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14"/>
  </p:notesMasterIdLst>
  <p:sldIdLst>
    <p:sldId id="256" r:id="rId2"/>
    <p:sldId id="258" r:id="rId3"/>
    <p:sldId id="265" r:id="rId4"/>
    <p:sldId id="259" r:id="rId5"/>
    <p:sldId id="260" r:id="rId6"/>
    <p:sldId id="261" r:id="rId7"/>
    <p:sldId id="262" r:id="rId8"/>
    <p:sldId id="266" r:id="rId9"/>
    <p:sldId id="267" r:id="rId10"/>
    <p:sldId id="263" r:id="rId11"/>
    <p:sldId id="264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10" autoAdjust="0"/>
    <p:restoredTop sz="94679" autoAdjust="0"/>
  </p:normalViewPr>
  <p:slideViewPr>
    <p:cSldViewPr snapToGrid="0">
      <p:cViewPr varScale="1">
        <p:scale>
          <a:sx n="65" d="100"/>
          <a:sy n="65" d="100"/>
        </p:scale>
        <p:origin x="532" y="5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5" Type="http://schemas.openxmlformats.org/officeDocument/2006/relationships/image" Target="../media/image9.svg"/><Relationship Id="rId4" Type="http://schemas.openxmlformats.org/officeDocument/2006/relationships/image" Target="../media/image8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Relationship Id="rId4" Type="http://schemas.openxmlformats.org/officeDocument/2006/relationships/image" Target="../media/image1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5" Type="http://schemas.openxmlformats.org/officeDocument/2006/relationships/image" Target="../media/image9.svg"/><Relationship Id="rId4" Type="http://schemas.openxmlformats.org/officeDocument/2006/relationships/image" Target="../media/image8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83E0377-3A18-43FD-9B6C-BF500114B7A3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5CFE3FA-ED64-4CD2-A2D8-A3CA0EE919E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Accurate corrosion assessment is critical for determining material longevity. </a:t>
          </a:r>
          <a:endParaRPr lang="en-US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6E8D270-C0F8-45F9-BDD0-C40F61A22F41}" type="parTrans" cxnId="{167CB9BA-DFB5-4F05-A990-348C9F586EBE}">
      <dgm:prSet/>
      <dgm:spPr/>
      <dgm:t>
        <a:bodyPr/>
        <a:lstStyle/>
        <a:p>
          <a:endParaRPr lang="en-US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F78F155-38D2-49B2-A93A-24061C84515F}" type="sibTrans" cxnId="{167CB9BA-DFB5-4F05-A990-348C9F586EBE}">
      <dgm:prSet/>
      <dgm:spPr/>
      <dgm:t>
        <a:bodyPr/>
        <a:lstStyle/>
        <a:p>
          <a:pPr>
            <a:lnSpc>
              <a:spcPct val="100000"/>
            </a:lnSpc>
          </a:pPr>
          <a:endParaRPr lang="en-US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9E44488-C910-489D-9786-376DAB2106A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While ASTM B117 remains a standard practice, its results often diverge from real‑world corrosion performance. </a:t>
          </a:r>
          <a:endParaRPr lang="en-US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39086EF-AA93-45FB-BBBB-A4891AC65BD0}" type="parTrans" cxnId="{D5E64AFC-B2C6-4EE5-BE8E-EFC4C6605523}">
      <dgm:prSet/>
      <dgm:spPr/>
      <dgm:t>
        <a:bodyPr/>
        <a:lstStyle/>
        <a:p>
          <a:endParaRPr lang="en-US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6A5F99B-04AA-4341-906D-E263C3C7A8A8}" type="sibTrans" cxnId="{D5E64AFC-B2C6-4EE5-BE8E-EFC4C6605523}">
      <dgm:prSet/>
      <dgm:spPr/>
      <dgm:t>
        <a:bodyPr/>
        <a:lstStyle/>
        <a:p>
          <a:pPr>
            <a:lnSpc>
              <a:spcPct val="100000"/>
            </a:lnSpc>
          </a:pPr>
          <a:endParaRPr lang="en-US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F4D350B-2BD3-46E8-BF89-2DF23FBD610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The GGT (Global Galvanic Test / Cyclic Corrosion Test) delivers a more authentic simulation of natural environmental conditions.</a:t>
          </a:r>
          <a:endParaRPr lang="en-US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A04F59B-665D-485A-8872-29C65E0B4A9D}" type="parTrans" cxnId="{98F9285D-DDCF-4F73-A8DB-EB848980AE85}">
      <dgm:prSet/>
      <dgm:spPr/>
      <dgm:t>
        <a:bodyPr/>
        <a:lstStyle/>
        <a:p>
          <a:endParaRPr lang="en-US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A642B63-DDB7-45F4-ACAF-3DC1DF54F318}" type="sibTrans" cxnId="{98F9285D-DDCF-4F73-A8DB-EB848980AE85}">
      <dgm:prSet/>
      <dgm:spPr/>
      <dgm:t>
        <a:bodyPr/>
        <a:lstStyle/>
        <a:p>
          <a:endParaRPr lang="en-US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04A0D06-F28A-4E35-B3FF-4B8A1C2DFEB7}" type="pres">
      <dgm:prSet presAssocID="{C83E0377-3A18-43FD-9B6C-BF500114B7A3}" presName="root" presStyleCnt="0">
        <dgm:presLayoutVars>
          <dgm:dir/>
          <dgm:resizeHandles val="exact"/>
        </dgm:presLayoutVars>
      </dgm:prSet>
      <dgm:spPr/>
    </dgm:pt>
    <dgm:pt modelId="{4E8C770C-8065-43CC-9D6A-84170FFD5B85}" type="pres">
      <dgm:prSet presAssocID="{C83E0377-3A18-43FD-9B6C-BF500114B7A3}" presName="container" presStyleCnt="0">
        <dgm:presLayoutVars>
          <dgm:dir/>
          <dgm:resizeHandles val="exact"/>
        </dgm:presLayoutVars>
      </dgm:prSet>
      <dgm:spPr/>
    </dgm:pt>
    <dgm:pt modelId="{FA25A177-0366-4007-8F17-7697C049AF2B}" type="pres">
      <dgm:prSet presAssocID="{95CFE3FA-ED64-4CD2-A2D8-A3CA0EE919E5}" presName="compNode" presStyleCnt="0"/>
      <dgm:spPr/>
    </dgm:pt>
    <dgm:pt modelId="{F9148792-029B-4C3A-8632-0EF951D0A699}" type="pres">
      <dgm:prSet presAssocID="{95CFE3FA-ED64-4CD2-A2D8-A3CA0EE919E5}" presName="iconBgRect" presStyleLbl="bgShp" presStyleIdx="0" presStyleCnt="3"/>
      <dgm:spPr/>
    </dgm:pt>
    <dgm:pt modelId="{24DDF97C-84A3-4D8B-80EF-9864D924BD02}" type="pres">
      <dgm:prSet presAssocID="{95CFE3FA-ED64-4CD2-A2D8-A3CA0EE919E5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uler"/>
        </a:ext>
      </dgm:extLst>
    </dgm:pt>
    <dgm:pt modelId="{E585C7BC-C486-4B10-97DB-CBA2D7000504}" type="pres">
      <dgm:prSet presAssocID="{95CFE3FA-ED64-4CD2-A2D8-A3CA0EE919E5}" presName="spaceRect" presStyleCnt="0"/>
      <dgm:spPr/>
    </dgm:pt>
    <dgm:pt modelId="{C0E1B656-92A9-4615-8195-9AA9AFC177D6}" type="pres">
      <dgm:prSet presAssocID="{95CFE3FA-ED64-4CD2-A2D8-A3CA0EE919E5}" presName="textRect" presStyleLbl="revTx" presStyleIdx="0" presStyleCnt="3">
        <dgm:presLayoutVars>
          <dgm:chMax val="1"/>
          <dgm:chPref val="1"/>
        </dgm:presLayoutVars>
      </dgm:prSet>
      <dgm:spPr/>
    </dgm:pt>
    <dgm:pt modelId="{461F0E1E-7D8F-4AE3-B7FC-86435416C683}" type="pres">
      <dgm:prSet presAssocID="{FF78F155-38D2-49B2-A93A-24061C84515F}" presName="sibTrans" presStyleLbl="sibTrans2D1" presStyleIdx="0" presStyleCnt="0"/>
      <dgm:spPr/>
    </dgm:pt>
    <dgm:pt modelId="{90682CD1-30E0-4E3A-B189-6B1032BC90A6}" type="pres">
      <dgm:prSet presAssocID="{C9E44488-C910-489D-9786-376DAB2106AC}" presName="compNode" presStyleCnt="0"/>
      <dgm:spPr/>
    </dgm:pt>
    <dgm:pt modelId="{C16053EF-6B61-45A4-B7F2-0EEB242A9E12}" type="pres">
      <dgm:prSet presAssocID="{C9E44488-C910-489D-9786-376DAB2106AC}" presName="iconBgRect" presStyleLbl="bgShp" presStyleIdx="1" presStyleCnt="3"/>
      <dgm:spPr/>
    </dgm:pt>
    <dgm:pt modelId="{5B2EA018-D0D1-4B11-85C5-C2D29A183B13}" type="pres">
      <dgm:prSet presAssocID="{C9E44488-C910-489D-9786-376DAB2106AC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eaker"/>
        </a:ext>
      </dgm:extLst>
    </dgm:pt>
    <dgm:pt modelId="{5A09BA92-4000-49FE-BB02-1DFD62CDDA75}" type="pres">
      <dgm:prSet presAssocID="{C9E44488-C910-489D-9786-376DAB2106AC}" presName="spaceRect" presStyleCnt="0"/>
      <dgm:spPr/>
    </dgm:pt>
    <dgm:pt modelId="{1C8C1AD9-B9B9-43E6-B623-AAE8FC01EA75}" type="pres">
      <dgm:prSet presAssocID="{C9E44488-C910-489D-9786-376DAB2106AC}" presName="textRect" presStyleLbl="revTx" presStyleIdx="1" presStyleCnt="3">
        <dgm:presLayoutVars>
          <dgm:chMax val="1"/>
          <dgm:chPref val="1"/>
        </dgm:presLayoutVars>
      </dgm:prSet>
      <dgm:spPr/>
    </dgm:pt>
    <dgm:pt modelId="{00526F01-6DCF-4AA5-9B83-B0332CCC4A26}" type="pres">
      <dgm:prSet presAssocID="{56A5F99B-04AA-4341-906D-E263C3C7A8A8}" presName="sibTrans" presStyleLbl="sibTrans2D1" presStyleIdx="0" presStyleCnt="0"/>
      <dgm:spPr/>
    </dgm:pt>
    <dgm:pt modelId="{E827FADC-9A0B-47AD-B759-11E8BC845741}" type="pres">
      <dgm:prSet presAssocID="{CF4D350B-2BD3-46E8-BF89-2DF23FBD6101}" presName="compNode" presStyleCnt="0"/>
      <dgm:spPr/>
    </dgm:pt>
    <dgm:pt modelId="{472B5761-F764-4CA6-A39E-75311C63771C}" type="pres">
      <dgm:prSet presAssocID="{CF4D350B-2BD3-46E8-BF89-2DF23FBD6101}" presName="iconBgRect" presStyleLbl="bgShp" presStyleIdx="2" presStyleCnt="3"/>
      <dgm:spPr/>
    </dgm:pt>
    <dgm:pt modelId="{AE8E4BAB-70E2-4402-89DF-42DE373EEBCF}" type="pres">
      <dgm:prSet presAssocID="{CF4D350B-2BD3-46E8-BF89-2DF23FBD6101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idge scene"/>
        </a:ext>
      </dgm:extLst>
    </dgm:pt>
    <dgm:pt modelId="{2CBAC4BC-973C-4F6F-811C-1B293AD6A818}" type="pres">
      <dgm:prSet presAssocID="{CF4D350B-2BD3-46E8-BF89-2DF23FBD6101}" presName="spaceRect" presStyleCnt="0"/>
      <dgm:spPr/>
    </dgm:pt>
    <dgm:pt modelId="{545314E4-C3B5-483A-9694-ADFDFC92C12A}" type="pres">
      <dgm:prSet presAssocID="{CF4D350B-2BD3-46E8-BF89-2DF23FBD6101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72102704-B121-4151-868A-B0AD689528C3}" type="presOf" srcId="{56A5F99B-04AA-4341-906D-E263C3C7A8A8}" destId="{00526F01-6DCF-4AA5-9B83-B0332CCC4A26}" srcOrd="0" destOrd="0" presId="urn:microsoft.com/office/officeart/2018/2/layout/IconCircleList"/>
    <dgm:cxn modelId="{98F9285D-DDCF-4F73-A8DB-EB848980AE85}" srcId="{C83E0377-3A18-43FD-9B6C-BF500114B7A3}" destId="{CF4D350B-2BD3-46E8-BF89-2DF23FBD6101}" srcOrd="2" destOrd="0" parTransId="{FA04F59B-665D-485A-8872-29C65E0B4A9D}" sibTransId="{DA642B63-DDB7-45F4-ACAF-3DC1DF54F318}"/>
    <dgm:cxn modelId="{9F95A042-0748-4A8C-A8E1-09B28E5ABED3}" type="presOf" srcId="{C83E0377-3A18-43FD-9B6C-BF500114B7A3}" destId="{B04A0D06-F28A-4E35-B3FF-4B8A1C2DFEB7}" srcOrd="0" destOrd="0" presId="urn:microsoft.com/office/officeart/2018/2/layout/IconCircleList"/>
    <dgm:cxn modelId="{101E3765-58F1-4385-9344-B5A2BAE33FBB}" type="presOf" srcId="{C9E44488-C910-489D-9786-376DAB2106AC}" destId="{1C8C1AD9-B9B9-43E6-B623-AAE8FC01EA75}" srcOrd="0" destOrd="0" presId="urn:microsoft.com/office/officeart/2018/2/layout/IconCircleList"/>
    <dgm:cxn modelId="{B9BBE07F-22E2-41BA-98E8-585C4504AA14}" type="presOf" srcId="{95CFE3FA-ED64-4CD2-A2D8-A3CA0EE919E5}" destId="{C0E1B656-92A9-4615-8195-9AA9AFC177D6}" srcOrd="0" destOrd="0" presId="urn:microsoft.com/office/officeart/2018/2/layout/IconCircleList"/>
    <dgm:cxn modelId="{4022CF89-029D-4FE7-BAC6-65C544FBA9C9}" type="presOf" srcId="{FF78F155-38D2-49B2-A93A-24061C84515F}" destId="{461F0E1E-7D8F-4AE3-B7FC-86435416C683}" srcOrd="0" destOrd="0" presId="urn:microsoft.com/office/officeart/2018/2/layout/IconCircleList"/>
    <dgm:cxn modelId="{167CB9BA-DFB5-4F05-A990-348C9F586EBE}" srcId="{C83E0377-3A18-43FD-9B6C-BF500114B7A3}" destId="{95CFE3FA-ED64-4CD2-A2D8-A3CA0EE919E5}" srcOrd="0" destOrd="0" parTransId="{E6E8D270-C0F8-45F9-BDD0-C40F61A22F41}" sibTransId="{FF78F155-38D2-49B2-A93A-24061C84515F}"/>
    <dgm:cxn modelId="{4AAD30FB-5FBE-4142-B634-B2CC53CB7649}" type="presOf" srcId="{CF4D350B-2BD3-46E8-BF89-2DF23FBD6101}" destId="{545314E4-C3B5-483A-9694-ADFDFC92C12A}" srcOrd="0" destOrd="0" presId="urn:microsoft.com/office/officeart/2018/2/layout/IconCircleList"/>
    <dgm:cxn modelId="{D5E64AFC-B2C6-4EE5-BE8E-EFC4C6605523}" srcId="{C83E0377-3A18-43FD-9B6C-BF500114B7A3}" destId="{C9E44488-C910-489D-9786-376DAB2106AC}" srcOrd="1" destOrd="0" parTransId="{039086EF-AA93-45FB-BBBB-A4891AC65BD0}" sibTransId="{56A5F99B-04AA-4341-906D-E263C3C7A8A8}"/>
    <dgm:cxn modelId="{71B6B114-2AC2-444F-8B5E-23323A95BB95}" type="presParOf" srcId="{B04A0D06-F28A-4E35-B3FF-4B8A1C2DFEB7}" destId="{4E8C770C-8065-43CC-9D6A-84170FFD5B85}" srcOrd="0" destOrd="0" presId="urn:microsoft.com/office/officeart/2018/2/layout/IconCircleList"/>
    <dgm:cxn modelId="{53436BDA-A626-43A8-BF36-2CAA2EC5AE2B}" type="presParOf" srcId="{4E8C770C-8065-43CC-9D6A-84170FFD5B85}" destId="{FA25A177-0366-4007-8F17-7697C049AF2B}" srcOrd="0" destOrd="0" presId="urn:microsoft.com/office/officeart/2018/2/layout/IconCircleList"/>
    <dgm:cxn modelId="{2F1E74D5-D253-4E17-B2CA-F8D9EA3D1CA7}" type="presParOf" srcId="{FA25A177-0366-4007-8F17-7697C049AF2B}" destId="{F9148792-029B-4C3A-8632-0EF951D0A699}" srcOrd="0" destOrd="0" presId="urn:microsoft.com/office/officeart/2018/2/layout/IconCircleList"/>
    <dgm:cxn modelId="{2F8F9E30-429E-4D86-A05F-959E285D0837}" type="presParOf" srcId="{FA25A177-0366-4007-8F17-7697C049AF2B}" destId="{24DDF97C-84A3-4D8B-80EF-9864D924BD02}" srcOrd="1" destOrd="0" presId="urn:microsoft.com/office/officeart/2018/2/layout/IconCircleList"/>
    <dgm:cxn modelId="{6D01C875-9529-4520-8397-CFB56384C6DC}" type="presParOf" srcId="{FA25A177-0366-4007-8F17-7697C049AF2B}" destId="{E585C7BC-C486-4B10-97DB-CBA2D7000504}" srcOrd="2" destOrd="0" presId="urn:microsoft.com/office/officeart/2018/2/layout/IconCircleList"/>
    <dgm:cxn modelId="{D61CA63E-8141-43F5-A381-FA734F064CF4}" type="presParOf" srcId="{FA25A177-0366-4007-8F17-7697C049AF2B}" destId="{C0E1B656-92A9-4615-8195-9AA9AFC177D6}" srcOrd="3" destOrd="0" presId="urn:microsoft.com/office/officeart/2018/2/layout/IconCircleList"/>
    <dgm:cxn modelId="{5A308EB6-B1ED-4357-A54F-0D5BF5995C86}" type="presParOf" srcId="{4E8C770C-8065-43CC-9D6A-84170FFD5B85}" destId="{461F0E1E-7D8F-4AE3-B7FC-86435416C683}" srcOrd="1" destOrd="0" presId="urn:microsoft.com/office/officeart/2018/2/layout/IconCircleList"/>
    <dgm:cxn modelId="{0C1F6594-C0A9-4891-AC10-36792FF77EB1}" type="presParOf" srcId="{4E8C770C-8065-43CC-9D6A-84170FFD5B85}" destId="{90682CD1-30E0-4E3A-B189-6B1032BC90A6}" srcOrd="2" destOrd="0" presId="urn:microsoft.com/office/officeart/2018/2/layout/IconCircleList"/>
    <dgm:cxn modelId="{11DB02FC-3155-43B3-BA58-6BF686D98332}" type="presParOf" srcId="{90682CD1-30E0-4E3A-B189-6B1032BC90A6}" destId="{C16053EF-6B61-45A4-B7F2-0EEB242A9E12}" srcOrd="0" destOrd="0" presId="urn:microsoft.com/office/officeart/2018/2/layout/IconCircleList"/>
    <dgm:cxn modelId="{7666C7FE-8CEE-4C89-A516-4F3C2F04DCDF}" type="presParOf" srcId="{90682CD1-30E0-4E3A-B189-6B1032BC90A6}" destId="{5B2EA018-D0D1-4B11-85C5-C2D29A183B13}" srcOrd="1" destOrd="0" presId="urn:microsoft.com/office/officeart/2018/2/layout/IconCircleList"/>
    <dgm:cxn modelId="{11AEEF62-763D-430D-A356-4EE03DA5DB5A}" type="presParOf" srcId="{90682CD1-30E0-4E3A-B189-6B1032BC90A6}" destId="{5A09BA92-4000-49FE-BB02-1DFD62CDDA75}" srcOrd="2" destOrd="0" presId="urn:microsoft.com/office/officeart/2018/2/layout/IconCircleList"/>
    <dgm:cxn modelId="{4D04FB03-E9CA-481E-B519-EE7C7A586DDD}" type="presParOf" srcId="{90682CD1-30E0-4E3A-B189-6B1032BC90A6}" destId="{1C8C1AD9-B9B9-43E6-B623-AAE8FC01EA75}" srcOrd="3" destOrd="0" presId="urn:microsoft.com/office/officeart/2018/2/layout/IconCircleList"/>
    <dgm:cxn modelId="{39D5FAF4-D783-4DE8-A5E9-7941D2F37761}" type="presParOf" srcId="{4E8C770C-8065-43CC-9D6A-84170FFD5B85}" destId="{00526F01-6DCF-4AA5-9B83-B0332CCC4A26}" srcOrd="3" destOrd="0" presId="urn:microsoft.com/office/officeart/2018/2/layout/IconCircleList"/>
    <dgm:cxn modelId="{DE35FD0C-0F9C-4AD4-A2FD-2BC945F6053B}" type="presParOf" srcId="{4E8C770C-8065-43CC-9D6A-84170FFD5B85}" destId="{E827FADC-9A0B-47AD-B759-11E8BC845741}" srcOrd="4" destOrd="0" presId="urn:microsoft.com/office/officeart/2018/2/layout/IconCircleList"/>
    <dgm:cxn modelId="{35BB0500-5E02-48A4-B9E5-F1880E4C15B8}" type="presParOf" srcId="{E827FADC-9A0B-47AD-B759-11E8BC845741}" destId="{472B5761-F764-4CA6-A39E-75311C63771C}" srcOrd="0" destOrd="0" presId="urn:microsoft.com/office/officeart/2018/2/layout/IconCircleList"/>
    <dgm:cxn modelId="{085F0A30-EC89-46AC-AF84-AC62BF15B2E1}" type="presParOf" srcId="{E827FADC-9A0B-47AD-B759-11E8BC845741}" destId="{AE8E4BAB-70E2-4402-89DF-42DE373EEBCF}" srcOrd="1" destOrd="0" presId="urn:microsoft.com/office/officeart/2018/2/layout/IconCircleList"/>
    <dgm:cxn modelId="{CABA197C-7249-4DA6-81D4-C81B2440F4FA}" type="presParOf" srcId="{E827FADC-9A0B-47AD-B759-11E8BC845741}" destId="{2CBAC4BC-973C-4F6F-811C-1B293AD6A818}" srcOrd="2" destOrd="0" presId="urn:microsoft.com/office/officeart/2018/2/layout/IconCircleList"/>
    <dgm:cxn modelId="{B5257F5A-B433-4CF2-B945-EFAC75F71BE5}" type="presParOf" srcId="{E827FADC-9A0B-47AD-B759-11E8BC845741}" destId="{545314E4-C3B5-483A-9694-ADFDFC92C12A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BF56E4-0E67-4801-9C0F-4719127D182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8AC4420-108F-4DA1-A389-D245301C1D47}">
      <dgm:prSet custT="1"/>
      <dgm:spPr/>
      <dgm:t>
        <a:bodyPr/>
        <a:lstStyle/>
        <a:p>
          <a:pPr>
            <a:lnSpc>
              <a:spcPct val="100000"/>
            </a:lnSpc>
          </a:pPr>
          <a:endParaRPr lang="en-US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6F11808-63E9-4224-83A2-DE92EB0629AC}" type="parTrans" cxnId="{4A5B82C0-F24D-40A4-A97B-76461D8006D6}">
      <dgm:prSet/>
      <dgm:spPr/>
      <dgm:t>
        <a:bodyPr/>
        <a:lstStyle/>
        <a:p>
          <a:endParaRPr lang="en-US"/>
        </a:p>
      </dgm:t>
    </dgm:pt>
    <dgm:pt modelId="{47E1AD83-4B56-4F46-9BF4-539E88C35C79}" type="sibTrans" cxnId="{4A5B82C0-F24D-40A4-A97B-76461D8006D6}">
      <dgm:prSet/>
      <dgm:spPr/>
      <dgm:t>
        <a:bodyPr/>
        <a:lstStyle/>
        <a:p>
          <a:endParaRPr lang="en-US"/>
        </a:p>
      </dgm:t>
    </dgm:pt>
    <dgm:pt modelId="{58B4304A-4549-444F-845B-0A6590A827C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Constant temperature and humidity</a:t>
          </a:r>
          <a:endParaRPr lang="en-US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EEB23FB-6058-439E-AD40-EB4C6AB5D8F4}" type="parTrans" cxnId="{4A4525CB-58C6-4B6A-9CA9-0148731A2F02}">
      <dgm:prSet/>
      <dgm:spPr/>
      <dgm:t>
        <a:bodyPr/>
        <a:lstStyle/>
        <a:p>
          <a:endParaRPr lang="en-US"/>
        </a:p>
      </dgm:t>
    </dgm:pt>
    <dgm:pt modelId="{F1D9A7E1-44A8-4D8C-A87A-12099BFB63BC}" type="sibTrans" cxnId="{4A4525CB-58C6-4B6A-9CA9-0148731A2F02}">
      <dgm:prSet/>
      <dgm:spPr/>
      <dgm:t>
        <a:bodyPr/>
        <a:lstStyle/>
        <a:p>
          <a:endParaRPr lang="en-US"/>
        </a:p>
      </dgm:t>
    </dgm:pt>
    <dgm:pt modelId="{4920D217-8E63-4FEF-9D5D-8F542B1F77B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No wet–dry cycles</a:t>
          </a:r>
          <a:endParaRPr lang="en-US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F685878-CD7A-44B0-B573-5115F305023A}" type="parTrans" cxnId="{D3A9175F-073B-45EA-9780-BF834ED29C95}">
      <dgm:prSet/>
      <dgm:spPr/>
      <dgm:t>
        <a:bodyPr/>
        <a:lstStyle/>
        <a:p>
          <a:endParaRPr lang="en-US"/>
        </a:p>
      </dgm:t>
    </dgm:pt>
    <dgm:pt modelId="{A211376A-3B02-49D5-86E6-115DB93A40D6}" type="sibTrans" cxnId="{D3A9175F-073B-45EA-9780-BF834ED29C95}">
      <dgm:prSet/>
      <dgm:spPr/>
      <dgm:t>
        <a:bodyPr/>
        <a:lstStyle/>
        <a:p>
          <a:endParaRPr lang="en-US"/>
        </a:p>
      </dgm:t>
    </dgm:pt>
    <dgm:pt modelId="{8AB5C732-2387-4033-AF1B-D31F5BE55C6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No UV, pollutants, or temperature fluctuations</a:t>
          </a:r>
          <a:endParaRPr lang="en-US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B2099AB-8DB8-4A90-B242-50E9FC7BF192}" type="parTrans" cxnId="{002254A4-DFB0-4F52-B694-063B60980EC8}">
      <dgm:prSet/>
      <dgm:spPr/>
      <dgm:t>
        <a:bodyPr/>
        <a:lstStyle/>
        <a:p>
          <a:endParaRPr lang="en-US"/>
        </a:p>
      </dgm:t>
    </dgm:pt>
    <dgm:pt modelId="{73D789A4-EC44-470D-8E74-E6A76174FB0A}" type="sibTrans" cxnId="{002254A4-DFB0-4F52-B694-063B60980EC8}">
      <dgm:prSet/>
      <dgm:spPr/>
      <dgm:t>
        <a:bodyPr/>
        <a:lstStyle/>
        <a:p>
          <a:endParaRPr lang="en-US"/>
        </a:p>
      </dgm:t>
    </dgm:pt>
    <dgm:pt modelId="{887CE8C4-8D51-4CE2-A095-766A3444E05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Produces corrosion that does not resemble natural outdoor exposure </a:t>
          </a:r>
          <a:r>
            <a:rPr lang="en-US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(</a:t>
          </a:r>
          <a:r>
            <a:rPr lang="en-US" sz="16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Lakhouil</a:t>
          </a:r>
          <a:r>
            <a:rPr lang="en-US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 et al., 2021)</a:t>
          </a:r>
          <a:r>
            <a:rPr lang="en-GB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endParaRPr lang="en-US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EAA64BF-F1F4-4787-90B1-5E66B9EFD365}" type="parTrans" cxnId="{1E9E847A-89FB-4A8D-B89D-BB81FFCDED7C}">
      <dgm:prSet/>
      <dgm:spPr/>
      <dgm:t>
        <a:bodyPr/>
        <a:lstStyle/>
        <a:p>
          <a:endParaRPr lang="en-US"/>
        </a:p>
      </dgm:t>
    </dgm:pt>
    <dgm:pt modelId="{16BCC5A8-5EBA-42E2-87EB-C6CCE7FB2E79}" type="sibTrans" cxnId="{1E9E847A-89FB-4A8D-B89D-BB81FFCDED7C}">
      <dgm:prSet/>
      <dgm:spPr/>
      <dgm:t>
        <a:bodyPr/>
        <a:lstStyle/>
        <a:p>
          <a:endParaRPr lang="en-US"/>
        </a:p>
      </dgm:t>
    </dgm:pt>
    <dgm:pt modelId="{2B11BC65-23D2-4AF6-932A-2B9AC9BBAEAF}" type="pres">
      <dgm:prSet presAssocID="{E0BF56E4-0E67-4801-9C0F-4719127D182C}" presName="root" presStyleCnt="0">
        <dgm:presLayoutVars>
          <dgm:dir/>
          <dgm:resizeHandles val="exact"/>
        </dgm:presLayoutVars>
      </dgm:prSet>
      <dgm:spPr/>
    </dgm:pt>
    <dgm:pt modelId="{C83D78A9-9943-4613-AB28-96A8C2FA274D}" type="pres">
      <dgm:prSet presAssocID="{E8AC4420-108F-4DA1-A389-D245301C1D47}" presName="compNode" presStyleCnt="0"/>
      <dgm:spPr/>
    </dgm:pt>
    <dgm:pt modelId="{1231C4CA-B7BA-47A5-9FD9-ECF3EEB584B9}" type="pres">
      <dgm:prSet presAssocID="{E8AC4420-108F-4DA1-A389-D245301C1D47}" presName="bgRect" presStyleLbl="bgShp" presStyleIdx="0" presStyleCnt="5"/>
      <dgm:spPr/>
    </dgm:pt>
    <dgm:pt modelId="{3E5EC369-172C-47BB-865F-9486E5B612C3}" type="pres">
      <dgm:prSet presAssocID="{E8AC4420-108F-4DA1-A389-D245301C1D47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plash"/>
        </a:ext>
      </dgm:extLst>
    </dgm:pt>
    <dgm:pt modelId="{55C54DA5-6110-4468-816D-ED7D721914F7}" type="pres">
      <dgm:prSet presAssocID="{E8AC4420-108F-4DA1-A389-D245301C1D47}" presName="spaceRect" presStyleCnt="0"/>
      <dgm:spPr/>
    </dgm:pt>
    <dgm:pt modelId="{9AE52596-6746-42DD-AACC-1D07B1508284}" type="pres">
      <dgm:prSet presAssocID="{E8AC4420-108F-4DA1-A389-D245301C1D47}" presName="parTx" presStyleLbl="revTx" presStyleIdx="0" presStyleCnt="5">
        <dgm:presLayoutVars>
          <dgm:chMax val="0"/>
          <dgm:chPref val="0"/>
        </dgm:presLayoutVars>
      </dgm:prSet>
      <dgm:spPr/>
    </dgm:pt>
    <dgm:pt modelId="{74E6B626-C3D4-4FAC-8E4F-3FC2CDDE1E0B}" type="pres">
      <dgm:prSet presAssocID="{47E1AD83-4B56-4F46-9BF4-539E88C35C79}" presName="sibTrans" presStyleCnt="0"/>
      <dgm:spPr/>
    </dgm:pt>
    <dgm:pt modelId="{D2C226A5-B715-4092-BCFF-9F4415A7F9D7}" type="pres">
      <dgm:prSet presAssocID="{58B4304A-4549-444F-845B-0A6590A827C7}" presName="compNode" presStyleCnt="0"/>
      <dgm:spPr/>
    </dgm:pt>
    <dgm:pt modelId="{F32C77CC-B3C7-4D6E-B954-C6B5172DAEF6}" type="pres">
      <dgm:prSet presAssocID="{58B4304A-4549-444F-845B-0A6590A827C7}" presName="bgRect" presStyleLbl="bgShp" presStyleIdx="1" presStyleCnt="5" custLinFactNeighborX="-1569" custLinFactNeighborY="-5310"/>
      <dgm:spPr/>
    </dgm:pt>
    <dgm:pt modelId="{629D5089-8555-4BE2-9182-CBFB6C0B6C30}" type="pres">
      <dgm:prSet presAssocID="{58B4304A-4549-444F-845B-0A6590A827C7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w Temperature"/>
        </a:ext>
      </dgm:extLst>
    </dgm:pt>
    <dgm:pt modelId="{DEC421F9-F50E-4AD5-8EE0-D1EFAFADF93D}" type="pres">
      <dgm:prSet presAssocID="{58B4304A-4549-444F-845B-0A6590A827C7}" presName="spaceRect" presStyleCnt="0"/>
      <dgm:spPr/>
    </dgm:pt>
    <dgm:pt modelId="{50305FFC-CD2E-4F46-BC9F-02B2308C3A48}" type="pres">
      <dgm:prSet presAssocID="{58B4304A-4549-444F-845B-0A6590A827C7}" presName="parTx" presStyleLbl="revTx" presStyleIdx="1" presStyleCnt="5">
        <dgm:presLayoutVars>
          <dgm:chMax val="0"/>
          <dgm:chPref val="0"/>
        </dgm:presLayoutVars>
      </dgm:prSet>
      <dgm:spPr/>
    </dgm:pt>
    <dgm:pt modelId="{3AAFC66C-5523-4FE8-869B-98FA1908B677}" type="pres">
      <dgm:prSet presAssocID="{F1D9A7E1-44A8-4D8C-A87A-12099BFB63BC}" presName="sibTrans" presStyleCnt="0"/>
      <dgm:spPr/>
    </dgm:pt>
    <dgm:pt modelId="{07CCA100-70B6-44ED-B067-BE6ACA87897B}" type="pres">
      <dgm:prSet presAssocID="{4920D217-8E63-4FEF-9D5D-8F542B1F77BB}" presName="compNode" presStyleCnt="0"/>
      <dgm:spPr/>
    </dgm:pt>
    <dgm:pt modelId="{9D6AFF13-D683-42E7-A3E1-A83D44966C26}" type="pres">
      <dgm:prSet presAssocID="{4920D217-8E63-4FEF-9D5D-8F542B1F77BB}" presName="bgRect" presStyleLbl="bgShp" presStyleIdx="2" presStyleCnt="5"/>
      <dgm:spPr/>
    </dgm:pt>
    <dgm:pt modelId="{0123C6D9-1104-46FC-B8F2-EEEF2D0AD654}" type="pres">
      <dgm:prSet presAssocID="{4920D217-8E63-4FEF-9D5D-8F542B1F77BB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ain"/>
        </a:ext>
      </dgm:extLst>
    </dgm:pt>
    <dgm:pt modelId="{37E93546-833D-44F9-8EC3-873DE49F0800}" type="pres">
      <dgm:prSet presAssocID="{4920D217-8E63-4FEF-9D5D-8F542B1F77BB}" presName="spaceRect" presStyleCnt="0"/>
      <dgm:spPr/>
    </dgm:pt>
    <dgm:pt modelId="{59FD219F-6AFC-4018-B644-84AF466BCBD7}" type="pres">
      <dgm:prSet presAssocID="{4920D217-8E63-4FEF-9D5D-8F542B1F77BB}" presName="parTx" presStyleLbl="revTx" presStyleIdx="2" presStyleCnt="5">
        <dgm:presLayoutVars>
          <dgm:chMax val="0"/>
          <dgm:chPref val="0"/>
        </dgm:presLayoutVars>
      </dgm:prSet>
      <dgm:spPr/>
    </dgm:pt>
    <dgm:pt modelId="{46F60FCB-E1A1-4F4B-A6D1-4B85E5CF2248}" type="pres">
      <dgm:prSet presAssocID="{A211376A-3B02-49D5-86E6-115DB93A40D6}" presName="sibTrans" presStyleCnt="0"/>
      <dgm:spPr/>
    </dgm:pt>
    <dgm:pt modelId="{870A1E20-9085-4BA0-91FF-59B73E3BD44D}" type="pres">
      <dgm:prSet presAssocID="{8AB5C732-2387-4033-AF1B-D31F5BE55C6E}" presName="compNode" presStyleCnt="0"/>
      <dgm:spPr/>
    </dgm:pt>
    <dgm:pt modelId="{05AC240B-F1EC-47AE-9CD4-72AC9E4CE70D}" type="pres">
      <dgm:prSet presAssocID="{8AB5C732-2387-4033-AF1B-D31F5BE55C6E}" presName="bgRect" presStyleLbl="bgShp" presStyleIdx="3" presStyleCnt="5"/>
      <dgm:spPr/>
    </dgm:pt>
    <dgm:pt modelId="{4BFF7253-61EA-4964-92C1-178A1BA4896C}" type="pres">
      <dgm:prSet presAssocID="{8AB5C732-2387-4033-AF1B-D31F5BE55C6E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n"/>
        </a:ext>
      </dgm:extLst>
    </dgm:pt>
    <dgm:pt modelId="{58DF7813-3EFA-400D-8E45-14E7BE6B671A}" type="pres">
      <dgm:prSet presAssocID="{8AB5C732-2387-4033-AF1B-D31F5BE55C6E}" presName="spaceRect" presStyleCnt="0"/>
      <dgm:spPr/>
    </dgm:pt>
    <dgm:pt modelId="{A46BE10F-746F-48A5-992E-B4998C7C8938}" type="pres">
      <dgm:prSet presAssocID="{8AB5C732-2387-4033-AF1B-D31F5BE55C6E}" presName="parTx" presStyleLbl="revTx" presStyleIdx="3" presStyleCnt="5">
        <dgm:presLayoutVars>
          <dgm:chMax val="0"/>
          <dgm:chPref val="0"/>
        </dgm:presLayoutVars>
      </dgm:prSet>
      <dgm:spPr/>
    </dgm:pt>
    <dgm:pt modelId="{F042F244-1CD2-40D3-9AF3-DFDCA8CB463C}" type="pres">
      <dgm:prSet presAssocID="{73D789A4-EC44-470D-8E74-E6A76174FB0A}" presName="sibTrans" presStyleCnt="0"/>
      <dgm:spPr/>
    </dgm:pt>
    <dgm:pt modelId="{2D73D136-E76C-4B48-BC16-2E684BA542D1}" type="pres">
      <dgm:prSet presAssocID="{887CE8C4-8D51-4CE2-A095-766A3444E058}" presName="compNode" presStyleCnt="0"/>
      <dgm:spPr/>
    </dgm:pt>
    <dgm:pt modelId="{C55A7052-3501-4B8B-9E7F-470C87420C41}" type="pres">
      <dgm:prSet presAssocID="{887CE8C4-8D51-4CE2-A095-766A3444E058}" presName="bgRect" presStyleLbl="bgShp" presStyleIdx="4" presStyleCnt="5"/>
      <dgm:spPr/>
    </dgm:pt>
    <dgm:pt modelId="{BD32CC95-C4B0-4D09-87F6-6F41D0046261}" type="pres">
      <dgm:prSet presAssocID="{887CE8C4-8D51-4CE2-A095-766A3444E058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ientist"/>
        </a:ext>
      </dgm:extLst>
    </dgm:pt>
    <dgm:pt modelId="{068DB745-9224-42EE-9C51-0347346B2984}" type="pres">
      <dgm:prSet presAssocID="{887CE8C4-8D51-4CE2-A095-766A3444E058}" presName="spaceRect" presStyleCnt="0"/>
      <dgm:spPr/>
    </dgm:pt>
    <dgm:pt modelId="{61331DAC-5380-40D3-90FD-4878757E07D7}" type="pres">
      <dgm:prSet presAssocID="{887CE8C4-8D51-4CE2-A095-766A3444E058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F8B4240B-3275-4CBE-87D6-6D19908E8BD2}" type="presOf" srcId="{887CE8C4-8D51-4CE2-A095-766A3444E058}" destId="{61331DAC-5380-40D3-90FD-4878757E07D7}" srcOrd="0" destOrd="0" presId="urn:microsoft.com/office/officeart/2018/2/layout/IconVerticalSolidList"/>
    <dgm:cxn modelId="{D57FB320-D0B8-437D-A61A-BBEE2862DBFB}" type="presOf" srcId="{E0BF56E4-0E67-4801-9C0F-4719127D182C}" destId="{2B11BC65-23D2-4AF6-932A-2B9AC9BBAEAF}" srcOrd="0" destOrd="0" presId="urn:microsoft.com/office/officeart/2018/2/layout/IconVerticalSolidList"/>
    <dgm:cxn modelId="{D3A9175F-073B-45EA-9780-BF834ED29C95}" srcId="{E0BF56E4-0E67-4801-9C0F-4719127D182C}" destId="{4920D217-8E63-4FEF-9D5D-8F542B1F77BB}" srcOrd="2" destOrd="0" parTransId="{2F685878-CD7A-44B0-B573-5115F305023A}" sibTransId="{A211376A-3B02-49D5-86E6-115DB93A40D6}"/>
    <dgm:cxn modelId="{23EBDF6B-9F26-4FF9-A3E8-50DB802B5A7F}" type="presOf" srcId="{4920D217-8E63-4FEF-9D5D-8F542B1F77BB}" destId="{59FD219F-6AFC-4018-B644-84AF466BCBD7}" srcOrd="0" destOrd="0" presId="urn:microsoft.com/office/officeart/2018/2/layout/IconVerticalSolidList"/>
    <dgm:cxn modelId="{1E9E847A-89FB-4A8D-B89D-BB81FFCDED7C}" srcId="{E0BF56E4-0E67-4801-9C0F-4719127D182C}" destId="{887CE8C4-8D51-4CE2-A095-766A3444E058}" srcOrd="4" destOrd="0" parTransId="{3EAA64BF-F1F4-4787-90B1-5E66B9EFD365}" sibTransId="{16BCC5A8-5EBA-42E2-87EB-C6CCE7FB2E79}"/>
    <dgm:cxn modelId="{002254A4-DFB0-4F52-B694-063B60980EC8}" srcId="{E0BF56E4-0E67-4801-9C0F-4719127D182C}" destId="{8AB5C732-2387-4033-AF1B-D31F5BE55C6E}" srcOrd="3" destOrd="0" parTransId="{1B2099AB-8DB8-4A90-B242-50E9FC7BF192}" sibTransId="{73D789A4-EC44-470D-8E74-E6A76174FB0A}"/>
    <dgm:cxn modelId="{ACAE48BA-551A-45EF-92A6-BD84491CF5BC}" type="presOf" srcId="{58B4304A-4549-444F-845B-0A6590A827C7}" destId="{50305FFC-CD2E-4F46-BC9F-02B2308C3A48}" srcOrd="0" destOrd="0" presId="urn:microsoft.com/office/officeart/2018/2/layout/IconVerticalSolidList"/>
    <dgm:cxn modelId="{4A5B82C0-F24D-40A4-A97B-76461D8006D6}" srcId="{E0BF56E4-0E67-4801-9C0F-4719127D182C}" destId="{E8AC4420-108F-4DA1-A389-D245301C1D47}" srcOrd="0" destOrd="0" parTransId="{36F11808-63E9-4224-83A2-DE92EB0629AC}" sibTransId="{47E1AD83-4B56-4F46-9BF4-539E88C35C79}"/>
    <dgm:cxn modelId="{4A4525CB-58C6-4B6A-9CA9-0148731A2F02}" srcId="{E0BF56E4-0E67-4801-9C0F-4719127D182C}" destId="{58B4304A-4549-444F-845B-0A6590A827C7}" srcOrd="1" destOrd="0" parTransId="{0EEB23FB-6058-439E-AD40-EB4C6AB5D8F4}" sibTransId="{F1D9A7E1-44A8-4D8C-A87A-12099BFB63BC}"/>
    <dgm:cxn modelId="{E8B5C7EE-144A-4F58-AD4D-B7B73FE94931}" type="presOf" srcId="{E8AC4420-108F-4DA1-A389-D245301C1D47}" destId="{9AE52596-6746-42DD-AACC-1D07B1508284}" srcOrd="0" destOrd="0" presId="urn:microsoft.com/office/officeart/2018/2/layout/IconVerticalSolidList"/>
    <dgm:cxn modelId="{F3633FF8-89A4-4489-B68A-B405E05199F0}" type="presOf" srcId="{8AB5C732-2387-4033-AF1B-D31F5BE55C6E}" destId="{A46BE10F-746F-48A5-992E-B4998C7C8938}" srcOrd="0" destOrd="0" presId="urn:microsoft.com/office/officeart/2018/2/layout/IconVerticalSolidList"/>
    <dgm:cxn modelId="{A36C77FF-F578-495F-8845-EF67DA49992F}" type="presParOf" srcId="{2B11BC65-23D2-4AF6-932A-2B9AC9BBAEAF}" destId="{C83D78A9-9943-4613-AB28-96A8C2FA274D}" srcOrd="0" destOrd="0" presId="urn:microsoft.com/office/officeart/2018/2/layout/IconVerticalSolidList"/>
    <dgm:cxn modelId="{0C8A87C1-7C1A-4CE7-A0B0-2CDE4D475AE6}" type="presParOf" srcId="{C83D78A9-9943-4613-AB28-96A8C2FA274D}" destId="{1231C4CA-B7BA-47A5-9FD9-ECF3EEB584B9}" srcOrd="0" destOrd="0" presId="urn:microsoft.com/office/officeart/2018/2/layout/IconVerticalSolidList"/>
    <dgm:cxn modelId="{24BFCECA-B71C-4622-B2FA-7A008453EA6B}" type="presParOf" srcId="{C83D78A9-9943-4613-AB28-96A8C2FA274D}" destId="{3E5EC369-172C-47BB-865F-9486E5B612C3}" srcOrd="1" destOrd="0" presId="urn:microsoft.com/office/officeart/2018/2/layout/IconVerticalSolidList"/>
    <dgm:cxn modelId="{02B5F64A-F5D6-438C-B247-E1CFA55E88F0}" type="presParOf" srcId="{C83D78A9-9943-4613-AB28-96A8C2FA274D}" destId="{55C54DA5-6110-4468-816D-ED7D721914F7}" srcOrd="2" destOrd="0" presId="urn:microsoft.com/office/officeart/2018/2/layout/IconVerticalSolidList"/>
    <dgm:cxn modelId="{A0356A95-B624-4BAE-AA90-4AFB5E8D275D}" type="presParOf" srcId="{C83D78A9-9943-4613-AB28-96A8C2FA274D}" destId="{9AE52596-6746-42DD-AACC-1D07B1508284}" srcOrd="3" destOrd="0" presId="urn:microsoft.com/office/officeart/2018/2/layout/IconVerticalSolidList"/>
    <dgm:cxn modelId="{25B99304-EACE-4FE0-854E-02A9359F7833}" type="presParOf" srcId="{2B11BC65-23D2-4AF6-932A-2B9AC9BBAEAF}" destId="{74E6B626-C3D4-4FAC-8E4F-3FC2CDDE1E0B}" srcOrd="1" destOrd="0" presId="urn:microsoft.com/office/officeart/2018/2/layout/IconVerticalSolidList"/>
    <dgm:cxn modelId="{F52D4C1B-B12A-4BAD-8A8F-3FD402108254}" type="presParOf" srcId="{2B11BC65-23D2-4AF6-932A-2B9AC9BBAEAF}" destId="{D2C226A5-B715-4092-BCFF-9F4415A7F9D7}" srcOrd="2" destOrd="0" presId="urn:microsoft.com/office/officeart/2018/2/layout/IconVerticalSolidList"/>
    <dgm:cxn modelId="{D1316CA6-FF82-43EF-A64E-3AE3FD7B71D7}" type="presParOf" srcId="{D2C226A5-B715-4092-BCFF-9F4415A7F9D7}" destId="{F32C77CC-B3C7-4D6E-B954-C6B5172DAEF6}" srcOrd="0" destOrd="0" presId="urn:microsoft.com/office/officeart/2018/2/layout/IconVerticalSolidList"/>
    <dgm:cxn modelId="{BA7AAAF8-4B7E-48D9-AD64-F0ACB7389E75}" type="presParOf" srcId="{D2C226A5-B715-4092-BCFF-9F4415A7F9D7}" destId="{629D5089-8555-4BE2-9182-CBFB6C0B6C30}" srcOrd="1" destOrd="0" presId="urn:microsoft.com/office/officeart/2018/2/layout/IconVerticalSolidList"/>
    <dgm:cxn modelId="{BF1A30A5-CCF1-4413-BA55-34B587E0C486}" type="presParOf" srcId="{D2C226A5-B715-4092-BCFF-9F4415A7F9D7}" destId="{DEC421F9-F50E-4AD5-8EE0-D1EFAFADF93D}" srcOrd="2" destOrd="0" presId="urn:microsoft.com/office/officeart/2018/2/layout/IconVerticalSolidList"/>
    <dgm:cxn modelId="{C707A706-F937-435D-B720-BFC468B979F8}" type="presParOf" srcId="{D2C226A5-B715-4092-BCFF-9F4415A7F9D7}" destId="{50305FFC-CD2E-4F46-BC9F-02B2308C3A48}" srcOrd="3" destOrd="0" presId="urn:microsoft.com/office/officeart/2018/2/layout/IconVerticalSolidList"/>
    <dgm:cxn modelId="{DCE21EF7-19E9-4BFD-9626-286066767315}" type="presParOf" srcId="{2B11BC65-23D2-4AF6-932A-2B9AC9BBAEAF}" destId="{3AAFC66C-5523-4FE8-869B-98FA1908B677}" srcOrd="3" destOrd="0" presId="urn:microsoft.com/office/officeart/2018/2/layout/IconVerticalSolidList"/>
    <dgm:cxn modelId="{B29C8139-F233-406C-8867-FDCFC0FBB712}" type="presParOf" srcId="{2B11BC65-23D2-4AF6-932A-2B9AC9BBAEAF}" destId="{07CCA100-70B6-44ED-B067-BE6ACA87897B}" srcOrd="4" destOrd="0" presId="urn:microsoft.com/office/officeart/2018/2/layout/IconVerticalSolidList"/>
    <dgm:cxn modelId="{18CA3804-1EC7-44A7-9B1C-6AC04ABFCB00}" type="presParOf" srcId="{07CCA100-70B6-44ED-B067-BE6ACA87897B}" destId="{9D6AFF13-D683-42E7-A3E1-A83D44966C26}" srcOrd="0" destOrd="0" presId="urn:microsoft.com/office/officeart/2018/2/layout/IconVerticalSolidList"/>
    <dgm:cxn modelId="{601E5239-2DE0-434A-B18F-1E40A470CDCD}" type="presParOf" srcId="{07CCA100-70B6-44ED-B067-BE6ACA87897B}" destId="{0123C6D9-1104-46FC-B8F2-EEEF2D0AD654}" srcOrd="1" destOrd="0" presId="urn:microsoft.com/office/officeart/2018/2/layout/IconVerticalSolidList"/>
    <dgm:cxn modelId="{06398A5E-C79C-46A2-B21A-5594BE9C2F9A}" type="presParOf" srcId="{07CCA100-70B6-44ED-B067-BE6ACA87897B}" destId="{37E93546-833D-44F9-8EC3-873DE49F0800}" srcOrd="2" destOrd="0" presId="urn:microsoft.com/office/officeart/2018/2/layout/IconVerticalSolidList"/>
    <dgm:cxn modelId="{A9A0A9AD-CB59-48F6-BABE-CB871BD87C5C}" type="presParOf" srcId="{07CCA100-70B6-44ED-B067-BE6ACA87897B}" destId="{59FD219F-6AFC-4018-B644-84AF466BCBD7}" srcOrd="3" destOrd="0" presId="urn:microsoft.com/office/officeart/2018/2/layout/IconVerticalSolidList"/>
    <dgm:cxn modelId="{100F5963-3D55-4A27-8764-AF3DA4EAF8FB}" type="presParOf" srcId="{2B11BC65-23D2-4AF6-932A-2B9AC9BBAEAF}" destId="{46F60FCB-E1A1-4F4B-A6D1-4B85E5CF2248}" srcOrd="5" destOrd="0" presId="urn:microsoft.com/office/officeart/2018/2/layout/IconVerticalSolidList"/>
    <dgm:cxn modelId="{6ED5D619-F9F6-4C95-8C6D-738CC7FACE64}" type="presParOf" srcId="{2B11BC65-23D2-4AF6-932A-2B9AC9BBAEAF}" destId="{870A1E20-9085-4BA0-91FF-59B73E3BD44D}" srcOrd="6" destOrd="0" presId="urn:microsoft.com/office/officeart/2018/2/layout/IconVerticalSolidList"/>
    <dgm:cxn modelId="{0B7C1D43-928B-4221-8B82-262403ED0B29}" type="presParOf" srcId="{870A1E20-9085-4BA0-91FF-59B73E3BD44D}" destId="{05AC240B-F1EC-47AE-9CD4-72AC9E4CE70D}" srcOrd="0" destOrd="0" presId="urn:microsoft.com/office/officeart/2018/2/layout/IconVerticalSolidList"/>
    <dgm:cxn modelId="{BA1150CD-596C-4001-8CBA-925E8799D8A0}" type="presParOf" srcId="{870A1E20-9085-4BA0-91FF-59B73E3BD44D}" destId="{4BFF7253-61EA-4964-92C1-178A1BA4896C}" srcOrd="1" destOrd="0" presId="urn:microsoft.com/office/officeart/2018/2/layout/IconVerticalSolidList"/>
    <dgm:cxn modelId="{420BE042-6F89-43B9-9E5D-FE499089BCDF}" type="presParOf" srcId="{870A1E20-9085-4BA0-91FF-59B73E3BD44D}" destId="{58DF7813-3EFA-400D-8E45-14E7BE6B671A}" srcOrd="2" destOrd="0" presId="urn:microsoft.com/office/officeart/2018/2/layout/IconVerticalSolidList"/>
    <dgm:cxn modelId="{243113AC-1D71-4D3B-8B25-0CFF66E3E5B5}" type="presParOf" srcId="{870A1E20-9085-4BA0-91FF-59B73E3BD44D}" destId="{A46BE10F-746F-48A5-992E-B4998C7C8938}" srcOrd="3" destOrd="0" presId="urn:microsoft.com/office/officeart/2018/2/layout/IconVerticalSolidList"/>
    <dgm:cxn modelId="{DDCB4680-FF9D-411E-A223-9BC77796CAAA}" type="presParOf" srcId="{2B11BC65-23D2-4AF6-932A-2B9AC9BBAEAF}" destId="{F042F244-1CD2-40D3-9AF3-DFDCA8CB463C}" srcOrd="7" destOrd="0" presId="urn:microsoft.com/office/officeart/2018/2/layout/IconVerticalSolidList"/>
    <dgm:cxn modelId="{108BE638-F818-4E0E-9370-632640434A76}" type="presParOf" srcId="{2B11BC65-23D2-4AF6-932A-2B9AC9BBAEAF}" destId="{2D73D136-E76C-4B48-BC16-2E684BA542D1}" srcOrd="8" destOrd="0" presId="urn:microsoft.com/office/officeart/2018/2/layout/IconVerticalSolidList"/>
    <dgm:cxn modelId="{F20E3F4F-FCE0-4FA1-B738-7D15B68BCE38}" type="presParOf" srcId="{2D73D136-E76C-4B48-BC16-2E684BA542D1}" destId="{C55A7052-3501-4B8B-9E7F-470C87420C41}" srcOrd="0" destOrd="0" presId="urn:microsoft.com/office/officeart/2018/2/layout/IconVerticalSolidList"/>
    <dgm:cxn modelId="{9AEA7DD6-3F73-4931-B757-846BE81FBFA0}" type="presParOf" srcId="{2D73D136-E76C-4B48-BC16-2E684BA542D1}" destId="{BD32CC95-C4B0-4D09-87F6-6F41D0046261}" srcOrd="1" destOrd="0" presId="urn:microsoft.com/office/officeart/2018/2/layout/IconVerticalSolidList"/>
    <dgm:cxn modelId="{7D09DF41-E79F-469E-96E4-CEA9CAC2B972}" type="presParOf" srcId="{2D73D136-E76C-4B48-BC16-2E684BA542D1}" destId="{068DB745-9224-42EE-9C51-0347346B2984}" srcOrd="2" destOrd="0" presId="urn:microsoft.com/office/officeart/2018/2/layout/IconVerticalSolidList"/>
    <dgm:cxn modelId="{1962ABD7-0ED9-41FD-986D-158431491A4A}" type="presParOf" srcId="{2D73D136-E76C-4B48-BC16-2E684BA542D1}" destId="{61331DAC-5380-40D3-90FD-4878757E07D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E2D3B45-EABD-422B-9A68-98576F45829C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8485064-ACB1-47E3-933B-611458ACB50F}">
      <dgm:prSet custT="1"/>
      <dgm:spPr/>
      <dgm:t>
        <a:bodyPr/>
        <a:lstStyle/>
        <a:p>
          <a:r>
            <a:rPr lang="en-GB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Real Environmental Factors Include alternating wetting and drying cycles</a:t>
          </a:r>
          <a:endParaRPr lang="en-US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62DBC63-0627-4CAD-BB3F-7D9AF48ED486}" type="parTrans" cxnId="{53FEF8C1-7F31-4211-9597-904CDBD65112}">
      <dgm:prSet/>
      <dgm:spPr/>
      <dgm:t>
        <a:bodyPr/>
        <a:lstStyle/>
        <a:p>
          <a:endParaRPr lang="en-US"/>
        </a:p>
      </dgm:t>
    </dgm:pt>
    <dgm:pt modelId="{442E20A1-7254-42E7-8EAA-0B50696C7408}" type="sibTrans" cxnId="{53FEF8C1-7F31-4211-9597-904CDBD65112}">
      <dgm:prSet/>
      <dgm:spPr/>
      <dgm:t>
        <a:bodyPr/>
        <a:lstStyle/>
        <a:p>
          <a:endParaRPr lang="en-US"/>
        </a:p>
      </dgm:t>
    </dgm:pt>
    <dgm:pt modelId="{75DAA13B-4A7B-410C-85C2-874F5B5FB448}">
      <dgm:prSet custT="1"/>
      <dgm:spPr/>
      <dgm:t>
        <a:bodyPr/>
        <a:lstStyle/>
        <a:p>
          <a:r>
            <a:rPr lang="en-GB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Exhibit temperature fluctuations across day–night and seasonal changes</a:t>
          </a:r>
          <a:endParaRPr lang="en-US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7D7F1F9-9516-4750-8334-CD5C1E4711DC}" type="parTrans" cxnId="{A6CCDA5D-5EB0-418E-A8AA-662BD1E1E011}">
      <dgm:prSet/>
      <dgm:spPr/>
      <dgm:t>
        <a:bodyPr/>
        <a:lstStyle/>
        <a:p>
          <a:endParaRPr lang="en-US"/>
        </a:p>
      </dgm:t>
    </dgm:pt>
    <dgm:pt modelId="{CA1048D9-C68A-43D1-95DC-037B58FD2F0A}" type="sibTrans" cxnId="{A6CCDA5D-5EB0-418E-A8AA-662BD1E1E011}">
      <dgm:prSet/>
      <dgm:spPr/>
      <dgm:t>
        <a:bodyPr/>
        <a:lstStyle/>
        <a:p>
          <a:endParaRPr lang="en-US"/>
        </a:p>
      </dgm:t>
    </dgm:pt>
    <dgm:pt modelId="{D0347054-D337-485A-AFF5-9E97380610D6}">
      <dgm:prSet custT="1"/>
      <dgm:spPr/>
      <dgm:t>
        <a:bodyPr/>
        <a:lstStyle/>
        <a:p>
          <a:r>
            <a:rPr lang="en-GB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Show variable humidity levels</a:t>
          </a:r>
          <a:endParaRPr lang="en-US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F22D2BC-1F77-42EA-B8FF-20824E68FF14}" type="parTrans" cxnId="{56A486A9-2428-42EE-B68E-61AC3DDB31F7}">
      <dgm:prSet/>
      <dgm:spPr/>
      <dgm:t>
        <a:bodyPr/>
        <a:lstStyle/>
        <a:p>
          <a:endParaRPr lang="en-US"/>
        </a:p>
      </dgm:t>
    </dgm:pt>
    <dgm:pt modelId="{7F067EDA-D294-4963-BADA-F418A4FF283F}" type="sibTrans" cxnId="{56A486A9-2428-42EE-B68E-61AC3DDB31F7}">
      <dgm:prSet/>
      <dgm:spPr/>
      <dgm:t>
        <a:bodyPr/>
        <a:lstStyle/>
        <a:p>
          <a:endParaRPr lang="en-US"/>
        </a:p>
      </dgm:t>
    </dgm:pt>
    <dgm:pt modelId="{C5CB5132-75CB-4000-8F2E-B557474EB142}">
      <dgm:prSet custT="1"/>
      <dgm:spPr/>
      <dgm:t>
        <a:bodyPr/>
        <a:lstStyle/>
        <a:p>
          <a:r>
            <a:rPr lang="en-GB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Contain atmospheric pollutants such as SO₂, NOₓ, and industrial gases </a:t>
          </a:r>
          <a:r>
            <a:rPr lang="en-US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(Zhang et al., 2021)</a:t>
          </a:r>
        </a:p>
      </dgm:t>
    </dgm:pt>
    <dgm:pt modelId="{A8259B50-BC08-4111-8E26-D646D397CDC0}" type="parTrans" cxnId="{8B2B2119-167D-49E2-A3FB-5996F5D8A9D4}">
      <dgm:prSet/>
      <dgm:spPr/>
      <dgm:t>
        <a:bodyPr/>
        <a:lstStyle/>
        <a:p>
          <a:endParaRPr lang="en-US"/>
        </a:p>
      </dgm:t>
    </dgm:pt>
    <dgm:pt modelId="{D55CA58D-E88F-4C75-A553-0F382505350B}" type="sibTrans" cxnId="{8B2B2119-167D-49E2-A3FB-5996F5D8A9D4}">
      <dgm:prSet/>
      <dgm:spPr/>
      <dgm:t>
        <a:bodyPr/>
        <a:lstStyle/>
        <a:p>
          <a:endParaRPr lang="en-US"/>
        </a:p>
      </dgm:t>
    </dgm:pt>
    <dgm:pt modelId="{F0736337-915E-4525-A921-74A352E115E3}">
      <dgm:prSet custT="1"/>
      <dgm:spPr/>
      <dgm:t>
        <a:bodyPr/>
        <a:lstStyle/>
        <a:p>
          <a:r>
            <a:rPr lang="en-GB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Expose materials to UV radiation</a:t>
          </a:r>
          <a:endParaRPr lang="en-US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66A90C9-20EA-42B4-A754-2D26AECE4F45}" type="parTrans" cxnId="{F2CF440C-00F8-4DA2-83AB-B3F699FE4331}">
      <dgm:prSet/>
      <dgm:spPr/>
      <dgm:t>
        <a:bodyPr/>
        <a:lstStyle/>
        <a:p>
          <a:endParaRPr lang="en-US"/>
        </a:p>
      </dgm:t>
    </dgm:pt>
    <dgm:pt modelId="{700EBB81-26B3-4427-ABFF-50134326D72A}" type="sibTrans" cxnId="{F2CF440C-00F8-4DA2-83AB-B3F699FE4331}">
      <dgm:prSet/>
      <dgm:spPr/>
      <dgm:t>
        <a:bodyPr/>
        <a:lstStyle/>
        <a:p>
          <a:endParaRPr lang="en-US"/>
        </a:p>
      </dgm:t>
    </dgm:pt>
    <dgm:pt modelId="{B76C8B4F-E68C-49CF-8579-6ABB68BB47F9}">
      <dgm:prSet custT="1"/>
      <dgm:spPr/>
      <dgm:t>
        <a:bodyPr/>
        <a:lstStyle/>
        <a:p>
          <a:r>
            <a:rPr lang="en-GB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Experience salt deposition from marine environments or road‑salt applications </a:t>
          </a:r>
          <a:r>
            <a:rPr lang="en-US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(</a:t>
          </a:r>
          <a:r>
            <a:rPr lang="en-US" sz="16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Szklarek</a:t>
          </a:r>
          <a:r>
            <a:rPr lang="en-US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 et al., 2022)</a:t>
          </a:r>
          <a:r>
            <a:rPr lang="en-GB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endParaRPr lang="en-US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7123780-C19A-4470-A882-A934CCF315CA}" type="parTrans" cxnId="{7158941F-ABC6-4A3A-99E6-8318B86FB28D}">
      <dgm:prSet/>
      <dgm:spPr/>
      <dgm:t>
        <a:bodyPr/>
        <a:lstStyle/>
        <a:p>
          <a:endParaRPr lang="en-US"/>
        </a:p>
      </dgm:t>
    </dgm:pt>
    <dgm:pt modelId="{E4CB0E09-2389-4E72-BB59-0950BE5CE231}" type="sibTrans" cxnId="{7158941F-ABC6-4A3A-99E6-8318B86FB28D}">
      <dgm:prSet/>
      <dgm:spPr/>
      <dgm:t>
        <a:bodyPr/>
        <a:lstStyle/>
        <a:p>
          <a:endParaRPr lang="en-US"/>
        </a:p>
      </dgm:t>
    </dgm:pt>
    <dgm:pt modelId="{0FC31667-DB60-4FC8-AB11-891D648DE61E}">
      <dgm:prSet custT="1"/>
      <dgm:spPr/>
      <dgm:t>
        <a:bodyPr/>
        <a:lstStyle/>
        <a:p>
          <a:r>
            <a:rPr lang="en-GB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ASTM B117 reproduces only continuous salt exposure and does not account for these additional environmental influences.</a:t>
          </a:r>
          <a:endParaRPr lang="en-US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257B5F1-6F1C-4CF5-99EF-FCD7922CD489}" type="parTrans" cxnId="{9B62D9FB-1599-4F63-95C0-6AE1E2D8E622}">
      <dgm:prSet/>
      <dgm:spPr/>
      <dgm:t>
        <a:bodyPr/>
        <a:lstStyle/>
        <a:p>
          <a:endParaRPr lang="en-US"/>
        </a:p>
      </dgm:t>
    </dgm:pt>
    <dgm:pt modelId="{6D9541B6-6685-4E9E-A6E8-53451E10E8C2}" type="sibTrans" cxnId="{9B62D9FB-1599-4F63-95C0-6AE1E2D8E622}">
      <dgm:prSet/>
      <dgm:spPr/>
      <dgm:t>
        <a:bodyPr/>
        <a:lstStyle/>
        <a:p>
          <a:endParaRPr lang="en-US"/>
        </a:p>
      </dgm:t>
    </dgm:pt>
    <dgm:pt modelId="{C1DF859C-7CCB-4A5E-A431-594C8B1FAAE5}" type="pres">
      <dgm:prSet presAssocID="{3E2D3B45-EABD-422B-9A68-98576F45829C}" presName="diagram" presStyleCnt="0">
        <dgm:presLayoutVars>
          <dgm:dir/>
          <dgm:resizeHandles val="exact"/>
        </dgm:presLayoutVars>
      </dgm:prSet>
      <dgm:spPr/>
    </dgm:pt>
    <dgm:pt modelId="{81FA09F9-3CDF-473E-AE33-51DE333D618C}" type="pres">
      <dgm:prSet presAssocID="{68485064-ACB1-47E3-933B-611458ACB50F}" presName="node" presStyleLbl="node1" presStyleIdx="0" presStyleCnt="7">
        <dgm:presLayoutVars>
          <dgm:bulletEnabled val="1"/>
        </dgm:presLayoutVars>
      </dgm:prSet>
      <dgm:spPr/>
    </dgm:pt>
    <dgm:pt modelId="{2583D9BD-B8F3-44D1-A1BE-114BA2677CEB}" type="pres">
      <dgm:prSet presAssocID="{442E20A1-7254-42E7-8EAA-0B50696C7408}" presName="sibTrans" presStyleCnt="0"/>
      <dgm:spPr/>
    </dgm:pt>
    <dgm:pt modelId="{21244B85-B954-412F-9E43-A95464F58B33}" type="pres">
      <dgm:prSet presAssocID="{75DAA13B-4A7B-410C-85C2-874F5B5FB448}" presName="node" presStyleLbl="node1" presStyleIdx="1" presStyleCnt="7">
        <dgm:presLayoutVars>
          <dgm:bulletEnabled val="1"/>
        </dgm:presLayoutVars>
      </dgm:prSet>
      <dgm:spPr/>
    </dgm:pt>
    <dgm:pt modelId="{52C9212A-8967-4154-860B-815EFEC64294}" type="pres">
      <dgm:prSet presAssocID="{CA1048D9-C68A-43D1-95DC-037B58FD2F0A}" presName="sibTrans" presStyleCnt="0"/>
      <dgm:spPr/>
    </dgm:pt>
    <dgm:pt modelId="{EAF61B16-8AC3-469B-B6F2-54697E7F53E3}" type="pres">
      <dgm:prSet presAssocID="{D0347054-D337-485A-AFF5-9E97380610D6}" presName="node" presStyleLbl="node1" presStyleIdx="2" presStyleCnt="7">
        <dgm:presLayoutVars>
          <dgm:bulletEnabled val="1"/>
        </dgm:presLayoutVars>
      </dgm:prSet>
      <dgm:spPr/>
    </dgm:pt>
    <dgm:pt modelId="{5B675E3E-86A4-46C2-8A8F-83C5F75F624B}" type="pres">
      <dgm:prSet presAssocID="{7F067EDA-D294-4963-BADA-F418A4FF283F}" presName="sibTrans" presStyleCnt="0"/>
      <dgm:spPr/>
    </dgm:pt>
    <dgm:pt modelId="{075C4566-F5F9-4AF6-B56F-9C11923DBA37}" type="pres">
      <dgm:prSet presAssocID="{C5CB5132-75CB-4000-8F2E-B557474EB142}" presName="node" presStyleLbl="node1" presStyleIdx="3" presStyleCnt="7">
        <dgm:presLayoutVars>
          <dgm:bulletEnabled val="1"/>
        </dgm:presLayoutVars>
      </dgm:prSet>
      <dgm:spPr/>
    </dgm:pt>
    <dgm:pt modelId="{B0AE9820-037D-473E-AF70-78D5621571DA}" type="pres">
      <dgm:prSet presAssocID="{D55CA58D-E88F-4C75-A553-0F382505350B}" presName="sibTrans" presStyleCnt="0"/>
      <dgm:spPr/>
    </dgm:pt>
    <dgm:pt modelId="{52D11F7D-3E68-4C19-AC94-4EDAAAF956F3}" type="pres">
      <dgm:prSet presAssocID="{F0736337-915E-4525-A921-74A352E115E3}" presName="node" presStyleLbl="node1" presStyleIdx="4" presStyleCnt="7">
        <dgm:presLayoutVars>
          <dgm:bulletEnabled val="1"/>
        </dgm:presLayoutVars>
      </dgm:prSet>
      <dgm:spPr/>
    </dgm:pt>
    <dgm:pt modelId="{D63BCC26-AABD-4FCE-975B-D08FA01F126B}" type="pres">
      <dgm:prSet presAssocID="{700EBB81-26B3-4427-ABFF-50134326D72A}" presName="sibTrans" presStyleCnt="0"/>
      <dgm:spPr/>
    </dgm:pt>
    <dgm:pt modelId="{9C2F09E4-39D2-451E-93B1-C7F175DF33C4}" type="pres">
      <dgm:prSet presAssocID="{B76C8B4F-E68C-49CF-8579-6ABB68BB47F9}" presName="node" presStyleLbl="node1" presStyleIdx="5" presStyleCnt="7">
        <dgm:presLayoutVars>
          <dgm:bulletEnabled val="1"/>
        </dgm:presLayoutVars>
      </dgm:prSet>
      <dgm:spPr/>
    </dgm:pt>
    <dgm:pt modelId="{940E665A-4552-4C12-971E-E9B5B3749C4F}" type="pres">
      <dgm:prSet presAssocID="{E4CB0E09-2389-4E72-BB59-0950BE5CE231}" presName="sibTrans" presStyleCnt="0"/>
      <dgm:spPr/>
    </dgm:pt>
    <dgm:pt modelId="{D3A2D68B-DE59-4B66-8CD2-4DE3EDD1DD2E}" type="pres">
      <dgm:prSet presAssocID="{0FC31667-DB60-4FC8-AB11-891D648DE61E}" presName="node" presStyleLbl="node1" presStyleIdx="6" presStyleCnt="7">
        <dgm:presLayoutVars>
          <dgm:bulletEnabled val="1"/>
        </dgm:presLayoutVars>
      </dgm:prSet>
      <dgm:spPr/>
    </dgm:pt>
  </dgm:ptLst>
  <dgm:cxnLst>
    <dgm:cxn modelId="{F2CF440C-00F8-4DA2-83AB-B3F699FE4331}" srcId="{3E2D3B45-EABD-422B-9A68-98576F45829C}" destId="{F0736337-915E-4525-A921-74A352E115E3}" srcOrd="4" destOrd="0" parTransId="{166A90C9-20EA-42B4-A754-2D26AECE4F45}" sibTransId="{700EBB81-26B3-4427-ABFF-50134326D72A}"/>
    <dgm:cxn modelId="{BE75F114-2007-4AC2-B355-95D21CFA6248}" type="presOf" srcId="{68485064-ACB1-47E3-933B-611458ACB50F}" destId="{81FA09F9-3CDF-473E-AE33-51DE333D618C}" srcOrd="0" destOrd="0" presId="urn:microsoft.com/office/officeart/2005/8/layout/default"/>
    <dgm:cxn modelId="{8B2B2119-167D-49E2-A3FB-5996F5D8A9D4}" srcId="{3E2D3B45-EABD-422B-9A68-98576F45829C}" destId="{C5CB5132-75CB-4000-8F2E-B557474EB142}" srcOrd="3" destOrd="0" parTransId="{A8259B50-BC08-4111-8E26-D646D397CDC0}" sibTransId="{D55CA58D-E88F-4C75-A553-0F382505350B}"/>
    <dgm:cxn modelId="{7158941F-ABC6-4A3A-99E6-8318B86FB28D}" srcId="{3E2D3B45-EABD-422B-9A68-98576F45829C}" destId="{B76C8B4F-E68C-49CF-8579-6ABB68BB47F9}" srcOrd="5" destOrd="0" parTransId="{D7123780-C19A-4470-A882-A934CCF315CA}" sibTransId="{E4CB0E09-2389-4E72-BB59-0950BE5CE231}"/>
    <dgm:cxn modelId="{B8838823-1892-4FC6-9677-919DD20872D5}" type="presOf" srcId="{F0736337-915E-4525-A921-74A352E115E3}" destId="{52D11F7D-3E68-4C19-AC94-4EDAAAF956F3}" srcOrd="0" destOrd="0" presId="urn:microsoft.com/office/officeart/2005/8/layout/default"/>
    <dgm:cxn modelId="{8D2D2631-732F-401C-AE73-0DDF1FB6390A}" type="presOf" srcId="{0FC31667-DB60-4FC8-AB11-891D648DE61E}" destId="{D3A2D68B-DE59-4B66-8CD2-4DE3EDD1DD2E}" srcOrd="0" destOrd="0" presId="urn:microsoft.com/office/officeart/2005/8/layout/default"/>
    <dgm:cxn modelId="{A6CCDA5D-5EB0-418E-A8AA-662BD1E1E011}" srcId="{3E2D3B45-EABD-422B-9A68-98576F45829C}" destId="{75DAA13B-4A7B-410C-85C2-874F5B5FB448}" srcOrd="1" destOrd="0" parTransId="{A7D7F1F9-9516-4750-8334-CD5C1E4711DC}" sibTransId="{CA1048D9-C68A-43D1-95DC-037B58FD2F0A}"/>
    <dgm:cxn modelId="{9C75205A-F30F-454C-855E-5523D7F0CACE}" type="presOf" srcId="{75DAA13B-4A7B-410C-85C2-874F5B5FB448}" destId="{21244B85-B954-412F-9E43-A95464F58B33}" srcOrd="0" destOrd="0" presId="urn:microsoft.com/office/officeart/2005/8/layout/default"/>
    <dgm:cxn modelId="{4DE8445A-18CF-4CC3-B01C-294D65F9A1F0}" type="presOf" srcId="{C5CB5132-75CB-4000-8F2E-B557474EB142}" destId="{075C4566-F5F9-4AF6-B56F-9C11923DBA37}" srcOrd="0" destOrd="0" presId="urn:microsoft.com/office/officeart/2005/8/layout/default"/>
    <dgm:cxn modelId="{56A486A9-2428-42EE-B68E-61AC3DDB31F7}" srcId="{3E2D3B45-EABD-422B-9A68-98576F45829C}" destId="{D0347054-D337-485A-AFF5-9E97380610D6}" srcOrd="2" destOrd="0" parTransId="{5F22D2BC-1F77-42EA-B8FF-20824E68FF14}" sibTransId="{7F067EDA-D294-4963-BADA-F418A4FF283F}"/>
    <dgm:cxn modelId="{53FEF8C1-7F31-4211-9597-904CDBD65112}" srcId="{3E2D3B45-EABD-422B-9A68-98576F45829C}" destId="{68485064-ACB1-47E3-933B-611458ACB50F}" srcOrd="0" destOrd="0" parTransId="{462DBC63-0627-4CAD-BB3F-7D9AF48ED486}" sibTransId="{442E20A1-7254-42E7-8EAA-0B50696C7408}"/>
    <dgm:cxn modelId="{693FE9D5-022F-447F-B0C3-734CE7E3AE70}" type="presOf" srcId="{B76C8B4F-E68C-49CF-8579-6ABB68BB47F9}" destId="{9C2F09E4-39D2-451E-93B1-C7F175DF33C4}" srcOrd="0" destOrd="0" presId="urn:microsoft.com/office/officeart/2005/8/layout/default"/>
    <dgm:cxn modelId="{BBBAD1E4-DB38-4D6B-B70F-4378D6BBB095}" type="presOf" srcId="{D0347054-D337-485A-AFF5-9E97380610D6}" destId="{EAF61B16-8AC3-469B-B6F2-54697E7F53E3}" srcOrd="0" destOrd="0" presId="urn:microsoft.com/office/officeart/2005/8/layout/default"/>
    <dgm:cxn modelId="{015503F3-3BAE-46E1-966C-F850D3FE7158}" type="presOf" srcId="{3E2D3B45-EABD-422B-9A68-98576F45829C}" destId="{C1DF859C-7CCB-4A5E-A431-594C8B1FAAE5}" srcOrd="0" destOrd="0" presId="urn:microsoft.com/office/officeart/2005/8/layout/default"/>
    <dgm:cxn modelId="{9B62D9FB-1599-4F63-95C0-6AE1E2D8E622}" srcId="{3E2D3B45-EABD-422B-9A68-98576F45829C}" destId="{0FC31667-DB60-4FC8-AB11-891D648DE61E}" srcOrd="6" destOrd="0" parTransId="{9257B5F1-6F1C-4CF5-99EF-FCD7922CD489}" sibTransId="{6D9541B6-6685-4E9E-A6E8-53451E10E8C2}"/>
    <dgm:cxn modelId="{D0B069FD-6C83-40A7-BED9-AA33DA29984C}" type="presParOf" srcId="{C1DF859C-7CCB-4A5E-A431-594C8B1FAAE5}" destId="{81FA09F9-3CDF-473E-AE33-51DE333D618C}" srcOrd="0" destOrd="0" presId="urn:microsoft.com/office/officeart/2005/8/layout/default"/>
    <dgm:cxn modelId="{C70D8291-5CA1-4465-AE4E-A23B4ADB67C5}" type="presParOf" srcId="{C1DF859C-7CCB-4A5E-A431-594C8B1FAAE5}" destId="{2583D9BD-B8F3-44D1-A1BE-114BA2677CEB}" srcOrd="1" destOrd="0" presId="urn:microsoft.com/office/officeart/2005/8/layout/default"/>
    <dgm:cxn modelId="{89B15553-C57C-4479-AF42-EFF2A248BB59}" type="presParOf" srcId="{C1DF859C-7CCB-4A5E-A431-594C8B1FAAE5}" destId="{21244B85-B954-412F-9E43-A95464F58B33}" srcOrd="2" destOrd="0" presId="urn:microsoft.com/office/officeart/2005/8/layout/default"/>
    <dgm:cxn modelId="{4AA9685F-9430-47E7-B34C-558471784351}" type="presParOf" srcId="{C1DF859C-7CCB-4A5E-A431-594C8B1FAAE5}" destId="{52C9212A-8967-4154-860B-815EFEC64294}" srcOrd="3" destOrd="0" presId="urn:microsoft.com/office/officeart/2005/8/layout/default"/>
    <dgm:cxn modelId="{80EEED83-A615-4A88-94C8-94799913B22E}" type="presParOf" srcId="{C1DF859C-7CCB-4A5E-A431-594C8B1FAAE5}" destId="{EAF61B16-8AC3-469B-B6F2-54697E7F53E3}" srcOrd="4" destOrd="0" presId="urn:microsoft.com/office/officeart/2005/8/layout/default"/>
    <dgm:cxn modelId="{AF5F411D-C644-4565-B624-33BC32C143C4}" type="presParOf" srcId="{C1DF859C-7CCB-4A5E-A431-594C8B1FAAE5}" destId="{5B675E3E-86A4-46C2-8A8F-83C5F75F624B}" srcOrd="5" destOrd="0" presId="urn:microsoft.com/office/officeart/2005/8/layout/default"/>
    <dgm:cxn modelId="{C49617AF-A5E8-4842-A025-4D77FEB7A2CC}" type="presParOf" srcId="{C1DF859C-7CCB-4A5E-A431-594C8B1FAAE5}" destId="{075C4566-F5F9-4AF6-B56F-9C11923DBA37}" srcOrd="6" destOrd="0" presId="urn:microsoft.com/office/officeart/2005/8/layout/default"/>
    <dgm:cxn modelId="{C0ADB215-FC5B-46FA-81D5-A0854C6DF5A7}" type="presParOf" srcId="{C1DF859C-7CCB-4A5E-A431-594C8B1FAAE5}" destId="{B0AE9820-037D-473E-AF70-78D5621571DA}" srcOrd="7" destOrd="0" presId="urn:microsoft.com/office/officeart/2005/8/layout/default"/>
    <dgm:cxn modelId="{37079B39-214D-4052-A24D-0170FB4701ED}" type="presParOf" srcId="{C1DF859C-7CCB-4A5E-A431-594C8B1FAAE5}" destId="{52D11F7D-3E68-4C19-AC94-4EDAAAF956F3}" srcOrd="8" destOrd="0" presId="urn:microsoft.com/office/officeart/2005/8/layout/default"/>
    <dgm:cxn modelId="{03CA9754-C729-496A-BCF2-678FA4FF940E}" type="presParOf" srcId="{C1DF859C-7CCB-4A5E-A431-594C8B1FAAE5}" destId="{D63BCC26-AABD-4FCE-975B-D08FA01F126B}" srcOrd="9" destOrd="0" presId="urn:microsoft.com/office/officeart/2005/8/layout/default"/>
    <dgm:cxn modelId="{24D5F7A4-9404-44FC-A4A0-9C54639CE9F4}" type="presParOf" srcId="{C1DF859C-7CCB-4A5E-A431-594C8B1FAAE5}" destId="{9C2F09E4-39D2-451E-93B1-C7F175DF33C4}" srcOrd="10" destOrd="0" presId="urn:microsoft.com/office/officeart/2005/8/layout/default"/>
    <dgm:cxn modelId="{9D52B93C-F08B-4C88-B401-D9C12B45042F}" type="presParOf" srcId="{C1DF859C-7CCB-4A5E-A431-594C8B1FAAE5}" destId="{940E665A-4552-4C12-971E-E9B5B3749C4F}" srcOrd="11" destOrd="0" presId="urn:microsoft.com/office/officeart/2005/8/layout/default"/>
    <dgm:cxn modelId="{1BCF2780-FFFE-45BE-9C62-3BBE43B1306A}" type="presParOf" srcId="{C1DF859C-7CCB-4A5E-A431-594C8B1FAAE5}" destId="{D3A2D68B-DE59-4B66-8CD2-4DE3EDD1DD2E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FD85465-2035-4626-BEB8-A7971D2B964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81FF383-7B24-4284-95E3-966D678CE16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Times New Roman" panose="02020603050405020304" pitchFamily="18" charset="0"/>
              <a:cs typeface="Times New Roman" panose="02020603050405020304" pitchFamily="18" charset="0"/>
            </a:rPr>
            <a:t>Realistic Corrosion Behaviour a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ccurately reproduces key corrosion mechanisms, including: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CE9AFF0-C52C-460C-882D-E731EA539058}" type="parTrans" cxnId="{DE679DDC-84B4-4C32-9287-70E4DFB75933}">
      <dgm:prSet/>
      <dgm:spPr/>
      <dgm:t>
        <a:bodyPr/>
        <a:lstStyle/>
        <a:p>
          <a:endParaRPr lang="en-US"/>
        </a:p>
      </dgm:t>
    </dgm:pt>
    <dgm:pt modelId="{A171C5AB-C977-4DCB-8921-D4800E390746}" type="sibTrans" cxnId="{DE679DDC-84B4-4C32-9287-70E4DFB75933}">
      <dgm:prSet/>
      <dgm:spPr/>
      <dgm:t>
        <a:bodyPr/>
        <a:lstStyle/>
        <a:p>
          <a:endParaRPr lang="en-US"/>
        </a:p>
      </dgm:t>
    </dgm:pt>
    <dgm:pt modelId="{7B875567-3514-4129-8901-D451FDE2D83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="1" dirty="0">
              <a:latin typeface="Times New Roman" panose="02020603050405020304" pitchFamily="18" charset="0"/>
              <a:cs typeface="Times New Roman" panose="02020603050405020304" pitchFamily="18" charset="0"/>
            </a:rPr>
            <a:t>Pitting corrosion</a:t>
          </a:r>
          <a:endParaRPr lang="en-US" sz="1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CE8019C-91CC-41A6-8C9A-BACCB9161B3E}" type="parTrans" cxnId="{DD4AC6A2-F917-4683-85D5-5A1A8ABEC32F}">
      <dgm:prSet/>
      <dgm:spPr/>
      <dgm:t>
        <a:bodyPr/>
        <a:lstStyle/>
        <a:p>
          <a:endParaRPr lang="en-US"/>
        </a:p>
      </dgm:t>
    </dgm:pt>
    <dgm:pt modelId="{96C93A17-C08B-4F7E-AAEF-9A9CAADFA8BF}" type="sibTrans" cxnId="{DD4AC6A2-F917-4683-85D5-5A1A8ABEC32F}">
      <dgm:prSet/>
      <dgm:spPr/>
      <dgm:t>
        <a:bodyPr/>
        <a:lstStyle/>
        <a:p>
          <a:endParaRPr lang="en-US"/>
        </a:p>
      </dgm:t>
    </dgm:pt>
    <dgm:pt modelId="{1EBFE637-DC24-479E-871E-D9E1CFAA908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="1" dirty="0">
              <a:latin typeface="Times New Roman" panose="02020603050405020304" pitchFamily="18" charset="0"/>
              <a:cs typeface="Times New Roman" panose="02020603050405020304" pitchFamily="18" charset="0"/>
            </a:rPr>
            <a:t>Crevice corrosion</a:t>
          </a:r>
          <a:endParaRPr lang="en-US" sz="1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3FE0EB7-3AA7-440F-9257-33DE3BE6F467}" type="parTrans" cxnId="{F59535DB-808D-4FCD-A756-C82ED22EF78D}">
      <dgm:prSet/>
      <dgm:spPr/>
      <dgm:t>
        <a:bodyPr/>
        <a:lstStyle/>
        <a:p>
          <a:endParaRPr lang="en-US"/>
        </a:p>
      </dgm:t>
    </dgm:pt>
    <dgm:pt modelId="{E8E8FC19-BA9D-4588-998D-683918CD4A87}" type="sibTrans" cxnId="{F59535DB-808D-4FCD-A756-C82ED22EF78D}">
      <dgm:prSet/>
      <dgm:spPr/>
      <dgm:t>
        <a:bodyPr/>
        <a:lstStyle/>
        <a:p>
          <a:endParaRPr lang="en-US"/>
        </a:p>
      </dgm:t>
    </dgm:pt>
    <dgm:pt modelId="{FB9CF803-65F7-4F63-9B12-5714369328B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="1">
              <a:latin typeface="Times New Roman" panose="02020603050405020304" pitchFamily="18" charset="0"/>
              <a:cs typeface="Times New Roman" panose="02020603050405020304" pitchFamily="18" charset="0"/>
            </a:rPr>
            <a:t>Galvanic interactions</a:t>
          </a:r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E496F17-1B93-4AA1-B77C-67DA16FF9369}" type="parTrans" cxnId="{251829A1-B6A4-424A-AD94-857D0D80ADCD}">
      <dgm:prSet/>
      <dgm:spPr/>
      <dgm:t>
        <a:bodyPr/>
        <a:lstStyle/>
        <a:p>
          <a:endParaRPr lang="en-US"/>
        </a:p>
      </dgm:t>
    </dgm:pt>
    <dgm:pt modelId="{FCD05B29-E5D9-4D07-8E68-7D63ABBA04C5}" type="sibTrans" cxnId="{251829A1-B6A4-424A-AD94-857D0D80ADCD}">
      <dgm:prSet/>
      <dgm:spPr/>
      <dgm:t>
        <a:bodyPr/>
        <a:lstStyle/>
        <a:p>
          <a:endParaRPr lang="en-US"/>
        </a:p>
      </dgm:t>
    </dgm:pt>
    <dgm:pt modelId="{BC266A61-5BD8-4B0D-B226-91DFBA23D74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="1" dirty="0">
              <a:latin typeface="Times New Roman" panose="02020603050405020304" pitchFamily="18" charset="0"/>
              <a:cs typeface="Times New Roman" panose="02020603050405020304" pitchFamily="18" charset="0"/>
            </a:rPr>
            <a:t>Coating degradation and failure</a:t>
          </a:r>
          <a:endParaRPr lang="en-US" sz="1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6176822-2EDE-4045-AF8B-D51E84C954D5}" type="parTrans" cxnId="{5A6154F9-E702-4DCA-A7EB-85799F9C35B1}">
      <dgm:prSet/>
      <dgm:spPr/>
      <dgm:t>
        <a:bodyPr/>
        <a:lstStyle/>
        <a:p>
          <a:endParaRPr lang="en-US"/>
        </a:p>
      </dgm:t>
    </dgm:pt>
    <dgm:pt modelId="{74EA3ECA-0C25-47E2-B7A2-FC1FB59B13C1}" type="sibTrans" cxnId="{5A6154F9-E702-4DCA-A7EB-85799F9C35B1}">
      <dgm:prSet/>
      <dgm:spPr/>
      <dgm:t>
        <a:bodyPr/>
        <a:lstStyle/>
        <a:p>
          <a:endParaRPr lang="en-US"/>
        </a:p>
      </dgm:t>
    </dgm:pt>
    <dgm:pt modelId="{0DC1BB50-7DE2-4534-B9CC-DAB45EB67FB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Generates </a:t>
          </a:r>
          <a:r>
            <a:rPr lang="en-GB" b="1" dirty="0">
              <a:latin typeface="Times New Roman" panose="02020603050405020304" pitchFamily="18" charset="0"/>
              <a:cs typeface="Times New Roman" panose="02020603050405020304" pitchFamily="18" charset="0"/>
            </a:rPr>
            <a:t>rust morphology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 that closely resembles natural outdoor exposure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3D7CC74-F4F1-4418-B8AB-BB7D2FF23A02}" type="parTrans" cxnId="{322A2262-E2BA-4A86-AF46-AF9135156B66}">
      <dgm:prSet/>
      <dgm:spPr/>
      <dgm:t>
        <a:bodyPr/>
        <a:lstStyle/>
        <a:p>
          <a:endParaRPr lang="en-US"/>
        </a:p>
      </dgm:t>
    </dgm:pt>
    <dgm:pt modelId="{1F9A6B6A-CE39-4DD2-A6DF-4794580BC4B4}" type="sibTrans" cxnId="{322A2262-E2BA-4A86-AF46-AF9135156B66}">
      <dgm:prSet/>
      <dgm:spPr/>
      <dgm:t>
        <a:bodyPr/>
        <a:lstStyle/>
        <a:p>
          <a:endParaRPr lang="en-US"/>
        </a:p>
      </dgm:t>
    </dgm:pt>
    <dgm:pt modelId="{D85D886E-8A83-4F7D-AD34-5F180F185ED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Produces </a:t>
          </a:r>
          <a:r>
            <a:rPr lang="en-GB" b="1" dirty="0">
              <a:latin typeface="Times New Roman" panose="02020603050405020304" pitchFamily="18" charset="0"/>
              <a:cs typeface="Times New Roman" panose="02020603050405020304" pitchFamily="18" charset="0"/>
            </a:rPr>
            <a:t>material performance rankings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 consistent with long‑term field testing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64D7FF3-4831-47D5-9696-93CC8D54525A}" type="parTrans" cxnId="{69152E6F-D420-49B7-8D4B-F2FC256CFA3A}">
      <dgm:prSet/>
      <dgm:spPr/>
      <dgm:t>
        <a:bodyPr/>
        <a:lstStyle/>
        <a:p>
          <a:endParaRPr lang="en-US"/>
        </a:p>
      </dgm:t>
    </dgm:pt>
    <dgm:pt modelId="{210782BC-2424-45EC-815B-40341369E858}" type="sibTrans" cxnId="{69152E6F-D420-49B7-8D4B-F2FC256CFA3A}">
      <dgm:prSet/>
      <dgm:spPr/>
      <dgm:t>
        <a:bodyPr/>
        <a:lstStyle/>
        <a:p>
          <a:endParaRPr lang="en-US"/>
        </a:p>
      </dgm:t>
    </dgm:pt>
    <dgm:pt modelId="{BC5867AC-41AC-4443-AA90-F18E2D5747A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Enables </a:t>
          </a:r>
          <a:r>
            <a:rPr lang="en-GB" b="1" dirty="0">
              <a:latin typeface="Times New Roman" panose="02020603050405020304" pitchFamily="18" charset="0"/>
              <a:cs typeface="Times New Roman" panose="02020603050405020304" pitchFamily="18" charset="0"/>
            </a:rPr>
            <a:t>more reliable prediction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 of service life under real environmental conditions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3C839A0-B43D-48BB-ABFA-439FE37BD976}" type="parTrans" cxnId="{C64293E9-09F5-4A94-A7AB-B547D078CFA1}">
      <dgm:prSet/>
      <dgm:spPr/>
      <dgm:t>
        <a:bodyPr/>
        <a:lstStyle/>
        <a:p>
          <a:endParaRPr lang="en-US"/>
        </a:p>
      </dgm:t>
    </dgm:pt>
    <dgm:pt modelId="{E6B151D3-BC7C-4CA2-B49A-D3D64401652B}" type="sibTrans" cxnId="{C64293E9-09F5-4A94-A7AB-B547D078CFA1}">
      <dgm:prSet/>
      <dgm:spPr/>
      <dgm:t>
        <a:bodyPr/>
        <a:lstStyle/>
        <a:p>
          <a:endParaRPr lang="en-US"/>
        </a:p>
      </dgm:t>
    </dgm:pt>
    <dgm:pt modelId="{F8379DFA-985E-45A3-9569-A28B40C89D3A}" type="pres">
      <dgm:prSet presAssocID="{2FD85465-2035-4626-BEB8-A7971D2B964A}" presName="root" presStyleCnt="0">
        <dgm:presLayoutVars>
          <dgm:dir/>
          <dgm:resizeHandles val="exact"/>
        </dgm:presLayoutVars>
      </dgm:prSet>
      <dgm:spPr/>
    </dgm:pt>
    <dgm:pt modelId="{32DF03C2-E161-44B2-B159-928E35A88AE4}" type="pres">
      <dgm:prSet presAssocID="{181FF383-7B24-4284-95E3-966D678CE165}" presName="compNode" presStyleCnt="0"/>
      <dgm:spPr/>
    </dgm:pt>
    <dgm:pt modelId="{EA502DB9-FE3D-45DE-BCBE-6DAD5F8F17A8}" type="pres">
      <dgm:prSet presAssocID="{181FF383-7B24-4284-95E3-966D678CE165}" presName="bgRect" presStyleLbl="bgShp" presStyleIdx="0" presStyleCnt="4"/>
      <dgm:spPr/>
    </dgm:pt>
    <dgm:pt modelId="{8818E42E-A9CB-4712-906B-2F4426DA38E6}" type="pres">
      <dgm:prSet presAssocID="{181FF383-7B24-4284-95E3-966D678CE165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ientist"/>
        </a:ext>
      </dgm:extLst>
    </dgm:pt>
    <dgm:pt modelId="{536C8F06-2F9B-444F-B91A-20A1C8AF41EE}" type="pres">
      <dgm:prSet presAssocID="{181FF383-7B24-4284-95E3-966D678CE165}" presName="spaceRect" presStyleCnt="0"/>
      <dgm:spPr/>
    </dgm:pt>
    <dgm:pt modelId="{EA7EEAA6-67A5-4DCA-80AB-665B56494552}" type="pres">
      <dgm:prSet presAssocID="{181FF383-7B24-4284-95E3-966D678CE165}" presName="parTx" presStyleLbl="revTx" presStyleIdx="0" presStyleCnt="5">
        <dgm:presLayoutVars>
          <dgm:chMax val="0"/>
          <dgm:chPref val="0"/>
        </dgm:presLayoutVars>
      </dgm:prSet>
      <dgm:spPr/>
    </dgm:pt>
    <dgm:pt modelId="{B3598EEA-FE83-48DD-B684-59D5C256E70A}" type="pres">
      <dgm:prSet presAssocID="{181FF383-7B24-4284-95E3-966D678CE165}" presName="desTx" presStyleLbl="revTx" presStyleIdx="1" presStyleCnt="5">
        <dgm:presLayoutVars/>
      </dgm:prSet>
      <dgm:spPr/>
    </dgm:pt>
    <dgm:pt modelId="{488CE703-7550-45A0-B3DD-A24E6E96B907}" type="pres">
      <dgm:prSet presAssocID="{A171C5AB-C977-4DCB-8921-D4800E390746}" presName="sibTrans" presStyleCnt="0"/>
      <dgm:spPr/>
    </dgm:pt>
    <dgm:pt modelId="{1A226DDD-5A02-4CCE-B22F-D5AF6E35F5F0}" type="pres">
      <dgm:prSet presAssocID="{0DC1BB50-7DE2-4534-B9CC-DAB45EB67FBD}" presName="compNode" presStyleCnt="0"/>
      <dgm:spPr/>
    </dgm:pt>
    <dgm:pt modelId="{D3ED72B4-1111-44F3-A720-D7BC8DDE2247}" type="pres">
      <dgm:prSet presAssocID="{0DC1BB50-7DE2-4534-B9CC-DAB45EB67FBD}" presName="bgRect" presStyleLbl="bgShp" presStyleIdx="1" presStyleCnt="4"/>
      <dgm:spPr/>
    </dgm:pt>
    <dgm:pt modelId="{5166716F-755A-448C-848D-C0CF8035B19F}" type="pres">
      <dgm:prSet presAssocID="{0DC1BB50-7DE2-4534-B9CC-DAB45EB67FBD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4260EDA1-9DDD-479A-89DE-74E7D48C27FD}" type="pres">
      <dgm:prSet presAssocID="{0DC1BB50-7DE2-4534-B9CC-DAB45EB67FBD}" presName="spaceRect" presStyleCnt="0"/>
      <dgm:spPr/>
    </dgm:pt>
    <dgm:pt modelId="{20E940F9-E6AA-4148-8221-444D32DA13E5}" type="pres">
      <dgm:prSet presAssocID="{0DC1BB50-7DE2-4534-B9CC-DAB45EB67FBD}" presName="parTx" presStyleLbl="revTx" presStyleIdx="2" presStyleCnt="5">
        <dgm:presLayoutVars>
          <dgm:chMax val="0"/>
          <dgm:chPref val="0"/>
        </dgm:presLayoutVars>
      </dgm:prSet>
      <dgm:spPr/>
    </dgm:pt>
    <dgm:pt modelId="{9FAEA3E4-FBA5-4E26-88B0-7CDFE221E82E}" type="pres">
      <dgm:prSet presAssocID="{1F9A6B6A-CE39-4DD2-A6DF-4794580BC4B4}" presName="sibTrans" presStyleCnt="0"/>
      <dgm:spPr/>
    </dgm:pt>
    <dgm:pt modelId="{C0FCD62B-CED0-4B2A-8A0C-FC3BBA86296C}" type="pres">
      <dgm:prSet presAssocID="{D85D886E-8A83-4F7D-AD34-5F180F185EDB}" presName="compNode" presStyleCnt="0"/>
      <dgm:spPr/>
    </dgm:pt>
    <dgm:pt modelId="{0E6C32F8-9B63-49F1-93E3-386394CD5364}" type="pres">
      <dgm:prSet presAssocID="{D85D886E-8A83-4F7D-AD34-5F180F185EDB}" presName="bgRect" presStyleLbl="bgShp" presStyleIdx="2" presStyleCnt="4"/>
      <dgm:spPr/>
    </dgm:pt>
    <dgm:pt modelId="{C434CDE4-0A74-418D-946B-9C0CEC3DB3A6}" type="pres">
      <dgm:prSet presAssocID="{D85D886E-8A83-4F7D-AD34-5F180F185EDB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47409173-EB73-4024-B6E8-775009E93953}" type="pres">
      <dgm:prSet presAssocID="{D85D886E-8A83-4F7D-AD34-5F180F185EDB}" presName="spaceRect" presStyleCnt="0"/>
      <dgm:spPr/>
    </dgm:pt>
    <dgm:pt modelId="{4989D893-CF8D-48CB-86A0-DE132B8507D4}" type="pres">
      <dgm:prSet presAssocID="{D85D886E-8A83-4F7D-AD34-5F180F185EDB}" presName="parTx" presStyleLbl="revTx" presStyleIdx="3" presStyleCnt="5">
        <dgm:presLayoutVars>
          <dgm:chMax val="0"/>
          <dgm:chPref val="0"/>
        </dgm:presLayoutVars>
      </dgm:prSet>
      <dgm:spPr/>
    </dgm:pt>
    <dgm:pt modelId="{4E6F0F57-9C39-42DE-ACD9-B6BE8E06CF07}" type="pres">
      <dgm:prSet presAssocID="{210782BC-2424-45EC-815B-40341369E858}" presName="sibTrans" presStyleCnt="0"/>
      <dgm:spPr/>
    </dgm:pt>
    <dgm:pt modelId="{7C44CF68-576E-4407-8F26-323AF21EB17A}" type="pres">
      <dgm:prSet presAssocID="{BC5867AC-41AC-4443-AA90-F18E2D5747A5}" presName="compNode" presStyleCnt="0"/>
      <dgm:spPr/>
    </dgm:pt>
    <dgm:pt modelId="{A7BC4395-B26E-404D-96F6-AB0BB51C78F7}" type="pres">
      <dgm:prSet presAssocID="{BC5867AC-41AC-4443-AA90-F18E2D5747A5}" presName="bgRect" presStyleLbl="bgShp" presStyleIdx="3" presStyleCnt="4"/>
      <dgm:spPr/>
    </dgm:pt>
    <dgm:pt modelId="{B0676261-4F72-4979-BADE-1B80C76E2720}" type="pres">
      <dgm:prSet presAssocID="{BC5867AC-41AC-4443-AA90-F18E2D5747A5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87DBCBD6-7032-48BA-83AA-D45142AC46FA}" type="pres">
      <dgm:prSet presAssocID="{BC5867AC-41AC-4443-AA90-F18E2D5747A5}" presName="spaceRect" presStyleCnt="0"/>
      <dgm:spPr/>
    </dgm:pt>
    <dgm:pt modelId="{BE264161-8948-4F88-8377-686BBBBBB65D}" type="pres">
      <dgm:prSet presAssocID="{BC5867AC-41AC-4443-AA90-F18E2D5747A5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322A2262-E2BA-4A86-AF46-AF9135156B66}" srcId="{2FD85465-2035-4626-BEB8-A7971D2B964A}" destId="{0DC1BB50-7DE2-4534-B9CC-DAB45EB67FBD}" srcOrd="1" destOrd="0" parTransId="{C3D7CC74-F4F1-4418-B8AB-BB7D2FF23A02}" sibTransId="{1F9A6B6A-CE39-4DD2-A6DF-4794580BC4B4}"/>
    <dgm:cxn modelId="{69152E6F-D420-49B7-8D4B-F2FC256CFA3A}" srcId="{2FD85465-2035-4626-BEB8-A7971D2B964A}" destId="{D85D886E-8A83-4F7D-AD34-5F180F185EDB}" srcOrd="2" destOrd="0" parTransId="{864D7FF3-4831-47D5-9696-93CC8D54525A}" sibTransId="{210782BC-2424-45EC-815B-40341369E858}"/>
    <dgm:cxn modelId="{C20DD953-6583-477F-9619-C7A309B96198}" type="presOf" srcId="{BC5867AC-41AC-4443-AA90-F18E2D5747A5}" destId="{BE264161-8948-4F88-8377-686BBBBBB65D}" srcOrd="0" destOrd="0" presId="urn:microsoft.com/office/officeart/2018/2/layout/IconVerticalSolidList"/>
    <dgm:cxn modelId="{25C61B54-DA0B-43D4-A66B-C40D7CB193B2}" type="presOf" srcId="{181FF383-7B24-4284-95E3-966D678CE165}" destId="{EA7EEAA6-67A5-4DCA-80AB-665B56494552}" srcOrd="0" destOrd="0" presId="urn:microsoft.com/office/officeart/2018/2/layout/IconVerticalSolidList"/>
    <dgm:cxn modelId="{8D4B237A-F7BB-4141-B298-347EDCACF826}" type="presOf" srcId="{1EBFE637-DC24-479E-871E-D9E1CFAA908A}" destId="{B3598EEA-FE83-48DD-B684-59D5C256E70A}" srcOrd="0" destOrd="1" presId="urn:microsoft.com/office/officeart/2018/2/layout/IconVerticalSolidList"/>
    <dgm:cxn modelId="{79052DA0-034C-4E6D-9094-EE47B089643A}" type="presOf" srcId="{BC266A61-5BD8-4B0D-B226-91DFBA23D74F}" destId="{B3598EEA-FE83-48DD-B684-59D5C256E70A}" srcOrd="0" destOrd="3" presId="urn:microsoft.com/office/officeart/2018/2/layout/IconVerticalSolidList"/>
    <dgm:cxn modelId="{251829A1-B6A4-424A-AD94-857D0D80ADCD}" srcId="{181FF383-7B24-4284-95E3-966D678CE165}" destId="{FB9CF803-65F7-4F63-9B12-5714369328B3}" srcOrd="2" destOrd="0" parTransId="{DE496F17-1B93-4AA1-B77C-67DA16FF9369}" sibTransId="{FCD05B29-E5D9-4D07-8E68-7D63ABBA04C5}"/>
    <dgm:cxn modelId="{DD4AC6A2-F917-4683-85D5-5A1A8ABEC32F}" srcId="{181FF383-7B24-4284-95E3-966D678CE165}" destId="{7B875567-3514-4129-8901-D451FDE2D830}" srcOrd="0" destOrd="0" parTransId="{5CE8019C-91CC-41A6-8C9A-BACCB9161B3E}" sibTransId="{96C93A17-C08B-4F7E-AAEF-9A9CAADFA8BF}"/>
    <dgm:cxn modelId="{4168B4A4-7942-49A0-B2EA-6D3CB7064056}" type="presOf" srcId="{0DC1BB50-7DE2-4534-B9CC-DAB45EB67FBD}" destId="{20E940F9-E6AA-4148-8221-444D32DA13E5}" srcOrd="0" destOrd="0" presId="urn:microsoft.com/office/officeart/2018/2/layout/IconVerticalSolidList"/>
    <dgm:cxn modelId="{43CC8EB3-642B-493C-BCC1-DA9A96AB7A5B}" type="presOf" srcId="{7B875567-3514-4129-8901-D451FDE2D830}" destId="{B3598EEA-FE83-48DD-B684-59D5C256E70A}" srcOrd="0" destOrd="0" presId="urn:microsoft.com/office/officeart/2018/2/layout/IconVerticalSolidList"/>
    <dgm:cxn modelId="{F59535DB-808D-4FCD-A756-C82ED22EF78D}" srcId="{181FF383-7B24-4284-95E3-966D678CE165}" destId="{1EBFE637-DC24-479E-871E-D9E1CFAA908A}" srcOrd="1" destOrd="0" parTransId="{03FE0EB7-3AA7-440F-9257-33DE3BE6F467}" sibTransId="{E8E8FC19-BA9D-4588-998D-683918CD4A87}"/>
    <dgm:cxn modelId="{DE679DDC-84B4-4C32-9287-70E4DFB75933}" srcId="{2FD85465-2035-4626-BEB8-A7971D2B964A}" destId="{181FF383-7B24-4284-95E3-966D678CE165}" srcOrd="0" destOrd="0" parTransId="{BCE9AFF0-C52C-460C-882D-E731EA539058}" sibTransId="{A171C5AB-C977-4DCB-8921-D4800E390746}"/>
    <dgm:cxn modelId="{5F2E2BE7-4B3C-49B4-A0E9-D37FCDEEC6AC}" type="presOf" srcId="{2FD85465-2035-4626-BEB8-A7971D2B964A}" destId="{F8379DFA-985E-45A3-9569-A28B40C89D3A}" srcOrd="0" destOrd="0" presId="urn:microsoft.com/office/officeart/2018/2/layout/IconVerticalSolidList"/>
    <dgm:cxn modelId="{C64293E9-09F5-4A94-A7AB-B547D078CFA1}" srcId="{2FD85465-2035-4626-BEB8-A7971D2B964A}" destId="{BC5867AC-41AC-4443-AA90-F18E2D5747A5}" srcOrd="3" destOrd="0" parTransId="{33C839A0-B43D-48BB-ABFA-439FE37BD976}" sibTransId="{E6B151D3-BC7C-4CA2-B49A-D3D64401652B}"/>
    <dgm:cxn modelId="{86889AF8-5C91-4879-AB79-E03F35022072}" type="presOf" srcId="{FB9CF803-65F7-4F63-9B12-5714369328B3}" destId="{B3598EEA-FE83-48DD-B684-59D5C256E70A}" srcOrd="0" destOrd="2" presId="urn:microsoft.com/office/officeart/2018/2/layout/IconVerticalSolidList"/>
    <dgm:cxn modelId="{5A6154F9-E702-4DCA-A7EB-85799F9C35B1}" srcId="{181FF383-7B24-4284-95E3-966D678CE165}" destId="{BC266A61-5BD8-4B0D-B226-91DFBA23D74F}" srcOrd="3" destOrd="0" parTransId="{86176822-2EDE-4045-AF8B-D51E84C954D5}" sibTransId="{74EA3ECA-0C25-47E2-B7A2-FC1FB59B13C1}"/>
    <dgm:cxn modelId="{A76BA0FD-9E30-46DF-AE6A-7BB726BF03BF}" type="presOf" srcId="{D85D886E-8A83-4F7D-AD34-5F180F185EDB}" destId="{4989D893-CF8D-48CB-86A0-DE132B8507D4}" srcOrd="0" destOrd="0" presId="urn:microsoft.com/office/officeart/2018/2/layout/IconVerticalSolidList"/>
    <dgm:cxn modelId="{D3A65C31-6169-4A60-9D8F-AF6447867658}" type="presParOf" srcId="{F8379DFA-985E-45A3-9569-A28B40C89D3A}" destId="{32DF03C2-E161-44B2-B159-928E35A88AE4}" srcOrd="0" destOrd="0" presId="urn:microsoft.com/office/officeart/2018/2/layout/IconVerticalSolidList"/>
    <dgm:cxn modelId="{8482D332-56B0-4C2F-A46E-5D9EBE99C1BD}" type="presParOf" srcId="{32DF03C2-E161-44B2-B159-928E35A88AE4}" destId="{EA502DB9-FE3D-45DE-BCBE-6DAD5F8F17A8}" srcOrd="0" destOrd="0" presId="urn:microsoft.com/office/officeart/2018/2/layout/IconVerticalSolidList"/>
    <dgm:cxn modelId="{65ABF3B3-F166-4664-9346-3417EF98CB90}" type="presParOf" srcId="{32DF03C2-E161-44B2-B159-928E35A88AE4}" destId="{8818E42E-A9CB-4712-906B-2F4426DA38E6}" srcOrd="1" destOrd="0" presId="urn:microsoft.com/office/officeart/2018/2/layout/IconVerticalSolidList"/>
    <dgm:cxn modelId="{AC84C89E-3626-4CCA-BECA-F243C56E6BAE}" type="presParOf" srcId="{32DF03C2-E161-44B2-B159-928E35A88AE4}" destId="{536C8F06-2F9B-444F-B91A-20A1C8AF41EE}" srcOrd="2" destOrd="0" presId="urn:microsoft.com/office/officeart/2018/2/layout/IconVerticalSolidList"/>
    <dgm:cxn modelId="{E5853224-BFEA-44B7-9FDF-93F30536C7F6}" type="presParOf" srcId="{32DF03C2-E161-44B2-B159-928E35A88AE4}" destId="{EA7EEAA6-67A5-4DCA-80AB-665B56494552}" srcOrd="3" destOrd="0" presId="urn:microsoft.com/office/officeart/2018/2/layout/IconVerticalSolidList"/>
    <dgm:cxn modelId="{5755F073-A905-4BC2-8522-3B5AEAAE077F}" type="presParOf" srcId="{32DF03C2-E161-44B2-B159-928E35A88AE4}" destId="{B3598EEA-FE83-48DD-B684-59D5C256E70A}" srcOrd="4" destOrd="0" presId="urn:microsoft.com/office/officeart/2018/2/layout/IconVerticalSolidList"/>
    <dgm:cxn modelId="{7EDEAA0C-A7DC-4D37-BBFE-6E938FF1C7BF}" type="presParOf" srcId="{F8379DFA-985E-45A3-9569-A28B40C89D3A}" destId="{488CE703-7550-45A0-B3DD-A24E6E96B907}" srcOrd="1" destOrd="0" presId="urn:microsoft.com/office/officeart/2018/2/layout/IconVerticalSolidList"/>
    <dgm:cxn modelId="{AB3126D2-17D1-44AF-9D60-569BD5A61A23}" type="presParOf" srcId="{F8379DFA-985E-45A3-9569-A28B40C89D3A}" destId="{1A226DDD-5A02-4CCE-B22F-D5AF6E35F5F0}" srcOrd="2" destOrd="0" presId="urn:microsoft.com/office/officeart/2018/2/layout/IconVerticalSolidList"/>
    <dgm:cxn modelId="{2767CD2E-3999-4247-9764-5EF75CFC4ED7}" type="presParOf" srcId="{1A226DDD-5A02-4CCE-B22F-D5AF6E35F5F0}" destId="{D3ED72B4-1111-44F3-A720-D7BC8DDE2247}" srcOrd="0" destOrd="0" presId="urn:microsoft.com/office/officeart/2018/2/layout/IconVerticalSolidList"/>
    <dgm:cxn modelId="{98417E19-63F0-4AE6-9193-06706C993C3E}" type="presParOf" srcId="{1A226DDD-5A02-4CCE-B22F-D5AF6E35F5F0}" destId="{5166716F-755A-448C-848D-C0CF8035B19F}" srcOrd="1" destOrd="0" presId="urn:microsoft.com/office/officeart/2018/2/layout/IconVerticalSolidList"/>
    <dgm:cxn modelId="{B9E6D7BE-4D57-40AD-8F09-066A7B462FCA}" type="presParOf" srcId="{1A226DDD-5A02-4CCE-B22F-D5AF6E35F5F0}" destId="{4260EDA1-9DDD-479A-89DE-74E7D48C27FD}" srcOrd="2" destOrd="0" presId="urn:microsoft.com/office/officeart/2018/2/layout/IconVerticalSolidList"/>
    <dgm:cxn modelId="{564B5F10-9E60-453C-A5EF-39546F022077}" type="presParOf" srcId="{1A226DDD-5A02-4CCE-B22F-D5AF6E35F5F0}" destId="{20E940F9-E6AA-4148-8221-444D32DA13E5}" srcOrd="3" destOrd="0" presId="urn:microsoft.com/office/officeart/2018/2/layout/IconVerticalSolidList"/>
    <dgm:cxn modelId="{CF6565D9-4735-40B0-B49E-EDA8F0F98E8C}" type="presParOf" srcId="{F8379DFA-985E-45A3-9569-A28B40C89D3A}" destId="{9FAEA3E4-FBA5-4E26-88B0-7CDFE221E82E}" srcOrd="3" destOrd="0" presId="urn:microsoft.com/office/officeart/2018/2/layout/IconVerticalSolidList"/>
    <dgm:cxn modelId="{D344A9FD-F35A-41CA-BD12-B49EA6E5BEED}" type="presParOf" srcId="{F8379DFA-985E-45A3-9569-A28B40C89D3A}" destId="{C0FCD62B-CED0-4B2A-8A0C-FC3BBA86296C}" srcOrd="4" destOrd="0" presId="urn:microsoft.com/office/officeart/2018/2/layout/IconVerticalSolidList"/>
    <dgm:cxn modelId="{19B970A1-9053-4019-82E2-14F7F45170C4}" type="presParOf" srcId="{C0FCD62B-CED0-4B2A-8A0C-FC3BBA86296C}" destId="{0E6C32F8-9B63-49F1-93E3-386394CD5364}" srcOrd="0" destOrd="0" presId="urn:microsoft.com/office/officeart/2018/2/layout/IconVerticalSolidList"/>
    <dgm:cxn modelId="{99409991-2ACD-44F2-B3C5-6181FC0BD4BC}" type="presParOf" srcId="{C0FCD62B-CED0-4B2A-8A0C-FC3BBA86296C}" destId="{C434CDE4-0A74-418D-946B-9C0CEC3DB3A6}" srcOrd="1" destOrd="0" presId="urn:microsoft.com/office/officeart/2018/2/layout/IconVerticalSolidList"/>
    <dgm:cxn modelId="{83BD8D34-9EF1-4835-92AC-E38B4682F67D}" type="presParOf" srcId="{C0FCD62B-CED0-4B2A-8A0C-FC3BBA86296C}" destId="{47409173-EB73-4024-B6E8-775009E93953}" srcOrd="2" destOrd="0" presId="urn:microsoft.com/office/officeart/2018/2/layout/IconVerticalSolidList"/>
    <dgm:cxn modelId="{48216CCE-444C-4818-87B1-7EA22922E1A1}" type="presParOf" srcId="{C0FCD62B-CED0-4B2A-8A0C-FC3BBA86296C}" destId="{4989D893-CF8D-48CB-86A0-DE132B8507D4}" srcOrd="3" destOrd="0" presId="urn:microsoft.com/office/officeart/2018/2/layout/IconVerticalSolidList"/>
    <dgm:cxn modelId="{CCA79DAC-CC05-4C2E-A170-22F36C6BF930}" type="presParOf" srcId="{F8379DFA-985E-45A3-9569-A28B40C89D3A}" destId="{4E6F0F57-9C39-42DE-ACD9-B6BE8E06CF07}" srcOrd="5" destOrd="0" presId="urn:microsoft.com/office/officeart/2018/2/layout/IconVerticalSolidList"/>
    <dgm:cxn modelId="{1284E11A-28C7-460F-B6AD-3DF207753779}" type="presParOf" srcId="{F8379DFA-985E-45A3-9569-A28B40C89D3A}" destId="{7C44CF68-576E-4407-8F26-323AF21EB17A}" srcOrd="6" destOrd="0" presId="urn:microsoft.com/office/officeart/2018/2/layout/IconVerticalSolidList"/>
    <dgm:cxn modelId="{BD18A721-4C11-4E61-B1D6-B2A529B15B76}" type="presParOf" srcId="{7C44CF68-576E-4407-8F26-323AF21EB17A}" destId="{A7BC4395-B26E-404D-96F6-AB0BB51C78F7}" srcOrd="0" destOrd="0" presId="urn:microsoft.com/office/officeart/2018/2/layout/IconVerticalSolidList"/>
    <dgm:cxn modelId="{220A6192-70C7-482B-884B-60046CE0C0CA}" type="presParOf" srcId="{7C44CF68-576E-4407-8F26-323AF21EB17A}" destId="{B0676261-4F72-4979-BADE-1B80C76E2720}" srcOrd="1" destOrd="0" presId="urn:microsoft.com/office/officeart/2018/2/layout/IconVerticalSolidList"/>
    <dgm:cxn modelId="{39903EB7-7AEB-4437-B4DA-BCDB94FFE0C8}" type="presParOf" srcId="{7C44CF68-576E-4407-8F26-323AF21EB17A}" destId="{87DBCBD6-7032-48BA-83AA-D45142AC46FA}" srcOrd="2" destOrd="0" presId="urn:microsoft.com/office/officeart/2018/2/layout/IconVerticalSolidList"/>
    <dgm:cxn modelId="{1B7C8DC7-80FD-4042-B6DD-7D78BF87AF11}" type="presParOf" srcId="{7C44CF68-576E-4407-8F26-323AF21EB17A}" destId="{BE264161-8948-4F88-8377-686BBBBBB65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148792-029B-4C3A-8632-0EF951D0A699}">
      <dsp:nvSpPr>
        <dsp:cNvPr id="0" name=""/>
        <dsp:cNvSpPr/>
      </dsp:nvSpPr>
      <dsp:spPr>
        <a:xfrm>
          <a:off x="123748" y="727814"/>
          <a:ext cx="902075" cy="90207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DDF97C-84A3-4D8B-80EF-9864D924BD02}">
      <dsp:nvSpPr>
        <dsp:cNvPr id="0" name=""/>
        <dsp:cNvSpPr/>
      </dsp:nvSpPr>
      <dsp:spPr>
        <a:xfrm>
          <a:off x="313184" y="917250"/>
          <a:ext cx="523203" cy="52320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E1B656-92A9-4615-8195-9AA9AFC177D6}">
      <dsp:nvSpPr>
        <dsp:cNvPr id="0" name=""/>
        <dsp:cNvSpPr/>
      </dsp:nvSpPr>
      <dsp:spPr>
        <a:xfrm>
          <a:off x="1219125" y="727814"/>
          <a:ext cx="2126320" cy="9020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Accurate corrosion assessment is critical for determining material longevity. 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219125" y="727814"/>
        <a:ext cx="2126320" cy="902075"/>
      </dsp:txXfrm>
    </dsp:sp>
    <dsp:sp modelId="{C16053EF-6B61-45A4-B7F2-0EEB242A9E12}">
      <dsp:nvSpPr>
        <dsp:cNvPr id="0" name=""/>
        <dsp:cNvSpPr/>
      </dsp:nvSpPr>
      <dsp:spPr>
        <a:xfrm>
          <a:off x="3715940" y="727814"/>
          <a:ext cx="902075" cy="90207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2EA018-D0D1-4B11-85C5-C2D29A183B13}">
      <dsp:nvSpPr>
        <dsp:cNvPr id="0" name=""/>
        <dsp:cNvSpPr/>
      </dsp:nvSpPr>
      <dsp:spPr>
        <a:xfrm>
          <a:off x="3905376" y="917250"/>
          <a:ext cx="523203" cy="52320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8C1AD9-B9B9-43E6-B623-AAE8FC01EA75}">
      <dsp:nvSpPr>
        <dsp:cNvPr id="0" name=""/>
        <dsp:cNvSpPr/>
      </dsp:nvSpPr>
      <dsp:spPr>
        <a:xfrm>
          <a:off x="4811317" y="727814"/>
          <a:ext cx="2126320" cy="9020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While ASTM B117 remains a standard practice, its results often diverge from real‑world corrosion performance. 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811317" y="727814"/>
        <a:ext cx="2126320" cy="902075"/>
      </dsp:txXfrm>
    </dsp:sp>
    <dsp:sp modelId="{472B5761-F764-4CA6-A39E-75311C63771C}">
      <dsp:nvSpPr>
        <dsp:cNvPr id="0" name=""/>
        <dsp:cNvSpPr/>
      </dsp:nvSpPr>
      <dsp:spPr>
        <a:xfrm>
          <a:off x="7308133" y="727814"/>
          <a:ext cx="902075" cy="90207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8E4BAB-70E2-4402-89DF-42DE373EEBCF}">
      <dsp:nvSpPr>
        <dsp:cNvPr id="0" name=""/>
        <dsp:cNvSpPr/>
      </dsp:nvSpPr>
      <dsp:spPr>
        <a:xfrm>
          <a:off x="7497569" y="917250"/>
          <a:ext cx="523203" cy="52320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5314E4-C3B5-483A-9694-ADFDFC92C12A}">
      <dsp:nvSpPr>
        <dsp:cNvPr id="0" name=""/>
        <dsp:cNvSpPr/>
      </dsp:nvSpPr>
      <dsp:spPr>
        <a:xfrm>
          <a:off x="8403510" y="727814"/>
          <a:ext cx="2126320" cy="9020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GGT (Global Galvanic Test / Cyclic Corrosion Test) delivers a more authentic simulation of natural environmental conditions.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403510" y="727814"/>
        <a:ext cx="2126320" cy="90207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31C4CA-B7BA-47A5-9FD9-ECF3EEB584B9}">
      <dsp:nvSpPr>
        <dsp:cNvPr id="0" name=""/>
        <dsp:cNvSpPr/>
      </dsp:nvSpPr>
      <dsp:spPr>
        <a:xfrm>
          <a:off x="0" y="2608"/>
          <a:ext cx="10653579" cy="55550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5EC369-172C-47BB-865F-9486E5B612C3}">
      <dsp:nvSpPr>
        <dsp:cNvPr id="0" name=""/>
        <dsp:cNvSpPr/>
      </dsp:nvSpPr>
      <dsp:spPr>
        <a:xfrm>
          <a:off x="168040" y="127596"/>
          <a:ext cx="305528" cy="3055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E52596-6746-42DD-AACC-1D07B1508284}">
      <dsp:nvSpPr>
        <dsp:cNvPr id="0" name=""/>
        <dsp:cNvSpPr/>
      </dsp:nvSpPr>
      <dsp:spPr>
        <a:xfrm>
          <a:off x="641608" y="2608"/>
          <a:ext cx="10011970" cy="5555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791" tIns="58791" rIns="58791" bIns="5879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41608" y="2608"/>
        <a:ext cx="10011970" cy="555505"/>
      </dsp:txXfrm>
    </dsp:sp>
    <dsp:sp modelId="{F32C77CC-B3C7-4D6E-B954-C6B5172DAEF6}">
      <dsp:nvSpPr>
        <dsp:cNvPr id="0" name=""/>
        <dsp:cNvSpPr/>
      </dsp:nvSpPr>
      <dsp:spPr>
        <a:xfrm>
          <a:off x="0" y="667492"/>
          <a:ext cx="10653579" cy="55550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9D5089-8555-4BE2-9182-CBFB6C0B6C30}">
      <dsp:nvSpPr>
        <dsp:cNvPr id="0" name=""/>
        <dsp:cNvSpPr/>
      </dsp:nvSpPr>
      <dsp:spPr>
        <a:xfrm>
          <a:off x="168040" y="821978"/>
          <a:ext cx="305528" cy="3055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305FFC-CD2E-4F46-BC9F-02B2308C3A48}">
      <dsp:nvSpPr>
        <dsp:cNvPr id="0" name=""/>
        <dsp:cNvSpPr/>
      </dsp:nvSpPr>
      <dsp:spPr>
        <a:xfrm>
          <a:off x="641608" y="696989"/>
          <a:ext cx="10011970" cy="5555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791" tIns="58791" rIns="58791" bIns="5879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Constant temperature and humidity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41608" y="696989"/>
        <a:ext cx="10011970" cy="555505"/>
      </dsp:txXfrm>
    </dsp:sp>
    <dsp:sp modelId="{9D6AFF13-D683-42E7-A3E1-A83D44966C26}">
      <dsp:nvSpPr>
        <dsp:cNvPr id="0" name=""/>
        <dsp:cNvSpPr/>
      </dsp:nvSpPr>
      <dsp:spPr>
        <a:xfrm>
          <a:off x="0" y="1391371"/>
          <a:ext cx="10653579" cy="55550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23C6D9-1104-46FC-B8F2-EEEF2D0AD654}">
      <dsp:nvSpPr>
        <dsp:cNvPr id="0" name=""/>
        <dsp:cNvSpPr/>
      </dsp:nvSpPr>
      <dsp:spPr>
        <a:xfrm>
          <a:off x="168040" y="1516360"/>
          <a:ext cx="305528" cy="3055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FD219F-6AFC-4018-B644-84AF466BCBD7}">
      <dsp:nvSpPr>
        <dsp:cNvPr id="0" name=""/>
        <dsp:cNvSpPr/>
      </dsp:nvSpPr>
      <dsp:spPr>
        <a:xfrm>
          <a:off x="641608" y="1391371"/>
          <a:ext cx="10011970" cy="5555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791" tIns="58791" rIns="58791" bIns="5879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No wet–dry cycles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41608" y="1391371"/>
        <a:ext cx="10011970" cy="555505"/>
      </dsp:txXfrm>
    </dsp:sp>
    <dsp:sp modelId="{05AC240B-F1EC-47AE-9CD4-72AC9E4CE70D}">
      <dsp:nvSpPr>
        <dsp:cNvPr id="0" name=""/>
        <dsp:cNvSpPr/>
      </dsp:nvSpPr>
      <dsp:spPr>
        <a:xfrm>
          <a:off x="0" y="2085753"/>
          <a:ext cx="10653579" cy="55550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FF7253-61EA-4964-92C1-178A1BA4896C}">
      <dsp:nvSpPr>
        <dsp:cNvPr id="0" name=""/>
        <dsp:cNvSpPr/>
      </dsp:nvSpPr>
      <dsp:spPr>
        <a:xfrm>
          <a:off x="168040" y="2210742"/>
          <a:ext cx="305528" cy="3055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6BE10F-746F-48A5-992E-B4998C7C8938}">
      <dsp:nvSpPr>
        <dsp:cNvPr id="0" name=""/>
        <dsp:cNvSpPr/>
      </dsp:nvSpPr>
      <dsp:spPr>
        <a:xfrm>
          <a:off x="641608" y="2085753"/>
          <a:ext cx="10011970" cy="5555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791" tIns="58791" rIns="58791" bIns="5879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No UV, pollutants, or temperature fluctuations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41608" y="2085753"/>
        <a:ext cx="10011970" cy="555505"/>
      </dsp:txXfrm>
    </dsp:sp>
    <dsp:sp modelId="{C55A7052-3501-4B8B-9E7F-470C87420C41}">
      <dsp:nvSpPr>
        <dsp:cNvPr id="0" name=""/>
        <dsp:cNvSpPr/>
      </dsp:nvSpPr>
      <dsp:spPr>
        <a:xfrm>
          <a:off x="0" y="2780135"/>
          <a:ext cx="10653579" cy="55550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32CC95-C4B0-4D09-87F6-6F41D0046261}">
      <dsp:nvSpPr>
        <dsp:cNvPr id="0" name=""/>
        <dsp:cNvSpPr/>
      </dsp:nvSpPr>
      <dsp:spPr>
        <a:xfrm>
          <a:off x="168040" y="2905124"/>
          <a:ext cx="305528" cy="3055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331DAC-5380-40D3-90FD-4878757E07D7}">
      <dsp:nvSpPr>
        <dsp:cNvPr id="0" name=""/>
        <dsp:cNvSpPr/>
      </dsp:nvSpPr>
      <dsp:spPr>
        <a:xfrm>
          <a:off x="641608" y="2780135"/>
          <a:ext cx="10011970" cy="5555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791" tIns="58791" rIns="58791" bIns="5879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Produces corrosion that does not resemble natural outdoor exposure </a:t>
          </a:r>
          <a:r>
            <a:rPr lang="en-US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(</a:t>
          </a:r>
          <a:r>
            <a:rPr lang="en-US" sz="16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Lakhouil</a:t>
          </a:r>
          <a:r>
            <a:rPr lang="en-US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et al., 2021)</a:t>
          </a: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41608" y="2780135"/>
        <a:ext cx="10011970" cy="55550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FA09F9-3CDF-473E-AE33-51DE333D618C}">
      <dsp:nvSpPr>
        <dsp:cNvPr id="0" name=""/>
        <dsp:cNvSpPr/>
      </dsp:nvSpPr>
      <dsp:spPr>
        <a:xfrm>
          <a:off x="0" y="368251"/>
          <a:ext cx="2474922" cy="148495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Real Environmental Factors Include alternating wetting and drying cycles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368251"/>
        <a:ext cx="2474922" cy="1484953"/>
      </dsp:txXfrm>
    </dsp:sp>
    <dsp:sp modelId="{21244B85-B954-412F-9E43-A95464F58B33}">
      <dsp:nvSpPr>
        <dsp:cNvPr id="0" name=""/>
        <dsp:cNvSpPr/>
      </dsp:nvSpPr>
      <dsp:spPr>
        <a:xfrm>
          <a:off x="2722414" y="368251"/>
          <a:ext cx="2474922" cy="148495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Exhibit temperature fluctuations across day–night and seasonal changes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722414" y="368251"/>
        <a:ext cx="2474922" cy="1484953"/>
      </dsp:txXfrm>
    </dsp:sp>
    <dsp:sp modelId="{EAF61B16-8AC3-469B-B6F2-54697E7F53E3}">
      <dsp:nvSpPr>
        <dsp:cNvPr id="0" name=""/>
        <dsp:cNvSpPr/>
      </dsp:nvSpPr>
      <dsp:spPr>
        <a:xfrm>
          <a:off x="5444828" y="368251"/>
          <a:ext cx="2474922" cy="148495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Show variable humidity levels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444828" y="368251"/>
        <a:ext cx="2474922" cy="1484953"/>
      </dsp:txXfrm>
    </dsp:sp>
    <dsp:sp modelId="{075C4566-F5F9-4AF6-B56F-9C11923DBA37}">
      <dsp:nvSpPr>
        <dsp:cNvPr id="0" name=""/>
        <dsp:cNvSpPr/>
      </dsp:nvSpPr>
      <dsp:spPr>
        <a:xfrm>
          <a:off x="0" y="2100697"/>
          <a:ext cx="2474922" cy="148495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Contain atmospheric pollutants such as SO₂, NOₓ, and industrial gases </a:t>
          </a:r>
          <a:r>
            <a:rPr lang="en-US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(Zhang et al., 2021)</a:t>
          </a:r>
        </a:p>
      </dsp:txBody>
      <dsp:txXfrm>
        <a:off x="0" y="2100697"/>
        <a:ext cx="2474922" cy="1484953"/>
      </dsp:txXfrm>
    </dsp:sp>
    <dsp:sp modelId="{52D11F7D-3E68-4C19-AC94-4EDAAAF956F3}">
      <dsp:nvSpPr>
        <dsp:cNvPr id="0" name=""/>
        <dsp:cNvSpPr/>
      </dsp:nvSpPr>
      <dsp:spPr>
        <a:xfrm>
          <a:off x="2722414" y="2100697"/>
          <a:ext cx="2474922" cy="148495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Expose materials to UV radiation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722414" y="2100697"/>
        <a:ext cx="2474922" cy="1484953"/>
      </dsp:txXfrm>
    </dsp:sp>
    <dsp:sp modelId="{9C2F09E4-39D2-451E-93B1-C7F175DF33C4}">
      <dsp:nvSpPr>
        <dsp:cNvPr id="0" name=""/>
        <dsp:cNvSpPr/>
      </dsp:nvSpPr>
      <dsp:spPr>
        <a:xfrm>
          <a:off x="5444828" y="2100697"/>
          <a:ext cx="2474922" cy="148495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Experience salt deposition from marine environments or road‑salt applications </a:t>
          </a:r>
          <a:r>
            <a:rPr lang="en-US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(</a:t>
          </a:r>
          <a:r>
            <a:rPr lang="en-US" sz="16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Szklarek</a:t>
          </a:r>
          <a:r>
            <a:rPr lang="en-US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et al., 2022)</a:t>
          </a: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444828" y="2100697"/>
        <a:ext cx="2474922" cy="1484953"/>
      </dsp:txXfrm>
    </dsp:sp>
    <dsp:sp modelId="{D3A2D68B-DE59-4B66-8CD2-4DE3EDD1DD2E}">
      <dsp:nvSpPr>
        <dsp:cNvPr id="0" name=""/>
        <dsp:cNvSpPr/>
      </dsp:nvSpPr>
      <dsp:spPr>
        <a:xfrm>
          <a:off x="2722414" y="3833142"/>
          <a:ext cx="2474922" cy="148495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ASTM B117 reproduces only continuous salt exposure and does not account for these additional environmental influences.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722414" y="3833142"/>
        <a:ext cx="2474922" cy="148495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502DB9-FE3D-45DE-BCBE-6DAD5F8F17A8}">
      <dsp:nvSpPr>
        <dsp:cNvPr id="0" name=""/>
        <dsp:cNvSpPr/>
      </dsp:nvSpPr>
      <dsp:spPr>
        <a:xfrm>
          <a:off x="0" y="5224"/>
          <a:ext cx="6949440" cy="12160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18E42E-A9CB-4712-906B-2F4426DA38E6}">
      <dsp:nvSpPr>
        <dsp:cNvPr id="0" name=""/>
        <dsp:cNvSpPr/>
      </dsp:nvSpPr>
      <dsp:spPr>
        <a:xfrm>
          <a:off x="367851" y="278833"/>
          <a:ext cx="668821" cy="6688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7EEAA6-67A5-4DCA-80AB-665B56494552}">
      <dsp:nvSpPr>
        <dsp:cNvPr id="0" name=""/>
        <dsp:cNvSpPr/>
      </dsp:nvSpPr>
      <dsp:spPr>
        <a:xfrm>
          <a:off x="1404525" y="5224"/>
          <a:ext cx="3127248" cy="12160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698" tIns="128698" rIns="128698" bIns="128698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Realistic Corrosion Behaviour a</a:t>
          </a: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ccurately reproduces key corrosion mechanisms, including: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404525" y="5224"/>
        <a:ext cx="3127248" cy="1216039"/>
      </dsp:txXfrm>
    </dsp:sp>
    <dsp:sp modelId="{B3598EEA-FE83-48DD-B684-59D5C256E70A}">
      <dsp:nvSpPr>
        <dsp:cNvPr id="0" name=""/>
        <dsp:cNvSpPr/>
      </dsp:nvSpPr>
      <dsp:spPr>
        <a:xfrm>
          <a:off x="4531773" y="5224"/>
          <a:ext cx="2416293" cy="12160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698" tIns="128698" rIns="128698" bIns="12869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Pitting corrosion</a:t>
          </a:r>
          <a:endParaRPr lang="en-US" sz="1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Crevice corrosion</a:t>
          </a:r>
          <a:endParaRPr lang="en-US" sz="1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latin typeface="Times New Roman" panose="02020603050405020304" pitchFamily="18" charset="0"/>
              <a:cs typeface="Times New Roman" panose="02020603050405020304" pitchFamily="18" charset="0"/>
            </a:rPr>
            <a:t>Galvanic interactions</a:t>
          </a:r>
          <a:endParaRPr lang="en-US" sz="1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Coating degradation and failure</a:t>
          </a:r>
          <a:endParaRPr lang="en-US" sz="1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531773" y="5224"/>
        <a:ext cx="2416293" cy="1216039"/>
      </dsp:txXfrm>
    </dsp:sp>
    <dsp:sp modelId="{D3ED72B4-1111-44F3-A720-D7BC8DDE2247}">
      <dsp:nvSpPr>
        <dsp:cNvPr id="0" name=""/>
        <dsp:cNvSpPr/>
      </dsp:nvSpPr>
      <dsp:spPr>
        <a:xfrm>
          <a:off x="0" y="1525274"/>
          <a:ext cx="6949440" cy="12160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66716F-755A-448C-848D-C0CF8035B19F}">
      <dsp:nvSpPr>
        <dsp:cNvPr id="0" name=""/>
        <dsp:cNvSpPr/>
      </dsp:nvSpPr>
      <dsp:spPr>
        <a:xfrm>
          <a:off x="367851" y="1798883"/>
          <a:ext cx="668821" cy="6688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E940F9-E6AA-4148-8221-444D32DA13E5}">
      <dsp:nvSpPr>
        <dsp:cNvPr id="0" name=""/>
        <dsp:cNvSpPr/>
      </dsp:nvSpPr>
      <dsp:spPr>
        <a:xfrm>
          <a:off x="1404525" y="1525274"/>
          <a:ext cx="5543541" cy="12160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698" tIns="128698" rIns="128698" bIns="128698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Generates </a:t>
          </a:r>
          <a:r>
            <a:rPr lang="en-GB" sz="1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rust morphology</a:t>
          </a: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that closely resembles natural outdoor exposure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404525" y="1525274"/>
        <a:ext cx="5543541" cy="1216039"/>
      </dsp:txXfrm>
    </dsp:sp>
    <dsp:sp modelId="{0E6C32F8-9B63-49F1-93E3-386394CD5364}">
      <dsp:nvSpPr>
        <dsp:cNvPr id="0" name=""/>
        <dsp:cNvSpPr/>
      </dsp:nvSpPr>
      <dsp:spPr>
        <a:xfrm>
          <a:off x="0" y="3045323"/>
          <a:ext cx="6949440" cy="12160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34CDE4-0A74-418D-946B-9C0CEC3DB3A6}">
      <dsp:nvSpPr>
        <dsp:cNvPr id="0" name=""/>
        <dsp:cNvSpPr/>
      </dsp:nvSpPr>
      <dsp:spPr>
        <a:xfrm>
          <a:off x="367851" y="3318932"/>
          <a:ext cx="668821" cy="6688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89D893-CF8D-48CB-86A0-DE132B8507D4}">
      <dsp:nvSpPr>
        <dsp:cNvPr id="0" name=""/>
        <dsp:cNvSpPr/>
      </dsp:nvSpPr>
      <dsp:spPr>
        <a:xfrm>
          <a:off x="1404525" y="3045323"/>
          <a:ext cx="5543541" cy="12160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698" tIns="128698" rIns="128698" bIns="128698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Produces </a:t>
          </a:r>
          <a:r>
            <a:rPr lang="en-GB" sz="1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material performance rankings</a:t>
          </a: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consistent with long‑term field testing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404525" y="3045323"/>
        <a:ext cx="5543541" cy="1216039"/>
      </dsp:txXfrm>
    </dsp:sp>
    <dsp:sp modelId="{A7BC4395-B26E-404D-96F6-AB0BB51C78F7}">
      <dsp:nvSpPr>
        <dsp:cNvPr id="0" name=""/>
        <dsp:cNvSpPr/>
      </dsp:nvSpPr>
      <dsp:spPr>
        <a:xfrm>
          <a:off x="0" y="4565373"/>
          <a:ext cx="6949440" cy="12160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676261-4F72-4979-BADE-1B80C76E2720}">
      <dsp:nvSpPr>
        <dsp:cNvPr id="0" name=""/>
        <dsp:cNvSpPr/>
      </dsp:nvSpPr>
      <dsp:spPr>
        <a:xfrm>
          <a:off x="367851" y="4838982"/>
          <a:ext cx="668821" cy="6688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264161-8948-4F88-8377-686BBBBBB65D}">
      <dsp:nvSpPr>
        <dsp:cNvPr id="0" name=""/>
        <dsp:cNvSpPr/>
      </dsp:nvSpPr>
      <dsp:spPr>
        <a:xfrm>
          <a:off x="1404525" y="4565373"/>
          <a:ext cx="5543541" cy="12160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698" tIns="128698" rIns="128698" bIns="128698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Enables </a:t>
          </a:r>
          <a:r>
            <a:rPr lang="en-GB" sz="1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more reliable prediction</a:t>
          </a: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of service life under real environmental conditions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404525" y="4565373"/>
        <a:ext cx="5543541" cy="12160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12D1B7-612A-42E3-BB21-617930333CF3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E5942E-488F-441A-983B-3544FC360C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90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E5942E-488F-441A-983B-3544FC360CD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61693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606E2D-C64F-7FB7-2B0B-BF1F70464C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58B0991-DB54-4746-8C0E-9BD581ADF1F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AB6E275-4068-CB83-B8E2-B2B15B7DA80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2E9C5A-8BB0-5D27-0741-BCB48A927A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E5942E-488F-441A-983B-3544FC360CD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5449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E5942E-488F-441A-983B-3544FC360CD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0557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4/23/2026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07463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4/23/2026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70968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4/23/2026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1854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4/23/2026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65690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4/23/2026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23396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4/23/2026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20588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4/23/2026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69454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4/23/2026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77807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4/23/2026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070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4/23/2026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51488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4/23/2026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90855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4/23/2026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27117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3390/cmd5040023" TargetMode="External"/><Relationship Id="rId3" Type="http://schemas.openxmlformats.org/officeDocument/2006/relationships/hyperlink" Target="https://doi.org/10.1016/j.engfailanal.2025.109566" TargetMode="External"/><Relationship Id="rId7" Type="http://schemas.openxmlformats.org/officeDocument/2006/relationships/hyperlink" Target="https://doi.org/10.3390/cmd5030019" TargetMode="External"/><Relationship Id="rId2" Type="http://schemas.openxmlformats.org/officeDocument/2006/relationships/hyperlink" Target="https://hi.itm-lab.com/article/salt-spray-chamber-astm-b117-corrosion-testing-guide.html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16/j.solener.2021.11.013" TargetMode="External"/><Relationship Id="rId5" Type="http://schemas.openxmlformats.org/officeDocument/2006/relationships/hyperlink" Target="https://doi.org/10.1016/j.scitotenv.2023.163751" TargetMode="External"/><Relationship Id="rId10" Type="http://schemas.openxmlformats.org/officeDocument/2006/relationships/hyperlink" Target="https://doi.org/10.1016/j.scitotenv.2021.145242" TargetMode="External"/><Relationship Id="rId4" Type="http://schemas.openxmlformats.org/officeDocument/2006/relationships/hyperlink" Target="https://doi.org/10.1016/j.engfailanal.2021.105720" TargetMode="External"/><Relationship Id="rId9" Type="http://schemas.openxmlformats.org/officeDocument/2006/relationships/hyperlink" Target="https://doi.org/10.1016/j.scitotenv.2021.15028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0F20D4-6AA9-D894-E599-742F8FEEE5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600074"/>
            <a:ext cx="6035040" cy="152993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l"/>
            <a:r>
              <a:rPr lang="en-US" sz="2400" dirty="0"/>
              <a:t>Improving the correlation between accelerated corrosion test methods (ASTM B117, ISO 9227, and cyclic protocols) and real-world atmospheric corrosion.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1495BC-8C70-2BA3-E4A3-FE9D102F11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7" y="2212848"/>
            <a:ext cx="6035041" cy="4096512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endParaRPr lang="en-US" b="1" dirty="0">
              <a:effectLst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Student ID:</a:t>
            </a:r>
            <a:r>
              <a:rPr lang="en-US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2425623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b="1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Programme</a:t>
            </a:r>
            <a:r>
              <a:rPr lang="en-US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en-US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MSc Industrial Engineering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UNIVERSITY OF WALES TRINITY SAINT DAVID</a:t>
            </a:r>
            <a:endParaRPr lang="en-US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Presented by:</a:t>
            </a:r>
            <a:r>
              <a:rPr lang="en-US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MD TUHIDUL ISLAM TUHIN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 descr="Laboratory glassware containing solution">
            <a:extLst>
              <a:ext uri="{FF2B5EF4-FFF2-40B4-BE49-F238E27FC236}">
                <a16:creationId xmlns:a16="http://schemas.microsoft.com/office/drawing/2014/main" id="{FD8DF890-F1C2-DA4B-B2DE-DB14F087A69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69" r="45931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27337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75DD9C-7A32-CAC2-C6D4-AAAB5C1D5D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u="sng" dirty="0"/>
              <a:t>INTRODUCTION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74EA904C-F1D1-D87F-19EF-EF5F9A8255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7665505"/>
              </p:ext>
            </p:extLst>
          </p:nvPr>
        </p:nvGraphicFramePr>
        <p:xfrm>
          <a:off x="612647" y="1715532"/>
          <a:ext cx="10653579" cy="23577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DDF626D-2F02-83EB-651F-A72CDDE738DD}"/>
              </a:ext>
            </a:extLst>
          </p:cNvPr>
          <p:cNvSpPr txBox="1"/>
          <p:nvPr/>
        </p:nvSpPr>
        <p:spPr>
          <a:xfrm>
            <a:off x="740228" y="3948730"/>
            <a:ext cx="10765972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Aim</a:t>
            </a:r>
          </a:p>
          <a:p>
            <a:pPr>
              <a:buNone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evaluate how accelerated corrosion test methods, including ASTM B117, ISO 9227, and cyclic corrosion testing, correlate with real atmospheric corrosion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behaviour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>
              <a:buNone/>
            </a:pP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Objectives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compare the testing principles of ASTM B117, ISO 9227, and cyclic corrosion testing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identify limitations of continuous salt spray testing in representing real environments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analyse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how cyclic corrosion testing simulates natural environmental conditions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assess the correlation between laboratory results and real-world corrosion performance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evaluate the industrial relevance of improved corrosion testing methods </a:t>
            </a:r>
          </a:p>
        </p:txBody>
      </p:sp>
    </p:spTree>
    <p:extLst>
      <p:ext uri="{BB962C8B-B14F-4D97-AF65-F5344CB8AC3E}">
        <p14:creationId xmlns:p14="http://schemas.microsoft.com/office/powerpoint/2010/main" val="14506317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C6B314-74FC-5804-6496-9F4A7A33CC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9521D4-5955-3BFD-E937-2859E21887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u="sng" dirty="0"/>
              <a:t>Literature Review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D4AA242-C64C-689A-8867-31DEE5C82A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9" y="1715531"/>
            <a:ext cx="10221197" cy="4424011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Standard neutral salt spray testing shows </a:t>
            </a:r>
            <a:r>
              <a:rPr lang="en-US" b="1" dirty="0"/>
              <a:t>limited correlation with real atmospheric exposure</a:t>
            </a:r>
            <a:r>
              <a:rPr lang="en-US" dirty="0"/>
              <a:t>, with inconsistent prediction of long-term coating performance (Schmid, 2024) </a:t>
            </a:r>
          </a:p>
          <a:p>
            <a:r>
              <a:rPr lang="en-US" dirty="0"/>
              <a:t>Traditional accelerated tests such as ASTM B117 often </a:t>
            </a:r>
            <a:r>
              <a:rPr lang="en-US" b="1" dirty="0"/>
              <a:t>fail to replicate complex service environments</a:t>
            </a:r>
            <a:r>
              <a:rPr lang="en-US" dirty="0"/>
              <a:t>, particularly in marine and industrial conditions (Peltier and Thierry, 2024) </a:t>
            </a:r>
          </a:p>
          <a:p>
            <a:r>
              <a:rPr lang="en-US" dirty="0"/>
              <a:t>Real atmospheric corrosion is strongly influenced by </a:t>
            </a:r>
            <a:r>
              <a:rPr lang="en-US" b="1" dirty="0"/>
              <a:t>environmental variability</a:t>
            </a:r>
            <a:r>
              <a:rPr lang="en-US" dirty="0"/>
              <a:t>, including temperature fluctuations, humidity cycles, and pollutant interactions (Katona et al., 2023) </a:t>
            </a:r>
          </a:p>
          <a:p>
            <a:r>
              <a:rPr lang="en-US" dirty="0"/>
              <a:t>Cyclic and advanced corrosion testing methods demonstrate </a:t>
            </a:r>
            <a:r>
              <a:rPr lang="en-US" b="1" dirty="0"/>
              <a:t>improved alignment with outdoor and in-service performance</a:t>
            </a:r>
            <a:r>
              <a:rPr lang="en-US" dirty="0"/>
              <a:t>, though accuracy depends on test design (Cornet et al., 2025) </a:t>
            </a:r>
          </a:p>
          <a:p>
            <a:r>
              <a:rPr lang="en-US" dirty="0"/>
              <a:t>Existing literature highlights the need for </a:t>
            </a:r>
            <a:r>
              <a:rPr lang="en-US" b="1" dirty="0"/>
              <a:t>multi-factor, cyclic testing approaches</a:t>
            </a:r>
            <a:r>
              <a:rPr lang="en-US" dirty="0"/>
              <a:t> to better simulate real-world corrosion mechanisms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0063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2A1D86-F995-0AFC-2284-4861B3E2CF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Limitations of ASTM B117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F4BAC485-928F-89B3-1090-14FF55F622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0419461"/>
              </p:ext>
            </p:extLst>
          </p:nvPr>
        </p:nvGraphicFramePr>
        <p:xfrm>
          <a:off x="612647" y="1715532"/>
          <a:ext cx="10653579" cy="33382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87D953B5-3FF4-0039-4332-F1B2C9D27EB8}"/>
              </a:ext>
            </a:extLst>
          </p:cNvPr>
          <p:cNvSpPr txBox="1"/>
          <p:nvPr/>
        </p:nvSpPr>
        <p:spPr>
          <a:xfrm>
            <a:off x="1240971" y="1810435"/>
            <a:ext cx="9786258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Provides </a:t>
            </a: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continuous salt spray exposure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which does not represent intermittent natural conditions (Co., 2026) </a:t>
            </a:r>
          </a:p>
        </p:txBody>
      </p:sp>
    </p:spTree>
    <p:extLst>
      <p:ext uri="{BB962C8B-B14F-4D97-AF65-F5344CB8AC3E}">
        <p14:creationId xmlns:p14="http://schemas.microsoft.com/office/powerpoint/2010/main" val="26079643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4A375A-620C-EF91-7CB3-F3C5B0D2B6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1022555"/>
            <a:ext cx="3494314" cy="5312722"/>
          </a:xfrm>
        </p:spPr>
        <p:txBody>
          <a:bodyPr anchor="t">
            <a:normAutofit/>
          </a:bodyPr>
          <a:lstStyle/>
          <a:p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Real Climatic Corrosion Factors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6C700AF-6EE6-8066-758E-297533381E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47497175"/>
              </p:ext>
            </p:extLst>
          </p:nvPr>
        </p:nvGraphicFramePr>
        <p:xfrm>
          <a:off x="3637935" y="648929"/>
          <a:ext cx="7919751" cy="56863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264535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5" name="Rectangle 3074">
            <a:extLst>
              <a:ext uri="{FF2B5EF4-FFF2-40B4-BE49-F238E27FC236}">
                <a16:creationId xmlns:a16="http://schemas.microsoft.com/office/drawing/2014/main" id="{4AB9B8B4-6AA0-6EC2-5180-35BA3CFC28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D46AFE-4450-F141-AD71-3ECDF4D8D0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548640"/>
            <a:ext cx="10872215" cy="1132258"/>
          </a:xfrm>
        </p:spPr>
        <p:txBody>
          <a:bodyPr>
            <a:normAutofit/>
          </a:bodyPr>
          <a:lstStyle/>
          <a:p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What is CCT?</a:t>
            </a:r>
          </a:p>
        </p:txBody>
      </p:sp>
      <p:pic>
        <p:nvPicPr>
          <p:cNvPr id="7" name="Picture 6" descr="The image depicts an Ascott CodB machine, a device for coding or data processing, with a blue exterior and a clear glass window.&#10;&#10;AI-generated content may be incorrect.">
            <a:extLst>
              <a:ext uri="{FF2B5EF4-FFF2-40B4-BE49-F238E27FC236}">
                <a16:creationId xmlns:a16="http://schemas.microsoft.com/office/drawing/2014/main" id="{7C50EB76-1BB7-F5BE-95CB-F9EC0AF9216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41" r="-3" b="-3"/>
          <a:stretch>
            <a:fillRect/>
          </a:stretch>
        </p:blipFill>
        <p:spPr>
          <a:xfrm>
            <a:off x="731520" y="1775012"/>
            <a:ext cx="5760720" cy="411027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347B36-6A9D-A602-8469-A4F569DDF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5140" y="2023110"/>
            <a:ext cx="4649723" cy="4286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corrosion‑testing method engineered to replicate natural environmental cycling (Dong et al., 2021).</a:t>
            </a:r>
          </a:p>
          <a:p>
            <a:pPr marL="0" indent="0"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Alternates between controlled phases of:</a:t>
            </a:r>
          </a:p>
          <a:p>
            <a:pPr lvl="1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Salt‑spray exposure</a:t>
            </a:r>
          </a:p>
          <a:p>
            <a:pPr lvl="1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Drying periods</a:t>
            </a:r>
          </a:p>
          <a:p>
            <a:pPr lvl="1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High‑humidity conditions</a:t>
            </a:r>
          </a:p>
          <a:p>
            <a:pPr lvl="1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Temperature variation</a:t>
            </a:r>
          </a:p>
          <a:p>
            <a:pPr marL="0" indent="0"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Can be enhanced with pollutant gases and UV radiation to further improve environmental realism.</a:t>
            </a:r>
          </a:p>
        </p:txBody>
      </p:sp>
      <p:pic>
        <p:nvPicPr>
          <p:cNvPr id="3073" name="Picture 1">
            <a:extLst>
              <a:ext uri="{FF2B5EF4-FFF2-40B4-BE49-F238E27FC236}">
                <a16:creationId xmlns:a16="http://schemas.microsoft.com/office/drawing/2014/main" id="{134B62A6-7674-0A31-B0D1-6F64B9492F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31242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C70847-B2BA-DED1-B726-E0E9A40E92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 u="sng">
                <a:latin typeface="Times New Roman" panose="02020603050405020304" pitchFamily="18" charset="0"/>
                <a:cs typeface="Times New Roman" panose="02020603050405020304" pitchFamily="18" charset="0"/>
              </a:rPr>
              <a:t>CCT vs ASTM B117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9360DF8F-C3CA-71C6-BC7E-A7198DD641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6403830"/>
              </p:ext>
            </p:extLst>
          </p:nvPr>
        </p:nvGraphicFramePr>
        <p:xfrm>
          <a:off x="4608246" y="1406459"/>
          <a:ext cx="6949441" cy="40710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24080">
                  <a:extLst>
                    <a:ext uri="{9D8B030D-6E8A-4147-A177-3AD203B41FA5}">
                      <a16:colId xmlns:a16="http://schemas.microsoft.com/office/drawing/2014/main" val="1085333370"/>
                    </a:ext>
                  </a:extLst>
                </a:gridCol>
                <a:gridCol w="1993403">
                  <a:extLst>
                    <a:ext uri="{9D8B030D-6E8A-4147-A177-3AD203B41FA5}">
                      <a16:colId xmlns:a16="http://schemas.microsoft.com/office/drawing/2014/main" val="3856536869"/>
                    </a:ext>
                  </a:extLst>
                </a:gridCol>
                <a:gridCol w="2331958">
                  <a:extLst>
                    <a:ext uri="{9D8B030D-6E8A-4147-A177-3AD203B41FA5}">
                      <a16:colId xmlns:a16="http://schemas.microsoft.com/office/drawing/2014/main" val="2206310299"/>
                    </a:ext>
                  </a:extLst>
                </a:gridCol>
              </a:tblGrid>
              <a:tr h="89888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Feature</a:t>
                      </a:r>
                    </a:p>
                  </a:txBody>
                  <a:tcPr marL="111432" marR="111432" marT="55716" marB="5571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ASTM B117</a:t>
                      </a:r>
                    </a:p>
                  </a:txBody>
                  <a:tcPr marL="111432" marR="111432" marT="55716" marB="5571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CCT (Cyclic Corrosion Test)</a:t>
                      </a:r>
                    </a:p>
                  </a:txBody>
                  <a:tcPr marL="111432" marR="111432" marT="55716" marB="55716" anchor="ctr"/>
                </a:tc>
                <a:extLst>
                  <a:ext uri="{0D108BD9-81ED-4DB2-BD59-A6C34878D82A}">
                    <a16:rowId xmlns:a16="http://schemas.microsoft.com/office/drawing/2014/main" val="1353001109"/>
                  </a:ext>
                </a:extLst>
              </a:tr>
              <a:tr h="45315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Salt spray</a:t>
                      </a:r>
                    </a:p>
                  </a:txBody>
                  <a:tcPr marL="111432" marR="111432" marT="55716" marB="5571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✔️ Continuous</a:t>
                      </a:r>
                    </a:p>
                  </a:txBody>
                  <a:tcPr marL="111432" marR="111432" marT="55716" marB="5571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✔️ Cycled</a:t>
                      </a:r>
                    </a:p>
                  </a:txBody>
                  <a:tcPr marL="111432" marR="111432" marT="55716" marB="55716" anchor="ctr"/>
                </a:tc>
                <a:extLst>
                  <a:ext uri="{0D108BD9-81ED-4DB2-BD59-A6C34878D82A}">
                    <a16:rowId xmlns:a16="http://schemas.microsoft.com/office/drawing/2014/main" val="477127755"/>
                  </a:ext>
                </a:extLst>
              </a:tr>
              <a:tr h="45315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Wet–dry cycles</a:t>
                      </a:r>
                    </a:p>
                  </a:txBody>
                  <a:tcPr marL="111432" marR="111432" marT="55716" marB="5571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❌ None</a:t>
                      </a:r>
                    </a:p>
                  </a:txBody>
                  <a:tcPr marL="111432" marR="111432" marT="55716" marB="5571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✔️ Yes</a:t>
                      </a:r>
                    </a:p>
                  </a:txBody>
                  <a:tcPr marL="111432" marR="111432" marT="55716" marB="55716" anchor="ctr"/>
                </a:tc>
                <a:extLst>
                  <a:ext uri="{0D108BD9-81ED-4DB2-BD59-A6C34878D82A}">
                    <a16:rowId xmlns:a16="http://schemas.microsoft.com/office/drawing/2014/main" val="1566685772"/>
                  </a:ext>
                </a:extLst>
              </a:tr>
              <a:tr h="45315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Temperature variation</a:t>
                      </a:r>
                    </a:p>
                  </a:txBody>
                  <a:tcPr marL="111432" marR="111432" marT="55716" marB="5571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❌ Constant</a:t>
                      </a:r>
                    </a:p>
                  </a:txBody>
                  <a:tcPr marL="111432" marR="111432" marT="55716" marB="5571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✔️ Cycled</a:t>
                      </a:r>
                    </a:p>
                  </a:txBody>
                  <a:tcPr marL="111432" marR="111432" marT="55716" marB="55716" anchor="ctr"/>
                </a:tc>
                <a:extLst>
                  <a:ext uri="{0D108BD9-81ED-4DB2-BD59-A6C34878D82A}">
                    <a16:rowId xmlns:a16="http://schemas.microsoft.com/office/drawing/2014/main" val="199279697"/>
                  </a:ext>
                </a:extLst>
              </a:tr>
              <a:tr h="45315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Humidity variation</a:t>
                      </a:r>
                    </a:p>
                  </a:txBody>
                  <a:tcPr marL="111432" marR="111432" marT="55716" marB="5571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❌ None</a:t>
                      </a:r>
                    </a:p>
                  </a:txBody>
                  <a:tcPr marL="111432" marR="111432" marT="55716" marB="5571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✔️ Yes</a:t>
                      </a:r>
                    </a:p>
                  </a:txBody>
                  <a:tcPr marL="111432" marR="111432" marT="55716" marB="55716" anchor="ctr"/>
                </a:tc>
                <a:extLst>
                  <a:ext uri="{0D108BD9-81ED-4DB2-BD59-A6C34878D82A}">
                    <a16:rowId xmlns:a16="http://schemas.microsoft.com/office/drawing/2014/main" val="987732517"/>
                  </a:ext>
                </a:extLst>
              </a:tr>
              <a:tr h="45315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Pollutants</a:t>
                      </a:r>
                    </a:p>
                  </a:txBody>
                  <a:tcPr marL="111432" marR="111432" marT="55716" marB="5571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❌ Absent</a:t>
                      </a:r>
                    </a:p>
                  </a:txBody>
                  <a:tcPr marL="111432" marR="111432" marT="55716" marB="5571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✔️ Optional</a:t>
                      </a:r>
                    </a:p>
                  </a:txBody>
                  <a:tcPr marL="111432" marR="111432" marT="55716" marB="55716" anchor="ctr"/>
                </a:tc>
                <a:extLst>
                  <a:ext uri="{0D108BD9-81ED-4DB2-BD59-A6C34878D82A}">
                    <a16:rowId xmlns:a16="http://schemas.microsoft.com/office/drawing/2014/main" val="3201197844"/>
                  </a:ext>
                </a:extLst>
              </a:tr>
              <a:tr h="45315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UV exposure</a:t>
                      </a:r>
                    </a:p>
                  </a:txBody>
                  <a:tcPr marL="111432" marR="111432" marT="55716" marB="5571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❌ None</a:t>
                      </a:r>
                    </a:p>
                  </a:txBody>
                  <a:tcPr marL="111432" marR="111432" marT="55716" marB="5571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✔️ Optional</a:t>
                      </a:r>
                    </a:p>
                  </a:txBody>
                  <a:tcPr marL="111432" marR="111432" marT="55716" marB="55716" anchor="ctr"/>
                </a:tc>
                <a:extLst>
                  <a:ext uri="{0D108BD9-81ED-4DB2-BD59-A6C34878D82A}">
                    <a16:rowId xmlns:a16="http://schemas.microsoft.com/office/drawing/2014/main" val="1640464994"/>
                  </a:ext>
                </a:extLst>
              </a:tr>
              <a:tr h="45315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Real‑world correlation</a:t>
                      </a:r>
                    </a:p>
                  </a:txBody>
                  <a:tcPr marL="111432" marR="111432" marT="55716" marB="5571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❌ Weak</a:t>
                      </a:r>
                    </a:p>
                  </a:txBody>
                  <a:tcPr marL="111432" marR="111432" marT="55716" marB="5571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✔️ Strong</a:t>
                      </a:r>
                    </a:p>
                  </a:txBody>
                  <a:tcPr marL="111432" marR="111432" marT="55716" marB="55716" anchor="ctr"/>
                </a:tc>
                <a:extLst>
                  <a:ext uri="{0D108BD9-81ED-4DB2-BD59-A6C34878D82A}">
                    <a16:rowId xmlns:a16="http://schemas.microsoft.com/office/drawing/2014/main" val="2705746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531796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A1494F2-2452-D177-D85A-B5B30CDCBD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68D105D7-7C4E-4CDF-4EB6-E698FB48C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8145B1-D86D-BBAE-5962-FA7774945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Methodology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E731B5-808D-DF36-B789-DCA80DCEE5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6943" y="653143"/>
            <a:ext cx="6879283" cy="5656217"/>
          </a:xfrm>
        </p:spPr>
        <p:txBody>
          <a:bodyPr>
            <a:normAutofit fontScale="70000" lnSpcReduction="20000"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Sample material: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Carbon steel and coated steel panels selected to represent common industrial applications </a:t>
            </a:r>
          </a:p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Test methods: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ASTM B117 (continuous salt spray testing) 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ISO 9227 (neutral salt spray standard) 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Cyclic corrosion testing (CCT) incorporating wet–dry and humidity cycles </a:t>
            </a:r>
          </a:p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Exposure conditions: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Controlled salt concentration, temperature, and humidity levels 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Cyclic variation designed to simulate real environmental conditions (Peltier and Thierry, 2024) </a:t>
            </a:r>
          </a:p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Exposure duration: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Fixed testing periods (e.g., 240–1000 hours) for laboratory comparison 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Results benchmarked against long-term outdoor exposure data </a:t>
            </a:r>
          </a:p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Measurement parameters: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Weight loss to quantify material degradation 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Corrosion rate calculation for performance comparison 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Surface analysis (visual inspection and microscopy) to assess corrosion morphology </a:t>
            </a:r>
          </a:p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Performance evaluation: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Comparison of laboratory results with outdoor and in-service corrosion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behaviour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Assessment of correlation accuracy between test methods (Cornet et al., 2025) 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75860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7F5AC2C-1EBE-37A0-3F75-7803438371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A7516D40-B92A-9539-D5DC-39843AF183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95E274-1A42-52C5-C16E-512740D9A0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1265" cy="5788152"/>
          </a:xfrm>
        </p:spPr>
        <p:txBody>
          <a:bodyPr anchor="ctr">
            <a:normAutofit/>
          </a:bodyPr>
          <a:lstStyle/>
          <a:p>
            <a:r>
              <a:rPr lang="en-US" sz="40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Case study: Corrosion </a:t>
            </a:r>
            <a:r>
              <a:rPr lang="en-US" sz="4000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Behaviour</a:t>
            </a:r>
            <a:r>
              <a:rPr lang="en-US" sz="40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of Carbon Steel</a:t>
            </a:r>
            <a:endParaRPr lang="en-GB" sz="4000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D6EC05B9-012C-8AC4-1077-564DA3E1018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57425" y="388031"/>
            <a:ext cx="7368686" cy="61093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7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Material selected: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Carbon steel panels, widely used in structural and industrial applications 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en-US" altLang="en-US" sz="17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ASTM B117 results: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Rapid formation of uniform red rust due to continuous salt exposure 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Corrosion appears aggressive but </a:t>
            </a:r>
            <a:r>
              <a:rPr kumimoji="0" lang="en-US" altLang="en-US" sz="17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does not reflect real atmospheric patterns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(Schmid, 2024) 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en-US" altLang="en-US" sz="17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Cyclic corrosion testing (CCT) results: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Development of </a:t>
            </a:r>
            <a:r>
              <a:rPr kumimoji="0" lang="en-US" altLang="en-US" sz="17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localized corrosion such as pitting and crevice attack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Presence of wet–dry cycles leads to more realistic corrosion progression 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Corrosion morphology closely resembles outdoor exposure conditions (Cornet et al., 2025) 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en-US" altLang="en-US" sz="17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Real outdoor exposure results: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Corrosion influenced by </a:t>
            </a:r>
            <a:r>
              <a:rPr kumimoji="0" lang="en-US" altLang="en-US" sz="17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temperature variation, humidity cycles, and pollutants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Slower but more complex degradation compared to laboratory salt spray testing (Katona et al., 2023) 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en-US" altLang="en-US" sz="17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Comparative insight: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ASTM B117 tends to </a:t>
            </a:r>
            <a:r>
              <a:rPr kumimoji="0" lang="en-US" altLang="en-US" sz="17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overestimate corrosion severity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but lacks realism 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CCT provides </a:t>
            </a:r>
            <a:r>
              <a:rPr kumimoji="0" lang="en-US" altLang="en-US" sz="17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better correlation with real-world corrosion </a:t>
            </a:r>
            <a:r>
              <a:rPr kumimoji="0" lang="en-US" altLang="en-US" sz="17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behaviour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due to environmental simulation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kumimoji="0" lang="en-US" altLang="en-US" sz="1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26778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C98572-3BFD-93A1-834A-9D6D5C68FB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 u="sng">
                <a:latin typeface="Times New Roman" panose="02020603050405020304" pitchFamily="18" charset="0"/>
                <a:cs typeface="Times New Roman" panose="02020603050405020304" pitchFamily="18" charset="0"/>
              </a:rPr>
              <a:t>Why CCT Correlates Better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3A2E4CE-9CA9-9E35-07D7-DAC0B2361B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6887625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157830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D939A4-81A7-201E-C15A-D56FA305FB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4"/>
            <a:ext cx="6035040" cy="766610"/>
          </a:xfrm>
        </p:spPr>
        <p:txBody>
          <a:bodyPr anchor="b">
            <a:normAutofit/>
          </a:bodyPr>
          <a:lstStyle/>
          <a:p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12FB26-EE6C-85A7-85D3-96285CDE63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6035041" cy="4096512"/>
          </a:xfrm>
        </p:spPr>
        <p:txBody>
          <a:bodyPr>
            <a:normAutofit/>
          </a:bodyPr>
          <a:lstStyle/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ASTM B117 is useful for quick screening but has limited real-world accuracy </a:t>
            </a:r>
          </a:p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CCT better reflects atmospheric corrosion through cyclic environmental simulation </a:t>
            </a:r>
          </a:p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Improved correlation leads to more accurate durability prediction </a:t>
            </a:r>
          </a:p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Better testing helps reduce product failure and maintenance risk </a:t>
            </a:r>
          </a:p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also supports coating improvement and stronger material selection </a:t>
            </a:r>
          </a:p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Overall, realistic corrosion testing provides greater industrial value and reliability </a:t>
            </a:r>
          </a:p>
        </p:txBody>
      </p:sp>
      <p:pic>
        <p:nvPicPr>
          <p:cNvPr id="12" name="Picture 11" descr="Chemical formulae are written on paper">
            <a:extLst>
              <a:ext uri="{FF2B5EF4-FFF2-40B4-BE49-F238E27FC236}">
                <a16:creationId xmlns:a16="http://schemas.microsoft.com/office/drawing/2014/main" id="{004720D0-7CAB-CE73-402E-57FEC4EC6C3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897" r="30353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65935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2583C6C-203B-691A-718B-6B13328692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C7F119A-9FBF-B52A-3D4C-1DADAEE3BF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75F91A-54A8-7103-D5B0-057C92ECA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4"/>
            <a:ext cx="6035040" cy="766610"/>
          </a:xfrm>
        </p:spPr>
        <p:txBody>
          <a:bodyPr anchor="b">
            <a:normAutofit/>
          </a:bodyPr>
          <a:lstStyle/>
          <a:p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9F6DDD-CE51-8E3E-025C-627270F9AE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086" y="1534885"/>
            <a:ext cx="11342913" cy="505097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Co., E. (2026, January 16). 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Salt Spray Chamber: ASTM B117 Testing Guide | ITM-LAB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Dongguan Huayi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Chuanghong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Testing Equipment Co., Ltd. </a:t>
            </a:r>
            <a:r>
              <a:rPr lang="en-US" sz="1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https://hi.itm-lab.com/article/salt-spray-chamber-astm-b117-corrosion-testing-guide.html/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Cornet, A.J.,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Homborg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A.M., Hoen-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Velterop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L. ’t and Mol, J.M.C. (2025) ‘Corrosion protective performance evaluation of structural aircraft coatings in cyclic salt spray, outdoor and in-service environments’, 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Engineering Failure Analysis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175, Article 109566.</a:t>
            </a:r>
            <a:b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US" sz="1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https://doi.org/10.1016/j.engfailanal.2025.109566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Dong, B., Liu, W., Zhang, T., Chen, L., Fan, Y., Zhao, Y.-G., Yuste, R., &amp;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Wongpat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Banthukul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(2021). 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Corrosion failure analysis of low alloy steel and carbon steel rebar in tropical marine atmospheric environment: Outdoor exposure and indoor test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129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105720–105720. </a:t>
            </a:r>
            <a:r>
              <a:rPr lang="en-US" sz="1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https://doi.org/10.1016/j.engfailanal.2021.105720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Katona, R.M., Knight, A.W., Maguire, M., Bryan, C.R. and Schaller, R.F. (2023) ‘Considerations for realistic atmospheric environments: An application to corrosion testing’, 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Science of the Total Environment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885, Article 163751.</a:t>
            </a:r>
            <a:b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US" sz="1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https://doi.org/10.1016/j.scitotenv.2023.163751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Lakhouil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S.,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Boukheir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S.,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Chbihi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&amp;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Naamane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 (2021). Outdoor exposure approach in a harsh environment toward the study of corrosion aspects of primary solar reflectors. 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Solar Energy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230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1070–1084. </a:t>
            </a:r>
            <a:r>
              <a:rPr lang="en-US" sz="1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https://doi.org/10.1016/j.solener.2021.11.013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Peltier, F. and Thierry, D. (2024) ‘Development of a reliable accelerated corrosion test for painted aluminum alloys used in the aerospace industry’, 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Corrosion and Materials Degradation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5(3), pp. 427–438. Available at: </a:t>
            </a:r>
            <a:r>
              <a:rPr lang="en-US" sz="1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https://doi.org/10.3390/cmd5030019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Schmid, M.J. (2024) ‘Correlation between the anticorrosive performance of protective coatings under neutral salt spray testing and outdoor atmospheric and immersion exposure’, 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Corrosion and Materials Degradation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5(4), pp. 490–512.</a:t>
            </a:r>
            <a:b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US" sz="1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https://doi.org/10.3390/cmd5040023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Szklarek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S.,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Górecka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&amp; Wojtal-Frankiewicz, A. (2022). The effects of road salt on freshwater ecosystems and solutions for mitigating chloride pollution - A review. 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Science of the Total Environment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805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(0048-9697), 150289. </a:t>
            </a:r>
            <a:r>
              <a:rPr lang="en-US" sz="1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https://doi.org/10.1016/j.scitotenv.2021.150289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Zhang, L., Wang, Y., Feng, C., Liang, S., Liu, Y., Du, H., &amp; Jia, N. (2021). Understanding the industrial NOx and SO2 pollutant emissions in China from sector linkage perspective. 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Science of the Total Environment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770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145242. </a:t>
            </a:r>
            <a:r>
              <a:rPr lang="en-US" sz="1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https://doi.org/10.1016/j.scitotenv.2021.145242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endParaRPr lang="en-GB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2518241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</TotalTime>
  <Words>1555</Words>
  <Application>Microsoft Office PowerPoint</Application>
  <PresentationFormat>Widescreen</PresentationFormat>
  <Paragraphs>135</Paragraphs>
  <Slides>12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Arial</vt:lpstr>
      <vt:lpstr>Neue Haas Grotesk Text Pro</vt:lpstr>
      <vt:lpstr>Times New Roman</vt:lpstr>
      <vt:lpstr>VanillaVTI</vt:lpstr>
      <vt:lpstr>Improving the correlation between accelerated corrosion test methods (ASTM B117, ISO 9227, and cyclic protocols) and real-world atmospheric corrosion.</vt:lpstr>
      <vt:lpstr>INTRODUCTION</vt:lpstr>
      <vt:lpstr>Literature Review</vt:lpstr>
      <vt:lpstr>Limitations of ASTM B117 </vt:lpstr>
      <vt:lpstr>Real Climatic Corrosion Factors</vt:lpstr>
      <vt:lpstr>What is CCT?</vt:lpstr>
      <vt:lpstr>CCT vs ASTM B117</vt:lpstr>
      <vt:lpstr>Methodology</vt:lpstr>
      <vt:lpstr>Case study: Corrosion Behaviour of Carbon Steel</vt:lpstr>
      <vt:lpstr>Why CCT Correlates Better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lastModifiedBy>Md Tuhidul Islam Tuhin (2425623)</cp:lastModifiedBy>
  <cp:revision>1</cp:revision>
  <dcterms:created xsi:type="dcterms:W3CDTF">2026-04-09T09:26:04Z</dcterms:created>
  <dcterms:modified xsi:type="dcterms:W3CDTF">2026-04-23T02:26:38Z</dcterms:modified>
</cp:coreProperties>
</file>