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35" autoAdjust="0"/>
    <p:restoredTop sz="94660"/>
  </p:normalViewPr>
  <p:slideViewPr>
    <p:cSldViewPr snapToGrid="0">
      <p:cViewPr varScale="1">
        <p:scale>
          <a:sx n="72" d="100"/>
          <a:sy n="72" d="100"/>
        </p:scale>
        <p:origin x="8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9.jpeg"/><Relationship Id="rId4" Type="http://schemas.openxmlformats.org/officeDocument/2006/relationships/hyperlink" Target="https://hwb.gov.wales/curriculum-for-wales/expressive-art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7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F7918-D93A-40BD-AD7B-660170E1C0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90934" y="2639760"/>
            <a:ext cx="5210131" cy="925077"/>
          </a:xfrm>
        </p:spPr>
        <p:txBody>
          <a:bodyPr/>
          <a:lstStyle/>
          <a:p>
            <a:r>
              <a:rPr lang="en-GB" sz="2200" dirty="0"/>
              <a:t>ECAD7003:</a:t>
            </a:r>
            <a:br>
              <a:rPr lang="en-GB" sz="2200" dirty="0"/>
            </a:br>
            <a:r>
              <a:rPr lang="en-GB" sz="2200" dirty="0"/>
              <a:t>Understanding how the learner, the school and the local community work together to deliver one of the four purposes of the new curriculum: a video presentation that critically examines this process.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3E2A1D-915E-4F45-AD90-481E36E469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147" y="4563527"/>
            <a:ext cx="6815669" cy="609603"/>
          </a:xfrm>
        </p:spPr>
        <p:txBody>
          <a:bodyPr/>
          <a:lstStyle/>
          <a:p>
            <a:r>
              <a:rPr lang="en-GB" dirty="0"/>
              <a:t>1900492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5F99453-28ED-49DE-91BC-B1926973E0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424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30"/>
    </mc:Choice>
    <mc:Fallback>
      <p:transition spd="slow" advTm="7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71D5-9723-4709-B349-C7D761DC9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AC5D8-D419-4DBE-9071-2708B0845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PTE1 school is a green rated primary school with 474 pupils currently registered </a:t>
            </a:r>
            <a:r>
              <a:rPr lang="en-GB" sz="1200" dirty="0"/>
              <a:t>(My Local School 2018).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school is a pioneer school for the ‘Successful Futures’ curriculum.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4 Purposes are key to planning and learning </a:t>
            </a:r>
            <a:r>
              <a:rPr lang="en-GB" sz="1200" dirty="0"/>
              <a:t>(Welsh Government 2020 b).</a:t>
            </a:r>
          </a:p>
          <a:p>
            <a:endParaRPr lang="en-GB" sz="1200" dirty="0"/>
          </a:p>
          <a:p>
            <a:r>
              <a:rPr lang="en-GB" dirty="0"/>
              <a:t>School Development Plan (SDP).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9AE345-F287-48E6-BF81-1486ACE440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269" t="11324" r="20410" b="5451"/>
          <a:stretch/>
        </p:blipFill>
        <p:spPr>
          <a:xfrm>
            <a:off x="9117495" y="4053983"/>
            <a:ext cx="2270818" cy="18218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A9108D-88BB-4F42-8426-BFDEE53E8CF5}"/>
              </a:ext>
            </a:extLst>
          </p:cNvPr>
          <p:cNvSpPr txBox="1"/>
          <p:nvPr/>
        </p:nvSpPr>
        <p:spPr>
          <a:xfrm>
            <a:off x="9545469" y="5870812"/>
            <a:ext cx="135112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Professor Donaldson 2015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A912B85-7CA3-457F-8AAF-116141B5BA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34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384"/>
    </mc:Choice>
    <mc:Fallback>
      <p:transition spd="slow" advTm="48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88AEC-0B22-4E67-9CE5-3DE8DDD71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/>
              <a:t>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25982-A24D-4A70-8036-6C3576FC9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priority Four Purpose in this presentation is to establish </a:t>
            </a:r>
            <a:r>
              <a:rPr lang="en-GB" i="1" dirty="0"/>
              <a:t>‘‘enterprising, creative contributors, ready to play a full part in life and work’’ </a:t>
            </a:r>
            <a:r>
              <a:rPr lang="en-GB" sz="1200" dirty="0"/>
              <a:t>(Welsh Government 2020 a).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target in the SDP is to encourage creativity.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Lack of confidence and time. </a:t>
            </a:r>
          </a:p>
          <a:p>
            <a:endParaRPr lang="en-GB" dirty="0"/>
          </a:p>
        </p:txBody>
      </p:sp>
      <p:pic>
        <p:nvPicPr>
          <p:cNvPr id="1026" name="Picture 2" descr="Expressive Arts">
            <a:hlinkClick r:id="rId4"/>
            <a:extLst>
              <a:ext uri="{FF2B5EF4-FFF2-40B4-BE49-F238E27FC236}">
                <a16:creationId xmlns:a16="http://schemas.microsoft.com/office/drawing/2014/main" id="{658778E6-EF7F-4B15-95D8-5FF88EBC73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290" y="3530898"/>
            <a:ext cx="3351591" cy="2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2DC591-4E08-4D5E-B2E3-58864AA33A6C}"/>
              </a:ext>
            </a:extLst>
          </p:cNvPr>
          <p:cNvSpPr txBox="1"/>
          <p:nvPr/>
        </p:nvSpPr>
        <p:spPr>
          <a:xfrm>
            <a:off x="9119547" y="5875868"/>
            <a:ext cx="1351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HWB</a:t>
            </a:r>
          </a:p>
          <a:p>
            <a:pPr algn="ctr"/>
            <a:r>
              <a:rPr lang="en-GB" sz="1000" dirty="0"/>
              <a:t>2020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480774CC-5740-4D79-99C4-C7422E4A7C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032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203"/>
    </mc:Choice>
    <mc:Fallback>
      <p:transition spd="slow" advTm="134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58E6F-AAFF-4210-8D33-62649642F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/>
              <a:t>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FB468-27B8-4061-B195-8F770A0B5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Training for staff.</a:t>
            </a:r>
          </a:p>
          <a:p>
            <a:endParaRPr lang="en-GB" dirty="0"/>
          </a:p>
          <a:p>
            <a:r>
              <a:rPr lang="en-GB" dirty="0"/>
              <a:t>Creative after school club.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Rich Task – Enterprise event.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39BC54-163A-4EA6-B7C8-22FA749132C5}"/>
              </a:ext>
            </a:extLst>
          </p:cNvPr>
          <p:cNvSpPr txBox="1"/>
          <p:nvPr/>
        </p:nvSpPr>
        <p:spPr>
          <a:xfrm>
            <a:off x="8535535" y="5875868"/>
            <a:ext cx="1351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BBC</a:t>
            </a:r>
          </a:p>
          <a:p>
            <a:pPr algn="ctr"/>
            <a:r>
              <a:rPr lang="en-GB" sz="1000" dirty="0"/>
              <a:t>2020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DF6883-DDF6-4B6E-97E2-7CF02E0664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9744" y="3267818"/>
            <a:ext cx="4145886" cy="2332061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343BFDD-D715-4D58-865D-C24AC7C1CD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527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618"/>
    </mc:Choice>
    <mc:Fallback>
      <p:transition spd="slow" advTm="233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DC08D-C6CB-4631-9C42-5AB156B30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/>
              <a:t>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A6E35-81B4-4CFB-8CBA-248D16EB2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Limited time to view overall progress.</a:t>
            </a:r>
          </a:p>
          <a:p>
            <a:endParaRPr lang="en-GB" dirty="0"/>
          </a:p>
          <a:p>
            <a:r>
              <a:rPr lang="en-GB" dirty="0"/>
              <a:t>Increased interest in creative activities.</a:t>
            </a:r>
          </a:p>
          <a:p>
            <a:endParaRPr lang="en-GB" dirty="0"/>
          </a:p>
          <a:p>
            <a:r>
              <a:rPr lang="en-GB" dirty="0"/>
              <a:t>After school club.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8506B6-0580-4496-AE1E-795DB43C94CD}"/>
              </a:ext>
            </a:extLst>
          </p:cNvPr>
          <p:cNvSpPr txBox="1"/>
          <p:nvPr/>
        </p:nvSpPr>
        <p:spPr>
          <a:xfrm>
            <a:off x="9354397" y="5870812"/>
            <a:ext cx="1351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Hobby Craft</a:t>
            </a:r>
          </a:p>
          <a:p>
            <a:pPr algn="ctr"/>
            <a:r>
              <a:rPr lang="en-GB" sz="1000" dirty="0"/>
              <a:t>N.D.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54AAB-7ADB-4A9D-97A0-6DF17FF4ED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7730" y="3366165"/>
            <a:ext cx="2411673" cy="241167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3DAA721-E4DE-461F-AB53-F61A7814CD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046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045"/>
    </mc:Choice>
    <mc:Fallback>
      <p:transition spd="slow" advTm="78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D97DC-4C63-4DD7-B9D6-5A2367E6A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12974-2CE6-483A-BA31-0529F1163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Working with the Wales Arts International </a:t>
            </a:r>
            <a:r>
              <a:rPr lang="en-GB" sz="1600" dirty="0"/>
              <a:t>(Arts Council of Wales N. D.).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dirty="0"/>
              <a:t>Dylan Thomas centre</a:t>
            </a:r>
            <a:r>
              <a:rPr lang="en-GB" sz="1200" dirty="0"/>
              <a:t> (Swansea Council N.D.).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Glynn Vivian art gallery </a:t>
            </a:r>
            <a:r>
              <a:rPr lang="en-GB" sz="1200" dirty="0"/>
              <a:t>(Swansea Council 2020).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2EB5BC-4F28-43FF-8C01-9692533192DD}"/>
              </a:ext>
            </a:extLst>
          </p:cNvPr>
          <p:cNvSpPr txBox="1"/>
          <p:nvPr/>
        </p:nvSpPr>
        <p:spPr>
          <a:xfrm>
            <a:off x="8971263" y="5870812"/>
            <a:ext cx="1351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Dylan Thomas Centre</a:t>
            </a:r>
          </a:p>
          <a:p>
            <a:pPr algn="ctr"/>
            <a:r>
              <a:rPr lang="en-GB" sz="1000" dirty="0"/>
              <a:t>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737A66-4483-41F9-98BB-264C05A1A1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008" t="-1" b="-17823"/>
          <a:stretch/>
        </p:blipFill>
        <p:spPr>
          <a:xfrm>
            <a:off x="8167898" y="3699933"/>
            <a:ext cx="2803618" cy="2170879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3FD7C99-DE35-498B-B449-4D00957E65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719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807"/>
    </mc:Choice>
    <mc:Fallback>
      <p:transition spd="slow" advTm="77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8B4B3-FD8B-4716-A3AB-9EB5B5E68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2AE75-55A1-41FC-A76F-30DC05371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Creativity in Wales.</a:t>
            </a:r>
          </a:p>
          <a:p>
            <a:endParaRPr lang="en-GB" dirty="0"/>
          </a:p>
          <a:p>
            <a:r>
              <a:rPr lang="en-GB" dirty="0"/>
              <a:t>Support available to educators.</a:t>
            </a:r>
          </a:p>
          <a:p>
            <a:endParaRPr lang="en-GB" dirty="0"/>
          </a:p>
          <a:p>
            <a:r>
              <a:rPr lang="en-GB" dirty="0"/>
              <a:t>End goal.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35B2EE-471C-461C-9207-47C56A28BFFA}"/>
              </a:ext>
            </a:extLst>
          </p:cNvPr>
          <p:cNvSpPr txBox="1"/>
          <p:nvPr/>
        </p:nvSpPr>
        <p:spPr>
          <a:xfrm>
            <a:off x="8161361" y="5816220"/>
            <a:ext cx="134316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Professor Donaldson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4B076C-E9EA-4141-B79E-45D697B9C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5201" y="2733090"/>
            <a:ext cx="4331395" cy="303749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357B308-5629-41EB-B858-437A68ECCA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468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29"/>
    </mc:Choice>
    <mc:Fallback>
      <p:transition spd="slow" advTm="42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ACFFF-310E-47E2-AD6B-3CD1A25B4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A5C39-4A85-47AD-8FEE-BDA75CCDA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Arts Council for Wales (N.D.) Creative learning through the arts. Available from: https://arts.wales/our-impact/how-we-help-make-art/creative-learning (Accessed 10th April 2020).</a:t>
            </a:r>
          </a:p>
          <a:p>
            <a:pPr marL="0" indent="0">
              <a:buNone/>
            </a:pPr>
            <a:r>
              <a:rPr lang="en-GB" sz="1400" dirty="0"/>
              <a:t>Building Blocks (N.D.) Plan, Monitor, Report &amp; Assess at the Click of a Button. Available from: http://www.building-blocks.org.uk/ (Accessed 10h April 2020)</a:t>
            </a:r>
          </a:p>
          <a:p>
            <a:pPr marL="0" indent="0">
              <a:buNone/>
            </a:pPr>
            <a:r>
              <a:rPr lang="en-GB" sz="1400" dirty="0"/>
              <a:t>Clift, S. and </a:t>
            </a:r>
            <a:r>
              <a:rPr lang="en-GB" sz="1400" dirty="0" err="1"/>
              <a:t>Camic</a:t>
            </a:r>
            <a:r>
              <a:rPr lang="en-GB" sz="1400" dirty="0"/>
              <a:t>, P. M. (2016) Oxford Textbook of Creative Arts, Health, and Wellbeing: International Perspectives on Practice, Policy and Research. Oxford: Oxford University Press</a:t>
            </a:r>
          </a:p>
          <a:p>
            <a:pPr marL="0" indent="0">
              <a:buNone/>
            </a:pPr>
            <a:r>
              <a:rPr lang="en-GB" sz="1400" dirty="0"/>
              <a:t>Estyn (2017) Creating an innovative curriculum using the expressive arts. Available from: https://www.estyn.gov.wales/effective-practice/creating-innovative-curriculum-using-expressive-arts (Accessed 09th April 2020)</a:t>
            </a:r>
          </a:p>
          <a:p>
            <a:pPr marL="0" indent="0">
              <a:buNone/>
            </a:pPr>
            <a:r>
              <a:rPr lang="en-GB" sz="1400" dirty="0"/>
              <a:t>HWB (2020) Area Of Learning And Experience: Expressive Arts. Available at: https://hwb.gov.wales/curriculum-for-wales/expressive-arts (Accessed 09th April 2020).</a:t>
            </a:r>
          </a:p>
          <a:p>
            <a:pPr marL="0" indent="0">
              <a:buNone/>
            </a:pPr>
            <a:r>
              <a:rPr lang="en-GB" sz="1400" dirty="0" err="1"/>
              <a:t>Laar</a:t>
            </a:r>
            <a:r>
              <a:rPr lang="en-GB" sz="1400" dirty="0"/>
              <a:t>, B. (2014) Primary Heads: Exceptional Leadership in the Primary School. Carmarthen: Crown House Publishing</a:t>
            </a:r>
          </a:p>
          <a:p>
            <a:pPr marL="0" indent="0">
              <a:buNone/>
            </a:pPr>
            <a:r>
              <a:rPr lang="en-GB" sz="1400" dirty="0"/>
              <a:t>My Local School (2018) Find a School. Available from: http://mylocalschool.gov.wales/?lang=en (Accessed 09th April 2020).</a:t>
            </a:r>
          </a:p>
          <a:p>
            <a:pPr marL="0" indent="0">
              <a:buNone/>
            </a:pPr>
            <a:r>
              <a:rPr lang="en-GB" sz="1400" dirty="0"/>
              <a:t>Swansea Council (2020) Glynn Vivian Learning. Available from: https://www.swansea.gov.uk/glynnvivian (Accessed 10th April 2020)</a:t>
            </a:r>
          </a:p>
          <a:p>
            <a:pPr marL="0" indent="0">
              <a:buNone/>
            </a:pPr>
            <a:r>
              <a:rPr lang="en-GB" sz="1400" dirty="0"/>
              <a:t>Swansea Council (N.D.) ‘Love the Words’ Schools Programme. Available from: http://www.dylanthomas.com/love-the-words-schools-programme/ (Accessed 10th April 2020)</a:t>
            </a:r>
          </a:p>
          <a:p>
            <a:pPr marL="0" indent="0">
              <a:buNone/>
            </a:pPr>
            <a:r>
              <a:rPr lang="en-GB" sz="1400" dirty="0"/>
              <a:t>Warwick, I. and Speakman, R. (2018) Redefining More Able Education: Key Issues for Schools. Available from:  https://books.google.co.uk/books?id=BIRXDwAAQBAJ&amp;pg=PT187&amp;dq=rich+tasks+in+creativity&amp;hl=en&amp;sa=X&amp;ved=0ahUKEwjqz9y6j97oAhWLasAKHcfpDzIQ6AEIUjAF#v=onepage&amp;q=rich%20tasks%20in%20creativity&amp;f=false  (Accessed 10th April 2020).</a:t>
            </a:r>
          </a:p>
          <a:p>
            <a:pPr marL="0" indent="0">
              <a:buNone/>
            </a:pPr>
            <a:r>
              <a:rPr lang="en-GB" sz="1400" dirty="0"/>
              <a:t>Welsh Government (2014) Creative learning through the arts – an action plan for Wales: 2015 – 2020. Available from: https://gov.wales/sites/default/files/publications/2018-02/creative-learning-through-the-arts-an-action-plan-for-wales-2015-2020.pdf (Accessed 09th April 2020)</a:t>
            </a:r>
          </a:p>
          <a:p>
            <a:pPr marL="0" indent="0">
              <a:buNone/>
            </a:pPr>
            <a:r>
              <a:rPr lang="en-GB" sz="1400" dirty="0"/>
              <a:t>Welsh Government (2020 a) Developing a vision for curriculum design. Available from: https://hwb.gov.wales/curriculum-for-wales/designing-your-curriculum/developing-a-vision-for-curriculum-design/#curriculum-design-and-the-four-purposes. (Accessed 09th April 2020) </a:t>
            </a:r>
          </a:p>
          <a:p>
            <a:pPr marL="0" indent="0">
              <a:buNone/>
            </a:pPr>
            <a:r>
              <a:rPr lang="en-GB" sz="1400" dirty="0"/>
              <a:t>Welsh Government (2020 b) Introduction to Curriculum for Wales guidance. Available from: https://hwb.gov.wales/curriculum-for-wales/introduction/ (Accessed 09th April 2020).</a:t>
            </a:r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1326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572</TotalTime>
  <Words>756</Words>
  <Application>Microsoft Office PowerPoint</Application>
  <PresentationFormat>Widescreen</PresentationFormat>
  <Paragraphs>69</Paragraphs>
  <Slides>8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Garamond</vt:lpstr>
      <vt:lpstr>Organic</vt:lpstr>
      <vt:lpstr>ECAD7003: Understanding how the learner, the school and the local community work together to deliver one of the four purposes of the new curriculum: a video presentation that critically examines this process. </vt:lpstr>
      <vt:lpstr>Introduction</vt:lpstr>
      <vt:lpstr>Creativity</vt:lpstr>
      <vt:lpstr>Actions</vt:lpstr>
      <vt:lpstr>Progress</vt:lpstr>
      <vt:lpstr>Recommendations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ECAD7003: Rich Task Community Event</dc:title>
  <dc:creator>Jo Diana Price</dc:creator>
  <cp:lastModifiedBy>Jo Diana Price</cp:lastModifiedBy>
  <cp:revision>37</cp:revision>
  <dcterms:created xsi:type="dcterms:W3CDTF">2020-04-08T18:51:45Z</dcterms:created>
  <dcterms:modified xsi:type="dcterms:W3CDTF">2020-04-12T16:43:52Z</dcterms:modified>
</cp:coreProperties>
</file>