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handoutMasterIdLst>
    <p:handoutMasterId r:id="rId13"/>
  </p:handoutMasterIdLst>
  <p:sldIdLst>
    <p:sldId id="263" r:id="rId2"/>
    <p:sldId id="257" r:id="rId3"/>
    <p:sldId id="269" r:id="rId4"/>
    <p:sldId id="261" r:id="rId5"/>
    <p:sldId id="262" r:id="rId6"/>
    <p:sldId id="259" r:id="rId7"/>
    <p:sldId id="264" r:id="rId8"/>
    <p:sldId id="266" r:id="rId9"/>
    <p:sldId id="260" r:id="rId10"/>
    <p:sldId id="270" r:id="rId11"/>
  </p:sldIdLst>
  <p:sldSz cx="12192000" cy="6858000"/>
  <p:notesSz cx="7023100" cy="93091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28A2D2-0EB0-4B77-8DDA-A7D4910048DC}" v="57" dt="2024-07-16T17:17:39.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47" autoAdjust="0"/>
    <p:restoredTop sz="82424" autoAdjust="0"/>
  </p:normalViewPr>
  <p:slideViewPr>
    <p:cSldViewPr snapToGrid="0">
      <p:cViewPr varScale="1">
        <p:scale>
          <a:sx n="82" d="100"/>
          <a:sy n="82" d="100"/>
        </p:scale>
        <p:origin x="763" y="77"/>
      </p:cViewPr>
      <p:guideLst/>
    </p:cSldViewPr>
  </p:slideViewPr>
  <p:notesTextViewPr>
    <p:cViewPr>
      <p:scale>
        <a:sx n="1" d="1"/>
        <a:sy n="1" d="1"/>
      </p:scale>
      <p:origin x="0" y="0"/>
    </p:cViewPr>
  </p:notesTextViewPr>
  <p:sorterViewPr>
    <p:cViewPr>
      <p:scale>
        <a:sx n="100" d="100"/>
        <a:sy n="100" d="100"/>
      </p:scale>
      <p:origin x="0" y="-1548"/>
    </p:cViewPr>
  </p:sorterViewPr>
  <p:notesViewPr>
    <p:cSldViewPr snapToGrid="0">
      <p:cViewPr varScale="1">
        <p:scale>
          <a:sx n="88" d="100"/>
          <a:sy n="88" d="100"/>
        </p:scale>
        <p:origin x="3774"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rina Iulia Cosa" userId="1f27c10d9f8d585e" providerId="LiveId" clId="{8128A2D2-0EB0-4B77-8DDA-A7D4910048DC}"/>
    <pc:docChg chg="custSel modSld sldOrd">
      <pc:chgData name="Sorina Iulia Cosa" userId="1f27c10d9f8d585e" providerId="LiveId" clId="{8128A2D2-0EB0-4B77-8DDA-A7D4910048DC}" dt="2024-07-16T17:25:53.018" v="680" actId="20577"/>
      <pc:docMkLst>
        <pc:docMk/>
      </pc:docMkLst>
      <pc:sldChg chg="modTransition">
        <pc:chgData name="Sorina Iulia Cosa" userId="1f27c10d9f8d585e" providerId="LiveId" clId="{8128A2D2-0EB0-4B77-8DDA-A7D4910048DC}" dt="2024-07-16T17:17:35.405" v="673"/>
        <pc:sldMkLst>
          <pc:docMk/>
          <pc:sldMk cId="0" sldId="257"/>
        </pc:sldMkLst>
      </pc:sldChg>
      <pc:sldChg chg="addSp delSp modSp mod modTransition">
        <pc:chgData name="Sorina Iulia Cosa" userId="1f27c10d9f8d585e" providerId="LiveId" clId="{8128A2D2-0EB0-4B77-8DDA-A7D4910048DC}" dt="2024-07-16T17:17:20.562" v="669"/>
        <pc:sldMkLst>
          <pc:docMk/>
          <pc:sldMk cId="0" sldId="259"/>
        </pc:sldMkLst>
        <pc:spChg chg="mod">
          <ac:chgData name="Sorina Iulia Cosa" userId="1f27c10d9f8d585e" providerId="LiveId" clId="{8128A2D2-0EB0-4B77-8DDA-A7D4910048DC}" dt="2024-07-16T17:10:52.502" v="628" actId="122"/>
          <ac:spMkLst>
            <pc:docMk/>
            <pc:sldMk cId="0" sldId="259"/>
            <ac:spMk id="2" creationId="{00000000-0000-0000-0000-000000000000}"/>
          </ac:spMkLst>
        </pc:spChg>
        <pc:spChg chg="add">
          <ac:chgData name="Sorina Iulia Cosa" userId="1f27c10d9f8d585e" providerId="LiveId" clId="{8128A2D2-0EB0-4B77-8DDA-A7D4910048DC}" dt="2024-07-15T14:28:56.651" v="18"/>
          <ac:spMkLst>
            <pc:docMk/>
            <pc:sldMk cId="0" sldId="259"/>
            <ac:spMk id="3" creationId="{B496537F-54FB-971F-EA1C-A6B2A324A1B3}"/>
          </ac:spMkLst>
        </pc:spChg>
        <pc:spChg chg="add mod">
          <ac:chgData name="Sorina Iulia Cosa" userId="1f27c10d9f8d585e" providerId="LiveId" clId="{8128A2D2-0EB0-4B77-8DDA-A7D4910048DC}" dt="2024-07-15T14:45:49.255" v="35"/>
          <ac:spMkLst>
            <pc:docMk/>
            <pc:sldMk cId="0" sldId="259"/>
            <ac:spMk id="4" creationId="{7196EA7C-5C86-2A0C-B452-4582C71D72DB}"/>
          </ac:spMkLst>
        </pc:spChg>
        <pc:spChg chg="add del mod">
          <ac:chgData name="Sorina Iulia Cosa" userId="1f27c10d9f8d585e" providerId="LiveId" clId="{8128A2D2-0EB0-4B77-8DDA-A7D4910048DC}" dt="2024-07-16T17:12:35.917" v="644" actId="2711"/>
          <ac:spMkLst>
            <pc:docMk/>
            <pc:sldMk cId="0" sldId="259"/>
            <ac:spMk id="5" creationId="{00000000-0000-0000-0000-000000000000}"/>
          </ac:spMkLst>
        </pc:spChg>
        <pc:spChg chg="add">
          <ac:chgData name="Sorina Iulia Cosa" userId="1f27c10d9f8d585e" providerId="LiveId" clId="{8128A2D2-0EB0-4B77-8DDA-A7D4910048DC}" dt="2024-07-15T15:11:47.392" v="64"/>
          <ac:spMkLst>
            <pc:docMk/>
            <pc:sldMk cId="0" sldId="259"/>
            <ac:spMk id="6" creationId="{C9487C11-1FA1-DB45-959A-9E2F7069F402}"/>
          </ac:spMkLst>
        </pc:spChg>
      </pc:sldChg>
      <pc:sldChg chg="addSp delSp modSp mod modTransition">
        <pc:chgData name="Sorina Iulia Cosa" userId="1f27c10d9f8d585e" providerId="LiveId" clId="{8128A2D2-0EB0-4B77-8DDA-A7D4910048DC}" dt="2024-07-16T17:17:11.177" v="666"/>
        <pc:sldMkLst>
          <pc:docMk/>
          <pc:sldMk cId="0" sldId="260"/>
        </pc:sldMkLst>
        <pc:spChg chg="del mod">
          <ac:chgData name="Sorina Iulia Cosa" userId="1f27c10d9f8d585e" providerId="LiveId" clId="{8128A2D2-0EB0-4B77-8DDA-A7D4910048DC}" dt="2024-07-16T17:15:12.716" v="659" actId="22"/>
          <ac:spMkLst>
            <pc:docMk/>
            <pc:sldMk cId="0" sldId="260"/>
            <ac:spMk id="3" creationId="{00000000-0000-0000-0000-000000000000}"/>
          </ac:spMkLst>
        </pc:spChg>
        <pc:spChg chg="mod">
          <ac:chgData name="Sorina Iulia Cosa" userId="1f27c10d9f8d585e" providerId="LiveId" clId="{8128A2D2-0EB0-4B77-8DDA-A7D4910048DC}" dt="2024-07-16T17:13:50.243" v="653" actId="122"/>
          <ac:spMkLst>
            <pc:docMk/>
            <pc:sldMk cId="0" sldId="260"/>
            <ac:spMk id="4" creationId="{00000000-0000-0000-0000-000000000000}"/>
          </ac:spMkLst>
        </pc:spChg>
        <pc:picChg chg="add mod ord">
          <ac:chgData name="Sorina Iulia Cosa" userId="1f27c10d9f8d585e" providerId="LiveId" clId="{8128A2D2-0EB0-4B77-8DDA-A7D4910048DC}" dt="2024-07-16T17:15:26.633" v="663" actId="14100"/>
          <ac:picMkLst>
            <pc:docMk/>
            <pc:sldMk cId="0" sldId="260"/>
            <ac:picMk id="5" creationId="{89395E16-A684-0F2E-D7F8-5452B8C68F4F}"/>
          </ac:picMkLst>
        </pc:picChg>
      </pc:sldChg>
      <pc:sldChg chg="modSp mod modTransition">
        <pc:chgData name="Sorina Iulia Cosa" userId="1f27c10d9f8d585e" providerId="LiveId" clId="{8128A2D2-0EB0-4B77-8DDA-A7D4910048DC}" dt="2024-07-16T17:17:26.657" v="671"/>
        <pc:sldMkLst>
          <pc:docMk/>
          <pc:sldMk cId="0" sldId="261"/>
        </pc:sldMkLst>
        <pc:spChg chg="mod">
          <ac:chgData name="Sorina Iulia Cosa" userId="1f27c10d9f8d585e" providerId="LiveId" clId="{8128A2D2-0EB0-4B77-8DDA-A7D4910048DC}" dt="2024-07-16T17:11:50.031" v="643" actId="2711"/>
          <ac:spMkLst>
            <pc:docMk/>
            <pc:sldMk cId="0" sldId="261"/>
            <ac:spMk id="5" creationId="{00000000-0000-0000-0000-000000000000}"/>
          </ac:spMkLst>
        </pc:spChg>
      </pc:sldChg>
      <pc:sldChg chg="addSp modSp mod modTransition">
        <pc:chgData name="Sorina Iulia Cosa" userId="1f27c10d9f8d585e" providerId="LiveId" clId="{8128A2D2-0EB0-4B77-8DDA-A7D4910048DC}" dt="2024-07-16T17:24:53.123" v="678" actId="20577"/>
        <pc:sldMkLst>
          <pc:docMk/>
          <pc:sldMk cId="0" sldId="262"/>
        </pc:sldMkLst>
        <pc:spChg chg="mod">
          <ac:chgData name="Sorina Iulia Cosa" userId="1f27c10d9f8d585e" providerId="LiveId" clId="{8128A2D2-0EB0-4B77-8DDA-A7D4910048DC}" dt="2024-07-16T17:11:08.644" v="632" actId="20577"/>
          <ac:spMkLst>
            <pc:docMk/>
            <pc:sldMk cId="0" sldId="262"/>
            <ac:spMk id="2" creationId="{00000000-0000-0000-0000-000000000000}"/>
          </ac:spMkLst>
        </pc:spChg>
        <pc:spChg chg="add">
          <ac:chgData name="Sorina Iulia Cosa" userId="1f27c10d9f8d585e" providerId="LiveId" clId="{8128A2D2-0EB0-4B77-8DDA-A7D4910048DC}" dt="2024-07-15T14:27:59.440" v="6"/>
          <ac:spMkLst>
            <pc:docMk/>
            <pc:sldMk cId="0" sldId="262"/>
            <ac:spMk id="3" creationId="{1F652C9E-62C4-C102-27DD-CC497DE4D2C2}"/>
          </ac:spMkLst>
        </pc:spChg>
        <pc:spChg chg="mod">
          <ac:chgData name="Sorina Iulia Cosa" userId="1f27c10d9f8d585e" providerId="LiveId" clId="{8128A2D2-0EB0-4B77-8DDA-A7D4910048DC}" dt="2024-07-16T16:59:39.311" v="558" actId="1076"/>
          <ac:spMkLst>
            <pc:docMk/>
            <pc:sldMk cId="0" sldId="262"/>
            <ac:spMk id="4" creationId="{00000000-0000-0000-0000-000000000000}"/>
          </ac:spMkLst>
        </pc:spChg>
        <pc:spChg chg="add mod">
          <ac:chgData name="Sorina Iulia Cosa" userId="1f27c10d9f8d585e" providerId="LiveId" clId="{8128A2D2-0EB0-4B77-8DDA-A7D4910048DC}" dt="2024-07-15T14:28:28.996" v="10" actId="27636"/>
          <ac:spMkLst>
            <pc:docMk/>
            <pc:sldMk cId="0" sldId="262"/>
            <ac:spMk id="5" creationId="{56FCE06D-47BB-500F-3A8A-38EDA2350DA7}"/>
          </ac:spMkLst>
        </pc:spChg>
        <pc:spChg chg="add">
          <ac:chgData name="Sorina Iulia Cosa" userId="1f27c10d9f8d585e" providerId="LiveId" clId="{8128A2D2-0EB0-4B77-8DDA-A7D4910048DC}" dt="2024-07-15T14:28:34.544" v="14"/>
          <ac:spMkLst>
            <pc:docMk/>
            <pc:sldMk cId="0" sldId="262"/>
            <ac:spMk id="6" creationId="{D9F08635-6C38-863C-00B6-4343B0868842}"/>
          </ac:spMkLst>
        </pc:spChg>
        <pc:spChg chg="add">
          <ac:chgData name="Sorina Iulia Cosa" userId="1f27c10d9f8d585e" providerId="LiveId" clId="{8128A2D2-0EB0-4B77-8DDA-A7D4910048DC}" dt="2024-07-15T14:28:44.289" v="17"/>
          <ac:spMkLst>
            <pc:docMk/>
            <pc:sldMk cId="0" sldId="262"/>
            <ac:spMk id="7" creationId="{762CEF05-526B-7926-3C6F-C6BA7BDB2517}"/>
          </ac:spMkLst>
        </pc:spChg>
        <pc:spChg chg="add mod">
          <ac:chgData name="Sorina Iulia Cosa" userId="1f27c10d9f8d585e" providerId="LiveId" clId="{8128A2D2-0EB0-4B77-8DDA-A7D4910048DC}" dt="2024-07-16T17:24:53.123" v="678" actId="20577"/>
          <ac:spMkLst>
            <pc:docMk/>
            <pc:sldMk cId="0" sldId="262"/>
            <ac:spMk id="8" creationId="{3CD6293F-2599-F01C-9853-59A82852A10B}"/>
          </ac:spMkLst>
        </pc:spChg>
      </pc:sldChg>
      <pc:sldChg chg="modTransition">
        <pc:chgData name="Sorina Iulia Cosa" userId="1f27c10d9f8d585e" providerId="LiveId" clId="{8128A2D2-0EB0-4B77-8DDA-A7D4910048DC}" dt="2024-07-16T17:17:39.098" v="674"/>
        <pc:sldMkLst>
          <pc:docMk/>
          <pc:sldMk cId="0" sldId="263"/>
        </pc:sldMkLst>
      </pc:sldChg>
      <pc:sldChg chg="addSp modSp mod modTransition">
        <pc:chgData name="Sorina Iulia Cosa" userId="1f27c10d9f8d585e" providerId="LiveId" clId="{8128A2D2-0EB0-4B77-8DDA-A7D4910048DC}" dt="2024-07-16T17:17:17.602" v="668"/>
        <pc:sldMkLst>
          <pc:docMk/>
          <pc:sldMk cId="0" sldId="264"/>
        </pc:sldMkLst>
        <pc:spChg chg="mod">
          <ac:chgData name="Sorina Iulia Cosa" userId="1f27c10d9f8d585e" providerId="LiveId" clId="{8128A2D2-0EB0-4B77-8DDA-A7D4910048DC}" dt="2024-07-16T17:10:31.461" v="625" actId="255"/>
          <ac:spMkLst>
            <pc:docMk/>
            <pc:sldMk cId="0" sldId="264"/>
            <ac:spMk id="2" creationId="{00000000-0000-0000-0000-000000000000}"/>
          </ac:spMkLst>
        </pc:spChg>
        <pc:spChg chg="add mod">
          <ac:chgData name="Sorina Iulia Cosa" userId="1f27c10d9f8d585e" providerId="LiveId" clId="{8128A2D2-0EB0-4B77-8DDA-A7D4910048DC}" dt="2024-07-16T17:12:44.505" v="645" actId="2711"/>
          <ac:spMkLst>
            <pc:docMk/>
            <pc:sldMk cId="0" sldId="264"/>
            <ac:spMk id="3" creationId="{0F46D4A1-858E-7475-EFE1-2F9599B2A2EA}"/>
          </ac:spMkLst>
        </pc:spChg>
        <pc:spChg chg="add">
          <ac:chgData name="Sorina Iulia Cosa" userId="1f27c10d9f8d585e" providerId="LiveId" clId="{8128A2D2-0EB0-4B77-8DDA-A7D4910048DC}" dt="2024-07-15T16:47:07.459" v="251"/>
          <ac:spMkLst>
            <pc:docMk/>
            <pc:sldMk cId="0" sldId="264"/>
            <ac:spMk id="4" creationId="{BFE33E2A-A6D8-D96F-E84C-E40C57B04B8C}"/>
          </ac:spMkLst>
        </pc:spChg>
        <pc:spChg chg="mod">
          <ac:chgData name="Sorina Iulia Cosa" userId="1f27c10d9f8d585e" providerId="LiveId" clId="{8128A2D2-0EB0-4B77-8DDA-A7D4910048DC}" dt="2024-07-16T17:12:52.796" v="646" actId="2711"/>
          <ac:spMkLst>
            <pc:docMk/>
            <pc:sldMk cId="0" sldId="264"/>
            <ac:spMk id="5" creationId="{00000000-0000-0000-0000-000000000000}"/>
          </ac:spMkLst>
        </pc:spChg>
        <pc:spChg chg="add">
          <ac:chgData name="Sorina Iulia Cosa" userId="1f27c10d9f8d585e" providerId="LiveId" clId="{8128A2D2-0EB0-4B77-8DDA-A7D4910048DC}" dt="2024-07-15T16:48:10.872" v="256"/>
          <ac:spMkLst>
            <pc:docMk/>
            <pc:sldMk cId="0" sldId="264"/>
            <ac:spMk id="6" creationId="{792E0069-445F-2787-DB5A-ECA22339B0FF}"/>
          </ac:spMkLst>
        </pc:spChg>
        <pc:spChg chg="add">
          <ac:chgData name="Sorina Iulia Cosa" userId="1f27c10d9f8d585e" providerId="LiveId" clId="{8128A2D2-0EB0-4B77-8DDA-A7D4910048DC}" dt="2024-07-15T16:53:50.405" v="264"/>
          <ac:spMkLst>
            <pc:docMk/>
            <pc:sldMk cId="0" sldId="264"/>
            <ac:spMk id="7" creationId="{7386A9AA-DACB-006C-0F93-72BA56B670A6}"/>
          </ac:spMkLst>
        </pc:spChg>
      </pc:sldChg>
      <pc:sldChg chg="delSp modSp mod ord modTransition">
        <pc:chgData name="Sorina Iulia Cosa" userId="1f27c10d9f8d585e" providerId="LiveId" clId="{8128A2D2-0EB0-4B77-8DDA-A7D4910048DC}" dt="2024-07-16T17:25:53.018" v="680" actId="20577"/>
        <pc:sldMkLst>
          <pc:docMk/>
          <pc:sldMk cId="0" sldId="266"/>
        </pc:sldMkLst>
        <pc:spChg chg="mod">
          <ac:chgData name="Sorina Iulia Cosa" userId="1f27c10d9f8d585e" providerId="LiveId" clId="{8128A2D2-0EB0-4B77-8DDA-A7D4910048DC}" dt="2024-07-16T17:25:53.018" v="680" actId="20577"/>
          <ac:spMkLst>
            <pc:docMk/>
            <pc:sldMk cId="0" sldId="266"/>
            <ac:spMk id="3" creationId="{00000000-0000-0000-0000-000000000000}"/>
          </ac:spMkLst>
        </pc:spChg>
        <pc:spChg chg="del mod">
          <ac:chgData name="Sorina Iulia Cosa" userId="1f27c10d9f8d585e" providerId="LiveId" clId="{8128A2D2-0EB0-4B77-8DDA-A7D4910048DC}" dt="2024-07-16T16:09:09.760" v="362" actId="21"/>
          <ac:spMkLst>
            <pc:docMk/>
            <pc:sldMk cId="0" sldId="266"/>
            <ac:spMk id="4" creationId="{00000000-0000-0000-0000-000000000000}"/>
          </ac:spMkLst>
        </pc:spChg>
      </pc:sldChg>
      <pc:sldChg chg="modTransition">
        <pc:chgData name="Sorina Iulia Cosa" userId="1f27c10d9f8d585e" providerId="LiveId" clId="{8128A2D2-0EB0-4B77-8DDA-A7D4910048DC}" dt="2024-07-16T17:17:32.114" v="672"/>
        <pc:sldMkLst>
          <pc:docMk/>
          <pc:sldMk cId="3108204940" sldId="269"/>
        </pc:sldMkLst>
      </pc:sldChg>
      <pc:sldChg chg="addSp delSp modSp mod modTransition">
        <pc:chgData name="Sorina Iulia Cosa" userId="1f27c10d9f8d585e" providerId="LiveId" clId="{8128A2D2-0EB0-4B77-8DDA-A7D4910048DC}" dt="2024-07-16T17:17:05.263" v="665"/>
        <pc:sldMkLst>
          <pc:docMk/>
          <pc:sldMk cId="2114842844" sldId="270"/>
        </pc:sldMkLst>
        <pc:spChg chg="mod">
          <ac:chgData name="Sorina Iulia Cosa" userId="1f27c10d9f8d585e" providerId="LiveId" clId="{8128A2D2-0EB0-4B77-8DDA-A7D4910048DC}" dt="2024-07-16T17:10:07.791" v="624" actId="122"/>
          <ac:spMkLst>
            <pc:docMk/>
            <pc:sldMk cId="2114842844" sldId="270"/>
            <ac:spMk id="3" creationId="{00000000-0000-0000-0000-000000000000}"/>
          </ac:spMkLst>
        </pc:spChg>
        <pc:spChg chg="add mod">
          <ac:chgData name="Sorina Iulia Cosa" userId="1f27c10d9f8d585e" providerId="LiveId" clId="{8128A2D2-0EB0-4B77-8DDA-A7D4910048DC}" dt="2024-07-16T17:09:55.181" v="620" actId="27636"/>
          <ac:spMkLst>
            <pc:docMk/>
            <pc:sldMk cId="2114842844" sldId="270"/>
            <ac:spMk id="4" creationId="{8D75742D-343A-D9CA-3399-CFD2B67230D8}"/>
          </ac:spMkLst>
        </pc:spChg>
        <pc:graphicFrameChg chg="del mod">
          <ac:chgData name="Sorina Iulia Cosa" userId="1f27c10d9f8d585e" providerId="LiveId" clId="{8128A2D2-0EB0-4B77-8DDA-A7D4910048DC}" dt="2024-07-16T16:17:56.299" v="384" actId="21"/>
          <ac:graphicFrameMkLst>
            <pc:docMk/>
            <pc:sldMk cId="2114842844" sldId="270"/>
            <ac:graphicFrameMk id="7" creationId="{00000000-0000-0000-0000-000000000000}"/>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pPr rtl="0"/>
            <a:endParaRPr lang="en-GB"/>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pPr rtl="0"/>
            <a:fld id="{F35A8005-E8BE-4544-AED3-7636CBB26C99}" type="datetime1">
              <a:rPr lang="en-GB" smtClean="0"/>
              <a:t>16/07/2024</a:t>
            </a:fld>
            <a:endParaRPr lang="en-GB"/>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pPr rtl="0"/>
            <a:endParaRPr lang="en-GB"/>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pPr rtl="0"/>
            <a:fld id="{DA6FC261-E491-4C42-A663-B95247CC46D9}" type="slidenum">
              <a:rPr lang="en-GB" smtClean="0"/>
              <a:t>‹#›</a:t>
            </a:fld>
            <a:endParaRPr lang="en-GB"/>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pPr rtl="0"/>
            <a:endParaRPr lang="en-GB" noProof="0"/>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pPr rtl="0"/>
            <a:fld id="{B9280ED7-62B9-4A6D-82D7-4670C6C29CB4}" type="datetime1">
              <a:rPr lang="en-GB" noProof="0" smtClean="0"/>
              <a:t>16/07/2024</a:t>
            </a:fld>
            <a:endParaRPr lang="en-GB" noProof="0"/>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pPr rtl="0"/>
            <a:endParaRPr lang="en-GB" noProof="0"/>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pPr rtl="0"/>
            <a:fld id="{333E963C-1534-4F8D-B2A7-66D81AA25953}" type="slidenum">
              <a:rPr lang="en-GB" noProof="0" smtClean="0"/>
              <a:t>‹#›</a:t>
            </a:fld>
            <a:endParaRPr lang="en-GB" noProof="0"/>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normAutofit/>
          </a:bodyPr>
          <a:lstStyle/>
          <a:p>
            <a:pPr rtl="0"/>
            <a:endParaRPr lang="en-GB"/>
          </a:p>
        </p:txBody>
      </p:sp>
      <p:sp>
        <p:nvSpPr>
          <p:cNvPr id="4" name="Slide Number Placeholder 3"/>
          <p:cNvSpPr>
            <a:spLocks noGrp="1"/>
          </p:cNvSpPr>
          <p:nvPr>
            <p:ph type="sldNum" sz="quarter" idx="10"/>
          </p:nvPr>
        </p:nvSpPr>
        <p:spPr/>
        <p:txBody>
          <a:bodyPr rtlCol="0"/>
          <a:lstStyle/>
          <a:p>
            <a:pPr rtl="0"/>
            <a:fld id="{5257B995-136A-4A15-87A5-26420C3C1021}" type="slidenum">
              <a:rPr lang="en-GB" smtClean="0"/>
              <a:pPr rtl="0"/>
              <a:t>1</a:t>
            </a:fld>
            <a:endParaRPr lang="en-GB"/>
          </a:p>
        </p:txBody>
      </p:sp>
    </p:spTree>
    <p:extLst>
      <p:ext uri="{BB962C8B-B14F-4D97-AF65-F5344CB8AC3E}">
        <p14:creationId xmlns:p14="http://schemas.microsoft.com/office/powerpoint/2010/main" val="7320579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normAutofit/>
          </a:bodyPr>
          <a:lstStyle/>
          <a:p>
            <a:pPr rtl="0"/>
            <a:endParaRPr lang="en-GB"/>
          </a:p>
        </p:txBody>
      </p:sp>
      <p:sp>
        <p:nvSpPr>
          <p:cNvPr id="4" name="Slide Number Placeholder 3"/>
          <p:cNvSpPr>
            <a:spLocks noGrp="1"/>
          </p:cNvSpPr>
          <p:nvPr>
            <p:ph type="sldNum" sz="quarter" idx="10"/>
          </p:nvPr>
        </p:nvSpPr>
        <p:spPr/>
        <p:txBody>
          <a:bodyPr rtlCol="0"/>
          <a:lstStyle/>
          <a:p>
            <a:pPr rtl="0"/>
            <a:fld id="{5257B995-136A-4A15-87A5-26420C3C1021}" type="slidenum">
              <a:rPr lang="en-GB" smtClean="0"/>
              <a:pPr rtl="0"/>
              <a:t>2</a:t>
            </a:fld>
            <a:endParaRPr lang="en-GB"/>
          </a:p>
        </p:txBody>
      </p:sp>
    </p:spTree>
    <p:extLst>
      <p:ext uri="{BB962C8B-B14F-4D97-AF65-F5344CB8AC3E}">
        <p14:creationId xmlns:p14="http://schemas.microsoft.com/office/powerpoint/2010/main" val="987926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333E963C-1534-4F8D-B2A7-66D81AA25953}" type="slidenum">
              <a:rPr lang="en-GB" smtClean="0"/>
              <a:t>3</a:t>
            </a:fld>
            <a:endParaRPr lang="en-GB"/>
          </a:p>
        </p:txBody>
      </p:sp>
    </p:spTree>
    <p:extLst>
      <p:ext uri="{BB962C8B-B14F-4D97-AF65-F5344CB8AC3E}">
        <p14:creationId xmlns:p14="http://schemas.microsoft.com/office/powerpoint/2010/main" val="2887932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normAutofit/>
          </a:bodyPr>
          <a:lstStyle/>
          <a:p>
            <a:pPr rtl="0"/>
            <a:endParaRPr lang="en-GB"/>
          </a:p>
        </p:txBody>
      </p:sp>
      <p:sp>
        <p:nvSpPr>
          <p:cNvPr id="4" name="Slide Number Placeholder 3"/>
          <p:cNvSpPr>
            <a:spLocks noGrp="1"/>
          </p:cNvSpPr>
          <p:nvPr>
            <p:ph type="sldNum" sz="quarter" idx="10"/>
          </p:nvPr>
        </p:nvSpPr>
        <p:spPr/>
        <p:txBody>
          <a:bodyPr rtlCol="0"/>
          <a:lstStyle/>
          <a:p>
            <a:pPr rtl="0"/>
            <a:fld id="{5257B995-136A-4A15-87A5-26420C3C1021}" type="slidenum">
              <a:rPr lang="en-GB" smtClean="0"/>
              <a:pPr/>
              <a:t>4</a:t>
            </a:fld>
            <a:endParaRPr lang="en-GB"/>
          </a:p>
        </p:txBody>
      </p:sp>
    </p:spTree>
    <p:extLst>
      <p:ext uri="{BB962C8B-B14F-4D97-AF65-F5344CB8AC3E}">
        <p14:creationId xmlns:p14="http://schemas.microsoft.com/office/powerpoint/2010/main" val="3937284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normAutofit/>
          </a:bodyPr>
          <a:lstStyle/>
          <a:p>
            <a:pPr rtl="0"/>
            <a:endParaRPr lang="en-GB"/>
          </a:p>
        </p:txBody>
      </p:sp>
      <p:sp>
        <p:nvSpPr>
          <p:cNvPr id="4" name="Slide Number Placeholder 3"/>
          <p:cNvSpPr>
            <a:spLocks noGrp="1"/>
          </p:cNvSpPr>
          <p:nvPr>
            <p:ph type="sldNum" sz="quarter" idx="10"/>
          </p:nvPr>
        </p:nvSpPr>
        <p:spPr/>
        <p:txBody>
          <a:bodyPr rtlCol="0"/>
          <a:lstStyle/>
          <a:p>
            <a:pPr rtl="0"/>
            <a:fld id="{5257B995-136A-4A15-87A5-26420C3C1021}" type="slidenum">
              <a:rPr lang="en-GB" smtClean="0"/>
              <a:pPr/>
              <a:t>5</a:t>
            </a:fld>
            <a:endParaRPr lang="en-GB"/>
          </a:p>
        </p:txBody>
      </p:sp>
    </p:spTree>
    <p:extLst>
      <p:ext uri="{BB962C8B-B14F-4D97-AF65-F5344CB8AC3E}">
        <p14:creationId xmlns:p14="http://schemas.microsoft.com/office/powerpoint/2010/main" val="3822894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normAutofit/>
          </a:bodyPr>
          <a:lstStyle/>
          <a:p>
            <a:pPr rtl="0"/>
            <a:endParaRPr lang="en-GB"/>
          </a:p>
        </p:txBody>
      </p:sp>
      <p:sp>
        <p:nvSpPr>
          <p:cNvPr id="4" name="Slide Number Placeholder 3"/>
          <p:cNvSpPr>
            <a:spLocks noGrp="1"/>
          </p:cNvSpPr>
          <p:nvPr>
            <p:ph type="sldNum" sz="quarter" idx="10"/>
          </p:nvPr>
        </p:nvSpPr>
        <p:spPr/>
        <p:txBody>
          <a:bodyPr rtlCol="0"/>
          <a:lstStyle/>
          <a:p>
            <a:pPr rtl="0"/>
            <a:fld id="{5257B995-136A-4A15-87A5-26420C3C1021}" type="slidenum">
              <a:rPr lang="en-GB" smtClean="0"/>
              <a:pPr/>
              <a:t>6</a:t>
            </a:fld>
            <a:endParaRPr lang="en-GB"/>
          </a:p>
        </p:txBody>
      </p:sp>
    </p:spTree>
    <p:extLst>
      <p:ext uri="{BB962C8B-B14F-4D97-AF65-F5344CB8AC3E}">
        <p14:creationId xmlns:p14="http://schemas.microsoft.com/office/powerpoint/2010/main" val="15244507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normAutofit/>
          </a:bodyPr>
          <a:lstStyle/>
          <a:p>
            <a:pPr rtl="0"/>
            <a:endParaRPr lang="en-GB"/>
          </a:p>
        </p:txBody>
      </p:sp>
      <p:sp>
        <p:nvSpPr>
          <p:cNvPr id="4" name="Slide Number Placeholder 3"/>
          <p:cNvSpPr>
            <a:spLocks noGrp="1"/>
          </p:cNvSpPr>
          <p:nvPr>
            <p:ph type="sldNum" sz="quarter" idx="10"/>
          </p:nvPr>
        </p:nvSpPr>
        <p:spPr/>
        <p:txBody>
          <a:bodyPr rtlCol="0"/>
          <a:lstStyle/>
          <a:p>
            <a:pPr rtl="0"/>
            <a:fld id="{5257B995-136A-4A15-87A5-26420C3C1021}" type="slidenum">
              <a:rPr lang="en-GB" smtClean="0"/>
              <a:pPr/>
              <a:t>7</a:t>
            </a:fld>
            <a:endParaRPr lang="en-GB"/>
          </a:p>
        </p:txBody>
      </p:sp>
    </p:spTree>
    <p:extLst>
      <p:ext uri="{BB962C8B-B14F-4D97-AF65-F5344CB8AC3E}">
        <p14:creationId xmlns:p14="http://schemas.microsoft.com/office/powerpoint/2010/main" val="2124427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normAutofit/>
          </a:bodyPr>
          <a:lstStyle/>
          <a:p>
            <a:pPr rtl="0"/>
            <a:endParaRPr lang="en-GB"/>
          </a:p>
        </p:txBody>
      </p:sp>
      <p:sp>
        <p:nvSpPr>
          <p:cNvPr id="4" name="Slide Number Placeholder 3"/>
          <p:cNvSpPr>
            <a:spLocks noGrp="1"/>
          </p:cNvSpPr>
          <p:nvPr>
            <p:ph type="sldNum" sz="quarter" idx="10"/>
          </p:nvPr>
        </p:nvSpPr>
        <p:spPr/>
        <p:txBody>
          <a:bodyPr rtlCol="0"/>
          <a:lstStyle/>
          <a:p>
            <a:pPr rtl="0"/>
            <a:fld id="{5257B995-136A-4A15-87A5-26420C3C1021}" type="slidenum">
              <a:rPr lang="en-GB" smtClean="0"/>
              <a:pPr rtl="0"/>
              <a:t>8</a:t>
            </a:fld>
            <a:endParaRPr lang="en-GB"/>
          </a:p>
        </p:txBody>
      </p:sp>
    </p:spTree>
    <p:extLst>
      <p:ext uri="{BB962C8B-B14F-4D97-AF65-F5344CB8AC3E}">
        <p14:creationId xmlns:p14="http://schemas.microsoft.com/office/powerpoint/2010/main" val="9641810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normAutofit/>
          </a:bodyPr>
          <a:lstStyle/>
          <a:p>
            <a:pPr rtl="0"/>
            <a:endParaRPr lang="en-GB"/>
          </a:p>
        </p:txBody>
      </p:sp>
      <p:sp>
        <p:nvSpPr>
          <p:cNvPr id="4" name="Slide Number Placeholder 3"/>
          <p:cNvSpPr>
            <a:spLocks noGrp="1"/>
          </p:cNvSpPr>
          <p:nvPr>
            <p:ph type="sldNum" sz="quarter" idx="10"/>
          </p:nvPr>
        </p:nvSpPr>
        <p:spPr/>
        <p:txBody>
          <a:bodyPr rtlCol="0"/>
          <a:lstStyle/>
          <a:p>
            <a:pPr rtl="0"/>
            <a:fld id="{5257B995-136A-4A15-87A5-26420C3C1021}" type="slidenum">
              <a:rPr lang="en-GB" smtClean="0"/>
              <a:pPr rtl="0"/>
              <a:t>9</a:t>
            </a:fld>
            <a:endParaRPr lang="en-GB"/>
          </a:p>
        </p:txBody>
      </p:sp>
    </p:spTree>
    <p:extLst>
      <p:ext uri="{BB962C8B-B14F-4D97-AF65-F5344CB8AC3E}">
        <p14:creationId xmlns:p14="http://schemas.microsoft.com/office/powerpoint/2010/main" val="19830632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10"/>
          </p:nvPr>
        </p:nvSpPr>
        <p:spPr/>
        <p:txBody>
          <a:bodyPr rtlCol="0"/>
          <a:lstStyle/>
          <a:p>
            <a:pPr rtl="0"/>
            <a:fld id="{333E963C-1534-4F8D-B2A7-66D81AA25953}" type="slidenum">
              <a:rPr lang="en-GB" smtClean="0"/>
              <a:t>10</a:t>
            </a:fld>
            <a:endParaRPr lang="en-GB"/>
          </a:p>
        </p:txBody>
      </p:sp>
    </p:spTree>
    <p:extLst>
      <p:ext uri="{BB962C8B-B14F-4D97-AF65-F5344CB8AC3E}">
        <p14:creationId xmlns:p14="http://schemas.microsoft.com/office/powerpoint/2010/main" val="13145074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rtlCol="0" anchor="b"/>
          <a:lstStyle>
            <a:lvl1pPr>
              <a:defRPr sz="7200"/>
            </a:lvl1pPr>
          </a:lstStyle>
          <a:p>
            <a:pPr rtl="0"/>
            <a:r>
              <a:rPr lang="en-GB" noProof="0"/>
              <a:t>Click to edit Master title style</a:t>
            </a:r>
          </a:p>
        </p:txBody>
      </p:sp>
      <p:sp>
        <p:nvSpPr>
          <p:cNvPr id="3" name="Subtitle 2"/>
          <p:cNvSpPr>
            <a:spLocks noGrp="1"/>
          </p:cNvSpPr>
          <p:nvPr>
            <p:ph type="subTitle" idx="1"/>
          </p:nvPr>
        </p:nvSpPr>
        <p:spPr>
          <a:xfrm>
            <a:off x="1154955" y="4777380"/>
            <a:ext cx="8825658" cy="861420"/>
          </a:xfrm>
        </p:spPr>
        <p:txBody>
          <a:bodyPr rtlCol="0"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A8B959B2-FED7-4052-B7EC-A63C13ADE6D0}"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3"/>
          <p:cNvSpPr>
            <a:spLocks noGrp="1"/>
          </p:cNvSpPr>
          <p:nvPr>
            <p:ph type="dt" sz="half" idx="10"/>
          </p:nvPr>
        </p:nvSpPr>
        <p:spPr/>
        <p:txBody>
          <a:bodyPr rtlCol="0"/>
          <a:lstStyle/>
          <a:p>
            <a:pPr rtl="0"/>
            <a:fld id="{80E9567D-0EDD-4D5A-A3A5-88E6044EE497}"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1154955" y="4777381"/>
            <a:ext cx="8825658" cy="860400"/>
          </a:xfrm>
        </p:spPr>
        <p:txBody>
          <a:bodyPr rtlCol="0"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06E27234-02CA-4EED-BAE6-72E1CA73095C}"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1103312" y="2060575"/>
            <a:ext cx="4396339" cy="4195763"/>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5654493" y="2056092"/>
            <a:ext cx="4396341" cy="4200245"/>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DC09ECB4-45D2-4E27-848B-5A68767E6449}" type="datetime1">
              <a:rPr lang="en-GB" noProof="0" smtClean="0"/>
              <a:t>16/07/2024</a:t>
            </a:fld>
            <a:endParaRPr lang="en-GB" noProof="0"/>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7" name="Slide Number Placeholder 6"/>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p:nvPr>
        </p:nvSpPr>
        <p:spPr>
          <a:xfrm>
            <a:off x="1103313" y="1905000"/>
            <a:ext cx="4396338" cy="576262"/>
          </a:xfrm>
        </p:spPr>
        <p:txBody>
          <a:bodyPr rtlCol="0"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103312" y="2514600"/>
            <a:ext cx="4396339" cy="3741738"/>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5654495" y="1905000"/>
            <a:ext cx="4396339" cy="576262"/>
          </a:xfrm>
        </p:spPr>
        <p:txBody>
          <a:bodyPr rtlCol="0"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5654495" y="2514600"/>
            <a:ext cx="4396339" cy="3741738"/>
          </a:xfrm>
        </p:spPr>
        <p:txBody>
          <a:bodyPr rtlCol="0">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0CE070C2-8137-4846-B0A8-33981A2A876D}" type="datetime1">
              <a:rPr lang="en-GB" noProof="0" smtClean="0"/>
              <a:t>16/07/2024</a:t>
            </a:fld>
            <a:endParaRPr lang="en-GB" noProof="0"/>
          </a:p>
        </p:txBody>
      </p:sp>
      <p:sp>
        <p:nvSpPr>
          <p:cNvPr id="8" name="Footer Placeholder 7"/>
          <p:cNvSpPr>
            <a:spLocks noGrp="1"/>
          </p:cNvSpPr>
          <p:nvPr>
            <p:ph type="ftr" sz="quarter" idx="11"/>
          </p:nvPr>
        </p:nvSpPr>
        <p:spPr/>
        <p:txBody>
          <a:bodyPr rtlCol="0"/>
          <a:lstStyle/>
          <a:p>
            <a:pPr rtl="0"/>
            <a:r>
              <a:rPr lang="en-GB" noProof="0"/>
              <a:t>Add a footer</a:t>
            </a:r>
          </a:p>
        </p:txBody>
      </p:sp>
      <p:sp>
        <p:nvSpPr>
          <p:cNvPr id="9" name="Slide Number Placeholder 8"/>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7" name="Date Placeholder 2"/>
          <p:cNvSpPr>
            <a:spLocks noGrp="1"/>
          </p:cNvSpPr>
          <p:nvPr>
            <p:ph type="dt" sz="half" idx="10"/>
          </p:nvPr>
        </p:nvSpPr>
        <p:spPr/>
        <p:txBody>
          <a:bodyPr rtlCol="0"/>
          <a:lstStyle/>
          <a:p>
            <a:pPr rtl="0"/>
            <a:fld id="{6486FF59-E2ED-4C88-AE44-F57A73D391B6}" type="datetime1">
              <a:rPr lang="en-GB" noProof="0" smtClean="0"/>
              <a:t>16/07/2024</a:t>
            </a:fld>
            <a:endParaRPr lang="en-GB" noProof="0"/>
          </a:p>
        </p:txBody>
      </p:sp>
      <p:sp>
        <p:nvSpPr>
          <p:cNvPr id="5" name="Footer Placeholder 3"/>
          <p:cNvSpPr>
            <a:spLocks noGrp="1"/>
          </p:cNvSpPr>
          <p:nvPr>
            <p:ph type="ftr" sz="quarter" idx="11"/>
          </p:nvPr>
        </p:nvSpPr>
        <p:spPr/>
        <p:txBody>
          <a:bodyPr rtlCol="0"/>
          <a:lstStyle/>
          <a:p>
            <a:pPr rtl="0"/>
            <a:r>
              <a:rPr lang="en-GB" noProof="0"/>
              <a:t>Add a footer</a:t>
            </a:r>
          </a:p>
        </p:txBody>
      </p:sp>
      <p:sp>
        <p:nvSpPr>
          <p:cNvPr id="6" name="Slide Number Placeholder 4"/>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rtlCol="0"/>
          <a:lstStyle/>
          <a:p>
            <a:pPr rtl="0"/>
            <a:fld id="{E44CA9CC-A944-4823-8057-F99E1F141559}" type="datetime1">
              <a:rPr lang="en-GB" noProof="0" smtClean="0"/>
              <a:t>16/07/2024</a:t>
            </a:fld>
            <a:endParaRPr lang="en-GB" noProof="0"/>
          </a:p>
        </p:txBody>
      </p:sp>
      <p:sp>
        <p:nvSpPr>
          <p:cNvPr id="5" name="Footer Placeholder 2"/>
          <p:cNvSpPr>
            <a:spLocks noGrp="1"/>
          </p:cNvSpPr>
          <p:nvPr>
            <p:ph type="ftr" sz="quarter" idx="11"/>
          </p:nvPr>
        </p:nvSpPr>
        <p:spPr/>
        <p:txBody>
          <a:bodyPr rtlCol="0"/>
          <a:lstStyle/>
          <a:p>
            <a:pPr rtl="0"/>
            <a:r>
              <a:rPr lang="en-GB" noProof="0"/>
              <a:t>Add a footer</a:t>
            </a:r>
          </a:p>
        </p:txBody>
      </p:sp>
      <p:sp>
        <p:nvSpPr>
          <p:cNvPr id="6" name="Slide Number Placeholder 3"/>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rtlCol="0" anchor="b"/>
          <a:lstStyle>
            <a:lvl1pPr algn="l">
              <a:defRPr sz="2400" b="0"/>
            </a:lvl1pPr>
          </a:lstStyle>
          <a:p>
            <a:pPr rtl="0"/>
            <a:r>
              <a:rPr lang="en-GB" noProof="0"/>
              <a:t>Click to edit Master title style</a:t>
            </a:r>
          </a:p>
        </p:txBody>
      </p:sp>
      <p:sp>
        <p:nvSpPr>
          <p:cNvPr id="3" name="Content Placeholder 2"/>
          <p:cNvSpPr>
            <a:spLocks noGrp="1"/>
          </p:cNvSpPr>
          <p:nvPr>
            <p:ph idx="1"/>
          </p:nvPr>
        </p:nvSpPr>
        <p:spPr>
          <a:xfrm>
            <a:off x="4784616" y="1447800"/>
            <a:ext cx="5195997" cy="4572000"/>
          </a:xfrm>
        </p:spPr>
        <p:txBody>
          <a:bodyPr rtlCol="0"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1154953" y="3129280"/>
            <a:ext cx="3401063" cy="2895599"/>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7" name="Date Placeholder 4"/>
          <p:cNvSpPr>
            <a:spLocks noGrp="1"/>
          </p:cNvSpPr>
          <p:nvPr>
            <p:ph type="dt" sz="half" idx="10"/>
          </p:nvPr>
        </p:nvSpPr>
        <p:spPr/>
        <p:txBody>
          <a:bodyPr rtlCol="0"/>
          <a:lstStyle/>
          <a:p>
            <a:pPr rtl="0"/>
            <a:fld id="{0DE0F3FB-87D7-4D51-8162-318BDE62EC89}" type="datetime1">
              <a:rPr lang="en-GB" noProof="0" smtClean="0"/>
              <a:t>16/07/2024</a:t>
            </a:fld>
            <a:endParaRPr lang="en-GB" noProof="0"/>
          </a:p>
        </p:txBody>
      </p:sp>
      <p:sp>
        <p:nvSpPr>
          <p:cNvPr id="5" name="Footer Placeholder 5"/>
          <p:cNvSpPr>
            <a:spLocks noGrp="1"/>
          </p:cNvSpPr>
          <p:nvPr>
            <p:ph type="ftr" sz="quarter" idx="11"/>
          </p:nvPr>
        </p:nvSpPr>
        <p:spPr/>
        <p:txBody>
          <a:bodyPr rtlCol="0"/>
          <a:lstStyle/>
          <a:p>
            <a:pPr rtl="0"/>
            <a:r>
              <a:rPr lang="en-GB" noProof="0"/>
              <a:t>Add a footer</a:t>
            </a:r>
          </a:p>
        </p:txBody>
      </p:sp>
      <p:sp>
        <p:nvSpPr>
          <p:cNvPr id="6" name="Slide Number Placeholder 6"/>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rtlCol="0" anchor="b">
            <a:normAutofit/>
          </a:bodyPr>
          <a:lstStyle>
            <a:lvl1pPr algn="l">
              <a:defRPr sz="3600" b="0"/>
            </a:lvl1pPr>
          </a:lstStyle>
          <a:p>
            <a:pPr rtl="0"/>
            <a:r>
              <a:rPr lang="en-GB" noProof="0"/>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rtlCol="0"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1154954" y="3657600"/>
            <a:ext cx="5084979" cy="1371600"/>
          </a:xfrm>
        </p:spPr>
        <p:txBody>
          <a:bodyPr rtlCol="0">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ED7C955-8C04-46EA-B599-C992310ED200}" type="datetime1">
              <a:rPr lang="en-GB" noProof="0" smtClean="0"/>
              <a:t>16/07/2024</a:t>
            </a:fld>
            <a:endParaRPr lang="en-GB" noProof="0"/>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7" name="Slide Number Placeholder 6"/>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rtlCol="0"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1154956" y="5367325"/>
            <a:ext cx="8825656" cy="493712"/>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D143F135-23C4-495B-9679-6EF4D9FB8335}" type="datetime1">
              <a:rPr lang="en-GB" noProof="0" smtClean="0"/>
              <a:t>16/07/2024</a:t>
            </a:fld>
            <a:endParaRPr lang="en-GB" noProof="0"/>
          </a:p>
        </p:txBody>
      </p:sp>
      <p:sp>
        <p:nvSpPr>
          <p:cNvPr id="6" name="Footer Placeholder 5"/>
          <p:cNvSpPr>
            <a:spLocks noGrp="1"/>
          </p:cNvSpPr>
          <p:nvPr>
            <p:ph type="ftr" sz="quarter" idx="11"/>
          </p:nvPr>
        </p:nvSpPr>
        <p:spPr/>
        <p:txBody>
          <a:bodyPr rtlCol="0"/>
          <a:lstStyle/>
          <a:p>
            <a:pPr rtl="0"/>
            <a:r>
              <a:rPr lang="en-GB" noProof="0"/>
              <a:t>Add a footer</a:t>
            </a:r>
          </a:p>
        </p:txBody>
      </p:sp>
      <p:sp>
        <p:nvSpPr>
          <p:cNvPr id="7" name="Slide Number Placeholder 6"/>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rtlCol="0"/>
          <a:lstStyle>
            <a:lvl1pPr>
              <a:defRPr sz="4800"/>
            </a:lvl1pPr>
          </a:lstStyle>
          <a:p>
            <a:pPr rtl="0"/>
            <a:r>
              <a:rPr lang="en-GB" noProof="0"/>
              <a:t>Click to edit Master title style</a:t>
            </a:r>
          </a:p>
        </p:txBody>
      </p:sp>
      <p:sp>
        <p:nvSpPr>
          <p:cNvPr id="8" name="Text Placeholder 3"/>
          <p:cNvSpPr>
            <a:spLocks noGrp="1"/>
          </p:cNvSpPr>
          <p:nvPr>
            <p:ph type="body" sz="half" idx="2"/>
          </p:nvPr>
        </p:nvSpPr>
        <p:spPr>
          <a:xfrm>
            <a:off x="1154954" y="3657600"/>
            <a:ext cx="8825659" cy="2362200"/>
          </a:xfrm>
        </p:spPr>
        <p:txBody>
          <a:bodyPr rtlCol="0"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BE2DE12-B74C-45D8-AB12-2D1D34E5EC08}"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rtlCol="0"/>
          <a:lstStyle>
            <a:lvl1pPr>
              <a:defRPr sz="4800"/>
            </a:lvl1pPr>
          </a:lstStyle>
          <a:p>
            <a:pPr rtl="0"/>
            <a:r>
              <a:rPr lang="en-GB" noProof="0"/>
              <a:t>Click to edit Master title style</a:t>
            </a:r>
          </a:p>
        </p:txBody>
      </p:sp>
      <p:sp>
        <p:nvSpPr>
          <p:cNvPr id="10" name="Text Placeholder 3"/>
          <p:cNvSpPr>
            <a:spLocks noGrp="1"/>
          </p:cNvSpPr>
          <p:nvPr>
            <p:ph type="body" sz="half" idx="2"/>
          </p:nvPr>
        </p:nvSpPr>
        <p:spPr>
          <a:xfrm>
            <a:off x="1154954" y="4350657"/>
            <a:ext cx="8825659" cy="1676400"/>
          </a:xfrm>
        </p:spPr>
        <p:txBody>
          <a:bodyPr rtlCol="0"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rtl="0">
              <a:buNone/>
            </a:pPr>
            <a:r>
              <a:rPr lang="en-GB" noProof="0"/>
              <a:t>Click to 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rtl="0"/>
            <a:r>
              <a:rPr lang="en-GB" noProof="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rtl="0"/>
            <a:r>
              <a:rPr lang="en-GB" noProof="0"/>
              <a:t>”</a:t>
            </a:r>
          </a:p>
        </p:txBody>
      </p:sp>
      <p:sp>
        <p:nvSpPr>
          <p:cNvPr id="4" name="Date Placeholder 3"/>
          <p:cNvSpPr>
            <a:spLocks noGrp="1"/>
          </p:cNvSpPr>
          <p:nvPr>
            <p:ph type="dt" sz="half" idx="10"/>
          </p:nvPr>
        </p:nvSpPr>
        <p:spPr/>
        <p:txBody>
          <a:bodyPr rtlCol="0"/>
          <a:lstStyle/>
          <a:p>
            <a:pPr rtl="0"/>
            <a:fld id="{7A7F6CCD-8DB1-4A9E-9735-17141C4AC6D0}"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1154954" y="4777381"/>
            <a:ext cx="8825659" cy="860400"/>
          </a:xfrm>
        </p:spPr>
        <p:txBody>
          <a:bodyPr rtlCol="0"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2E3F8DF2-EAD5-49B8-8EAA-B799F871F1B1}"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rtlCol="0"/>
          <a:lstStyle>
            <a:lvl1pPr>
              <a:defRPr sz="4800"/>
            </a:lvl1pPr>
          </a:lstStyle>
          <a:p>
            <a:pPr rtl="0"/>
            <a:r>
              <a:rPr lang="en-GB" noProof="0"/>
              <a:t>Click to edit Master title style</a:t>
            </a:r>
          </a:p>
        </p:txBody>
      </p:sp>
      <p:sp>
        <p:nvSpPr>
          <p:cNvPr id="8" name="Text Placeholder 3"/>
          <p:cNvSpPr>
            <a:spLocks noGrp="1"/>
          </p:cNvSpPr>
          <p:nvPr>
            <p:ph type="body" sz="half" idx="2"/>
          </p:nvPr>
        </p:nvSpPr>
        <p:spPr>
          <a:xfrm>
            <a:off x="1574801" y="4953000"/>
            <a:ext cx="7999315" cy="1074057"/>
          </a:xfrm>
        </p:spPr>
        <p:txBody>
          <a:bodyPr rtlCol="0"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rtl="0"/>
            <a:r>
              <a:rPr lang="en-GB" noProof="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rtl="0"/>
            <a:r>
              <a:rPr lang="en-GB" noProof="0"/>
              <a:t>”</a:t>
            </a:r>
          </a:p>
        </p:txBody>
      </p:sp>
      <p:sp>
        <p:nvSpPr>
          <p:cNvPr id="4" name="Date Placeholder 3"/>
          <p:cNvSpPr>
            <a:spLocks noGrp="1"/>
          </p:cNvSpPr>
          <p:nvPr>
            <p:ph type="dt" sz="half" idx="10"/>
          </p:nvPr>
        </p:nvSpPr>
        <p:spPr/>
        <p:txBody>
          <a:bodyPr rtlCol="0"/>
          <a:lstStyle/>
          <a:p>
            <a:pPr rtl="0"/>
            <a:fld id="{A0AFF820-3C61-40C8-B2E3-B9372889A0CB}"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rtlCol="0"/>
          <a:lstStyle>
            <a:lvl1pPr>
              <a:defRPr sz="4800"/>
            </a:lvl1pPr>
          </a:lstStyle>
          <a:p>
            <a:pPr rtl="0"/>
            <a:r>
              <a:rPr lang="en-GB" noProof="0"/>
              <a:t>Click to edit Master title style</a:t>
            </a:r>
          </a:p>
        </p:txBody>
      </p:sp>
      <p:sp>
        <p:nvSpPr>
          <p:cNvPr id="10" name="Text Placeholder 3"/>
          <p:cNvSpPr>
            <a:spLocks noGrp="1"/>
          </p:cNvSpPr>
          <p:nvPr>
            <p:ph type="body" sz="half" idx="2"/>
          </p:nvPr>
        </p:nvSpPr>
        <p:spPr>
          <a:xfrm>
            <a:off x="1154954" y="4350657"/>
            <a:ext cx="8825659" cy="1676400"/>
          </a:xfrm>
        </p:spPr>
        <p:txBody>
          <a:bodyPr rtlCol="0"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13" name="Text Placeholder 3"/>
          <p:cNvSpPr>
            <a:spLocks noGrp="1"/>
          </p:cNvSpPr>
          <p:nvPr>
            <p:ph type="body" sz="half" idx="13"/>
          </p:nvPr>
        </p:nvSpPr>
        <p:spPr>
          <a:xfrm>
            <a:off x="1154953" y="3848610"/>
            <a:ext cx="8825659" cy="588517"/>
          </a:xfrm>
        </p:spPr>
        <p:txBody>
          <a:bodyPr rtlCol="0"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01311F49-052E-4FFA-83E4-737C277185F7}"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sz="4000"/>
            </a:lvl1pPr>
          </a:lstStyle>
          <a:p>
            <a:pPr rtl="0"/>
            <a:r>
              <a:rPr lang="en-GB" noProof="0"/>
              <a:t>Click to edit Master title style</a:t>
            </a:r>
          </a:p>
        </p:txBody>
      </p:sp>
      <p:sp>
        <p:nvSpPr>
          <p:cNvPr id="3" name="Text Placeholder 2"/>
          <p:cNvSpPr>
            <a:spLocks noGrp="1"/>
          </p:cNvSpPr>
          <p:nvPr>
            <p:ph type="body" idx="1"/>
          </p:nvPr>
        </p:nvSpPr>
        <p:spPr>
          <a:xfrm>
            <a:off x="632947" y="1981200"/>
            <a:ext cx="2946866" cy="576262"/>
          </a:xfrm>
        </p:spPr>
        <p:txBody>
          <a:bodyPr rtlCol="0"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6" name="Text Placeholder 3"/>
          <p:cNvSpPr>
            <a:spLocks noGrp="1"/>
          </p:cNvSpPr>
          <p:nvPr>
            <p:ph type="body" sz="half" idx="15"/>
          </p:nvPr>
        </p:nvSpPr>
        <p:spPr>
          <a:xfrm>
            <a:off x="652463" y="2667000"/>
            <a:ext cx="2927350" cy="358933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rtlCol="0"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9" name="Text Placeholder 3"/>
          <p:cNvSpPr>
            <a:spLocks noGrp="1"/>
          </p:cNvSpPr>
          <p:nvPr>
            <p:ph type="body" sz="half" idx="16"/>
          </p:nvPr>
        </p:nvSpPr>
        <p:spPr>
          <a:xfrm>
            <a:off x="3873106" y="2667000"/>
            <a:ext cx="2946794" cy="358933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rtlCol="0"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0" name="Text Placeholder 3"/>
          <p:cNvSpPr>
            <a:spLocks noGrp="1"/>
          </p:cNvSpPr>
          <p:nvPr>
            <p:ph type="body" sz="half" idx="17"/>
          </p:nvPr>
        </p:nvSpPr>
        <p:spPr>
          <a:xfrm>
            <a:off x="7124700" y="2667000"/>
            <a:ext cx="2932113" cy="3589338"/>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7" name="Date Placeholder 3"/>
          <p:cNvSpPr>
            <a:spLocks noGrp="1"/>
          </p:cNvSpPr>
          <p:nvPr>
            <p:ph type="dt" sz="half" idx="10"/>
          </p:nvPr>
        </p:nvSpPr>
        <p:spPr/>
        <p:txBody>
          <a:bodyPr rtlCol="0"/>
          <a:lstStyle/>
          <a:p>
            <a:pPr rtl="0"/>
            <a:fld id="{19DAC706-3F90-4D1A-B3C3-B2B9ECC98B1B}" type="datetime1">
              <a:rPr lang="en-GB" noProof="0" smtClean="0"/>
              <a:t>16/07/2024</a:t>
            </a:fld>
            <a:endParaRPr lang="en-GB" noProof="0"/>
          </a:p>
        </p:txBody>
      </p:sp>
      <p:sp>
        <p:nvSpPr>
          <p:cNvPr id="4"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sz="4000"/>
            </a:lvl1pPr>
          </a:lstStyle>
          <a:p>
            <a:pPr rtl="0"/>
            <a:r>
              <a:rPr lang="en-GB" noProof="0"/>
              <a:t>Click to edit Master title style</a:t>
            </a:r>
          </a:p>
        </p:txBody>
      </p:sp>
      <p:sp>
        <p:nvSpPr>
          <p:cNvPr id="3" name="Text Placeholder 2"/>
          <p:cNvSpPr>
            <a:spLocks noGrp="1"/>
          </p:cNvSpPr>
          <p:nvPr>
            <p:ph type="body" idx="1"/>
          </p:nvPr>
        </p:nvSpPr>
        <p:spPr>
          <a:xfrm>
            <a:off x="652463" y="4250949"/>
            <a:ext cx="2940050" cy="576262"/>
          </a:xfrm>
        </p:spPr>
        <p:txBody>
          <a:bodyPr rtlCol="0"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rtlCol="0"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2" name="Text Placeholder 3"/>
          <p:cNvSpPr>
            <a:spLocks noGrp="1"/>
          </p:cNvSpPr>
          <p:nvPr>
            <p:ph type="body" sz="half" idx="18"/>
          </p:nvPr>
        </p:nvSpPr>
        <p:spPr>
          <a:xfrm>
            <a:off x="652463" y="4827211"/>
            <a:ext cx="2940050" cy="659189"/>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rtlCol="0"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rtlCol="0"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3" name="Text Placeholder 3"/>
          <p:cNvSpPr>
            <a:spLocks noGrp="1"/>
          </p:cNvSpPr>
          <p:nvPr>
            <p:ph type="body" sz="half" idx="19"/>
          </p:nvPr>
        </p:nvSpPr>
        <p:spPr>
          <a:xfrm>
            <a:off x="3888022" y="4827210"/>
            <a:ext cx="2934406" cy="659189"/>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rtlCol="0"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rtlCol="0"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4" name="Text Placeholder 3"/>
          <p:cNvSpPr>
            <a:spLocks noGrp="1"/>
          </p:cNvSpPr>
          <p:nvPr>
            <p:ph type="body" sz="half" idx="20"/>
          </p:nvPr>
        </p:nvSpPr>
        <p:spPr>
          <a:xfrm>
            <a:off x="7124575" y="4827208"/>
            <a:ext cx="2935997" cy="659189"/>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7" name="Date Placeholder 3"/>
          <p:cNvSpPr>
            <a:spLocks noGrp="1"/>
          </p:cNvSpPr>
          <p:nvPr>
            <p:ph type="dt" sz="half" idx="10"/>
          </p:nvPr>
        </p:nvSpPr>
        <p:spPr/>
        <p:txBody>
          <a:bodyPr rtlCol="0"/>
          <a:lstStyle/>
          <a:p>
            <a:pPr rtl="0"/>
            <a:fld id="{84472CDD-E335-4904-9D8C-2942935C7724}" type="datetime1">
              <a:rPr lang="en-GB" noProof="0" smtClean="0"/>
              <a:t>16/07/2024</a:t>
            </a:fld>
            <a:endParaRPr lang="en-GB" noProof="0"/>
          </a:p>
        </p:txBody>
      </p:sp>
      <p:sp>
        <p:nvSpPr>
          <p:cNvPr id="4"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nchorCtr="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AFD2FD4-B9E6-4D47-8564-10196CCB8564}"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rtlCol="0" anchor="b" anchorCtr="0"/>
          <a:lstStyle/>
          <a:p>
            <a:pPr rtl="0"/>
            <a:r>
              <a:rPr lang="en-GB" noProof="0"/>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D784EA8C-0295-43E1-9527-DBC260A8B8E4}" type="datetime1">
              <a:rPr lang="en-GB" noProof="0" smtClean="0"/>
              <a:t>16/07/2024</a:t>
            </a:fld>
            <a:endParaRPr lang="en-GB" noProof="0"/>
          </a:p>
        </p:txBody>
      </p:sp>
      <p:sp>
        <p:nvSpPr>
          <p:cNvPr id="5" name="Footer Placeholder 4"/>
          <p:cNvSpPr>
            <a:spLocks noGrp="1"/>
          </p:cNvSpPr>
          <p:nvPr>
            <p:ph type="ftr" sz="quarter" idx="11"/>
          </p:nvPr>
        </p:nvSpPr>
        <p:spPr/>
        <p:txBody>
          <a:bodyPr rtlCol="0"/>
          <a:lstStyle/>
          <a:p>
            <a:pPr rtl="0"/>
            <a:r>
              <a:rPr lang="en-GB" noProof="0"/>
              <a:t>Add a footer</a:t>
            </a:r>
          </a:p>
        </p:txBody>
      </p:sp>
      <p:sp>
        <p:nvSpPr>
          <p:cNvPr id="6" name="Slide Number Placeholder 5"/>
          <p:cNvSpPr>
            <a:spLocks noGrp="1"/>
          </p:cNvSpPr>
          <p:nvPr>
            <p:ph type="sldNum" sz="quarter" idx="12"/>
          </p:nvPr>
        </p:nvSpPr>
        <p:spPr/>
        <p:txBody>
          <a:bodyPr rtlCol="0"/>
          <a:lstStyle/>
          <a:p>
            <a:pPr rtl="0"/>
            <a:fld id="{D57F1E4F-1CFF-5643-939E-02111984F56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noProof="0"/>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pPr rtl="0"/>
            <a:r>
              <a:rPr lang="en-GB" noProof="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pPr rtl="0"/>
            <a:fld id="{561CC57F-2139-4EED-A3EA-185C410F7286}" type="datetime1">
              <a:rPr lang="en-GB" noProof="0" smtClean="0"/>
              <a:t>16/07/2024</a:t>
            </a:fld>
            <a:endParaRPr lang="en-GB" noProof="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rtl="0"/>
            <a:r>
              <a:rPr lang="en-GB" noProof="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rtl="0"/>
            <a:endParaRPr lang="en-GB" noProof="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rtl="0"/>
            <a:fld id="{D57F1E4F-1CFF-5643-939E-02111984F565}" type="slidenum">
              <a:rPr lang="en-GB" noProof="0" smtClean="0"/>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 </a:t>
            </a:r>
          </a:p>
        </p:txBody>
      </p:sp>
      <p:sp>
        <p:nvSpPr>
          <p:cNvPr id="6" name="Content Placeholder 5"/>
          <p:cNvSpPr>
            <a:spLocks noGrp="1"/>
          </p:cNvSpPr>
          <p:nvPr>
            <p:ph idx="1"/>
          </p:nvPr>
        </p:nvSpPr>
        <p:spPr/>
        <p:txBody>
          <a:bodyPr rtlCol="0">
            <a:normAutofit lnSpcReduction="10000"/>
          </a:bodyPr>
          <a:lstStyle/>
          <a:p>
            <a:pPr marL="0" indent="0" algn="ctr">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BA BUSINESS MANAGEMENT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Entrepreneurship</a:t>
            </a:r>
          </a:p>
          <a:p>
            <a:pPr marL="0" indent="0" algn="ctr">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LCBB5001</a:t>
            </a:r>
          </a:p>
          <a:p>
            <a:pPr marL="0" indent="0" algn="ctr">
              <a:lnSpc>
                <a:spcPct val="107000"/>
              </a:lnSpc>
              <a:spcAft>
                <a:spcPts val="800"/>
              </a:spcAft>
              <a:buNone/>
            </a:pPr>
            <a:r>
              <a:rPr lang="en-GB" sz="3200" dirty="0">
                <a:latin typeface="Calibri" panose="020F0502020204030204" pitchFamily="34" charset="0"/>
                <a:ea typeface="Calibri" panose="020F0502020204030204" pitchFamily="34" charset="0"/>
                <a:cs typeface="Times New Roman" panose="02020603050405020304" pitchFamily="18" charset="0"/>
              </a:rPr>
              <a:t>BUSINESS PLAN</a:t>
            </a:r>
          </a:p>
          <a:p>
            <a:pPr marL="0" indent="0" algn="ctr">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Student: Sorina-Iulia Cosa</a:t>
            </a:r>
          </a:p>
          <a:p>
            <a:pPr marL="0" indent="0" algn="ctr">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Student number: 2211474</a:t>
            </a:r>
          </a:p>
          <a:p>
            <a:pPr marL="0" indent="0" algn="ctr">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Lecturer: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Masud</a:t>
            </a:r>
            <a:r>
              <a:rPr lang="en-GB" sz="1800" dirty="0">
                <a:effectLst/>
                <a:latin typeface="Calibri" panose="020F0502020204030204" pitchFamily="34" charset="0"/>
                <a:ea typeface="Calibri" panose="020F0502020204030204" pitchFamily="34" charset="0"/>
                <a:cs typeface="Times New Roman" panose="02020603050405020304" pitchFamily="18" charset="0"/>
              </a:rPr>
              <a:t> Ibrahim</a:t>
            </a:r>
          </a:p>
        </p:txBody>
      </p:sp>
      <p:sp>
        <p:nvSpPr>
          <p:cNvPr id="3" name="Rectangle 2">
            <a:extLst>
              <a:ext uri="{FF2B5EF4-FFF2-40B4-BE49-F238E27FC236}">
                <a16:creationId xmlns:a16="http://schemas.microsoft.com/office/drawing/2014/main" id="{1DAACE26-77DD-978A-4BEA-3A3123F79764}"/>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descr="UWTSD logo | Discover Dylan Thomas">
            <a:extLst>
              <a:ext uri="{FF2B5EF4-FFF2-40B4-BE49-F238E27FC236}">
                <a16:creationId xmlns:a16="http://schemas.microsoft.com/office/drawing/2014/main" id="{A8D314D8-FD7E-9511-1D99-360B0153F2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3665538" cy="16421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rtlCol="0"/>
          <a:lstStyle/>
          <a:p>
            <a:pPr rtl="0"/>
            <a:r>
              <a:rPr lang="en-GB" dirty="0"/>
              <a:t>Sphynx Coffee Shop LTD</a:t>
            </a:r>
          </a:p>
        </p:txBody>
      </p:sp>
      <p:sp>
        <p:nvSpPr>
          <p:cNvPr id="6" name="Subtitle 5"/>
          <p:cNvSpPr>
            <a:spLocks noGrp="1"/>
          </p:cNvSpPr>
          <p:nvPr>
            <p:ph type="subTitle" idx="1"/>
          </p:nvPr>
        </p:nvSpPr>
        <p:spPr/>
        <p:txBody>
          <a:bodyPr rtlCol="0"/>
          <a:lstStyle/>
          <a:p>
            <a:pPr rtl="0"/>
            <a:r>
              <a:rPr lang="en-GB" dirty="0"/>
              <a:t>Business plan presentation</a:t>
            </a: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rtlCol="0"/>
          <a:lstStyle/>
          <a:p>
            <a:pPr rtl="0"/>
            <a:r>
              <a:rPr lang="en-GB" sz="2800" dirty="0">
                <a:solidFill>
                  <a:srgbClr val="000000"/>
                </a:solidFill>
                <a:latin typeface="Arial" panose="020B0604020202020204" pitchFamily="34" charset="0"/>
                <a:ea typeface="Calibri" panose="020F0502020204030204" pitchFamily="34" charset="0"/>
              </a:rPr>
              <a:t>	</a:t>
            </a:r>
            <a:r>
              <a:rPr lang="en-GB" sz="2800" dirty="0">
                <a:solidFill>
                  <a:schemeClr val="tx1"/>
                </a:solidFill>
                <a:effectLst/>
                <a:latin typeface="Arial" panose="020B0604020202020204" pitchFamily="34" charset="0"/>
                <a:ea typeface="Calibri" panose="020F0502020204030204" pitchFamily="34" charset="0"/>
              </a:rPr>
              <a:t>Sphynx Coffee Shop LTD is the perfect place for coffee lovers who appreciate a good book and an amazing coffee. It aims to take the customers in a trip to the place of their favourite book scenario in an intense scent of fresh brewed coffee. </a:t>
            </a:r>
            <a:r>
              <a:rPr lang="en-GB" sz="2800" dirty="0">
                <a:solidFill>
                  <a:schemeClr val="tx1"/>
                </a:solidFill>
                <a:effectLst/>
                <a:latin typeface="Arial" panose="020B0604020202020204" pitchFamily="34" charset="0"/>
                <a:ea typeface="Times New Roman" panose="02020603050405020304" pitchFamily="18" charset="0"/>
              </a:rPr>
              <a:t>The Sphynx Coffee Shop strives to be a warm and inviting coffee shop for book lovers.</a:t>
            </a:r>
            <a:r>
              <a:rPr lang="en-GB" sz="2800" dirty="0">
                <a:solidFill>
                  <a:srgbClr val="000000"/>
                </a:solidFill>
                <a:effectLst/>
                <a:latin typeface="Arial" panose="020B0604020202020204" pitchFamily="34" charset="0"/>
                <a:ea typeface="Times New Roman" panose="02020603050405020304" pitchFamily="18" charset="0"/>
              </a:rPr>
              <a:t> </a:t>
            </a:r>
            <a:br>
              <a:rPr lang="en-GB" sz="2800" dirty="0">
                <a:solidFill>
                  <a:srgbClr val="000000"/>
                </a:solidFill>
                <a:effectLst/>
                <a:latin typeface="Arial" panose="020B0604020202020204" pitchFamily="34" charset="0"/>
                <a:ea typeface="Times New Roman" panose="02020603050405020304" pitchFamily="18" charset="0"/>
              </a:rPr>
            </a:br>
            <a:br>
              <a:rPr lang="en-GB" sz="2800" dirty="0">
                <a:solidFill>
                  <a:srgbClr val="000000"/>
                </a:solidFill>
                <a:effectLst/>
                <a:latin typeface="Arial" panose="020B0604020202020204" pitchFamily="34" charset="0"/>
                <a:ea typeface="Times New Roman" panose="02020603050405020304" pitchFamily="18" charset="0"/>
              </a:rPr>
            </a:br>
            <a:r>
              <a:rPr lang="en-GB" sz="2800" dirty="0">
                <a:solidFill>
                  <a:srgbClr val="000000"/>
                </a:solidFill>
                <a:effectLst/>
                <a:latin typeface="Arial" panose="020B0604020202020204" pitchFamily="34" charset="0"/>
                <a:ea typeface="Calibri" panose="020F0502020204030204" pitchFamily="34" charset="0"/>
              </a:rPr>
              <a:t> 	</a:t>
            </a:r>
            <a:r>
              <a:rPr lang="en-GB" sz="2800" dirty="0">
                <a:solidFill>
                  <a:schemeClr val="tx1"/>
                </a:solidFill>
                <a:effectLst/>
                <a:latin typeface="Arial" panose="020B0604020202020204" pitchFamily="34" charset="0"/>
                <a:ea typeface="Calibri" panose="020F0502020204030204" pitchFamily="34" charset="0"/>
              </a:rPr>
              <a:t>The location is in the heart of Wigston, at the south of the full of life city of Leicester</a:t>
            </a:r>
            <a:br>
              <a:rPr lang="en-GB" sz="2800" dirty="0"/>
            </a:br>
            <a:endParaRPr lang="en-GB" sz="2800" dirty="0">
              <a:highlight>
                <a:srgbClr val="FFFF00"/>
              </a:highlight>
            </a:endParaRPr>
          </a:p>
        </p:txBody>
      </p:sp>
      <p:sp>
        <p:nvSpPr>
          <p:cNvPr id="3" name="Text Placeholder 2"/>
          <p:cNvSpPr>
            <a:spLocks noGrp="1"/>
          </p:cNvSpPr>
          <p:nvPr>
            <p:ph type="body" sz="half" idx="2"/>
          </p:nvPr>
        </p:nvSpPr>
        <p:spPr/>
        <p:txBody>
          <a:bodyPr rtlCol="0">
            <a:normAutofit/>
          </a:bodyPr>
          <a:lstStyle/>
          <a:p>
            <a:pPr rtl="0"/>
            <a:r>
              <a:rPr lang="en-GB" dirty="0"/>
              <a:t> </a:t>
            </a:r>
          </a:p>
        </p:txBody>
      </p:sp>
    </p:spTree>
    <p:extLst>
      <p:ext uri="{BB962C8B-B14F-4D97-AF65-F5344CB8AC3E}">
        <p14:creationId xmlns:p14="http://schemas.microsoft.com/office/powerpoint/2010/main" val="31082049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algn="ctr" rtl="0"/>
            <a:r>
              <a:rPr lang="en-GB" dirty="0"/>
              <a:t>Products and services</a:t>
            </a:r>
          </a:p>
        </p:txBody>
      </p:sp>
      <p:sp>
        <p:nvSpPr>
          <p:cNvPr id="5" name="Content Placeholder 4"/>
          <p:cNvSpPr>
            <a:spLocks noGrp="1"/>
          </p:cNvSpPr>
          <p:nvPr>
            <p:ph idx="1"/>
          </p:nvPr>
        </p:nvSpPr>
        <p:spPr>
          <a:xfrm>
            <a:off x="794419" y="1259633"/>
            <a:ext cx="10383654" cy="5309117"/>
          </a:xfrm>
        </p:spPr>
        <p:txBody>
          <a:bodyPr rtlCol="0">
            <a:normAutofit fontScale="92500" lnSpcReduction="20000"/>
          </a:bodyPr>
          <a:lstStyle/>
          <a:p>
            <a:pPr indent="0" algn="just">
              <a:lnSpc>
                <a:spcPct val="150000"/>
              </a:lnSpc>
              <a:spcAft>
                <a:spcPts val="800"/>
              </a:spcAft>
              <a:buNone/>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p>
          <a:p>
            <a:pPr indent="0"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Arial" panose="020B0604020202020204" pitchFamily="34" charset="0"/>
              </a:rPr>
              <a:t>The coffee shop will mainly serve the usual types of brewed coffee, including expresso and americano, alongside with other sort of coffees. Vegan and diary free alternatives will be provided to promote inclusion for every customer that decides to buy from the Sphynx Coffee Shop. As the idea of the coffee shop it is to be a book café, a wide range of books will be handy for customers if they choose to dine-in and enjoy the coffee while reading and relaxing. The atmosphere will be relaxing, soft music on the background will also be found in the coffee shop. The customers will have the choice to dine-in and takeaway if they are in the morning rush or they just decide they want a coffee-to-go at any time of the day. Non-coffee beverages will also be available, such as hot chocolate, fresh juices, smoothies, sparkling water and lemonade.</a:t>
            </a:r>
          </a:p>
          <a:p>
            <a:pPr indent="0" algn="just">
              <a:lnSpc>
                <a:spcPct val="150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 		Since Sphynx Coffee Shop it is not only about coffee, but about offering the experience of a book coffee shop, it will also host Book Clubs and Reading Groups, Events and Workshops such as poetry reading and a space for remote work that provides free WI-FI and charging stations for devices. </a:t>
            </a:r>
          </a:p>
          <a:p>
            <a:pPr marL="0" indent="0" rtl="0">
              <a:buNone/>
            </a:pPr>
            <a:endParaRPr lang="en-GB"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marR="102235" lvl="0" algn="ctr">
              <a:spcAft>
                <a:spcPts val="0"/>
              </a:spcAft>
            </a:pPr>
            <a:r>
              <a:rPr lang="en-US" sz="3200" dirty="0">
                <a:effectLst/>
                <a:latin typeface="Arial" panose="020B0604020202020204" pitchFamily="34" charset="0"/>
                <a:ea typeface="Arial" panose="020B0604020202020204" pitchFamily="34" charset="0"/>
              </a:rPr>
              <a:t>Ownership</a:t>
            </a:r>
            <a:r>
              <a:rPr lang="en-US" sz="3200" dirty="0">
                <a:latin typeface="Arial" panose="020B0604020202020204" pitchFamily="34" charset="0"/>
                <a:ea typeface="Arial" panose="020B0604020202020204" pitchFamily="34" charset="0"/>
              </a:rPr>
              <a:t>,</a:t>
            </a:r>
            <a:r>
              <a:rPr lang="en-US" sz="3200" dirty="0">
                <a:effectLst/>
                <a:latin typeface="Arial" panose="020B0604020202020204" pitchFamily="34" charset="0"/>
                <a:ea typeface="Arial" panose="020B0604020202020204" pitchFamily="34" charset="0"/>
              </a:rPr>
              <a:t> Legal format </a:t>
            </a:r>
            <a:endParaRPr lang="en-GB" sz="3200" dirty="0">
              <a:effectLst/>
              <a:latin typeface="Arial" panose="020B0604020202020204" pitchFamily="34" charset="0"/>
              <a:ea typeface="Arial" panose="020B0604020202020204" pitchFamily="34" charset="0"/>
            </a:endParaRPr>
          </a:p>
        </p:txBody>
      </p:sp>
      <p:sp>
        <p:nvSpPr>
          <p:cNvPr id="4" name="Content Placeholder 3"/>
          <p:cNvSpPr>
            <a:spLocks noGrp="1"/>
          </p:cNvSpPr>
          <p:nvPr>
            <p:ph idx="1"/>
          </p:nvPr>
        </p:nvSpPr>
        <p:spPr>
          <a:xfrm>
            <a:off x="1028667" y="1521073"/>
            <a:ext cx="8946541" cy="4195481"/>
          </a:xfrm>
        </p:spPr>
        <p:txBody>
          <a:bodyPr rtlCol="0"/>
          <a:lstStyle/>
          <a:p>
            <a:pPr marL="0" indent="0" rtl="0">
              <a:buNone/>
            </a:pPr>
            <a:r>
              <a:rPr lang="en-GB" dirty="0"/>
              <a:t>		</a:t>
            </a:r>
            <a:r>
              <a:rPr lang="en-GB" sz="1800" dirty="0">
                <a:effectLst/>
                <a:latin typeface="Arial" panose="020B0604020202020204" pitchFamily="34" charset="0"/>
                <a:ea typeface="Calibri" panose="020F0502020204030204" pitchFamily="34" charset="0"/>
              </a:rPr>
              <a:t>Sphynx Coffee Shop will open its doors as a Private Limited Company</a:t>
            </a:r>
          </a:p>
          <a:p>
            <a:pPr marL="0" indent="0" rtl="0">
              <a:buNone/>
            </a:pPr>
            <a:r>
              <a:rPr lang="en-GB" sz="1800" dirty="0">
                <a:effectLst/>
                <a:latin typeface="Arial" panose="020B0604020202020204" pitchFamily="34" charset="0"/>
                <a:ea typeface="Times New Roman" panose="02020603050405020304" pitchFamily="18" charset="0"/>
              </a:rPr>
              <a:t>Creating a private limited company is a common method of starting commercial operations. The most popular type of business creation in the UK is the private limited company </a:t>
            </a:r>
            <a:r>
              <a:rPr lang="en-GB" sz="1800" dirty="0">
                <a:effectLst/>
                <a:latin typeface="Arial" panose="020B0604020202020204" pitchFamily="34" charset="0"/>
                <a:ea typeface="Calibri" panose="020F0502020204030204" pitchFamily="34" charset="0"/>
              </a:rPr>
              <a:t>(</a:t>
            </a:r>
            <a:r>
              <a:rPr lang="en-GB" sz="1800" dirty="0">
                <a:effectLst/>
                <a:latin typeface="Arial" panose="020B0604020202020204" pitchFamily="34" charset="0"/>
                <a:ea typeface="Times New Roman" panose="02020603050405020304" pitchFamily="18" charset="0"/>
              </a:rPr>
              <a:t>Start Up Loans Company</a:t>
            </a:r>
            <a:r>
              <a:rPr lang="en-GB" sz="1800" dirty="0">
                <a:effectLst/>
                <a:latin typeface="Arial" panose="020B0604020202020204" pitchFamily="34" charset="0"/>
                <a:ea typeface="Calibri" panose="020F0502020204030204" pitchFamily="34" charset="0"/>
              </a:rPr>
              <a:t>, 2016). </a:t>
            </a:r>
          </a:p>
          <a:p>
            <a:pPr marL="0" indent="0" rtl="0">
              <a:buNone/>
            </a:pPr>
            <a:endParaRPr lang="en-GB" sz="1800" dirty="0">
              <a:solidFill>
                <a:srgbClr val="000000"/>
              </a:solidFill>
              <a:latin typeface="Arial" panose="020B0604020202020204" pitchFamily="34" charset="0"/>
              <a:ea typeface="Calibri" panose="020F0502020204030204" pitchFamily="34" charset="0"/>
            </a:endParaRPr>
          </a:p>
          <a:p>
            <a:pPr marL="0" indent="0" rtl="0">
              <a:buNone/>
            </a:pPr>
            <a:r>
              <a:rPr lang="en-GB" dirty="0">
                <a:solidFill>
                  <a:schemeClr val="bg1"/>
                </a:solidFill>
              </a:rPr>
              <a:t> </a:t>
            </a:r>
          </a:p>
        </p:txBody>
      </p:sp>
      <p:sp>
        <p:nvSpPr>
          <p:cNvPr id="8" name="Rectangle 5">
            <a:extLst>
              <a:ext uri="{FF2B5EF4-FFF2-40B4-BE49-F238E27FC236}">
                <a16:creationId xmlns:a16="http://schemas.microsoft.com/office/drawing/2014/main" id="{3CD6293F-2599-F01C-9853-59A82852A10B}"/>
              </a:ext>
            </a:extLst>
          </p:cNvPr>
          <p:cNvSpPr>
            <a:spLocks noChangeArrowheads="1"/>
          </p:cNvSpPr>
          <p:nvPr/>
        </p:nvSpPr>
        <p:spPr bwMode="auto">
          <a:xfrm>
            <a:off x="944693" y="2921603"/>
            <a:ext cx="9508795" cy="37240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Arial" panose="020B0604020202020204" pitchFamily="34" charset="0"/>
              </a:rPr>
              <a:t>	Establishing a private limited company offers several advantages such as reduced personal liability risk, enhanced firm visibility, lowered taxes, and greater flexibility concerning personal income. This is because the director can choose to pay dividends rather than a salary, which is more tax-efficient because of the lower overall tax burden caused by dividends' lower tax rate</a:t>
            </a:r>
            <a:r>
              <a:rPr lang="en-GB" sz="1800" dirty="0">
                <a:effectLst/>
                <a:latin typeface="Arial" panose="020B0604020202020204" pitchFamily="34" charset="0"/>
                <a:ea typeface="Calibri" panose="020F0502020204030204" pitchFamily="34" charset="0"/>
              </a:rPr>
              <a:t>(Accounts And Legal,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b="0" i="0" u="none" strike="noStrike" cap="none" normalizeH="0" baseline="0" dirty="0">
              <a:ln>
                <a:noFill/>
              </a:ln>
              <a:latin typeface="Arial" panose="020B0604020202020204" pitchFamily="34" charset="0"/>
              <a:ea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GB" altLang="en-US" dirty="0">
                <a:effectLst/>
                <a:latin typeface="Arial" panose="020B0604020202020204" pitchFamily="34" charset="0"/>
                <a:ea typeface="Calibri" panose="020F0502020204030204" pitchFamily="34" charset="0"/>
              </a:rPr>
              <a:t>The company will be owned by one owner which also holds 100%of the shares. Each shareholder in a private limited company owns a certain number of shares in the company. These owners are called shareholders. This implies that the owner has two options for forming a limited company: either jointly with others, in which case itself would hold all the shares, or individually, with each shareholder receiving a portion of the shares (Start Up Loans Company, 2024).</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algn="ctr" rtl="0"/>
            <a:r>
              <a:rPr lang="en-US" sz="4000" dirty="0">
                <a:effectLst/>
                <a:latin typeface="Arial" panose="020B0604020202020204" pitchFamily="34" charset="0"/>
                <a:ea typeface="Arial" panose="020B0604020202020204" pitchFamily="34" charset="0"/>
              </a:rPr>
              <a:t>Management of the company</a:t>
            </a:r>
            <a:endParaRPr lang="en-GB" sz="4000" dirty="0"/>
          </a:p>
        </p:txBody>
      </p:sp>
      <p:sp>
        <p:nvSpPr>
          <p:cNvPr id="5" name="Content Placeholder 4"/>
          <p:cNvSpPr>
            <a:spLocks noGrp="1"/>
          </p:cNvSpPr>
          <p:nvPr>
            <p:ph idx="1"/>
          </p:nvPr>
        </p:nvSpPr>
        <p:spPr/>
        <p:txBody>
          <a:bodyPr rtlCol="0">
            <a:normAutofit/>
          </a:bodyPr>
          <a:lstStyle/>
          <a:p>
            <a:pPr rtl="0">
              <a:buFont typeface="Wingdings" panose="05000000000000000000" pitchFamily="2" charset="2"/>
              <a:buChar char="v"/>
            </a:pPr>
            <a:r>
              <a:rPr lang="en-GB" sz="1400" dirty="0">
                <a:latin typeface="Arial" panose="020B0604020202020204" pitchFamily="34" charset="0"/>
                <a:cs typeface="Arial" panose="020B0604020202020204" pitchFamily="34" charset="0"/>
              </a:rPr>
              <a:t>The ultimate accountability for the efficient operation of Sphynx Coffee Shop rests with the </a:t>
            </a:r>
            <a:r>
              <a:rPr lang="en-GB" sz="1400" b="1" dirty="0">
                <a:latin typeface="Arial" panose="020B0604020202020204" pitchFamily="34" charset="0"/>
                <a:cs typeface="Arial" panose="020B0604020202020204" pitchFamily="34" charset="0"/>
              </a:rPr>
              <a:t>Owner/Manager</a:t>
            </a:r>
            <a:r>
              <a:rPr lang="en-GB" sz="1400" dirty="0">
                <a:latin typeface="Arial" panose="020B0604020202020204" pitchFamily="34" charset="0"/>
                <a:cs typeface="Arial" panose="020B0604020202020204" pitchFamily="34" charset="0"/>
              </a:rPr>
              <a:t>. These include setting the strategic direction of the company, hiring and developing staff, handling money, overseeing daily operations, and ensuring satisfaction among customers. the owner/manager has complete and ultimate authority over all possibilities and alternatives. A manager's decision-making orientation is mostly influenced by their attitude towards taking risks as well as how they perceive their surroundings (</a:t>
            </a:r>
            <a:r>
              <a:rPr lang="en-GB" sz="1400" dirty="0" err="1">
                <a:latin typeface="Arial" panose="020B0604020202020204" pitchFamily="34" charset="0"/>
                <a:cs typeface="Arial" panose="020B0604020202020204" pitchFamily="34" charset="0"/>
              </a:rPr>
              <a:t>Legohérel</a:t>
            </a:r>
            <a:r>
              <a:rPr lang="en-GB" sz="1400" dirty="0">
                <a:latin typeface="Arial" panose="020B0604020202020204" pitchFamily="34" charset="0"/>
                <a:cs typeface="Arial" panose="020B0604020202020204" pitchFamily="34" charset="0"/>
              </a:rPr>
              <a:t> et al., 2004). </a:t>
            </a:r>
          </a:p>
          <a:p>
            <a:pPr rtl="0">
              <a:buFont typeface="Wingdings" panose="05000000000000000000" pitchFamily="2" charset="2"/>
              <a:buChar char="v"/>
            </a:pPr>
            <a:r>
              <a:rPr lang="en-GB" sz="1400" b="1" dirty="0">
                <a:latin typeface="Arial" panose="020B0604020202020204" pitchFamily="34" charset="0"/>
                <a:cs typeface="Arial" panose="020B0604020202020204" pitchFamily="34" charset="0"/>
              </a:rPr>
              <a:t>Baristas</a:t>
            </a:r>
            <a:r>
              <a:rPr lang="en-GB" sz="1400" dirty="0">
                <a:latin typeface="Arial" panose="020B0604020202020204" pitchFamily="34" charset="0"/>
                <a:cs typeface="Arial" panose="020B0604020202020204" pitchFamily="34" charset="0"/>
              </a:rPr>
              <a:t> oversee making coffee and other drinks for customers and serving them. They guarantee the goods' quality and consistency, keep the preparation area tidy, and provide excellent customer service. People frequently like pleasures like speciality drinks and drinks made with coffee bases. Baristas are necessary to give a positive experience </a:t>
            </a:r>
            <a:r>
              <a:rPr lang="en-GB" sz="1400" dirty="0">
                <a:effectLst/>
                <a:latin typeface="Arial" panose="020B0604020202020204" pitchFamily="34" charset="0"/>
                <a:ea typeface="Calibri" panose="020F0502020204030204" pitchFamily="34" charset="0"/>
                <a:cs typeface="Arial" panose="020B0604020202020204" pitchFamily="34" charset="0"/>
              </a:rPr>
              <a:t>(CPD Online College, 2023).</a:t>
            </a:r>
            <a:endParaRPr lang="en-GB" sz="1400" dirty="0">
              <a:latin typeface="Arial" panose="020B0604020202020204" pitchFamily="34" charset="0"/>
              <a:cs typeface="Arial" panose="020B0604020202020204" pitchFamily="34" charset="0"/>
            </a:endParaRPr>
          </a:p>
          <a:p>
            <a:pPr rtl="0">
              <a:buFont typeface="Wingdings" panose="05000000000000000000" pitchFamily="2" charset="2"/>
              <a:buChar char="v"/>
            </a:pPr>
            <a:r>
              <a:rPr lang="en-GB" sz="1400" b="1" dirty="0">
                <a:effectLst/>
                <a:latin typeface="Arial" panose="020B0604020202020204" pitchFamily="34" charset="0"/>
                <a:ea typeface="Times New Roman" panose="02020603050405020304" pitchFamily="18" charset="0"/>
                <a:cs typeface="Arial" panose="020B0604020202020204" pitchFamily="34" charset="0"/>
              </a:rPr>
              <a:t>Support Staff</a:t>
            </a:r>
            <a:r>
              <a:rPr lang="en-GB" sz="1400" dirty="0">
                <a:effectLst/>
                <a:latin typeface="Arial" panose="020B0604020202020204" pitchFamily="34" charset="0"/>
                <a:ea typeface="Times New Roman" panose="02020603050405020304" pitchFamily="18" charset="0"/>
                <a:cs typeface="Arial" panose="020B0604020202020204" pitchFamily="34" charset="0"/>
              </a:rPr>
              <a:t>. Cleaning up after the dining area and dishwashing are the responsibilities of the support staff. Support staff members have to be trustworthy, have a strong work ethic, and be ready to take on new tasks as needed.</a:t>
            </a:r>
          </a:p>
          <a:p>
            <a:pPr rtl="0">
              <a:buFont typeface="Wingdings" panose="05000000000000000000" pitchFamily="2" charset="2"/>
              <a:buChar char="v"/>
            </a:pPr>
            <a:endParaRPr lang="en-GB" sz="1400"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441362"/>
          </a:xfrm>
        </p:spPr>
        <p:txBody>
          <a:bodyPr rtlCol="0"/>
          <a:lstStyle/>
          <a:p>
            <a:pPr algn="ctr" rtl="0"/>
            <a:r>
              <a:rPr lang="en-US" sz="4000" dirty="0">
                <a:latin typeface="Arial" panose="020B0604020202020204" pitchFamily="34" charset="0"/>
              </a:rPr>
              <a:t>PESTLE Analysis</a:t>
            </a:r>
            <a:br>
              <a:rPr lang="en-US" sz="1800" dirty="0">
                <a:latin typeface="Arial" panose="020B0604020202020204" pitchFamily="34" charset="0"/>
              </a:rPr>
            </a:br>
            <a:endParaRPr lang="en-GB" dirty="0"/>
          </a:p>
        </p:txBody>
      </p:sp>
      <p:sp>
        <p:nvSpPr>
          <p:cNvPr id="5" name="Content Placeholder 4"/>
          <p:cNvSpPr>
            <a:spLocks noGrp="1"/>
          </p:cNvSpPr>
          <p:nvPr>
            <p:ph idx="1"/>
          </p:nvPr>
        </p:nvSpPr>
        <p:spPr>
          <a:xfrm>
            <a:off x="966181" y="2805016"/>
            <a:ext cx="9084653" cy="4175759"/>
          </a:xfrm>
        </p:spPr>
        <p:txBody>
          <a:bodyPr rtlCol="0">
            <a:normAutofit/>
          </a:bodyPr>
          <a:lstStyle/>
          <a:p>
            <a:pPr rtl="0">
              <a:buFont typeface="Courier New" panose="02070309020205020404" pitchFamily="49" charset="0"/>
              <a:buChar char="o"/>
            </a:pPr>
            <a:r>
              <a:rPr lang="en-GB" sz="1800" b="1" dirty="0">
                <a:latin typeface="Arial" panose="020B0604020202020204" pitchFamily="34" charset="0"/>
                <a:cs typeface="Arial" panose="020B0604020202020204" pitchFamily="34" charset="0"/>
              </a:rPr>
              <a:t>Political factors - </a:t>
            </a:r>
            <a:r>
              <a:rPr lang="en-GB" sz="1800" dirty="0">
                <a:effectLst/>
                <a:latin typeface="Arial" panose="020B0604020202020204" pitchFamily="34" charset="0"/>
                <a:ea typeface="Times New Roman" panose="02020603050405020304" pitchFamily="18" charset="0"/>
                <a:cs typeface="Arial" panose="020B0604020202020204" pitchFamily="34" charset="0"/>
              </a:rPr>
              <a:t>complies with all applicable local health and safety laws, business licence and other licences required to operate a coffee shop.</a:t>
            </a:r>
            <a:endParaRPr lang="en-GB" sz="1800" b="1" dirty="0">
              <a:latin typeface="Arial" panose="020B0604020202020204" pitchFamily="34" charset="0"/>
              <a:cs typeface="Arial" panose="020B0604020202020204" pitchFamily="34" charset="0"/>
            </a:endParaRPr>
          </a:p>
          <a:p>
            <a:pPr rtl="0">
              <a:buFont typeface="Courier New" panose="02070309020205020404" pitchFamily="49" charset="0"/>
              <a:buChar char="o"/>
            </a:pPr>
            <a:r>
              <a:rPr lang="en-GB" sz="1800" b="1" dirty="0">
                <a:latin typeface="Arial" panose="020B0604020202020204" pitchFamily="34" charset="0"/>
                <a:cs typeface="Arial" panose="020B0604020202020204" pitchFamily="34" charset="0"/>
              </a:rPr>
              <a:t>Economic factors - </a:t>
            </a:r>
            <a:r>
              <a:rPr lang="en-GB" sz="1800" dirty="0">
                <a:latin typeface="Arial" panose="020B0604020202020204" pitchFamily="34" charset="0"/>
                <a:cs typeface="Arial" panose="020B0604020202020204" pitchFamily="34" charset="0"/>
              </a:rPr>
              <a:t>economic stability, where the overall health of the local economy affects consumer spending; increased inflation may result in higher supply and utility costs, which may affect business profitability; reduced unemployment might make it harder to find and keep workers, which could lead to increased labour costs.</a:t>
            </a:r>
          </a:p>
          <a:p>
            <a:pPr rtl="0">
              <a:buFont typeface="Courier New" panose="02070309020205020404" pitchFamily="49" charset="0"/>
              <a:buChar char="o"/>
            </a:pPr>
            <a:r>
              <a:rPr lang="en-GB" sz="1800" b="1" dirty="0">
                <a:latin typeface="Arial" panose="020B0604020202020204" pitchFamily="34" charset="0"/>
                <a:cs typeface="Arial" panose="020B0604020202020204" pitchFamily="34" charset="0"/>
              </a:rPr>
              <a:t>Social factors </a:t>
            </a:r>
            <a:r>
              <a:rPr lang="en-GB" sz="1800" dirty="0">
                <a:latin typeface="Arial" panose="020B0604020202020204" pitchFamily="34" charset="0"/>
                <a:cs typeface="Arial" panose="020B0604020202020204" pitchFamily="34" charset="0"/>
              </a:rPr>
              <a:t>- Sphynx Coffee Shop anticipates a rise in demand for quiet, pleasant spaces like book coffee shops where individuals can work remotely and students can study since it believes that changes in people's lifestyles are a significant driver. </a:t>
            </a:r>
          </a:p>
          <a:p>
            <a:pPr rtl="0">
              <a:buFont typeface="Courier New" panose="02070309020205020404" pitchFamily="49" charset="0"/>
              <a:buChar char="o"/>
            </a:pPr>
            <a:endParaRPr lang="en-GB" dirty="0"/>
          </a:p>
        </p:txBody>
      </p:sp>
      <p:sp>
        <p:nvSpPr>
          <p:cNvPr id="3" name="TextBox 2">
            <a:extLst>
              <a:ext uri="{FF2B5EF4-FFF2-40B4-BE49-F238E27FC236}">
                <a16:creationId xmlns:a16="http://schemas.microsoft.com/office/drawing/2014/main" id="{0F46D4A1-858E-7475-EFE1-2F9599B2A2EA}"/>
              </a:ext>
            </a:extLst>
          </p:cNvPr>
          <p:cNvSpPr txBox="1"/>
          <p:nvPr/>
        </p:nvSpPr>
        <p:spPr>
          <a:xfrm>
            <a:off x="772160" y="1229360"/>
            <a:ext cx="9204960"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PESTLE analysis offers a framework for looking at and rating an organization's external environment. The framework lists six essential components that must be considered when attempting to identify the causes of change </a:t>
            </a:r>
            <a:r>
              <a:rPr lang="en-GB" dirty="0">
                <a:effectLst/>
                <a:latin typeface="Arial" panose="020B0604020202020204" pitchFamily="34" charset="0"/>
                <a:ea typeface="Calibri" panose="020F0502020204030204" pitchFamily="34" charset="0"/>
                <a:cs typeface="Arial" panose="020B0604020202020204" pitchFamily="34" charset="0"/>
              </a:rPr>
              <a:t>(</a:t>
            </a:r>
            <a:r>
              <a:rPr lang="en-GB" dirty="0" err="1">
                <a:effectLst/>
                <a:latin typeface="Arial" panose="020B0604020202020204" pitchFamily="34" charset="0"/>
                <a:ea typeface="Calibri" panose="020F0502020204030204" pitchFamily="34" charset="0"/>
                <a:cs typeface="Arial" panose="020B0604020202020204" pitchFamily="34" charset="0"/>
              </a:rPr>
              <a:t>Cadle</a:t>
            </a:r>
            <a:r>
              <a:rPr lang="en-GB" dirty="0">
                <a:effectLst/>
                <a:latin typeface="Arial" panose="020B0604020202020204" pitchFamily="34" charset="0"/>
                <a:ea typeface="Calibri" panose="020F0502020204030204" pitchFamily="34" charset="0"/>
                <a:cs typeface="Arial" panose="020B0604020202020204" pitchFamily="34" charset="0"/>
              </a:rPr>
              <a:t>, Paul and Turner, 2010).</a:t>
            </a:r>
            <a:endParaRPr lang="en-GB" dirty="0">
              <a:latin typeface="Arial" panose="020B0604020202020204" pitchFamily="34" charset="0"/>
              <a:cs typeface="Arial" panose="020B0604020202020204" pitchFamily="34" charset="0"/>
            </a:endParaRPr>
          </a:p>
          <a:p>
            <a:endParaRPr lang="en-GB"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0634" y="1437098"/>
            <a:ext cx="8946541" cy="4195481"/>
          </a:xfrm>
        </p:spPr>
        <p:txBody>
          <a:bodyPr rtlCol="0">
            <a:normAutofit/>
          </a:bodyPr>
          <a:lstStyle/>
          <a:p>
            <a:pPr rtl="0">
              <a:buFont typeface="Courier New" panose="02070309020205020404" pitchFamily="49" charset="0"/>
              <a:buChar char="o"/>
            </a:pPr>
            <a:r>
              <a:rPr lang="en-GB" sz="1800" b="1" dirty="0">
                <a:latin typeface="Arial" panose="020B0604020202020204" pitchFamily="34" charset="0"/>
                <a:cs typeface="Arial" panose="020B0604020202020204" pitchFamily="34" charset="0"/>
              </a:rPr>
              <a:t>Technological factors - </a:t>
            </a:r>
            <a:r>
              <a:rPr lang="en-GB" sz="1800" dirty="0">
                <a:latin typeface="Arial" panose="020B0604020202020204" pitchFamily="34" charset="0"/>
                <a:cs typeface="Arial" panose="020B0604020202020204" pitchFamily="34" charset="0"/>
              </a:rPr>
              <a:t>the POS System, featuring mobile payments and loyalty programmes. The POS software's simplified procedures and fluid workflow provide seamless transaction processing and reduce wait times, especially during peak hours, also adding inventory control </a:t>
            </a:r>
            <a:r>
              <a:rPr lang="en-GB" sz="1800" i="0" dirty="0">
                <a:effectLst/>
                <a:latin typeface="Arial" panose="020B0604020202020204" pitchFamily="34" charset="0"/>
                <a:cs typeface="Arial" panose="020B0604020202020204" pitchFamily="34" charset="0"/>
              </a:rPr>
              <a:t>(Trust Payments, 2024).</a:t>
            </a:r>
            <a:endParaRPr lang="en-GB" sz="1800" dirty="0">
              <a:latin typeface="Arial" panose="020B0604020202020204" pitchFamily="34" charset="0"/>
              <a:cs typeface="Arial" panose="020B0604020202020204" pitchFamily="34" charset="0"/>
            </a:endParaRPr>
          </a:p>
          <a:p>
            <a:pPr rtl="0">
              <a:buFont typeface="Courier New" panose="02070309020205020404" pitchFamily="49" charset="0"/>
              <a:buChar char="o"/>
            </a:pPr>
            <a:r>
              <a:rPr lang="en-GB" sz="1800" b="1" dirty="0">
                <a:latin typeface="Arial" panose="020B0604020202020204" pitchFamily="34" charset="0"/>
                <a:cs typeface="Arial" panose="020B0604020202020204" pitchFamily="34" charset="0"/>
              </a:rPr>
              <a:t>Legal factors - </a:t>
            </a:r>
            <a:r>
              <a:rPr lang="en-GB" sz="1800" dirty="0">
                <a:latin typeface="Arial" panose="020B0604020202020204" pitchFamily="34" charset="0"/>
                <a:cs typeface="Arial" panose="020B0604020202020204" pitchFamily="34" charset="0"/>
              </a:rPr>
              <a:t>this covers the Health and Safety regulations. Sphynx Coffee Shop will follow these regulations to avoid fines and ensure the safety of its customers. Workers shall get fair treatment and follow labour laws on wages, benefits, and working hours.</a:t>
            </a:r>
          </a:p>
          <a:p>
            <a:pPr rtl="0">
              <a:buFont typeface="Courier New" panose="02070309020205020404" pitchFamily="49" charset="0"/>
              <a:buChar char="o"/>
            </a:pPr>
            <a:r>
              <a:rPr lang="en-GB" sz="1800" b="1" dirty="0">
                <a:latin typeface="Arial" panose="020B0604020202020204" pitchFamily="34" charset="0"/>
                <a:cs typeface="Arial" panose="020B0604020202020204" pitchFamily="34" charset="0"/>
              </a:rPr>
              <a:t>Environmental factors - </a:t>
            </a:r>
            <a:r>
              <a:rPr lang="en-GB" sz="1800" dirty="0">
                <a:latin typeface="Arial" panose="020B0604020202020204" pitchFamily="34" charset="0"/>
                <a:cs typeface="Arial" panose="020B0604020202020204" pitchFamily="34" charset="0"/>
              </a:rPr>
              <a:t>incorporate energy efficiency and sustainability principles by offering coffee that is produced responsibly and eco-friendly products (such reusable cups and recyclable packaging). </a:t>
            </a:r>
          </a:p>
          <a:p>
            <a:pPr rtl="0"/>
            <a:endParaRPr lang="en-GB" dirty="0"/>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rtlCol="0"/>
          <a:lstStyle/>
          <a:p>
            <a:pPr algn="ctr" rtl="0"/>
            <a:r>
              <a:rPr lang="en-US" sz="3600" dirty="0">
                <a:effectLst/>
                <a:latin typeface="Arial" panose="020B0604020202020204" pitchFamily="34" charset="0"/>
                <a:ea typeface="Arial" panose="020B0604020202020204" pitchFamily="34" charset="0"/>
              </a:rPr>
              <a:t>A cash flow forecast for the first 12 months</a:t>
            </a:r>
            <a:endParaRPr lang="en-GB" sz="3600" dirty="0"/>
          </a:p>
        </p:txBody>
      </p:sp>
      <p:pic>
        <p:nvPicPr>
          <p:cNvPr id="5" name="Content Placeholder 4">
            <a:extLst>
              <a:ext uri="{FF2B5EF4-FFF2-40B4-BE49-F238E27FC236}">
                <a16:creationId xmlns:a16="http://schemas.microsoft.com/office/drawing/2014/main" id="{89395E16-A684-0F2E-D7F8-5452B8C68F4F}"/>
              </a:ext>
            </a:extLst>
          </p:cNvPr>
          <p:cNvPicPr>
            <a:picLocks noGrp="1" noChangeAspect="1"/>
          </p:cNvPicPr>
          <p:nvPr>
            <p:ph idx="1"/>
          </p:nvPr>
        </p:nvPicPr>
        <p:blipFill>
          <a:blip r:embed="rId3"/>
          <a:stretch>
            <a:fillRect/>
          </a:stretch>
        </p:blipFill>
        <p:spPr>
          <a:xfrm>
            <a:off x="646111" y="1668544"/>
            <a:ext cx="11043126" cy="4515440"/>
          </a:xfrm>
        </p:spPr>
      </p:pic>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46111" y="452718"/>
            <a:ext cx="9404723" cy="862898"/>
          </a:xfrm>
        </p:spPr>
        <p:txBody>
          <a:bodyPr rtlCol="0"/>
          <a:lstStyle/>
          <a:p>
            <a:pPr algn="ctr" rtl="0"/>
            <a:r>
              <a:rPr lang="en-GB" dirty="0"/>
              <a:t>   References</a:t>
            </a:r>
          </a:p>
        </p:txBody>
      </p:sp>
      <p:sp>
        <p:nvSpPr>
          <p:cNvPr id="4" name="Content Placeholder 3">
            <a:extLst>
              <a:ext uri="{FF2B5EF4-FFF2-40B4-BE49-F238E27FC236}">
                <a16:creationId xmlns:a16="http://schemas.microsoft.com/office/drawing/2014/main" id="{8D75742D-343A-D9CA-3399-CFD2B67230D8}"/>
              </a:ext>
            </a:extLst>
          </p:cNvPr>
          <p:cNvSpPr>
            <a:spLocks noGrp="1"/>
          </p:cNvSpPr>
          <p:nvPr>
            <p:ph idx="1"/>
          </p:nvPr>
        </p:nvSpPr>
        <p:spPr>
          <a:xfrm>
            <a:off x="1103312" y="1511560"/>
            <a:ext cx="8946541" cy="4736840"/>
          </a:xfrm>
        </p:spPr>
        <p:txBody>
          <a:bodyPr>
            <a:normAutofit fontScale="85000" lnSpcReduction="20000"/>
          </a:bodyPr>
          <a:lstStyle/>
          <a:p>
            <a:pPr marL="0" indent="0">
              <a:buNone/>
            </a:pPr>
            <a:r>
              <a:rPr lang="en-GB" sz="1800" dirty="0" err="1"/>
              <a:t>Cadle</a:t>
            </a:r>
            <a:r>
              <a:rPr lang="en-GB" sz="1800" dirty="0"/>
              <a:t>, J., Paul, D. and Turner, P. (2010) Business analysis techniques. British Informatics Society Limited (Accessed: 20 June 2024).</a:t>
            </a:r>
          </a:p>
          <a:p>
            <a:pPr marL="0" indent="0">
              <a:buNone/>
            </a:pPr>
            <a:r>
              <a:rPr lang="en-GB" sz="1800" dirty="0"/>
              <a:t>Choosing the right POS system for your coffee shop (2024) Trust Payments. Available at: https://www.trustpayments.com/blog/choosing-the-right-pos-system-for-your-coffee-shop/ (Accessed: 28 June 2024).</a:t>
            </a:r>
          </a:p>
          <a:p>
            <a:pPr marL="0" indent="0">
              <a:buNone/>
            </a:pPr>
            <a:r>
              <a:rPr lang="en-GB" sz="1800" dirty="0"/>
              <a:t>How to become a barista (2023) CPD Online College. Available at: https://cpdonline.co.uk/career-guides/how-to-become-a-barista/ (Accessed: 24 June 2024).</a:t>
            </a:r>
          </a:p>
          <a:p>
            <a:pPr marL="0" indent="0">
              <a:buNone/>
            </a:pPr>
            <a:r>
              <a:rPr lang="en-GB" sz="1800" dirty="0" err="1"/>
              <a:t>Legohérel</a:t>
            </a:r>
            <a:r>
              <a:rPr lang="en-GB" sz="1800" dirty="0"/>
              <a:t>, P. et al. (2004) ‘Personality characteristics, attitude toward risk, and decisional orientation of the small business entrepreneur: A study of hospitality managers’, Journal of hospitality &amp; tourism research (Accessed: 20 June 2024).</a:t>
            </a:r>
          </a:p>
          <a:p>
            <a:pPr marL="0" indent="0">
              <a:buNone/>
            </a:pPr>
            <a:r>
              <a:rPr lang="en-GB" sz="1800" dirty="0"/>
              <a:t>Private limited company advantages and disadvantages (2023) Accounts And Legal. Available at: https://accountsandlegal.co.uk/small-business-advice/private-limited-company-advantages-and-disadvantages/ (Accessed: 20 June 2024).</a:t>
            </a:r>
          </a:p>
          <a:p>
            <a:pPr marL="0" indent="0">
              <a:buNone/>
            </a:pPr>
            <a:r>
              <a:rPr lang="en-GB" sz="1800" i="1" dirty="0">
                <a:effectLst/>
                <a:ea typeface="Times New Roman" panose="02020603050405020304" pitchFamily="18" charset="0"/>
                <a:cs typeface="Times New Roman" panose="02020603050405020304" pitchFamily="18" charset="0"/>
              </a:rPr>
              <a:t>What is a private limited company</a:t>
            </a:r>
            <a:r>
              <a:rPr lang="en-GB" sz="1800" dirty="0">
                <a:effectLst/>
                <a:ea typeface="Times New Roman" panose="02020603050405020304" pitchFamily="18" charset="0"/>
                <a:cs typeface="Times New Roman" panose="02020603050405020304" pitchFamily="18" charset="0"/>
              </a:rPr>
              <a:t> (2016) </a:t>
            </a:r>
            <a:r>
              <a:rPr lang="en-GB" sz="1800" i="1" dirty="0">
                <a:effectLst/>
                <a:ea typeface="Times New Roman" panose="02020603050405020304" pitchFamily="18" charset="0"/>
                <a:cs typeface="Times New Roman" panose="02020603050405020304" pitchFamily="18" charset="0"/>
              </a:rPr>
              <a:t>Start Up Loans Company</a:t>
            </a:r>
            <a:r>
              <a:rPr lang="en-GB" sz="1800" dirty="0">
                <a:effectLst/>
                <a:ea typeface="Times New Roman" panose="02020603050405020304" pitchFamily="18" charset="0"/>
                <a:cs typeface="Times New Roman" panose="02020603050405020304" pitchFamily="18" charset="0"/>
              </a:rPr>
              <a:t>. Start Up Loans. Available at: https://www.startuploans.co.uk/business-guidance/what-is-private-limited-company/ (Accessed: 20 June 2024).</a:t>
            </a:r>
            <a:endParaRPr lang="en-GB" sz="1800" dirty="0">
              <a:effectLst/>
              <a:ea typeface="Calibri" panose="020F0502020204030204" pitchFamily="34" charset="0"/>
              <a:cs typeface="Times New Roman" panose="02020603050405020304" pitchFamily="18" charset="0"/>
            </a:endParaRPr>
          </a:p>
          <a:p>
            <a:pPr marL="0" indent="0">
              <a:buNone/>
            </a:pPr>
            <a:r>
              <a:rPr lang="en-GB" sz="1800" dirty="0"/>
              <a:t>What is a private limited company? (2024) Start Up Loans. Available at: https://www.startuploans.co.uk/support-and-guidance/business-guidance/legal/what-is-private-limited-company (Accessed: 16 July 2024).</a:t>
            </a:r>
          </a:p>
          <a:p>
            <a:pPr marL="0" indent="0">
              <a:buNone/>
            </a:pPr>
            <a:endParaRPr lang="en-GB" sz="2000" dirty="0"/>
          </a:p>
          <a:p>
            <a:pPr marL="0" indent="0">
              <a:buNone/>
            </a:pPr>
            <a:endParaRPr lang="en-GB" sz="1700"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148428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Office_26737868_TF03417222" id="{B3C787EA-ABF7-4164-A431-66E5F651CF88}" vid="{DD09255D-F71C-469D-AF0C-18E02DA1D2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plan presentation (Ion green design, widescreen)</Template>
  <TotalTime>0</TotalTime>
  <Words>1337</Words>
  <Application>Microsoft Office PowerPoint</Application>
  <PresentationFormat>Widescreen</PresentationFormat>
  <Paragraphs>63</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Century Gothic</vt:lpstr>
      <vt:lpstr>Courier New</vt:lpstr>
      <vt:lpstr>Times New Roman</vt:lpstr>
      <vt:lpstr>Wingdings</vt:lpstr>
      <vt:lpstr>Wingdings 3</vt:lpstr>
      <vt:lpstr>Business Strategy</vt:lpstr>
      <vt:lpstr> </vt:lpstr>
      <vt:lpstr>Sphynx Coffee Shop LTD</vt:lpstr>
      <vt:lpstr> Sphynx Coffee Shop LTD is the perfect place for coffee lovers who appreciate a good book and an amazing coffee. It aims to take the customers in a trip to the place of their favourite book scenario in an intense scent of fresh brewed coffee. The Sphynx Coffee Shop strives to be a warm and inviting coffee shop for book lovers.     The location is in the heart of Wigston, at the south of the full of life city of Leicester </vt:lpstr>
      <vt:lpstr>Products and services</vt:lpstr>
      <vt:lpstr>Ownership, Legal format </vt:lpstr>
      <vt:lpstr>Management of the company</vt:lpstr>
      <vt:lpstr>PESTLE Analysis </vt:lpstr>
      <vt:lpstr>PowerPoint Presentation</vt:lpstr>
      <vt:lpstr>A cash flow forecast for the first 12 months</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Sorina Iulia Cosa</dc:creator>
  <cp:lastModifiedBy>Sorina Iulia Cosa</cp:lastModifiedBy>
  <cp:revision>1</cp:revision>
  <cp:lastPrinted>2012-08-15T21:38:02Z</cp:lastPrinted>
  <dcterms:created xsi:type="dcterms:W3CDTF">2024-07-08T12:34:01Z</dcterms:created>
  <dcterms:modified xsi:type="dcterms:W3CDTF">2024-07-16T17:26:01Z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