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73D823-58F2-4F5F-BFC8-BDBC79326809}" v="11" dt="2024-05-21T16:31:09.7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ma begum" userId="fe22954617e66504" providerId="LiveId" clId="{BC73D823-58F2-4F5F-BFC8-BDBC79326809}"/>
    <pc:docChg chg="undo custSel addSld delSld modSld">
      <pc:chgData name="ruma begum" userId="fe22954617e66504" providerId="LiveId" clId="{BC73D823-58F2-4F5F-BFC8-BDBC79326809}" dt="2024-05-21T17:16:07.496" v="2343" actId="114"/>
      <pc:docMkLst>
        <pc:docMk/>
      </pc:docMkLst>
      <pc:sldChg chg="modSp mod">
        <pc:chgData name="ruma begum" userId="fe22954617e66504" providerId="LiveId" clId="{BC73D823-58F2-4F5F-BFC8-BDBC79326809}" dt="2024-05-21T16:11:37.041" v="2256" actId="20577"/>
        <pc:sldMkLst>
          <pc:docMk/>
          <pc:sldMk cId="84060818" sldId="257"/>
        </pc:sldMkLst>
        <pc:spChg chg="mod">
          <ac:chgData name="ruma begum" userId="fe22954617e66504" providerId="LiveId" clId="{BC73D823-58F2-4F5F-BFC8-BDBC79326809}" dt="2024-05-21T16:11:37.041" v="2256" actId="20577"/>
          <ac:spMkLst>
            <pc:docMk/>
            <pc:sldMk cId="84060818" sldId="257"/>
            <ac:spMk id="12" creationId="{D265C247-C3DA-D4F5-8219-33C1C9C79913}"/>
          </ac:spMkLst>
        </pc:spChg>
        <pc:spChg chg="mod">
          <ac:chgData name="ruma begum" userId="fe22954617e66504" providerId="LiveId" clId="{BC73D823-58F2-4F5F-BFC8-BDBC79326809}" dt="2024-05-21T11:54:20.995" v="2177" actId="255"/>
          <ac:spMkLst>
            <pc:docMk/>
            <pc:sldMk cId="84060818" sldId="257"/>
            <ac:spMk id="13" creationId="{7606DFBD-92E1-2C98-319A-5953D74E4E2F}"/>
          </ac:spMkLst>
        </pc:spChg>
      </pc:sldChg>
      <pc:sldChg chg="modSp mod">
        <pc:chgData name="ruma begum" userId="fe22954617e66504" providerId="LiveId" clId="{BC73D823-58F2-4F5F-BFC8-BDBC79326809}" dt="2024-05-20T20:43:08.748" v="364" actId="255"/>
        <pc:sldMkLst>
          <pc:docMk/>
          <pc:sldMk cId="272938105" sldId="258"/>
        </pc:sldMkLst>
        <pc:spChg chg="mod">
          <ac:chgData name="ruma begum" userId="fe22954617e66504" providerId="LiveId" clId="{BC73D823-58F2-4F5F-BFC8-BDBC79326809}" dt="2024-05-20T20:43:08.748" v="364" actId="255"/>
          <ac:spMkLst>
            <pc:docMk/>
            <pc:sldMk cId="272938105" sldId="258"/>
            <ac:spMk id="3" creationId="{CC1BA070-E684-EDAE-2CF6-6D7205DC3518}"/>
          </ac:spMkLst>
        </pc:spChg>
      </pc:sldChg>
      <pc:sldChg chg="new del">
        <pc:chgData name="ruma begum" userId="fe22954617e66504" providerId="LiveId" clId="{BC73D823-58F2-4F5F-BFC8-BDBC79326809}" dt="2024-05-20T20:28:21.200" v="62" actId="680"/>
        <pc:sldMkLst>
          <pc:docMk/>
          <pc:sldMk cId="622532519" sldId="259"/>
        </pc:sldMkLst>
      </pc:sldChg>
      <pc:sldChg chg="addSp delSp modSp new del mod setBg">
        <pc:chgData name="ruma begum" userId="fe22954617e66504" providerId="LiveId" clId="{BC73D823-58F2-4F5F-BFC8-BDBC79326809}" dt="2024-05-20T21:27:08.013" v="899" actId="47"/>
        <pc:sldMkLst>
          <pc:docMk/>
          <pc:sldMk cId="1305413429" sldId="259"/>
        </pc:sldMkLst>
        <pc:spChg chg="add del mod">
          <ac:chgData name="ruma begum" userId="fe22954617e66504" providerId="LiveId" clId="{BC73D823-58F2-4F5F-BFC8-BDBC79326809}" dt="2024-05-20T21:10:21.838" v="740" actId="26606"/>
          <ac:spMkLst>
            <pc:docMk/>
            <pc:sldMk cId="1305413429" sldId="259"/>
            <ac:spMk id="2" creationId="{62F5BA45-E2E5-3772-C061-FFB59F314227}"/>
          </ac:spMkLst>
        </pc:spChg>
        <pc:spChg chg="add del">
          <ac:chgData name="ruma begum" userId="fe22954617e66504" providerId="LiveId" clId="{BC73D823-58F2-4F5F-BFC8-BDBC79326809}" dt="2024-05-20T21:10:21.838" v="740" actId="26606"/>
          <ac:spMkLst>
            <pc:docMk/>
            <pc:sldMk cId="1305413429" sldId="259"/>
            <ac:spMk id="15" creationId="{D038248A-211C-4EEC-8401-C761B929FB52}"/>
          </ac:spMkLst>
        </pc:spChg>
        <pc:spChg chg="add del">
          <ac:chgData name="ruma begum" userId="fe22954617e66504" providerId="LiveId" clId="{BC73D823-58F2-4F5F-BFC8-BDBC79326809}" dt="2024-05-20T20:39:29.886" v="273" actId="26606"/>
          <ac:spMkLst>
            <pc:docMk/>
            <pc:sldMk cId="1305413429" sldId="259"/>
            <ac:spMk id="16" creationId="{E51BA4DF-2BD4-4EC2-B1DB-B27C8AC71864}"/>
          </ac:spMkLst>
        </pc:spChg>
        <pc:spChg chg="add del">
          <ac:chgData name="ruma begum" userId="fe22954617e66504" providerId="LiveId" clId="{BC73D823-58F2-4F5F-BFC8-BDBC79326809}" dt="2024-05-20T21:10:21.838" v="740" actId="26606"/>
          <ac:spMkLst>
            <pc:docMk/>
            <pc:sldMk cId="1305413429" sldId="259"/>
            <ac:spMk id="17" creationId="{C30A849F-66D9-40C8-BEC8-35AFF8F4568F}"/>
          </ac:spMkLst>
        </pc:spChg>
        <pc:spChg chg="add del">
          <ac:chgData name="ruma begum" userId="fe22954617e66504" providerId="LiveId" clId="{BC73D823-58F2-4F5F-BFC8-BDBC79326809}" dt="2024-05-20T21:09:25.058" v="735" actId="26606"/>
          <ac:spMkLst>
            <pc:docMk/>
            <pc:sldMk cId="1305413429" sldId="259"/>
            <ac:spMk id="33" creationId="{5298780A-33B9-4EA2-8F67-DE68AD62841B}"/>
          </ac:spMkLst>
        </pc:spChg>
        <pc:spChg chg="add del">
          <ac:chgData name="ruma begum" userId="fe22954617e66504" providerId="LiveId" clId="{BC73D823-58F2-4F5F-BFC8-BDBC79326809}" dt="2024-05-20T21:09:25.058" v="735" actId="26606"/>
          <ac:spMkLst>
            <pc:docMk/>
            <pc:sldMk cId="1305413429" sldId="259"/>
            <ac:spMk id="34" creationId="{081EA652-8C6A-4E69-BEB9-170809474553}"/>
          </ac:spMkLst>
        </pc:spChg>
        <pc:spChg chg="add del">
          <ac:chgData name="ruma begum" userId="fe22954617e66504" providerId="LiveId" clId="{BC73D823-58F2-4F5F-BFC8-BDBC79326809}" dt="2024-05-20T21:10:21.838" v="739" actId="26606"/>
          <ac:spMkLst>
            <pc:docMk/>
            <pc:sldMk cId="1305413429" sldId="259"/>
            <ac:spMk id="35" creationId="{C0763A76-9F1C-4FC5-82B7-DD475DA461B2}"/>
          </ac:spMkLst>
        </pc:spChg>
        <pc:spChg chg="add del">
          <ac:chgData name="ruma begum" userId="fe22954617e66504" providerId="LiveId" clId="{BC73D823-58F2-4F5F-BFC8-BDBC79326809}" dt="2024-05-20T21:09:12.304" v="733" actId="26606"/>
          <ac:spMkLst>
            <pc:docMk/>
            <pc:sldMk cId="1305413429" sldId="259"/>
            <ac:spMk id="36" creationId="{B50AB553-2A96-4A92-96F2-93548E096954}"/>
          </ac:spMkLst>
        </pc:spChg>
        <pc:spChg chg="add del">
          <ac:chgData name="ruma begum" userId="fe22954617e66504" providerId="LiveId" clId="{BC73D823-58F2-4F5F-BFC8-BDBC79326809}" dt="2024-05-20T21:10:21.838" v="739" actId="26606"/>
          <ac:spMkLst>
            <pc:docMk/>
            <pc:sldMk cId="1305413429" sldId="259"/>
            <ac:spMk id="37" creationId="{E81BF4F6-F2CF-4984-9D14-D6966D92F99F}"/>
          </ac:spMkLst>
        </pc:spChg>
        <pc:spChg chg="add del">
          <ac:chgData name="ruma begum" userId="fe22954617e66504" providerId="LiveId" clId="{BC73D823-58F2-4F5F-BFC8-BDBC79326809}" dt="2024-05-20T21:09:25.058" v="735" actId="26606"/>
          <ac:spMkLst>
            <pc:docMk/>
            <pc:sldMk cId="1305413429" sldId="259"/>
            <ac:spMk id="38" creationId="{7F488E8B-4E1E-4402-8935-D4E6C02615C7}"/>
          </ac:spMkLst>
        </pc:spChg>
        <pc:spChg chg="add del">
          <ac:chgData name="ruma begum" userId="fe22954617e66504" providerId="LiveId" clId="{BC73D823-58F2-4F5F-BFC8-BDBC79326809}" dt="2024-05-20T21:09:49.742" v="737" actId="26606"/>
          <ac:spMkLst>
            <pc:docMk/>
            <pc:sldMk cId="1305413429" sldId="259"/>
            <ac:spMk id="40" creationId="{D038248A-211C-4EEC-8401-C761B929FB52}"/>
          </ac:spMkLst>
        </pc:spChg>
        <pc:spChg chg="add del">
          <ac:chgData name="ruma begum" userId="fe22954617e66504" providerId="LiveId" clId="{BC73D823-58F2-4F5F-BFC8-BDBC79326809}" dt="2024-05-20T21:09:49.742" v="737" actId="26606"/>
          <ac:spMkLst>
            <pc:docMk/>
            <pc:sldMk cId="1305413429" sldId="259"/>
            <ac:spMk id="41" creationId="{C30A849F-66D9-40C8-BEC8-35AFF8F4568F}"/>
          </ac:spMkLst>
        </pc:spChg>
        <pc:spChg chg="add del">
          <ac:chgData name="ruma begum" userId="fe22954617e66504" providerId="LiveId" clId="{BC73D823-58F2-4F5F-BFC8-BDBC79326809}" dt="2024-05-20T21:10:21.838" v="739" actId="26606"/>
          <ac:spMkLst>
            <pc:docMk/>
            <pc:sldMk cId="1305413429" sldId="259"/>
            <ac:spMk id="54" creationId="{62F5BA45-E2E5-3772-C061-FFB59F314227}"/>
          </ac:spMkLst>
        </pc:spChg>
        <pc:spChg chg="add mod ord">
          <ac:chgData name="ruma begum" userId="fe22954617e66504" providerId="LiveId" clId="{BC73D823-58F2-4F5F-BFC8-BDBC79326809}" dt="2024-05-20T21:15:50.554" v="774" actId="14100"/>
          <ac:spMkLst>
            <pc:docMk/>
            <pc:sldMk cId="1305413429" sldId="259"/>
            <ac:spMk id="61" creationId="{62F5BA45-E2E5-3772-C061-FFB59F314227}"/>
          </ac:spMkLst>
        </pc:spChg>
        <pc:spChg chg="add del">
          <ac:chgData name="ruma begum" userId="fe22954617e66504" providerId="LiveId" clId="{BC73D823-58F2-4F5F-BFC8-BDBC79326809}" dt="2024-05-20T21:13:00.494" v="751" actId="26606"/>
          <ac:spMkLst>
            <pc:docMk/>
            <pc:sldMk cId="1305413429" sldId="259"/>
            <ac:spMk id="66" creationId="{0288C6B4-AFC3-407F-A595-EFFD38D4CCAF}"/>
          </ac:spMkLst>
        </pc:spChg>
        <pc:spChg chg="add del">
          <ac:chgData name="ruma begum" userId="fe22954617e66504" providerId="LiveId" clId="{BC73D823-58F2-4F5F-BFC8-BDBC79326809}" dt="2024-05-20T21:13:00.494" v="751" actId="26606"/>
          <ac:spMkLst>
            <pc:docMk/>
            <pc:sldMk cId="1305413429" sldId="259"/>
            <ac:spMk id="68" creationId="{CF236821-17FE-429B-8D2C-08E13A64EA40}"/>
          </ac:spMkLst>
        </pc:spChg>
        <pc:spChg chg="add del">
          <ac:chgData name="ruma begum" userId="fe22954617e66504" providerId="LiveId" clId="{BC73D823-58F2-4F5F-BFC8-BDBC79326809}" dt="2024-05-20T21:13:00.494" v="751" actId="26606"/>
          <ac:spMkLst>
            <pc:docMk/>
            <pc:sldMk cId="1305413429" sldId="259"/>
            <ac:spMk id="70" creationId="{C0BDBCD2-E081-43AB-9119-C55465E59757}"/>
          </ac:spMkLst>
        </pc:spChg>
        <pc:spChg chg="add del">
          <ac:chgData name="ruma begum" userId="fe22954617e66504" providerId="LiveId" clId="{BC73D823-58F2-4F5F-BFC8-BDBC79326809}" dt="2024-05-20T21:13:00.494" v="751" actId="26606"/>
          <ac:spMkLst>
            <pc:docMk/>
            <pc:sldMk cId="1305413429" sldId="259"/>
            <ac:spMk id="72" creationId="{98E79BE4-34FE-485A-98A5-92CE8F7C4743}"/>
          </ac:spMkLst>
        </pc:spChg>
        <pc:spChg chg="add del">
          <ac:chgData name="ruma begum" userId="fe22954617e66504" providerId="LiveId" clId="{BC73D823-58F2-4F5F-BFC8-BDBC79326809}" dt="2024-05-20T21:13:00.494" v="751" actId="26606"/>
          <ac:spMkLst>
            <pc:docMk/>
            <pc:sldMk cId="1305413429" sldId="259"/>
            <ac:spMk id="74" creationId="{7A5F0580-5EE9-419F-96EE-B6529EF6E7D0}"/>
          </ac:spMkLst>
        </pc:spChg>
        <pc:spChg chg="add del">
          <ac:chgData name="ruma begum" userId="fe22954617e66504" providerId="LiveId" clId="{BC73D823-58F2-4F5F-BFC8-BDBC79326809}" dt="2024-05-20T21:13:09.518" v="753" actId="26606"/>
          <ac:spMkLst>
            <pc:docMk/>
            <pc:sldMk cId="1305413429" sldId="259"/>
            <ac:spMk id="76" creationId="{FE1EC756-41E9-4FD6-AD48-EF46A28137B7}"/>
          </ac:spMkLst>
        </pc:spChg>
        <pc:spChg chg="add del">
          <ac:chgData name="ruma begum" userId="fe22954617e66504" providerId="LiveId" clId="{BC73D823-58F2-4F5F-BFC8-BDBC79326809}" dt="2024-05-20T21:13:09.518" v="753" actId="26606"/>
          <ac:spMkLst>
            <pc:docMk/>
            <pc:sldMk cId="1305413429" sldId="259"/>
            <ac:spMk id="77" creationId="{E66F6371-9EA5-9354-29DC-1D07B921F79C}"/>
          </ac:spMkLst>
        </pc:spChg>
        <pc:spChg chg="add del">
          <ac:chgData name="ruma begum" userId="fe22954617e66504" providerId="LiveId" clId="{BC73D823-58F2-4F5F-BFC8-BDBC79326809}" dt="2024-05-20T21:15:20.998" v="769" actId="26606"/>
          <ac:spMkLst>
            <pc:docMk/>
            <pc:sldMk cId="1305413429" sldId="259"/>
            <ac:spMk id="87" creationId="{E66F6371-9EA5-9354-29DC-1D07B921F79C}"/>
          </ac:spMkLst>
        </pc:spChg>
        <pc:spChg chg="add del">
          <ac:chgData name="ruma begum" userId="fe22954617e66504" providerId="LiveId" clId="{BC73D823-58F2-4F5F-BFC8-BDBC79326809}" dt="2024-05-20T21:15:20.998" v="769" actId="26606"/>
          <ac:spMkLst>
            <pc:docMk/>
            <pc:sldMk cId="1305413429" sldId="259"/>
            <ac:spMk id="95" creationId="{FE1EC756-41E9-4FD6-AD48-EF46A28137B7}"/>
          </ac:spMkLst>
        </pc:spChg>
        <pc:grpChg chg="add del">
          <ac:chgData name="ruma begum" userId="fe22954617e66504" providerId="LiveId" clId="{BC73D823-58F2-4F5F-BFC8-BDBC79326809}" dt="2024-05-20T20:39:29.902" v="274" actId="26606"/>
          <ac:grpSpMkLst>
            <pc:docMk/>
            <pc:sldMk cId="1305413429" sldId="259"/>
            <ac:grpSpMk id="8" creationId="{5EFBDE31-BB3E-6CFC-23CD-B5976DA38438}"/>
          </ac:grpSpMkLst>
        </pc:grpChg>
        <pc:grpChg chg="add del">
          <ac:chgData name="ruma begum" userId="fe22954617e66504" providerId="LiveId" clId="{BC73D823-58F2-4F5F-BFC8-BDBC79326809}" dt="2024-05-20T21:10:21.838" v="740" actId="26606"/>
          <ac:grpSpMkLst>
            <pc:docMk/>
            <pc:sldMk cId="1305413429" sldId="259"/>
            <ac:grpSpMk id="19" creationId="{04542298-A2B1-480F-A11C-A40EDD19B857}"/>
          </ac:grpSpMkLst>
        </pc:grpChg>
        <pc:grpChg chg="add del">
          <ac:chgData name="ruma begum" userId="fe22954617e66504" providerId="LiveId" clId="{BC73D823-58F2-4F5F-BFC8-BDBC79326809}" dt="2024-05-20T21:10:21.838" v="740" actId="26606"/>
          <ac:grpSpMkLst>
            <pc:docMk/>
            <pc:sldMk cId="1305413429" sldId="259"/>
            <ac:grpSpMk id="25" creationId="{2A5C9C35-2375-49EB-B99C-17C87D42FE7C}"/>
          </ac:grpSpMkLst>
        </pc:grpChg>
        <pc:grpChg chg="add del">
          <ac:chgData name="ruma begum" userId="fe22954617e66504" providerId="LiveId" clId="{BC73D823-58F2-4F5F-BFC8-BDBC79326809}" dt="2024-05-20T21:09:49.742" v="737" actId="26606"/>
          <ac:grpSpMkLst>
            <pc:docMk/>
            <pc:sldMk cId="1305413429" sldId="259"/>
            <ac:grpSpMk id="42" creationId="{04542298-A2B1-480F-A11C-A40EDD19B857}"/>
          </ac:grpSpMkLst>
        </pc:grpChg>
        <pc:grpChg chg="add del">
          <ac:chgData name="ruma begum" userId="fe22954617e66504" providerId="LiveId" clId="{BC73D823-58F2-4F5F-BFC8-BDBC79326809}" dt="2024-05-20T21:09:49.742" v="737" actId="26606"/>
          <ac:grpSpMkLst>
            <pc:docMk/>
            <pc:sldMk cId="1305413429" sldId="259"/>
            <ac:grpSpMk id="47" creationId="{2A5C9C35-2375-49EB-B99C-17C87D42FE7C}"/>
          </ac:grpSpMkLst>
        </pc:grpChg>
        <pc:grpChg chg="add del">
          <ac:chgData name="ruma begum" userId="fe22954617e66504" providerId="LiveId" clId="{BC73D823-58F2-4F5F-BFC8-BDBC79326809}" dt="2024-05-20T21:13:09.533" v="754" actId="26606"/>
          <ac:grpSpMkLst>
            <pc:docMk/>
            <pc:sldMk cId="1305413429" sldId="259"/>
            <ac:grpSpMk id="58" creationId="{5EFBDE31-BB3E-6CFC-23CD-B5976DA38438}"/>
          </ac:grpSpMkLst>
        </pc:grpChg>
        <pc:grpChg chg="add del">
          <ac:chgData name="ruma begum" userId="fe22954617e66504" providerId="LiveId" clId="{BC73D823-58F2-4F5F-BFC8-BDBC79326809}" dt="2024-05-20T21:15:20.998" v="769" actId="26606"/>
          <ac:grpSpMkLst>
            <pc:docMk/>
            <pc:sldMk cId="1305413429" sldId="259"/>
            <ac:grpSpMk id="79" creationId="{31C49F18-8757-4E87-5C2E-9D6D7B82BA3B}"/>
          </ac:grpSpMkLst>
        </pc:grpChg>
        <pc:grpChg chg="add del">
          <ac:chgData name="ruma begum" userId="fe22954617e66504" providerId="LiveId" clId="{BC73D823-58F2-4F5F-BFC8-BDBC79326809}" dt="2024-05-20T21:13:57.360" v="757" actId="26606"/>
          <ac:grpSpMkLst>
            <pc:docMk/>
            <pc:sldMk cId="1305413429" sldId="259"/>
            <ac:grpSpMk id="85" creationId="{114ED94A-C85D-4CD3-4205-438D21CE6B38}"/>
          </ac:grpSpMkLst>
        </pc:grpChg>
        <pc:grpChg chg="add del">
          <ac:chgData name="ruma begum" userId="fe22954617e66504" providerId="LiveId" clId="{BC73D823-58F2-4F5F-BFC8-BDBC79326809}" dt="2024-05-20T21:13:59.502" v="759" actId="26606"/>
          <ac:grpSpMkLst>
            <pc:docMk/>
            <pc:sldMk cId="1305413429" sldId="259"/>
            <ac:grpSpMk id="91" creationId="{C54A2A4D-19EF-3552-F383-6AD9587C8AFC}"/>
          </ac:grpSpMkLst>
        </pc:grpChg>
        <pc:graphicFrameChg chg="add del">
          <ac:chgData name="ruma begum" userId="fe22954617e66504" providerId="LiveId" clId="{BC73D823-58F2-4F5F-BFC8-BDBC79326809}" dt="2024-05-20T21:09:12.304" v="733" actId="26606"/>
          <ac:graphicFrameMkLst>
            <pc:docMk/>
            <pc:sldMk cId="1305413429" sldId="259"/>
            <ac:graphicFrameMk id="31" creationId="{743692C3-041F-6D59-CC0D-4AFF8A3896FD}"/>
          </ac:graphicFrameMkLst>
        </pc:graphicFrameChg>
        <pc:graphicFrameChg chg="add del">
          <ac:chgData name="ruma begum" userId="fe22954617e66504" providerId="LiveId" clId="{BC73D823-58F2-4F5F-BFC8-BDBC79326809}" dt="2024-05-20T21:09:49.742" v="737" actId="26606"/>
          <ac:graphicFrameMkLst>
            <pc:docMk/>
            <pc:sldMk cId="1305413429" sldId="259"/>
            <ac:graphicFrameMk id="52" creationId="{ACEFB9AA-FECE-9A11-EC3B-6F0474C8E717}"/>
          </ac:graphicFrameMkLst>
        </pc:graphicFrameChg>
        <pc:picChg chg="add del mod">
          <ac:chgData name="ruma begum" userId="fe22954617e66504" providerId="LiveId" clId="{BC73D823-58F2-4F5F-BFC8-BDBC79326809}" dt="2024-05-20T21:12:26.541" v="747" actId="478"/>
          <ac:picMkLst>
            <pc:docMk/>
            <pc:sldMk cId="1305413429" sldId="259"/>
            <ac:picMk id="3" creationId="{D0846EA8-8E23-13A3-4FD5-A4839E72F920}"/>
          </ac:picMkLst>
        </pc:picChg>
        <pc:picChg chg="add del">
          <ac:chgData name="ruma begum" userId="fe22954617e66504" providerId="LiveId" clId="{BC73D823-58F2-4F5F-BFC8-BDBC79326809}" dt="2024-05-20T20:38:24.016" v="271" actId="478"/>
          <ac:picMkLst>
            <pc:docMk/>
            <pc:sldMk cId="1305413429" sldId="259"/>
            <ac:picMk id="4" creationId="{42642CF5-62C3-602E-B601-553FBC85869D}"/>
          </ac:picMkLst>
        </pc:picChg>
        <pc:picChg chg="add mod ord">
          <ac:chgData name="ruma begum" userId="fe22954617e66504" providerId="LiveId" clId="{BC73D823-58F2-4F5F-BFC8-BDBC79326809}" dt="2024-05-20T21:15:20.998" v="769" actId="26606"/>
          <ac:picMkLst>
            <pc:docMk/>
            <pc:sldMk cId="1305413429" sldId="259"/>
            <ac:picMk id="5" creationId="{338955E3-7B69-00BA-7951-D853FD319D46}"/>
          </ac:picMkLst>
        </pc:picChg>
        <pc:picChg chg="add del">
          <ac:chgData name="ruma begum" userId="fe22954617e66504" providerId="LiveId" clId="{BC73D823-58F2-4F5F-BFC8-BDBC79326809}" dt="2024-05-20T20:39:29.886" v="273" actId="26606"/>
          <ac:picMkLst>
            <pc:docMk/>
            <pc:sldMk cId="1305413429" sldId="259"/>
            <ac:picMk id="12" creationId="{90E55B1A-C057-BC26-4985-58BCC1AC37F3}"/>
          </ac:picMkLst>
        </pc:picChg>
        <pc:picChg chg="add del">
          <ac:chgData name="ruma begum" userId="fe22954617e66504" providerId="LiveId" clId="{BC73D823-58F2-4F5F-BFC8-BDBC79326809}" dt="2024-05-20T21:09:12.304" v="733" actId="26606"/>
          <ac:picMkLst>
            <pc:docMk/>
            <pc:sldMk cId="1305413429" sldId="259"/>
            <ac:picMk id="32" creationId="{380F104E-392A-3DAA-54D6-060630D3969B}"/>
          </ac:picMkLst>
        </pc:picChg>
        <pc:picChg chg="add del">
          <ac:chgData name="ruma begum" userId="fe22954617e66504" providerId="LiveId" clId="{BC73D823-58F2-4F5F-BFC8-BDBC79326809}" dt="2024-05-20T21:10:21.838" v="739" actId="26606"/>
          <ac:picMkLst>
            <pc:docMk/>
            <pc:sldMk cId="1305413429" sldId="259"/>
            <ac:picMk id="55" creationId="{AF7093F6-B223-A2E1-830E-A324A7D7B5A9}"/>
          </ac:picMkLst>
        </pc:picChg>
        <pc:picChg chg="add del">
          <ac:chgData name="ruma begum" userId="fe22954617e66504" providerId="LiveId" clId="{BC73D823-58F2-4F5F-BFC8-BDBC79326809}" dt="2024-05-20T21:10:33.901" v="741" actId="478"/>
          <ac:picMkLst>
            <pc:docMk/>
            <pc:sldMk cId="1305413429" sldId="259"/>
            <ac:picMk id="57" creationId="{EF658331-8ACA-1F94-7B3F-4B8D48A69D6B}"/>
          </ac:picMkLst>
        </pc:picChg>
      </pc:sldChg>
      <pc:sldChg chg="addSp delSp modSp new mod setBg">
        <pc:chgData name="ruma begum" userId="fe22954617e66504" providerId="LiveId" clId="{BC73D823-58F2-4F5F-BFC8-BDBC79326809}" dt="2024-05-21T11:51:58.194" v="2150" actId="27636"/>
        <pc:sldMkLst>
          <pc:docMk/>
          <pc:sldMk cId="1329435073" sldId="260"/>
        </pc:sldMkLst>
        <pc:spChg chg="mod">
          <ac:chgData name="ruma begum" userId="fe22954617e66504" providerId="LiveId" clId="{BC73D823-58F2-4F5F-BFC8-BDBC79326809}" dt="2024-05-21T11:51:17.548" v="2143" actId="26606"/>
          <ac:spMkLst>
            <pc:docMk/>
            <pc:sldMk cId="1329435073" sldId="260"/>
            <ac:spMk id="2" creationId="{92C0AE9A-62A8-94AF-CD6D-2C9DCC937986}"/>
          </ac:spMkLst>
        </pc:spChg>
        <pc:spChg chg="mod">
          <ac:chgData name="ruma begum" userId="fe22954617e66504" providerId="LiveId" clId="{BC73D823-58F2-4F5F-BFC8-BDBC79326809}" dt="2024-05-21T11:51:58.194" v="2150" actId="27636"/>
          <ac:spMkLst>
            <pc:docMk/>
            <pc:sldMk cId="1329435073" sldId="260"/>
            <ac:spMk id="3" creationId="{25D85461-6C08-4AAF-3E11-3469B91774E3}"/>
          </ac:spMkLst>
        </pc:spChg>
        <pc:spChg chg="add del">
          <ac:chgData name="ruma begum" userId="fe22954617e66504" providerId="LiveId" clId="{BC73D823-58F2-4F5F-BFC8-BDBC79326809}" dt="2024-05-21T11:37:28.832" v="2007" actId="22"/>
          <ac:spMkLst>
            <pc:docMk/>
            <pc:sldMk cId="1329435073" sldId="260"/>
            <ac:spMk id="6" creationId="{1271C1C1-A996-1A39-A47D-2B573C2F5D12}"/>
          </ac:spMkLst>
        </pc:spChg>
        <pc:spChg chg="add del">
          <ac:chgData name="ruma begum" userId="fe22954617e66504" providerId="LiveId" clId="{BC73D823-58F2-4F5F-BFC8-BDBC79326809}" dt="2024-05-20T21:16:19.605" v="775" actId="26606"/>
          <ac:spMkLst>
            <pc:docMk/>
            <pc:sldMk cId="1329435073" sldId="260"/>
            <ac:spMk id="9" creationId="{9F7D5CDA-D291-4307-BF55-1381FED29634}"/>
          </ac:spMkLst>
        </pc:spChg>
        <pc:spChg chg="add del">
          <ac:chgData name="ruma begum" userId="fe22954617e66504" providerId="LiveId" clId="{BC73D823-58F2-4F5F-BFC8-BDBC79326809}" dt="2024-05-20T21:16:19.605" v="775" actId="26606"/>
          <ac:spMkLst>
            <pc:docMk/>
            <pc:sldMk cId="1329435073" sldId="260"/>
            <ac:spMk id="11" creationId="{59B296B9-C5A5-4E4F-9B60-C907B5F1466C}"/>
          </ac:spMkLst>
        </pc:spChg>
        <pc:spChg chg="add del">
          <ac:chgData name="ruma begum" userId="fe22954617e66504" providerId="LiveId" clId="{BC73D823-58F2-4F5F-BFC8-BDBC79326809}" dt="2024-05-20T21:16:19.605" v="775" actId="26606"/>
          <ac:spMkLst>
            <pc:docMk/>
            <pc:sldMk cId="1329435073" sldId="260"/>
            <ac:spMk id="13" creationId="{D0300FD3-5AF1-6305-15FA-9078072672E2}"/>
          </ac:spMkLst>
        </pc:spChg>
        <pc:spChg chg="add del">
          <ac:chgData name="ruma begum" userId="fe22954617e66504" providerId="LiveId" clId="{BC73D823-58F2-4F5F-BFC8-BDBC79326809}" dt="2024-05-20T21:15:41.118" v="771" actId="26606"/>
          <ac:spMkLst>
            <pc:docMk/>
            <pc:sldMk cId="1329435073" sldId="260"/>
            <ac:spMk id="15" creationId="{04812C46-200A-4DEB-A05E-3ED6C68C2387}"/>
          </ac:spMkLst>
        </pc:spChg>
        <pc:spChg chg="add del">
          <ac:chgData name="ruma begum" userId="fe22954617e66504" providerId="LiveId" clId="{BC73D823-58F2-4F5F-BFC8-BDBC79326809}" dt="2024-05-20T21:15:41.118" v="771" actId="26606"/>
          <ac:spMkLst>
            <pc:docMk/>
            <pc:sldMk cId="1329435073" sldId="260"/>
            <ac:spMk id="16" creationId="{D1EA859B-E555-4109-94F3-6700E046E008}"/>
          </ac:spMkLst>
        </pc:spChg>
        <pc:spChg chg="add del">
          <ac:chgData name="ruma begum" userId="fe22954617e66504" providerId="LiveId" clId="{BC73D823-58F2-4F5F-BFC8-BDBC79326809}" dt="2024-05-21T11:51:17.548" v="2143" actId="26606"/>
          <ac:spMkLst>
            <pc:docMk/>
            <pc:sldMk cId="1329435073" sldId="260"/>
            <ac:spMk id="17" creationId="{F13C74B1-5B17-4795-BED0-7140497B445A}"/>
          </ac:spMkLst>
        </pc:spChg>
        <pc:spChg chg="add del">
          <ac:chgData name="ruma begum" userId="fe22954617e66504" providerId="LiveId" clId="{BC73D823-58F2-4F5F-BFC8-BDBC79326809}" dt="2024-05-20T21:15:06.238" v="762" actId="26606"/>
          <ac:spMkLst>
            <pc:docMk/>
            <pc:sldMk cId="1329435073" sldId="260"/>
            <ac:spMk id="18" creationId="{F13C74B1-5B17-4795-BED0-7140497B445A}"/>
          </ac:spMkLst>
        </pc:spChg>
        <pc:spChg chg="add del">
          <ac:chgData name="ruma begum" userId="fe22954617e66504" providerId="LiveId" clId="{BC73D823-58F2-4F5F-BFC8-BDBC79326809}" dt="2024-05-20T21:15:49.673" v="773" actId="26606"/>
          <ac:spMkLst>
            <pc:docMk/>
            <pc:sldMk cId="1329435073" sldId="260"/>
            <ac:spMk id="19" creationId="{45D37F4E-DDB4-456B-97E0-9937730A039F}"/>
          </ac:spMkLst>
        </pc:spChg>
        <pc:spChg chg="add del">
          <ac:chgData name="ruma begum" userId="fe22954617e66504" providerId="LiveId" clId="{BC73D823-58F2-4F5F-BFC8-BDBC79326809}" dt="2024-05-20T21:15:06.238" v="762" actId="26606"/>
          <ac:spMkLst>
            <pc:docMk/>
            <pc:sldMk cId="1329435073" sldId="260"/>
            <ac:spMk id="20" creationId="{D4974D33-8DC5-464E-8C6D-BE58F0669C17}"/>
          </ac:spMkLst>
        </pc:spChg>
        <pc:spChg chg="add del">
          <ac:chgData name="ruma begum" userId="fe22954617e66504" providerId="LiveId" clId="{BC73D823-58F2-4F5F-BFC8-BDBC79326809}" dt="2024-05-20T21:15:49.673" v="773" actId="26606"/>
          <ac:spMkLst>
            <pc:docMk/>
            <pc:sldMk cId="1329435073" sldId="260"/>
            <ac:spMk id="21" creationId="{B2DD41CD-8F47-4F56-AD12-4E2FF7696987}"/>
          </ac:spMkLst>
        </pc:spChg>
        <pc:spChg chg="add del">
          <ac:chgData name="ruma begum" userId="fe22954617e66504" providerId="LiveId" clId="{BC73D823-58F2-4F5F-BFC8-BDBC79326809}" dt="2024-05-20T21:15:10.775" v="764" actId="26606"/>
          <ac:spMkLst>
            <pc:docMk/>
            <pc:sldMk cId="1329435073" sldId="260"/>
            <ac:spMk id="22" creationId="{649C91A9-84E7-4BF0-9026-62F01380D853}"/>
          </ac:spMkLst>
        </pc:spChg>
        <pc:spChg chg="add del">
          <ac:chgData name="ruma begum" userId="fe22954617e66504" providerId="LiveId" clId="{BC73D823-58F2-4F5F-BFC8-BDBC79326809}" dt="2024-05-20T21:15:10.775" v="764" actId="26606"/>
          <ac:spMkLst>
            <pc:docMk/>
            <pc:sldMk cId="1329435073" sldId="260"/>
            <ac:spMk id="23" creationId="{9B47378D-AD27-45D0-8C1C-5B1098DCC068}"/>
          </ac:spMkLst>
        </pc:spChg>
        <pc:spChg chg="add del">
          <ac:chgData name="ruma begum" userId="fe22954617e66504" providerId="LiveId" clId="{BC73D823-58F2-4F5F-BFC8-BDBC79326809}" dt="2024-05-21T11:51:17.548" v="2143" actId="26606"/>
          <ac:spMkLst>
            <pc:docMk/>
            <pc:sldMk cId="1329435073" sldId="260"/>
            <ac:spMk id="24" creationId="{D4974D33-8DC5-464E-8C6D-BE58F0669C17}"/>
          </ac:spMkLst>
        </pc:spChg>
        <pc:spChg chg="add del">
          <ac:chgData name="ruma begum" userId="fe22954617e66504" providerId="LiveId" clId="{BC73D823-58F2-4F5F-BFC8-BDBC79326809}" dt="2024-05-20T21:15:15.684" v="766" actId="26606"/>
          <ac:spMkLst>
            <pc:docMk/>
            <pc:sldMk cId="1329435073" sldId="260"/>
            <ac:spMk id="25" creationId="{AE3A741D-C19B-960A-5803-1C5887147820}"/>
          </ac:spMkLst>
        </pc:spChg>
        <pc:spChg chg="add del">
          <ac:chgData name="ruma begum" userId="fe22954617e66504" providerId="LiveId" clId="{BC73D823-58F2-4F5F-BFC8-BDBC79326809}" dt="2024-05-20T21:15:15.684" v="766" actId="26606"/>
          <ac:spMkLst>
            <pc:docMk/>
            <pc:sldMk cId="1329435073" sldId="260"/>
            <ac:spMk id="26" creationId="{DC39DE25-0E4E-0AA7-0932-1D78C2372786}"/>
          </ac:spMkLst>
        </pc:spChg>
        <pc:spChg chg="add del">
          <ac:chgData name="ruma begum" userId="fe22954617e66504" providerId="LiveId" clId="{BC73D823-58F2-4F5F-BFC8-BDBC79326809}" dt="2024-05-20T21:15:15.684" v="766" actId="26606"/>
          <ac:spMkLst>
            <pc:docMk/>
            <pc:sldMk cId="1329435073" sldId="260"/>
            <ac:spMk id="27" creationId="{8D6EA299-0840-6DEA-E670-C49AEBC87E89}"/>
          </ac:spMkLst>
        </pc:spChg>
        <pc:spChg chg="add">
          <ac:chgData name="ruma begum" userId="fe22954617e66504" providerId="LiveId" clId="{BC73D823-58F2-4F5F-BFC8-BDBC79326809}" dt="2024-05-21T11:51:17.548" v="2143" actId="26606"/>
          <ac:spMkLst>
            <pc:docMk/>
            <pc:sldMk cId="1329435073" sldId="260"/>
            <ac:spMk id="28" creationId="{C0763A76-9F1C-4FC5-82B7-DD475DA461B2}"/>
          </ac:spMkLst>
        </pc:spChg>
        <pc:spChg chg="add del">
          <ac:chgData name="ruma begum" userId="fe22954617e66504" providerId="LiveId" clId="{BC73D823-58F2-4F5F-BFC8-BDBC79326809}" dt="2024-05-20T21:15:20.207" v="768" actId="26606"/>
          <ac:spMkLst>
            <pc:docMk/>
            <pc:sldMk cId="1329435073" sldId="260"/>
            <ac:spMk id="29" creationId="{F13C74B1-5B17-4795-BED0-7140497B445A}"/>
          </ac:spMkLst>
        </pc:spChg>
        <pc:spChg chg="add del">
          <ac:chgData name="ruma begum" userId="fe22954617e66504" providerId="LiveId" clId="{BC73D823-58F2-4F5F-BFC8-BDBC79326809}" dt="2024-05-20T21:15:20.207" v="768" actId="26606"/>
          <ac:spMkLst>
            <pc:docMk/>
            <pc:sldMk cId="1329435073" sldId="260"/>
            <ac:spMk id="30" creationId="{D4974D33-8DC5-464E-8C6D-BE58F0669C17}"/>
          </ac:spMkLst>
        </pc:spChg>
        <pc:spChg chg="add">
          <ac:chgData name="ruma begum" userId="fe22954617e66504" providerId="LiveId" clId="{BC73D823-58F2-4F5F-BFC8-BDBC79326809}" dt="2024-05-21T11:51:17.548" v="2143" actId="26606"/>
          <ac:spMkLst>
            <pc:docMk/>
            <pc:sldMk cId="1329435073" sldId="260"/>
            <ac:spMk id="31" creationId="{E81BF4F6-F2CF-4984-9D14-D6966D92F99F}"/>
          </ac:spMkLst>
        </pc:spChg>
        <pc:picChg chg="add mod ord">
          <ac:chgData name="ruma begum" userId="fe22954617e66504" providerId="LiveId" clId="{BC73D823-58F2-4F5F-BFC8-BDBC79326809}" dt="2024-05-21T11:51:17.548" v="2143" actId="26606"/>
          <ac:picMkLst>
            <pc:docMk/>
            <pc:sldMk cId="1329435073" sldId="260"/>
            <ac:picMk id="5" creationId="{F0D33825-B324-C946-12FC-2234491FEF18}"/>
          </ac:picMkLst>
        </pc:picChg>
      </pc:sldChg>
      <pc:sldChg chg="addSp delSp modSp new mod setBg modClrScheme chgLayout">
        <pc:chgData name="ruma begum" userId="fe22954617e66504" providerId="LiveId" clId="{BC73D823-58F2-4F5F-BFC8-BDBC79326809}" dt="2024-05-21T11:51:00.226" v="2142" actId="255"/>
        <pc:sldMkLst>
          <pc:docMk/>
          <pc:sldMk cId="212437155" sldId="261"/>
        </pc:sldMkLst>
        <pc:spChg chg="add del mod">
          <ac:chgData name="ruma begum" userId="fe22954617e66504" providerId="LiveId" clId="{BC73D823-58F2-4F5F-BFC8-BDBC79326809}" dt="2024-05-20T21:05:48.838" v="715" actId="26606"/>
          <ac:spMkLst>
            <pc:docMk/>
            <pc:sldMk cId="212437155" sldId="261"/>
            <ac:spMk id="2" creationId="{7138611F-8CAE-0C73-CB34-9854F9DDC650}"/>
          </ac:spMkLst>
        </pc:spChg>
        <pc:spChg chg="add del mod ord">
          <ac:chgData name="ruma begum" userId="fe22954617e66504" providerId="LiveId" clId="{BC73D823-58F2-4F5F-BFC8-BDBC79326809}" dt="2024-05-20T21:07:20.001" v="724" actId="27636"/>
          <ac:spMkLst>
            <pc:docMk/>
            <pc:sldMk cId="212437155" sldId="261"/>
            <ac:spMk id="3" creationId="{1AD6D174-E2BB-DB52-5AA6-DAAA3BE43D27}"/>
          </ac:spMkLst>
        </pc:spChg>
        <pc:spChg chg="add del mod ord">
          <ac:chgData name="ruma begum" userId="fe22954617e66504" providerId="LiveId" clId="{BC73D823-58F2-4F5F-BFC8-BDBC79326809}" dt="2024-05-20T21:05:48.838" v="715" actId="26606"/>
          <ac:spMkLst>
            <pc:docMk/>
            <pc:sldMk cId="212437155" sldId="261"/>
            <ac:spMk id="4" creationId="{3FCB8093-A63D-C8D4-5602-6C2B978BA475}"/>
          </ac:spMkLst>
        </pc:spChg>
        <pc:spChg chg="add del mod ord">
          <ac:chgData name="ruma begum" userId="fe22954617e66504" providerId="LiveId" clId="{BC73D823-58F2-4F5F-BFC8-BDBC79326809}" dt="2024-05-21T11:51:00.226" v="2142" actId="255"/>
          <ac:spMkLst>
            <pc:docMk/>
            <pc:sldMk cId="212437155" sldId="261"/>
            <ac:spMk id="5" creationId="{364F51BC-6472-A07F-32CA-F148D3B7F438}"/>
          </ac:spMkLst>
        </pc:spChg>
        <pc:spChg chg="add del">
          <ac:chgData name="ruma begum" userId="fe22954617e66504" providerId="LiveId" clId="{BC73D823-58F2-4F5F-BFC8-BDBC79326809}" dt="2024-05-20T21:05:35.386" v="710" actId="26606"/>
          <ac:spMkLst>
            <pc:docMk/>
            <pc:sldMk cId="212437155" sldId="261"/>
            <ac:spMk id="11" creationId="{B210AC1D-4063-4C6E-9528-FA9C4C0C18E6}"/>
          </ac:spMkLst>
        </pc:spChg>
        <pc:spChg chg="add del">
          <ac:chgData name="ruma begum" userId="fe22954617e66504" providerId="LiveId" clId="{BC73D823-58F2-4F5F-BFC8-BDBC79326809}" dt="2024-05-20T21:05:35.386" v="710" actId="26606"/>
          <ac:spMkLst>
            <pc:docMk/>
            <pc:sldMk cId="212437155" sldId="261"/>
            <ac:spMk id="13" creationId="{02F8C595-E68C-4306-AED8-DC7826A0A506}"/>
          </ac:spMkLst>
        </pc:spChg>
        <pc:spChg chg="add del">
          <ac:chgData name="ruma begum" userId="fe22954617e66504" providerId="LiveId" clId="{BC73D823-58F2-4F5F-BFC8-BDBC79326809}" dt="2024-05-20T21:05:44.569" v="712" actId="26606"/>
          <ac:spMkLst>
            <pc:docMk/>
            <pc:sldMk cId="212437155" sldId="261"/>
            <ac:spMk id="15" creationId="{C0763A76-9F1C-4FC5-82B7-DD475DA461B2}"/>
          </ac:spMkLst>
        </pc:spChg>
        <pc:spChg chg="add del">
          <ac:chgData name="ruma begum" userId="fe22954617e66504" providerId="LiveId" clId="{BC73D823-58F2-4F5F-BFC8-BDBC79326809}" dt="2024-05-20T21:05:44.569" v="712" actId="26606"/>
          <ac:spMkLst>
            <pc:docMk/>
            <pc:sldMk cId="212437155" sldId="261"/>
            <ac:spMk id="16" creationId="{E81BF4F6-F2CF-4984-9D14-D6966D92F99F}"/>
          </ac:spMkLst>
        </pc:spChg>
        <pc:spChg chg="add del">
          <ac:chgData name="ruma begum" userId="fe22954617e66504" providerId="LiveId" clId="{BC73D823-58F2-4F5F-BFC8-BDBC79326809}" dt="2024-05-20T21:05:48.806" v="714" actId="26606"/>
          <ac:spMkLst>
            <pc:docMk/>
            <pc:sldMk cId="212437155" sldId="261"/>
            <ac:spMk id="19" creationId="{B210AC1D-4063-4C6E-9528-FA9C4C0C18E6}"/>
          </ac:spMkLst>
        </pc:spChg>
        <pc:spChg chg="add del">
          <ac:chgData name="ruma begum" userId="fe22954617e66504" providerId="LiveId" clId="{BC73D823-58F2-4F5F-BFC8-BDBC79326809}" dt="2024-05-20T21:05:48.806" v="714" actId="26606"/>
          <ac:spMkLst>
            <pc:docMk/>
            <pc:sldMk cId="212437155" sldId="261"/>
            <ac:spMk id="20" creationId="{02F8C595-E68C-4306-AED8-DC7826A0A506}"/>
          </ac:spMkLst>
        </pc:spChg>
        <pc:spChg chg="add">
          <ac:chgData name="ruma begum" userId="fe22954617e66504" providerId="LiveId" clId="{BC73D823-58F2-4F5F-BFC8-BDBC79326809}" dt="2024-05-20T21:05:48.838" v="715" actId="26606"/>
          <ac:spMkLst>
            <pc:docMk/>
            <pc:sldMk cId="212437155" sldId="261"/>
            <ac:spMk id="23" creationId="{C0763A76-9F1C-4FC5-82B7-DD475DA461B2}"/>
          </ac:spMkLst>
        </pc:spChg>
        <pc:spChg chg="add">
          <ac:chgData name="ruma begum" userId="fe22954617e66504" providerId="LiveId" clId="{BC73D823-58F2-4F5F-BFC8-BDBC79326809}" dt="2024-05-20T21:05:48.838" v="715" actId="26606"/>
          <ac:spMkLst>
            <pc:docMk/>
            <pc:sldMk cId="212437155" sldId="261"/>
            <ac:spMk id="24" creationId="{E81BF4F6-F2CF-4984-9D14-D6966D92F99F}"/>
          </ac:spMkLst>
        </pc:spChg>
        <pc:graphicFrameChg chg="add del mod">
          <ac:chgData name="ruma begum" userId="fe22954617e66504" providerId="LiveId" clId="{BC73D823-58F2-4F5F-BFC8-BDBC79326809}" dt="2024-05-20T21:06:41.878" v="719" actId="26606"/>
          <ac:graphicFrameMkLst>
            <pc:docMk/>
            <pc:sldMk cId="212437155" sldId="261"/>
            <ac:graphicFrameMk id="27" creationId="{73BC09DE-EA50-32A3-9F21-BF331E6443A0}"/>
          </ac:graphicFrameMkLst>
        </pc:graphicFrameChg>
        <pc:graphicFrameChg chg="add del">
          <ac:chgData name="ruma begum" userId="fe22954617e66504" providerId="LiveId" clId="{BC73D823-58F2-4F5F-BFC8-BDBC79326809}" dt="2024-05-20T21:08:36.491" v="729" actId="26606"/>
          <ac:graphicFrameMkLst>
            <pc:docMk/>
            <pc:sldMk cId="212437155" sldId="261"/>
            <ac:graphicFrameMk id="28" creationId="{D898D84F-0244-6E17-3A84-CFE89D0FD998}"/>
          </ac:graphicFrameMkLst>
        </pc:graphicFrameChg>
        <pc:graphicFrameChg chg="add del">
          <ac:chgData name="ruma begum" userId="fe22954617e66504" providerId="LiveId" clId="{BC73D823-58F2-4F5F-BFC8-BDBC79326809}" dt="2024-05-20T21:08:50.934" v="731" actId="26606"/>
          <ac:graphicFrameMkLst>
            <pc:docMk/>
            <pc:sldMk cId="212437155" sldId="261"/>
            <ac:graphicFrameMk id="30" creationId="{60A7C320-8CDC-8DF9-3FA1-BF5867501AB5}"/>
          </ac:graphicFrameMkLst>
        </pc:graphicFrameChg>
        <pc:picChg chg="add del">
          <ac:chgData name="ruma begum" userId="fe22954617e66504" providerId="LiveId" clId="{BC73D823-58F2-4F5F-BFC8-BDBC79326809}" dt="2024-05-20T21:05:35.386" v="710" actId="26606"/>
          <ac:picMkLst>
            <pc:docMk/>
            <pc:sldMk cId="212437155" sldId="261"/>
            <ac:picMk id="7" creationId="{1B84DF72-B6DD-7412-CBF9-C9F654F447EF}"/>
          </ac:picMkLst>
        </pc:picChg>
        <pc:picChg chg="add del">
          <ac:chgData name="ruma begum" userId="fe22954617e66504" providerId="LiveId" clId="{BC73D823-58F2-4F5F-BFC8-BDBC79326809}" dt="2024-05-20T21:05:44.569" v="712" actId="26606"/>
          <ac:picMkLst>
            <pc:docMk/>
            <pc:sldMk cId="212437155" sldId="261"/>
            <ac:picMk id="17" creationId="{3B054FED-1AD8-9CFA-C2F3-A23A99539F25}"/>
          </ac:picMkLst>
        </pc:picChg>
        <pc:picChg chg="add del">
          <ac:chgData name="ruma begum" userId="fe22954617e66504" providerId="LiveId" clId="{BC73D823-58F2-4F5F-BFC8-BDBC79326809}" dt="2024-05-20T21:05:48.806" v="714" actId="26606"/>
          <ac:picMkLst>
            <pc:docMk/>
            <pc:sldMk cId="212437155" sldId="261"/>
            <ac:picMk id="21" creationId="{1B84DF72-B6DD-7412-CBF9-C9F654F447EF}"/>
          </ac:picMkLst>
        </pc:picChg>
        <pc:picChg chg="add mod">
          <ac:chgData name="ruma begum" userId="fe22954617e66504" providerId="LiveId" clId="{BC73D823-58F2-4F5F-BFC8-BDBC79326809}" dt="2024-05-21T10:25:50.858" v="965" actId="14100"/>
          <ac:picMkLst>
            <pc:docMk/>
            <pc:sldMk cId="212437155" sldId="261"/>
            <ac:picMk id="25" creationId="{3B054FED-1AD8-9CFA-C2F3-A23A99539F25}"/>
          </ac:picMkLst>
        </pc:picChg>
      </pc:sldChg>
      <pc:sldChg chg="addSp delSp modSp new mod setBg">
        <pc:chgData name="ruma begum" userId="fe22954617e66504" providerId="LiveId" clId="{BC73D823-58F2-4F5F-BFC8-BDBC79326809}" dt="2024-05-21T16:31:56.170" v="2294" actId="20577"/>
        <pc:sldMkLst>
          <pc:docMk/>
          <pc:sldMk cId="585542094" sldId="262"/>
        </pc:sldMkLst>
        <pc:spChg chg="add del mod">
          <ac:chgData name="ruma begum" userId="fe22954617e66504" providerId="LiveId" clId="{BC73D823-58F2-4F5F-BFC8-BDBC79326809}" dt="2024-05-21T10:51:05.038" v="1236" actId="478"/>
          <ac:spMkLst>
            <pc:docMk/>
            <pc:sldMk cId="585542094" sldId="262"/>
            <ac:spMk id="2" creationId="{D9089A47-FBC2-5A1C-4F8F-72C94C546D7D}"/>
          </ac:spMkLst>
        </pc:spChg>
        <pc:spChg chg="add del mod">
          <ac:chgData name="ruma begum" userId="fe22954617e66504" providerId="LiveId" clId="{BC73D823-58F2-4F5F-BFC8-BDBC79326809}" dt="2024-05-21T10:51:12.704" v="1238" actId="478"/>
          <ac:spMkLst>
            <pc:docMk/>
            <pc:sldMk cId="585542094" sldId="262"/>
            <ac:spMk id="3" creationId="{4CDE1599-FDAC-CD33-06B6-5BDD4E3A894E}"/>
          </ac:spMkLst>
        </pc:spChg>
        <pc:spChg chg="add del mod">
          <ac:chgData name="ruma begum" userId="fe22954617e66504" providerId="LiveId" clId="{BC73D823-58F2-4F5F-BFC8-BDBC79326809}" dt="2024-05-21T11:35:51.456" v="1990" actId="26606"/>
          <ac:spMkLst>
            <pc:docMk/>
            <pc:sldMk cId="585542094" sldId="262"/>
            <ac:spMk id="4" creationId="{B8100EC6-E846-2D22-A41A-C0F300977494}"/>
          </ac:spMkLst>
        </pc:spChg>
        <pc:spChg chg="add del">
          <ac:chgData name="ruma begum" userId="fe22954617e66504" providerId="LiveId" clId="{BC73D823-58F2-4F5F-BFC8-BDBC79326809}" dt="2024-05-21T11:35:38.028" v="1982" actId="26606"/>
          <ac:spMkLst>
            <pc:docMk/>
            <pc:sldMk cId="585542094" sldId="262"/>
            <ac:spMk id="10" creationId="{E51BA4DF-2BD4-4EC2-B1DB-B27C8AC71864}"/>
          </ac:spMkLst>
        </pc:spChg>
        <pc:spChg chg="add del">
          <ac:chgData name="ruma begum" userId="fe22954617e66504" providerId="LiveId" clId="{BC73D823-58F2-4F5F-BFC8-BDBC79326809}" dt="2024-05-21T11:35:51.409" v="1989" actId="26606"/>
          <ac:spMkLst>
            <pc:docMk/>
            <pc:sldMk cId="585542094" sldId="262"/>
            <ac:spMk id="11" creationId="{A8908DB7-C3A6-4FCB-9820-CEE02B398C4A}"/>
          </ac:spMkLst>
        </pc:spChg>
        <pc:spChg chg="add del">
          <ac:chgData name="ruma begum" userId="fe22954617e66504" providerId="LiveId" clId="{BC73D823-58F2-4F5F-BFC8-BDBC79326809}" dt="2024-05-21T11:35:51.409" v="1989" actId="26606"/>
          <ac:spMkLst>
            <pc:docMk/>
            <pc:sldMk cId="585542094" sldId="262"/>
            <ac:spMk id="18" creationId="{535742DD-1B16-4E9D-B715-0D74B4574A68}"/>
          </ac:spMkLst>
        </pc:spChg>
        <pc:spChg chg="add del mod">
          <ac:chgData name="ruma begum" userId="fe22954617e66504" providerId="LiveId" clId="{BC73D823-58F2-4F5F-BFC8-BDBC79326809}" dt="2024-05-21T11:35:51.409" v="1989" actId="26606"/>
          <ac:spMkLst>
            <pc:docMk/>
            <pc:sldMk cId="585542094" sldId="262"/>
            <ac:spMk id="19" creationId="{B8100EC6-E846-2D22-A41A-C0F300977494}"/>
          </ac:spMkLst>
        </pc:spChg>
        <pc:spChg chg="add">
          <ac:chgData name="ruma begum" userId="fe22954617e66504" providerId="LiveId" clId="{BC73D823-58F2-4F5F-BFC8-BDBC79326809}" dt="2024-05-21T11:35:51.456" v="1990" actId="26606"/>
          <ac:spMkLst>
            <pc:docMk/>
            <pc:sldMk cId="585542094" sldId="262"/>
            <ac:spMk id="21" creationId="{E51BA4DF-2BD4-4EC2-B1DB-B27C8AC71864}"/>
          </ac:spMkLst>
        </pc:spChg>
        <pc:spChg chg="add mod">
          <ac:chgData name="ruma begum" userId="fe22954617e66504" providerId="LiveId" clId="{BC73D823-58F2-4F5F-BFC8-BDBC79326809}" dt="2024-05-21T16:31:56.170" v="2294" actId="20577"/>
          <ac:spMkLst>
            <pc:docMk/>
            <pc:sldMk cId="585542094" sldId="262"/>
            <ac:spMk id="23" creationId="{B8100EC6-E846-2D22-A41A-C0F300977494}"/>
          </ac:spMkLst>
        </pc:spChg>
        <pc:grpChg chg="add del">
          <ac:chgData name="ruma begum" userId="fe22954617e66504" providerId="LiveId" clId="{BC73D823-58F2-4F5F-BFC8-BDBC79326809}" dt="2024-05-21T11:35:43.595" v="1984" actId="26606"/>
          <ac:grpSpMkLst>
            <pc:docMk/>
            <pc:sldMk cId="585542094" sldId="262"/>
            <ac:grpSpMk id="14" creationId="{5EFBDE31-BB3E-6CFC-23CD-B5976DA38438}"/>
          </ac:grpSpMkLst>
        </pc:grpChg>
        <pc:graphicFrameChg chg="add del">
          <ac:chgData name="ruma begum" userId="fe22954617e66504" providerId="LiveId" clId="{BC73D823-58F2-4F5F-BFC8-BDBC79326809}" dt="2024-05-21T11:35:45.616" v="1986" actId="26606"/>
          <ac:graphicFrameMkLst>
            <pc:docMk/>
            <pc:sldMk cId="585542094" sldId="262"/>
            <ac:graphicFrameMk id="16" creationId="{D1E7F6F1-8060-D133-11CB-7E3582ABD9CA}"/>
          </ac:graphicFrameMkLst>
        </pc:graphicFrameChg>
        <pc:picChg chg="add del">
          <ac:chgData name="ruma begum" userId="fe22954617e66504" providerId="LiveId" clId="{BC73D823-58F2-4F5F-BFC8-BDBC79326809}" dt="2024-05-21T11:35:38.028" v="1982" actId="26606"/>
          <ac:picMkLst>
            <pc:docMk/>
            <pc:sldMk cId="585542094" sldId="262"/>
            <ac:picMk id="6" creationId="{948A676F-D6D6-AF32-F4EE-DD9E7258F1D2}"/>
          </ac:picMkLst>
        </pc:picChg>
        <pc:picChg chg="add del">
          <ac:chgData name="ruma begum" userId="fe22954617e66504" providerId="LiveId" clId="{BC73D823-58F2-4F5F-BFC8-BDBC79326809}" dt="2024-05-21T11:35:51.409" v="1989" actId="26606"/>
          <ac:picMkLst>
            <pc:docMk/>
            <pc:sldMk cId="585542094" sldId="262"/>
            <ac:picMk id="8" creationId="{E7005F2C-F7AF-B8C0-07F2-90F8B73C7AD9}"/>
          </ac:picMkLst>
        </pc:picChg>
        <pc:picChg chg="add del">
          <ac:chgData name="ruma begum" userId="fe22954617e66504" providerId="LiveId" clId="{BC73D823-58F2-4F5F-BFC8-BDBC79326809}" dt="2024-05-21T11:35:43.595" v="1984" actId="26606"/>
          <ac:picMkLst>
            <pc:docMk/>
            <pc:sldMk cId="585542094" sldId="262"/>
            <ac:picMk id="13" creationId="{BFD5C8CF-C138-D6EB-236D-365D3030B33C}"/>
          </ac:picMkLst>
        </pc:picChg>
        <pc:picChg chg="add del">
          <ac:chgData name="ruma begum" userId="fe22954617e66504" providerId="LiveId" clId="{BC73D823-58F2-4F5F-BFC8-BDBC79326809}" dt="2024-05-21T11:42:31.128" v="2056" actId="478"/>
          <ac:picMkLst>
            <pc:docMk/>
            <pc:sldMk cId="585542094" sldId="262"/>
            <ac:picMk id="22" creationId="{948A676F-D6D6-AF32-F4EE-DD9E7258F1D2}"/>
          </ac:picMkLst>
        </pc:picChg>
      </pc:sldChg>
      <pc:sldChg chg="modSp new mod">
        <pc:chgData name="ruma begum" userId="fe22954617e66504" providerId="LiveId" clId="{BC73D823-58F2-4F5F-BFC8-BDBC79326809}" dt="2024-05-21T17:16:07.496" v="2343" actId="114"/>
        <pc:sldMkLst>
          <pc:docMk/>
          <pc:sldMk cId="924501421" sldId="263"/>
        </pc:sldMkLst>
        <pc:spChg chg="mod">
          <ac:chgData name="ruma begum" userId="fe22954617e66504" providerId="LiveId" clId="{BC73D823-58F2-4F5F-BFC8-BDBC79326809}" dt="2024-05-21T17:06:42.136" v="2336" actId="20577"/>
          <ac:spMkLst>
            <pc:docMk/>
            <pc:sldMk cId="924501421" sldId="263"/>
            <ac:spMk id="2" creationId="{88034D0C-9154-C757-09AB-64E61B2E6173}"/>
          </ac:spMkLst>
        </pc:spChg>
        <pc:spChg chg="mod">
          <ac:chgData name="ruma begum" userId="fe22954617e66504" providerId="LiveId" clId="{BC73D823-58F2-4F5F-BFC8-BDBC79326809}" dt="2024-05-21T17:16:07.496" v="2343" actId="114"/>
          <ac:spMkLst>
            <pc:docMk/>
            <pc:sldMk cId="924501421" sldId="263"/>
            <ac:spMk id="3" creationId="{A52D38A0-1A8A-1830-4FA1-519C853155C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07C2E-6041-0B33-B59D-958DE9CDF7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2A157-5709-E5A8-BD68-1C7BB3EA9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11ADF2-E303-6948-8437-7D503D4CC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359FC-93F9-A8BB-13FD-F10BEFE50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2D552-7A26-C8DF-279A-63E6B9395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933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17248-FF52-9BF1-DA1D-E67D41C17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16188-7941-C6C5-2AD7-A89852996A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2C210-D5F1-1486-0481-A48C2514D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657DFD-526E-3517-C93C-1C7749BCE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01DAE-D450-BBEE-1737-24CE0C7CC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706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91AD7-99A4-4D67-4317-0D5796414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93BEB0-3CAF-019B-7F71-A97DB14739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D059D0-6398-A446-066A-8941F2D62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38DFD8-A473-C391-17B5-1559F80B5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41559-6D9D-471F-B4A2-B05B86F27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818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D85CD-2E78-CB23-D933-CA8F3B599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CE852-8D40-5B91-8F77-C81FC39220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A82F7B-2552-C491-7DD8-34AF0BF883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6FDE3A-605B-3312-2273-7AC82F48EC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A90FA1-F936-E620-D554-E1DA0EA1D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12DEA2-FAB4-1E3D-D693-C43D4A9C9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415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ED659-EFB5-A89E-11FE-E178AB9FD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496C6D-79CD-8293-B664-2F82D5CCAC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491BC7-67EF-87B9-9C23-D46E7CA063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CF2C9E-1576-AE3A-C3A5-99426C73B9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380014-2A0A-0CEA-F2FE-551D4F9104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B96173-9CF5-6F8F-6F68-B2E03AF2E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A83930-5E8E-A219-8695-EBE818976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57DC12-84BE-0D67-AC1A-2CDB1279B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393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CB55A-5AE6-0FC2-0BFA-84B1F59933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45B158-5AC5-A069-6359-3823F60FD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55DC05-DCC1-4EA9-4921-3459B05C1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892308-6771-8109-AE32-6DE6AA64C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916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533226-E085-2F4F-3EB8-D81F1A089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D76C9B-72F2-A128-6DC2-74AB234E6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11E52F-5C90-F246-334C-BB3EA05FA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316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6D30A-28E7-8447-105C-8F74A4D85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7220E-2129-B757-385E-C1995C45F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E6C522-D8C5-4EC1-58B4-8DCBC0F375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CEA3F1-DD42-BDAE-6AA8-AB8CD513C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6883FB-8495-43A5-9020-E77E31B9D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A2767-99C8-A801-32FE-8623DEE5A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929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81209-FAE9-AB18-284A-D2925D834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2415C6-A9DB-902F-32A9-E2921A9A5E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D75AF0-D3D0-23CE-F5DC-ED56470F9C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ECA2E-ECAE-0F11-5AB8-A48797FD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F643E4-8431-97C6-F91F-4412CB719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E15866-EAF6-DB56-2F70-650DE7E4A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221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D4C9E-E058-8FE4-87B1-D15B3AD27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B3A776-7BD5-8E04-DD4B-F1FC52E079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F0D48-CC3F-EE6C-91B9-727EF50D3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321CE7-BE7E-4E56-149B-9D53FC720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7EEC83-0BA4-2E71-CCBF-6CD09FA50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281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029FE4-B89C-8006-E1E2-B3B6ACA1E7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FA241B-3A9B-22C9-0A85-BF2CC91D86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234E9-7105-3C74-571D-C4C23C7B0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04073-95CA-E43B-20C4-F4D0C18E4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1D7E6-6E90-F99A-5F56-8F2B5109B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4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01E8B8-276D-B972-0872-AE646A699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EE0F10-8CE5-BEA9-9DE0-5334ADA00F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F7D9F-CE90-A8DB-2369-7F899053A7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1DCC74-8864-44E3-B231-D0F98AB10CF8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475DB4-9106-6EB1-5F6D-403C32C5C5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7FFB6-1DD3-E6FE-3793-34C041ED97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1C0E688-10D5-4BCD-98A5-7224E4DEA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67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0E4C519-FBE9-4ABE-A8F9-C2CBE3269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standing outside of a store&#10;&#10;Description automatically generated">
            <a:extLst>
              <a:ext uri="{FF2B5EF4-FFF2-40B4-BE49-F238E27FC236}">
                <a16:creationId xmlns:a16="http://schemas.microsoft.com/office/drawing/2014/main" id="{F566CC95-F198-1A67-819D-D6E9A14331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64" r="13265"/>
          <a:stretch/>
        </p:blipFill>
        <p:spPr>
          <a:xfrm>
            <a:off x="5329084" y="-1"/>
            <a:ext cx="6862916" cy="6858000"/>
          </a:xfrm>
          <a:custGeom>
            <a:avLst/>
            <a:gdLst/>
            <a:ahLst/>
            <a:cxnLst/>
            <a:rect l="l" t="t" r="r" b="b"/>
            <a:pathLst>
              <a:path w="8946363" h="6858000">
                <a:moveTo>
                  <a:pt x="0" y="0"/>
                </a:moveTo>
                <a:lnTo>
                  <a:pt x="8946363" y="0"/>
                </a:lnTo>
                <a:lnTo>
                  <a:pt x="8946363" y="6858000"/>
                </a:lnTo>
                <a:lnTo>
                  <a:pt x="1" y="6858000"/>
                </a:lnTo>
                <a:lnTo>
                  <a:pt x="60040" y="6788731"/>
                </a:lnTo>
                <a:cubicBezTo>
                  <a:pt x="770566" y="5928901"/>
                  <a:pt x="1210035" y="4741057"/>
                  <a:pt x="1210035" y="3429001"/>
                </a:cubicBezTo>
                <a:cubicBezTo>
                  <a:pt x="1210035" y="2116945"/>
                  <a:pt x="770566" y="929101"/>
                  <a:pt x="60040" y="69272"/>
                </a:cubicBezTo>
                <a:close/>
              </a:path>
            </a:pathLst>
          </a:custGeom>
        </p:spPr>
      </p:pic>
      <p:sp useBgFill="1">
        <p:nvSpPr>
          <p:cNvPr id="24" name="Freeform: Shape 18">
            <a:extLst>
              <a:ext uri="{FF2B5EF4-FFF2-40B4-BE49-F238E27FC236}">
                <a16:creationId xmlns:a16="http://schemas.microsoft.com/office/drawing/2014/main" id="{80EC29FB-299E-49F3-8C7B-01199632A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455672" cy="6858000"/>
          </a:xfrm>
          <a:custGeom>
            <a:avLst/>
            <a:gdLst>
              <a:gd name="connsiteX0" fmla="*/ 0 w 4455672"/>
              <a:gd name="connsiteY0" fmla="*/ 0 h 6858000"/>
              <a:gd name="connsiteX1" fmla="*/ 3245636 w 4455672"/>
              <a:gd name="connsiteY1" fmla="*/ 0 h 6858000"/>
              <a:gd name="connsiteX2" fmla="*/ 3305677 w 4455672"/>
              <a:gd name="connsiteY2" fmla="*/ 69272 h 6858000"/>
              <a:gd name="connsiteX3" fmla="*/ 4455672 w 4455672"/>
              <a:gd name="connsiteY3" fmla="*/ 3429001 h 6858000"/>
              <a:gd name="connsiteX4" fmla="*/ 3305677 w 4455672"/>
              <a:gd name="connsiteY4" fmla="*/ 6788731 h 6858000"/>
              <a:gd name="connsiteX5" fmla="*/ 3245638 w 4455672"/>
              <a:gd name="connsiteY5" fmla="*/ 6858000 h 6858000"/>
              <a:gd name="connsiteX6" fmla="*/ 0 w 445567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2" h="6858000">
                <a:moveTo>
                  <a:pt x="0" y="0"/>
                </a:moveTo>
                <a:lnTo>
                  <a:pt x="3245636" y="0"/>
                </a:lnTo>
                <a:lnTo>
                  <a:pt x="3305677" y="69272"/>
                </a:lnTo>
                <a:cubicBezTo>
                  <a:pt x="4016203" y="929101"/>
                  <a:pt x="4455672" y="2116945"/>
                  <a:pt x="4455672" y="3429001"/>
                </a:cubicBezTo>
                <a:cubicBezTo>
                  <a:pt x="4455672" y="4741057"/>
                  <a:pt x="4016203" y="5928901"/>
                  <a:pt x="3305677" y="6788731"/>
                </a:cubicBezTo>
                <a:lnTo>
                  <a:pt x="3245638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C29A2522-B27A-45C5-897B-79A1407D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8" cy="6858000"/>
          </a:xfrm>
          <a:custGeom>
            <a:avLst/>
            <a:gdLst>
              <a:gd name="connsiteX0" fmla="*/ 0 w 4446528"/>
              <a:gd name="connsiteY0" fmla="*/ 0 h 6858000"/>
              <a:gd name="connsiteX1" fmla="*/ 3236492 w 4446528"/>
              <a:gd name="connsiteY1" fmla="*/ 0 h 6858000"/>
              <a:gd name="connsiteX2" fmla="*/ 3296533 w 4446528"/>
              <a:gd name="connsiteY2" fmla="*/ 69272 h 6858000"/>
              <a:gd name="connsiteX3" fmla="*/ 4446528 w 4446528"/>
              <a:gd name="connsiteY3" fmla="*/ 3429001 h 6858000"/>
              <a:gd name="connsiteX4" fmla="*/ 3296533 w 4446528"/>
              <a:gd name="connsiteY4" fmla="*/ 6788731 h 6858000"/>
              <a:gd name="connsiteX5" fmla="*/ 3236494 w 4446528"/>
              <a:gd name="connsiteY5" fmla="*/ 6858000 h 6858000"/>
              <a:gd name="connsiteX6" fmla="*/ 0 w 444652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8" h="6858000">
                <a:moveTo>
                  <a:pt x="0" y="0"/>
                </a:moveTo>
                <a:lnTo>
                  <a:pt x="3236492" y="0"/>
                </a:lnTo>
                <a:lnTo>
                  <a:pt x="3296533" y="69272"/>
                </a:lnTo>
                <a:cubicBezTo>
                  <a:pt x="4007059" y="929101"/>
                  <a:pt x="4446528" y="2116945"/>
                  <a:pt x="4446528" y="3429001"/>
                </a:cubicBezTo>
                <a:cubicBezTo>
                  <a:pt x="4446528" y="4741057"/>
                  <a:pt x="4007059" y="5928901"/>
                  <a:pt x="3296533" y="6788731"/>
                </a:cubicBezTo>
                <a:lnTo>
                  <a:pt x="323649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0961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181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65C247-C3DA-D4F5-8219-33C1C9C79913}"/>
              </a:ext>
            </a:extLst>
          </p:cNvPr>
          <p:cNvSpPr txBox="1"/>
          <p:nvPr/>
        </p:nvSpPr>
        <p:spPr>
          <a:xfrm>
            <a:off x="414181" y="952133"/>
            <a:ext cx="4455672" cy="32192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dirty="0"/>
              <a:t>One of the UK’S most popular, high street and online beauty retailer, The Body Shop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Collapsed  into Administration in February 2024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Specialised in beauty  and skin care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The Body Shop had over 200 stores in the UK alone 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06DFBD-92E1-2C98-319A-5953D74E4E2F}"/>
              </a:ext>
            </a:extLst>
          </p:cNvPr>
          <p:cNvSpPr txBox="1"/>
          <p:nvPr/>
        </p:nvSpPr>
        <p:spPr>
          <a:xfrm>
            <a:off x="414181" y="4483510"/>
            <a:ext cx="4176073" cy="977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" dirty="0"/>
              <a:t>Henry, S.C. (2024) ‘The Body Shop in administration What went wrong and what happens next?’, Independent, 14 February. Available at: https://www.independent.co.uk/business/the-body-shop-in-administration-staff-b2495542.html (Accessed: 9 May 2024). </a:t>
            </a:r>
          </a:p>
        </p:txBody>
      </p:sp>
    </p:spTree>
    <p:extLst>
      <p:ext uri="{BB962C8B-B14F-4D97-AF65-F5344CB8AC3E}">
        <p14:creationId xmlns:p14="http://schemas.microsoft.com/office/powerpoint/2010/main" val="84060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B1143A-829E-F06A-DADD-D3DDE3B084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158" r="6915" b="1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C1BA070-E684-EDAE-2CF6-6D7205DC3518}"/>
              </a:ext>
            </a:extLst>
          </p:cNvPr>
          <p:cNvSpPr txBox="1"/>
          <p:nvPr/>
        </p:nvSpPr>
        <p:spPr>
          <a:xfrm>
            <a:off x="6245099" y="1171083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Founded by Dame Anita Roddick in 1976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Launched the brand with a small shop in Brighton, England  (Butler and Davies, 2024).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100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100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50" dirty="0">
                <a:solidFill>
                  <a:schemeClr val="tx1">
                    <a:alpha val="80000"/>
                  </a:schemeClr>
                </a:solidFill>
              </a:rPr>
              <a:t>Butler, S. and Davies, R. (2024) ‘The Body Shop collapses into administration in UK’, The Guardian, 13 February. Available at: https://www.theguardian.com/business/2024/feb/13/the-body-shop-collapses-into-administration-in-uk (Accessed: 11 May 2024).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38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0AE9A-62A8-94AF-CD6D-2C9DCC937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The purpose of the body shop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85461-6C08-4AAF-3E11-3469B9177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547" y="2399071"/>
            <a:ext cx="4646905" cy="4108733"/>
          </a:xfrm>
        </p:spPr>
        <p:txBody>
          <a:bodyPr anchor="ctr">
            <a:normAutofit/>
          </a:bodyPr>
          <a:lstStyle/>
          <a:p>
            <a:r>
              <a:rPr lang="en-GB" sz="1600" dirty="0"/>
              <a:t>“To fight for a fairer, more beautiful world”. Anita made a positive revolution in the world by putting great emphasis on a fair trade. (The Body Shop, no date). </a:t>
            </a:r>
          </a:p>
          <a:p>
            <a:r>
              <a:rPr lang="en-GB" sz="1600" dirty="0"/>
              <a:t>Anita campaigned against animal testing of cosmetics since,  and her products are inspired by natural ingredients that are ethically obtained and cruelty-free. </a:t>
            </a:r>
          </a:p>
          <a:p>
            <a:r>
              <a:rPr lang="en-GB" sz="1600" dirty="0"/>
              <a:t>The products are manufactured globally with the intention to support small manufactures around the globe (Butler, 2024). </a:t>
            </a:r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r>
              <a:rPr lang="en-GB" sz="1150" dirty="0"/>
              <a:t>Butler, S. (2024) ‘The Body Shop to cut 300 head office jobs and almost half of UK stores could close’, The Guardian, 20 February. Available at: https://www.theguardian.com/business/2024/feb/20/the-body-shop-cut-300-jobs-head-office-stores-close-administration (Accessed: 12 May 2024). </a:t>
            </a:r>
          </a:p>
        </p:txBody>
      </p:sp>
      <p:pic>
        <p:nvPicPr>
          <p:cNvPr id="5" name="Picture 4" descr="Lotions with flowers">
            <a:extLst>
              <a:ext uri="{FF2B5EF4-FFF2-40B4-BE49-F238E27FC236}">
                <a16:creationId xmlns:a16="http://schemas.microsoft.com/office/drawing/2014/main" id="{F0D33825-B324-C946-12FC-2234491FEF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82" r="2664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435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AD6D174-E2BB-DB52-5AA6-DAAA3BE43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150" dirty="0"/>
              <a:t>Jordan, D. (2024) ‘The Body Shop: What went wrong for the trailblazing chain?’, BBC News,13 February. Available at: https://www.bbc.co.uk/news/business-68273425 (Accessed: 12 May 2024). </a:t>
            </a:r>
            <a:endParaRPr lang="en-US" sz="115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4F51BC-6472-A07F-32CA-F148D3B7F4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3648" y="2324912"/>
            <a:ext cx="4646905" cy="42272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/>
              <a:t>The brand became incredibly popular, in the 80s and 90s, especially among the young shoppers.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Its market value elevated to £80m from £4,000  on the London Stock Exchange (Jordan, 2024). </a:t>
            </a:r>
          </a:p>
          <a:p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1800" dirty="0"/>
              <a:t>2006 – Roddrick, sold the firm to L'Oréal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1800" dirty="0"/>
              <a:t>2017 – joined Natura &amp;Co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1800" dirty="0"/>
              <a:t>2023 – acquired by Aurelius Group</a:t>
            </a: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endParaRPr lang="en-US" sz="2000" dirty="0"/>
          </a:p>
        </p:txBody>
      </p:sp>
      <p:pic>
        <p:nvPicPr>
          <p:cNvPr id="25" name="Picture 24" descr="Graph on document with pen">
            <a:extLst>
              <a:ext uri="{FF2B5EF4-FFF2-40B4-BE49-F238E27FC236}">
                <a16:creationId xmlns:a16="http://schemas.microsoft.com/office/drawing/2014/main" id="{3B054FED-1AD8-9CFA-C2F3-A23A99539F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61" r="13438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371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8100EC6-E846-2D22-A41A-C0F300977494}"/>
              </a:ext>
            </a:extLst>
          </p:cNvPr>
          <p:cNvSpPr txBox="1"/>
          <p:nvPr/>
        </p:nvSpPr>
        <p:spPr>
          <a:xfrm>
            <a:off x="1111046" y="717754"/>
            <a:ext cx="10411548" cy="58993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u="sng" dirty="0"/>
              <a:t>The Financial conflicts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 business has faced extended period of financial conflicts due to poor sales and declining profitability (Butler and Davies, 2024).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Had extremely low sales over Christmas and New Year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Before entering administration, “The Body Shop owed more than £276m to creditors” (Butler, 2024)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Repeated sales - lost the core value and the moral trading  Root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Increased competition of ethical brands - faded away the unique selling point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Failed to attract new customers and remained the same in the difficult and competitive trading market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While rivals e.g. Lush progressed ahead and is very popular among the young shoppers with innovative   product ingredients. (Sillars, 2024).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5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15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150" dirty="0"/>
              <a:t>Butler, S. and Davies, R. (2024) ‘The Body Shop collapses into administration in UK’, The Guardian, 13 February. Available at: https://www.theguardian.com/business/2024/feb/13/the-body-shop-collapses-into-administration-in-uk (Accessed: 11 May 2024).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150" dirty="0"/>
              <a:t>Butler, S (2024) ‘The Body Shop owed more than £276m to credit’ The Guardian, 5 April. Available at: https://www.theguardian.com/business/2024/apr/05/the-body-shop-debts-suppliers-landlords-trade-creditors-administration (Accessed: 15 May 2024).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150" dirty="0"/>
              <a:t>Sillars, J. (2024) ‘The Body Shop UK in administration - what went wrong?’, Sky News, 13 February. Available at: https://news.sky.com/story/body-shop-uk-in-administration-what-went-wrong-13070677 (Accessed: 12 May 2024). </a:t>
            </a:r>
            <a:endParaRPr lang="en-US" sz="115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585542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34D0C-9154-C757-09AB-64E61B2E6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D38A0-1A8A-1830-4FA1-519C85315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7858"/>
            <a:ext cx="10515600" cy="532908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Butler, S. and Davies, R. (2024) ‘The Body Shop collapses into administration in UK’, </a:t>
            </a:r>
            <a:r>
              <a:rPr lang="en-GB" i="1" dirty="0"/>
              <a:t>The Guardian,</a:t>
            </a:r>
            <a:r>
              <a:rPr lang="en-GB" dirty="0"/>
              <a:t> 13 February. Available at: https://www.theguardian.com/business/2024/feb/13/the-body-shop-collapses-into-administration-in-uk (Accessed: 11 May 2024). </a:t>
            </a:r>
          </a:p>
          <a:p>
            <a:r>
              <a:rPr lang="en-GB" dirty="0"/>
              <a:t>Butler, S. (2024) ‘The Body Shop to cut 300 head office jobs and almost half of UK stores could close’, </a:t>
            </a:r>
            <a:r>
              <a:rPr lang="en-GB" i="1" dirty="0"/>
              <a:t>The Guardian</a:t>
            </a:r>
            <a:r>
              <a:rPr lang="en-GB" dirty="0"/>
              <a:t>, 20 February. Available at: https://www.theguardian.com/business/2024/feb/20/the-body-shop-cut-300-jobs-head-office-stores-close-administration (Accessed: 12 May 2024).</a:t>
            </a:r>
          </a:p>
          <a:p>
            <a:r>
              <a:rPr lang="en-GB" dirty="0"/>
              <a:t>Butler, S (2024) ‘The Body Shop owed more than £276m to credit’ </a:t>
            </a:r>
            <a:r>
              <a:rPr lang="en-GB" i="1" dirty="0"/>
              <a:t>The Guardian</a:t>
            </a:r>
            <a:r>
              <a:rPr lang="en-GB" dirty="0"/>
              <a:t>, 5 April. Available at: https://www.theguardian.com/business/2024/apr/05/the-body-shop-debts-suppliers-landlords-trade-creditors-administration (Accessed: 15 May 2024).</a:t>
            </a:r>
          </a:p>
          <a:p>
            <a:r>
              <a:rPr lang="en-GB" dirty="0"/>
              <a:t>Davison, T. (2024) ‘Body Shop: Full list of stores closing as brand goes into administration’, </a:t>
            </a:r>
            <a:r>
              <a:rPr lang="en-GB" i="1" dirty="0"/>
              <a:t>The Standard</a:t>
            </a:r>
            <a:r>
              <a:rPr lang="en-GB" dirty="0"/>
              <a:t>, 21 February. Available at: https://www.standard.co.uk/news/body-shop-full-list-stores-closing-administration-b1140515.html (Accessed: 9 May 2024).</a:t>
            </a:r>
          </a:p>
          <a:p>
            <a:r>
              <a:rPr lang="en-GB" dirty="0"/>
              <a:t>Henry, S.C. (2024) ‘The Body Shop in administration What went wrong and what happens next?’, </a:t>
            </a:r>
            <a:r>
              <a:rPr lang="en-GB" i="1" dirty="0"/>
              <a:t>Independent</a:t>
            </a:r>
            <a:r>
              <a:rPr lang="en-GB" dirty="0"/>
              <a:t>, 14 February. Available at: https://www.independent.co.uk/business/the-body-shop-in-administration-staff-b2495542.html (Accessed: 9 May 2024).</a:t>
            </a:r>
          </a:p>
          <a:p>
            <a:r>
              <a:rPr lang="en-GB" dirty="0"/>
              <a:t>Jordan, D. (2024) ‘The Body Shop: What went wrong for the trailblazing chain?’, </a:t>
            </a:r>
            <a:r>
              <a:rPr lang="en-GB" i="1" dirty="0"/>
              <a:t>BBC News</a:t>
            </a:r>
            <a:r>
              <a:rPr lang="en-GB" dirty="0"/>
              <a:t>,13 February. Available at: https://www.bbc.co.uk/news/business-68273425 (Accessed: 12 May 2024).</a:t>
            </a:r>
          </a:p>
          <a:p>
            <a:r>
              <a:rPr lang="en-GB" dirty="0"/>
              <a:t>Montano, S. (2024) ‘The Body Shop – What went wrong?’, University Of Birmingham, 23 February. Available at: https://www.birmingham.ac.uk/news/2024/the-body-shop-what-went-wrong (Accessed: 15 May 2024).</a:t>
            </a:r>
          </a:p>
          <a:p>
            <a:r>
              <a:rPr lang="en-GB" dirty="0"/>
              <a:t>Sillars, J. (2024) ‘The Body Shop UK in administration - what went wrong?’, </a:t>
            </a:r>
            <a:r>
              <a:rPr lang="en-GB" i="1" dirty="0"/>
              <a:t>Sky News</a:t>
            </a:r>
            <a:r>
              <a:rPr lang="en-GB" dirty="0"/>
              <a:t>, 13 February. Available at: https://news.sky.com/story/body-shop-uk-in-administration-what-went-wrong-13070677 (Accessed: 12 May 2024). </a:t>
            </a:r>
          </a:p>
          <a:p>
            <a:r>
              <a:rPr lang="en-GB" dirty="0"/>
              <a:t>The Body Shop. (no date) ‘OUR BRAND PURPOSE’. Available at: https://www.thebodyshop.com/en-gb/about-us/our-story/brand-purpose/a/a00003 (Accessed: 11 May 2024).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45014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1160</Words>
  <Application>Microsoft Office PowerPoint</Application>
  <PresentationFormat>Widescreen</PresentationFormat>
  <Paragraphs>63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The purpose of the body shop </vt:lpstr>
      <vt:lpstr>Jordan, D. (2024) ‘The Body Shop: What went wrong for the trailblazing chain?’, BBC News,13 February. Available at: https://www.bbc.co.uk/news/business-68273425 (Accessed: 12 May 2024). </vt:lpstr>
      <vt:lpstr>PowerPoint Presentation</vt:lpstr>
      <vt:lpstr>  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ruma begum</dc:creator>
  <cp:lastModifiedBy>ruma begum</cp:lastModifiedBy>
  <cp:revision>1</cp:revision>
  <dcterms:created xsi:type="dcterms:W3CDTF">2024-05-19T00:56:17Z</dcterms:created>
  <dcterms:modified xsi:type="dcterms:W3CDTF">2024-05-21T17:16:07Z</dcterms:modified>
</cp:coreProperties>
</file>