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50" r:id="rId2"/>
  </p:sldMasterIdLst>
  <p:notesMasterIdLst>
    <p:notesMasterId r:id="rId9"/>
  </p:notesMasterIdLst>
  <p:sldIdLst>
    <p:sldId id="257" r:id="rId3"/>
    <p:sldId id="258" r:id="rId4"/>
    <p:sldId id="262" r:id="rId5"/>
    <p:sldId id="263" r:id="rId6"/>
    <p:sldId id="264" r:id="rId7"/>
    <p:sldId id="261" r:id="rId8"/>
  </p:sldIdLst>
  <p:sldSz cx="9144000" cy="5143500" type="screen16x9"/>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无标题节" id="{FA7AE191-AA39-4744-AB18-C3B38BEFDAC7}">
          <p14:sldIdLst>
            <p14:sldId id="257"/>
            <p14:sldId id="258"/>
            <p14:sldId id="262"/>
            <p14:sldId id="263"/>
            <p14:sldId id="264"/>
            <p14:sldId id="261"/>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44B22"/>
    <a:srgbClr val="FB5C2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525" autoAdjust="0"/>
    <p:restoredTop sz="96256" autoAdjust="0"/>
  </p:normalViewPr>
  <p:slideViewPr>
    <p:cSldViewPr snapToGrid="0">
      <p:cViewPr varScale="1">
        <p:scale>
          <a:sx n="110" d="100"/>
          <a:sy n="110" d="100"/>
        </p:scale>
        <p:origin x="701" y="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tableStyles" Target="tableStyle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theme" Target="theme/theme1.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viewProps" Target="viewProps.xml"/><Relationship Id="rId5" Type="http://schemas.openxmlformats.org/officeDocument/2006/relationships/slide" Target="slides/slide3.xml"/><Relationship Id="rId10"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7BBB8D7-1140-4392-87B0-81FEECC8C5C8}" type="datetimeFigureOut">
              <a:rPr lang="zh-CN" altLang="en-US" smtClean="0"/>
              <a:t>2023/2/27</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22FCE80-7FB9-4ADB-A6E7-C62D20303CCA}" type="slidenum">
              <a:rPr lang="zh-CN" altLang="en-US" smtClean="0"/>
              <a:t>‹#›</a:t>
            </a:fld>
            <a:endParaRPr lang="zh-CN" altLang="en-US"/>
          </a:p>
        </p:txBody>
      </p:sp>
    </p:spTree>
  </p:cSld>
  <p:clrMap bg1="lt1" tx1="dk1" bg2="lt2" tx2="dk2" accent1="accent1" accent2="accent2" accent3="accent3" accent4="accent4" accent5="accent5" accent6="accent6" hlink="hlink" folHlink="folHlink"/>
  <p:notesStyle>
    <a:lvl1pPr marL="0" algn="l" defTabSz="685800" rtl="0" eaLnBrk="1" latinLnBrk="0" hangingPunct="1">
      <a:defRPr sz="900" kern="1200">
        <a:solidFill>
          <a:schemeClr val="tx1"/>
        </a:solidFill>
        <a:latin typeface="+mn-lt"/>
        <a:ea typeface="+mn-ea"/>
        <a:cs typeface="+mn-cs"/>
      </a:defRPr>
    </a:lvl1pPr>
    <a:lvl2pPr marL="342900" algn="l" defTabSz="685800" rtl="0" eaLnBrk="1" latinLnBrk="0" hangingPunct="1">
      <a:defRPr sz="900" kern="1200">
        <a:solidFill>
          <a:schemeClr val="tx1"/>
        </a:solidFill>
        <a:latin typeface="+mn-lt"/>
        <a:ea typeface="+mn-ea"/>
        <a:cs typeface="+mn-cs"/>
      </a:defRPr>
    </a:lvl2pPr>
    <a:lvl3pPr marL="685800" algn="l" defTabSz="685800" rtl="0" eaLnBrk="1" latinLnBrk="0" hangingPunct="1">
      <a:defRPr sz="900" kern="1200">
        <a:solidFill>
          <a:schemeClr val="tx1"/>
        </a:solidFill>
        <a:latin typeface="+mn-lt"/>
        <a:ea typeface="+mn-ea"/>
        <a:cs typeface="+mn-cs"/>
      </a:defRPr>
    </a:lvl3pPr>
    <a:lvl4pPr marL="1028700" algn="l" defTabSz="685800" rtl="0" eaLnBrk="1" latinLnBrk="0" hangingPunct="1">
      <a:defRPr sz="900" kern="1200">
        <a:solidFill>
          <a:schemeClr val="tx1"/>
        </a:solidFill>
        <a:latin typeface="+mn-lt"/>
        <a:ea typeface="+mn-ea"/>
        <a:cs typeface="+mn-cs"/>
      </a:defRPr>
    </a:lvl4pPr>
    <a:lvl5pPr marL="1371600" algn="l" defTabSz="685800" rtl="0" eaLnBrk="1" latinLnBrk="0" hangingPunct="1">
      <a:defRPr sz="900" kern="1200">
        <a:solidFill>
          <a:schemeClr val="tx1"/>
        </a:solidFill>
        <a:latin typeface="+mn-lt"/>
        <a:ea typeface="+mn-ea"/>
        <a:cs typeface="+mn-cs"/>
      </a:defRPr>
    </a:lvl5pPr>
    <a:lvl6pPr marL="1714500" algn="l" defTabSz="685800" rtl="0" eaLnBrk="1" latinLnBrk="0" hangingPunct="1">
      <a:defRPr sz="900" kern="1200">
        <a:solidFill>
          <a:schemeClr val="tx1"/>
        </a:solidFill>
        <a:latin typeface="+mn-lt"/>
        <a:ea typeface="+mn-ea"/>
        <a:cs typeface="+mn-cs"/>
      </a:defRPr>
    </a:lvl6pPr>
    <a:lvl7pPr marL="2057400" algn="l" defTabSz="685800" rtl="0" eaLnBrk="1" latinLnBrk="0" hangingPunct="1">
      <a:defRPr sz="900" kern="1200">
        <a:solidFill>
          <a:schemeClr val="tx1"/>
        </a:solidFill>
        <a:latin typeface="+mn-lt"/>
        <a:ea typeface="+mn-ea"/>
        <a:cs typeface="+mn-cs"/>
      </a:defRPr>
    </a:lvl7pPr>
    <a:lvl8pPr marL="2400300" algn="l" defTabSz="685800" rtl="0" eaLnBrk="1" latinLnBrk="0" hangingPunct="1">
      <a:defRPr sz="900" kern="1200">
        <a:solidFill>
          <a:schemeClr val="tx1"/>
        </a:solidFill>
        <a:latin typeface="+mn-lt"/>
        <a:ea typeface="+mn-ea"/>
        <a:cs typeface="+mn-cs"/>
      </a:defRPr>
    </a:lvl8pPr>
    <a:lvl9pPr marL="2743200" algn="l" defTabSz="685800" rtl="0" eaLnBrk="1" latinLnBrk="0" hangingPunct="1">
      <a:defRPr sz="9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latin typeface="Microsoft YaHei UI" panose="020B0503020204020204" pitchFamily="34" charset="-122"/>
              <a:ea typeface="Microsoft YaHei UI" panose="020B0503020204020204" pitchFamily="34" charset="-122"/>
            </a:endParaRPr>
          </a:p>
        </p:txBody>
      </p:sp>
      <p:sp>
        <p:nvSpPr>
          <p:cNvPr id="4" name="灯片编号占位符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15D9FA6E-160C-4F3C-A5FB-0823B50F397C}" type="slidenum">
              <a:rPr kumimoji="0" lang="en-US" altLang="zh-CN" sz="1200" b="0" i="0" u="none" strike="noStrike" kern="1200" cap="none" spc="0" normalizeH="0" baseline="0" noProof="0" smtClean="0">
                <a:ln>
                  <a:noFill/>
                </a:ln>
                <a:solidFill>
                  <a:prstClr val="black"/>
                </a:solidFill>
                <a:effectLst/>
                <a:uLnTx/>
                <a:uFillTx/>
                <a:latin typeface="Microsoft YaHei UI" panose="020B0503020204020204" pitchFamily="34" charset="-122"/>
                <a:ea typeface="Microsoft YaHei UI" panose="020B0503020204020204" pitchFamily="34" charset="-122"/>
                <a:cs typeface="+mn-cs"/>
              </a:rPr>
              <a:pPr marL="0" marR="0" lvl="0" indent="0" algn="r" defTabSz="457200" rtl="0" eaLnBrk="1" fontAlgn="auto" latinLnBrk="0" hangingPunct="1">
                <a:lnSpc>
                  <a:spcPct val="100000"/>
                </a:lnSpc>
                <a:spcBef>
                  <a:spcPts val="0"/>
                </a:spcBef>
                <a:spcAft>
                  <a:spcPts val="0"/>
                </a:spcAft>
                <a:buClrTx/>
                <a:buSzTx/>
                <a:buFontTx/>
                <a:buNone/>
                <a:tabLst/>
                <a:defRPr/>
              </a:pPr>
              <a:t>1</a:t>
            </a:fld>
            <a:endParaRPr kumimoji="0" lang="zh-CN" altLang="en-US" sz="1200" b="0" i="0" u="none" strike="noStrike" kern="1200" cap="none" spc="0" normalizeH="0" baseline="0" noProof="0" dirty="0">
              <a:ln>
                <a:noFill/>
              </a:ln>
              <a:solidFill>
                <a:prstClr val="black"/>
              </a:solidFill>
              <a:effectLst/>
              <a:uLnTx/>
              <a:uFillTx/>
              <a:latin typeface="Microsoft YaHei UI" panose="020B0503020204020204" pitchFamily="34" charset="-122"/>
              <a:ea typeface="Microsoft YaHei UI" panose="020B0503020204020204" pitchFamily="34" charset="-122"/>
              <a:cs typeface="+mn-cs"/>
            </a:endParaRPr>
          </a:p>
        </p:txBody>
      </p:sp>
    </p:spTree>
    <p:extLst>
      <p:ext uri="{BB962C8B-B14F-4D97-AF65-F5344CB8AC3E}">
        <p14:creationId xmlns:p14="http://schemas.microsoft.com/office/powerpoint/2010/main" val="8452936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F22FCE80-7FB9-4ADB-A6E7-C62D20303CCA}"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F22FCE80-7FB9-4ADB-A6E7-C62D20303CCA}" type="slidenum">
              <a:rPr lang="zh-CN" altLang="en-US" smtClean="0"/>
              <a:t>3</a:t>
            </a:fld>
            <a:endParaRPr lang="zh-CN" altLang="en-US"/>
          </a:p>
        </p:txBody>
      </p:sp>
    </p:spTree>
    <p:extLst>
      <p:ext uri="{BB962C8B-B14F-4D97-AF65-F5344CB8AC3E}">
        <p14:creationId xmlns:p14="http://schemas.microsoft.com/office/powerpoint/2010/main" val="11477097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F22FCE80-7FB9-4ADB-A6E7-C62D20303CCA}" type="slidenum">
              <a:rPr lang="zh-CN" altLang="en-US" smtClean="0"/>
              <a:t>4</a:t>
            </a:fld>
            <a:endParaRPr lang="zh-CN" altLang="en-US"/>
          </a:p>
        </p:txBody>
      </p:sp>
    </p:spTree>
    <p:extLst>
      <p:ext uri="{BB962C8B-B14F-4D97-AF65-F5344CB8AC3E}">
        <p14:creationId xmlns:p14="http://schemas.microsoft.com/office/powerpoint/2010/main" val="12318452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F22FCE80-7FB9-4ADB-A6E7-C62D20303CCA}" type="slidenum">
              <a:rPr lang="zh-CN" altLang="en-US" smtClean="0"/>
              <a:t>5</a:t>
            </a:fld>
            <a:endParaRPr lang="zh-CN" altLang="en-US"/>
          </a:p>
        </p:txBody>
      </p:sp>
    </p:spTree>
    <p:extLst>
      <p:ext uri="{BB962C8B-B14F-4D97-AF65-F5344CB8AC3E}">
        <p14:creationId xmlns:p14="http://schemas.microsoft.com/office/powerpoint/2010/main" val="38028748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F22FCE80-7FB9-4ADB-A6E7-C62D20303CCA}" type="slidenum">
              <a:rPr lang="zh-CN" altLang="en-US" smtClean="0"/>
              <a:t>6</a:t>
            </a:fld>
            <a:endParaRPr lang="zh-CN" altLang="en-US"/>
          </a:p>
        </p:txBody>
      </p:sp>
    </p:spTree>
    <p:extLst>
      <p:ext uri="{BB962C8B-B14F-4D97-AF65-F5344CB8AC3E}">
        <p14:creationId xmlns:p14="http://schemas.microsoft.com/office/powerpoint/2010/main" val="19485018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841772"/>
            <a:ext cx="6858000" cy="1790700"/>
          </a:xfrm>
        </p:spPr>
        <p:txBody>
          <a:bodyPr anchor="b"/>
          <a:lstStyle>
            <a:lvl1pPr algn="ctr">
              <a:defRPr sz="4500"/>
            </a:lvl1pPr>
          </a:lstStyle>
          <a:p>
            <a:r>
              <a:rPr lang="zh-CN" altLang="en-US"/>
              <a:t>单击此处编辑母版标题样式</a:t>
            </a:r>
            <a:endParaRPr lang="en-US" dirty="0"/>
          </a:p>
        </p:txBody>
      </p:sp>
      <p:sp>
        <p:nvSpPr>
          <p:cNvPr id="3" name="Subtitle 2"/>
          <p:cNvSpPr>
            <a:spLocks noGrp="1"/>
          </p:cNvSpPr>
          <p:nvPr>
            <p:ph type="subTitle" idx="1"/>
          </p:nvPr>
        </p:nvSpPr>
        <p:spPr>
          <a:xfrm>
            <a:off x="1143000" y="2701528"/>
            <a:ext cx="6858000" cy="124182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zh-CN" altLang="en-US"/>
              <a:t>单击此处编辑母版副标题样式</a:t>
            </a:r>
            <a:endParaRPr lang="en-US" dirty="0"/>
          </a:p>
        </p:txBody>
      </p:sp>
      <p:sp>
        <p:nvSpPr>
          <p:cNvPr id="4" name="Date Placeholder 3"/>
          <p:cNvSpPr>
            <a:spLocks noGrp="1"/>
          </p:cNvSpPr>
          <p:nvPr>
            <p:ph type="dt" sz="half" idx="10"/>
          </p:nvPr>
        </p:nvSpPr>
        <p:spPr/>
        <p:txBody>
          <a:bodyPr/>
          <a:lstStyle/>
          <a:p>
            <a:fld id="{D997B5FA-0921-464F-AAE1-844C04324D75}" type="datetimeFigureOut">
              <a:rPr lang="zh-CN" altLang="en-US" smtClean="0"/>
              <a:t>2023/2/27</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565CE74E-AB26-4998-AD42-012C4C1AD076}" type="slidenum">
              <a:rPr lang="zh-CN" altLang="en-US" smtClean="0"/>
              <a:t>‹#›</a:t>
            </a:fld>
            <a:endParaRPr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title" preserve="1">
  <p:cSld name="标题幻灯片">
    <p:bg>
      <p:bgPr>
        <a:solidFill>
          <a:schemeClr val="bg2"/>
        </a:solidFill>
        <a:effectLst/>
      </p:bgPr>
    </p:bg>
    <p:spTree>
      <p:nvGrpSpPr>
        <p:cNvPr id="1" name=""/>
        <p:cNvGrpSpPr/>
        <p:nvPr/>
      </p:nvGrpSpPr>
      <p:grpSpPr>
        <a:xfrm>
          <a:off x="0" y="0"/>
          <a:ext cx="0" cy="0"/>
          <a:chOff x="0" y="0"/>
          <a:chExt cx="0" cy="0"/>
        </a:xfrm>
      </p:grpSpPr>
      <p:sp>
        <p:nvSpPr>
          <p:cNvPr id="2" name="标题 1"/>
          <p:cNvSpPr>
            <a:spLocks noGrp="1"/>
          </p:cNvSpPr>
          <p:nvPr>
            <p:ph type="ctrTitle"/>
          </p:nvPr>
        </p:nvSpPr>
        <p:spPr>
          <a:xfrm>
            <a:off x="1436346" y="1341340"/>
            <a:ext cx="6270922" cy="1573670"/>
          </a:xfrm>
        </p:spPr>
        <p:txBody>
          <a:bodyPr rtlCol="0" anchor="b">
            <a:noAutofit/>
          </a:bodyPr>
          <a:lstStyle>
            <a:lvl1pPr algn="ctr">
              <a:defRPr sz="5400" cap="all" baseline="0">
                <a:solidFill>
                  <a:schemeClr val="tx2"/>
                </a:solidFill>
              </a:defRPr>
            </a:lvl1pPr>
          </a:lstStyle>
          <a:p>
            <a:pPr rtl="0"/>
            <a:r>
              <a:rPr lang="zh-CN" altLang="en-US" noProof="0"/>
              <a:t>单击此处编辑母版标题样式</a:t>
            </a:r>
            <a:endParaRPr lang="zh-CN" altLang="en-US" noProof="0" dirty="0"/>
          </a:p>
        </p:txBody>
      </p:sp>
      <p:sp>
        <p:nvSpPr>
          <p:cNvPr id="3" name="副标题 2"/>
          <p:cNvSpPr>
            <a:spLocks noGrp="1"/>
          </p:cNvSpPr>
          <p:nvPr>
            <p:ph type="subTitle" idx="1"/>
          </p:nvPr>
        </p:nvSpPr>
        <p:spPr>
          <a:xfrm>
            <a:off x="2009930" y="2967210"/>
            <a:ext cx="5123755" cy="814678"/>
          </a:xfrm>
        </p:spPr>
        <p:txBody>
          <a:bodyPr rtlCol="0">
            <a:normAutofit/>
          </a:bodyPr>
          <a:lstStyle>
            <a:lvl1pPr marL="0" indent="0" algn="ctr">
              <a:lnSpc>
                <a:spcPct val="112000"/>
              </a:lnSpc>
              <a:spcBef>
                <a:spcPts val="0"/>
              </a:spcBef>
              <a:spcAft>
                <a:spcPts val="0"/>
              </a:spcAft>
              <a:buNone/>
              <a:defRPr sz="1725"/>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rtl="0"/>
            <a:r>
              <a:rPr lang="zh-CN" altLang="en-US" noProof="0"/>
              <a:t>单击此处编辑母版副标题样式</a:t>
            </a:r>
            <a:endParaRPr lang="zh-CN" altLang="en-US" noProof="0" dirty="0"/>
          </a:p>
        </p:txBody>
      </p:sp>
      <p:sp>
        <p:nvSpPr>
          <p:cNvPr id="4" name="日期占位符 3"/>
          <p:cNvSpPr>
            <a:spLocks noGrp="1"/>
          </p:cNvSpPr>
          <p:nvPr>
            <p:ph type="dt" sz="half" idx="10"/>
          </p:nvPr>
        </p:nvSpPr>
        <p:spPr>
          <a:xfrm>
            <a:off x="564644" y="4840039"/>
            <a:ext cx="1205958" cy="303461"/>
          </a:xfrm>
        </p:spPr>
        <p:txBody>
          <a:bodyPr rtlCol="0"/>
          <a:lstStyle>
            <a:lvl1pPr>
              <a:defRPr baseline="0">
                <a:solidFill>
                  <a:schemeClr val="tx2"/>
                </a:solidFill>
              </a:defRPr>
            </a:lvl1pPr>
          </a:lstStyle>
          <a:p>
            <a:fld id="{874493D0-B8FA-4228-951C-A1852300455B}" type="datetime1">
              <a:rPr lang="zh-CN" altLang="en-US" smtClean="0"/>
              <a:t>2023/2/27</a:t>
            </a:fld>
            <a:endParaRPr lang="zh-CN" altLang="en-US" dirty="0"/>
          </a:p>
        </p:txBody>
      </p:sp>
      <p:sp>
        <p:nvSpPr>
          <p:cNvPr id="5" name="页脚占位符 4"/>
          <p:cNvSpPr>
            <a:spLocks noGrp="1"/>
          </p:cNvSpPr>
          <p:nvPr>
            <p:ph type="ftr" sz="quarter" idx="11"/>
          </p:nvPr>
        </p:nvSpPr>
        <p:spPr>
          <a:xfrm>
            <a:off x="1938041" y="4840039"/>
            <a:ext cx="5267533" cy="303461"/>
          </a:xfrm>
        </p:spPr>
        <p:txBody>
          <a:bodyPr rtlCol="0"/>
          <a:lstStyle>
            <a:lvl1pPr algn="ctr">
              <a:defRPr baseline="0">
                <a:solidFill>
                  <a:schemeClr val="tx2"/>
                </a:solidFill>
              </a:defRPr>
            </a:lvl1pPr>
          </a:lstStyle>
          <a:p>
            <a:pPr rtl="0"/>
            <a:endParaRPr lang="zh-CN" altLang="en-US" noProof="0" dirty="0"/>
          </a:p>
        </p:txBody>
      </p:sp>
      <p:sp>
        <p:nvSpPr>
          <p:cNvPr id="6" name="灯片编号占位符 5"/>
          <p:cNvSpPr>
            <a:spLocks noGrp="1"/>
          </p:cNvSpPr>
          <p:nvPr>
            <p:ph type="sldNum" sz="quarter" idx="12"/>
          </p:nvPr>
        </p:nvSpPr>
        <p:spPr>
          <a:xfrm>
            <a:off x="7373012" y="4840039"/>
            <a:ext cx="1197219" cy="303461"/>
          </a:xfrm>
        </p:spPr>
        <p:txBody>
          <a:bodyPr rtlCol="0"/>
          <a:lstStyle>
            <a:lvl1pPr>
              <a:defRPr baseline="0">
                <a:solidFill>
                  <a:schemeClr val="tx2"/>
                </a:solidFill>
              </a:defRPr>
            </a:lvl1pPr>
          </a:lstStyle>
          <a:p>
            <a:pPr rtl="0"/>
            <a:fld id="{69E57DC2-970A-4B3E-BB1C-7A09969E49DF}" type="slidenum">
              <a:rPr lang="en-US" altLang="zh-CN" noProof="0" smtClean="0"/>
              <a:pPr/>
              <a:t>‹#›</a:t>
            </a:fld>
            <a:endParaRPr lang="zh-CN" altLang="en-US" noProof="0" dirty="0"/>
          </a:p>
        </p:txBody>
      </p:sp>
      <p:grpSp>
        <p:nvGrpSpPr>
          <p:cNvPr id="7" name="组 6"/>
          <p:cNvGrpSpPr/>
          <p:nvPr/>
        </p:nvGrpSpPr>
        <p:grpSpPr>
          <a:xfrm>
            <a:off x="564644" y="558352"/>
            <a:ext cx="8005588" cy="4012253"/>
            <a:chOff x="752858" y="744469"/>
            <a:chExt cx="10674117" cy="5349671"/>
          </a:xfrm>
        </p:grpSpPr>
        <p:sp>
          <p:nvSpPr>
            <p:cNvPr id="11" name="任意多边形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任意多边形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2550538374"/>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rtlCol="0"/>
          <a:lstStyle>
            <a:lvl1pPr>
              <a:defRPr>
                <a:latin typeface="Microsoft YaHei UI" panose="020B0503020204020204" pitchFamily="34" charset="-122"/>
                <a:ea typeface="Microsoft YaHei UI" panose="020B0503020204020204" pitchFamily="34" charset="-122"/>
              </a:defRPr>
            </a:lvl1pPr>
          </a:lstStyle>
          <a:p>
            <a:pPr rtl="0"/>
            <a:r>
              <a:rPr lang="zh-CN" altLang="en-US"/>
              <a:t>单击此处编辑母版标题样式</a:t>
            </a:r>
            <a:endParaRPr lang="en-US" dirty="0"/>
          </a:p>
        </p:txBody>
      </p:sp>
      <p:sp>
        <p:nvSpPr>
          <p:cNvPr id="3" name="内容占位符 2"/>
          <p:cNvSpPr>
            <a:spLocks noGrp="1"/>
          </p:cNvSpPr>
          <p:nvPr>
            <p:ph idx="1"/>
          </p:nvPr>
        </p:nvSpPr>
        <p:spPr/>
        <p:txBody>
          <a:bodyPr rtlCol="0"/>
          <a:lstStyle>
            <a:lvl1pPr>
              <a:defRPr>
                <a:latin typeface="Microsoft YaHei UI" panose="020B0503020204020204" pitchFamily="34" charset="-122"/>
                <a:ea typeface="Microsoft YaHei UI" panose="020B0503020204020204" pitchFamily="34" charset="-122"/>
              </a:defRPr>
            </a:lvl1pPr>
            <a:lvl2pPr>
              <a:defRPr>
                <a:latin typeface="Microsoft YaHei UI" panose="020B0503020204020204" pitchFamily="34" charset="-122"/>
                <a:ea typeface="Microsoft YaHei UI" panose="020B0503020204020204" pitchFamily="34" charset="-122"/>
              </a:defRPr>
            </a:lvl2pPr>
            <a:lvl3pPr>
              <a:defRPr>
                <a:latin typeface="Microsoft YaHei UI" panose="020B0503020204020204" pitchFamily="34" charset="-122"/>
                <a:ea typeface="Microsoft YaHei UI" panose="020B0503020204020204" pitchFamily="34" charset="-122"/>
              </a:defRPr>
            </a:lvl3pPr>
            <a:lvl4pPr>
              <a:defRPr>
                <a:latin typeface="Microsoft YaHei UI" panose="020B0503020204020204" pitchFamily="34" charset="-122"/>
                <a:ea typeface="Microsoft YaHei UI" panose="020B0503020204020204" pitchFamily="34" charset="-122"/>
              </a:defRPr>
            </a:lvl4pPr>
            <a:lvl5pPr>
              <a:defRPr>
                <a:latin typeface="Microsoft YaHei UI" panose="020B0503020204020204" pitchFamily="34" charset="-122"/>
                <a:ea typeface="Microsoft YaHei UI" panose="020B0503020204020204" pitchFamily="34" charset="-122"/>
              </a:defRPr>
            </a:lvl5pPr>
          </a:lstStyle>
          <a:p>
            <a:pPr lvl="0" rtl="0"/>
            <a:r>
              <a:rPr lang="zh-CN" altLang="en-US"/>
              <a:t>单击此处编辑母版文本样式</a:t>
            </a:r>
          </a:p>
          <a:p>
            <a:pPr lvl="1" rtl="0"/>
            <a:r>
              <a:rPr lang="zh-CN" altLang="en-US"/>
              <a:t>二级</a:t>
            </a:r>
          </a:p>
          <a:p>
            <a:pPr lvl="2" rtl="0"/>
            <a:r>
              <a:rPr lang="zh-CN" altLang="en-US"/>
              <a:t>三级</a:t>
            </a:r>
          </a:p>
          <a:p>
            <a:pPr lvl="3" rtl="0"/>
            <a:r>
              <a:rPr lang="zh-CN" altLang="en-US"/>
              <a:t>四级</a:t>
            </a:r>
          </a:p>
          <a:p>
            <a:pPr lvl="4" rtl="0"/>
            <a:r>
              <a:rPr lang="zh-CN" altLang="en-US"/>
              <a:t>五级</a:t>
            </a:r>
            <a:endParaRPr lang="en-US" dirty="0"/>
          </a:p>
        </p:txBody>
      </p:sp>
      <p:sp>
        <p:nvSpPr>
          <p:cNvPr id="4" name="日期占位符 3"/>
          <p:cNvSpPr>
            <a:spLocks noGrp="1"/>
          </p:cNvSpPr>
          <p:nvPr>
            <p:ph type="dt" sz="half" idx="10"/>
          </p:nvPr>
        </p:nvSpPr>
        <p:spPr/>
        <p:txBody>
          <a:bodyPr rtlCol="0"/>
          <a:lstStyle>
            <a:lvl1pPr>
              <a:defRPr>
                <a:latin typeface="Microsoft YaHei UI" panose="020B0503020204020204" pitchFamily="34" charset="-122"/>
                <a:ea typeface="Microsoft YaHei UI" panose="020B0503020204020204" pitchFamily="34" charset="-122"/>
              </a:defRPr>
            </a:lvl1pPr>
          </a:lstStyle>
          <a:p>
            <a:fld id="{31D1D05E-237D-4324-B1B5-9FF2D9D34DD7}" type="datetime1">
              <a:rPr lang="zh-CN" altLang="en-US" smtClean="0"/>
              <a:t>2023/2/27</a:t>
            </a:fld>
            <a:endParaRPr lang="en-US" dirty="0"/>
          </a:p>
        </p:txBody>
      </p:sp>
      <p:sp>
        <p:nvSpPr>
          <p:cNvPr id="5" name="页脚占位符 4"/>
          <p:cNvSpPr>
            <a:spLocks noGrp="1"/>
          </p:cNvSpPr>
          <p:nvPr>
            <p:ph type="ftr" sz="quarter" idx="11"/>
          </p:nvPr>
        </p:nvSpPr>
        <p:spPr/>
        <p:txBody>
          <a:bodyPr rtlCol="0"/>
          <a:lstStyle>
            <a:lvl1pPr>
              <a:defRPr>
                <a:latin typeface="Microsoft YaHei UI" panose="020B0503020204020204" pitchFamily="34" charset="-122"/>
                <a:ea typeface="Microsoft YaHei UI" panose="020B0503020204020204" pitchFamily="34" charset="-122"/>
              </a:defRPr>
            </a:lvl1pPr>
          </a:lstStyle>
          <a:p>
            <a:endParaRPr lang="zh-CN" altLang="en-US" noProof="0" dirty="0"/>
          </a:p>
        </p:txBody>
      </p:sp>
      <p:sp>
        <p:nvSpPr>
          <p:cNvPr id="6" name="灯片编号占位符 5"/>
          <p:cNvSpPr>
            <a:spLocks noGrp="1"/>
          </p:cNvSpPr>
          <p:nvPr>
            <p:ph type="sldNum" sz="quarter" idx="12"/>
          </p:nvPr>
        </p:nvSpPr>
        <p:spPr/>
        <p:txBody>
          <a:bodyPr rtlCol="0"/>
          <a:lstStyle>
            <a:lvl1pPr>
              <a:defRPr>
                <a:latin typeface="Microsoft YaHei UI" panose="020B0503020204020204" pitchFamily="34" charset="-122"/>
                <a:ea typeface="Microsoft YaHei UI" panose="020B0503020204020204" pitchFamily="34" charset="-122"/>
              </a:defRPr>
            </a:lvl1p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35404810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节标题">
    <p:bg>
      <p:bgRef idx="1001">
        <a:schemeClr val="bg2"/>
      </p:bgRef>
    </p:bg>
    <p:spTree>
      <p:nvGrpSpPr>
        <p:cNvPr id="1" name=""/>
        <p:cNvGrpSpPr/>
        <p:nvPr/>
      </p:nvGrpSpPr>
      <p:grpSpPr>
        <a:xfrm>
          <a:off x="0" y="0"/>
          <a:ext cx="0" cy="0"/>
          <a:chOff x="0" y="0"/>
          <a:chExt cx="0" cy="0"/>
        </a:xfrm>
      </p:grpSpPr>
      <p:sp>
        <p:nvSpPr>
          <p:cNvPr id="2" name="标题 1"/>
          <p:cNvSpPr>
            <a:spLocks noGrp="1"/>
          </p:cNvSpPr>
          <p:nvPr>
            <p:ph type="title"/>
          </p:nvPr>
        </p:nvSpPr>
        <p:spPr>
          <a:xfrm>
            <a:off x="573769" y="976020"/>
            <a:ext cx="7209728" cy="2139553"/>
          </a:xfrm>
        </p:spPr>
        <p:txBody>
          <a:bodyPr rtlCol="0" anchor="b">
            <a:normAutofit/>
          </a:bodyPr>
          <a:lstStyle>
            <a:lvl1pPr algn="r">
              <a:defRPr sz="5400" cap="all" baseline="0">
                <a:solidFill>
                  <a:schemeClr val="tx2"/>
                </a:solidFill>
                <a:latin typeface="Microsoft YaHei UI" panose="020B0503020204020204" pitchFamily="34" charset="-122"/>
                <a:ea typeface="Microsoft YaHei UI" panose="020B0503020204020204" pitchFamily="34" charset="-122"/>
              </a:defRPr>
            </a:lvl1pPr>
          </a:lstStyle>
          <a:p>
            <a:pPr rtl="0"/>
            <a:r>
              <a:rPr lang="zh-CN" altLang="en-US"/>
              <a:t>单击此处编辑母版标题样式</a:t>
            </a:r>
            <a:endParaRPr lang="en-US" dirty="0"/>
          </a:p>
        </p:txBody>
      </p:sp>
      <p:sp>
        <p:nvSpPr>
          <p:cNvPr id="3" name="文本占位符 2"/>
          <p:cNvSpPr>
            <a:spLocks noGrp="1"/>
          </p:cNvSpPr>
          <p:nvPr>
            <p:ph type="body" idx="1"/>
          </p:nvPr>
        </p:nvSpPr>
        <p:spPr>
          <a:xfrm>
            <a:off x="573769" y="3162246"/>
            <a:ext cx="7209728" cy="857493"/>
          </a:xfrm>
        </p:spPr>
        <p:txBody>
          <a:bodyPr rtlCol="0"/>
          <a:lstStyle>
            <a:lvl1pPr marL="0" indent="0" algn="r">
              <a:lnSpc>
                <a:spcPct val="112000"/>
              </a:lnSpc>
              <a:spcBef>
                <a:spcPts val="0"/>
              </a:spcBef>
              <a:spcAft>
                <a:spcPts val="0"/>
              </a:spcAft>
              <a:buNone/>
              <a:defRPr sz="1800">
                <a:solidFill>
                  <a:schemeClr val="tx2"/>
                </a:solidFill>
                <a:latin typeface="Microsoft YaHei UI" panose="020B0503020204020204" pitchFamily="34" charset="-122"/>
                <a:ea typeface="Microsoft YaHei UI" panose="020B0503020204020204" pitchFamily="34" charset="-122"/>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rtl="0"/>
            <a:r>
              <a:rPr lang="zh-CN" altLang="en-US"/>
              <a:t>单击此处编辑母版文本样式</a:t>
            </a:r>
          </a:p>
        </p:txBody>
      </p:sp>
      <p:sp>
        <p:nvSpPr>
          <p:cNvPr id="4" name="日期占位符 3"/>
          <p:cNvSpPr>
            <a:spLocks noGrp="1"/>
          </p:cNvSpPr>
          <p:nvPr>
            <p:ph type="dt" sz="half" idx="10"/>
          </p:nvPr>
        </p:nvSpPr>
        <p:spPr>
          <a:xfrm>
            <a:off x="554181" y="4840039"/>
            <a:ext cx="1216807" cy="303461"/>
          </a:xfrm>
        </p:spPr>
        <p:txBody>
          <a:bodyPr rtlCol="0"/>
          <a:lstStyle>
            <a:lvl1pPr>
              <a:defRPr>
                <a:solidFill>
                  <a:schemeClr val="tx2"/>
                </a:solidFill>
                <a:latin typeface="Microsoft YaHei UI" panose="020B0503020204020204" pitchFamily="34" charset="-122"/>
                <a:ea typeface="Microsoft YaHei UI" panose="020B0503020204020204" pitchFamily="34" charset="-122"/>
              </a:defRPr>
            </a:lvl1pPr>
          </a:lstStyle>
          <a:p>
            <a:fld id="{0996FAC3-9A5E-42B0-AAFF-D1B6DCB5B345}" type="datetime1">
              <a:rPr lang="zh-CN" altLang="en-US" smtClean="0"/>
              <a:t>2023/2/27</a:t>
            </a:fld>
            <a:endParaRPr lang="en-US" dirty="0"/>
          </a:p>
        </p:txBody>
      </p:sp>
      <p:sp>
        <p:nvSpPr>
          <p:cNvPr id="5" name="页脚占位符 4"/>
          <p:cNvSpPr>
            <a:spLocks noGrp="1"/>
          </p:cNvSpPr>
          <p:nvPr>
            <p:ph type="ftr" sz="quarter" idx="11"/>
          </p:nvPr>
        </p:nvSpPr>
        <p:spPr>
          <a:xfrm>
            <a:off x="1938234" y="4840039"/>
            <a:ext cx="5267533" cy="303461"/>
          </a:xfrm>
        </p:spPr>
        <p:txBody>
          <a:bodyPr rtlCol="0"/>
          <a:lstStyle>
            <a:lvl1pPr algn="ctr">
              <a:defRPr>
                <a:solidFill>
                  <a:schemeClr val="tx2"/>
                </a:solidFill>
                <a:latin typeface="Microsoft YaHei UI" panose="020B0503020204020204" pitchFamily="34" charset="-122"/>
                <a:ea typeface="Microsoft YaHei UI" panose="020B0503020204020204" pitchFamily="34" charset="-122"/>
              </a:defRPr>
            </a:lvl1pPr>
          </a:lstStyle>
          <a:p>
            <a:endParaRPr lang="zh-CN" altLang="en-US" noProof="0" dirty="0"/>
          </a:p>
        </p:txBody>
      </p:sp>
      <p:sp>
        <p:nvSpPr>
          <p:cNvPr id="6" name="灯片编号占位符 5"/>
          <p:cNvSpPr>
            <a:spLocks noGrp="1"/>
          </p:cNvSpPr>
          <p:nvPr>
            <p:ph type="sldNum" sz="quarter" idx="12"/>
          </p:nvPr>
        </p:nvSpPr>
        <p:spPr>
          <a:xfrm>
            <a:off x="7373012" y="4840039"/>
            <a:ext cx="1197219" cy="303461"/>
          </a:xfrm>
        </p:spPr>
        <p:txBody>
          <a:bodyPr rtlCol="0"/>
          <a:lstStyle>
            <a:lvl1pPr>
              <a:defRPr>
                <a:solidFill>
                  <a:schemeClr val="tx2"/>
                </a:solidFill>
                <a:latin typeface="Microsoft YaHei UI" panose="020B0503020204020204" pitchFamily="34" charset="-122"/>
                <a:ea typeface="Microsoft YaHei UI" panose="020B0503020204020204" pitchFamily="34" charset="-122"/>
              </a:defRPr>
            </a:lvl1pPr>
          </a:lstStyle>
          <a:p>
            <a:fld id="{69E57DC2-970A-4B3E-BB1C-7A09969E49DF}" type="slidenum">
              <a:rPr lang="en-US" smtClean="0"/>
              <a:pPr/>
              <a:t>‹#›</a:t>
            </a:fld>
            <a:endParaRPr lang="en-US" dirty="0"/>
          </a:p>
        </p:txBody>
      </p:sp>
      <p:sp>
        <p:nvSpPr>
          <p:cNvPr id="7" name="任意多边形 6" title="裁剪标记"/>
          <p:cNvSpPr/>
          <p:nvPr/>
        </p:nvSpPr>
        <p:spPr bwMode="auto">
          <a:xfrm>
            <a:off x="6113972" y="1264239"/>
            <a:ext cx="2456260" cy="3306366"/>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3505811186"/>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rtlCol="0"/>
          <a:lstStyle>
            <a:lvl1pPr>
              <a:defRPr>
                <a:solidFill>
                  <a:schemeClr val="tx2"/>
                </a:solidFill>
              </a:defRPr>
            </a:lvl1pPr>
          </a:lstStyle>
          <a:p>
            <a:pPr rtl="0"/>
            <a:r>
              <a:rPr lang="zh-CN" altLang="en-US"/>
              <a:t>单击此处编辑母版标题样式</a:t>
            </a:r>
            <a:endParaRPr lang="en-US" dirty="0"/>
          </a:p>
        </p:txBody>
      </p:sp>
      <p:sp>
        <p:nvSpPr>
          <p:cNvPr id="3" name="内容占位符 2"/>
          <p:cNvSpPr>
            <a:spLocks noGrp="1"/>
          </p:cNvSpPr>
          <p:nvPr>
            <p:ph sz="half" idx="1"/>
          </p:nvPr>
        </p:nvSpPr>
        <p:spPr>
          <a:xfrm>
            <a:off x="1028700" y="1714500"/>
            <a:ext cx="3335840" cy="2686051"/>
          </a:xfrm>
        </p:spPr>
        <p:txBody>
          <a:bodyPr rtlCol="0"/>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rtl="0"/>
            <a:r>
              <a:rPr lang="zh-CN" altLang="en-US"/>
              <a:t>单击此处编辑母版文本样式</a:t>
            </a:r>
          </a:p>
          <a:p>
            <a:pPr lvl="1" rtl="0"/>
            <a:r>
              <a:rPr lang="zh-CN" altLang="en-US"/>
              <a:t>二级</a:t>
            </a:r>
          </a:p>
          <a:p>
            <a:pPr lvl="2" rtl="0"/>
            <a:r>
              <a:rPr lang="zh-CN" altLang="en-US"/>
              <a:t>三级</a:t>
            </a:r>
          </a:p>
          <a:p>
            <a:pPr lvl="3" rtl="0"/>
            <a:r>
              <a:rPr lang="zh-CN" altLang="en-US"/>
              <a:t>四级</a:t>
            </a:r>
          </a:p>
          <a:p>
            <a:pPr lvl="4" rtl="0"/>
            <a:r>
              <a:rPr lang="zh-CN" altLang="en-US"/>
              <a:t>五级</a:t>
            </a:r>
            <a:endParaRPr lang="en-US" dirty="0"/>
          </a:p>
        </p:txBody>
      </p:sp>
      <p:sp>
        <p:nvSpPr>
          <p:cNvPr id="4" name="内容占位符 3"/>
          <p:cNvSpPr>
            <a:spLocks noGrp="1"/>
          </p:cNvSpPr>
          <p:nvPr>
            <p:ph sz="half" idx="2"/>
          </p:nvPr>
        </p:nvSpPr>
        <p:spPr>
          <a:xfrm>
            <a:off x="4894052" y="1714500"/>
            <a:ext cx="3335840" cy="2686051"/>
          </a:xfrm>
        </p:spPr>
        <p:txBody>
          <a:bodyPr rtlCol="0"/>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rtl="0"/>
            <a:r>
              <a:rPr lang="zh-CN" altLang="en-US"/>
              <a:t>单击此处编辑母版文本样式</a:t>
            </a:r>
          </a:p>
          <a:p>
            <a:pPr lvl="1" rtl="0"/>
            <a:r>
              <a:rPr lang="zh-CN" altLang="en-US"/>
              <a:t>二级</a:t>
            </a:r>
          </a:p>
          <a:p>
            <a:pPr lvl="2" rtl="0"/>
            <a:r>
              <a:rPr lang="zh-CN" altLang="en-US"/>
              <a:t>三级</a:t>
            </a:r>
          </a:p>
          <a:p>
            <a:pPr lvl="3" rtl="0"/>
            <a:r>
              <a:rPr lang="zh-CN" altLang="en-US"/>
              <a:t>四级</a:t>
            </a:r>
          </a:p>
          <a:p>
            <a:pPr lvl="4" rtl="0"/>
            <a:r>
              <a:rPr lang="zh-CN" altLang="en-US"/>
              <a:t>五级</a:t>
            </a:r>
            <a:endParaRPr lang="en-US" dirty="0"/>
          </a:p>
        </p:txBody>
      </p:sp>
      <p:sp>
        <p:nvSpPr>
          <p:cNvPr id="5" name="日期占位符 4"/>
          <p:cNvSpPr>
            <a:spLocks noGrp="1"/>
          </p:cNvSpPr>
          <p:nvPr>
            <p:ph type="dt" sz="half" idx="10"/>
          </p:nvPr>
        </p:nvSpPr>
        <p:spPr/>
        <p:txBody>
          <a:bodyPr rtlCol="0"/>
          <a:lstStyle/>
          <a:p>
            <a:pPr rtl="0"/>
            <a:fld id="{34AEC435-0B3C-4294-B895-82FE828E61D2}" type="datetime1">
              <a:rPr lang="zh-CN" altLang="en-US" smtClean="0"/>
              <a:t>2023/2/27</a:t>
            </a:fld>
            <a:endParaRPr lang="en-US" dirty="0"/>
          </a:p>
        </p:txBody>
      </p:sp>
      <p:sp>
        <p:nvSpPr>
          <p:cNvPr id="6" name="页脚占位符 5"/>
          <p:cNvSpPr>
            <a:spLocks noGrp="1"/>
          </p:cNvSpPr>
          <p:nvPr>
            <p:ph type="ftr" sz="quarter" idx="11"/>
          </p:nvPr>
        </p:nvSpPr>
        <p:spPr/>
        <p:txBody>
          <a:bodyPr rtlCol="0"/>
          <a:lstStyle/>
          <a:p>
            <a:pPr rtl="0"/>
            <a:endParaRPr lang="zh-CN" altLang="en-US" noProof="0" dirty="0"/>
          </a:p>
        </p:txBody>
      </p:sp>
      <p:sp>
        <p:nvSpPr>
          <p:cNvPr id="7" name="灯片编号占位符 6"/>
          <p:cNvSpPr>
            <a:spLocks noGrp="1"/>
          </p:cNvSpPr>
          <p:nvPr>
            <p:ph type="sldNum" sz="quarter" idx="12"/>
          </p:nvPr>
        </p:nvSpPr>
        <p:spPr/>
        <p:txBody>
          <a:bodyPr rtlCol="0"/>
          <a:lstStyle/>
          <a:p>
            <a:pPr rtl="0"/>
            <a:fld id="{69E57DC2-970A-4B3E-BB1C-7A09969E49DF}" type="slidenum">
              <a:rPr lang="en-US" smtClean="0"/>
              <a:t>‹#›</a:t>
            </a:fld>
            <a:endParaRPr lang="en-US" dirty="0"/>
          </a:p>
        </p:txBody>
      </p:sp>
    </p:spTree>
    <p:extLst>
      <p:ext uri="{BB962C8B-B14F-4D97-AF65-F5344CB8AC3E}">
        <p14:creationId xmlns:p14="http://schemas.microsoft.com/office/powerpoint/2010/main" val="19428687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1028700" y="514350"/>
            <a:ext cx="7200900" cy="1114425"/>
          </a:xfrm>
        </p:spPr>
        <p:txBody>
          <a:bodyPr rtlCol="0"/>
          <a:lstStyle>
            <a:lvl1pPr>
              <a:defRPr>
                <a:solidFill>
                  <a:schemeClr val="tx2"/>
                </a:solidFill>
              </a:defRPr>
            </a:lvl1pPr>
          </a:lstStyle>
          <a:p>
            <a:pPr rtl="0"/>
            <a:r>
              <a:rPr lang="zh-CN" altLang="en-US"/>
              <a:t>单击此处编辑母版标题样式</a:t>
            </a:r>
            <a:endParaRPr lang="en-US" dirty="0"/>
          </a:p>
        </p:txBody>
      </p:sp>
      <p:sp>
        <p:nvSpPr>
          <p:cNvPr id="3" name="文本占位符 2"/>
          <p:cNvSpPr>
            <a:spLocks noGrp="1"/>
          </p:cNvSpPr>
          <p:nvPr>
            <p:ph type="body" idx="1"/>
          </p:nvPr>
        </p:nvSpPr>
        <p:spPr>
          <a:xfrm>
            <a:off x="1028700" y="1755648"/>
            <a:ext cx="3332988" cy="617934"/>
          </a:xfrm>
        </p:spPr>
        <p:txBody>
          <a:bodyPr rtlCol="0" anchor="b">
            <a:noAutofit/>
          </a:bodyPr>
          <a:lstStyle>
            <a:lvl1pPr marL="0" indent="0">
              <a:lnSpc>
                <a:spcPct val="84000"/>
              </a:lnSpc>
              <a:spcBef>
                <a:spcPts val="0"/>
              </a:spcBef>
              <a:spcAft>
                <a:spcPts val="0"/>
              </a:spcAft>
              <a:buNone/>
              <a:defRPr sz="2250" b="0" baseline="0">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zh-CN" altLang="en-US"/>
              <a:t>单击此处编辑母版文本样式</a:t>
            </a:r>
          </a:p>
        </p:txBody>
      </p:sp>
      <p:sp>
        <p:nvSpPr>
          <p:cNvPr id="4" name="内容占位符 3"/>
          <p:cNvSpPr>
            <a:spLocks noGrp="1"/>
          </p:cNvSpPr>
          <p:nvPr>
            <p:ph sz="half" idx="2"/>
          </p:nvPr>
        </p:nvSpPr>
        <p:spPr>
          <a:xfrm>
            <a:off x="1028700" y="2478906"/>
            <a:ext cx="3332988" cy="1921645"/>
          </a:xfrm>
        </p:spPr>
        <p:txBody>
          <a:bodyPr rtlCol="0"/>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rtl="0"/>
            <a:r>
              <a:rPr lang="zh-CN" altLang="en-US"/>
              <a:t>单击此处编辑母版文本样式</a:t>
            </a:r>
          </a:p>
          <a:p>
            <a:pPr lvl="1" rtl="0"/>
            <a:r>
              <a:rPr lang="zh-CN" altLang="en-US"/>
              <a:t>二级</a:t>
            </a:r>
          </a:p>
          <a:p>
            <a:pPr lvl="2" rtl="0"/>
            <a:r>
              <a:rPr lang="zh-CN" altLang="en-US"/>
              <a:t>三级</a:t>
            </a:r>
          </a:p>
          <a:p>
            <a:pPr lvl="3" rtl="0"/>
            <a:r>
              <a:rPr lang="zh-CN" altLang="en-US"/>
              <a:t>四级</a:t>
            </a:r>
          </a:p>
          <a:p>
            <a:pPr lvl="4" rtl="0"/>
            <a:r>
              <a:rPr lang="zh-CN" altLang="en-US"/>
              <a:t>五级</a:t>
            </a:r>
            <a:endParaRPr lang="en-US" dirty="0"/>
          </a:p>
        </p:txBody>
      </p:sp>
      <p:sp>
        <p:nvSpPr>
          <p:cNvPr id="5" name="文本占位符 4"/>
          <p:cNvSpPr>
            <a:spLocks noGrp="1"/>
          </p:cNvSpPr>
          <p:nvPr>
            <p:ph type="body" sz="quarter" idx="3"/>
          </p:nvPr>
        </p:nvSpPr>
        <p:spPr>
          <a:xfrm>
            <a:off x="4893761" y="1755648"/>
            <a:ext cx="3332988" cy="617934"/>
          </a:xfrm>
        </p:spPr>
        <p:txBody>
          <a:bodyPr rtlCol="0" anchor="b">
            <a:noAutofit/>
          </a:bodyPr>
          <a:lstStyle>
            <a:lvl1pPr marL="0" indent="0">
              <a:lnSpc>
                <a:spcPct val="84000"/>
              </a:lnSpc>
              <a:spcBef>
                <a:spcPts val="0"/>
              </a:spcBef>
              <a:spcAft>
                <a:spcPts val="0"/>
              </a:spcAft>
              <a:buNone/>
              <a:defRPr sz="2250" b="0" baseline="0">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zh-CN" altLang="en-US"/>
              <a:t>单击此处编辑母版文本样式</a:t>
            </a:r>
          </a:p>
        </p:txBody>
      </p:sp>
      <p:sp>
        <p:nvSpPr>
          <p:cNvPr id="6" name="内容占位符 5"/>
          <p:cNvSpPr>
            <a:spLocks noGrp="1"/>
          </p:cNvSpPr>
          <p:nvPr>
            <p:ph sz="quarter" idx="4"/>
          </p:nvPr>
        </p:nvSpPr>
        <p:spPr>
          <a:xfrm>
            <a:off x="4893761" y="2478906"/>
            <a:ext cx="3332988" cy="1921645"/>
          </a:xfrm>
        </p:spPr>
        <p:txBody>
          <a:bodyPr rtlCol="0"/>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rtl="0"/>
            <a:r>
              <a:rPr lang="zh-CN" altLang="en-US"/>
              <a:t>单击此处编辑母版文本样式</a:t>
            </a:r>
          </a:p>
          <a:p>
            <a:pPr lvl="1" rtl="0"/>
            <a:r>
              <a:rPr lang="zh-CN" altLang="en-US"/>
              <a:t>二级</a:t>
            </a:r>
          </a:p>
          <a:p>
            <a:pPr lvl="2" rtl="0"/>
            <a:r>
              <a:rPr lang="zh-CN" altLang="en-US"/>
              <a:t>三级</a:t>
            </a:r>
          </a:p>
          <a:p>
            <a:pPr lvl="3" rtl="0"/>
            <a:r>
              <a:rPr lang="zh-CN" altLang="en-US"/>
              <a:t>四级</a:t>
            </a:r>
          </a:p>
          <a:p>
            <a:pPr lvl="4" rtl="0"/>
            <a:r>
              <a:rPr lang="zh-CN" altLang="en-US"/>
              <a:t>五级</a:t>
            </a:r>
            <a:endParaRPr lang="en-US" dirty="0"/>
          </a:p>
        </p:txBody>
      </p:sp>
      <p:sp>
        <p:nvSpPr>
          <p:cNvPr id="7" name="日期占位符 6"/>
          <p:cNvSpPr>
            <a:spLocks noGrp="1"/>
          </p:cNvSpPr>
          <p:nvPr>
            <p:ph type="dt" sz="half" idx="10"/>
          </p:nvPr>
        </p:nvSpPr>
        <p:spPr/>
        <p:txBody>
          <a:bodyPr rtlCol="0"/>
          <a:lstStyle/>
          <a:p>
            <a:pPr rtl="0"/>
            <a:fld id="{7B8BBC34-E993-4168-80ED-3652A52F16D1}" type="datetime1">
              <a:rPr lang="zh-CN" altLang="en-US" smtClean="0"/>
              <a:t>2023/2/27</a:t>
            </a:fld>
            <a:endParaRPr lang="en-US" dirty="0"/>
          </a:p>
        </p:txBody>
      </p:sp>
      <p:sp>
        <p:nvSpPr>
          <p:cNvPr id="8" name="页脚占位符 7"/>
          <p:cNvSpPr>
            <a:spLocks noGrp="1"/>
          </p:cNvSpPr>
          <p:nvPr>
            <p:ph type="ftr" sz="quarter" idx="11"/>
          </p:nvPr>
        </p:nvSpPr>
        <p:spPr/>
        <p:txBody>
          <a:bodyPr rtlCol="0"/>
          <a:lstStyle/>
          <a:p>
            <a:pPr rtl="0"/>
            <a:endParaRPr lang="zh-CN" altLang="en-US" noProof="0" dirty="0"/>
          </a:p>
        </p:txBody>
      </p:sp>
      <p:sp>
        <p:nvSpPr>
          <p:cNvPr id="9" name="灯片编号占位符 8"/>
          <p:cNvSpPr>
            <a:spLocks noGrp="1"/>
          </p:cNvSpPr>
          <p:nvPr>
            <p:ph type="sldNum" sz="quarter" idx="12"/>
          </p:nvPr>
        </p:nvSpPr>
        <p:spPr/>
        <p:txBody>
          <a:bodyPr rtlCol="0"/>
          <a:lstStyle/>
          <a:p>
            <a:pPr rtl="0"/>
            <a:fld id="{69E57DC2-970A-4B3E-BB1C-7A09969E49DF}" type="slidenum">
              <a:rPr lang="en-US" smtClean="0"/>
              <a:t>‹#›</a:t>
            </a:fld>
            <a:endParaRPr lang="en-US" dirty="0"/>
          </a:p>
        </p:txBody>
      </p:sp>
    </p:spTree>
    <p:extLst>
      <p:ext uri="{BB962C8B-B14F-4D97-AF65-F5344CB8AC3E}">
        <p14:creationId xmlns:p14="http://schemas.microsoft.com/office/powerpoint/2010/main" val="32579396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rtlCol="0"/>
          <a:lstStyle/>
          <a:p>
            <a:pPr rtl="0"/>
            <a:r>
              <a:rPr lang="zh-CN" altLang="en-US"/>
              <a:t>单击此处编辑母版标题样式</a:t>
            </a:r>
            <a:endParaRPr lang="en-US" dirty="0"/>
          </a:p>
        </p:txBody>
      </p:sp>
      <p:sp>
        <p:nvSpPr>
          <p:cNvPr id="3" name="日期占位符 2"/>
          <p:cNvSpPr>
            <a:spLocks noGrp="1"/>
          </p:cNvSpPr>
          <p:nvPr>
            <p:ph type="dt" sz="half" idx="10"/>
          </p:nvPr>
        </p:nvSpPr>
        <p:spPr/>
        <p:txBody>
          <a:bodyPr rtlCol="0"/>
          <a:lstStyle/>
          <a:p>
            <a:pPr rtl="0"/>
            <a:fld id="{A7D976D4-965C-4FA0-849A-9D3E759E8127}" type="datetime1">
              <a:rPr lang="zh-CN" altLang="en-US" smtClean="0"/>
              <a:t>2023/2/27</a:t>
            </a:fld>
            <a:endParaRPr lang="en-US" dirty="0"/>
          </a:p>
        </p:txBody>
      </p:sp>
      <p:sp>
        <p:nvSpPr>
          <p:cNvPr id="4" name="页脚占位符 3"/>
          <p:cNvSpPr>
            <a:spLocks noGrp="1"/>
          </p:cNvSpPr>
          <p:nvPr>
            <p:ph type="ftr" sz="quarter" idx="11"/>
          </p:nvPr>
        </p:nvSpPr>
        <p:spPr/>
        <p:txBody>
          <a:bodyPr rtlCol="0"/>
          <a:lstStyle/>
          <a:p>
            <a:pPr rtl="0"/>
            <a:endParaRPr lang="zh-CN" altLang="en-US" noProof="0" dirty="0"/>
          </a:p>
        </p:txBody>
      </p:sp>
      <p:sp>
        <p:nvSpPr>
          <p:cNvPr id="5" name="灯片编号占位符 4"/>
          <p:cNvSpPr>
            <a:spLocks noGrp="1"/>
          </p:cNvSpPr>
          <p:nvPr>
            <p:ph type="sldNum" sz="quarter" idx="12"/>
          </p:nvPr>
        </p:nvSpPr>
        <p:spPr/>
        <p:txBody>
          <a:bodyPr rtlCol="0"/>
          <a:lstStyle/>
          <a:p>
            <a:pPr rtl="0"/>
            <a:fld id="{69E57DC2-970A-4B3E-BB1C-7A09969E49DF}" type="slidenum">
              <a:rPr lang="en-US" smtClean="0"/>
              <a:t>‹#›</a:t>
            </a:fld>
            <a:endParaRPr lang="en-US" dirty="0"/>
          </a:p>
        </p:txBody>
      </p:sp>
    </p:spTree>
    <p:extLst>
      <p:ext uri="{BB962C8B-B14F-4D97-AF65-F5344CB8AC3E}">
        <p14:creationId xmlns:p14="http://schemas.microsoft.com/office/powerpoint/2010/main" val="13026174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rtlCol="0"/>
          <a:lstStyle/>
          <a:p>
            <a:pPr rtl="0"/>
            <a:fld id="{750C0251-0563-4DB7-9AB7-8BA64A6EC05E}" type="datetime1">
              <a:rPr lang="zh-CN" altLang="en-US" smtClean="0"/>
              <a:t>2023/2/27</a:t>
            </a:fld>
            <a:endParaRPr lang="en-US" dirty="0"/>
          </a:p>
        </p:txBody>
      </p:sp>
      <p:sp>
        <p:nvSpPr>
          <p:cNvPr id="3" name="页脚占位符 2"/>
          <p:cNvSpPr>
            <a:spLocks noGrp="1"/>
          </p:cNvSpPr>
          <p:nvPr>
            <p:ph type="ftr" sz="quarter" idx="11"/>
          </p:nvPr>
        </p:nvSpPr>
        <p:spPr/>
        <p:txBody>
          <a:bodyPr rtlCol="0"/>
          <a:lstStyle/>
          <a:p>
            <a:pPr rtl="0"/>
            <a:endParaRPr lang="zh-CN" altLang="en-US" noProof="0" dirty="0"/>
          </a:p>
        </p:txBody>
      </p:sp>
      <p:sp>
        <p:nvSpPr>
          <p:cNvPr id="4" name="灯片编号占位符 3"/>
          <p:cNvSpPr>
            <a:spLocks noGrp="1"/>
          </p:cNvSpPr>
          <p:nvPr>
            <p:ph type="sldNum" sz="quarter" idx="12"/>
          </p:nvPr>
        </p:nvSpPr>
        <p:spPr/>
        <p:txBody>
          <a:bodyPr rtlCol="0"/>
          <a:lstStyle/>
          <a:p>
            <a:pPr rtl="0"/>
            <a:fld id="{69E57DC2-970A-4B3E-BB1C-7A09969E49DF}" type="slidenum">
              <a:rPr lang="en-US" smtClean="0"/>
              <a:t>‹#›</a:t>
            </a:fld>
            <a:endParaRPr lang="en-US" dirty="0"/>
          </a:p>
        </p:txBody>
      </p:sp>
    </p:spTree>
    <p:extLst>
      <p:ext uri="{BB962C8B-B14F-4D97-AF65-F5344CB8AC3E}">
        <p14:creationId xmlns:p14="http://schemas.microsoft.com/office/powerpoint/2010/main" val="13013680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objTx" preserve="1">
  <p:cSld name="带标题的内容">
    <p:spTree>
      <p:nvGrpSpPr>
        <p:cNvPr id="1" name=""/>
        <p:cNvGrpSpPr/>
        <p:nvPr/>
      </p:nvGrpSpPr>
      <p:grpSpPr>
        <a:xfrm>
          <a:off x="0" y="0"/>
          <a:ext cx="0" cy="0"/>
          <a:chOff x="0" y="0"/>
          <a:chExt cx="0" cy="0"/>
        </a:xfrm>
      </p:grpSpPr>
      <p:sp>
        <p:nvSpPr>
          <p:cNvPr id="8" name="矩形 7" title="背景图形"/>
          <p:cNvSpPr/>
          <p:nvPr/>
        </p:nvSpPr>
        <p:spPr>
          <a:xfrm>
            <a:off x="0" y="282"/>
            <a:ext cx="3977640" cy="514321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标题 1"/>
          <p:cNvSpPr>
            <a:spLocks noGrp="1"/>
          </p:cNvSpPr>
          <p:nvPr>
            <p:ph type="title"/>
          </p:nvPr>
        </p:nvSpPr>
        <p:spPr>
          <a:xfrm>
            <a:off x="542925" y="514350"/>
            <a:ext cx="2891790" cy="1618413"/>
          </a:xfrm>
        </p:spPr>
        <p:txBody>
          <a:bodyPr rtlCol="0" anchor="t">
            <a:noAutofit/>
          </a:bodyPr>
          <a:lstStyle>
            <a:lvl1pPr>
              <a:lnSpc>
                <a:spcPct val="84000"/>
              </a:lnSpc>
              <a:defRPr sz="3600" baseline="0">
                <a:solidFill>
                  <a:schemeClr val="tx2"/>
                </a:solidFill>
              </a:defRPr>
            </a:lvl1pPr>
          </a:lstStyle>
          <a:p>
            <a:pPr rtl="0"/>
            <a:r>
              <a:rPr lang="zh-CN" altLang="en-US"/>
              <a:t>单击此处编辑母版标题样式</a:t>
            </a:r>
            <a:endParaRPr lang="en-US" dirty="0"/>
          </a:p>
        </p:txBody>
      </p:sp>
      <p:sp>
        <p:nvSpPr>
          <p:cNvPr id="3" name="内容占位符 2"/>
          <p:cNvSpPr>
            <a:spLocks noGrp="1"/>
          </p:cNvSpPr>
          <p:nvPr>
            <p:ph idx="1"/>
          </p:nvPr>
        </p:nvSpPr>
        <p:spPr>
          <a:xfrm>
            <a:off x="4692015" y="514351"/>
            <a:ext cx="3909060" cy="3881438"/>
          </a:xfrm>
        </p:spPr>
        <p:txBody>
          <a:bodyPr rtlCol="0"/>
          <a:lstStyle>
            <a:lvl1pPr>
              <a:defRPr sz="1500"/>
            </a:lvl1pPr>
            <a:lvl2pPr>
              <a:defRPr sz="1500"/>
            </a:lvl2pPr>
            <a:lvl3pPr>
              <a:defRPr sz="1350"/>
            </a:lvl3pPr>
            <a:lvl4pPr>
              <a:defRPr sz="1350"/>
            </a:lvl4pPr>
            <a:lvl5pPr>
              <a:defRPr sz="1200"/>
            </a:lvl5pPr>
            <a:lvl6pPr>
              <a:defRPr sz="1200"/>
            </a:lvl6pPr>
            <a:lvl7pPr>
              <a:defRPr sz="1200"/>
            </a:lvl7pPr>
            <a:lvl8pPr>
              <a:defRPr sz="1200"/>
            </a:lvl8pPr>
            <a:lvl9pPr>
              <a:defRPr sz="1200"/>
            </a:lvl9pPr>
          </a:lstStyle>
          <a:p>
            <a:pPr lvl="0" rtl="0"/>
            <a:r>
              <a:rPr lang="zh-CN" altLang="en-US"/>
              <a:t>单击此处编辑母版文本样式</a:t>
            </a:r>
          </a:p>
          <a:p>
            <a:pPr lvl="1" rtl="0"/>
            <a:r>
              <a:rPr lang="zh-CN" altLang="en-US"/>
              <a:t>二级</a:t>
            </a:r>
          </a:p>
          <a:p>
            <a:pPr lvl="2" rtl="0"/>
            <a:r>
              <a:rPr lang="zh-CN" altLang="en-US"/>
              <a:t>三级</a:t>
            </a:r>
          </a:p>
          <a:p>
            <a:pPr lvl="3" rtl="0"/>
            <a:r>
              <a:rPr lang="zh-CN" altLang="en-US"/>
              <a:t>四级</a:t>
            </a:r>
          </a:p>
          <a:p>
            <a:pPr lvl="4" rtl="0"/>
            <a:r>
              <a:rPr lang="zh-CN" altLang="en-US"/>
              <a:t>五级</a:t>
            </a:r>
            <a:endParaRPr lang="en-US" dirty="0"/>
          </a:p>
        </p:txBody>
      </p:sp>
      <p:sp>
        <p:nvSpPr>
          <p:cNvPr id="4" name="文本占位符 3"/>
          <p:cNvSpPr>
            <a:spLocks noGrp="1"/>
          </p:cNvSpPr>
          <p:nvPr>
            <p:ph type="body" sz="half" idx="2"/>
          </p:nvPr>
        </p:nvSpPr>
        <p:spPr>
          <a:xfrm>
            <a:off x="542925" y="2142258"/>
            <a:ext cx="2891790" cy="2258292"/>
          </a:xfrm>
        </p:spPr>
        <p:txBody>
          <a:bodyPr rtlCol="0"/>
          <a:lstStyle>
            <a:lvl1pPr marL="0" indent="0">
              <a:lnSpc>
                <a:spcPct val="113000"/>
              </a:lnSpc>
              <a:spcBef>
                <a:spcPts val="0"/>
              </a:spcBef>
              <a:spcAft>
                <a:spcPts val="1125"/>
              </a:spcAft>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zh-CN" altLang="en-US"/>
              <a:t>单击此处编辑母版文本样式</a:t>
            </a:r>
          </a:p>
        </p:txBody>
      </p:sp>
      <p:sp>
        <p:nvSpPr>
          <p:cNvPr id="5" name="日期占位符 4"/>
          <p:cNvSpPr>
            <a:spLocks noGrp="1"/>
          </p:cNvSpPr>
          <p:nvPr>
            <p:ph type="dt" sz="half" idx="10"/>
          </p:nvPr>
        </p:nvSpPr>
        <p:spPr>
          <a:xfrm>
            <a:off x="542925" y="4840039"/>
            <a:ext cx="903429" cy="303461"/>
          </a:xfrm>
        </p:spPr>
        <p:txBody>
          <a:bodyPr rtlCol="0"/>
          <a:lstStyle>
            <a:lvl1pPr>
              <a:defRPr>
                <a:solidFill>
                  <a:schemeClr val="tx2"/>
                </a:solidFill>
              </a:defRPr>
            </a:lvl1pPr>
          </a:lstStyle>
          <a:p>
            <a:pPr rtl="0"/>
            <a:fld id="{34F0A7B6-0FC6-4F8C-B173-F34E8CF32C4F}" type="datetime1">
              <a:rPr lang="zh-CN" altLang="en-US" smtClean="0"/>
              <a:t>2023/2/27</a:t>
            </a:fld>
            <a:endParaRPr lang="en-US" dirty="0"/>
          </a:p>
        </p:txBody>
      </p:sp>
      <p:sp>
        <p:nvSpPr>
          <p:cNvPr id="6" name="页脚占位符 5"/>
          <p:cNvSpPr>
            <a:spLocks noGrp="1"/>
          </p:cNvSpPr>
          <p:nvPr>
            <p:ph type="ftr" sz="quarter" idx="11"/>
          </p:nvPr>
        </p:nvSpPr>
        <p:spPr>
          <a:xfrm>
            <a:off x="1654459" y="4840039"/>
            <a:ext cx="1780256" cy="303461"/>
          </a:xfrm>
        </p:spPr>
        <p:txBody>
          <a:bodyPr rtlCol="0"/>
          <a:lstStyle>
            <a:lvl1pPr>
              <a:defRPr>
                <a:solidFill>
                  <a:schemeClr val="tx2"/>
                </a:solidFill>
              </a:defRPr>
            </a:lvl1pPr>
          </a:lstStyle>
          <a:p>
            <a:pPr rtl="0"/>
            <a:endParaRPr lang="zh-CN" altLang="en-US" noProof="0" dirty="0"/>
          </a:p>
        </p:txBody>
      </p:sp>
      <p:sp>
        <p:nvSpPr>
          <p:cNvPr id="7" name="灯片编号占位符 6"/>
          <p:cNvSpPr>
            <a:spLocks noGrp="1"/>
          </p:cNvSpPr>
          <p:nvPr>
            <p:ph type="sldNum" sz="quarter" idx="12"/>
          </p:nvPr>
        </p:nvSpPr>
        <p:spPr>
          <a:xfrm>
            <a:off x="7412355" y="4840039"/>
            <a:ext cx="1197219" cy="303461"/>
          </a:xfrm>
        </p:spPr>
        <p:txBody>
          <a:bodyPr rtlCol="0"/>
          <a:lstStyle>
            <a:lvl1pPr>
              <a:defRPr>
                <a:solidFill>
                  <a:schemeClr val="tx2"/>
                </a:solidFill>
              </a:defRPr>
            </a:lvl1pPr>
          </a:lstStyle>
          <a:p>
            <a:pPr rtl="0"/>
            <a:fld id="{69E57DC2-970A-4B3E-BB1C-7A09969E49DF}" type="slidenum">
              <a:rPr lang="en-US" smtClean="0"/>
              <a:pPr/>
              <a:t>‹#›</a:t>
            </a:fld>
            <a:endParaRPr lang="en-US" dirty="0"/>
          </a:p>
        </p:txBody>
      </p:sp>
      <p:sp>
        <p:nvSpPr>
          <p:cNvPr id="9" name="矩形 8" title="分隔栏"/>
          <p:cNvSpPr/>
          <p:nvPr/>
        </p:nvSpPr>
        <p:spPr>
          <a:xfrm>
            <a:off x="3977640" y="282"/>
            <a:ext cx="171450" cy="51435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055557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picTx" preserve="1">
  <p:cSld name="带标题的图片">
    <p:spTree>
      <p:nvGrpSpPr>
        <p:cNvPr id="1" name=""/>
        <p:cNvGrpSpPr/>
        <p:nvPr/>
      </p:nvGrpSpPr>
      <p:grpSpPr>
        <a:xfrm>
          <a:off x="0" y="0"/>
          <a:ext cx="0" cy="0"/>
          <a:chOff x="0" y="0"/>
          <a:chExt cx="0" cy="0"/>
        </a:xfrm>
      </p:grpSpPr>
      <p:sp>
        <p:nvSpPr>
          <p:cNvPr id="8" name="矩形 7" title="背景图形"/>
          <p:cNvSpPr/>
          <p:nvPr/>
        </p:nvSpPr>
        <p:spPr>
          <a:xfrm>
            <a:off x="0" y="282"/>
            <a:ext cx="3977640" cy="514321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标题 1"/>
          <p:cNvSpPr>
            <a:spLocks noGrp="1"/>
          </p:cNvSpPr>
          <p:nvPr>
            <p:ph type="title"/>
          </p:nvPr>
        </p:nvSpPr>
        <p:spPr>
          <a:xfrm>
            <a:off x="542925" y="514350"/>
            <a:ext cx="2891790" cy="1618413"/>
          </a:xfrm>
        </p:spPr>
        <p:txBody>
          <a:bodyPr rtlCol="0" anchor="t">
            <a:normAutofit/>
          </a:bodyPr>
          <a:lstStyle>
            <a:lvl1pPr>
              <a:lnSpc>
                <a:spcPct val="84000"/>
              </a:lnSpc>
              <a:defRPr sz="3600" baseline="0"/>
            </a:lvl1pPr>
          </a:lstStyle>
          <a:p>
            <a:pPr rtl="0"/>
            <a:r>
              <a:rPr lang="zh-CN" altLang="en-US"/>
              <a:t>单击此处编辑母版标题样式</a:t>
            </a:r>
            <a:endParaRPr lang="en-US" dirty="0"/>
          </a:p>
        </p:txBody>
      </p:sp>
      <p:sp>
        <p:nvSpPr>
          <p:cNvPr id="3" name="图片占位符 2"/>
          <p:cNvSpPr>
            <a:spLocks noGrp="1" noChangeAspect="1"/>
          </p:cNvSpPr>
          <p:nvPr>
            <p:ph type="pic" idx="1"/>
          </p:nvPr>
        </p:nvSpPr>
        <p:spPr>
          <a:xfrm>
            <a:off x="4149090" y="1"/>
            <a:ext cx="4994910" cy="5143499"/>
          </a:xfrm>
        </p:spPr>
        <p:txBody>
          <a:bodyPr rtlCol="0" anchor="t">
            <a:normAutofit/>
          </a:bodyPr>
          <a:lstStyle>
            <a:lvl1pPr marL="0" indent="0">
              <a:buNone/>
              <a:defRPr sz="1500"/>
            </a:lvl1pPr>
            <a:lvl2pPr marL="342900" indent="0">
              <a:buNone/>
              <a:defRPr sz="1500"/>
            </a:lvl2pPr>
            <a:lvl3pPr marL="685800" indent="0">
              <a:buNone/>
              <a:defRPr sz="15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rtl="0"/>
            <a:r>
              <a:rPr lang="zh-CN" altLang="en-US"/>
              <a:t>单击图标添加图片</a:t>
            </a:r>
            <a:endParaRPr lang="en-US" dirty="0"/>
          </a:p>
        </p:txBody>
      </p:sp>
      <p:sp>
        <p:nvSpPr>
          <p:cNvPr id="4" name="文本占位符 3"/>
          <p:cNvSpPr>
            <a:spLocks noGrp="1"/>
          </p:cNvSpPr>
          <p:nvPr>
            <p:ph type="body" sz="half" idx="2"/>
          </p:nvPr>
        </p:nvSpPr>
        <p:spPr>
          <a:xfrm>
            <a:off x="542925" y="2141976"/>
            <a:ext cx="2891790" cy="2258574"/>
          </a:xfrm>
        </p:spPr>
        <p:txBody>
          <a:bodyPr rtlCol="0"/>
          <a:lstStyle>
            <a:lvl1pPr marL="0" indent="0">
              <a:lnSpc>
                <a:spcPct val="113000"/>
              </a:lnSpc>
              <a:spcBef>
                <a:spcPts val="0"/>
              </a:spcBef>
              <a:spcAft>
                <a:spcPts val="1125"/>
              </a:spcAft>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zh-CN" altLang="en-US"/>
              <a:t>单击此处编辑母版文本样式</a:t>
            </a:r>
          </a:p>
        </p:txBody>
      </p:sp>
      <p:sp>
        <p:nvSpPr>
          <p:cNvPr id="5" name="日期占位符 4"/>
          <p:cNvSpPr>
            <a:spLocks noGrp="1"/>
          </p:cNvSpPr>
          <p:nvPr>
            <p:ph type="dt" sz="half" idx="10"/>
          </p:nvPr>
        </p:nvSpPr>
        <p:spPr>
          <a:xfrm>
            <a:off x="542925" y="4840039"/>
            <a:ext cx="903429" cy="303461"/>
          </a:xfrm>
        </p:spPr>
        <p:txBody>
          <a:bodyPr rtlCol="0"/>
          <a:lstStyle>
            <a:lvl1pPr>
              <a:defRPr>
                <a:solidFill>
                  <a:schemeClr val="tx2"/>
                </a:solidFill>
              </a:defRPr>
            </a:lvl1pPr>
          </a:lstStyle>
          <a:p>
            <a:pPr rtl="0"/>
            <a:fld id="{E4DD1DCB-3835-45C3-B407-ED3A7ECA65D9}" type="datetime1">
              <a:rPr lang="zh-CN" altLang="en-US" smtClean="0"/>
              <a:t>2023/2/27</a:t>
            </a:fld>
            <a:endParaRPr lang="en-US" dirty="0"/>
          </a:p>
        </p:txBody>
      </p:sp>
      <p:sp>
        <p:nvSpPr>
          <p:cNvPr id="6" name="页脚占位符 5"/>
          <p:cNvSpPr>
            <a:spLocks noGrp="1"/>
          </p:cNvSpPr>
          <p:nvPr>
            <p:ph type="ftr" sz="quarter" idx="11"/>
          </p:nvPr>
        </p:nvSpPr>
        <p:spPr>
          <a:xfrm>
            <a:off x="1654459" y="4840039"/>
            <a:ext cx="1780256" cy="303461"/>
          </a:xfrm>
        </p:spPr>
        <p:txBody>
          <a:bodyPr rtlCol="0"/>
          <a:lstStyle>
            <a:lvl1pPr>
              <a:defRPr>
                <a:solidFill>
                  <a:schemeClr val="tx2"/>
                </a:solidFill>
              </a:defRPr>
            </a:lvl1pPr>
          </a:lstStyle>
          <a:p>
            <a:pPr rtl="0"/>
            <a:endParaRPr lang="zh-CN" altLang="en-US" noProof="0" dirty="0"/>
          </a:p>
        </p:txBody>
      </p:sp>
      <p:sp>
        <p:nvSpPr>
          <p:cNvPr id="7" name="灯片编号占位符 6"/>
          <p:cNvSpPr>
            <a:spLocks noGrp="1"/>
          </p:cNvSpPr>
          <p:nvPr>
            <p:ph type="sldNum" sz="quarter" idx="12"/>
          </p:nvPr>
        </p:nvSpPr>
        <p:spPr>
          <a:xfrm>
            <a:off x="7412355" y="4840039"/>
            <a:ext cx="1197219" cy="303461"/>
          </a:xfrm>
        </p:spPr>
        <p:txBody>
          <a:bodyPr rtlCol="0"/>
          <a:lstStyle>
            <a:lvl1pPr>
              <a:defRPr>
                <a:solidFill>
                  <a:schemeClr val="tx2"/>
                </a:solidFill>
              </a:defRPr>
            </a:lvl1pPr>
          </a:lstStyle>
          <a:p>
            <a:pPr rtl="0"/>
            <a:fld id="{69E57DC2-970A-4B3E-BB1C-7A09969E49DF}" type="slidenum">
              <a:rPr lang="en-US" smtClean="0"/>
              <a:pPr/>
              <a:t>‹#›</a:t>
            </a:fld>
            <a:endParaRPr lang="en-US" dirty="0"/>
          </a:p>
        </p:txBody>
      </p:sp>
      <p:sp>
        <p:nvSpPr>
          <p:cNvPr id="9" name="矩形 8" title="分隔栏"/>
          <p:cNvSpPr/>
          <p:nvPr/>
        </p:nvSpPr>
        <p:spPr>
          <a:xfrm>
            <a:off x="3977640" y="282"/>
            <a:ext cx="171450" cy="51435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071225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rtlCol="0"/>
          <a:lstStyle/>
          <a:p>
            <a:pPr rtl="0"/>
            <a:r>
              <a:rPr lang="zh-CN" altLang="en-US"/>
              <a:t>单击此处编辑母版标题样式</a:t>
            </a:r>
            <a:endParaRPr lang="en-US" dirty="0"/>
          </a:p>
        </p:txBody>
      </p:sp>
      <p:sp>
        <p:nvSpPr>
          <p:cNvPr id="3" name="垂直文本占位符 2"/>
          <p:cNvSpPr>
            <a:spLocks noGrp="1"/>
          </p:cNvSpPr>
          <p:nvPr>
            <p:ph type="body" orient="vert" idx="1"/>
          </p:nvPr>
        </p:nvSpPr>
        <p:spPr>
          <a:xfrm>
            <a:off x="1028700" y="1721644"/>
            <a:ext cx="7200900" cy="2678906"/>
          </a:xfrm>
        </p:spPr>
        <p:txBody>
          <a:bodyPr vert="eaVert" rtlCol="0"/>
          <a:lstStyle/>
          <a:p>
            <a:pPr lvl="0" rtl="0"/>
            <a:r>
              <a:rPr lang="zh-CN" altLang="en-US"/>
              <a:t>单击此处编辑母版文本样式</a:t>
            </a:r>
          </a:p>
          <a:p>
            <a:pPr lvl="1" rtl="0"/>
            <a:r>
              <a:rPr lang="zh-CN" altLang="en-US"/>
              <a:t>二级</a:t>
            </a:r>
          </a:p>
          <a:p>
            <a:pPr lvl="2" rtl="0"/>
            <a:r>
              <a:rPr lang="zh-CN" altLang="en-US"/>
              <a:t>三级</a:t>
            </a:r>
          </a:p>
          <a:p>
            <a:pPr lvl="3" rtl="0"/>
            <a:r>
              <a:rPr lang="zh-CN" altLang="en-US"/>
              <a:t>四级</a:t>
            </a:r>
          </a:p>
          <a:p>
            <a:pPr lvl="4" rtl="0"/>
            <a:r>
              <a:rPr lang="zh-CN" altLang="en-US"/>
              <a:t>五级</a:t>
            </a:r>
            <a:endParaRPr lang="en-US" dirty="0"/>
          </a:p>
        </p:txBody>
      </p:sp>
      <p:sp>
        <p:nvSpPr>
          <p:cNvPr id="4" name="日期占位符 3"/>
          <p:cNvSpPr>
            <a:spLocks noGrp="1"/>
          </p:cNvSpPr>
          <p:nvPr>
            <p:ph type="dt" sz="half" idx="10"/>
          </p:nvPr>
        </p:nvSpPr>
        <p:spPr/>
        <p:txBody>
          <a:bodyPr rtlCol="0"/>
          <a:lstStyle/>
          <a:p>
            <a:pPr rtl="0"/>
            <a:fld id="{FC227948-BBE8-47A8-88EA-D5B69A2CEEC5}" type="datetime1">
              <a:rPr lang="zh-CN" altLang="en-US" smtClean="0"/>
              <a:t>2023/2/27</a:t>
            </a:fld>
            <a:endParaRPr lang="en-US" dirty="0"/>
          </a:p>
        </p:txBody>
      </p:sp>
      <p:sp>
        <p:nvSpPr>
          <p:cNvPr id="5" name="页脚占位符 4"/>
          <p:cNvSpPr>
            <a:spLocks noGrp="1"/>
          </p:cNvSpPr>
          <p:nvPr>
            <p:ph type="ftr" sz="quarter" idx="11"/>
          </p:nvPr>
        </p:nvSpPr>
        <p:spPr/>
        <p:txBody>
          <a:bodyPr rtlCol="0"/>
          <a:lstStyle/>
          <a:p>
            <a:pPr rtl="0"/>
            <a:endParaRPr lang="zh-CN" altLang="en-US" noProof="0" dirty="0"/>
          </a:p>
        </p:txBody>
      </p:sp>
      <p:sp>
        <p:nvSpPr>
          <p:cNvPr id="6" name="灯片编号占位符 5"/>
          <p:cNvSpPr>
            <a:spLocks noGrp="1"/>
          </p:cNvSpPr>
          <p:nvPr>
            <p:ph type="sldNum" sz="quarter" idx="12"/>
          </p:nvPr>
        </p:nvSpPr>
        <p:spPr/>
        <p:txBody>
          <a:bodyPr rtlCol="0"/>
          <a:lstStyle/>
          <a:p>
            <a:pPr rtl="0"/>
            <a:fld id="{69E57DC2-970A-4B3E-BB1C-7A09969E49DF}" type="slidenum">
              <a:rPr lang="en-US" smtClean="0"/>
              <a:t>‹#›</a:t>
            </a:fld>
            <a:endParaRPr lang="en-US" dirty="0"/>
          </a:p>
        </p:txBody>
      </p:sp>
    </p:spTree>
    <p:extLst>
      <p:ext uri="{BB962C8B-B14F-4D97-AF65-F5344CB8AC3E}">
        <p14:creationId xmlns:p14="http://schemas.microsoft.com/office/powerpoint/2010/main" val="39659696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垂直标题与文本">
    <p:spTree>
      <p:nvGrpSpPr>
        <p:cNvPr id="1" name=""/>
        <p:cNvGrpSpPr/>
        <p:nvPr/>
      </p:nvGrpSpPr>
      <p:grpSpPr>
        <a:xfrm>
          <a:off x="0" y="0"/>
          <a:ext cx="0" cy="0"/>
          <a:chOff x="0" y="0"/>
          <a:chExt cx="0" cy="0"/>
        </a:xfrm>
      </p:grpSpPr>
      <p:sp>
        <p:nvSpPr>
          <p:cNvPr id="2" name="垂直标题 1"/>
          <p:cNvSpPr>
            <a:spLocks noGrp="1"/>
          </p:cNvSpPr>
          <p:nvPr>
            <p:ph type="title" orient="vert"/>
          </p:nvPr>
        </p:nvSpPr>
        <p:spPr>
          <a:xfrm>
            <a:off x="7197421" y="468117"/>
            <a:ext cx="1174325" cy="3932433"/>
          </a:xfrm>
        </p:spPr>
        <p:txBody>
          <a:bodyPr vert="eaVert" rtlCol="0"/>
          <a:lstStyle/>
          <a:p>
            <a:pPr rtl="0"/>
            <a:r>
              <a:rPr lang="zh-CN" altLang="en-US"/>
              <a:t>单击此处编辑母版标题样式</a:t>
            </a:r>
            <a:endParaRPr lang="en-US" dirty="0"/>
          </a:p>
        </p:txBody>
      </p:sp>
      <p:sp>
        <p:nvSpPr>
          <p:cNvPr id="3" name="垂直文本占位符 2"/>
          <p:cNvSpPr>
            <a:spLocks noGrp="1"/>
          </p:cNvSpPr>
          <p:nvPr>
            <p:ph type="body" orient="vert" idx="1"/>
          </p:nvPr>
        </p:nvSpPr>
        <p:spPr>
          <a:xfrm>
            <a:off x="1028700" y="468117"/>
            <a:ext cx="6134731" cy="3932433"/>
          </a:xfrm>
        </p:spPr>
        <p:txBody>
          <a:bodyPr vert="eaVert" rtlCol="0"/>
          <a:lstStyle/>
          <a:p>
            <a:pPr lvl="0" rtl="0"/>
            <a:r>
              <a:rPr lang="zh-CN" altLang="en-US"/>
              <a:t>单击此处编辑母版文本样式</a:t>
            </a:r>
          </a:p>
          <a:p>
            <a:pPr lvl="1" rtl="0"/>
            <a:r>
              <a:rPr lang="zh-CN" altLang="en-US"/>
              <a:t>二级</a:t>
            </a:r>
          </a:p>
          <a:p>
            <a:pPr lvl="2" rtl="0"/>
            <a:r>
              <a:rPr lang="zh-CN" altLang="en-US"/>
              <a:t>三级</a:t>
            </a:r>
          </a:p>
          <a:p>
            <a:pPr lvl="3" rtl="0"/>
            <a:r>
              <a:rPr lang="zh-CN" altLang="en-US"/>
              <a:t>四级</a:t>
            </a:r>
          </a:p>
          <a:p>
            <a:pPr lvl="4" rtl="0"/>
            <a:r>
              <a:rPr lang="zh-CN" altLang="en-US"/>
              <a:t>五级</a:t>
            </a:r>
            <a:endParaRPr lang="en-US" dirty="0"/>
          </a:p>
        </p:txBody>
      </p:sp>
      <p:sp>
        <p:nvSpPr>
          <p:cNvPr id="4" name="日期占位符 3"/>
          <p:cNvSpPr>
            <a:spLocks noGrp="1"/>
          </p:cNvSpPr>
          <p:nvPr>
            <p:ph type="dt" sz="half" idx="10"/>
          </p:nvPr>
        </p:nvSpPr>
        <p:spPr/>
        <p:txBody>
          <a:bodyPr rtlCol="0"/>
          <a:lstStyle/>
          <a:p>
            <a:pPr rtl="0"/>
            <a:fld id="{477A4B68-BF3B-41CE-800F-5437106BE3A4}" type="datetime1">
              <a:rPr lang="zh-CN" altLang="en-US" smtClean="0"/>
              <a:t>2023/2/27</a:t>
            </a:fld>
            <a:endParaRPr lang="en-US" dirty="0"/>
          </a:p>
        </p:txBody>
      </p:sp>
      <p:sp>
        <p:nvSpPr>
          <p:cNvPr id="5" name="页脚占位符 4"/>
          <p:cNvSpPr>
            <a:spLocks noGrp="1"/>
          </p:cNvSpPr>
          <p:nvPr>
            <p:ph type="ftr" sz="quarter" idx="11"/>
          </p:nvPr>
        </p:nvSpPr>
        <p:spPr/>
        <p:txBody>
          <a:bodyPr rtlCol="0"/>
          <a:lstStyle/>
          <a:p>
            <a:pPr rtl="0"/>
            <a:endParaRPr lang="zh-CN" altLang="en-US" noProof="0" dirty="0"/>
          </a:p>
        </p:txBody>
      </p:sp>
      <p:sp>
        <p:nvSpPr>
          <p:cNvPr id="6" name="灯片编号占位符 5"/>
          <p:cNvSpPr>
            <a:spLocks noGrp="1"/>
          </p:cNvSpPr>
          <p:nvPr>
            <p:ph type="sldNum" sz="quarter" idx="12"/>
          </p:nvPr>
        </p:nvSpPr>
        <p:spPr/>
        <p:txBody>
          <a:bodyPr rtlCol="0"/>
          <a:lstStyle/>
          <a:p>
            <a:pPr rtl="0"/>
            <a:fld id="{69E57DC2-970A-4B3E-BB1C-7A09969E49DF}" type="slidenum">
              <a:rPr lang="en-US" smtClean="0"/>
              <a:t>‹#›</a:t>
            </a:fld>
            <a:endParaRPr lang="en-US" dirty="0"/>
          </a:p>
        </p:txBody>
      </p:sp>
    </p:spTree>
    <p:extLst>
      <p:ext uri="{BB962C8B-B14F-4D97-AF65-F5344CB8AC3E}">
        <p14:creationId xmlns:p14="http://schemas.microsoft.com/office/powerpoint/2010/main" val="2872192635"/>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3" Type="http://schemas.openxmlformats.org/officeDocument/2006/relationships/slideLayout" Target="../slideLayouts/slideLayout4.xml"/><Relationship Id="rId7" Type="http://schemas.openxmlformats.org/officeDocument/2006/relationships/slideLayout" Target="../slideLayouts/slideLayout8.xml"/><Relationship Id="rId12"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11" Type="http://schemas.openxmlformats.org/officeDocument/2006/relationships/slideLayout" Target="../slideLayouts/slideLayout12.xml"/><Relationship Id="rId5" Type="http://schemas.openxmlformats.org/officeDocument/2006/relationships/slideLayout" Target="../slideLayouts/slideLayout6.xml"/><Relationship Id="rId10" Type="http://schemas.openxmlformats.org/officeDocument/2006/relationships/slideLayout" Target="../slideLayouts/slideLayout11.xml"/><Relationship Id="rId4" Type="http://schemas.openxmlformats.org/officeDocument/2006/relationships/slideLayout" Target="../slideLayouts/slideLayout5.xml"/><Relationship Id="rId9"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r>
              <a:rPr lang="zh-CN" altLang="en-US"/>
              <a:t>单击此处编辑母版标题样式</a:t>
            </a:r>
            <a:endParaRPr lang="en-US" dirty="0"/>
          </a:p>
        </p:txBody>
      </p:sp>
      <p:sp>
        <p:nvSpPr>
          <p:cNvPr id="3" name="Text Placeholder 2"/>
          <p:cNvSpPr>
            <a:spLocks noGrp="1"/>
          </p:cNvSpPr>
          <p:nvPr>
            <p:ph type="body" idx="1"/>
          </p:nvPr>
        </p:nvSpPr>
        <p:spPr>
          <a:xfrm>
            <a:off x="628650" y="1369219"/>
            <a:ext cx="7886700" cy="3263504"/>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2"/>
          </p:nvPr>
        </p:nvSpPr>
        <p:spPr>
          <a:xfrm>
            <a:off x="628650" y="4767263"/>
            <a:ext cx="2057400" cy="273844"/>
          </a:xfrm>
          <a:prstGeom prst="rect">
            <a:avLst/>
          </a:prstGeom>
        </p:spPr>
        <p:txBody>
          <a:bodyPr vert="horz" lIns="91440" tIns="45720" rIns="91440" bIns="45720" rtlCol="0" anchor="ctr"/>
          <a:lstStyle>
            <a:lvl1pPr algn="l">
              <a:defRPr sz="900">
                <a:solidFill>
                  <a:schemeClr val="tx1">
                    <a:tint val="75000"/>
                  </a:schemeClr>
                </a:solidFill>
              </a:defRPr>
            </a:lvl1pPr>
          </a:lstStyle>
          <a:p>
            <a:fld id="{D997B5FA-0921-464F-AAE1-844C04324D75}" type="datetimeFigureOut">
              <a:rPr lang="zh-CN" altLang="en-US" smtClean="0"/>
              <a:t>2023/2/27</a:t>
            </a:fld>
            <a:endParaRPr lang="zh-CN" altLang="en-US"/>
          </a:p>
        </p:txBody>
      </p:sp>
      <p:sp>
        <p:nvSpPr>
          <p:cNvPr id="5" name="Footer Placeholder 4"/>
          <p:cNvSpPr>
            <a:spLocks noGrp="1"/>
          </p:cNvSpPr>
          <p:nvPr>
            <p:ph type="ftr" sz="quarter" idx="3"/>
          </p:nvPr>
        </p:nvSpPr>
        <p:spPr>
          <a:xfrm>
            <a:off x="3028950" y="4767263"/>
            <a:ext cx="3086100" cy="273844"/>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zh-CN" altLang="en-US"/>
          </a:p>
        </p:txBody>
      </p:sp>
      <p:sp>
        <p:nvSpPr>
          <p:cNvPr id="6" name="Slide Number Placeholder 5"/>
          <p:cNvSpPr>
            <a:spLocks noGrp="1"/>
          </p:cNvSpPr>
          <p:nvPr>
            <p:ph type="sldNum" sz="quarter" idx="4"/>
          </p:nvPr>
        </p:nvSpPr>
        <p:spPr>
          <a:xfrm>
            <a:off x="6457950" y="4767263"/>
            <a:ext cx="2057400" cy="273844"/>
          </a:xfrm>
          <a:prstGeom prst="rect">
            <a:avLst/>
          </a:prstGeom>
        </p:spPr>
        <p:txBody>
          <a:bodyPr vert="horz" lIns="91440" tIns="45720" rIns="91440" bIns="45720" rtlCol="0" anchor="ctr"/>
          <a:lstStyle>
            <a:lvl1pPr algn="r">
              <a:defRPr sz="900">
                <a:solidFill>
                  <a:schemeClr val="tx1">
                    <a:tint val="75000"/>
                  </a:schemeClr>
                </a:solidFill>
              </a:defRPr>
            </a:lvl1pPr>
          </a:lstStyle>
          <a:p>
            <a:fld id="{565CE74E-AB26-4998-AD42-012C4C1AD076}" type="slidenum">
              <a:rPr lang="zh-CN" altLang="en-US" smtClean="0"/>
              <a:t>‹#›</a:t>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1028700" y="514350"/>
            <a:ext cx="7200900" cy="1114425"/>
          </a:xfrm>
          <a:prstGeom prst="rect">
            <a:avLst/>
          </a:prstGeom>
        </p:spPr>
        <p:txBody>
          <a:bodyPr vert="horz" lIns="91440" tIns="45720" rIns="91440" bIns="45720" rtlCol="0" anchor="t">
            <a:normAutofit/>
          </a:bodyPr>
          <a:lstStyle/>
          <a:p>
            <a:pPr rtl="0"/>
            <a:r>
              <a:rPr lang="zh-CN" altLang="en-US" noProof="0" dirty="0"/>
              <a:t>单击此处编辑母版标题样式</a:t>
            </a:r>
          </a:p>
        </p:txBody>
      </p:sp>
      <p:sp>
        <p:nvSpPr>
          <p:cNvPr id="3" name="文本占位符 2"/>
          <p:cNvSpPr>
            <a:spLocks noGrp="1"/>
          </p:cNvSpPr>
          <p:nvPr>
            <p:ph type="body" idx="1"/>
          </p:nvPr>
        </p:nvSpPr>
        <p:spPr>
          <a:xfrm>
            <a:off x="1028700" y="1714500"/>
            <a:ext cx="7200900" cy="2686050"/>
          </a:xfrm>
          <a:prstGeom prst="rect">
            <a:avLst/>
          </a:prstGeom>
        </p:spPr>
        <p:txBody>
          <a:bodyPr vert="horz" lIns="91440" tIns="45720" rIns="91440" bIns="45720" rtlCol="0">
            <a:normAutofit/>
          </a:bodyPr>
          <a:lstStyle/>
          <a:p>
            <a:pPr lvl="0" rtl="0"/>
            <a:r>
              <a:rPr lang="zh-CN" altLang="en-US" noProof="0" dirty="0"/>
              <a:t>编辑母版文本样式</a:t>
            </a:r>
          </a:p>
          <a:p>
            <a:pPr lvl="1" rtl="0"/>
            <a:r>
              <a:rPr lang="zh-CN" altLang="en-US" noProof="0" dirty="0"/>
              <a:t>第二级</a:t>
            </a:r>
          </a:p>
          <a:p>
            <a:pPr lvl="2" rtl="0"/>
            <a:r>
              <a:rPr lang="zh-CN" altLang="en-US" noProof="0" dirty="0"/>
              <a:t>第三级</a:t>
            </a:r>
          </a:p>
          <a:p>
            <a:pPr lvl="3" rtl="0"/>
            <a:r>
              <a:rPr lang="zh-CN" altLang="en-US" noProof="0" dirty="0"/>
              <a:t>第四级</a:t>
            </a:r>
          </a:p>
          <a:p>
            <a:pPr lvl="4" rtl="0"/>
            <a:r>
              <a:rPr lang="zh-CN" altLang="en-US" noProof="0" dirty="0"/>
              <a:t>第五级</a:t>
            </a:r>
          </a:p>
        </p:txBody>
      </p:sp>
      <p:sp>
        <p:nvSpPr>
          <p:cNvPr id="4" name="日期占位符 3"/>
          <p:cNvSpPr>
            <a:spLocks noGrp="1"/>
          </p:cNvSpPr>
          <p:nvPr>
            <p:ph type="dt" sz="half" idx="2"/>
          </p:nvPr>
        </p:nvSpPr>
        <p:spPr>
          <a:xfrm>
            <a:off x="1042987" y="4840039"/>
            <a:ext cx="903429" cy="303461"/>
          </a:xfrm>
          <a:prstGeom prst="rect">
            <a:avLst/>
          </a:prstGeom>
        </p:spPr>
        <p:txBody>
          <a:bodyPr vert="horz" lIns="91440" tIns="45720" rIns="91440" bIns="45720" rtlCol="0" anchor="ctr"/>
          <a:lstStyle>
            <a:lvl1pPr algn="l">
              <a:defRPr sz="900" baseline="0">
                <a:solidFill>
                  <a:schemeClr val="tx2"/>
                </a:solidFill>
                <a:latin typeface="Microsoft YaHei UI" panose="020B0503020204020204" pitchFamily="34" charset="-122"/>
                <a:ea typeface="Microsoft YaHei UI" panose="020B0503020204020204" pitchFamily="34" charset="-122"/>
              </a:defRPr>
            </a:lvl1pPr>
          </a:lstStyle>
          <a:p>
            <a:fld id="{2632CB8B-296E-46B3-AE20-0B8F3DFD5042}" type="datetime1">
              <a:rPr lang="zh-CN" altLang="en-US" smtClean="0"/>
              <a:t>2023/2/27</a:t>
            </a:fld>
            <a:endParaRPr lang="zh-CN" altLang="en-US" dirty="0"/>
          </a:p>
        </p:txBody>
      </p:sp>
      <p:sp>
        <p:nvSpPr>
          <p:cNvPr id="5" name="页脚占位符 4"/>
          <p:cNvSpPr>
            <a:spLocks noGrp="1"/>
          </p:cNvSpPr>
          <p:nvPr>
            <p:ph type="ftr" sz="quarter" idx="3"/>
          </p:nvPr>
        </p:nvSpPr>
        <p:spPr>
          <a:xfrm>
            <a:off x="2170173" y="4840039"/>
            <a:ext cx="4710623" cy="303461"/>
          </a:xfrm>
          <a:prstGeom prst="rect">
            <a:avLst/>
          </a:prstGeom>
        </p:spPr>
        <p:txBody>
          <a:bodyPr vert="horz" lIns="91440" tIns="45720" rIns="91440" bIns="45720" rtlCol="0" anchor="ctr"/>
          <a:lstStyle>
            <a:lvl1pPr algn="l">
              <a:defRPr sz="900" baseline="0">
                <a:solidFill>
                  <a:schemeClr val="tx2"/>
                </a:solidFill>
                <a:latin typeface="Microsoft YaHei UI" panose="020B0503020204020204" pitchFamily="34" charset="-122"/>
                <a:ea typeface="Microsoft YaHei UI" panose="020B0503020204020204" pitchFamily="34" charset="-122"/>
              </a:defRPr>
            </a:lvl1pPr>
          </a:lstStyle>
          <a:p>
            <a:endParaRPr lang="zh-CN" altLang="en-US" dirty="0"/>
          </a:p>
        </p:txBody>
      </p:sp>
      <p:sp>
        <p:nvSpPr>
          <p:cNvPr id="6" name="灯片编号占位符 5"/>
          <p:cNvSpPr>
            <a:spLocks noGrp="1"/>
          </p:cNvSpPr>
          <p:nvPr>
            <p:ph type="sldNum" sz="quarter" idx="4"/>
          </p:nvPr>
        </p:nvSpPr>
        <p:spPr>
          <a:xfrm>
            <a:off x="7104552" y="4840039"/>
            <a:ext cx="1197219" cy="303461"/>
          </a:xfrm>
          <a:prstGeom prst="rect">
            <a:avLst/>
          </a:prstGeom>
        </p:spPr>
        <p:txBody>
          <a:bodyPr vert="horz" lIns="91440" tIns="45720" rIns="91440" bIns="45720" rtlCol="0" anchor="ctr"/>
          <a:lstStyle>
            <a:lvl1pPr algn="r">
              <a:defRPr sz="900" baseline="0">
                <a:solidFill>
                  <a:schemeClr val="tx2"/>
                </a:solidFill>
                <a:latin typeface="Microsoft YaHei UI" panose="020B0503020204020204" pitchFamily="34" charset="-122"/>
                <a:ea typeface="Microsoft YaHei UI" panose="020B0503020204020204" pitchFamily="34" charset="-122"/>
              </a:defRPr>
            </a:lvl1pPr>
          </a:lstStyle>
          <a:p>
            <a:fld id="{69E57DC2-970A-4B3E-BB1C-7A09969E49DF}" type="slidenum">
              <a:rPr lang="en-US" altLang="zh-CN" smtClean="0"/>
              <a:pPr/>
              <a:t>‹#›</a:t>
            </a:fld>
            <a:endParaRPr lang="zh-CN" altLang="en-US" dirty="0"/>
          </a:p>
        </p:txBody>
      </p:sp>
      <p:sp>
        <p:nvSpPr>
          <p:cNvPr id="9" name="矩形 8" title="边栏"/>
          <p:cNvSpPr/>
          <p:nvPr/>
        </p:nvSpPr>
        <p:spPr>
          <a:xfrm>
            <a:off x="358571" y="282"/>
            <a:ext cx="171450" cy="51435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82329625"/>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Lst>
  <p:hf sldNum="0" hdr="0" ftr="0" dt="0"/>
  <p:txStyles>
    <p:titleStyle>
      <a:lvl1pPr algn="l" defTabSz="685800" rtl="0" eaLnBrk="1" latinLnBrk="0" hangingPunct="1">
        <a:lnSpc>
          <a:spcPct val="89000"/>
        </a:lnSpc>
        <a:spcBef>
          <a:spcPct val="0"/>
        </a:spcBef>
        <a:buNone/>
        <a:defRPr sz="3300" kern="1200" baseline="0">
          <a:solidFill>
            <a:schemeClr val="tx2"/>
          </a:solidFill>
          <a:latin typeface="Microsoft YaHei UI" panose="020B0503020204020204" pitchFamily="34" charset="-122"/>
          <a:ea typeface="Microsoft YaHei UI" panose="020B0503020204020204" pitchFamily="34" charset="-122"/>
          <a:cs typeface="+mj-cs"/>
        </a:defRPr>
      </a:lvl1pPr>
    </p:titleStyle>
    <p:bodyStyle>
      <a:lvl1pPr marL="288036" indent="-288036" algn="l" defTabSz="685800" rtl="0" eaLnBrk="1" latinLnBrk="0" hangingPunct="1">
        <a:lnSpc>
          <a:spcPct val="94000"/>
        </a:lnSpc>
        <a:spcBef>
          <a:spcPts val="750"/>
        </a:spcBef>
        <a:spcAft>
          <a:spcPts val="150"/>
        </a:spcAft>
        <a:buFont typeface="Franklin Gothic Book" panose="020B0503020102020204" pitchFamily="34" charset="0"/>
        <a:buChar char="■"/>
        <a:defRPr sz="1500" kern="1200" baseline="0">
          <a:solidFill>
            <a:schemeClr val="tx2"/>
          </a:solidFill>
          <a:latin typeface="Microsoft YaHei UI" panose="020B0503020204020204" pitchFamily="34" charset="-122"/>
          <a:ea typeface="Microsoft YaHei UI" panose="020B0503020204020204" pitchFamily="34" charset="-122"/>
          <a:cs typeface="+mn-cs"/>
        </a:defRPr>
      </a:lvl1pPr>
      <a:lvl2pPr marL="685800" indent="-288036" algn="l" defTabSz="685800" rtl="0" eaLnBrk="1" latinLnBrk="0" hangingPunct="1">
        <a:lnSpc>
          <a:spcPct val="94000"/>
        </a:lnSpc>
        <a:spcBef>
          <a:spcPts val="375"/>
        </a:spcBef>
        <a:spcAft>
          <a:spcPts val="150"/>
        </a:spcAft>
        <a:buFont typeface="Franklin Gothic Book" panose="020B0503020102020204" pitchFamily="34" charset="0"/>
        <a:buChar char="–"/>
        <a:defRPr sz="1500" i="1" kern="1200" baseline="0">
          <a:solidFill>
            <a:schemeClr val="tx2"/>
          </a:solidFill>
          <a:latin typeface="Microsoft YaHei UI" panose="020B0503020204020204" pitchFamily="34" charset="-122"/>
          <a:ea typeface="Microsoft YaHei UI" panose="020B0503020204020204" pitchFamily="34" charset="-122"/>
          <a:cs typeface="+mn-cs"/>
        </a:defRPr>
      </a:lvl2pPr>
      <a:lvl3pPr marL="1028700" indent="-288036" algn="l" defTabSz="685800" rtl="0" eaLnBrk="1" latinLnBrk="0" hangingPunct="1">
        <a:lnSpc>
          <a:spcPct val="94000"/>
        </a:lnSpc>
        <a:spcBef>
          <a:spcPts val="375"/>
        </a:spcBef>
        <a:spcAft>
          <a:spcPts val="150"/>
        </a:spcAft>
        <a:buFont typeface="Franklin Gothic Book" panose="020B0503020102020204" pitchFamily="34" charset="0"/>
        <a:buChar char="■"/>
        <a:defRPr sz="1350" kern="1200" baseline="0">
          <a:solidFill>
            <a:schemeClr val="tx2"/>
          </a:solidFill>
          <a:latin typeface="Microsoft YaHei UI" panose="020B0503020204020204" pitchFamily="34" charset="-122"/>
          <a:ea typeface="Microsoft YaHei UI" panose="020B0503020204020204" pitchFamily="34" charset="-122"/>
          <a:cs typeface="+mn-cs"/>
        </a:defRPr>
      </a:lvl3pPr>
      <a:lvl4pPr marL="1371600" indent="-288036" algn="l" defTabSz="685800" rtl="0" eaLnBrk="1" latinLnBrk="0" hangingPunct="1">
        <a:lnSpc>
          <a:spcPct val="94000"/>
        </a:lnSpc>
        <a:spcBef>
          <a:spcPts val="375"/>
        </a:spcBef>
        <a:spcAft>
          <a:spcPts val="150"/>
        </a:spcAft>
        <a:buFont typeface="Franklin Gothic Book" panose="020B0503020102020204" pitchFamily="34" charset="0"/>
        <a:buChar char="–"/>
        <a:defRPr sz="1350" i="1" kern="1200" baseline="0">
          <a:solidFill>
            <a:schemeClr val="tx2"/>
          </a:solidFill>
          <a:latin typeface="Microsoft YaHei UI" panose="020B0503020204020204" pitchFamily="34" charset="-122"/>
          <a:ea typeface="Microsoft YaHei UI" panose="020B0503020204020204" pitchFamily="34" charset="-122"/>
          <a:cs typeface="+mn-cs"/>
        </a:defRPr>
      </a:lvl4pPr>
      <a:lvl5pPr marL="1714500" indent="-288036" algn="l" defTabSz="685800" rtl="0" eaLnBrk="1" latinLnBrk="0" hangingPunct="1">
        <a:lnSpc>
          <a:spcPct val="94000"/>
        </a:lnSpc>
        <a:spcBef>
          <a:spcPts val="375"/>
        </a:spcBef>
        <a:spcAft>
          <a:spcPts val="150"/>
        </a:spcAft>
        <a:buFont typeface="Franklin Gothic Book" panose="020B0503020102020204" pitchFamily="34" charset="0"/>
        <a:buChar char="■"/>
        <a:defRPr sz="1200" kern="1200" baseline="0">
          <a:solidFill>
            <a:schemeClr val="tx2"/>
          </a:solidFill>
          <a:latin typeface="Microsoft YaHei UI" panose="020B0503020204020204" pitchFamily="34" charset="-122"/>
          <a:ea typeface="Microsoft YaHei UI" panose="020B0503020204020204" pitchFamily="34" charset="-122"/>
          <a:cs typeface="+mn-cs"/>
        </a:defRPr>
      </a:lvl5pPr>
      <a:lvl6pPr marL="2057400" indent="-288036" algn="l" defTabSz="685800" rtl="0" eaLnBrk="1" latinLnBrk="0" hangingPunct="1">
        <a:lnSpc>
          <a:spcPct val="94000"/>
        </a:lnSpc>
        <a:spcBef>
          <a:spcPts val="375"/>
        </a:spcBef>
        <a:spcAft>
          <a:spcPts val="150"/>
        </a:spcAft>
        <a:buFont typeface="Franklin Gothic Book" panose="020B0503020102020204" pitchFamily="34" charset="0"/>
        <a:buChar char="–"/>
        <a:defRPr sz="1200" i="1" kern="1200" baseline="0">
          <a:solidFill>
            <a:schemeClr val="tx2"/>
          </a:solidFill>
          <a:latin typeface="+mn-lt"/>
          <a:ea typeface="+mn-ea"/>
          <a:cs typeface="+mn-cs"/>
        </a:defRPr>
      </a:lvl6pPr>
      <a:lvl7pPr marL="2400300" indent="-288036" algn="l" defTabSz="685800" rtl="0" eaLnBrk="1" latinLnBrk="0" hangingPunct="1">
        <a:lnSpc>
          <a:spcPct val="94000"/>
        </a:lnSpc>
        <a:spcBef>
          <a:spcPts val="375"/>
        </a:spcBef>
        <a:spcAft>
          <a:spcPts val="150"/>
        </a:spcAft>
        <a:buFont typeface="Franklin Gothic Book" panose="020B0503020102020204" pitchFamily="34" charset="0"/>
        <a:buChar char="■"/>
        <a:defRPr sz="1050" kern="1200" baseline="0">
          <a:solidFill>
            <a:schemeClr val="tx2"/>
          </a:solidFill>
          <a:latin typeface="+mn-lt"/>
          <a:ea typeface="+mn-ea"/>
          <a:cs typeface="+mn-cs"/>
        </a:defRPr>
      </a:lvl7pPr>
      <a:lvl8pPr marL="2743200" indent="-288036" algn="l" defTabSz="685800" rtl="0" eaLnBrk="1" latinLnBrk="0" hangingPunct="1">
        <a:lnSpc>
          <a:spcPct val="94000"/>
        </a:lnSpc>
        <a:spcBef>
          <a:spcPts val="375"/>
        </a:spcBef>
        <a:spcAft>
          <a:spcPts val="150"/>
        </a:spcAft>
        <a:buFont typeface="Franklin Gothic Book" panose="020B0503020102020204" pitchFamily="34" charset="0"/>
        <a:buChar char="–"/>
        <a:defRPr sz="1050" i="1" kern="1200" baseline="0">
          <a:solidFill>
            <a:schemeClr val="tx2"/>
          </a:solidFill>
          <a:latin typeface="+mn-lt"/>
          <a:ea typeface="+mn-ea"/>
          <a:cs typeface="+mn-cs"/>
        </a:defRPr>
      </a:lvl8pPr>
      <a:lvl9pPr marL="3086100" indent="-288036" algn="l" defTabSz="685800" rtl="0" eaLnBrk="1" latinLnBrk="0" hangingPunct="1">
        <a:lnSpc>
          <a:spcPct val="94000"/>
        </a:lnSpc>
        <a:spcBef>
          <a:spcPts val="375"/>
        </a:spcBef>
        <a:spcAft>
          <a:spcPts val="150"/>
        </a:spcAft>
        <a:buFont typeface="Franklin Gothic Book" panose="020B0503020102020204" pitchFamily="34" charset="0"/>
        <a:buChar char="■"/>
        <a:defRPr sz="1050" kern="1200" baseline="0">
          <a:solidFill>
            <a:schemeClr val="tx2"/>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25" name="图片 24" descr="背包客眺望高山">
            <a:extLst>
              <a:ext uri="{FF2B5EF4-FFF2-40B4-BE49-F238E27FC236}">
                <a16:creationId xmlns:a16="http://schemas.microsoft.com/office/drawing/2014/main" id="{0461DC49-1338-C24E-A3BB-5919AD12F596}"/>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a:off x="1" y="8"/>
            <a:ext cx="9143999" cy="5144475"/>
          </a:xfrm>
          <a:prstGeom prst="rect">
            <a:avLst/>
          </a:prstGeom>
        </p:spPr>
      </p:pic>
      <p:sp>
        <p:nvSpPr>
          <p:cNvPr id="30" name="矩形 29">
            <a:extLst>
              <a:ext uri="{FF2B5EF4-FFF2-40B4-BE49-F238E27FC236}">
                <a16:creationId xmlns:a16="http://schemas.microsoft.com/office/drawing/2014/main" id="{310B1DD0-264A-47E3-A16A-C87AFA51E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94" y="0"/>
            <a:ext cx="9144000" cy="51435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342900"/>
            <a:endParaRPr lang="zh-CN" altLang="en-US" sz="1350" dirty="0">
              <a:solidFill>
                <a:prstClr val="white"/>
              </a:solidFill>
              <a:latin typeface="Microsoft YaHei UI" panose="020B0503020204020204" pitchFamily="34" charset="-122"/>
              <a:ea typeface="Microsoft YaHei UI" panose="020B0503020204020204" pitchFamily="34" charset="-122"/>
            </a:endParaRPr>
          </a:p>
        </p:txBody>
      </p:sp>
      <p:sp>
        <p:nvSpPr>
          <p:cNvPr id="32" name="任意多边形 6">
            <a:extLst>
              <a:ext uri="{FF2B5EF4-FFF2-40B4-BE49-F238E27FC236}">
                <a16:creationId xmlns:a16="http://schemas.microsoft.com/office/drawing/2014/main" id="{69C1BB7B-F21E-41A2-B30C-D8507B960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564644" y="558352"/>
            <a:ext cx="2456751" cy="3306366"/>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sp>
      <p:sp>
        <p:nvSpPr>
          <p:cNvPr id="34" name="任意多边形 6">
            <a:extLst>
              <a:ext uri="{FF2B5EF4-FFF2-40B4-BE49-F238E27FC236}">
                <a16:creationId xmlns:a16="http://schemas.microsoft.com/office/drawing/2014/main" id="{DF6D7DDE-F8A1-4105-9729-F9EB5F81A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113972" y="1264239"/>
            <a:ext cx="2456260" cy="3306366"/>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sp>
      <p:sp>
        <p:nvSpPr>
          <p:cNvPr id="2" name="标题 1">
            <a:extLst>
              <a:ext uri="{FF2B5EF4-FFF2-40B4-BE49-F238E27FC236}">
                <a16:creationId xmlns:a16="http://schemas.microsoft.com/office/drawing/2014/main" id="{A5C93519-6B29-1346-9FCB-0835B80531A4}"/>
              </a:ext>
            </a:extLst>
          </p:cNvPr>
          <p:cNvSpPr>
            <a:spLocks noGrp="1"/>
          </p:cNvSpPr>
          <p:nvPr>
            <p:ph type="ctrTitle"/>
          </p:nvPr>
        </p:nvSpPr>
        <p:spPr>
          <a:xfrm>
            <a:off x="1436345" y="1901043"/>
            <a:ext cx="6270922" cy="1573670"/>
          </a:xfrm>
        </p:spPr>
        <p:txBody>
          <a:bodyPr rtlCol="0">
            <a:noAutofit/>
          </a:bodyPr>
          <a:lstStyle/>
          <a:p>
            <a:pPr rtl="0"/>
            <a:r>
              <a:rPr lang="en-US" altLang="zh-CN" sz="3200" dirty="0">
                <a:solidFill>
                  <a:schemeClr val="bg2"/>
                </a:solidFill>
                <a:latin typeface="Microsoft YaHei UI" panose="020B0503020204020204" pitchFamily="34" charset="-122"/>
                <a:ea typeface="Microsoft YaHei UI" panose="020B0503020204020204" pitchFamily="34" charset="-122"/>
              </a:rPr>
              <a:t>A study of the changes and stability of the nationalization strategy of Tik Tok</a:t>
            </a:r>
            <a:endParaRPr lang="zh-CN" altLang="en-US" sz="3200" dirty="0">
              <a:solidFill>
                <a:schemeClr val="bg2"/>
              </a:solidFill>
              <a:latin typeface="Microsoft YaHei UI" panose="020B0503020204020204" pitchFamily="34" charset="-122"/>
              <a:ea typeface="Microsoft YaHei UI" panose="020B0503020204020204" pitchFamily="34" charset="-122"/>
            </a:endParaRPr>
          </a:p>
        </p:txBody>
      </p:sp>
    </p:spTree>
    <p:extLst>
      <p:ext uri="{BB962C8B-B14F-4D97-AF65-F5344CB8AC3E}">
        <p14:creationId xmlns:p14="http://schemas.microsoft.com/office/powerpoint/2010/main" val="15465803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 name="Rectangle 2"/>
          <p:cNvSpPr/>
          <p:nvPr/>
        </p:nvSpPr>
        <p:spPr>
          <a:xfrm>
            <a:off x="2191783" y="1597819"/>
            <a:ext cx="1485232" cy="14852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sz="1015">
              <a:cs typeface="+mn-ea"/>
              <a:sym typeface="+mn-lt"/>
            </a:endParaRPr>
          </a:p>
        </p:txBody>
      </p:sp>
      <p:grpSp>
        <p:nvGrpSpPr>
          <p:cNvPr id="3" name="组合 2"/>
          <p:cNvGrpSpPr/>
          <p:nvPr/>
        </p:nvGrpSpPr>
        <p:grpSpPr>
          <a:xfrm>
            <a:off x="202224" y="193431"/>
            <a:ext cx="672610" cy="448407"/>
            <a:chOff x="316524" y="211016"/>
            <a:chExt cx="672610" cy="448407"/>
          </a:xfrm>
        </p:grpSpPr>
        <p:sp>
          <p:nvSpPr>
            <p:cNvPr id="2" name="椭圆 1"/>
            <p:cNvSpPr/>
            <p:nvPr/>
          </p:nvSpPr>
          <p:spPr>
            <a:xfrm>
              <a:off x="316524" y="211016"/>
              <a:ext cx="448407" cy="448407"/>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17" name="椭圆 16"/>
            <p:cNvSpPr/>
            <p:nvPr/>
          </p:nvSpPr>
          <p:spPr>
            <a:xfrm>
              <a:off x="540727" y="211016"/>
              <a:ext cx="448407" cy="44840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sp>
        <p:nvSpPr>
          <p:cNvPr id="20" name="文本框 19"/>
          <p:cNvSpPr txBox="1"/>
          <p:nvPr/>
        </p:nvSpPr>
        <p:spPr>
          <a:xfrm flipH="1">
            <a:off x="922170" y="232968"/>
            <a:ext cx="2012229" cy="369332"/>
          </a:xfrm>
          <a:prstGeom prst="rect">
            <a:avLst/>
          </a:prstGeom>
          <a:noFill/>
        </p:spPr>
        <p:txBody>
          <a:bodyPr wrap="square" rtlCol="0">
            <a:spAutoFit/>
          </a:bodyPr>
          <a:lstStyle/>
          <a:p>
            <a:pPr defTabSz="685800">
              <a:defRPr/>
            </a:pPr>
            <a:r>
              <a:rPr lang="en-US" altLang="zh-CN" b="1" dirty="0">
                <a:solidFill>
                  <a:schemeClr val="accent2"/>
                </a:solidFill>
                <a:cs typeface="+mn-ea"/>
                <a:sym typeface="+mn-lt"/>
              </a:rPr>
              <a:t>Introduction</a:t>
            </a:r>
            <a:endParaRPr lang="zh-CN" altLang="en-US" b="1" dirty="0">
              <a:solidFill>
                <a:schemeClr val="accent2"/>
              </a:solidFill>
              <a:cs typeface="+mn-ea"/>
              <a:sym typeface="+mn-lt"/>
            </a:endParaRPr>
          </a:p>
        </p:txBody>
      </p:sp>
      <p:grpSp>
        <p:nvGrpSpPr>
          <p:cNvPr id="80" name="组合 79"/>
          <p:cNvGrpSpPr/>
          <p:nvPr/>
        </p:nvGrpSpPr>
        <p:grpSpPr>
          <a:xfrm>
            <a:off x="4011013" y="491280"/>
            <a:ext cx="4166978" cy="1991791"/>
            <a:chOff x="7583812" y="3362125"/>
            <a:chExt cx="5555971" cy="2655724"/>
          </a:xfrm>
        </p:grpSpPr>
        <p:sp>
          <p:nvSpPr>
            <p:cNvPr id="81" name="矩形 80"/>
            <p:cNvSpPr/>
            <p:nvPr/>
          </p:nvSpPr>
          <p:spPr>
            <a:xfrm>
              <a:off x="7583812" y="3775608"/>
              <a:ext cx="5555971" cy="2242241"/>
            </a:xfrm>
            <a:prstGeom prst="rect">
              <a:avLst/>
            </a:prstGeom>
          </p:spPr>
          <p:txBody>
            <a:bodyPr wrap="square">
              <a:spAutoFit/>
              <a:scene3d>
                <a:camera prst="orthographicFront"/>
                <a:lightRig rig="threePt" dir="t"/>
              </a:scene3d>
              <a:sp3d contourW="12700"/>
            </a:bodyPr>
            <a:lstStyle/>
            <a:p>
              <a:pPr>
                <a:lnSpc>
                  <a:spcPct val="125000"/>
                </a:lnSpc>
              </a:pPr>
              <a:r>
                <a:rPr lang="en-US" altLang="zh-CN" sz="1400" dirty="0">
                  <a:solidFill>
                    <a:schemeClr val="tx1">
                      <a:lumMod val="50000"/>
                      <a:lumOff val="50000"/>
                    </a:schemeClr>
                  </a:solidFill>
                  <a:cs typeface="+mn-ea"/>
                  <a:sym typeface="+mn-lt"/>
                </a:rPr>
                <a:t>As the parent company of TikTok, Beijing </a:t>
              </a:r>
              <a:r>
                <a:rPr lang="en-US" altLang="zh-CN" sz="1400" dirty="0" err="1">
                  <a:solidFill>
                    <a:schemeClr val="tx1">
                      <a:lumMod val="50000"/>
                      <a:lumOff val="50000"/>
                    </a:schemeClr>
                  </a:solidFill>
                  <a:cs typeface="+mn-ea"/>
                  <a:sym typeface="+mn-lt"/>
                </a:rPr>
                <a:t>ByteDance</a:t>
              </a:r>
              <a:r>
                <a:rPr lang="en-US" altLang="zh-CN" sz="1400" dirty="0">
                  <a:solidFill>
                    <a:schemeClr val="tx1">
                      <a:lumMod val="50000"/>
                      <a:lumOff val="50000"/>
                    </a:schemeClr>
                  </a:solidFill>
                  <a:cs typeface="+mn-ea"/>
                  <a:sym typeface="+mn-lt"/>
                </a:rPr>
                <a:t> Technology was established in 2012. As a rising star of three Internet giants, Tencent, Alibaba and Baidu, </a:t>
              </a:r>
              <a:r>
                <a:rPr lang="en-US" altLang="zh-CN" sz="1400" dirty="0" err="1">
                  <a:solidFill>
                    <a:schemeClr val="tx1">
                      <a:lumMod val="50000"/>
                      <a:lumOff val="50000"/>
                    </a:schemeClr>
                  </a:solidFill>
                  <a:cs typeface="+mn-ea"/>
                  <a:sym typeface="+mn-lt"/>
                </a:rPr>
                <a:t>ByteDance</a:t>
              </a:r>
              <a:r>
                <a:rPr lang="en-US" altLang="zh-CN" sz="1400" dirty="0">
                  <a:solidFill>
                    <a:schemeClr val="tx1">
                      <a:lumMod val="50000"/>
                      <a:lumOff val="50000"/>
                    </a:schemeClr>
                  </a:solidFill>
                  <a:cs typeface="+mn-ea"/>
                  <a:sym typeface="+mn-lt"/>
                </a:rPr>
                <a:t> is regarded as the most concerned emerging enterprise in the Internet industry. </a:t>
              </a:r>
              <a:endParaRPr lang="zh-CN" altLang="en-US" sz="1400" dirty="0">
                <a:solidFill>
                  <a:schemeClr val="tx1">
                    <a:lumMod val="50000"/>
                    <a:lumOff val="50000"/>
                  </a:schemeClr>
                </a:solidFill>
                <a:cs typeface="+mn-ea"/>
                <a:sym typeface="+mn-lt"/>
              </a:endParaRPr>
            </a:p>
          </p:txBody>
        </p:sp>
        <p:sp>
          <p:nvSpPr>
            <p:cNvPr id="82" name="矩形 81"/>
            <p:cNvSpPr/>
            <p:nvPr/>
          </p:nvSpPr>
          <p:spPr>
            <a:xfrm>
              <a:off x="7583812" y="3362125"/>
              <a:ext cx="2050552" cy="393527"/>
            </a:xfrm>
            <a:prstGeom prst="rect">
              <a:avLst/>
            </a:prstGeom>
          </p:spPr>
          <p:txBody>
            <a:bodyPr wrap="square">
              <a:spAutoFit/>
              <a:scene3d>
                <a:camera prst="orthographicFront"/>
                <a:lightRig rig="threePt" dir="t"/>
              </a:scene3d>
              <a:sp3d contourW="12700"/>
            </a:bodyPr>
            <a:lstStyle/>
            <a:p>
              <a:pPr>
                <a:lnSpc>
                  <a:spcPct val="120000"/>
                </a:lnSpc>
              </a:pPr>
              <a:r>
                <a:rPr lang="en-US" altLang="zh-CN" sz="1200" b="1" dirty="0">
                  <a:solidFill>
                    <a:schemeClr val="tx1">
                      <a:lumMod val="75000"/>
                      <a:lumOff val="25000"/>
                    </a:schemeClr>
                  </a:solidFill>
                  <a:cs typeface="+mn-ea"/>
                  <a:sym typeface="+mn-lt"/>
                </a:rPr>
                <a:t>Tik Tok</a:t>
              </a:r>
              <a:endParaRPr lang="zh-CN" altLang="en-US" sz="1200" b="1" dirty="0">
                <a:solidFill>
                  <a:schemeClr val="tx1">
                    <a:lumMod val="75000"/>
                    <a:lumOff val="25000"/>
                  </a:schemeClr>
                </a:solidFill>
                <a:cs typeface="+mn-ea"/>
                <a:sym typeface="+mn-lt"/>
              </a:endParaRPr>
            </a:p>
          </p:txBody>
        </p:sp>
      </p:grpSp>
      <p:grpSp>
        <p:nvGrpSpPr>
          <p:cNvPr id="4" name="组合 3">
            <a:extLst>
              <a:ext uri="{FF2B5EF4-FFF2-40B4-BE49-F238E27FC236}">
                <a16:creationId xmlns:a16="http://schemas.microsoft.com/office/drawing/2014/main" id="{F9DB1C81-EB6A-12AF-43FD-4E0E586467AF}"/>
              </a:ext>
            </a:extLst>
          </p:cNvPr>
          <p:cNvGrpSpPr/>
          <p:nvPr/>
        </p:nvGrpSpPr>
        <p:grpSpPr>
          <a:xfrm>
            <a:off x="4011013" y="2660429"/>
            <a:ext cx="4334701" cy="2261095"/>
            <a:chOff x="7583812" y="3362125"/>
            <a:chExt cx="5779602" cy="3014796"/>
          </a:xfrm>
        </p:grpSpPr>
        <p:sp>
          <p:nvSpPr>
            <p:cNvPr id="5" name="矩形 4">
              <a:extLst>
                <a:ext uri="{FF2B5EF4-FFF2-40B4-BE49-F238E27FC236}">
                  <a16:creationId xmlns:a16="http://schemas.microsoft.com/office/drawing/2014/main" id="{9404A7EE-D2D4-E41F-98E9-6BF5F12B06B0}"/>
                </a:ext>
              </a:extLst>
            </p:cNvPr>
            <p:cNvSpPr/>
            <p:nvPr/>
          </p:nvSpPr>
          <p:spPr>
            <a:xfrm>
              <a:off x="7583812" y="3775608"/>
              <a:ext cx="5555971" cy="2601313"/>
            </a:xfrm>
            <a:prstGeom prst="rect">
              <a:avLst/>
            </a:prstGeom>
          </p:spPr>
          <p:txBody>
            <a:bodyPr wrap="square">
              <a:spAutoFit/>
              <a:scene3d>
                <a:camera prst="orthographicFront"/>
                <a:lightRig rig="threePt" dir="t"/>
              </a:scene3d>
              <a:sp3d contourW="12700"/>
            </a:bodyPr>
            <a:lstStyle/>
            <a:p>
              <a:pPr>
                <a:lnSpc>
                  <a:spcPct val="125000"/>
                </a:lnSpc>
              </a:pPr>
              <a:r>
                <a:rPr lang="en-US" altLang="zh-CN" sz="1400" dirty="0">
                  <a:solidFill>
                    <a:schemeClr val="tx1">
                      <a:lumMod val="50000"/>
                      <a:lumOff val="50000"/>
                    </a:schemeClr>
                  </a:solidFill>
                  <a:cs typeface="+mn-ea"/>
                  <a:sym typeface="+mn-lt"/>
                </a:rPr>
                <a:t>The growth of domestic users was slow at the beginning of 2019 and the incremental user base could hardly meet the requirements of the company, so Tik Tok began to look for overseas markets to seek further corporate development and market expansion through the international path. </a:t>
              </a:r>
              <a:endParaRPr lang="zh-CN" altLang="en-US" sz="1400" dirty="0">
                <a:solidFill>
                  <a:schemeClr val="tx1">
                    <a:lumMod val="50000"/>
                    <a:lumOff val="50000"/>
                  </a:schemeClr>
                </a:solidFill>
                <a:cs typeface="+mn-ea"/>
                <a:sym typeface="+mn-lt"/>
              </a:endParaRPr>
            </a:p>
          </p:txBody>
        </p:sp>
        <p:sp>
          <p:nvSpPr>
            <p:cNvPr id="6" name="矩形 5">
              <a:extLst>
                <a:ext uri="{FF2B5EF4-FFF2-40B4-BE49-F238E27FC236}">
                  <a16:creationId xmlns:a16="http://schemas.microsoft.com/office/drawing/2014/main" id="{AA48A984-1944-5EC5-9046-200908199AEB}"/>
                </a:ext>
              </a:extLst>
            </p:cNvPr>
            <p:cNvSpPr/>
            <p:nvPr/>
          </p:nvSpPr>
          <p:spPr>
            <a:xfrm>
              <a:off x="7583812" y="3362125"/>
              <a:ext cx="5779602" cy="391476"/>
            </a:xfrm>
            <a:prstGeom prst="rect">
              <a:avLst/>
            </a:prstGeom>
          </p:spPr>
          <p:txBody>
            <a:bodyPr wrap="square">
              <a:spAutoFit/>
              <a:scene3d>
                <a:camera prst="orthographicFront"/>
                <a:lightRig rig="threePt" dir="t"/>
              </a:scene3d>
              <a:sp3d contourW="12700"/>
            </a:bodyPr>
            <a:lstStyle/>
            <a:p>
              <a:pPr>
                <a:lnSpc>
                  <a:spcPct val="120000"/>
                </a:lnSpc>
              </a:pPr>
              <a:r>
                <a:rPr lang="en-US" altLang="zh-CN" sz="1200" b="1" dirty="0">
                  <a:solidFill>
                    <a:schemeClr val="tx1">
                      <a:lumMod val="75000"/>
                      <a:lumOff val="25000"/>
                    </a:schemeClr>
                  </a:solidFill>
                  <a:cs typeface="+mn-ea"/>
                  <a:sym typeface="+mn-lt"/>
                </a:rPr>
                <a:t>Full domestic market</a:t>
              </a:r>
              <a:endParaRPr lang="zh-CN" altLang="en-US" sz="1200" b="1" dirty="0">
                <a:solidFill>
                  <a:schemeClr val="tx1">
                    <a:lumMod val="75000"/>
                    <a:lumOff val="25000"/>
                  </a:schemeClr>
                </a:solidFill>
                <a:cs typeface="+mn-ea"/>
                <a:sym typeface="+mn-lt"/>
              </a:endParaRPr>
            </a:p>
          </p:txBody>
        </p:sp>
      </p:grpSp>
      <p:pic>
        <p:nvPicPr>
          <p:cNvPr id="8" name="图片 7">
            <a:extLst>
              <a:ext uri="{FF2B5EF4-FFF2-40B4-BE49-F238E27FC236}">
                <a16:creationId xmlns:a16="http://schemas.microsoft.com/office/drawing/2014/main" id="{0E364732-F70C-0EA9-0AEA-00A626A2B72E}"/>
              </a:ext>
            </a:extLst>
          </p:cNvPr>
          <p:cNvPicPr>
            <a:picLocks noChangeAspect="1"/>
          </p:cNvPicPr>
          <p:nvPr/>
        </p:nvPicPr>
        <p:blipFill>
          <a:blip r:embed="rId3"/>
          <a:stretch>
            <a:fillRect/>
          </a:stretch>
        </p:blipFill>
        <p:spPr>
          <a:xfrm>
            <a:off x="87086" y="2254125"/>
            <a:ext cx="2547256" cy="1432832"/>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组合 2"/>
          <p:cNvGrpSpPr/>
          <p:nvPr/>
        </p:nvGrpSpPr>
        <p:grpSpPr>
          <a:xfrm>
            <a:off x="202224" y="193431"/>
            <a:ext cx="672610" cy="448407"/>
            <a:chOff x="316524" y="211016"/>
            <a:chExt cx="672610" cy="448407"/>
          </a:xfrm>
        </p:grpSpPr>
        <p:sp>
          <p:nvSpPr>
            <p:cNvPr id="2" name="椭圆 1"/>
            <p:cNvSpPr/>
            <p:nvPr/>
          </p:nvSpPr>
          <p:spPr>
            <a:xfrm>
              <a:off x="316524" y="211016"/>
              <a:ext cx="448407" cy="448407"/>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17" name="椭圆 16"/>
            <p:cNvSpPr/>
            <p:nvPr/>
          </p:nvSpPr>
          <p:spPr>
            <a:xfrm>
              <a:off x="540727" y="211016"/>
              <a:ext cx="448407" cy="44840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sp>
        <p:nvSpPr>
          <p:cNvPr id="69" name="文本框 13"/>
          <p:cNvSpPr>
            <a:spLocks noChangeArrowheads="1"/>
          </p:cNvSpPr>
          <p:nvPr/>
        </p:nvSpPr>
        <p:spPr bwMode="auto">
          <a:xfrm>
            <a:off x="426426" y="868633"/>
            <a:ext cx="5785688" cy="38936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8567" tIns="34283" rIns="68567" bIns="34283">
            <a:spAutoFit/>
          </a:bodyPr>
          <a:lstStyle>
            <a:lvl1pPr>
              <a:lnSpc>
                <a:spcPct val="90000"/>
              </a:lnSpc>
              <a:spcBef>
                <a:spcPts val="1000"/>
              </a:spcBef>
              <a:buFont typeface="Arial" panose="020B0604020202020204" pitchFamily="34" charset="0"/>
              <a:buChar char="•"/>
              <a:defRPr sz="2800">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9pPr>
          </a:lstStyle>
          <a:p>
            <a:pPr eaLnBrk="1" hangingPunct="1">
              <a:lnSpc>
                <a:spcPct val="120000"/>
              </a:lnSpc>
              <a:spcBef>
                <a:spcPct val="0"/>
              </a:spcBef>
              <a:buFont typeface="Arial" panose="020B0604020202020204" pitchFamily="34" charset="0"/>
              <a:buNone/>
            </a:pPr>
            <a:r>
              <a:rPr lang="en-US" altLang="zh-CN" sz="1800" b="1" dirty="0">
                <a:solidFill>
                  <a:srgbClr val="000000"/>
                </a:solidFill>
                <a:effectLst/>
                <a:latin typeface="等线" panose="02010600030101010101" pitchFamily="2" charset="-122"/>
                <a:cs typeface="Times New Roman" panose="02020603050405020304" pitchFamily="18" charset="0"/>
              </a:rPr>
              <a:t>1.Drivers elements of Tik Tok's internationalization</a:t>
            </a:r>
          </a:p>
          <a:p>
            <a:pPr eaLnBrk="1" hangingPunct="1">
              <a:lnSpc>
                <a:spcPct val="120000"/>
              </a:lnSpc>
              <a:spcBef>
                <a:spcPct val="0"/>
              </a:spcBef>
              <a:buFont typeface="Arial" panose="020B0604020202020204" pitchFamily="34" charset="0"/>
              <a:buNone/>
            </a:pPr>
            <a:endParaRPr lang="en-US" altLang="zh-CN" sz="1600" dirty="0">
              <a:solidFill>
                <a:srgbClr val="000000"/>
              </a:solidFill>
              <a:latin typeface="等线" panose="02010600030101010101" pitchFamily="2" charset="-122"/>
              <a:ea typeface="+mn-ea"/>
              <a:cs typeface="Times New Roman" panose="02020603050405020304" pitchFamily="18" charset="0"/>
              <a:sym typeface="+mn-lt"/>
            </a:endParaRPr>
          </a:p>
          <a:p>
            <a:pPr marL="285750" indent="-285750">
              <a:lnSpc>
                <a:spcPct val="120000"/>
              </a:lnSpc>
              <a:spcBef>
                <a:spcPct val="0"/>
              </a:spcBef>
            </a:pPr>
            <a:r>
              <a:rPr lang="en-US" altLang="zh-CN" sz="1600" dirty="0">
                <a:latin typeface="等线" panose="02010600030101010101" pitchFamily="2" charset="-122"/>
                <a:ea typeface="等线" panose="02010600030101010101" pitchFamily="2" charset="-122"/>
                <a:cs typeface="+mn-ea"/>
                <a:sym typeface="+mn-lt"/>
              </a:rPr>
              <a:t>Political</a:t>
            </a:r>
          </a:p>
          <a:p>
            <a:pPr>
              <a:lnSpc>
                <a:spcPct val="120000"/>
              </a:lnSpc>
              <a:spcBef>
                <a:spcPct val="0"/>
              </a:spcBef>
              <a:buNone/>
            </a:pPr>
            <a:r>
              <a:rPr lang="en-US" altLang="zh-CN" sz="1400" dirty="0">
                <a:effectLst/>
                <a:latin typeface="等线" panose="02010600030101010101" pitchFamily="2" charset="-122"/>
                <a:cs typeface="Times New Roman" panose="02020603050405020304" pitchFamily="18" charset="0"/>
              </a:rPr>
              <a:t>TikTok has been repeatedly punished by the relevant domestic regulatory departments.</a:t>
            </a:r>
          </a:p>
          <a:p>
            <a:pPr marL="285750" indent="-285750">
              <a:lnSpc>
                <a:spcPct val="120000"/>
              </a:lnSpc>
              <a:spcBef>
                <a:spcPct val="0"/>
              </a:spcBef>
            </a:pPr>
            <a:r>
              <a:rPr lang="en-US" altLang="zh-CN" sz="1400" dirty="0">
                <a:latin typeface="等线" panose="02010600030101010101" pitchFamily="2" charset="-122"/>
                <a:ea typeface="+mn-ea"/>
                <a:cs typeface="Times New Roman" panose="02020603050405020304" pitchFamily="18" charset="0"/>
                <a:sym typeface="+mn-lt"/>
              </a:rPr>
              <a:t>Economic</a:t>
            </a:r>
          </a:p>
          <a:p>
            <a:pPr>
              <a:lnSpc>
                <a:spcPct val="120000"/>
              </a:lnSpc>
              <a:spcBef>
                <a:spcPct val="0"/>
              </a:spcBef>
              <a:buNone/>
            </a:pPr>
            <a:r>
              <a:rPr lang="en-US" altLang="zh-CN" sz="1400" dirty="0">
                <a:latin typeface="等线" panose="02010600030101010101" pitchFamily="2" charset="-122"/>
                <a:ea typeface="等线" panose="02010600030101010101" pitchFamily="2" charset="-122"/>
                <a:cs typeface="+mn-ea"/>
                <a:sym typeface="+mn-lt"/>
              </a:rPr>
              <a:t>TikTok 's going abroad to grab more Internet advertising revenue in the international market is a key step in expanding its overall revenue source.</a:t>
            </a:r>
          </a:p>
          <a:p>
            <a:pPr marL="285750" indent="-285750">
              <a:lnSpc>
                <a:spcPct val="120000"/>
              </a:lnSpc>
              <a:spcBef>
                <a:spcPct val="0"/>
              </a:spcBef>
            </a:pPr>
            <a:r>
              <a:rPr lang="en-US" altLang="zh-CN" sz="1600" dirty="0">
                <a:latin typeface="等线" panose="02010600030101010101" pitchFamily="2" charset="-122"/>
                <a:ea typeface="等线" panose="02010600030101010101" pitchFamily="2" charset="-122"/>
                <a:cs typeface="+mn-ea"/>
                <a:sym typeface="+mn-lt"/>
              </a:rPr>
              <a:t>Social</a:t>
            </a:r>
          </a:p>
          <a:p>
            <a:pPr>
              <a:lnSpc>
                <a:spcPct val="120000"/>
              </a:lnSpc>
              <a:spcBef>
                <a:spcPct val="0"/>
              </a:spcBef>
              <a:buNone/>
            </a:pPr>
            <a:r>
              <a:rPr lang="en-US" altLang="zh-CN" sz="1400" dirty="0">
                <a:latin typeface="等线" panose="02010600030101010101" pitchFamily="2" charset="-122"/>
                <a:ea typeface="等线" panose="02010600030101010101" pitchFamily="2" charset="-122"/>
                <a:cs typeface="+mn-ea"/>
                <a:sym typeface="+mn-lt"/>
              </a:rPr>
              <a:t>After 2012, the growth rate of Chinese netizens has slowed down and is slower than that of global netizens.</a:t>
            </a:r>
          </a:p>
          <a:p>
            <a:pPr marL="285750" indent="-285750">
              <a:lnSpc>
                <a:spcPct val="120000"/>
              </a:lnSpc>
              <a:spcBef>
                <a:spcPct val="0"/>
              </a:spcBef>
            </a:pPr>
            <a:r>
              <a:rPr lang="en-US" altLang="zh-CN" sz="1600" dirty="0">
                <a:latin typeface="等线" panose="02010600030101010101" pitchFamily="2" charset="-122"/>
                <a:ea typeface="等线" panose="02010600030101010101" pitchFamily="2" charset="-122"/>
                <a:cs typeface="+mn-ea"/>
                <a:sym typeface="+mn-lt"/>
              </a:rPr>
              <a:t>Legal</a:t>
            </a:r>
          </a:p>
          <a:p>
            <a:pPr>
              <a:lnSpc>
                <a:spcPct val="120000"/>
              </a:lnSpc>
              <a:spcBef>
                <a:spcPct val="0"/>
              </a:spcBef>
              <a:buNone/>
            </a:pPr>
            <a:r>
              <a:rPr lang="en-US" altLang="zh-CN" sz="1400" dirty="0">
                <a:latin typeface="等线" panose="02010600030101010101" pitchFamily="2" charset="-122"/>
                <a:ea typeface="等线" panose="02010600030101010101" pitchFamily="2" charset="-122"/>
                <a:cs typeface="+mn-ea"/>
                <a:sym typeface="+mn-lt"/>
              </a:rPr>
              <a:t>TikTok 's managers and operators are likely to be relatively unfamiliar with the international legal system and lack of practical experience.</a:t>
            </a:r>
            <a:endParaRPr lang="zh-CN" altLang="en-US" sz="1400" dirty="0">
              <a:latin typeface="等线" panose="02010600030101010101" pitchFamily="2" charset="-122"/>
              <a:ea typeface="等线" panose="02010600030101010101" pitchFamily="2" charset="-122"/>
              <a:cs typeface="+mn-ea"/>
              <a:sym typeface="+mn-lt"/>
            </a:endParaRPr>
          </a:p>
        </p:txBody>
      </p:sp>
      <p:sp>
        <p:nvSpPr>
          <p:cNvPr id="4" name="文本框 3">
            <a:extLst>
              <a:ext uri="{FF2B5EF4-FFF2-40B4-BE49-F238E27FC236}">
                <a16:creationId xmlns:a16="http://schemas.microsoft.com/office/drawing/2014/main" id="{3082303F-3A53-4147-8FF4-E48D14406ACA}"/>
              </a:ext>
            </a:extLst>
          </p:cNvPr>
          <p:cNvSpPr txBox="1"/>
          <p:nvPr/>
        </p:nvSpPr>
        <p:spPr>
          <a:xfrm flipH="1">
            <a:off x="922170" y="232968"/>
            <a:ext cx="2012229" cy="369332"/>
          </a:xfrm>
          <a:prstGeom prst="rect">
            <a:avLst/>
          </a:prstGeom>
          <a:noFill/>
        </p:spPr>
        <p:txBody>
          <a:bodyPr wrap="square" rtlCol="0">
            <a:spAutoFit/>
          </a:bodyPr>
          <a:lstStyle/>
          <a:p>
            <a:pPr defTabSz="685800">
              <a:defRPr/>
            </a:pPr>
            <a:r>
              <a:rPr lang="en-US" altLang="zh-CN" b="1" dirty="0">
                <a:solidFill>
                  <a:schemeClr val="accent2"/>
                </a:solidFill>
                <a:cs typeface="+mn-ea"/>
                <a:sym typeface="+mn-lt"/>
              </a:rPr>
              <a:t>Main body</a:t>
            </a:r>
            <a:endParaRPr lang="zh-CN" altLang="en-US" b="1" dirty="0">
              <a:solidFill>
                <a:schemeClr val="accent2"/>
              </a:solidFill>
              <a:cs typeface="+mn-ea"/>
              <a:sym typeface="+mn-lt"/>
            </a:endParaRPr>
          </a:p>
        </p:txBody>
      </p:sp>
      <p:pic>
        <p:nvPicPr>
          <p:cNvPr id="5" name="图片 4">
            <a:extLst>
              <a:ext uri="{FF2B5EF4-FFF2-40B4-BE49-F238E27FC236}">
                <a16:creationId xmlns:a16="http://schemas.microsoft.com/office/drawing/2014/main" id="{9509B36B-F80F-F6A9-E10E-9CE7156E0F49}"/>
              </a:ext>
            </a:extLst>
          </p:cNvPr>
          <p:cNvPicPr>
            <a:picLocks noChangeAspect="1"/>
          </p:cNvPicPr>
          <p:nvPr/>
        </p:nvPicPr>
        <p:blipFill>
          <a:blip r:embed="rId3"/>
          <a:stretch>
            <a:fillRect/>
          </a:stretch>
        </p:blipFill>
        <p:spPr>
          <a:xfrm>
            <a:off x="6418708" y="1255486"/>
            <a:ext cx="2388381" cy="2470647"/>
          </a:xfrm>
          <a:prstGeom prst="rect">
            <a:avLst/>
          </a:prstGeom>
        </p:spPr>
      </p:pic>
    </p:spTree>
    <p:extLst>
      <p:ext uri="{BB962C8B-B14F-4D97-AF65-F5344CB8AC3E}">
        <p14:creationId xmlns:p14="http://schemas.microsoft.com/office/powerpoint/2010/main" val="15571579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组合 2"/>
          <p:cNvGrpSpPr/>
          <p:nvPr/>
        </p:nvGrpSpPr>
        <p:grpSpPr>
          <a:xfrm>
            <a:off x="202224" y="193431"/>
            <a:ext cx="672610" cy="448407"/>
            <a:chOff x="316524" y="211016"/>
            <a:chExt cx="672610" cy="448407"/>
          </a:xfrm>
        </p:grpSpPr>
        <p:sp>
          <p:nvSpPr>
            <p:cNvPr id="2" name="椭圆 1"/>
            <p:cNvSpPr/>
            <p:nvPr/>
          </p:nvSpPr>
          <p:spPr>
            <a:xfrm>
              <a:off x="316524" y="211016"/>
              <a:ext cx="448407" cy="448407"/>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17" name="椭圆 16"/>
            <p:cNvSpPr/>
            <p:nvPr/>
          </p:nvSpPr>
          <p:spPr>
            <a:xfrm>
              <a:off x="540727" y="211016"/>
              <a:ext cx="448407" cy="44840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sp>
        <p:nvSpPr>
          <p:cNvPr id="69" name="文本框 13"/>
          <p:cNvSpPr>
            <a:spLocks noChangeArrowheads="1"/>
          </p:cNvSpPr>
          <p:nvPr/>
        </p:nvSpPr>
        <p:spPr bwMode="auto">
          <a:xfrm>
            <a:off x="426426" y="868633"/>
            <a:ext cx="8158774" cy="39674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8567" tIns="34283" rIns="68567" bIns="34283">
            <a:spAutoFit/>
          </a:bodyPr>
          <a:lstStyle>
            <a:lvl1pPr>
              <a:lnSpc>
                <a:spcPct val="90000"/>
              </a:lnSpc>
              <a:spcBef>
                <a:spcPts val="1000"/>
              </a:spcBef>
              <a:buFont typeface="Arial" panose="020B0604020202020204" pitchFamily="34" charset="0"/>
              <a:buChar char="•"/>
              <a:defRPr sz="2800">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9pPr>
          </a:lstStyle>
          <a:p>
            <a:pPr eaLnBrk="1" hangingPunct="1">
              <a:lnSpc>
                <a:spcPct val="120000"/>
              </a:lnSpc>
              <a:spcBef>
                <a:spcPct val="0"/>
              </a:spcBef>
              <a:buFont typeface="Arial" panose="020B0604020202020204" pitchFamily="34" charset="0"/>
              <a:buNone/>
            </a:pPr>
            <a:r>
              <a:rPr lang="en-US" altLang="zh-CN" sz="1800" b="1" dirty="0">
                <a:solidFill>
                  <a:srgbClr val="000000"/>
                </a:solidFill>
                <a:effectLst/>
                <a:latin typeface="等线" panose="02010600030101010101" pitchFamily="2" charset="-122"/>
                <a:cs typeface="Times New Roman" panose="02020603050405020304" pitchFamily="18" charset="0"/>
              </a:rPr>
              <a:t>2. Steps to operate in TikTok's international markets</a:t>
            </a:r>
          </a:p>
          <a:p>
            <a:pPr eaLnBrk="1" hangingPunct="1">
              <a:lnSpc>
                <a:spcPct val="120000"/>
              </a:lnSpc>
              <a:spcBef>
                <a:spcPct val="0"/>
              </a:spcBef>
              <a:buFont typeface="Arial" panose="020B0604020202020204" pitchFamily="34" charset="0"/>
              <a:buNone/>
            </a:pPr>
            <a:endParaRPr lang="en-US" altLang="zh-CN" sz="1600" dirty="0">
              <a:solidFill>
                <a:srgbClr val="000000"/>
              </a:solidFill>
              <a:latin typeface="等线" panose="02010600030101010101" pitchFamily="2" charset="-122"/>
              <a:ea typeface="+mn-ea"/>
              <a:cs typeface="Times New Roman" panose="02020603050405020304" pitchFamily="18" charset="0"/>
              <a:sym typeface="+mn-lt"/>
            </a:endParaRPr>
          </a:p>
          <a:p>
            <a:pPr marL="342900" indent="-342900">
              <a:lnSpc>
                <a:spcPct val="120000"/>
              </a:lnSpc>
              <a:spcBef>
                <a:spcPct val="0"/>
              </a:spcBef>
            </a:pPr>
            <a:r>
              <a:rPr lang="en-US" altLang="zh-CN" sz="1600" dirty="0" err="1">
                <a:latin typeface="等线" panose="02010600030101010101" pitchFamily="2" charset="-122"/>
                <a:ea typeface="等线" panose="02010600030101010101" pitchFamily="2" charset="-122"/>
                <a:cs typeface="+mn-ea"/>
                <a:sym typeface="+mn-lt"/>
              </a:rPr>
              <a:t>Unfrezzing</a:t>
            </a:r>
            <a:r>
              <a:rPr lang="en-US" altLang="zh-CN" sz="1600" dirty="0">
                <a:latin typeface="等线" panose="02010600030101010101" pitchFamily="2" charset="-122"/>
                <a:ea typeface="等线" panose="02010600030101010101" pitchFamily="2" charset="-122"/>
                <a:cs typeface="+mn-ea"/>
                <a:sym typeface="+mn-lt"/>
              </a:rPr>
              <a:t> : Using app shops for product distribution</a:t>
            </a:r>
          </a:p>
          <a:p>
            <a:pPr>
              <a:lnSpc>
                <a:spcPct val="120000"/>
              </a:lnSpc>
              <a:spcBef>
                <a:spcPct val="0"/>
              </a:spcBef>
              <a:buNone/>
            </a:pPr>
            <a:r>
              <a:rPr lang="en-US" altLang="zh-CN" sz="1400" dirty="0">
                <a:effectLst/>
                <a:latin typeface="等线" panose="02010600030101010101" pitchFamily="2" charset="-122"/>
                <a:cs typeface="Times New Roman" panose="02020603050405020304" pitchFamily="18" charset="0"/>
              </a:rPr>
              <a:t>In July 2017, TikTok was developed and launched worldwide through Google play and Ios App Store.</a:t>
            </a:r>
          </a:p>
          <a:p>
            <a:pPr marL="285750" indent="-285750">
              <a:lnSpc>
                <a:spcPct val="120000"/>
              </a:lnSpc>
              <a:spcBef>
                <a:spcPct val="0"/>
              </a:spcBef>
            </a:pPr>
            <a:endParaRPr lang="en-US" altLang="zh-CN" sz="1600" dirty="0">
              <a:latin typeface="等线" panose="02010600030101010101" pitchFamily="2" charset="-122"/>
              <a:ea typeface="+mn-ea"/>
              <a:cs typeface="Times New Roman" panose="02020603050405020304" pitchFamily="18" charset="0"/>
              <a:sym typeface="+mn-lt"/>
            </a:endParaRPr>
          </a:p>
          <a:p>
            <a:pPr marL="342900" indent="-342900">
              <a:lnSpc>
                <a:spcPct val="120000"/>
              </a:lnSpc>
              <a:spcBef>
                <a:spcPct val="0"/>
              </a:spcBef>
            </a:pPr>
            <a:r>
              <a:rPr lang="en-US" altLang="zh-CN" sz="1600" dirty="0">
                <a:latin typeface="等线" panose="02010600030101010101" pitchFamily="2" charset="-122"/>
                <a:ea typeface="+mn-ea"/>
                <a:cs typeface="Times New Roman" panose="02020603050405020304" pitchFamily="18" charset="0"/>
                <a:sym typeface="+mn-lt"/>
              </a:rPr>
              <a:t>Change: Advertising Promotion</a:t>
            </a:r>
          </a:p>
          <a:p>
            <a:pPr>
              <a:lnSpc>
                <a:spcPct val="120000"/>
              </a:lnSpc>
              <a:spcBef>
                <a:spcPct val="0"/>
              </a:spcBef>
              <a:buNone/>
            </a:pPr>
            <a:r>
              <a:rPr lang="en-US" altLang="zh-CN" sz="1400" dirty="0">
                <a:latin typeface="等线" panose="02010600030101010101" pitchFamily="2" charset="-122"/>
                <a:ea typeface="等线" panose="02010600030101010101" pitchFamily="2" charset="-122"/>
                <a:cs typeface="+mn-ea"/>
                <a:sym typeface="+mn-lt"/>
              </a:rPr>
              <a:t>TikTok uses the network of advertising agents in the international market to promote and disseminate products.</a:t>
            </a:r>
          </a:p>
          <a:p>
            <a:pPr marL="285750" indent="-285750">
              <a:lnSpc>
                <a:spcPct val="120000"/>
              </a:lnSpc>
              <a:spcBef>
                <a:spcPct val="0"/>
              </a:spcBef>
            </a:pPr>
            <a:endParaRPr lang="en-US" altLang="zh-CN" sz="1600" dirty="0">
              <a:latin typeface="等线" panose="02010600030101010101" pitchFamily="2" charset="-122"/>
              <a:ea typeface="等线" panose="02010600030101010101" pitchFamily="2" charset="-122"/>
              <a:cs typeface="+mn-ea"/>
              <a:sym typeface="+mn-lt"/>
            </a:endParaRPr>
          </a:p>
          <a:p>
            <a:pPr marL="342900" indent="-342900">
              <a:lnSpc>
                <a:spcPct val="120000"/>
              </a:lnSpc>
              <a:spcBef>
                <a:spcPct val="0"/>
              </a:spcBef>
            </a:pPr>
            <a:r>
              <a:rPr lang="en-US" altLang="zh-CN" sz="1600" dirty="0">
                <a:latin typeface="等线" panose="02010600030101010101" pitchFamily="2" charset="-122"/>
                <a:ea typeface="等线" panose="02010600030101010101" pitchFamily="2" charset="-122"/>
                <a:cs typeface="+mn-ea"/>
                <a:sym typeface="+mn-lt"/>
              </a:rPr>
              <a:t>Refreezing: Achieving full overseas exposure</a:t>
            </a:r>
          </a:p>
          <a:p>
            <a:pPr>
              <a:lnSpc>
                <a:spcPct val="120000"/>
              </a:lnSpc>
              <a:spcBef>
                <a:spcPct val="0"/>
              </a:spcBef>
              <a:buNone/>
            </a:pPr>
            <a:r>
              <a:rPr lang="en-US" altLang="zh-CN" sz="1400" dirty="0">
                <a:latin typeface="等线" panose="02010600030101010101" pitchFamily="2" charset="-122"/>
                <a:ea typeface="等线" panose="02010600030101010101" pitchFamily="2" charset="-122"/>
                <a:cs typeface="+mn-ea"/>
                <a:sym typeface="+mn-lt"/>
              </a:rPr>
              <a:t>TikTok has established overseas business institutions in the evolving international market and established extensive business cooperation with local partners through institutional operations.</a:t>
            </a:r>
          </a:p>
          <a:p>
            <a:pPr>
              <a:lnSpc>
                <a:spcPct val="120000"/>
              </a:lnSpc>
              <a:spcBef>
                <a:spcPct val="0"/>
              </a:spcBef>
              <a:buNone/>
            </a:pPr>
            <a:r>
              <a:rPr lang="en-US" altLang="zh-CN" sz="1400" dirty="0">
                <a:latin typeface="等线" panose="02010600030101010101" pitchFamily="2" charset="-122"/>
                <a:ea typeface="等线" panose="02010600030101010101" pitchFamily="2" charset="-122"/>
                <a:cs typeface="+mn-ea"/>
                <a:sym typeface="+mn-lt"/>
              </a:rPr>
              <a:t>TikTok has also established multiple overseas business institutions in multiple international markets to meet the needs of local business expansion. </a:t>
            </a:r>
            <a:endParaRPr lang="zh-CN" altLang="en-US" sz="1400" dirty="0">
              <a:latin typeface="等线" panose="02010600030101010101" pitchFamily="2" charset="-122"/>
              <a:ea typeface="等线" panose="02010600030101010101" pitchFamily="2" charset="-122"/>
              <a:cs typeface="+mn-ea"/>
              <a:sym typeface="+mn-lt"/>
            </a:endParaRPr>
          </a:p>
        </p:txBody>
      </p:sp>
      <p:sp>
        <p:nvSpPr>
          <p:cNvPr id="4" name="文本框 3">
            <a:extLst>
              <a:ext uri="{FF2B5EF4-FFF2-40B4-BE49-F238E27FC236}">
                <a16:creationId xmlns:a16="http://schemas.microsoft.com/office/drawing/2014/main" id="{3082303F-3A53-4147-8FF4-E48D14406ACA}"/>
              </a:ext>
            </a:extLst>
          </p:cNvPr>
          <p:cNvSpPr txBox="1"/>
          <p:nvPr/>
        </p:nvSpPr>
        <p:spPr>
          <a:xfrm flipH="1">
            <a:off x="922170" y="232968"/>
            <a:ext cx="2012229" cy="369332"/>
          </a:xfrm>
          <a:prstGeom prst="rect">
            <a:avLst/>
          </a:prstGeom>
          <a:noFill/>
        </p:spPr>
        <p:txBody>
          <a:bodyPr wrap="square" rtlCol="0">
            <a:spAutoFit/>
          </a:bodyPr>
          <a:lstStyle/>
          <a:p>
            <a:pPr defTabSz="685800">
              <a:defRPr/>
            </a:pPr>
            <a:r>
              <a:rPr lang="en-US" altLang="zh-CN" b="1" dirty="0">
                <a:solidFill>
                  <a:schemeClr val="accent2"/>
                </a:solidFill>
                <a:cs typeface="+mn-ea"/>
                <a:sym typeface="+mn-lt"/>
              </a:rPr>
              <a:t>Main body</a:t>
            </a:r>
            <a:endParaRPr lang="zh-CN" altLang="en-US" b="1" dirty="0">
              <a:solidFill>
                <a:schemeClr val="accent2"/>
              </a:solidFill>
              <a:cs typeface="+mn-ea"/>
              <a:sym typeface="+mn-lt"/>
            </a:endParaRPr>
          </a:p>
        </p:txBody>
      </p:sp>
    </p:spTree>
    <p:extLst>
      <p:ext uri="{BB962C8B-B14F-4D97-AF65-F5344CB8AC3E}">
        <p14:creationId xmlns:p14="http://schemas.microsoft.com/office/powerpoint/2010/main" val="26392779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组合 2"/>
          <p:cNvGrpSpPr/>
          <p:nvPr/>
        </p:nvGrpSpPr>
        <p:grpSpPr>
          <a:xfrm>
            <a:off x="202224" y="193431"/>
            <a:ext cx="672610" cy="448407"/>
            <a:chOff x="316524" y="211016"/>
            <a:chExt cx="672610" cy="448407"/>
          </a:xfrm>
        </p:grpSpPr>
        <p:sp>
          <p:nvSpPr>
            <p:cNvPr id="2" name="椭圆 1"/>
            <p:cNvSpPr/>
            <p:nvPr/>
          </p:nvSpPr>
          <p:spPr>
            <a:xfrm>
              <a:off x="316524" y="211016"/>
              <a:ext cx="448407" cy="448407"/>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17" name="椭圆 16"/>
            <p:cNvSpPr/>
            <p:nvPr/>
          </p:nvSpPr>
          <p:spPr>
            <a:xfrm>
              <a:off x="540727" y="211016"/>
              <a:ext cx="448407" cy="44840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sp>
        <p:nvSpPr>
          <p:cNvPr id="69" name="文本框 13"/>
          <p:cNvSpPr>
            <a:spLocks noChangeArrowheads="1"/>
          </p:cNvSpPr>
          <p:nvPr/>
        </p:nvSpPr>
        <p:spPr bwMode="auto">
          <a:xfrm>
            <a:off x="426426" y="868633"/>
            <a:ext cx="5531688" cy="29702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8567" tIns="34283" rIns="68567" bIns="34283">
            <a:spAutoFit/>
          </a:bodyPr>
          <a:lstStyle>
            <a:lvl1pPr>
              <a:lnSpc>
                <a:spcPct val="90000"/>
              </a:lnSpc>
              <a:spcBef>
                <a:spcPts val="1000"/>
              </a:spcBef>
              <a:buFont typeface="Arial" panose="020B0604020202020204" pitchFamily="34" charset="0"/>
              <a:buChar char="•"/>
              <a:defRPr sz="2800">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9pPr>
          </a:lstStyle>
          <a:p>
            <a:pPr marL="342900" indent="-342900">
              <a:lnSpc>
                <a:spcPct val="120000"/>
              </a:lnSpc>
              <a:spcBef>
                <a:spcPct val="0"/>
              </a:spcBef>
              <a:buAutoNum type="arabicPeriod"/>
            </a:pPr>
            <a:r>
              <a:rPr lang="en-US" altLang="zh-CN" sz="1800" kern="100" dirty="0">
                <a:solidFill>
                  <a:srgbClr val="000000"/>
                </a:solidFill>
                <a:effectLst/>
                <a:latin typeface="等线" panose="02010600030101010101" pitchFamily="2" charset="-122"/>
                <a:ea typeface="等线" panose="02010600030101010101" pitchFamily="2" charset="-122"/>
                <a:cs typeface="Times New Roman" panose="02020603050405020304" pitchFamily="18" charset="0"/>
              </a:rPr>
              <a:t>Clarifying International Motivation According to Enterprise ' s Own Situation</a:t>
            </a:r>
          </a:p>
          <a:p>
            <a:pPr marL="342900" indent="-342900">
              <a:lnSpc>
                <a:spcPct val="120000"/>
              </a:lnSpc>
              <a:spcBef>
                <a:spcPct val="0"/>
              </a:spcBef>
              <a:buAutoNum type="arabicPeriod"/>
            </a:pPr>
            <a:endParaRPr lang="en-US" altLang="zh-CN" sz="1800" kern="100" dirty="0">
              <a:solidFill>
                <a:srgbClr val="000000"/>
              </a:solidFill>
              <a:latin typeface="等线" panose="02010600030101010101" pitchFamily="2" charset="-122"/>
              <a:ea typeface="等线" panose="02010600030101010101" pitchFamily="2" charset="-122"/>
              <a:cs typeface="Times New Roman" panose="02020603050405020304" pitchFamily="18" charset="0"/>
            </a:endParaRPr>
          </a:p>
          <a:p>
            <a:pPr marL="342900" indent="-342900">
              <a:lnSpc>
                <a:spcPct val="120000"/>
              </a:lnSpc>
              <a:spcBef>
                <a:spcPct val="0"/>
              </a:spcBef>
              <a:buFont typeface="Arial" panose="020B0604020202020204" pitchFamily="34" charset="0"/>
              <a:buAutoNum type="arabicPeriod"/>
            </a:pPr>
            <a:r>
              <a:rPr lang="en-US" altLang="zh-CN" sz="1800" kern="100" dirty="0">
                <a:solidFill>
                  <a:srgbClr val="000000"/>
                </a:solidFill>
                <a:effectLst/>
                <a:latin typeface="等线" panose="02010600030101010101" pitchFamily="2" charset="-122"/>
                <a:ea typeface="等线" panose="02010600030101010101" pitchFamily="2" charset="-122"/>
                <a:cs typeface="Times New Roman" panose="02020603050405020304" pitchFamily="18" charset="0"/>
              </a:rPr>
              <a:t>Make Full Use of Information to Determine Target Market</a:t>
            </a: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a:p>
            <a:pPr marL="342900" indent="-342900">
              <a:lnSpc>
                <a:spcPct val="120000"/>
              </a:lnSpc>
              <a:spcBef>
                <a:spcPct val="0"/>
              </a:spcBef>
              <a:buAutoNum type="arabicPeriod"/>
            </a:pPr>
            <a:endParaRPr lang="en-US" altLang="zh-CN" sz="1800" kern="100" dirty="0">
              <a:solidFill>
                <a:srgbClr val="000000"/>
              </a:solidFill>
              <a:effectLst/>
              <a:latin typeface="等线" panose="02010600030101010101" pitchFamily="2" charset="-122"/>
              <a:ea typeface="等线" panose="02010600030101010101" pitchFamily="2" charset="-122"/>
              <a:cs typeface="Times New Roman" panose="02020603050405020304" pitchFamily="18" charset="0"/>
            </a:endParaRPr>
          </a:p>
          <a:p>
            <a:pPr marL="342900" indent="-342900">
              <a:lnSpc>
                <a:spcPct val="120000"/>
              </a:lnSpc>
              <a:spcBef>
                <a:spcPct val="0"/>
              </a:spcBef>
              <a:buAutoNum type="arabicPeriod"/>
            </a:pPr>
            <a:r>
              <a:rPr lang="en-US" altLang="zh-CN" sz="1800" dirty="0">
                <a:solidFill>
                  <a:srgbClr val="000000"/>
                </a:solidFill>
                <a:effectLst/>
                <a:latin typeface="等线" panose="02010600030101010101" pitchFamily="2" charset="-122"/>
                <a:cs typeface="Times New Roman" panose="02020603050405020304" pitchFamily="18" charset="0"/>
              </a:rPr>
              <a:t>Promoting Business Strategy in Stages According to Business Situation</a:t>
            </a: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a:p>
            <a:pPr eaLnBrk="1" hangingPunct="1">
              <a:lnSpc>
                <a:spcPct val="120000"/>
              </a:lnSpc>
              <a:spcBef>
                <a:spcPct val="0"/>
              </a:spcBef>
              <a:buFont typeface="Arial" panose="020B0604020202020204" pitchFamily="34" charset="0"/>
              <a:buNone/>
            </a:pPr>
            <a:endParaRPr lang="zh-CN" altLang="en-US" sz="1400" dirty="0">
              <a:latin typeface="等线" panose="02010600030101010101" pitchFamily="2" charset="-122"/>
              <a:ea typeface="等线" panose="02010600030101010101" pitchFamily="2" charset="-122"/>
              <a:cs typeface="+mn-ea"/>
              <a:sym typeface="+mn-lt"/>
            </a:endParaRPr>
          </a:p>
        </p:txBody>
      </p:sp>
      <p:sp>
        <p:nvSpPr>
          <p:cNvPr id="4" name="文本框 3">
            <a:extLst>
              <a:ext uri="{FF2B5EF4-FFF2-40B4-BE49-F238E27FC236}">
                <a16:creationId xmlns:a16="http://schemas.microsoft.com/office/drawing/2014/main" id="{3082303F-3A53-4147-8FF4-E48D14406ACA}"/>
              </a:ext>
            </a:extLst>
          </p:cNvPr>
          <p:cNvSpPr txBox="1"/>
          <p:nvPr/>
        </p:nvSpPr>
        <p:spPr>
          <a:xfrm flipH="1">
            <a:off x="922170" y="232968"/>
            <a:ext cx="2012229" cy="369332"/>
          </a:xfrm>
          <a:prstGeom prst="rect">
            <a:avLst/>
          </a:prstGeom>
          <a:noFill/>
        </p:spPr>
        <p:txBody>
          <a:bodyPr wrap="square" rtlCol="0">
            <a:spAutoFit/>
          </a:bodyPr>
          <a:lstStyle/>
          <a:p>
            <a:pPr defTabSz="685800">
              <a:defRPr/>
            </a:pPr>
            <a:r>
              <a:rPr lang="en-US" altLang="zh-CN" b="1" dirty="0">
                <a:solidFill>
                  <a:schemeClr val="accent2"/>
                </a:solidFill>
                <a:cs typeface="+mn-ea"/>
                <a:sym typeface="+mn-lt"/>
              </a:rPr>
              <a:t>Conclusion</a:t>
            </a:r>
            <a:endParaRPr lang="zh-CN" altLang="en-US" b="1" dirty="0">
              <a:solidFill>
                <a:schemeClr val="accent2"/>
              </a:solidFill>
              <a:cs typeface="+mn-ea"/>
              <a:sym typeface="+mn-lt"/>
            </a:endParaRPr>
          </a:p>
        </p:txBody>
      </p:sp>
      <p:pic>
        <p:nvPicPr>
          <p:cNvPr id="5" name="图片 4">
            <a:extLst>
              <a:ext uri="{FF2B5EF4-FFF2-40B4-BE49-F238E27FC236}">
                <a16:creationId xmlns:a16="http://schemas.microsoft.com/office/drawing/2014/main" id="{05F4ED0C-4A3A-A246-06E6-7FBA07DB8780}"/>
              </a:ext>
            </a:extLst>
          </p:cNvPr>
          <p:cNvPicPr>
            <a:picLocks noChangeAspect="1"/>
          </p:cNvPicPr>
          <p:nvPr/>
        </p:nvPicPr>
        <p:blipFill>
          <a:blip r:embed="rId3"/>
          <a:stretch>
            <a:fillRect/>
          </a:stretch>
        </p:blipFill>
        <p:spPr>
          <a:xfrm>
            <a:off x="6446088" y="353426"/>
            <a:ext cx="2554514" cy="4540649"/>
          </a:xfrm>
          <a:prstGeom prst="rect">
            <a:avLst/>
          </a:prstGeom>
        </p:spPr>
      </p:pic>
      <p:pic>
        <p:nvPicPr>
          <p:cNvPr id="6" name="图片 5">
            <a:extLst>
              <a:ext uri="{FF2B5EF4-FFF2-40B4-BE49-F238E27FC236}">
                <a16:creationId xmlns:a16="http://schemas.microsoft.com/office/drawing/2014/main" id="{1083D19E-6FA1-0D87-9ABF-6075D12302C2}"/>
              </a:ext>
            </a:extLst>
          </p:cNvPr>
          <p:cNvPicPr>
            <a:picLocks noChangeAspect="1"/>
          </p:cNvPicPr>
          <p:nvPr/>
        </p:nvPicPr>
        <p:blipFill>
          <a:blip r:embed="rId4"/>
          <a:stretch>
            <a:fillRect/>
          </a:stretch>
        </p:blipFill>
        <p:spPr>
          <a:xfrm>
            <a:off x="3468914" y="3316428"/>
            <a:ext cx="2365316" cy="1577647"/>
          </a:xfrm>
          <a:prstGeom prst="rect">
            <a:avLst/>
          </a:prstGeom>
        </p:spPr>
      </p:pic>
    </p:spTree>
    <p:extLst>
      <p:ext uri="{BB962C8B-B14F-4D97-AF65-F5344CB8AC3E}">
        <p14:creationId xmlns:p14="http://schemas.microsoft.com/office/powerpoint/2010/main" val="39760338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组合 2"/>
          <p:cNvGrpSpPr/>
          <p:nvPr/>
        </p:nvGrpSpPr>
        <p:grpSpPr>
          <a:xfrm>
            <a:off x="202224" y="193431"/>
            <a:ext cx="672610" cy="448407"/>
            <a:chOff x="316524" y="211016"/>
            <a:chExt cx="672610" cy="448407"/>
          </a:xfrm>
        </p:grpSpPr>
        <p:sp>
          <p:nvSpPr>
            <p:cNvPr id="2" name="椭圆 1"/>
            <p:cNvSpPr/>
            <p:nvPr/>
          </p:nvSpPr>
          <p:spPr>
            <a:xfrm>
              <a:off x="316524" y="211016"/>
              <a:ext cx="448407" cy="448407"/>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17" name="椭圆 16"/>
            <p:cNvSpPr/>
            <p:nvPr/>
          </p:nvSpPr>
          <p:spPr>
            <a:xfrm>
              <a:off x="540727" y="211016"/>
              <a:ext cx="448407" cy="44840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sp>
        <p:nvSpPr>
          <p:cNvPr id="69" name="文本框 13"/>
          <p:cNvSpPr>
            <a:spLocks noChangeArrowheads="1"/>
          </p:cNvSpPr>
          <p:nvPr/>
        </p:nvSpPr>
        <p:spPr bwMode="auto">
          <a:xfrm>
            <a:off x="650630" y="916632"/>
            <a:ext cx="7941827" cy="3993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8567" tIns="34283" rIns="68567" bIns="34283">
            <a:spAutoFit/>
          </a:bodyPr>
          <a:lstStyle>
            <a:lvl1pPr>
              <a:lnSpc>
                <a:spcPct val="90000"/>
              </a:lnSpc>
              <a:spcBef>
                <a:spcPts val="1000"/>
              </a:spcBef>
              <a:buFont typeface="Arial" panose="020B0604020202020204" pitchFamily="34" charset="0"/>
              <a:buChar char="•"/>
              <a:defRPr sz="2800">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9pPr>
          </a:lstStyle>
          <a:p>
            <a:pPr eaLnBrk="1" hangingPunct="1">
              <a:lnSpc>
                <a:spcPct val="120000"/>
              </a:lnSpc>
              <a:spcBef>
                <a:spcPct val="0"/>
              </a:spcBef>
              <a:buFont typeface="Arial" panose="020B0604020202020204" pitchFamily="34" charset="0"/>
              <a:buNone/>
            </a:pPr>
            <a:r>
              <a:rPr lang="en-US" altLang="zh-CN" sz="1400" dirty="0">
                <a:solidFill>
                  <a:schemeClr val="tx1">
                    <a:lumMod val="65000"/>
                    <a:lumOff val="35000"/>
                  </a:schemeClr>
                </a:solidFill>
                <a:latin typeface="+mn-lt"/>
                <a:ea typeface="+mn-ea"/>
                <a:cs typeface="+mn-ea"/>
                <a:sym typeface="+mn-lt"/>
              </a:rPr>
              <a:t>AGARWAL, S. &amp; RAMASWAMI, S. N. 1992. CHOICE OF FOREIGN-MARKET ENTRY MODE - IMPACT OF OWNERSHIP, LOCATION AND INTERNALIZATION FACTORS. Journal of International Business Studies, 23, 1-27.</a:t>
            </a:r>
          </a:p>
          <a:p>
            <a:pPr eaLnBrk="1" hangingPunct="1">
              <a:lnSpc>
                <a:spcPct val="120000"/>
              </a:lnSpc>
              <a:spcBef>
                <a:spcPct val="0"/>
              </a:spcBef>
              <a:buFont typeface="Arial" panose="020B0604020202020204" pitchFamily="34" charset="0"/>
              <a:buNone/>
            </a:pPr>
            <a:endParaRPr lang="en-US" altLang="zh-CN" sz="1400" dirty="0">
              <a:solidFill>
                <a:schemeClr val="tx1">
                  <a:lumMod val="65000"/>
                  <a:lumOff val="35000"/>
                </a:schemeClr>
              </a:solidFill>
              <a:latin typeface="+mn-lt"/>
              <a:ea typeface="+mn-ea"/>
              <a:cs typeface="+mn-ea"/>
              <a:sym typeface="+mn-lt"/>
            </a:endParaRPr>
          </a:p>
          <a:p>
            <a:pPr eaLnBrk="1" hangingPunct="1">
              <a:lnSpc>
                <a:spcPct val="120000"/>
              </a:lnSpc>
              <a:spcBef>
                <a:spcPct val="0"/>
              </a:spcBef>
              <a:buFont typeface="Arial" panose="020B0604020202020204" pitchFamily="34" charset="0"/>
              <a:buNone/>
            </a:pPr>
            <a:r>
              <a:rPr lang="en-US" altLang="zh-CN" sz="1400" dirty="0">
                <a:solidFill>
                  <a:schemeClr val="tx1">
                    <a:lumMod val="65000"/>
                    <a:lumOff val="35000"/>
                  </a:schemeClr>
                </a:solidFill>
                <a:latin typeface="+mn-lt"/>
                <a:ea typeface="+mn-ea"/>
                <a:cs typeface="+mn-ea"/>
                <a:sym typeface="+mn-lt"/>
              </a:rPr>
              <a:t>CHILD, J., NG,S.H.AND WONG,C 2002. Psychic distance and </a:t>
            </a:r>
            <a:r>
              <a:rPr lang="en-US" altLang="zh-CN" sz="1400" dirty="0" err="1">
                <a:solidFill>
                  <a:schemeClr val="tx1">
                    <a:lumMod val="65000"/>
                    <a:lumOff val="35000"/>
                  </a:schemeClr>
                </a:solidFill>
                <a:latin typeface="+mn-lt"/>
                <a:ea typeface="+mn-ea"/>
                <a:cs typeface="+mn-ea"/>
                <a:sym typeface="+mn-lt"/>
              </a:rPr>
              <a:t>internationalization.International</a:t>
            </a:r>
            <a:r>
              <a:rPr lang="en-US" altLang="zh-CN" sz="1400" dirty="0">
                <a:solidFill>
                  <a:schemeClr val="tx1">
                    <a:lumMod val="65000"/>
                    <a:lumOff val="35000"/>
                  </a:schemeClr>
                </a:solidFill>
                <a:latin typeface="+mn-lt"/>
                <a:ea typeface="+mn-ea"/>
                <a:cs typeface="+mn-ea"/>
                <a:sym typeface="+mn-lt"/>
              </a:rPr>
              <a:t>. </a:t>
            </a:r>
            <a:r>
              <a:rPr lang="en-US" altLang="zh-CN" sz="1400" dirty="0" err="1">
                <a:solidFill>
                  <a:schemeClr val="tx1">
                    <a:lumMod val="65000"/>
                    <a:lumOff val="35000"/>
                  </a:schemeClr>
                </a:solidFill>
                <a:latin typeface="+mn-lt"/>
                <a:ea typeface="+mn-ea"/>
                <a:cs typeface="+mn-ea"/>
                <a:sym typeface="+mn-lt"/>
              </a:rPr>
              <a:t>Stdies</a:t>
            </a:r>
            <a:r>
              <a:rPr lang="en-US" altLang="zh-CN" sz="1400" dirty="0">
                <a:solidFill>
                  <a:schemeClr val="tx1">
                    <a:lumMod val="65000"/>
                    <a:lumOff val="35000"/>
                  </a:schemeClr>
                </a:solidFill>
                <a:latin typeface="+mn-lt"/>
                <a:ea typeface="+mn-ea"/>
                <a:cs typeface="+mn-ea"/>
                <a:sym typeface="+mn-lt"/>
              </a:rPr>
              <a:t> of Management and Organizations, 32, 36-56.</a:t>
            </a:r>
          </a:p>
          <a:p>
            <a:pPr eaLnBrk="1" hangingPunct="1">
              <a:lnSpc>
                <a:spcPct val="120000"/>
              </a:lnSpc>
              <a:spcBef>
                <a:spcPct val="0"/>
              </a:spcBef>
              <a:buFont typeface="Arial" panose="020B0604020202020204" pitchFamily="34" charset="0"/>
              <a:buNone/>
            </a:pPr>
            <a:endParaRPr lang="en-US" altLang="zh-CN" sz="1400" dirty="0">
              <a:solidFill>
                <a:schemeClr val="tx1">
                  <a:lumMod val="65000"/>
                  <a:lumOff val="35000"/>
                </a:schemeClr>
              </a:solidFill>
              <a:latin typeface="+mn-lt"/>
              <a:ea typeface="+mn-ea"/>
              <a:cs typeface="+mn-ea"/>
              <a:sym typeface="+mn-lt"/>
            </a:endParaRPr>
          </a:p>
          <a:p>
            <a:pPr eaLnBrk="1" hangingPunct="1">
              <a:lnSpc>
                <a:spcPct val="120000"/>
              </a:lnSpc>
              <a:spcBef>
                <a:spcPct val="0"/>
              </a:spcBef>
              <a:buFont typeface="Arial" panose="020B0604020202020204" pitchFamily="34" charset="0"/>
              <a:buNone/>
            </a:pPr>
            <a:r>
              <a:rPr lang="en-US" altLang="zh-CN" sz="1400" dirty="0">
                <a:solidFill>
                  <a:schemeClr val="tx1">
                    <a:lumMod val="65000"/>
                    <a:lumOff val="35000"/>
                  </a:schemeClr>
                </a:solidFill>
                <a:latin typeface="+mn-lt"/>
                <a:ea typeface="+mn-ea"/>
                <a:cs typeface="+mn-ea"/>
                <a:sym typeface="+mn-lt"/>
              </a:rPr>
              <a:t>LIEBERMAN, M. B. D. B. M. 1998. First mover </a:t>
            </a:r>
            <a:r>
              <a:rPr lang="en-US" altLang="zh-CN" sz="1400" dirty="0" err="1">
                <a:solidFill>
                  <a:schemeClr val="tx1">
                    <a:lumMod val="65000"/>
                    <a:lumOff val="35000"/>
                  </a:schemeClr>
                </a:solidFill>
                <a:latin typeface="+mn-lt"/>
                <a:ea typeface="+mn-ea"/>
                <a:cs typeface="+mn-ea"/>
                <a:sym typeface="+mn-lt"/>
              </a:rPr>
              <a:t>disadvantage:Retrospective</a:t>
            </a:r>
            <a:r>
              <a:rPr lang="en-US" altLang="zh-CN" sz="1400" dirty="0">
                <a:solidFill>
                  <a:schemeClr val="tx1">
                    <a:lumMod val="65000"/>
                    <a:lumOff val="35000"/>
                  </a:schemeClr>
                </a:solidFill>
                <a:latin typeface="+mn-lt"/>
                <a:ea typeface="+mn-ea"/>
                <a:cs typeface="+mn-ea"/>
                <a:sym typeface="+mn-lt"/>
              </a:rPr>
              <a:t> and link with </a:t>
            </a:r>
            <a:r>
              <a:rPr lang="en-US" altLang="zh-CN" sz="1400" dirty="0" err="1">
                <a:solidFill>
                  <a:schemeClr val="tx1">
                    <a:lumMod val="65000"/>
                    <a:lumOff val="35000"/>
                  </a:schemeClr>
                </a:solidFill>
                <a:latin typeface="+mn-lt"/>
                <a:ea typeface="+mn-ea"/>
                <a:cs typeface="+mn-ea"/>
                <a:sym typeface="+mn-lt"/>
              </a:rPr>
              <a:t>theresource</a:t>
            </a:r>
            <a:r>
              <a:rPr lang="en-US" altLang="zh-CN" sz="1400" dirty="0">
                <a:solidFill>
                  <a:schemeClr val="tx1">
                    <a:lumMod val="65000"/>
                    <a:lumOff val="35000"/>
                  </a:schemeClr>
                </a:solidFill>
                <a:latin typeface="+mn-lt"/>
                <a:ea typeface="+mn-ea"/>
                <a:cs typeface="+mn-ea"/>
                <a:sym typeface="+mn-lt"/>
              </a:rPr>
              <a:t>–based view. Strategic Management Journal, 19, 25.</a:t>
            </a:r>
          </a:p>
          <a:p>
            <a:pPr eaLnBrk="1" hangingPunct="1">
              <a:lnSpc>
                <a:spcPct val="120000"/>
              </a:lnSpc>
              <a:spcBef>
                <a:spcPct val="0"/>
              </a:spcBef>
              <a:buFont typeface="Arial" panose="020B0604020202020204" pitchFamily="34" charset="0"/>
              <a:buNone/>
            </a:pPr>
            <a:endParaRPr lang="en-US" altLang="zh-CN" sz="1400" dirty="0">
              <a:solidFill>
                <a:schemeClr val="tx1">
                  <a:lumMod val="65000"/>
                  <a:lumOff val="35000"/>
                </a:schemeClr>
              </a:solidFill>
              <a:latin typeface="+mn-lt"/>
              <a:ea typeface="+mn-ea"/>
              <a:cs typeface="+mn-ea"/>
              <a:sym typeface="+mn-lt"/>
            </a:endParaRPr>
          </a:p>
          <a:p>
            <a:pPr eaLnBrk="1" hangingPunct="1">
              <a:lnSpc>
                <a:spcPct val="120000"/>
              </a:lnSpc>
              <a:spcBef>
                <a:spcPct val="0"/>
              </a:spcBef>
              <a:buFont typeface="Arial" panose="020B0604020202020204" pitchFamily="34" charset="0"/>
              <a:buNone/>
            </a:pPr>
            <a:r>
              <a:rPr lang="en-US" altLang="zh-CN" sz="1400" dirty="0">
                <a:solidFill>
                  <a:schemeClr val="tx1">
                    <a:lumMod val="65000"/>
                    <a:lumOff val="35000"/>
                  </a:schemeClr>
                </a:solidFill>
                <a:latin typeface="+mn-lt"/>
                <a:ea typeface="+mn-ea"/>
                <a:cs typeface="+mn-ea"/>
                <a:sym typeface="+mn-lt"/>
              </a:rPr>
              <a:t>PAVLIK, A. 2020. Use TikTok to engage with future students. Enrollment Management Report, 6-7.</a:t>
            </a:r>
          </a:p>
          <a:p>
            <a:pPr eaLnBrk="1" hangingPunct="1">
              <a:lnSpc>
                <a:spcPct val="120000"/>
              </a:lnSpc>
              <a:spcBef>
                <a:spcPct val="0"/>
              </a:spcBef>
              <a:buFont typeface="Arial" panose="020B0604020202020204" pitchFamily="34" charset="0"/>
              <a:buNone/>
            </a:pPr>
            <a:endParaRPr lang="en-US" altLang="zh-CN" sz="1400" dirty="0">
              <a:solidFill>
                <a:schemeClr val="tx1">
                  <a:lumMod val="65000"/>
                  <a:lumOff val="35000"/>
                </a:schemeClr>
              </a:solidFill>
              <a:latin typeface="+mn-lt"/>
              <a:ea typeface="+mn-ea"/>
              <a:cs typeface="+mn-ea"/>
              <a:sym typeface="+mn-lt"/>
            </a:endParaRPr>
          </a:p>
          <a:p>
            <a:pPr eaLnBrk="1" hangingPunct="1">
              <a:lnSpc>
                <a:spcPct val="120000"/>
              </a:lnSpc>
              <a:spcBef>
                <a:spcPct val="0"/>
              </a:spcBef>
              <a:buFont typeface="Arial" panose="020B0604020202020204" pitchFamily="34" charset="0"/>
              <a:buNone/>
            </a:pPr>
            <a:r>
              <a:rPr lang="en-US" altLang="zh-CN" sz="1400" dirty="0">
                <a:solidFill>
                  <a:schemeClr val="tx1">
                    <a:lumMod val="65000"/>
                    <a:lumOff val="35000"/>
                  </a:schemeClr>
                </a:solidFill>
                <a:latin typeface="+mn-lt"/>
                <a:ea typeface="+mn-ea"/>
                <a:cs typeface="+mn-ea"/>
                <a:sym typeface="+mn-lt"/>
              </a:rPr>
              <a:t>STOKEL-WALKER, C. 2002. TikTok’s global surge. New scientist, 31-31.</a:t>
            </a:r>
          </a:p>
          <a:p>
            <a:pPr eaLnBrk="1" hangingPunct="1">
              <a:lnSpc>
                <a:spcPct val="120000"/>
              </a:lnSpc>
              <a:spcBef>
                <a:spcPct val="0"/>
              </a:spcBef>
              <a:buFont typeface="Arial" panose="020B0604020202020204" pitchFamily="34" charset="0"/>
              <a:buNone/>
            </a:pPr>
            <a:endParaRPr lang="en-US" altLang="zh-CN" sz="1600" dirty="0">
              <a:solidFill>
                <a:schemeClr val="tx1">
                  <a:lumMod val="65000"/>
                  <a:lumOff val="35000"/>
                </a:schemeClr>
              </a:solidFill>
              <a:latin typeface="+mn-lt"/>
              <a:ea typeface="+mn-ea"/>
              <a:cs typeface="+mn-ea"/>
              <a:sym typeface="+mn-lt"/>
            </a:endParaRPr>
          </a:p>
          <a:p>
            <a:pPr eaLnBrk="1" hangingPunct="1">
              <a:lnSpc>
                <a:spcPct val="120000"/>
              </a:lnSpc>
              <a:spcBef>
                <a:spcPct val="0"/>
              </a:spcBef>
              <a:buFont typeface="Arial" panose="020B0604020202020204" pitchFamily="34" charset="0"/>
              <a:buNone/>
            </a:pPr>
            <a:r>
              <a:rPr lang="en-US" altLang="zh-CN" sz="1600" dirty="0">
                <a:solidFill>
                  <a:schemeClr val="tx1">
                    <a:lumMod val="65000"/>
                    <a:lumOff val="35000"/>
                  </a:schemeClr>
                </a:solidFill>
                <a:latin typeface="+mn-lt"/>
                <a:ea typeface="+mn-ea"/>
                <a:cs typeface="+mn-ea"/>
                <a:sym typeface="+mn-lt"/>
              </a:rPr>
              <a:t>.</a:t>
            </a:r>
            <a:endParaRPr lang="zh-CN" altLang="en-US" sz="1600" dirty="0">
              <a:solidFill>
                <a:schemeClr val="tx1">
                  <a:lumMod val="65000"/>
                  <a:lumOff val="35000"/>
                </a:schemeClr>
              </a:solidFill>
              <a:latin typeface="+mn-lt"/>
              <a:ea typeface="+mn-ea"/>
              <a:cs typeface="+mn-ea"/>
              <a:sym typeface="+mn-lt"/>
            </a:endParaRPr>
          </a:p>
        </p:txBody>
      </p:sp>
      <p:sp>
        <p:nvSpPr>
          <p:cNvPr id="4" name="文本框 3">
            <a:extLst>
              <a:ext uri="{FF2B5EF4-FFF2-40B4-BE49-F238E27FC236}">
                <a16:creationId xmlns:a16="http://schemas.microsoft.com/office/drawing/2014/main" id="{3082303F-3A53-4147-8FF4-E48D14406ACA}"/>
              </a:ext>
            </a:extLst>
          </p:cNvPr>
          <p:cNvSpPr txBox="1"/>
          <p:nvPr/>
        </p:nvSpPr>
        <p:spPr>
          <a:xfrm flipH="1">
            <a:off x="922170" y="232968"/>
            <a:ext cx="2012229" cy="369332"/>
          </a:xfrm>
          <a:prstGeom prst="rect">
            <a:avLst/>
          </a:prstGeom>
          <a:noFill/>
        </p:spPr>
        <p:txBody>
          <a:bodyPr wrap="square" rtlCol="0">
            <a:spAutoFit/>
          </a:bodyPr>
          <a:lstStyle/>
          <a:p>
            <a:pPr defTabSz="685800">
              <a:defRPr/>
            </a:pPr>
            <a:r>
              <a:rPr lang="en-US" altLang="zh-CN" b="1" dirty="0">
                <a:solidFill>
                  <a:schemeClr val="accent2"/>
                </a:solidFill>
                <a:cs typeface="+mn-ea"/>
                <a:sym typeface="+mn-lt"/>
              </a:rPr>
              <a:t>Reference</a:t>
            </a:r>
            <a:endParaRPr lang="zh-CN" altLang="en-US" b="1" dirty="0">
              <a:solidFill>
                <a:schemeClr val="accent2"/>
              </a:solidFill>
              <a:cs typeface="+mn-ea"/>
              <a:sym typeface="+mn-lt"/>
            </a:endParaRPr>
          </a:p>
        </p:txBody>
      </p:sp>
    </p:spTree>
    <p:extLst>
      <p:ext uri="{BB962C8B-B14F-4D97-AF65-F5344CB8AC3E}">
        <p14:creationId xmlns:p14="http://schemas.microsoft.com/office/powerpoint/2010/main" val="2261317293"/>
      </p:ext>
    </p:extLst>
  </p:cSld>
  <p:clrMapOvr>
    <a:masterClrMapping/>
  </p:clrMapOvr>
</p:sld>
</file>

<file path=ppt/theme/theme1.xml><?xml version="1.0" encoding="utf-8"?>
<a:theme xmlns:a="http://schemas.openxmlformats.org/drawingml/2006/main" name="Office 主题">
  <a:themeElements>
    <a:clrScheme name="自定义 24">
      <a:dk1>
        <a:sysClr val="windowText" lastClr="000000"/>
      </a:dk1>
      <a:lt1>
        <a:sysClr val="window" lastClr="FFFFFF"/>
      </a:lt1>
      <a:dk2>
        <a:srgbClr val="44546A"/>
      </a:dk2>
      <a:lt2>
        <a:srgbClr val="E7E6E6"/>
      </a:lt2>
      <a:accent1>
        <a:srgbClr val="0A2F42"/>
      </a:accent1>
      <a:accent2>
        <a:srgbClr val="F8552A"/>
      </a:accent2>
      <a:accent3>
        <a:srgbClr val="3F3F3F"/>
      </a:accent3>
      <a:accent4>
        <a:srgbClr val="595959"/>
      </a:accent4>
      <a:accent5>
        <a:srgbClr val="FA8F72"/>
      </a:accent5>
      <a:accent6>
        <a:srgbClr val="145D82"/>
      </a:accent6>
      <a:hlink>
        <a:srgbClr val="0563C1"/>
      </a:hlink>
      <a:folHlink>
        <a:srgbClr val="954F72"/>
      </a:folHlink>
    </a:clrScheme>
    <a:fontScheme name="4jupvcst">
      <a:majorFont>
        <a:latin typeface="Arial"/>
        <a:ea typeface="微软雅黑"/>
        <a:cs typeface=""/>
      </a:majorFont>
      <a:minorFont>
        <a:latin typeface="Arial"/>
        <a:ea typeface="微软雅黑"/>
        <a:cs typeface=""/>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裁剪">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320</TotalTime>
  <Words>492</Words>
  <Application>Microsoft Office PowerPoint</Application>
  <PresentationFormat>全屏显示(16:9)</PresentationFormat>
  <Paragraphs>53</Paragraphs>
  <Slides>6</Slides>
  <Notes>6</Notes>
  <HiddenSlides>0</HiddenSlides>
  <MMClips>0</MMClips>
  <ScaleCrop>false</ScaleCrop>
  <HeadingPairs>
    <vt:vector size="6" baseType="variant">
      <vt:variant>
        <vt:lpstr>已用的字体</vt:lpstr>
      </vt:variant>
      <vt:variant>
        <vt:i4>4</vt:i4>
      </vt:variant>
      <vt:variant>
        <vt:lpstr>主题</vt:lpstr>
      </vt:variant>
      <vt:variant>
        <vt:i4>2</vt:i4>
      </vt:variant>
      <vt:variant>
        <vt:lpstr>幻灯片标题</vt:lpstr>
      </vt:variant>
      <vt:variant>
        <vt:i4>6</vt:i4>
      </vt:variant>
    </vt:vector>
  </HeadingPairs>
  <TitlesOfParts>
    <vt:vector size="12" baseType="lpstr">
      <vt:lpstr>Microsoft YaHei UI</vt:lpstr>
      <vt:lpstr>等线</vt:lpstr>
      <vt:lpstr>Arial</vt:lpstr>
      <vt:lpstr>Franklin Gothic Book</vt:lpstr>
      <vt:lpstr>Office 主题</vt:lpstr>
      <vt:lpstr>裁剪</vt:lpstr>
      <vt:lpstr>A study of the changes and stability of the nationalization strategy of Tik Tok</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Administrator</dc:creator>
  <cp:lastModifiedBy>fuller smith</cp:lastModifiedBy>
  <cp:revision>53</cp:revision>
  <dcterms:created xsi:type="dcterms:W3CDTF">2020-06-29T17:50:00Z</dcterms:created>
  <dcterms:modified xsi:type="dcterms:W3CDTF">2023-02-27T13:33:13Z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2052-11.1.0.10314</vt:lpwstr>
  </property>
  <property fmtid="{D5CDD505-2E9C-101B-9397-08002B2CF9AE}" pid="3" name="KSOTemplateUUID">
    <vt:lpwstr>v1.0_mb_1RCpnpGP/uFfWcF+nEEVSQ==</vt:lpwstr>
  </property>
</Properties>
</file>