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1"/>
  </p:handoutMasterIdLst>
  <p:sldIdLst>
    <p:sldId id="256" r:id="rId2"/>
    <p:sldId id="264" r:id="rId3"/>
    <p:sldId id="258" r:id="rId4"/>
    <p:sldId id="262" r:id="rId5"/>
    <p:sldId id="259" r:id="rId6"/>
    <p:sldId id="263" r:id="rId7"/>
    <p:sldId id="267" r:id="rId8"/>
    <p:sldId id="261" r:id="rId9"/>
    <p:sldId id="266" r:id="rId1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73C19-6FBD-4023-8F24-815E6B57E8B0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9DBE1-7AAE-4DDB-8673-27397690A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78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48132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107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906815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081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938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000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522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9317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4572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935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90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CFA8ED0-2BA6-4FD1-A960-948AD166DB74}" type="datetimeFigureOut">
              <a:rPr lang="en-GB" smtClean="0"/>
              <a:t>11/10/2018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360AAA8-F51B-4C00-833A-4E2A1B2C7D6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4916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B24A1-A774-4F09-BC01-4CD0D5F3D3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9846" y="1206031"/>
            <a:ext cx="8352307" cy="2762730"/>
          </a:xfrm>
        </p:spPr>
        <p:txBody>
          <a:bodyPr/>
          <a:lstStyle/>
          <a:p>
            <a:r>
              <a:rPr lang="en-GB" sz="4800" dirty="0"/>
              <a:t>Reform Judaism, its importance in 21</a:t>
            </a:r>
            <a:r>
              <a:rPr lang="en-GB" sz="4800" baseline="30000" dirty="0"/>
              <a:t>st</a:t>
            </a:r>
            <a:r>
              <a:rPr lang="en-GB" sz="4800" dirty="0"/>
              <a:t> century  and the challenges it may face.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406351-D28A-4588-9859-35ABE16CB0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5" y="4270604"/>
            <a:ext cx="6831673" cy="1086237"/>
          </a:xfrm>
        </p:spPr>
        <p:txBody>
          <a:bodyPr/>
          <a:lstStyle/>
          <a:p>
            <a:r>
              <a:rPr lang="en-GB" dirty="0"/>
              <a:t>Alison Forbes</a:t>
            </a:r>
          </a:p>
        </p:txBody>
      </p:sp>
    </p:spTree>
    <p:extLst>
      <p:ext uri="{BB962C8B-B14F-4D97-AF65-F5344CB8AC3E}">
        <p14:creationId xmlns:p14="http://schemas.microsoft.com/office/powerpoint/2010/main" val="3560402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AF39B-AD31-4744-BE0F-A8317052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7CEB6-BD32-4221-9733-047F04E31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04975"/>
            <a:ext cx="9601200" cy="3581400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Women in Reform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Intermarriage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 of Zionism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 of the rise of Anti-Semitism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033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B2100-95AA-4937-B8A0-881238CA1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Women in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B413D-FF9D-405D-AF67-35D8E304E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3821"/>
            <a:ext cx="9601200" cy="417957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“The movement incorporated sexual egalitarianism as a cardinal principle.”1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seen by; Men and Women sitting together, Women being allowed to do traditionally male ways of worship, Bat Mitzvahs and Female Rabbis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developments for women in Reform Judaism gave a new way for Jewish girls to connect with their faith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mean for modern Jewish women?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CF75D4-6E6A-4088-8A7A-9F0F7500E3FB}"/>
              </a:ext>
            </a:extLst>
          </p:cNvPr>
          <p:cNvSpPr txBox="1"/>
          <p:nvPr/>
        </p:nvSpPr>
        <p:spPr>
          <a:xfrm>
            <a:off x="1467819" y="6196302"/>
            <a:ext cx="10533681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1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Jack Wertheimer, (2008), 'What Does Reform Judaism Stand For?', 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Commentary, Inc.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125.6, 31-38 (p. 33).</a:t>
            </a:r>
          </a:p>
          <a:p>
            <a:endParaRPr lang="en-GB" dirty="0"/>
          </a:p>
        </p:txBody>
      </p:sp>
      <p:pic>
        <p:nvPicPr>
          <p:cNvPr id="1026" name="Picture 2" descr="Image result for Sally Priesand">
            <a:extLst>
              <a:ext uri="{FF2B5EF4-FFF2-40B4-BE49-F238E27FC236}">
                <a16:creationId xmlns:a16="http://schemas.microsoft.com/office/drawing/2014/main" id="{DCBE3D49-7F5D-417D-90A6-1339081BF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308" y="3111643"/>
            <a:ext cx="1835830" cy="262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5">
            <a:extLst>
              <a:ext uri="{FF2B5EF4-FFF2-40B4-BE49-F238E27FC236}">
                <a16:creationId xmlns:a16="http://schemas.microsoft.com/office/drawing/2014/main" id="{F286199E-F98D-4383-A24F-85297ED99E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2313" y="5765393"/>
            <a:ext cx="146781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/>
            <a:r>
              <a:rPr lang="en-US" altLang="en-US" sz="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Jewish Women's Archive, </a:t>
            </a:r>
            <a:r>
              <a:rPr lang="en-US" altLang="en-US" sz="9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Sally Priesand</a:t>
            </a:r>
            <a:r>
              <a:rPr lang="en-US" altLang="en-US" sz="9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(2018) &lt;https://jwa.org/feminism/priesand-sally&gt; (accessed 6 October 2018).</a:t>
            </a:r>
            <a:endParaRPr lang="en-US" alt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519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8609C-AD45-448C-A552-C3347978D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Intermarriage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B28D2-83CB-4974-BD85-A8B895380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24000"/>
            <a:ext cx="9601200" cy="4648200"/>
          </a:xfrm>
        </p:spPr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Controversial to traditional Orthodox communities as well as scripture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“Do not intermarry with them, giving your daughters to their sons or taking their daughters for your sons,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that would turn away your children from following me.” (Deut 7:3-4)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Intermarriage affect other aspects of Judaism such as if intermarriage children are seen as Jewish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1970s statement of change to Jewish children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official website for Reform Judaism still follows the 1970s statement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is this important for Jewish families?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023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DB39A-060F-44BC-B048-BEEE1576B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 of Zionism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0029-674E-4371-B0A3-05AA37A90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523999"/>
            <a:ext cx="9601200" cy="5019676"/>
          </a:xfrm>
        </p:spPr>
        <p:txBody>
          <a:bodyPr>
            <a:normAutofit fontScale="47500" lnSpcReduction="20000"/>
          </a:bodyPr>
          <a:lstStyle/>
          <a:p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dismissal of a need for an Independent sate for Jewish people</a:t>
            </a:r>
          </a:p>
          <a:p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“American Jews; many of them, brought up in a liberal tradition, cannot even relate to the concept of a Jewish state.” 2</a:t>
            </a:r>
          </a:p>
          <a:p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Suggests that the traditional views have been taught to younger Reform Jewish people.</a:t>
            </a:r>
          </a:p>
          <a:p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sources contradict each other, another states that “</a:t>
            </a:r>
            <a:r>
              <a:rPr lang="en-US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movement has, especially in recent years, been extremely devoted to Israel.”3</a:t>
            </a:r>
          </a:p>
          <a:p>
            <a:r>
              <a:rPr lang="en-US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Reports of Reform Zionist Schools in Australia </a:t>
            </a:r>
          </a:p>
          <a:p>
            <a:r>
              <a:rPr lang="en-US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events may have changed views</a:t>
            </a:r>
          </a:p>
          <a:p>
            <a:r>
              <a:rPr lang="en-US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as it reflects the complication of the issue for Jewish people </a:t>
            </a:r>
            <a:endParaRPr lang="en-GB" sz="5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2A972-F4EB-4BCE-A710-8B5B8B6C2627}"/>
              </a:ext>
            </a:extLst>
          </p:cNvPr>
          <p:cNvSpPr txBox="1"/>
          <p:nvPr/>
        </p:nvSpPr>
        <p:spPr>
          <a:xfrm>
            <a:off x="1295400" y="6342245"/>
            <a:ext cx="89249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2.</a:t>
            </a:r>
            <a:r>
              <a:rPr lang="en-US" sz="1000" dirty="0"/>
              <a:t>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Yakov M Rabkin, 'Reform Judaism and the Challenge of Zionism.', 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Edinburgh University Press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10.2, (2011), 258-262 (p. 261).</a:t>
            </a:r>
          </a:p>
          <a:p>
            <a:r>
              <a:rPr lang="en-GB" sz="1000" dirty="0"/>
              <a:t>3. Holly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Lebowitz, 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Reform Judaism: The State of Reform Judaism Today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(2018) &lt;https://www.jewishvirtuallibrary.org/the-state-of-reform-judaism-today&gt; [accessed 7 October 2018].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558520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08098-8217-40D5-B5BB-2D90D251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Anti-Semitism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4422B-A78D-4923-BE8E-079BAE571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90054"/>
            <a:ext cx="9601200" cy="35814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all Jewish communities not just Reform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Reform is presented with this challenge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URJ -“These are frightening times for our nation.” 4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challenge as well as Religious challenge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Profound affect of Jewish life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July and August 2015 reported 543 incidents. 5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mean for Jewish communities?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27160F-4C9F-4364-9AD7-E81A7DA44A27}"/>
              </a:ext>
            </a:extLst>
          </p:cNvPr>
          <p:cNvSpPr txBox="1"/>
          <p:nvPr/>
        </p:nvSpPr>
        <p:spPr>
          <a:xfrm>
            <a:off x="1123949" y="6172200"/>
            <a:ext cx="95154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Rick Jacobs (2017) 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Face of Violence and Hatred, Our Work Goes On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&lt;https://urj.org/blog/2017/03/07/face-violence-and-hatred-our-work-goes&gt; [accessed 10 October 2018] </a:t>
            </a:r>
          </a:p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5.Claire Shimberg (2015) 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are We in the Fight Against Anti-Semitism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&lt;https://reformjudaism.org/blog/2015/01/06/where-are-we-fight-against-anti-semitism&gt; [accessed 10 October 2018]</a:t>
            </a:r>
          </a:p>
          <a:p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043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440D4-EBB5-435A-A5E9-326650433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435FD-14ED-413B-8F30-9B7EFDB4A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771650"/>
            <a:ext cx="9601200" cy="3581400"/>
          </a:xfrm>
        </p:spPr>
        <p:txBody>
          <a:bodyPr/>
          <a:lstStyle/>
          <a:p>
            <a:r>
              <a:rPr lang="en-GB" dirty="0"/>
              <a:t>Reform Movement is important </a:t>
            </a:r>
          </a:p>
          <a:p>
            <a:r>
              <a:rPr lang="en-GB" dirty="0"/>
              <a:t>Promotes inclusivity </a:t>
            </a:r>
          </a:p>
          <a:p>
            <a:r>
              <a:rPr lang="en-GB" dirty="0"/>
              <a:t>Allows mixed faith families to be together </a:t>
            </a:r>
          </a:p>
          <a:p>
            <a:r>
              <a:rPr lang="en-GB" dirty="0"/>
              <a:t>Allows women to approach religion in a new way </a:t>
            </a:r>
          </a:p>
          <a:p>
            <a:r>
              <a:rPr lang="en-GB" dirty="0"/>
              <a:t>Important to feminist Jewish women </a:t>
            </a:r>
          </a:p>
          <a:p>
            <a:r>
              <a:rPr lang="en-GB" dirty="0"/>
              <a:t>Done under the challenge of Anti-Semitism and Zionism </a:t>
            </a:r>
          </a:p>
          <a:p>
            <a:r>
              <a:rPr lang="en-GB" dirty="0"/>
              <a:t>Complex challenges that affect everyday Jewish life</a:t>
            </a:r>
          </a:p>
        </p:txBody>
      </p:sp>
    </p:spTree>
    <p:extLst>
      <p:ext uri="{BB962C8B-B14F-4D97-AF65-F5344CB8AC3E}">
        <p14:creationId xmlns:p14="http://schemas.microsoft.com/office/powerpoint/2010/main" val="4064906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81417-5C74-4D1D-B7F8-F20BC85A9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6064-2F63-4C85-B441-FE6F55AEE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383" y="1596325"/>
            <a:ext cx="9903417" cy="4912963"/>
          </a:xfrm>
        </p:spPr>
        <p:txBody>
          <a:bodyPr/>
          <a:lstStyle/>
          <a:p>
            <a:endParaRPr lang="en-GB" dirty="0"/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DD65A6-B913-424C-A5D4-A0A059FA6ABC}"/>
              </a:ext>
            </a:extLst>
          </p:cNvPr>
          <p:cNvSpPr txBox="1"/>
          <p:nvPr/>
        </p:nvSpPr>
        <p:spPr>
          <a:xfrm>
            <a:off x="1069383" y="1385839"/>
            <a:ext cx="1038674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(2018)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Intermarriage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&lt;https://reformjudaism.org/ask-rabbi-topic/intermarriage&gt; [accessed 9 October 2018]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Jacobs, R. (2017)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Face of Violence and Hatred, Our Work Goes On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&lt;https://urj.org/blog/2017/03/07/face-violence-and-hatred-our-work-goes&gt; [accessed 10 October 2018]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Jewish Women's Archive. (2018)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Sally Priesand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&lt;https://jwa.org/feminism/priesand-sally&gt; [accessed 6 October 2018].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Kaplan, D.E., ‘Reform Judaism’,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Blackwell Companion to Judaism,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eds. J. Neusner and A.J. Avery-Peck (Oxford: Blackwell, 2003), pp.291-310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Lebowitz,H, (2018)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Reform Judaism: The State of Reform Judaism Today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&lt;https://www.jewishvirtuallibrary.org/the-state-of-reform-judaism-today&gt; [accessed 7 October 2018].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Prell, R, 'The Dilemma of Women's Equality in the History of Reform Judaism.',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American Jewish Congress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30.4, (1981), 418-427.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Rabkin, Y, 'Reform Judaism and the Challenge of Zionism.',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Edinburgh University Press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10.2, (2011), 258-262.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Robinson,G Essential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Judaism: A Complete Guide to Beliefs, Practices, and Rituals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2nd edn., New York: Atria Paperback (2016).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Shimberg, C. (2015)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are We in the Fight Against Anti-Semitism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&lt;https://reformjudaism.org/blog/2015/01/06/where-are-we-fight-against-anti-semitism&gt; [accessed 10 October 2018]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Wertheimer, J, (2008), 'What Does Reform Judaism Stand For?',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Commentary, Inc.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125.6, 31-38.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585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4ACDF-D8E7-45A9-87ED-71FDB7795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50" y="2686050"/>
            <a:ext cx="3962400" cy="14859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2321909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8924</TotalTime>
  <Words>487</Words>
  <Application>Microsoft Office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Franklin Gothic Book</vt:lpstr>
      <vt:lpstr>Times New Roman</vt:lpstr>
      <vt:lpstr>Crop</vt:lpstr>
      <vt:lpstr>Reform Judaism, its importance in 21st century  and the challenges it may face.</vt:lpstr>
      <vt:lpstr>Contents </vt:lpstr>
      <vt:lpstr>Women in Reform</vt:lpstr>
      <vt:lpstr>Intermarriage </vt:lpstr>
      <vt:lpstr>Challenge of Zionism</vt:lpstr>
      <vt:lpstr>Rise of Anti-Semitism</vt:lpstr>
      <vt:lpstr>Overall </vt:lpstr>
      <vt:lpstr>Bibliography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Orthodox Judaism, its importance in 21st century Judaism and the challenges it may face.</dc:title>
  <dc:creator>Alison Forbes (1701733)</dc:creator>
  <cp:lastModifiedBy>Alison Forbes (1701733)</cp:lastModifiedBy>
  <cp:revision>101</cp:revision>
  <cp:lastPrinted>2018-10-11T14:39:06Z</cp:lastPrinted>
  <dcterms:created xsi:type="dcterms:W3CDTF">2018-10-04T16:17:54Z</dcterms:created>
  <dcterms:modified xsi:type="dcterms:W3CDTF">2018-10-11T14:42:02Z</dcterms:modified>
</cp:coreProperties>
</file>