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3" r:id="rId8"/>
    <p:sldId id="26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398"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9145734-462B-46C7-B7E0-FE6614CA339F}" type="datetimeFigureOut">
              <a:rPr lang="en-GB" smtClean="0"/>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1817900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145734-462B-46C7-B7E0-FE6614CA339F}" type="datetimeFigureOut">
              <a:rPr lang="en-GB" smtClean="0"/>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146692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9145734-462B-46C7-B7E0-FE6614CA339F}" type="datetimeFigureOut">
              <a:rPr lang="en-GB" smtClean="0"/>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4265827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9145734-462B-46C7-B7E0-FE6614CA339F}" type="datetimeFigureOut">
              <a:rPr lang="en-GB" smtClean="0"/>
              <a:t>10/10/2013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861174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9145734-462B-46C7-B7E0-FE6614CA339F}" type="datetimeFigureOut">
              <a:rPr lang="en-GB" smtClean="0"/>
              <a:t>10/10/2013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3058631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9145734-462B-46C7-B7E0-FE6614CA339F}" type="datetimeFigureOut">
              <a:rPr lang="en-GB" smtClean="0"/>
              <a:t>10/10/2013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9772870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145734-462B-46C7-B7E0-FE6614CA339F}" type="datetimeFigureOut">
              <a:rPr lang="en-GB" smtClean="0"/>
              <a:t>10/10/2013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2509866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145734-462B-46C7-B7E0-FE6614CA339F}" type="datetimeFigureOut">
              <a:rPr lang="en-GB" smtClean="0"/>
              <a:t>10/10/2013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18788734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145734-462B-46C7-B7E0-FE6614CA339F}" type="datetimeFigureOut">
              <a:rPr lang="en-GB" smtClean="0"/>
              <a:t>10/10/2013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15868091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145734-462B-46C7-B7E0-FE6614CA339F}" type="datetimeFigureOut">
              <a:rPr lang="en-GB" smtClean="0"/>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5342449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145734-462B-46C7-B7E0-FE6614CA339F}" type="datetimeFigureOut">
              <a:rPr lang="en-GB" smtClean="0"/>
              <a:t>10/10/2013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AB7D14F-592A-428B-85DE-E043BA79E45B}" type="slidenum">
              <a:rPr lang="en-GB" smtClean="0"/>
              <a:t>‹#›</a:t>
            </a:fld>
            <a:endParaRPr lang="en-GB"/>
          </a:p>
        </p:txBody>
      </p:sp>
    </p:spTree>
    <p:extLst>
      <p:ext uri="{BB962C8B-B14F-4D97-AF65-F5344CB8AC3E}">
        <p14:creationId xmlns:p14="http://schemas.microsoft.com/office/powerpoint/2010/main" val="300181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145734-462B-46C7-B7E0-FE6614CA339F}" type="datetimeFigureOut">
              <a:rPr lang="en-GB" smtClean="0"/>
              <a:t>10/10/2013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B7D14F-592A-428B-85DE-E043BA79E45B}" type="slidenum">
              <a:rPr lang="en-GB" smtClean="0"/>
              <a:t>‹#›</a:t>
            </a:fld>
            <a:endParaRPr lang="en-GB"/>
          </a:p>
        </p:txBody>
      </p:sp>
    </p:spTree>
    <p:extLst>
      <p:ext uri="{BB962C8B-B14F-4D97-AF65-F5344CB8AC3E}">
        <p14:creationId xmlns:p14="http://schemas.microsoft.com/office/powerpoint/2010/main" val="24812547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Can SSADM Increase Delivery Time and Bureaucracy?</a:t>
            </a:r>
            <a:br>
              <a:rPr lang="en-GB" dirty="0" smtClean="0"/>
            </a:br>
            <a:r>
              <a:rPr lang="en-GB" dirty="0"/>
              <a:t/>
            </a:r>
            <a:br>
              <a:rPr lang="en-GB" dirty="0"/>
            </a:br>
            <a:r>
              <a:rPr lang="en-GB" sz="2200" dirty="0" smtClean="0"/>
              <a:t>Brigitte Tipping, Natasha Shelham and Dan Joslin</a:t>
            </a:r>
            <a:endParaRPr lang="en-GB" sz="2200" dirty="0"/>
          </a:p>
        </p:txBody>
      </p:sp>
    </p:spTree>
    <p:extLst>
      <p:ext uri="{BB962C8B-B14F-4D97-AF65-F5344CB8AC3E}">
        <p14:creationId xmlns:p14="http://schemas.microsoft.com/office/powerpoint/2010/main" val="306791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 to SSADM</a:t>
            </a:r>
            <a:endParaRPr lang="en-GB" dirty="0"/>
          </a:p>
        </p:txBody>
      </p:sp>
      <p:sp>
        <p:nvSpPr>
          <p:cNvPr id="3" name="Content Placeholder 2"/>
          <p:cNvSpPr>
            <a:spLocks noGrp="1"/>
          </p:cNvSpPr>
          <p:nvPr>
            <p:ph idx="1"/>
          </p:nvPr>
        </p:nvSpPr>
        <p:spPr/>
        <p:txBody>
          <a:bodyPr/>
          <a:lstStyle/>
          <a:p>
            <a:r>
              <a:rPr lang="en-GB" dirty="0" smtClean="0"/>
              <a:t>Structured Systems Analysis and Design Method.</a:t>
            </a:r>
          </a:p>
          <a:p>
            <a:r>
              <a:rPr lang="en-GB" dirty="0" smtClean="0"/>
              <a:t>Waterfall Method for the analysis and design of Information Systems. </a:t>
            </a:r>
          </a:p>
          <a:p>
            <a:r>
              <a:rPr lang="en-GB" dirty="0" smtClean="0"/>
              <a:t>Techniques include: Logical Data Modelling, Data Flow Modelling &amp; Entity Event Modelling.</a:t>
            </a:r>
            <a:endParaRPr lang="en-GB" dirty="0"/>
          </a:p>
        </p:txBody>
      </p:sp>
    </p:spTree>
    <p:extLst>
      <p:ext uri="{BB962C8B-B14F-4D97-AF65-F5344CB8AC3E}">
        <p14:creationId xmlns:p14="http://schemas.microsoft.com/office/powerpoint/2010/main" val="987709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SSADM</a:t>
            </a:r>
            <a:endParaRPr lang="en-GB" dirty="0"/>
          </a:p>
        </p:txBody>
      </p:sp>
      <p:sp>
        <p:nvSpPr>
          <p:cNvPr id="3" name="Content Placeholder 2"/>
          <p:cNvSpPr>
            <a:spLocks noGrp="1"/>
          </p:cNvSpPr>
          <p:nvPr>
            <p:ph idx="1"/>
          </p:nvPr>
        </p:nvSpPr>
        <p:spPr/>
        <p:txBody>
          <a:bodyPr>
            <a:normAutofit fontScale="92500" lnSpcReduction="10000"/>
          </a:bodyPr>
          <a:lstStyle/>
          <a:p>
            <a:r>
              <a:rPr lang="en-GB" b="1" dirty="0" smtClean="0"/>
              <a:t>Timelines</a:t>
            </a:r>
            <a:r>
              <a:rPr lang="en-GB" dirty="0" smtClean="0"/>
              <a:t> – Theoretically, should only allow one plan.</a:t>
            </a:r>
          </a:p>
          <a:p>
            <a:r>
              <a:rPr lang="en-GB" b="1" dirty="0" smtClean="0"/>
              <a:t>Usability</a:t>
            </a:r>
            <a:r>
              <a:rPr lang="en-GB" dirty="0" smtClean="0"/>
              <a:t> – Special emphasis of the user requirements.</a:t>
            </a:r>
          </a:p>
          <a:p>
            <a:r>
              <a:rPr lang="en-GB" b="1" dirty="0" smtClean="0"/>
              <a:t>Respond to changes in the Business Environment </a:t>
            </a:r>
            <a:r>
              <a:rPr lang="en-GB" dirty="0" smtClean="0"/>
              <a:t>– Issues like business objectives and business needs are considered during the project.</a:t>
            </a:r>
          </a:p>
          <a:p>
            <a:r>
              <a:rPr lang="en-GB" b="1" dirty="0" smtClean="0"/>
              <a:t>Effective use of skills </a:t>
            </a:r>
            <a:r>
              <a:rPr lang="en-GB" dirty="0" smtClean="0"/>
              <a:t>– Doesn’t require any special skills, and the SSADM skills can be taught and transferred to all. </a:t>
            </a:r>
          </a:p>
        </p:txBody>
      </p:sp>
    </p:spTree>
    <p:extLst>
      <p:ext uri="{BB962C8B-B14F-4D97-AF65-F5344CB8AC3E}">
        <p14:creationId xmlns:p14="http://schemas.microsoft.com/office/powerpoint/2010/main" val="1477392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SSADM cont</a:t>
            </a:r>
            <a:r>
              <a:rPr lang="en-GB" dirty="0"/>
              <a:t>.</a:t>
            </a:r>
          </a:p>
        </p:txBody>
      </p:sp>
      <p:sp>
        <p:nvSpPr>
          <p:cNvPr id="3" name="Content Placeholder 2"/>
          <p:cNvSpPr>
            <a:spLocks noGrp="1"/>
          </p:cNvSpPr>
          <p:nvPr>
            <p:ph idx="1"/>
          </p:nvPr>
        </p:nvSpPr>
        <p:spPr/>
        <p:txBody>
          <a:bodyPr>
            <a:normAutofit fontScale="92500" lnSpcReduction="10000"/>
          </a:bodyPr>
          <a:lstStyle/>
          <a:p>
            <a:r>
              <a:rPr lang="en-GB" b="1" dirty="0" smtClean="0"/>
              <a:t>Better Quality </a:t>
            </a:r>
            <a:r>
              <a:rPr lang="en-GB" dirty="0" smtClean="0"/>
              <a:t>– SSADM reduces the error rate, as it requires to constantly check the system/project.</a:t>
            </a:r>
          </a:p>
          <a:p>
            <a:r>
              <a:rPr lang="en-GB" b="1" dirty="0" smtClean="0"/>
              <a:t>Improvement of Productivity </a:t>
            </a:r>
            <a:r>
              <a:rPr lang="en-GB" dirty="0" smtClean="0"/>
              <a:t>– By encouraging on-time delivery, as well as meeting business requirements.</a:t>
            </a:r>
          </a:p>
          <a:p>
            <a:r>
              <a:rPr lang="en-GB" b="1" dirty="0" smtClean="0"/>
              <a:t>Reduces Costs </a:t>
            </a:r>
            <a:r>
              <a:rPr lang="en-GB" dirty="0" smtClean="0"/>
              <a:t>– SSADM separates the logical and physical system design, therefore, the system does not have to be implemented again with new hardware and/or software.</a:t>
            </a:r>
          </a:p>
          <a:p>
            <a:endParaRPr lang="en-GB" dirty="0"/>
          </a:p>
        </p:txBody>
      </p:sp>
    </p:spTree>
    <p:extLst>
      <p:ext uri="{BB962C8B-B14F-4D97-AF65-F5344CB8AC3E}">
        <p14:creationId xmlns:p14="http://schemas.microsoft.com/office/powerpoint/2010/main" val="310992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Bureaucracy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Bureaucracy is defined as “a body of non-elective government officials”</a:t>
            </a:r>
          </a:p>
          <a:p>
            <a:r>
              <a:rPr lang="en-GB" dirty="0" smtClean="0"/>
              <a:t>It is considered that for a project to succeed, IT’ developers will try to avoid bureaucracy. </a:t>
            </a:r>
          </a:p>
          <a:p>
            <a:r>
              <a:rPr lang="en-GB" dirty="0" smtClean="0"/>
              <a:t>It is considered that IT developers will avoid bureaucracy to increase the flexibility within a project. </a:t>
            </a:r>
          </a:p>
          <a:p>
            <a:r>
              <a:rPr lang="en-GB" dirty="0" smtClean="0"/>
              <a:t>Bureaucracy is classed as a structured protocol, which will increases time; therefore, will increase the overall expenditure for the business. </a:t>
            </a:r>
            <a:endParaRPr lang="en-GB" dirty="0"/>
          </a:p>
        </p:txBody>
      </p:sp>
    </p:spTree>
    <p:extLst>
      <p:ext uri="{BB962C8B-B14F-4D97-AF65-F5344CB8AC3E}">
        <p14:creationId xmlns:p14="http://schemas.microsoft.com/office/powerpoint/2010/main" val="13943333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Can Structured Methods Increase Delivery Time?</a:t>
            </a:r>
            <a:endParaRPr lang="en-GB" dirty="0"/>
          </a:p>
        </p:txBody>
      </p:sp>
      <p:sp>
        <p:nvSpPr>
          <p:cNvPr id="3" name="Content Placeholder 2"/>
          <p:cNvSpPr>
            <a:spLocks noGrp="1"/>
          </p:cNvSpPr>
          <p:nvPr>
            <p:ph idx="1"/>
          </p:nvPr>
        </p:nvSpPr>
        <p:spPr/>
        <p:txBody>
          <a:bodyPr/>
          <a:lstStyle/>
          <a:p>
            <a:r>
              <a:rPr lang="en-GB" dirty="0" smtClean="0"/>
              <a:t>According to ITC InfoTech, they believe that: </a:t>
            </a:r>
          </a:p>
          <a:p>
            <a:pPr marL="0" indent="0">
              <a:buNone/>
            </a:pPr>
            <a:r>
              <a:rPr lang="en-GB" i="1" dirty="0" smtClean="0"/>
              <a:t>“By encouraging on-time delivery, meeting business requirements, ensuring better quality, using human resources effectively as well as trying to avoid bureaucracy, SSADM improves the overall productivity of the specific project and the company”</a:t>
            </a:r>
          </a:p>
          <a:p>
            <a:endParaRPr lang="en-GB" dirty="0"/>
          </a:p>
        </p:txBody>
      </p:sp>
    </p:spTree>
    <p:extLst>
      <p:ext uri="{BB962C8B-B14F-4D97-AF65-F5344CB8AC3E}">
        <p14:creationId xmlns:p14="http://schemas.microsoft.com/office/powerpoint/2010/main" val="3364292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In the research that we had found, structured methods have been proved to increase delivery time, as well as meeting the business requirements. However, the use of bureaucracy is avoided due to the lack of flexibility that is needed to complete the system required by the business. </a:t>
            </a:r>
            <a:endParaRPr lang="en-GB" dirty="0"/>
          </a:p>
        </p:txBody>
      </p:sp>
    </p:spTree>
    <p:extLst>
      <p:ext uri="{BB962C8B-B14F-4D97-AF65-F5344CB8AC3E}">
        <p14:creationId xmlns:p14="http://schemas.microsoft.com/office/powerpoint/2010/main" val="36704954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 List</a:t>
            </a:r>
            <a:endParaRPr lang="en-GB" dirty="0"/>
          </a:p>
        </p:txBody>
      </p:sp>
      <p:sp>
        <p:nvSpPr>
          <p:cNvPr id="3" name="Content Placeholder 2"/>
          <p:cNvSpPr>
            <a:spLocks noGrp="1"/>
          </p:cNvSpPr>
          <p:nvPr>
            <p:ph idx="1"/>
          </p:nvPr>
        </p:nvSpPr>
        <p:spPr/>
        <p:txBody>
          <a:bodyPr/>
          <a:lstStyle/>
          <a:p>
            <a:r>
              <a:rPr lang="en-GB" dirty="0" smtClean="0"/>
              <a:t>(1) – ITC InfoTech India – Structured Systems Analysis and Design Methodology</a:t>
            </a:r>
          </a:p>
          <a:p>
            <a:r>
              <a:rPr lang="en-GB" dirty="0" smtClean="0"/>
              <a:t>(2) - http://www.ogcio.gov.hk/en/infrastructure/methodology/ssadm/ssadm_introduction.htm</a:t>
            </a:r>
          </a:p>
          <a:p>
            <a:r>
              <a:rPr lang="en-GB" dirty="0" smtClean="0"/>
              <a:t>(3) - An Introduction to SSADM Version 4 Caroline Ashworth and Laurence Slater, McGraw-Hill </a:t>
            </a:r>
            <a:endParaRPr lang="en-GB" dirty="0"/>
          </a:p>
        </p:txBody>
      </p:sp>
    </p:spTree>
    <p:extLst>
      <p:ext uri="{BB962C8B-B14F-4D97-AF65-F5344CB8AC3E}">
        <p14:creationId xmlns:p14="http://schemas.microsoft.com/office/powerpoint/2010/main" val="28627214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TotalTime>
  <Words>399</Words>
  <Application>Microsoft Office PowerPoint</Application>
  <PresentationFormat>On-screen Show (4:3)</PresentationFormat>
  <Paragraphs>28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Can SSADM Increase Delivery Time and Bureaucracy?  Brigitte Tipping, Natasha Shelham and Dan Joslin</vt:lpstr>
      <vt:lpstr>Introduction to SSADM</vt:lpstr>
      <vt:lpstr>Benefits of SSADM</vt:lpstr>
      <vt:lpstr>Benefits of SSADM cont.</vt:lpstr>
      <vt:lpstr>Bureaucracy</vt:lpstr>
      <vt:lpstr>Can Structured Methods Increase Delivery Time?</vt:lpstr>
      <vt:lpstr>Conclusion</vt:lpstr>
      <vt:lpstr>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 SSADM Increase Delivery Time and Bureaucracy?</dc:title>
  <dc:creator>B Tipping</dc:creator>
  <cp:lastModifiedBy>Beverley Holland</cp:lastModifiedBy>
  <cp:revision>6</cp:revision>
  <dcterms:created xsi:type="dcterms:W3CDTF">2013-10-10T09:08:49Z</dcterms:created>
  <dcterms:modified xsi:type="dcterms:W3CDTF">2013-10-10T10:17:55Z</dcterms:modified>
</cp:coreProperties>
</file>