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71" d="100"/>
          <a:sy n="71" d="100"/>
        </p:scale>
        <p:origin x="96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4922D-EE9E-47F4-9496-6D9B977C6F7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F69E62-8B51-478C-9AA6-551ED04A1AB0}">
      <dgm:prSet/>
      <dgm:spPr/>
      <dgm:t>
        <a:bodyPr/>
        <a:lstStyle/>
        <a:p>
          <a:r>
            <a:rPr lang="en-GB"/>
            <a:t>critically analyse and research complex industry-related problems and/or systems. </a:t>
          </a:r>
          <a:endParaRPr lang="en-US"/>
        </a:p>
      </dgm:t>
    </dgm:pt>
    <dgm:pt modelId="{3D8303B4-5C0A-4A08-B34F-0156B277406D}" type="parTrans" cxnId="{EFAD6C35-DB0B-4519-B57D-7402898F08A1}">
      <dgm:prSet/>
      <dgm:spPr/>
      <dgm:t>
        <a:bodyPr/>
        <a:lstStyle/>
        <a:p>
          <a:endParaRPr lang="en-US"/>
        </a:p>
      </dgm:t>
    </dgm:pt>
    <dgm:pt modelId="{8EBBBF6C-B5C7-4646-B73C-8740F00AC7C7}" type="sibTrans" cxnId="{EFAD6C35-DB0B-4519-B57D-7402898F08A1}">
      <dgm:prSet/>
      <dgm:spPr/>
      <dgm:t>
        <a:bodyPr/>
        <a:lstStyle/>
        <a:p>
          <a:endParaRPr lang="en-US"/>
        </a:p>
      </dgm:t>
    </dgm:pt>
    <dgm:pt modelId="{6D1953E3-9D41-46CD-A9A5-73594950BA3A}">
      <dgm:prSet/>
      <dgm:spPr/>
      <dgm:t>
        <a:bodyPr/>
        <a:lstStyle/>
        <a:p>
          <a:r>
            <a:rPr lang="en-GB"/>
            <a:t>development of appropriate system requirements for work-based projects.</a:t>
          </a:r>
          <a:endParaRPr lang="en-US"/>
        </a:p>
      </dgm:t>
    </dgm:pt>
    <dgm:pt modelId="{283DA241-7F00-4343-8652-B91CAA912397}" type="parTrans" cxnId="{2F9E8A94-22D9-4099-850D-E574C3EBEF82}">
      <dgm:prSet/>
      <dgm:spPr/>
      <dgm:t>
        <a:bodyPr/>
        <a:lstStyle/>
        <a:p>
          <a:endParaRPr lang="en-US"/>
        </a:p>
      </dgm:t>
    </dgm:pt>
    <dgm:pt modelId="{C3D1A70B-3394-4918-BFA8-7BBFFFEFE13D}" type="sibTrans" cxnId="{2F9E8A94-22D9-4099-850D-E574C3EBEF82}">
      <dgm:prSet/>
      <dgm:spPr/>
      <dgm:t>
        <a:bodyPr/>
        <a:lstStyle/>
        <a:p>
          <a:endParaRPr lang="en-US"/>
        </a:p>
      </dgm:t>
    </dgm:pt>
    <dgm:pt modelId="{08EF0940-D811-45B3-84D2-76689D60110C}" type="pres">
      <dgm:prSet presAssocID="{5F74922D-EE9E-47F4-9496-6D9B977C6F7F}" presName="outerComposite" presStyleCnt="0">
        <dgm:presLayoutVars>
          <dgm:chMax val="5"/>
          <dgm:dir/>
          <dgm:resizeHandles val="exact"/>
        </dgm:presLayoutVars>
      </dgm:prSet>
      <dgm:spPr/>
    </dgm:pt>
    <dgm:pt modelId="{34515F14-A4C3-486F-B142-831C8CDE583E}" type="pres">
      <dgm:prSet presAssocID="{5F74922D-EE9E-47F4-9496-6D9B977C6F7F}" presName="dummyMaxCanvas" presStyleCnt="0">
        <dgm:presLayoutVars/>
      </dgm:prSet>
      <dgm:spPr/>
    </dgm:pt>
    <dgm:pt modelId="{314F406A-67C5-4A13-806A-76A03AC253EB}" type="pres">
      <dgm:prSet presAssocID="{5F74922D-EE9E-47F4-9496-6D9B977C6F7F}" presName="TwoNodes_1" presStyleLbl="node1" presStyleIdx="0" presStyleCnt="2">
        <dgm:presLayoutVars>
          <dgm:bulletEnabled val="1"/>
        </dgm:presLayoutVars>
      </dgm:prSet>
      <dgm:spPr/>
    </dgm:pt>
    <dgm:pt modelId="{47E8CF9C-B6B1-46FA-B940-1F210F16F7B7}" type="pres">
      <dgm:prSet presAssocID="{5F74922D-EE9E-47F4-9496-6D9B977C6F7F}" presName="TwoNodes_2" presStyleLbl="node1" presStyleIdx="1" presStyleCnt="2">
        <dgm:presLayoutVars>
          <dgm:bulletEnabled val="1"/>
        </dgm:presLayoutVars>
      </dgm:prSet>
      <dgm:spPr/>
    </dgm:pt>
    <dgm:pt modelId="{7AB8CBA2-85F6-4901-9D36-FE9F50937C0D}" type="pres">
      <dgm:prSet presAssocID="{5F74922D-EE9E-47F4-9496-6D9B977C6F7F}" presName="TwoConn_1-2" presStyleLbl="fgAccFollowNode1" presStyleIdx="0" presStyleCnt="1">
        <dgm:presLayoutVars>
          <dgm:bulletEnabled val="1"/>
        </dgm:presLayoutVars>
      </dgm:prSet>
      <dgm:spPr/>
    </dgm:pt>
    <dgm:pt modelId="{2A3AB4D7-D11C-4D9F-98EE-D099CB9EDC31}" type="pres">
      <dgm:prSet presAssocID="{5F74922D-EE9E-47F4-9496-6D9B977C6F7F}" presName="TwoNodes_1_text" presStyleLbl="node1" presStyleIdx="1" presStyleCnt="2">
        <dgm:presLayoutVars>
          <dgm:bulletEnabled val="1"/>
        </dgm:presLayoutVars>
      </dgm:prSet>
      <dgm:spPr/>
    </dgm:pt>
    <dgm:pt modelId="{25846A3D-90FF-4DAF-B2E3-A64AE535134E}" type="pres">
      <dgm:prSet presAssocID="{5F74922D-EE9E-47F4-9496-6D9B977C6F7F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09756306-3E55-41BB-B3FC-7C393B627779}" type="presOf" srcId="{8EBBBF6C-B5C7-4646-B73C-8740F00AC7C7}" destId="{7AB8CBA2-85F6-4901-9D36-FE9F50937C0D}" srcOrd="0" destOrd="0" presId="urn:microsoft.com/office/officeart/2005/8/layout/vProcess5"/>
    <dgm:cxn modelId="{EFAD6C35-DB0B-4519-B57D-7402898F08A1}" srcId="{5F74922D-EE9E-47F4-9496-6D9B977C6F7F}" destId="{1CF69E62-8B51-478C-9AA6-551ED04A1AB0}" srcOrd="0" destOrd="0" parTransId="{3D8303B4-5C0A-4A08-B34F-0156B277406D}" sibTransId="{8EBBBF6C-B5C7-4646-B73C-8740F00AC7C7}"/>
    <dgm:cxn modelId="{C58B355E-FE5F-47E0-979E-BD1BB642C809}" type="presOf" srcId="{1CF69E62-8B51-478C-9AA6-551ED04A1AB0}" destId="{2A3AB4D7-D11C-4D9F-98EE-D099CB9EDC31}" srcOrd="1" destOrd="0" presId="urn:microsoft.com/office/officeart/2005/8/layout/vProcess5"/>
    <dgm:cxn modelId="{6EE49461-CEBF-4EDB-9C7C-B8C339A64D49}" type="presOf" srcId="{1CF69E62-8B51-478C-9AA6-551ED04A1AB0}" destId="{314F406A-67C5-4A13-806A-76A03AC253EB}" srcOrd="0" destOrd="0" presId="urn:microsoft.com/office/officeart/2005/8/layout/vProcess5"/>
    <dgm:cxn modelId="{C5327B44-02A0-45F0-80D2-0831220A55FA}" type="presOf" srcId="{5F74922D-EE9E-47F4-9496-6D9B977C6F7F}" destId="{08EF0940-D811-45B3-84D2-76689D60110C}" srcOrd="0" destOrd="0" presId="urn:microsoft.com/office/officeart/2005/8/layout/vProcess5"/>
    <dgm:cxn modelId="{41223369-DA66-42E6-80ED-71C6E8A4F894}" type="presOf" srcId="{6D1953E3-9D41-46CD-A9A5-73594950BA3A}" destId="{47E8CF9C-B6B1-46FA-B940-1F210F16F7B7}" srcOrd="0" destOrd="0" presId="urn:microsoft.com/office/officeart/2005/8/layout/vProcess5"/>
    <dgm:cxn modelId="{2F9E8A94-22D9-4099-850D-E574C3EBEF82}" srcId="{5F74922D-EE9E-47F4-9496-6D9B977C6F7F}" destId="{6D1953E3-9D41-46CD-A9A5-73594950BA3A}" srcOrd="1" destOrd="0" parTransId="{283DA241-7F00-4343-8652-B91CAA912397}" sibTransId="{C3D1A70B-3394-4918-BFA8-7BBFFFEFE13D}"/>
    <dgm:cxn modelId="{7C3CC8DC-E5D2-4D6F-80FD-EF34E030D991}" type="presOf" srcId="{6D1953E3-9D41-46CD-A9A5-73594950BA3A}" destId="{25846A3D-90FF-4DAF-B2E3-A64AE535134E}" srcOrd="1" destOrd="0" presId="urn:microsoft.com/office/officeart/2005/8/layout/vProcess5"/>
    <dgm:cxn modelId="{3DB3106E-CC4A-466D-804C-D4C73E5C4A61}" type="presParOf" srcId="{08EF0940-D811-45B3-84D2-76689D60110C}" destId="{34515F14-A4C3-486F-B142-831C8CDE583E}" srcOrd="0" destOrd="0" presId="urn:microsoft.com/office/officeart/2005/8/layout/vProcess5"/>
    <dgm:cxn modelId="{B74EE72E-0833-43A6-B462-9739A23DCB03}" type="presParOf" srcId="{08EF0940-D811-45B3-84D2-76689D60110C}" destId="{314F406A-67C5-4A13-806A-76A03AC253EB}" srcOrd="1" destOrd="0" presId="urn:microsoft.com/office/officeart/2005/8/layout/vProcess5"/>
    <dgm:cxn modelId="{2BAA9C0E-4C88-4570-837C-C4FC1329CB1B}" type="presParOf" srcId="{08EF0940-D811-45B3-84D2-76689D60110C}" destId="{47E8CF9C-B6B1-46FA-B940-1F210F16F7B7}" srcOrd="2" destOrd="0" presId="urn:microsoft.com/office/officeart/2005/8/layout/vProcess5"/>
    <dgm:cxn modelId="{DFA44D23-A004-4D40-8833-229BFF053ABC}" type="presParOf" srcId="{08EF0940-D811-45B3-84D2-76689D60110C}" destId="{7AB8CBA2-85F6-4901-9D36-FE9F50937C0D}" srcOrd="3" destOrd="0" presId="urn:microsoft.com/office/officeart/2005/8/layout/vProcess5"/>
    <dgm:cxn modelId="{3BB2395F-BEB4-4815-9156-2F7DC7F94A73}" type="presParOf" srcId="{08EF0940-D811-45B3-84D2-76689D60110C}" destId="{2A3AB4D7-D11C-4D9F-98EE-D099CB9EDC31}" srcOrd="4" destOrd="0" presId="urn:microsoft.com/office/officeart/2005/8/layout/vProcess5"/>
    <dgm:cxn modelId="{340BA843-299B-42CE-9A9D-B8927B78C532}" type="presParOf" srcId="{08EF0940-D811-45B3-84D2-76689D60110C}" destId="{25846A3D-90FF-4DAF-B2E3-A64AE535134E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4C23DD-7268-404B-AD85-FEA34E31FCF3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820CBC-4EFD-44E9-AD60-B71CCAC3C057}">
      <dgm:prSet/>
      <dgm:spPr/>
      <dgm:t>
        <a:bodyPr/>
        <a:lstStyle/>
        <a:p>
          <a:r>
            <a:rPr lang="en-US"/>
            <a:t>Review and implement</a:t>
          </a:r>
        </a:p>
      </dgm:t>
    </dgm:pt>
    <dgm:pt modelId="{7446A524-B0A7-4701-A3C2-4769F22509DB}" type="parTrans" cxnId="{D197B06E-CFCD-422A-A4C9-D2BE51ECE9B9}">
      <dgm:prSet/>
      <dgm:spPr/>
      <dgm:t>
        <a:bodyPr/>
        <a:lstStyle/>
        <a:p>
          <a:endParaRPr lang="en-US"/>
        </a:p>
      </dgm:t>
    </dgm:pt>
    <dgm:pt modelId="{85CC47A8-DB60-4626-91A8-FE31E902F6D8}" type="sibTrans" cxnId="{D197B06E-CFCD-422A-A4C9-D2BE51ECE9B9}">
      <dgm:prSet/>
      <dgm:spPr/>
      <dgm:t>
        <a:bodyPr/>
        <a:lstStyle/>
        <a:p>
          <a:endParaRPr lang="en-US"/>
        </a:p>
      </dgm:t>
    </dgm:pt>
    <dgm:pt modelId="{0A49F554-4578-4982-9CEA-F9064B944D5B}">
      <dgm:prSet/>
      <dgm:spPr/>
      <dgm:t>
        <a:bodyPr/>
        <a:lstStyle/>
        <a:p>
          <a:r>
            <a:rPr lang="en-US"/>
            <a:t>Review and implement appropriate research methods for investigating a problem relevant to the employer. </a:t>
          </a:r>
        </a:p>
      </dgm:t>
    </dgm:pt>
    <dgm:pt modelId="{69A5E56A-0B16-42F7-ADC2-0BE9644C6EA5}" type="parTrans" cxnId="{07078644-31E6-4A21-8CF8-978FAD0B91C2}">
      <dgm:prSet/>
      <dgm:spPr/>
      <dgm:t>
        <a:bodyPr/>
        <a:lstStyle/>
        <a:p>
          <a:endParaRPr lang="en-US"/>
        </a:p>
      </dgm:t>
    </dgm:pt>
    <dgm:pt modelId="{B992C717-3624-44B6-9410-EE981C12DA23}" type="sibTrans" cxnId="{07078644-31E6-4A21-8CF8-978FAD0B91C2}">
      <dgm:prSet/>
      <dgm:spPr/>
      <dgm:t>
        <a:bodyPr/>
        <a:lstStyle/>
        <a:p>
          <a:endParaRPr lang="en-US"/>
        </a:p>
      </dgm:t>
    </dgm:pt>
    <dgm:pt modelId="{E9ED58F0-ADC0-45C5-A9E5-F9D40AE5941D}">
      <dgm:prSet/>
      <dgm:spPr/>
      <dgm:t>
        <a:bodyPr/>
        <a:lstStyle/>
        <a:p>
          <a:r>
            <a:rPr lang="en-US"/>
            <a:t>Communicate</a:t>
          </a:r>
        </a:p>
      </dgm:t>
    </dgm:pt>
    <dgm:pt modelId="{A7E65E4A-B434-45A5-9A65-421836D175CF}" type="parTrans" cxnId="{45CA8E88-458C-4204-A9C5-FAD753B305BC}">
      <dgm:prSet/>
      <dgm:spPr/>
      <dgm:t>
        <a:bodyPr/>
        <a:lstStyle/>
        <a:p>
          <a:endParaRPr lang="en-US"/>
        </a:p>
      </dgm:t>
    </dgm:pt>
    <dgm:pt modelId="{E52611AC-D824-4D11-A2B7-CB1485C371FF}" type="sibTrans" cxnId="{45CA8E88-458C-4204-A9C5-FAD753B305BC}">
      <dgm:prSet/>
      <dgm:spPr/>
      <dgm:t>
        <a:bodyPr/>
        <a:lstStyle/>
        <a:p>
          <a:endParaRPr lang="en-US"/>
        </a:p>
      </dgm:t>
    </dgm:pt>
    <dgm:pt modelId="{56FAACC4-82A9-407D-B055-10926E89D758}">
      <dgm:prSet/>
      <dgm:spPr/>
      <dgm:t>
        <a:bodyPr/>
        <a:lstStyle/>
        <a:p>
          <a:r>
            <a:rPr lang="en-US"/>
            <a:t>Communicate an in-depth understanding of the problem on the context of the organisation’s needs and current research. </a:t>
          </a:r>
        </a:p>
      </dgm:t>
    </dgm:pt>
    <dgm:pt modelId="{0ED972DC-34C2-4B3E-A1C7-521E2984F0BA}" type="parTrans" cxnId="{7E821402-EFB0-471A-890F-548662E97CCC}">
      <dgm:prSet/>
      <dgm:spPr/>
      <dgm:t>
        <a:bodyPr/>
        <a:lstStyle/>
        <a:p>
          <a:endParaRPr lang="en-US"/>
        </a:p>
      </dgm:t>
    </dgm:pt>
    <dgm:pt modelId="{08AFE876-5667-46F4-BD2A-4B046C2F88CE}" type="sibTrans" cxnId="{7E821402-EFB0-471A-890F-548662E97CCC}">
      <dgm:prSet/>
      <dgm:spPr/>
      <dgm:t>
        <a:bodyPr/>
        <a:lstStyle/>
        <a:p>
          <a:endParaRPr lang="en-US"/>
        </a:p>
      </dgm:t>
    </dgm:pt>
    <dgm:pt modelId="{3511FB53-06BE-4BAE-8A28-2463774F4B15}">
      <dgm:prSet/>
      <dgm:spPr/>
      <dgm:t>
        <a:bodyPr/>
        <a:lstStyle/>
        <a:p>
          <a:r>
            <a:rPr lang="en-US"/>
            <a:t>Manage</a:t>
          </a:r>
        </a:p>
      </dgm:t>
    </dgm:pt>
    <dgm:pt modelId="{FDADBE57-6E10-4D96-8237-3F7ADBD84AC4}" type="parTrans" cxnId="{893D3980-F922-4150-8A45-FC618FA7528C}">
      <dgm:prSet/>
      <dgm:spPr/>
      <dgm:t>
        <a:bodyPr/>
        <a:lstStyle/>
        <a:p>
          <a:endParaRPr lang="en-US"/>
        </a:p>
      </dgm:t>
    </dgm:pt>
    <dgm:pt modelId="{A4776376-6E9C-4E32-A7C8-825B74AA5A80}" type="sibTrans" cxnId="{893D3980-F922-4150-8A45-FC618FA7528C}">
      <dgm:prSet/>
      <dgm:spPr/>
      <dgm:t>
        <a:bodyPr/>
        <a:lstStyle/>
        <a:p>
          <a:endParaRPr lang="en-US"/>
        </a:p>
      </dgm:t>
    </dgm:pt>
    <dgm:pt modelId="{21631B36-20F5-42CA-9561-417A5B586B90}">
      <dgm:prSet/>
      <dgm:spPr/>
      <dgm:t>
        <a:bodyPr/>
        <a:lstStyle/>
        <a:p>
          <a:r>
            <a:rPr lang="en-US"/>
            <a:t>Manage resources appropriately including collaboration with experts within the organisation.</a:t>
          </a:r>
        </a:p>
      </dgm:t>
    </dgm:pt>
    <dgm:pt modelId="{43749A9F-570B-4EB8-9CE0-994C710E7A3F}" type="parTrans" cxnId="{749B20EC-7411-4DE2-91F0-FD32E8249951}">
      <dgm:prSet/>
      <dgm:spPr/>
      <dgm:t>
        <a:bodyPr/>
        <a:lstStyle/>
        <a:p>
          <a:endParaRPr lang="en-US"/>
        </a:p>
      </dgm:t>
    </dgm:pt>
    <dgm:pt modelId="{DE7C037C-8FD0-430D-8A02-682508B201B5}" type="sibTrans" cxnId="{749B20EC-7411-4DE2-91F0-FD32E8249951}">
      <dgm:prSet/>
      <dgm:spPr/>
      <dgm:t>
        <a:bodyPr/>
        <a:lstStyle/>
        <a:p>
          <a:endParaRPr lang="en-US"/>
        </a:p>
      </dgm:t>
    </dgm:pt>
    <dgm:pt modelId="{CE7B992E-E4D9-4F2A-9ECB-FCB7583DA9BC}" type="pres">
      <dgm:prSet presAssocID="{A44C23DD-7268-404B-AD85-FEA34E31FCF3}" presName="Name0" presStyleCnt="0">
        <dgm:presLayoutVars>
          <dgm:dir/>
          <dgm:animLvl val="lvl"/>
          <dgm:resizeHandles val="exact"/>
        </dgm:presLayoutVars>
      </dgm:prSet>
      <dgm:spPr/>
    </dgm:pt>
    <dgm:pt modelId="{09EF66B5-BB59-4A74-B3BB-517131FA7DB5}" type="pres">
      <dgm:prSet presAssocID="{B3820CBC-4EFD-44E9-AD60-B71CCAC3C057}" presName="linNode" presStyleCnt="0"/>
      <dgm:spPr/>
    </dgm:pt>
    <dgm:pt modelId="{58B51392-C3BE-454C-9E9F-082CE7A60690}" type="pres">
      <dgm:prSet presAssocID="{B3820CBC-4EFD-44E9-AD60-B71CCAC3C057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CA50DF19-60BF-4927-95A7-5A6BD77F65C9}" type="pres">
      <dgm:prSet presAssocID="{B3820CBC-4EFD-44E9-AD60-B71CCAC3C057}" presName="descendantText" presStyleLbl="alignNode1" presStyleIdx="0" presStyleCnt="3">
        <dgm:presLayoutVars>
          <dgm:bulletEnabled/>
        </dgm:presLayoutVars>
      </dgm:prSet>
      <dgm:spPr/>
    </dgm:pt>
    <dgm:pt modelId="{485C7A71-505C-49FA-8792-9AC9DD95A011}" type="pres">
      <dgm:prSet presAssocID="{85CC47A8-DB60-4626-91A8-FE31E902F6D8}" presName="sp" presStyleCnt="0"/>
      <dgm:spPr/>
    </dgm:pt>
    <dgm:pt modelId="{EBFBECEA-DB58-4E25-8441-72F3061E4A35}" type="pres">
      <dgm:prSet presAssocID="{E9ED58F0-ADC0-45C5-A9E5-F9D40AE5941D}" presName="linNode" presStyleCnt="0"/>
      <dgm:spPr/>
    </dgm:pt>
    <dgm:pt modelId="{652652EA-B832-4204-99C5-4FE10C3AA0ED}" type="pres">
      <dgm:prSet presAssocID="{E9ED58F0-ADC0-45C5-A9E5-F9D40AE5941D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470D8856-127E-4532-AE15-CE802A100E77}" type="pres">
      <dgm:prSet presAssocID="{E9ED58F0-ADC0-45C5-A9E5-F9D40AE5941D}" presName="descendantText" presStyleLbl="alignNode1" presStyleIdx="1" presStyleCnt="3">
        <dgm:presLayoutVars>
          <dgm:bulletEnabled/>
        </dgm:presLayoutVars>
      </dgm:prSet>
      <dgm:spPr/>
    </dgm:pt>
    <dgm:pt modelId="{572CE6AA-3EBB-4157-9333-51BA59085581}" type="pres">
      <dgm:prSet presAssocID="{E52611AC-D824-4D11-A2B7-CB1485C371FF}" presName="sp" presStyleCnt="0"/>
      <dgm:spPr/>
    </dgm:pt>
    <dgm:pt modelId="{B57EBEA1-D36B-4509-B057-82B3941B33A4}" type="pres">
      <dgm:prSet presAssocID="{3511FB53-06BE-4BAE-8A28-2463774F4B15}" presName="linNode" presStyleCnt="0"/>
      <dgm:spPr/>
    </dgm:pt>
    <dgm:pt modelId="{2A0BC6DC-4D52-48F6-922B-36B0BC92DCFA}" type="pres">
      <dgm:prSet presAssocID="{3511FB53-06BE-4BAE-8A28-2463774F4B15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3B252A1C-6442-4ED6-BFE8-F4CF83428871}" type="pres">
      <dgm:prSet presAssocID="{3511FB53-06BE-4BAE-8A28-2463774F4B15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7E821402-EFB0-471A-890F-548662E97CCC}" srcId="{E9ED58F0-ADC0-45C5-A9E5-F9D40AE5941D}" destId="{56FAACC4-82A9-407D-B055-10926E89D758}" srcOrd="0" destOrd="0" parTransId="{0ED972DC-34C2-4B3E-A1C7-521E2984F0BA}" sibTransId="{08AFE876-5667-46F4-BD2A-4B046C2F88CE}"/>
    <dgm:cxn modelId="{A9BD3825-9703-4296-8235-2C199C338687}" type="presOf" srcId="{56FAACC4-82A9-407D-B055-10926E89D758}" destId="{470D8856-127E-4532-AE15-CE802A100E77}" srcOrd="0" destOrd="0" presId="urn:microsoft.com/office/officeart/2016/7/layout/VerticalHollowActionList"/>
    <dgm:cxn modelId="{07078644-31E6-4A21-8CF8-978FAD0B91C2}" srcId="{B3820CBC-4EFD-44E9-AD60-B71CCAC3C057}" destId="{0A49F554-4578-4982-9CEA-F9064B944D5B}" srcOrd="0" destOrd="0" parTransId="{69A5E56A-0B16-42F7-ADC2-0BE9644C6EA5}" sibTransId="{B992C717-3624-44B6-9410-EE981C12DA23}"/>
    <dgm:cxn modelId="{3765C045-5EE8-48C7-8339-672F4A5590E4}" type="presOf" srcId="{A44C23DD-7268-404B-AD85-FEA34E31FCF3}" destId="{CE7B992E-E4D9-4F2A-9ECB-FCB7583DA9BC}" srcOrd="0" destOrd="0" presId="urn:microsoft.com/office/officeart/2016/7/layout/VerticalHollowActionList"/>
    <dgm:cxn modelId="{D197B06E-CFCD-422A-A4C9-D2BE51ECE9B9}" srcId="{A44C23DD-7268-404B-AD85-FEA34E31FCF3}" destId="{B3820CBC-4EFD-44E9-AD60-B71CCAC3C057}" srcOrd="0" destOrd="0" parTransId="{7446A524-B0A7-4701-A3C2-4769F22509DB}" sibTransId="{85CC47A8-DB60-4626-91A8-FE31E902F6D8}"/>
    <dgm:cxn modelId="{0244C179-2B77-40AE-90F8-99897766E7B3}" type="presOf" srcId="{E9ED58F0-ADC0-45C5-A9E5-F9D40AE5941D}" destId="{652652EA-B832-4204-99C5-4FE10C3AA0ED}" srcOrd="0" destOrd="0" presId="urn:microsoft.com/office/officeart/2016/7/layout/VerticalHollowActionList"/>
    <dgm:cxn modelId="{13DD757C-FA23-48C4-AD25-C7CDEFB9621E}" type="presOf" srcId="{21631B36-20F5-42CA-9561-417A5B586B90}" destId="{3B252A1C-6442-4ED6-BFE8-F4CF83428871}" srcOrd="0" destOrd="0" presId="urn:microsoft.com/office/officeart/2016/7/layout/VerticalHollowActionList"/>
    <dgm:cxn modelId="{893D3980-F922-4150-8A45-FC618FA7528C}" srcId="{A44C23DD-7268-404B-AD85-FEA34E31FCF3}" destId="{3511FB53-06BE-4BAE-8A28-2463774F4B15}" srcOrd="2" destOrd="0" parTransId="{FDADBE57-6E10-4D96-8237-3F7ADBD84AC4}" sibTransId="{A4776376-6E9C-4E32-A7C8-825B74AA5A80}"/>
    <dgm:cxn modelId="{45CA8E88-458C-4204-A9C5-FAD753B305BC}" srcId="{A44C23DD-7268-404B-AD85-FEA34E31FCF3}" destId="{E9ED58F0-ADC0-45C5-A9E5-F9D40AE5941D}" srcOrd="1" destOrd="0" parTransId="{A7E65E4A-B434-45A5-9A65-421836D175CF}" sibTransId="{E52611AC-D824-4D11-A2B7-CB1485C371FF}"/>
    <dgm:cxn modelId="{FFABE789-9DE3-48BC-8F7F-184D047CB985}" type="presOf" srcId="{B3820CBC-4EFD-44E9-AD60-B71CCAC3C057}" destId="{58B51392-C3BE-454C-9E9F-082CE7A60690}" srcOrd="0" destOrd="0" presId="urn:microsoft.com/office/officeart/2016/7/layout/VerticalHollowActionList"/>
    <dgm:cxn modelId="{BAFF9CBC-26F8-4B0B-A2FF-112F2F63EBBE}" type="presOf" srcId="{0A49F554-4578-4982-9CEA-F9064B944D5B}" destId="{CA50DF19-60BF-4927-95A7-5A6BD77F65C9}" srcOrd="0" destOrd="0" presId="urn:microsoft.com/office/officeart/2016/7/layout/VerticalHollowActionList"/>
    <dgm:cxn modelId="{C7B6F1D0-101C-47E5-B0AB-992099C333ED}" type="presOf" srcId="{3511FB53-06BE-4BAE-8A28-2463774F4B15}" destId="{2A0BC6DC-4D52-48F6-922B-36B0BC92DCFA}" srcOrd="0" destOrd="0" presId="urn:microsoft.com/office/officeart/2016/7/layout/VerticalHollowActionList"/>
    <dgm:cxn modelId="{749B20EC-7411-4DE2-91F0-FD32E8249951}" srcId="{3511FB53-06BE-4BAE-8A28-2463774F4B15}" destId="{21631B36-20F5-42CA-9561-417A5B586B90}" srcOrd="0" destOrd="0" parTransId="{43749A9F-570B-4EB8-9CE0-994C710E7A3F}" sibTransId="{DE7C037C-8FD0-430D-8A02-682508B201B5}"/>
    <dgm:cxn modelId="{7F21E4A3-0CE0-43C7-89A7-008C5ACA3E3F}" type="presParOf" srcId="{CE7B992E-E4D9-4F2A-9ECB-FCB7583DA9BC}" destId="{09EF66B5-BB59-4A74-B3BB-517131FA7DB5}" srcOrd="0" destOrd="0" presId="urn:microsoft.com/office/officeart/2016/7/layout/VerticalHollowActionList"/>
    <dgm:cxn modelId="{C3419941-7C50-4746-950E-BB1076C15357}" type="presParOf" srcId="{09EF66B5-BB59-4A74-B3BB-517131FA7DB5}" destId="{58B51392-C3BE-454C-9E9F-082CE7A60690}" srcOrd="0" destOrd="0" presId="urn:microsoft.com/office/officeart/2016/7/layout/VerticalHollowActionList"/>
    <dgm:cxn modelId="{BCC8932E-9ED0-412F-8A1F-F7550C56415C}" type="presParOf" srcId="{09EF66B5-BB59-4A74-B3BB-517131FA7DB5}" destId="{CA50DF19-60BF-4927-95A7-5A6BD77F65C9}" srcOrd="1" destOrd="0" presId="urn:microsoft.com/office/officeart/2016/7/layout/VerticalHollowActionList"/>
    <dgm:cxn modelId="{34F8A8C5-4341-4B46-BEC0-56681DE6CF78}" type="presParOf" srcId="{CE7B992E-E4D9-4F2A-9ECB-FCB7583DA9BC}" destId="{485C7A71-505C-49FA-8792-9AC9DD95A011}" srcOrd="1" destOrd="0" presId="urn:microsoft.com/office/officeart/2016/7/layout/VerticalHollowActionList"/>
    <dgm:cxn modelId="{3C7DD995-E289-4A25-92E8-79D5A2C2307C}" type="presParOf" srcId="{CE7B992E-E4D9-4F2A-9ECB-FCB7583DA9BC}" destId="{EBFBECEA-DB58-4E25-8441-72F3061E4A35}" srcOrd="2" destOrd="0" presId="urn:microsoft.com/office/officeart/2016/7/layout/VerticalHollowActionList"/>
    <dgm:cxn modelId="{C9EF7B5D-F0DF-44B7-B257-10A331602CF3}" type="presParOf" srcId="{EBFBECEA-DB58-4E25-8441-72F3061E4A35}" destId="{652652EA-B832-4204-99C5-4FE10C3AA0ED}" srcOrd="0" destOrd="0" presId="urn:microsoft.com/office/officeart/2016/7/layout/VerticalHollowActionList"/>
    <dgm:cxn modelId="{9F8F9647-2AE2-4E20-B6C3-40C40173F135}" type="presParOf" srcId="{EBFBECEA-DB58-4E25-8441-72F3061E4A35}" destId="{470D8856-127E-4532-AE15-CE802A100E77}" srcOrd="1" destOrd="0" presId="urn:microsoft.com/office/officeart/2016/7/layout/VerticalHollowActionList"/>
    <dgm:cxn modelId="{AD6A1392-B413-46C4-978E-ED0452BB40C7}" type="presParOf" srcId="{CE7B992E-E4D9-4F2A-9ECB-FCB7583DA9BC}" destId="{572CE6AA-3EBB-4157-9333-51BA59085581}" srcOrd="3" destOrd="0" presId="urn:microsoft.com/office/officeart/2016/7/layout/VerticalHollowActionList"/>
    <dgm:cxn modelId="{6FDD60E4-2693-43D1-A402-95E4767F141F}" type="presParOf" srcId="{CE7B992E-E4D9-4F2A-9ECB-FCB7583DA9BC}" destId="{B57EBEA1-D36B-4509-B057-82B3941B33A4}" srcOrd="4" destOrd="0" presId="urn:microsoft.com/office/officeart/2016/7/layout/VerticalHollowActionList"/>
    <dgm:cxn modelId="{22175476-D43D-4FA5-8D48-E993B01E9F26}" type="presParOf" srcId="{B57EBEA1-D36B-4509-B057-82B3941B33A4}" destId="{2A0BC6DC-4D52-48F6-922B-36B0BC92DCFA}" srcOrd="0" destOrd="0" presId="urn:microsoft.com/office/officeart/2016/7/layout/VerticalHollowActionList"/>
    <dgm:cxn modelId="{30D6507A-004E-486D-BF0F-9B1E806BDDA1}" type="presParOf" srcId="{B57EBEA1-D36B-4509-B057-82B3941B33A4}" destId="{3B252A1C-6442-4ED6-BFE8-F4CF83428871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42FEB7-44A9-4BB2-B2D2-EB8B0AEC6A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6262C5-20BD-4F31-A2E6-09BC1EF33C75}">
      <dgm:prSet/>
      <dgm:spPr/>
      <dgm:t>
        <a:bodyPr/>
        <a:lstStyle/>
        <a:p>
          <a:r>
            <a:rPr lang="en-GB"/>
            <a:t>An introduction to Research (Professor John Rees) Via video</a:t>
          </a:r>
          <a:endParaRPr lang="en-US"/>
        </a:p>
      </dgm:t>
    </dgm:pt>
    <dgm:pt modelId="{91977552-E691-4B64-83E2-F43CD58B071D}" type="parTrans" cxnId="{F5A57371-8863-49FB-BCE9-552276314DC8}">
      <dgm:prSet/>
      <dgm:spPr/>
      <dgm:t>
        <a:bodyPr/>
        <a:lstStyle/>
        <a:p>
          <a:endParaRPr lang="en-US"/>
        </a:p>
      </dgm:t>
    </dgm:pt>
    <dgm:pt modelId="{F860CF29-C965-4625-9F55-DBFB699835C9}" type="sibTrans" cxnId="{F5A57371-8863-49FB-BCE9-552276314DC8}">
      <dgm:prSet/>
      <dgm:spPr/>
      <dgm:t>
        <a:bodyPr/>
        <a:lstStyle/>
        <a:p>
          <a:endParaRPr lang="en-US"/>
        </a:p>
      </dgm:t>
    </dgm:pt>
    <dgm:pt modelId="{197EFC34-D87D-43DF-AFB0-F2BFBA9662EA}">
      <dgm:prSet/>
      <dgm:spPr/>
      <dgm:t>
        <a:bodyPr/>
        <a:lstStyle/>
        <a:p>
          <a:r>
            <a:rPr lang="en-GB"/>
            <a:t>Solving Business Problem (Professor John Rees) Via Video</a:t>
          </a:r>
          <a:endParaRPr lang="en-US"/>
        </a:p>
      </dgm:t>
    </dgm:pt>
    <dgm:pt modelId="{0FAC73EB-5764-4D99-942C-969CD5582A0E}" type="parTrans" cxnId="{32DEFA66-18C3-465A-8E0A-83B7CA4816C7}">
      <dgm:prSet/>
      <dgm:spPr/>
      <dgm:t>
        <a:bodyPr/>
        <a:lstStyle/>
        <a:p>
          <a:endParaRPr lang="en-US"/>
        </a:p>
      </dgm:t>
    </dgm:pt>
    <dgm:pt modelId="{223278B1-B0DB-41B9-963B-EFBA4066F93D}" type="sibTrans" cxnId="{32DEFA66-18C3-465A-8E0A-83B7CA4816C7}">
      <dgm:prSet/>
      <dgm:spPr/>
      <dgm:t>
        <a:bodyPr/>
        <a:lstStyle/>
        <a:p>
          <a:endParaRPr lang="en-US"/>
        </a:p>
      </dgm:t>
    </dgm:pt>
    <dgm:pt modelId="{20D4BC07-4D31-4E80-A537-FC42718E09F6}">
      <dgm:prSet/>
      <dgm:spPr/>
      <dgm:t>
        <a:bodyPr/>
        <a:lstStyle/>
        <a:p>
          <a:r>
            <a:rPr lang="en-GB"/>
            <a:t>Starting your research proposal (Beverley Holland)</a:t>
          </a:r>
          <a:endParaRPr lang="en-US"/>
        </a:p>
      </dgm:t>
    </dgm:pt>
    <dgm:pt modelId="{8B65B1C3-EBF4-4C7E-B5C1-2B03F7FE8AAB}" type="parTrans" cxnId="{10CEC4DC-80A9-485C-9EA6-DA490814B734}">
      <dgm:prSet/>
      <dgm:spPr/>
      <dgm:t>
        <a:bodyPr/>
        <a:lstStyle/>
        <a:p>
          <a:endParaRPr lang="en-US"/>
        </a:p>
      </dgm:t>
    </dgm:pt>
    <dgm:pt modelId="{61E78B9A-389C-4154-A985-E17254315131}" type="sibTrans" cxnId="{10CEC4DC-80A9-485C-9EA6-DA490814B734}">
      <dgm:prSet/>
      <dgm:spPr/>
      <dgm:t>
        <a:bodyPr/>
        <a:lstStyle/>
        <a:p>
          <a:endParaRPr lang="en-US"/>
        </a:p>
      </dgm:t>
    </dgm:pt>
    <dgm:pt modelId="{3E476F2D-3DC5-4C76-9DCB-C2E38702AAB2}">
      <dgm:prSet/>
      <dgm:spPr/>
      <dgm:t>
        <a:bodyPr/>
        <a:lstStyle/>
        <a:p>
          <a:r>
            <a:rPr lang="en-GB"/>
            <a:t>Managing the research (project management) (Beverley Holland)</a:t>
          </a:r>
          <a:endParaRPr lang="en-US"/>
        </a:p>
      </dgm:t>
    </dgm:pt>
    <dgm:pt modelId="{4C239F08-2FB0-425A-8ED8-53A364BD0569}" type="parTrans" cxnId="{CE1824BD-930B-4BB2-B688-1885D80C70E3}">
      <dgm:prSet/>
      <dgm:spPr/>
      <dgm:t>
        <a:bodyPr/>
        <a:lstStyle/>
        <a:p>
          <a:endParaRPr lang="en-US"/>
        </a:p>
      </dgm:t>
    </dgm:pt>
    <dgm:pt modelId="{01BE0CBD-35E4-464F-BABC-07DEF4500A8A}" type="sibTrans" cxnId="{CE1824BD-930B-4BB2-B688-1885D80C70E3}">
      <dgm:prSet/>
      <dgm:spPr/>
      <dgm:t>
        <a:bodyPr/>
        <a:lstStyle/>
        <a:p>
          <a:endParaRPr lang="en-US"/>
        </a:p>
      </dgm:t>
    </dgm:pt>
    <dgm:pt modelId="{AE870061-5179-4143-8866-4C2F1C038039}" type="pres">
      <dgm:prSet presAssocID="{3F42FEB7-44A9-4BB2-B2D2-EB8B0AEC6A5E}" presName="linear" presStyleCnt="0">
        <dgm:presLayoutVars>
          <dgm:animLvl val="lvl"/>
          <dgm:resizeHandles val="exact"/>
        </dgm:presLayoutVars>
      </dgm:prSet>
      <dgm:spPr/>
    </dgm:pt>
    <dgm:pt modelId="{6111620A-ADDE-441E-9EF8-EDB937584E75}" type="pres">
      <dgm:prSet presAssocID="{086262C5-20BD-4F31-A2E6-09BC1EF33C7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BC4CA96-9178-4745-A712-BC29A331C599}" type="pres">
      <dgm:prSet presAssocID="{F860CF29-C965-4625-9F55-DBFB699835C9}" presName="spacer" presStyleCnt="0"/>
      <dgm:spPr/>
    </dgm:pt>
    <dgm:pt modelId="{3C9598B4-0266-4BD4-8D03-6EC8C93822D1}" type="pres">
      <dgm:prSet presAssocID="{197EFC34-D87D-43DF-AFB0-F2BFBA9662E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A697853-AEAC-44FB-91C9-16F38BF950ED}" type="pres">
      <dgm:prSet presAssocID="{223278B1-B0DB-41B9-963B-EFBA4066F93D}" presName="spacer" presStyleCnt="0"/>
      <dgm:spPr/>
    </dgm:pt>
    <dgm:pt modelId="{2050185E-41B7-4BA2-BD13-C20CF7EE7A1A}" type="pres">
      <dgm:prSet presAssocID="{20D4BC07-4D31-4E80-A537-FC42718E09F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61CC6DF-EC3B-4FA4-8677-7384E116F7F9}" type="pres">
      <dgm:prSet presAssocID="{61E78B9A-389C-4154-A985-E17254315131}" presName="spacer" presStyleCnt="0"/>
      <dgm:spPr/>
    </dgm:pt>
    <dgm:pt modelId="{259D7DFE-19A5-4803-8CAB-FF8DDE37C4C2}" type="pres">
      <dgm:prSet presAssocID="{3E476F2D-3DC5-4C76-9DCB-C2E38702AAB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8B08523-129C-4C47-8432-2E5F67CAA406}" type="presOf" srcId="{197EFC34-D87D-43DF-AFB0-F2BFBA9662EA}" destId="{3C9598B4-0266-4BD4-8D03-6EC8C93822D1}" srcOrd="0" destOrd="0" presId="urn:microsoft.com/office/officeart/2005/8/layout/vList2"/>
    <dgm:cxn modelId="{32DEFA66-18C3-465A-8E0A-83B7CA4816C7}" srcId="{3F42FEB7-44A9-4BB2-B2D2-EB8B0AEC6A5E}" destId="{197EFC34-D87D-43DF-AFB0-F2BFBA9662EA}" srcOrd="1" destOrd="0" parTransId="{0FAC73EB-5764-4D99-942C-969CD5582A0E}" sibTransId="{223278B1-B0DB-41B9-963B-EFBA4066F93D}"/>
    <dgm:cxn modelId="{F5A57371-8863-49FB-BCE9-552276314DC8}" srcId="{3F42FEB7-44A9-4BB2-B2D2-EB8B0AEC6A5E}" destId="{086262C5-20BD-4F31-A2E6-09BC1EF33C75}" srcOrd="0" destOrd="0" parTransId="{91977552-E691-4B64-83E2-F43CD58B071D}" sibTransId="{F860CF29-C965-4625-9F55-DBFB699835C9}"/>
    <dgm:cxn modelId="{B8C75554-1BCE-4882-882E-A3C3F920521A}" type="presOf" srcId="{3F42FEB7-44A9-4BB2-B2D2-EB8B0AEC6A5E}" destId="{AE870061-5179-4143-8866-4C2F1C038039}" srcOrd="0" destOrd="0" presId="urn:microsoft.com/office/officeart/2005/8/layout/vList2"/>
    <dgm:cxn modelId="{70F10480-64FB-4D3F-8D14-FBA515433FA6}" type="presOf" srcId="{086262C5-20BD-4F31-A2E6-09BC1EF33C75}" destId="{6111620A-ADDE-441E-9EF8-EDB937584E75}" srcOrd="0" destOrd="0" presId="urn:microsoft.com/office/officeart/2005/8/layout/vList2"/>
    <dgm:cxn modelId="{CE1824BD-930B-4BB2-B688-1885D80C70E3}" srcId="{3F42FEB7-44A9-4BB2-B2D2-EB8B0AEC6A5E}" destId="{3E476F2D-3DC5-4C76-9DCB-C2E38702AAB2}" srcOrd="3" destOrd="0" parTransId="{4C239F08-2FB0-425A-8ED8-53A364BD0569}" sibTransId="{01BE0CBD-35E4-464F-BABC-07DEF4500A8A}"/>
    <dgm:cxn modelId="{6FB5F3CD-E7E9-4075-BF8F-5F5514D643CC}" type="presOf" srcId="{20D4BC07-4D31-4E80-A537-FC42718E09F6}" destId="{2050185E-41B7-4BA2-BD13-C20CF7EE7A1A}" srcOrd="0" destOrd="0" presId="urn:microsoft.com/office/officeart/2005/8/layout/vList2"/>
    <dgm:cxn modelId="{4C85F8D4-D2B8-4DA8-B377-C711D9155236}" type="presOf" srcId="{3E476F2D-3DC5-4C76-9DCB-C2E38702AAB2}" destId="{259D7DFE-19A5-4803-8CAB-FF8DDE37C4C2}" srcOrd="0" destOrd="0" presId="urn:microsoft.com/office/officeart/2005/8/layout/vList2"/>
    <dgm:cxn modelId="{10CEC4DC-80A9-485C-9EA6-DA490814B734}" srcId="{3F42FEB7-44A9-4BB2-B2D2-EB8B0AEC6A5E}" destId="{20D4BC07-4D31-4E80-A537-FC42718E09F6}" srcOrd="2" destOrd="0" parTransId="{8B65B1C3-EBF4-4C7E-B5C1-2B03F7FE8AAB}" sibTransId="{61E78B9A-389C-4154-A985-E17254315131}"/>
    <dgm:cxn modelId="{178608AD-714A-45E9-8269-4E315E1DF6D8}" type="presParOf" srcId="{AE870061-5179-4143-8866-4C2F1C038039}" destId="{6111620A-ADDE-441E-9EF8-EDB937584E75}" srcOrd="0" destOrd="0" presId="urn:microsoft.com/office/officeart/2005/8/layout/vList2"/>
    <dgm:cxn modelId="{9D9EA7EE-CD0B-4B98-A183-E81F1901F9BE}" type="presParOf" srcId="{AE870061-5179-4143-8866-4C2F1C038039}" destId="{2BC4CA96-9178-4745-A712-BC29A331C599}" srcOrd="1" destOrd="0" presId="urn:microsoft.com/office/officeart/2005/8/layout/vList2"/>
    <dgm:cxn modelId="{B1AD535B-F331-4774-A747-74D6AED8A1FC}" type="presParOf" srcId="{AE870061-5179-4143-8866-4C2F1C038039}" destId="{3C9598B4-0266-4BD4-8D03-6EC8C93822D1}" srcOrd="2" destOrd="0" presId="urn:microsoft.com/office/officeart/2005/8/layout/vList2"/>
    <dgm:cxn modelId="{5078036D-67EF-46AB-B55E-6DD35AE5F4AE}" type="presParOf" srcId="{AE870061-5179-4143-8866-4C2F1C038039}" destId="{0A697853-AEAC-44FB-91C9-16F38BF950ED}" srcOrd="3" destOrd="0" presId="urn:microsoft.com/office/officeart/2005/8/layout/vList2"/>
    <dgm:cxn modelId="{6C40E18D-B5B3-474D-AA4A-D11D81F15118}" type="presParOf" srcId="{AE870061-5179-4143-8866-4C2F1C038039}" destId="{2050185E-41B7-4BA2-BD13-C20CF7EE7A1A}" srcOrd="4" destOrd="0" presId="urn:microsoft.com/office/officeart/2005/8/layout/vList2"/>
    <dgm:cxn modelId="{F707C84B-72ED-4F79-BF85-A0EE9BB5E8EA}" type="presParOf" srcId="{AE870061-5179-4143-8866-4C2F1C038039}" destId="{F61CC6DF-EC3B-4FA4-8677-7384E116F7F9}" srcOrd="5" destOrd="0" presId="urn:microsoft.com/office/officeart/2005/8/layout/vList2"/>
    <dgm:cxn modelId="{0D70331C-334C-4720-B78D-853699EF9EF9}" type="presParOf" srcId="{AE870061-5179-4143-8866-4C2F1C038039}" destId="{259D7DFE-19A5-4803-8CAB-FF8DDE37C4C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E388FC-E20C-4AAE-8E7E-583FF28D0745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1AEF67-994F-4877-A405-2B20AB515B6C}">
      <dgm:prSet/>
      <dgm:spPr/>
      <dgm:t>
        <a:bodyPr/>
        <a:lstStyle/>
        <a:p>
          <a:r>
            <a:rPr lang="en-GB"/>
            <a:t>Proof of concept</a:t>
          </a:r>
          <a:endParaRPr lang="en-US"/>
        </a:p>
      </dgm:t>
    </dgm:pt>
    <dgm:pt modelId="{25BEB7E9-8411-4752-B8E5-656826F7AAC5}" type="parTrans" cxnId="{2896A2F9-0FFF-4FE7-A835-50E8FD2B9EC3}">
      <dgm:prSet/>
      <dgm:spPr/>
      <dgm:t>
        <a:bodyPr/>
        <a:lstStyle/>
        <a:p>
          <a:endParaRPr lang="en-US"/>
        </a:p>
      </dgm:t>
    </dgm:pt>
    <dgm:pt modelId="{C96D00C5-5510-4EF4-8400-60B17C6C5FFE}" type="sibTrans" cxnId="{2896A2F9-0FFF-4FE7-A835-50E8FD2B9EC3}">
      <dgm:prSet/>
      <dgm:spPr/>
      <dgm:t>
        <a:bodyPr/>
        <a:lstStyle/>
        <a:p>
          <a:endParaRPr lang="en-US"/>
        </a:p>
      </dgm:t>
    </dgm:pt>
    <dgm:pt modelId="{E2B5B9D0-C67C-4C10-962C-5A570A6DF09D}">
      <dgm:prSet/>
      <dgm:spPr/>
      <dgm:t>
        <a:bodyPr/>
        <a:lstStyle/>
        <a:p>
          <a:r>
            <a:rPr lang="en-GB"/>
            <a:t>Proves the proposed project is viable ( small test before the main event)</a:t>
          </a:r>
          <a:endParaRPr lang="en-US"/>
        </a:p>
      </dgm:t>
    </dgm:pt>
    <dgm:pt modelId="{CBBA98E6-4A7E-4941-854B-647E8FF6AA95}" type="parTrans" cxnId="{0852A9F5-918A-4BF7-AE20-5B5665F5A0A9}">
      <dgm:prSet/>
      <dgm:spPr/>
      <dgm:t>
        <a:bodyPr/>
        <a:lstStyle/>
        <a:p>
          <a:endParaRPr lang="en-US"/>
        </a:p>
      </dgm:t>
    </dgm:pt>
    <dgm:pt modelId="{505190CB-5810-45CE-AABF-581B7488605F}" type="sibTrans" cxnId="{0852A9F5-918A-4BF7-AE20-5B5665F5A0A9}">
      <dgm:prSet/>
      <dgm:spPr/>
      <dgm:t>
        <a:bodyPr/>
        <a:lstStyle/>
        <a:p>
          <a:endParaRPr lang="en-US"/>
        </a:p>
      </dgm:t>
    </dgm:pt>
    <dgm:pt modelId="{2B7DB094-35C7-4156-9F86-482D938FF06B}">
      <dgm:prSet/>
      <dgm:spPr/>
      <dgm:t>
        <a:bodyPr/>
        <a:lstStyle/>
        <a:p>
          <a:r>
            <a:rPr lang="en-GB"/>
            <a:t>Hardware testing</a:t>
          </a:r>
          <a:endParaRPr lang="en-US"/>
        </a:p>
      </dgm:t>
    </dgm:pt>
    <dgm:pt modelId="{24492092-B6F1-48E7-8F96-A8EBA5B2A319}" type="parTrans" cxnId="{4BC66BB3-4A4A-4EE7-9CF4-2F113FAB1D91}">
      <dgm:prSet/>
      <dgm:spPr/>
      <dgm:t>
        <a:bodyPr/>
        <a:lstStyle/>
        <a:p>
          <a:endParaRPr lang="en-US"/>
        </a:p>
      </dgm:t>
    </dgm:pt>
    <dgm:pt modelId="{42844B09-42A0-4733-89AE-FF398A9F919B}" type="sibTrans" cxnId="{4BC66BB3-4A4A-4EE7-9CF4-2F113FAB1D91}">
      <dgm:prSet/>
      <dgm:spPr/>
      <dgm:t>
        <a:bodyPr/>
        <a:lstStyle/>
        <a:p>
          <a:endParaRPr lang="en-US"/>
        </a:p>
      </dgm:t>
    </dgm:pt>
    <dgm:pt modelId="{90A3CAEC-8A7F-40C4-802F-E83BD7504FCE}">
      <dgm:prSet/>
      <dgm:spPr/>
      <dgm:t>
        <a:bodyPr/>
        <a:lstStyle/>
        <a:p>
          <a:r>
            <a:rPr lang="en-GB"/>
            <a:t>Software testing</a:t>
          </a:r>
          <a:endParaRPr lang="en-US"/>
        </a:p>
      </dgm:t>
    </dgm:pt>
    <dgm:pt modelId="{8B4F3330-AB94-45E0-994A-B446D5C42DBE}" type="parTrans" cxnId="{9D0AEB14-EA2A-40B6-958D-A73ACA28361C}">
      <dgm:prSet/>
      <dgm:spPr/>
      <dgm:t>
        <a:bodyPr/>
        <a:lstStyle/>
        <a:p>
          <a:endParaRPr lang="en-US"/>
        </a:p>
      </dgm:t>
    </dgm:pt>
    <dgm:pt modelId="{885B38E9-7646-45A1-89F7-B5E3405DDB3A}" type="sibTrans" cxnId="{9D0AEB14-EA2A-40B6-958D-A73ACA28361C}">
      <dgm:prSet/>
      <dgm:spPr/>
      <dgm:t>
        <a:bodyPr/>
        <a:lstStyle/>
        <a:p>
          <a:endParaRPr lang="en-US"/>
        </a:p>
      </dgm:t>
    </dgm:pt>
    <dgm:pt modelId="{2D48ABDD-3321-4CBF-959E-7FAF1EE0ACCF}">
      <dgm:prSet/>
      <dgm:spPr/>
      <dgm:t>
        <a:bodyPr/>
        <a:lstStyle/>
        <a:p>
          <a:r>
            <a:rPr lang="en-GB"/>
            <a:t>Bought in software</a:t>
          </a:r>
          <a:endParaRPr lang="en-US"/>
        </a:p>
      </dgm:t>
    </dgm:pt>
    <dgm:pt modelId="{013072F9-D172-4FC1-ADAD-D7094EFA9F2F}" type="parTrans" cxnId="{1B453D36-5290-449E-A20C-A6658FC7A379}">
      <dgm:prSet/>
      <dgm:spPr/>
      <dgm:t>
        <a:bodyPr/>
        <a:lstStyle/>
        <a:p>
          <a:endParaRPr lang="en-US"/>
        </a:p>
      </dgm:t>
    </dgm:pt>
    <dgm:pt modelId="{D3979A71-E422-47B6-BC24-FEFC16C802B8}" type="sibTrans" cxnId="{1B453D36-5290-449E-A20C-A6658FC7A379}">
      <dgm:prSet/>
      <dgm:spPr/>
      <dgm:t>
        <a:bodyPr/>
        <a:lstStyle/>
        <a:p>
          <a:endParaRPr lang="en-US"/>
        </a:p>
      </dgm:t>
    </dgm:pt>
    <dgm:pt modelId="{49817717-B878-4C3D-A1F3-5B5F35890EA9}">
      <dgm:prSet/>
      <dgm:spPr/>
      <dgm:t>
        <a:bodyPr/>
        <a:lstStyle/>
        <a:p>
          <a:r>
            <a:rPr lang="en-GB"/>
            <a:t>Developed prototype</a:t>
          </a:r>
          <a:endParaRPr lang="en-US"/>
        </a:p>
      </dgm:t>
    </dgm:pt>
    <dgm:pt modelId="{86FFB93F-2A7B-4FAA-B37D-A663BB12970B}" type="parTrans" cxnId="{FA477DE5-8649-4450-8747-860A86D91CFC}">
      <dgm:prSet/>
      <dgm:spPr/>
      <dgm:t>
        <a:bodyPr/>
        <a:lstStyle/>
        <a:p>
          <a:endParaRPr lang="en-US"/>
        </a:p>
      </dgm:t>
    </dgm:pt>
    <dgm:pt modelId="{BDBE3C86-3CEA-40B4-91B5-361235FCEB0F}" type="sibTrans" cxnId="{FA477DE5-8649-4450-8747-860A86D91CFC}">
      <dgm:prSet/>
      <dgm:spPr/>
      <dgm:t>
        <a:bodyPr/>
        <a:lstStyle/>
        <a:p>
          <a:endParaRPr lang="en-US"/>
        </a:p>
      </dgm:t>
    </dgm:pt>
    <dgm:pt modelId="{2D36B2E3-BC69-40BD-8361-3FD0E8A44DE0}" type="pres">
      <dgm:prSet presAssocID="{AEE388FC-E20C-4AAE-8E7E-583FF28D074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F02DDB9-E49E-4F16-9403-83AFA8223E57}" type="pres">
      <dgm:prSet presAssocID="{A41AEF67-994F-4877-A405-2B20AB515B6C}" presName="hierRoot1" presStyleCnt="0">
        <dgm:presLayoutVars>
          <dgm:hierBranch val="init"/>
        </dgm:presLayoutVars>
      </dgm:prSet>
      <dgm:spPr/>
    </dgm:pt>
    <dgm:pt modelId="{10DBFBCF-1A48-42D8-BAA5-307A5FE1EE04}" type="pres">
      <dgm:prSet presAssocID="{A41AEF67-994F-4877-A405-2B20AB515B6C}" presName="rootComposite1" presStyleCnt="0"/>
      <dgm:spPr/>
    </dgm:pt>
    <dgm:pt modelId="{1723C75B-4535-4F5D-BBB3-89F7463512D3}" type="pres">
      <dgm:prSet presAssocID="{A41AEF67-994F-4877-A405-2B20AB515B6C}" presName="rootText1" presStyleLbl="node0" presStyleIdx="0" presStyleCnt="3">
        <dgm:presLayoutVars>
          <dgm:chPref val="3"/>
        </dgm:presLayoutVars>
      </dgm:prSet>
      <dgm:spPr/>
    </dgm:pt>
    <dgm:pt modelId="{122BE233-FC45-4301-82B5-6F5CF4B5D520}" type="pres">
      <dgm:prSet presAssocID="{A41AEF67-994F-4877-A405-2B20AB515B6C}" presName="rootConnector1" presStyleLbl="node1" presStyleIdx="0" presStyleCnt="0"/>
      <dgm:spPr/>
    </dgm:pt>
    <dgm:pt modelId="{F3D8BC1D-A5C7-451E-AE69-E373851F9864}" type="pres">
      <dgm:prSet presAssocID="{A41AEF67-994F-4877-A405-2B20AB515B6C}" presName="hierChild2" presStyleCnt="0"/>
      <dgm:spPr/>
    </dgm:pt>
    <dgm:pt modelId="{FF5328FA-1531-4FDE-B84E-6350FE0E8EBA}" type="pres">
      <dgm:prSet presAssocID="{CBBA98E6-4A7E-4941-854B-647E8FF6AA95}" presName="Name64" presStyleLbl="parChTrans1D2" presStyleIdx="0" presStyleCnt="3"/>
      <dgm:spPr/>
    </dgm:pt>
    <dgm:pt modelId="{450D54AA-5AF1-40ED-960E-9A1F57D5A68C}" type="pres">
      <dgm:prSet presAssocID="{E2B5B9D0-C67C-4C10-962C-5A570A6DF09D}" presName="hierRoot2" presStyleCnt="0">
        <dgm:presLayoutVars>
          <dgm:hierBranch val="init"/>
        </dgm:presLayoutVars>
      </dgm:prSet>
      <dgm:spPr/>
    </dgm:pt>
    <dgm:pt modelId="{C8D50809-769F-4F40-857C-2566AC04A1CA}" type="pres">
      <dgm:prSet presAssocID="{E2B5B9D0-C67C-4C10-962C-5A570A6DF09D}" presName="rootComposite" presStyleCnt="0"/>
      <dgm:spPr/>
    </dgm:pt>
    <dgm:pt modelId="{D9243EC0-FEB7-4563-90D7-50CC760EB691}" type="pres">
      <dgm:prSet presAssocID="{E2B5B9D0-C67C-4C10-962C-5A570A6DF09D}" presName="rootText" presStyleLbl="node2" presStyleIdx="0" presStyleCnt="3">
        <dgm:presLayoutVars>
          <dgm:chPref val="3"/>
        </dgm:presLayoutVars>
      </dgm:prSet>
      <dgm:spPr/>
    </dgm:pt>
    <dgm:pt modelId="{EC1275EE-54B8-4814-936F-FF029F56632E}" type="pres">
      <dgm:prSet presAssocID="{E2B5B9D0-C67C-4C10-962C-5A570A6DF09D}" presName="rootConnector" presStyleLbl="node2" presStyleIdx="0" presStyleCnt="3"/>
      <dgm:spPr/>
    </dgm:pt>
    <dgm:pt modelId="{C125BC97-D8B7-4FD5-B475-9298E062407C}" type="pres">
      <dgm:prSet presAssocID="{E2B5B9D0-C67C-4C10-962C-5A570A6DF09D}" presName="hierChild4" presStyleCnt="0"/>
      <dgm:spPr/>
    </dgm:pt>
    <dgm:pt modelId="{5EC0B911-81FC-4ED3-B83D-D5999F0040B2}" type="pres">
      <dgm:prSet presAssocID="{E2B5B9D0-C67C-4C10-962C-5A570A6DF09D}" presName="hierChild5" presStyleCnt="0"/>
      <dgm:spPr/>
    </dgm:pt>
    <dgm:pt modelId="{D17C5C28-BAF0-4264-882D-BC36DF379EFF}" type="pres">
      <dgm:prSet presAssocID="{A41AEF67-994F-4877-A405-2B20AB515B6C}" presName="hierChild3" presStyleCnt="0"/>
      <dgm:spPr/>
    </dgm:pt>
    <dgm:pt modelId="{09F16525-A40B-4BC6-A60C-1FF7E534F273}" type="pres">
      <dgm:prSet presAssocID="{2B7DB094-35C7-4156-9F86-482D938FF06B}" presName="hierRoot1" presStyleCnt="0">
        <dgm:presLayoutVars>
          <dgm:hierBranch val="init"/>
        </dgm:presLayoutVars>
      </dgm:prSet>
      <dgm:spPr/>
    </dgm:pt>
    <dgm:pt modelId="{C4AB5FDA-4D77-48DE-BD5D-36203024E0A7}" type="pres">
      <dgm:prSet presAssocID="{2B7DB094-35C7-4156-9F86-482D938FF06B}" presName="rootComposite1" presStyleCnt="0"/>
      <dgm:spPr/>
    </dgm:pt>
    <dgm:pt modelId="{1E8B9FF0-6988-4020-AB14-A48696E3926D}" type="pres">
      <dgm:prSet presAssocID="{2B7DB094-35C7-4156-9F86-482D938FF06B}" presName="rootText1" presStyleLbl="node0" presStyleIdx="1" presStyleCnt="3">
        <dgm:presLayoutVars>
          <dgm:chPref val="3"/>
        </dgm:presLayoutVars>
      </dgm:prSet>
      <dgm:spPr/>
    </dgm:pt>
    <dgm:pt modelId="{2623C389-B0F6-445F-AD22-81CDF6945F11}" type="pres">
      <dgm:prSet presAssocID="{2B7DB094-35C7-4156-9F86-482D938FF06B}" presName="rootConnector1" presStyleLbl="node1" presStyleIdx="0" presStyleCnt="0"/>
      <dgm:spPr/>
    </dgm:pt>
    <dgm:pt modelId="{FCB11539-981F-4646-892D-411843E697A0}" type="pres">
      <dgm:prSet presAssocID="{2B7DB094-35C7-4156-9F86-482D938FF06B}" presName="hierChild2" presStyleCnt="0"/>
      <dgm:spPr/>
    </dgm:pt>
    <dgm:pt modelId="{EA0319CA-D5CE-43DF-A954-C901A647913A}" type="pres">
      <dgm:prSet presAssocID="{2B7DB094-35C7-4156-9F86-482D938FF06B}" presName="hierChild3" presStyleCnt="0"/>
      <dgm:spPr/>
    </dgm:pt>
    <dgm:pt modelId="{092CE6EA-B4F2-4304-B767-74C1AF93D3C1}" type="pres">
      <dgm:prSet presAssocID="{90A3CAEC-8A7F-40C4-802F-E83BD7504FCE}" presName="hierRoot1" presStyleCnt="0">
        <dgm:presLayoutVars>
          <dgm:hierBranch val="init"/>
        </dgm:presLayoutVars>
      </dgm:prSet>
      <dgm:spPr/>
    </dgm:pt>
    <dgm:pt modelId="{A1C846A1-0F1C-4934-9EFF-539F1F8D1938}" type="pres">
      <dgm:prSet presAssocID="{90A3CAEC-8A7F-40C4-802F-E83BD7504FCE}" presName="rootComposite1" presStyleCnt="0"/>
      <dgm:spPr/>
    </dgm:pt>
    <dgm:pt modelId="{8488694A-2A8E-4FB8-B9C9-5DBA16044B86}" type="pres">
      <dgm:prSet presAssocID="{90A3CAEC-8A7F-40C4-802F-E83BD7504FCE}" presName="rootText1" presStyleLbl="node0" presStyleIdx="2" presStyleCnt="3">
        <dgm:presLayoutVars>
          <dgm:chPref val="3"/>
        </dgm:presLayoutVars>
      </dgm:prSet>
      <dgm:spPr/>
    </dgm:pt>
    <dgm:pt modelId="{54BACEF1-E0A8-4E5E-B916-70EABB0C57C8}" type="pres">
      <dgm:prSet presAssocID="{90A3CAEC-8A7F-40C4-802F-E83BD7504FCE}" presName="rootConnector1" presStyleLbl="node1" presStyleIdx="0" presStyleCnt="0"/>
      <dgm:spPr/>
    </dgm:pt>
    <dgm:pt modelId="{B33C3A8F-18FD-4BFF-9CB4-F7B86F5A7839}" type="pres">
      <dgm:prSet presAssocID="{90A3CAEC-8A7F-40C4-802F-E83BD7504FCE}" presName="hierChild2" presStyleCnt="0"/>
      <dgm:spPr/>
    </dgm:pt>
    <dgm:pt modelId="{820F30A7-0606-474F-BD1F-E826D1596D35}" type="pres">
      <dgm:prSet presAssocID="{013072F9-D172-4FC1-ADAD-D7094EFA9F2F}" presName="Name64" presStyleLbl="parChTrans1D2" presStyleIdx="1" presStyleCnt="3"/>
      <dgm:spPr/>
    </dgm:pt>
    <dgm:pt modelId="{7142C173-EA25-443E-927F-294F3B8F6B8C}" type="pres">
      <dgm:prSet presAssocID="{2D48ABDD-3321-4CBF-959E-7FAF1EE0ACCF}" presName="hierRoot2" presStyleCnt="0">
        <dgm:presLayoutVars>
          <dgm:hierBranch val="init"/>
        </dgm:presLayoutVars>
      </dgm:prSet>
      <dgm:spPr/>
    </dgm:pt>
    <dgm:pt modelId="{251C50DD-B1E5-4664-8AF4-80ED99E373BB}" type="pres">
      <dgm:prSet presAssocID="{2D48ABDD-3321-4CBF-959E-7FAF1EE0ACCF}" presName="rootComposite" presStyleCnt="0"/>
      <dgm:spPr/>
    </dgm:pt>
    <dgm:pt modelId="{1BD35DF7-851D-4FE6-8495-B357CD771E89}" type="pres">
      <dgm:prSet presAssocID="{2D48ABDD-3321-4CBF-959E-7FAF1EE0ACCF}" presName="rootText" presStyleLbl="node2" presStyleIdx="1" presStyleCnt="3">
        <dgm:presLayoutVars>
          <dgm:chPref val="3"/>
        </dgm:presLayoutVars>
      </dgm:prSet>
      <dgm:spPr/>
    </dgm:pt>
    <dgm:pt modelId="{E3C0B96F-A7A5-4927-AF3F-D5C7B21FAE11}" type="pres">
      <dgm:prSet presAssocID="{2D48ABDD-3321-4CBF-959E-7FAF1EE0ACCF}" presName="rootConnector" presStyleLbl="node2" presStyleIdx="1" presStyleCnt="3"/>
      <dgm:spPr/>
    </dgm:pt>
    <dgm:pt modelId="{2B1E8906-C5EE-4FB2-B6D4-9AFB4963C2FA}" type="pres">
      <dgm:prSet presAssocID="{2D48ABDD-3321-4CBF-959E-7FAF1EE0ACCF}" presName="hierChild4" presStyleCnt="0"/>
      <dgm:spPr/>
    </dgm:pt>
    <dgm:pt modelId="{BAA059BE-4AE2-4F1B-806F-E323B61E7BEA}" type="pres">
      <dgm:prSet presAssocID="{2D48ABDD-3321-4CBF-959E-7FAF1EE0ACCF}" presName="hierChild5" presStyleCnt="0"/>
      <dgm:spPr/>
    </dgm:pt>
    <dgm:pt modelId="{1C445DE4-3651-49C8-9F9B-5C75DEA08A28}" type="pres">
      <dgm:prSet presAssocID="{86FFB93F-2A7B-4FAA-B37D-A663BB12970B}" presName="Name64" presStyleLbl="parChTrans1D2" presStyleIdx="2" presStyleCnt="3"/>
      <dgm:spPr/>
    </dgm:pt>
    <dgm:pt modelId="{DA6B2D7C-8A0F-47A9-8C88-AAD35917A069}" type="pres">
      <dgm:prSet presAssocID="{49817717-B878-4C3D-A1F3-5B5F35890EA9}" presName="hierRoot2" presStyleCnt="0">
        <dgm:presLayoutVars>
          <dgm:hierBranch val="init"/>
        </dgm:presLayoutVars>
      </dgm:prSet>
      <dgm:spPr/>
    </dgm:pt>
    <dgm:pt modelId="{9FFABE55-2AAF-4106-8EF9-42391A74A759}" type="pres">
      <dgm:prSet presAssocID="{49817717-B878-4C3D-A1F3-5B5F35890EA9}" presName="rootComposite" presStyleCnt="0"/>
      <dgm:spPr/>
    </dgm:pt>
    <dgm:pt modelId="{31697CEE-39DA-480E-BD14-236601A3914B}" type="pres">
      <dgm:prSet presAssocID="{49817717-B878-4C3D-A1F3-5B5F35890EA9}" presName="rootText" presStyleLbl="node2" presStyleIdx="2" presStyleCnt="3">
        <dgm:presLayoutVars>
          <dgm:chPref val="3"/>
        </dgm:presLayoutVars>
      </dgm:prSet>
      <dgm:spPr/>
    </dgm:pt>
    <dgm:pt modelId="{90AB580D-122E-49A6-B3B9-A542D6CC71BD}" type="pres">
      <dgm:prSet presAssocID="{49817717-B878-4C3D-A1F3-5B5F35890EA9}" presName="rootConnector" presStyleLbl="node2" presStyleIdx="2" presStyleCnt="3"/>
      <dgm:spPr/>
    </dgm:pt>
    <dgm:pt modelId="{380CD7CB-2A6D-42A9-9188-845C6C9CDCFF}" type="pres">
      <dgm:prSet presAssocID="{49817717-B878-4C3D-A1F3-5B5F35890EA9}" presName="hierChild4" presStyleCnt="0"/>
      <dgm:spPr/>
    </dgm:pt>
    <dgm:pt modelId="{BE025E10-D446-4F63-93C0-CE58EA8C144E}" type="pres">
      <dgm:prSet presAssocID="{49817717-B878-4C3D-A1F3-5B5F35890EA9}" presName="hierChild5" presStyleCnt="0"/>
      <dgm:spPr/>
    </dgm:pt>
    <dgm:pt modelId="{967902F7-BAEB-4B87-AADD-90533D6E0E3B}" type="pres">
      <dgm:prSet presAssocID="{90A3CAEC-8A7F-40C4-802F-E83BD7504FCE}" presName="hierChild3" presStyleCnt="0"/>
      <dgm:spPr/>
    </dgm:pt>
  </dgm:ptLst>
  <dgm:cxnLst>
    <dgm:cxn modelId="{0D3B0B06-6B28-4552-A0B9-0284A348F0C4}" type="presOf" srcId="{2B7DB094-35C7-4156-9F86-482D938FF06B}" destId="{1E8B9FF0-6988-4020-AB14-A48696E3926D}" srcOrd="0" destOrd="0" presId="urn:microsoft.com/office/officeart/2009/3/layout/HorizontalOrganizationChart"/>
    <dgm:cxn modelId="{9D0AEB14-EA2A-40B6-958D-A73ACA28361C}" srcId="{AEE388FC-E20C-4AAE-8E7E-583FF28D0745}" destId="{90A3CAEC-8A7F-40C4-802F-E83BD7504FCE}" srcOrd="2" destOrd="0" parTransId="{8B4F3330-AB94-45E0-994A-B446D5C42DBE}" sibTransId="{885B38E9-7646-45A1-89F7-B5E3405DDB3A}"/>
    <dgm:cxn modelId="{831E1134-1484-4C63-B9B1-8377696E659B}" type="presOf" srcId="{86FFB93F-2A7B-4FAA-B37D-A663BB12970B}" destId="{1C445DE4-3651-49C8-9F9B-5C75DEA08A28}" srcOrd="0" destOrd="0" presId="urn:microsoft.com/office/officeart/2009/3/layout/HorizontalOrganizationChart"/>
    <dgm:cxn modelId="{1B453D36-5290-449E-A20C-A6658FC7A379}" srcId="{90A3CAEC-8A7F-40C4-802F-E83BD7504FCE}" destId="{2D48ABDD-3321-4CBF-959E-7FAF1EE0ACCF}" srcOrd="0" destOrd="0" parTransId="{013072F9-D172-4FC1-ADAD-D7094EFA9F2F}" sibTransId="{D3979A71-E422-47B6-BC24-FEFC16C802B8}"/>
    <dgm:cxn modelId="{9F016B47-4D11-47C1-A6B2-EE51B6A72A3C}" type="presOf" srcId="{CBBA98E6-4A7E-4941-854B-647E8FF6AA95}" destId="{FF5328FA-1531-4FDE-B84E-6350FE0E8EBA}" srcOrd="0" destOrd="0" presId="urn:microsoft.com/office/officeart/2009/3/layout/HorizontalOrganizationChart"/>
    <dgm:cxn modelId="{FA109E4E-ADAE-4417-8170-C4149BCE7A5D}" type="presOf" srcId="{A41AEF67-994F-4877-A405-2B20AB515B6C}" destId="{1723C75B-4535-4F5D-BBB3-89F7463512D3}" srcOrd="0" destOrd="0" presId="urn:microsoft.com/office/officeart/2009/3/layout/HorizontalOrganizationChart"/>
    <dgm:cxn modelId="{8F456251-F6AD-43BB-BA57-CC01F715256D}" type="presOf" srcId="{2D48ABDD-3321-4CBF-959E-7FAF1EE0ACCF}" destId="{E3C0B96F-A7A5-4927-AF3F-D5C7B21FAE11}" srcOrd="1" destOrd="0" presId="urn:microsoft.com/office/officeart/2009/3/layout/HorizontalOrganizationChart"/>
    <dgm:cxn modelId="{8D95B853-DD6C-4494-AA34-801DF2B81410}" type="presOf" srcId="{E2B5B9D0-C67C-4C10-962C-5A570A6DF09D}" destId="{D9243EC0-FEB7-4563-90D7-50CC760EB691}" srcOrd="0" destOrd="0" presId="urn:microsoft.com/office/officeart/2009/3/layout/HorizontalOrganizationChart"/>
    <dgm:cxn modelId="{CDB51175-0DA2-45B9-9401-B2D09156A935}" type="presOf" srcId="{2B7DB094-35C7-4156-9F86-482D938FF06B}" destId="{2623C389-B0F6-445F-AD22-81CDF6945F11}" srcOrd="1" destOrd="0" presId="urn:microsoft.com/office/officeart/2009/3/layout/HorizontalOrganizationChart"/>
    <dgm:cxn modelId="{0ABB5575-39A2-4AD5-AF48-C666E3339EA9}" type="presOf" srcId="{013072F9-D172-4FC1-ADAD-D7094EFA9F2F}" destId="{820F30A7-0606-474F-BD1F-E826D1596D35}" srcOrd="0" destOrd="0" presId="urn:microsoft.com/office/officeart/2009/3/layout/HorizontalOrganizationChart"/>
    <dgm:cxn modelId="{41B96F8D-B758-4167-9D9F-8B3E0849880C}" type="presOf" srcId="{AEE388FC-E20C-4AAE-8E7E-583FF28D0745}" destId="{2D36B2E3-BC69-40BD-8361-3FD0E8A44DE0}" srcOrd="0" destOrd="0" presId="urn:microsoft.com/office/officeart/2009/3/layout/HorizontalOrganizationChart"/>
    <dgm:cxn modelId="{DE5DA7A9-B3A1-4D68-81CD-099BB2A3AC6B}" type="presOf" srcId="{2D48ABDD-3321-4CBF-959E-7FAF1EE0ACCF}" destId="{1BD35DF7-851D-4FE6-8495-B357CD771E89}" srcOrd="0" destOrd="0" presId="urn:microsoft.com/office/officeart/2009/3/layout/HorizontalOrganizationChart"/>
    <dgm:cxn modelId="{8806DBAB-38B2-4417-8B1C-3147DE22314B}" type="presOf" srcId="{90A3CAEC-8A7F-40C4-802F-E83BD7504FCE}" destId="{8488694A-2A8E-4FB8-B9C9-5DBA16044B86}" srcOrd="0" destOrd="0" presId="urn:microsoft.com/office/officeart/2009/3/layout/HorizontalOrganizationChart"/>
    <dgm:cxn modelId="{9EA1CCAE-F394-4D09-B94A-64F0445E9315}" type="presOf" srcId="{49817717-B878-4C3D-A1F3-5B5F35890EA9}" destId="{31697CEE-39DA-480E-BD14-236601A3914B}" srcOrd="0" destOrd="0" presId="urn:microsoft.com/office/officeart/2009/3/layout/HorizontalOrganizationChart"/>
    <dgm:cxn modelId="{4BC66BB3-4A4A-4EE7-9CF4-2F113FAB1D91}" srcId="{AEE388FC-E20C-4AAE-8E7E-583FF28D0745}" destId="{2B7DB094-35C7-4156-9F86-482D938FF06B}" srcOrd="1" destOrd="0" parTransId="{24492092-B6F1-48E7-8F96-A8EBA5B2A319}" sibTransId="{42844B09-42A0-4733-89AE-FF398A9F919B}"/>
    <dgm:cxn modelId="{86E13BD7-67FD-4132-B0F9-6172E2F76BA4}" type="presOf" srcId="{90A3CAEC-8A7F-40C4-802F-E83BD7504FCE}" destId="{54BACEF1-E0A8-4E5E-B916-70EABB0C57C8}" srcOrd="1" destOrd="0" presId="urn:microsoft.com/office/officeart/2009/3/layout/HorizontalOrganizationChart"/>
    <dgm:cxn modelId="{7627DEDF-3543-45EC-AEAB-BD95CAD5AD1D}" type="presOf" srcId="{E2B5B9D0-C67C-4C10-962C-5A570A6DF09D}" destId="{EC1275EE-54B8-4814-936F-FF029F56632E}" srcOrd="1" destOrd="0" presId="urn:microsoft.com/office/officeart/2009/3/layout/HorizontalOrganizationChart"/>
    <dgm:cxn modelId="{FA477DE5-8649-4450-8747-860A86D91CFC}" srcId="{90A3CAEC-8A7F-40C4-802F-E83BD7504FCE}" destId="{49817717-B878-4C3D-A1F3-5B5F35890EA9}" srcOrd="1" destOrd="0" parTransId="{86FFB93F-2A7B-4FAA-B37D-A663BB12970B}" sibTransId="{BDBE3C86-3CEA-40B4-91B5-361235FCEB0F}"/>
    <dgm:cxn modelId="{CEEC27EE-C5F6-4FFE-BD63-3FD12DB2731A}" type="presOf" srcId="{49817717-B878-4C3D-A1F3-5B5F35890EA9}" destId="{90AB580D-122E-49A6-B3B9-A542D6CC71BD}" srcOrd="1" destOrd="0" presId="urn:microsoft.com/office/officeart/2009/3/layout/HorizontalOrganizationChart"/>
    <dgm:cxn modelId="{5E4F4AF1-D7A3-4089-B6BC-DB09114BEDC4}" type="presOf" srcId="{A41AEF67-994F-4877-A405-2B20AB515B6C}" destId="{122BE233-FC45-4301-82B5-6F5CF4B5D520}" srcOrd="1" destOrd="0" presId="urn:microsoft.com/office/officeart/2009/3/layout/HorizontalOrganizationChart"/>
    <dgm:cxn modelId="{0852A9F5-918A-4BF7-AE20-5B5665F5A0A9}" srcId="{A41AEF67-994F-4877-A405-2B20AB515B6C}" destId="{E2B5B9D0-C67C-4C10-962C-5A570A6DF09D}" srcOrd="0" destOrd="0" parTransId="{CBBA98E6-4A7E-4941-854B-647E8FF6AA95}" sibTransId="{505190CB-5810-45CE-AABF-581B7488605F}"/>
    <dgm:cxn modelId="{2896A2F9-0FFF-4FE7-A835-50E8FD2B9EC3}" srcId="{AEE388FC-E20C-4AAE-8E7E-583FF28D0745}" destId="{A41AEF67-994F-4877-A405-2B20AB515B6C}" srcOrd="0" destOrd="0" parTransId="{25BEB7E9-8411-4752-B8E5-656826F7AAC5}" sibTransId="{C96D00C5-5510-4EF4-8400-60B17C6C5FFE}"/>
    <dgm:cxn modelId="{7AF53CBD-7DEC-4D6C-ADE2-C7E95965DB19}" type="presParOf" srcId="{2D36B2E3-BC69-40BD-8361-3FD0E8A44DE0}" destId="{3F02DDB9-E49E-4F16-9403-83AFA8223E57}" srcOrd="0" destOrd="0" presId="urn:microsoft.com/office/officeart/2009/3/layout/HorizontalOrganizationChart"/>
    <dgm:cxn modelId="{0EA98061-0FED-43CC-867B-65F6CD69F70D}" type="presParOf" srcId="{3F02DDB9-E49E-4F16-9403-83AFA8223E57}" destId="{10DBFBCF-1A48-42D8-BAA5-307A5FE1EE04}" srcOrd="0" destOrd="0" presId="urn:microsoft.com/office/officeart/2009/3/layout/HorizontalOrganizationChart"/>
    <dgm:cxn modelId="{4F4A91D7-FA6A-4E1D-92BF-C42B01DF33A5}" type="presParOf" srcId="{10DBFBCF-1A48-42D8-BAA5-307A5FE1EE04}" destId="{1723C75B-4535-4F5D-BBB3-89F7463512D3}" srcOrd="0" destOrd="0" presId="urn:microsoft.com/office/officeart/2009/3/layout/HorizontalOrganizationChart"/>
    <dgm:cxn modelId="{17573AE2-4999-48A4-A0DE-22B3EDA6B4DE}" type="presParOf" srcId="{10DBFBCF-1A48-42D8-BAA5-307A5FE1EE04}" destId="{122BE233-FC45-4301-82B5-6F5CF4B5D520}" srcOrd="1" destOrd="0" presId="urn:microsoft.com/office/officeart/2009/3/layout/HorizontalOrganizationChart"/>
    <dgm:cxn modelId="{7408619A-036D-4695-BF75-4887FCD594DD}" type="presParOf" srcId="{3F02DDB9-E49E-4F16-9403-83AFA8223E57}" destId="{F3D8BC1D-A5C7-451E-AE69-E373851F9864}" srcOrd="1" destOrd="0" presId="urn:microsoft.com/office/officeart/2009/3/layout/HorizontalOrganizationChart"/>
    <dgm:cxn modelId="{3B5E5621-C164-4057-9CCD-411094284075}" type="presParOf" srcId="{F3D8BC1D-A5C7-451E-AE69-E373851F9864}" destId="{FF5328FA-1531-4FDE-B84E-6350FE0E8EBA}" srcOrd="0" destOrd="0" presId="urn:microsoft.com/office/officeart/2009/3/layout/HorizontalOrganizationChart"/>
    <dgm:cxn modelId="{6F4D42E4-1210-4568-88F3-3F767E0094DB}" type="presParOf" srcId="{F3D8BC1D-A5C7-451E-AE69-E373851F9864}" destId="{450D54AA-5AF1-40ED-960E-9A1F57D5A68C}" srcOrd="1" destOrd="0" presId="urn:microsoft.com/office/officeart/2009/3/layout/HorizontalOrganizationChart"/>
    <dgm:cxn modelId="{FDCCF773-3F26-4E59-A4FD-BFBE6C16E885}" type="presParOf" srcId="{450D54AA-5AF1-40ED-960E-9A1F57D5A68C}" destId="{C8D50809-769F-4F40-857C-2566AC04A1CA}" srcOrd="0" destOrd="0" presId="urn:microsoft.com/office/officeart/2009/3/layout/HorizontalOrganizationChart"/>
    <dgm:cxn modelId="{ED2C838B-F6A8-434C-9D0D-791F56CF3C70}" type="presParOf" srcId="{C8D50809-769F-4F40-857C-2566AC04A1CA}" destId="{D9243EC0-FEB7-4563-90D7-50CC760EB691}" srcOrd="0" destOrd="0" presId="urn:microsoft.com/office/officeart/2009/3/layout/HorizontalOrganizationChart"/>
    <dgm:cxn modelId="{039BBE46-B938-4680-A986-6D1889213B40}" type="presParOf" srcId="{C8D50809-769F-4F40-857C-2566AC04A1CA}" destId="{EC1275EE-54B8-4814-936F-FF029F56632E}" srcOrd="1" destOrd="0" presId="urn:microsoft.com/office/officeart/2009/3/layout/HorizontalOrganizationChart"/>
    <dgm:cxn modelId="{509A4BF9-B8F8-48B7-BC45-F74BE4A97685}" type="presParOf" srcId="{450D54AA-5AF1-40ED-960E-9A1F57D5A68C}" destId="{C125BC97-D8B7-4FD5-B475-9298E062407C}" srcOrd="1" destOrd="0" presId="urn:microsoft.com/office/officeart/2009/3/layout/HorizontalOrganizationChart"/>
    <dgm:cxn modelId="{C1501450-1412-4893-BF23-8FD8E09BBE93}" type="presParOf" srcId="{450D54AA-5AF1-40ED-960E-9A1F57D5A68C}" destId="{5EC0B911-81FC-4ED3-B83D-D5999F0040B2}" srcOrd="2" destOrd="0" presId="urn:microsoft.com/office/officeart/2009/3/layout/HorizontalOrganizationChart"/>
    <dgm:cxn modelId="{1E2CCE24-BD6A-4E90-8087-0645EA002AAA}" type="presParOf" srcId="{3F02DDB9-E49E-4F16-9403-83AFA8223E57}" destId="{D17C5C28-BAF0-4264-882D-BC36DF379EFF}" srcOrd="2" destOrd="0" presId="urn:microsoft.com/office/officeart/2009/3/layout/HorizontalOrganizationChart"/>
    <dgm:cxn modelId="{21CFB925-A1F7-4775-AA9E-0B3FBD2EE41E}" type="presParOf" srcId="{2D36B2E3-BC69-40BD-8361-3FD0E8A44DE0}" destId="{09F16525-A40B-4BC6-A60C-1FF7E534F273}" srcOrd="1" destOrd="0" presId="urn:microsoft.com/office/officeart/2009/3/layout/HorizontalOrganizationChart"/>
    <dgm:cxn modelId="{FA74F4C7-E76E-445C-96A1-CB3F375EA926}" type="presParOf" srcId="{09F16525-A40B-4BC6-A60C-1FF7E534F273}" destId="{C4AB5FDA-4D77-48DE-BD5D-36203024E0A7}" srcOrd="0" destOrd="0" presId="urn:microsoft.com/office/officeart/2009/3/layout/HorizontalOrganizationChart"/>
    <dgm:cxn modelId="{8C1C14FC-22A5-477D-9281-048347E8B1B2}" type="presParOf" srcId="{C4AB5FDA-4D77-48DE-BD5D-36203024E0A7}" destId="{1E8B9FF0-6988-4020-AB14-A48696E3926D}" srcOrd="0" destOrd="0" presId="urn:microsoft.com/office/officeart/2009/3/layout/HorizontalOrganizationChart"/>
    <dgm:cxn modelId="{3367EECD-7966-45CB-8575-6A9B39355D04}" type="presParOf" srcId="{C4AB5FDA-4D77-48DE-BD5D-36203024E0A7}" destId="{2623C389-B0F6-445F-AD22-81CDF6945F11}" srcOrd="1" destOrd="0" presId="urn:microsoft.com/office/officeart/2009/3/layout/HorizontalOrganizationChart"/>
    <dgm:cxn modelId="{2C30870F-2CE1-4FDB-9D44-FE8D0D303CBC}" type="presParOf" srcId="{09F16525-A40B-4BC6-A60C-1FF7E534F273}" destId="{FCB11539-981F-4646-892D-411843E697A0}" srcOrd="1" destOrd="0" presId="urn:microsoft.com/office/officeart/2009/3/layout/HorizontalOrganizationChart"/>
    <dgm:cxn modelId="{65C19BD6-F33A-416E-BE72-0C1CC490A1AC}" type="presParOf" srcId="{09F16525-A40B-4BC6-A60C-1FF7E534F273}" destId="{EA0319CA-D5CE-43DF-A954-C901A647913A}" srcOrd="2" destOrd="0" presId="urn:microsoft.com/office/officeart/2009/3/layout/HorizontalOrganizationChart"/>
    <dgm:cxn modelId="{F64148B9-D5D6-4684-912E-83D01CDE797F}" type="presParOf" srcId="{2D36B2E3-BC69-40BD-8361-3FD0E8A44DE0}" destId="{092CE6EA-B4F2-4304-B767-74C1AF93D3C1}" srcOrd="2" destOrd="0" presId="urn:microsoft.com/office/officeart/2009/3/layout/HorizontalOrganizationChart"/>
    <dgm:cxn modelId="{BF90EA19-DF77-4B4E-8AB2-49538D595CED}" type="presParOf" srcId="{092CE6EA-B4F2-4304-B767-74C1AF93D3C1}" destId="{A1C846A1-0F1C-4934-9EFF-539F1F8D1938}" srcOrd="0" destOrd="0" presId="urn:microsoft.com/office/officeart/2009/3/layout/HorizontalOrganizationChart"/>
    <dgm:cxn modelId="{299D7403-71E2-43CB-90DD-547085ED2A75}" type="presParOf" srcId="{A1C846A1-0F1C-4934-9EFF-539F1F8D1938}" destId="{8488694A-2A8E-4FB8-B9C9-5DBA16044B86}" srcOrd="0" destOrd="0" presId="urn:microsoft.com/office/officeart/2009/3/layout/HorizontalOrganizationChart"/>
    <dgm:cxn modelId="{F200FEC9-F064-43E9-ADA8-6BF27F83E396}" type="presParOf" srcId="{A1C846A1-0F1C-4934-9EFF-539F1F8D1938}" destId="{54BACEF1-E0A8-4E5E-B916-70EABB0C57C8}" srcOrd="1" destOrd="0" presId="urn:microsoft.com/office/officeart/2009/3/layout/HorizontalOrganizationChart"/>
    <dgm:cxn modelId="{AF89E114-D6A4-49D2-B36E-94446BAC6403}" type="presParOf" srcId="{092CE6EA-B4F2-4304-B767-74C1AF93D3C1}" destId="{B33C3A8F-18FD-4BFF-9CB4-F7B86F5A7839}" srcOrd="1" destOrd="0" presId="urn:microsoft.com/office/officeart/2009/3/layout/HorizontalOrganizationChart"/>
    <dgm:cxn modelId="{E8225AE4-4F99-433C-A54B-FCCD8E67F517}" type="presParOf" srcId="{B33C3A8F-18FD-4BFF-9CB4-F7B86F5A7839}" destId="{820F30A7-0606-474F-BD1F-E826D1596D35}" srcOrd="0" destOrd="0" presId="urn:microsoft.com/office/officeart/2009/3/layout/HorizontalOrganizationChart"/>
    <dgm:cxn modelId="{5F79CDD1-7397-4BD3-B79E-5186E1A6368C}" type="presParOf" srcId="{B33C3A8F-18FD-4BFF-9CB4-F7B86F5A7839}" destId="{7142C173-EA25-443E-927F-294F3B8F6B8C}" srcOrd="1" destOrd="0" presId="urn:microsoft.com/office/officeart/2009/3/layout/HorizontalOrganizationChart"/>
    <dgm:cxn modelId="{C6118743-B8D6-47D9-8905-138865956219}" type="presParOf" srcId="{7142C173-EA25-443E-927F-294F3B8F6B8C}" destId="{251C50DD-B1E5-4664-8AF4-80ED99E373BB}" srcOrd="0" destOrd="0" presId="urn:microsoft.com/office/officeart/2009/3/layout/HorizontalOrganizationChart"/>
    <dgm:cxn modelId="{1C5178FE-9364-4B7C-9315-91F31C271305}" type="presParOf" srcId="{251C50DD-B1E5-4664-8AF4-80ED99E373BB}" destId="{1BD35DF7-851D-4FE6-8495-B357CD771E89}" srcOrd="0" destOrd="0" presId="urn:microsoft.com/office/officeart/2009/3/layout/HorizontalOrganizationChart"/>
    <dgm:cxn modelId="{58987E68-FCC5-4627-84A2-AE30663070F5}" type="presParOf" srcId="{251C50DD-B1E5-4664-8AF4-80ED99E373BB}" destId="{E3C0B96F-A7A5-4927-AF3F-D5C7B21FAE11}" srcOrd="1" destOrd="0" presId="urn:microsoft.com/office/officeart/2009/3/layout/HorizontalOrganizationChart"/>
    <dgm:cxn modelId="{0DD712A5-0ED0-45FA-BD84-54C4BDEFAF4F}" type="presParOf" srcId="{7142C173-EA25-443E-927F-294F3B8F6B8C}" destId="{2B1E8906-C5EE-4FB2-B6D4-9AFB4963C2FA}" srcOrd="1" destOrd="0" presId="urn:microsoft.com/office/officeart/2009/3/layout/HorizontalOrganizationChart"/>
    <dgm:cxn modelId="{B974C7C4-C7D0-49B8-8BAA-37054D2F3AEF}" type="presParOf" srcId="{7142C173-EA25-443E-927F-294F3B8F6B8C}" destId="{BAA059BE-4AE2-4F1B-806F-E323B61E7BEA}" srcOrd="2" destOrd="0" presId="urn:microsoft.com/office/officeart/2009/3/layout/HorizontalOrganizationChart"/>
    <dgm:cxn modelId="{54556BC6-A7BE-4B40-A6F7-D4DFF4FA186F}" type="presParOf" srcId="{B33C3A8F-18FD-4BFF-9CB4-F7B86F5A7839}" destId="{1C445DE4-3651-49C8-9F9B-5C75DEA08A28}" srcOrd="2" destOrd="0" presId="urn:microsoft.com/office/officeart/2009/3/layout/HorizontalOrganizationChart"/>
    <dgm:cxn modelId="{5A23158D-577B-4DF7-8674-142ADDAC1963}" type="presParOf" srcId="{B33C3A8F-18FD-4BFF-9CB4-F7B86F5A7839}" destId="{DA6B2D7C-8A0F-47A9-8C88-AAD35917A069}" srcOrd="3" destOrd="0" presId="urn:microsoft.com/office/officeart/2009/3/layout/HorizontalOrganizationChart"/>
    <dgm:cxn modelId="{B8D97ED3-F565-4B13-AB1D-82E75D6302E5}" type="presParOf" srcId="{DA6B2D7C-8A0F-47A9-8C88-AAD35917A069}" destId="{9FFABE55-2AAF-4106-8EF9-42391A74A759}" srcOrd="0" destOrd="0" presId="urn:microsoft.com/office/officeart/2009/3/layout/HorizontalOrganizationChart"/>
    <dgm:cxn modelId="{9BA80FA7-4FB7-4E7E-B859-98EABACC7908}" type="presParOf" srcId="{9FFABE55-2AAF-4106-8EF9-42391A74A759}" destId="{31697CEE-39DA-480E-BD14-236601A3914B}" srcOrd="0" destOrd="0" presId="urn:microsoft.com/office/officeart/2009/3/layout/HorizontalOrganizationChart"/>
    <dgm:cxn modelId="{D458AD9C-1212-42B3-B21B-8BA19DEDDAE1}" type="presParOf" srcId="{9FFABE55-2AAF-4106-8EF9-42391A74A759}" destId="{90AB580D-122E-49A6-B3B9-A542D6CC71BD}" srcOrd="1" destOrd="0" presId="urn:microsoft.com/office/officeart/2009/3/layout/HorizontalOrganizationChart"/>
    <dgm:cxn modelId="{86598BFB-BA3A-45A3-954E-7AB1681759F3}" type="presParOf" srcId="{DA6B2D7C-8A0F-47A9-8C88-AAD35917A069}" destId="{380CD7CB-2A6D-42A9-9188-845C6C9CDCFF}" srcOrd="1" destOrd="0" presId="urn:microsoft.com/office/officeart/2009/3/layout/HorizontalOrganizationChart"/>
    <dgm:cxn modelId="{F9189930-2D05-4536-9D49-8202A289268E}" type="presParOf" srcId="{DA6B2D7C-8A0F-47A9-8C88-AAD35917A069}" destId="{BE025E10-D446-4F63-93C0-CE58EA8C144E}" srcOrd="2" destOrd="0" presId="urn:microsoft.com/office/officeart/2009/3/layout/HorizontalOrganizationChart"/>
    <dgm:cxn modelId="{5B074643-57E7-40BD-9F08-4051ED21077D}" type="presParOf" srcId="{092CE6EA-B4F2-4304-B767-74C1AF93D3C1}" destId="{967902F7-BAEB-4B87-AADD-90533D6E0E3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EC17D4-66FD-4FAB-A7A4-7C2E7A80ACC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D07CDA-3E72-4155-AB89-D7B94C3FDDE8}">
      <dgm:prSet/>
      <dgm:spPr/>
      <dgm:t>
        <a:bodyPr/>
        <a:lstStyle/>
        <a:p>
          <a:r>
            <a:rPr lang="en-GB"/>
            <a:t>Work design and technology: for example, business process re-engineering, work redesign options such as job rotation, job enlargement, job enrichment. </a:t>
          </a:r>
          <a:endParaRPr lang="en-US"/>
        </a:p>
      </dgm:t>
    </dgm:pt>
    <dgm:pt modelId="{4AD2AEC3-48D3-451D-988A-C22C8F339D9C}" type="parTrans" cxnId="{338FDB1A-CFAB-47EB-A0D8-CB386F71324B}">
      <dgm:prSet/>
      <dgm:spPr/>
      <dgm:t>
        <a:bodyPr/>
        <a:lstStyle/>
        <a:p>
          <a:endParaRPr lang="en-US"/>
        </a:p>
      </dgm:t>
    </dgm:pt>
    <dgm:pt modelId="{3B180429-C763-438E-B50A-CB934E721B4C}" type="sibTrans" cxnId="{338FDB1A-CFAB-47EB-A0D8-CB386F71324B}">
      <dgm:prSet/>
      <dgm:spPr/>
      <dgm:t>
        <a:bodyPr/>
        <a:lstStyle/>
        <a:p>
          <a:endParaRPr lang="en-US"/>
        </a:p>
      </dgm:t>
    </dgm:pt>
    <dgm:pt modelId="{D74A5318-E3D7-4DB8-BD67-246198B11C69}">
      <dgm:prSet/>
      <dgm:spPr/>
      <dgm:t>
        <a:bodyPr/>
        <a:lstStyle/>
        <a:p>
          <a:r>
            <a:rPr lang="en-GB"/>
            <a:t>Stimulants/drivers for change: for example, technology, nature of the workforce, social trends, competition, etc. </a:t>
          </a:r>
          <a:endParaRPr lang="en-US"/>
        </a:p>
      </dgm:t>
    </dgm:pt>
    <dgm:pt modelId="{65DB6A81-9BCC-4F80-A18B-2B0EAE3758A8}" type="parTrans" cxnId="{A75E5EAC-A350-4994-B32A-2D30D23C726D}">
      <dgm:prSet/>
      <dgm:spPr/>
      <dgm:t>
        <a:bodyPr/>
        <a:lstStyle/>
        <a:p>
          <a:endParaRPr lang="en-US"/>
        </a:p>
      </dgm:t>
    </dgm:pt>
    <dgm:pt modelId="{2A3A9A2F-284D-400D-83D8-617C796A29FD}" type="sibTrans" cxnId="{A75E5EAC-A350-4994-B32A-2D30D23C726D}">
      <dgm:prSet/>
      <dgm:spPr/>
      <dgm:t>
        <a:bodyPr/>
        <a:lstStyle/>
        <a:p>
          <a:endParaRPr lang="en-US"/>
        </a:p>
      </dgm:t>
    </dgm:pt>
    <dgm:pt modelId="{A1F5B612-AFFE-4978-8A1E-5B532BDEDD87}" type="pres">
      <dgm:prSet presAssocID="{55EC17D4-66FD-4FAB-A7A4-7C2E7A80ACC1}" presName="root" presStyleCnt="0">
        <dgm:presLayoutVars>
          <dgm:dir/>
          <dgm:resizeHandles val="exact"/>
        </dgm:presLayoutVars>
      </dgm:prSet>
      <dgm:spPr/>
    </dgm:pt>
    <dgm:pt modelId="{72274024-67A8-47CA-AC17-6C9A930E15DF}" type="pres">
      <dgm:prSet presAssocID="{6CD07CDA-3E72-4155-AB89-D7B94C3FDDE8}" presName="compNode" presStyleCnt="0"/>
      <dgm:spPr/>
    </dgm:pt>
    <dgm:pt modelId="{00B013C0-54C3-4BB4-9090-BE38BE650FB5}" type="pres">
      <dgm:prSet presAssocID="{6CD07CDA-3E72-4155-AB89-D7B94C3FDDE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w blade"/>
        </a:ext>
      </dgm:extLst>
    </dgm:pt>
    <dgm:pt modelId="{09A208DB-C11C-485C-900C-C77EE8D253C2}" type="pres">
      <dgm:prSet presAssocID="{6CD07CDA-3E72-4155-AB89-D7B94C3FDDE8}" presName="spaceRect" presStyleCnt="0"/>
      <dgm:spPr/>
    </dgm:pt>
    <dgm:pt modelId="{FE171E23-0DA8-4550-A17A-1CD9967FC7BA}" type="pres">
      <dgm:prSet presAssocID="{6CD07CDA-3E72-4155-AB89-D7B94C3FDDE8}" presName="textRect" presStyleLbl="revTx" presStyleIdx="0" presStyleCnt="2">
        <dgm:presLayoutVars>
          <dgm:chMax val="1"/>
          <dgm:chPref val="1"/>
        </dgm:presLayoutVars>
      </dgm:prSet>
      <dgm:spPr/>
    </dgm:pt>
    <dgm:pt modelId="{2DF43AC2-8BBC-43C9-B510-E3EA40E81928}" type="pres">
      <dgm:prSet presAssocID="{3B180429-C763-438E-B50A-CB934E721B4C}" presName="sibTrans" presStyleCnt="0"/>
      <dgm:spPr/>
    </dgm:pt>
    <dgm:pt modelId="{0B7D2BEE-0BBE-412E-9324-68D88A7139B6}" type="pres">
      <dgm:prSet presAssocID="{D74A5318-E3D7-4DB8-BD67-246198B11C69}" presName="compNode" presStyleCnt="0"/>
      <dgm:spPr/>
    </dgm:pt>
    <dgm:pt modelId="{9E969933-23B3-4114-B2E3-82B1D4100123}" type="pres">
      <dgm:prSet presAssocID="{D74A5318-E3D7-4DB8-BD67-246198B11C6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moking"/>
        </a:ext>
      </dgm:extLst>
    </dgm:pt>
    <dgm:pt modelId="{49F0FAE3-626D-4DA7-B4C3-AD0D03057282}" type="pres">
      <dgm:prSet presAssocID="{D74A5318-E3D7-4DB8-BD67-246198B11C69}" presName="spaceRect" presStyleCnt="0"/>
      <dgm:spPr/>
    </dgm:pt>
    <dgm:pt modelId="{D482F38A-F106-460D-A7DB-82C68F9F630E}" type="pres">
      <dgm:prSet presAssocID="{D74A5318-E3D7-4DB8-BD67-246198B11C6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4C53906-F563-451C-9918-B5D9E364EDCE}" type="presOf" srcId="{6CD07CDA-3E72-4155-AB89-D7B94C3FDDE8}" destId="{FE171E23-0DA8-4550-A17A-1CD9967FC7BA}" srcOrd="0" destOrd="0" presId="urn:microsoft.com/office/officeart/2018/2/layout/IconLabelList"/>
    <dgm:cxn modelId="{338FDB1A-CFAB-47EB-A0D8-CB386F71324B}" srcId="{55EC17D4-66FD-4FAB-A7A4-7C2E7A80ACC1}" destId="{6CD07CDA-3E72-4155-AB89-D7B94C3FDDE8}" srcOrd="0" destOrd="0" parTransId="{4AD2AEC3-48D3-451D-988A-C22C8F339D9C}" sibTransId="{3B180429-C763-438E-B50A-CB934E721B4C}"/>
    <dgm:cxn modelId="{26651857-EAAB-42C9-907B-2867CEF1B44F}" type="presOf" srcId="{55EC17D4-66FD-4FAB-A7A4-7C2E7A80ACC1}" destId="{A1F5B612-AFFE-4978-8A1E-5B532BDEDD87}" srcOrd="0" destOrd="0" presId="urn:microsoft.com/office/officeart/2018/2/layout/IconLabelList"/>
    <dgm:cxn modelId="{A75E5EAC-A350-4994-B32A-2D30D23C726D}" srcId="{55EC17D4-66FD-4FAB-A7A4-7C2E7A80ACC1}" destId="{D74A5318-E3D7-4DB8-BD67-246198B11C69}" srcOrd="1" destOrd="0" parTransId="{65DB6A81-9BCC-4F80-A18B-2B0EAE3758A8}" sibTransId="{2A3A9A2F-284D-400D-83D8-617C796A29FD}"/>
    <dgm:cxn modelId="{22FADCF6-156B-4DC8-AF2D-0F0119DB3917}" type="presOf" srcId="{D74A5318-E3D7-4DB8-BD67-246198B11C69}" destId="{D482F38A-F106-460D-A7DB-82C68F9F630E}" srcOrd="0" destOrd="0" presId="urn:microsoft.com/office/officeart/2018/2/layout/IconLabelList"/>
    <dgm:cxn modelId="{CBA7EE28-1E77-4CCD-B4E1-FBE5DC40A348}" type="presParOf" srcId="{A1F5B612-AFFE-4978-8A1E-5B532BDEDD87}" destId="{72274024-67A8-47CA-AC17-6C9A930E15DF}" srcOrd="0" destOrd="0" presId="urn:microsoft.com/office/officeart/2018/2/layout/IconLabelList"/>
    <dgm:cxn modelId="{4A96BA55-82F9-4439-8D1A-6A45DB2365A2}" type="presParOf" srcId="{72274024-67A8-47CA-AC17-6C9A930E15DF}" destId="{00B013C0-54C3-4BB4-9090-BE38BE650FB5}" srcOrd="0" destOrd="0" presId="urn:microsoft.com/office/officeart/2018/2/layout/IconLabelList"/>
    <dgm:cxn modelId="{D2D6E5C0-AD68-464F-8FED-203415FE185C}" type="presParOf" srcId="{72274024-67A8-47CA-AC17-6C9A930E15DF}" destId="{09A208DB-C11C-485C-900C-C77EE8D253C2}" srcOrd="1" destOrd="0" presId="urn:microsoft.com/office/officeart/2018/2/layout/IconLabelList"/>
    <dgm:cxn modelId="{B4939D58-07C3-4333-93E3-05E08AFBAE38}" type="presParOf" srcId="{72274024-67A8-47CA-AC17-6C9A930E15DF}" destId="{FE171E23-0DA8-4550-A17A-1CD9967FC7BA}" srcOrd="2" destOrd="0" presId="urn:microsoft.com/office/officeart/2018/2/layout/IconLabelList"/>
    <dgm:cxn modelId="{EFFD3108-9711-4670-BF56-CC84F30C464B}" type="presParOf" srcId="{A1F5B612-AFFE-4978-8A1E-5B532BDEDD87}" destId="{2DF43AC2-8BBC-43C9-B510-E3EA40E81928}" srcOrd="1" destOrd="0" presId="urn:microsoft.com/office/officeart/2018/2/layout/IconLabelList"/>
    <dgm:cxn modelId="{797947B9-7C77-45D9-B952-98FB9ADEA11B}" type="presParOf" srcId="{A1F5B612-AFFE-4978-8A1E-5B532BDEDD87}" destId="{0B7D2BEE-0BBE-412E-9324-68D88A7139B6}" srcOrd="2" destOrd="0" presId="urn:microsoft.com/office/officeart/2018/2/layout/IconLabelList"/>
    <dgm:cxn modelId="{B9CA1623-31E7-4FE7-8206-F9C63EA48EAB}" type="presParOf" srcId="{0B7D2BEE-0BBE-412E-9324-68D88A7139B6}" destId="{9E969933-23B3-4114-B2E3-82B1D4100123}" srcOrd="0" destOrd="0" presId="urn:microsoft.com/office/officeart/2018/2/layout/IconLabelList"/>
    <dgm:cxn modelId="{00F39984-3CBD-4C7F-B4D5-49F4E17F1196}" type="presParOf" srcId="{0B7D2BEE-0BBE-412E-9324-68D88A7139B6}" destId="{49F0FAE3-626D-4DA7-B4C3-AD0D03057282}" srcOrd="1" destOrd="0" presId="urn:microsoft.com/office/officeart/2018/2/layout/IconLabelList"/>
    <dgm:cxn modelId="{4A7F210A-D2ED-4CA4-A413-46B1C8548530}" type="presParOf" srcId="{0B7D2BEE-0BBE-412E-9324-68D88A7139B6}" destId="{D482F38A-F106-460D-A7DB-82C68F9F630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8F13B6-4C9E-471D-81E1-71B7E3EB8C1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4E93A5-705B-480C-B955-E545D508D205}">
      <dgm:prSet/>
      <dgm:spPr/>
      <dgm:t>
        <a:bodyPr/>
        <a:lstStyle/>
        <a:p>
          <a:r>
            <a:rPr lang="en-GB"/>
            <a:t>Can RFID Technology Improve Working Practice in Clinical Environments</a:t>
          </a:r>
          <a:endParaRPr lang="en-US"/>
        </a:p>
      </dgm:t>
    </dgm:pt>
    <dgm:pt modelId="{C5A73B0C-6419-438C-8D7A-D3F56074E05B}" type="parTrans" cxnId="{D5C0D343-C8E2-4AC0-818D-8A5B942DB70D}">
      <dgm:prSet/>
      <dgm:spPr/>
      <dgm:t>
        <a:bodyPr/>
        <a:lstStyle/>
        <a:p>
          <a:endParaRPr lang="en-US"/>
        </a:p>
      </dgm:t>
    </dgm:pt>
    <dgm:pt modelId="{2714172E-96D1-4E0A-A143-733F2D2008D2}" type="sibTrans" cxnId="{D5C0D343-C8E2-4AC0-818D-8A5B942DB70D}">
      <dgm:prSet/>
      <dgm:spPr/>
      <dgm:t>
        <a:bodyPr/>
        <a:lstStyle/>
        <a:p>
          <a:endParaRPr lang="en-US"/>
        </a:p>
      </dgm:t>
    </dgm:pt>
    <dgm:pt modelId="{AF275A6A-1E54-47FE-A4A4-9C9C0120E93D}">
      <dgm:prSet/>
      <dgm:spPr/>
      <dgm:t>
        <a:bodyPr/>
        <a:lstStyle/>
        <a:p>
          <a:r>
            <a:rPr lang="en-GB"/>
            <a:t>Investigating how to achieve Better GP Practice Participation</a:t>
          </a:r>
          <a:endParaRPr lang="en-US"/>
        </a:p>
      </dgm:t>
    </dgm:pt>
    <dgm:pt modelId="{1E3DC4F7-8F5D-452C-8DF5-61073A136EA5}" type="parTrans" cxnId="{0A4603C5-71EA-4F84-8D68-0B4DC408FD40}">
      <dgm:prSet/>
      <dgm:spPr/>
      <dgm:t>
        <a:bodyPr/>
        <a:lstStyle/>
        <a:p>
          <a:endParaRPr lang="en-US"/>
        </a:p>
      </dgm:t>
    </dgm:pt>
    <dgm:pt modelId="{582C7956-445D-4490-AFA9-9756356AAC3A}" type="sibTrans" cxnId="{0A4603C5-71EA-4F84-8D68-0B4DC408FD40}">
      <dgm:prSet/>
      <dgm:spPr/>
      <dgm:t>
        <a:bodyPr/>
        <a:lstStyle/>
        <a:p>
          <a:endParaRPr lang="en-US"/>
        </a:p>
      </dgm:t>
    </dgm:pt>
    <dgm:pt modelId="{08102E16-FB1A-42C7-BEA0-258A9DE15979}">
      <dgm:prSet/>
      <dgm:spPr/>
      <dgm:t>
        <a:bodyPr/>
        <a:lstStyle/>
        <a:p>
          <a:r>
            <a:rPr lang="en-GB"/>
            <a:t>Consideration of the Benefits &amp; Disbenefits of Building Applications Using Serverless Technologies Over Using Container Technologies</a:t>
          </a:r>
          <a:endParaRPr lang="en-US"/>
        </a:p>
      </dgm:t>
    </dgm:pt>
    <dgm:pt modelId="{1F6A06A1-5940-4DBD-8ABD-05C921C81E65}" type="parTrans" cxnId="{39574DA9-0ACD-40AD-B32A-80CEF6333E26}">
      <dgm:prSet/>
      <dgm:spPr/>
      <dgm:t>
        <a:bodyPr/>
        <a:lstStyle/>
        <a:p>
          <a:endParaRPr lang="en-US"/>
        </a:p>
      </dgm:t>
    </dgm:pt>
    <dgm:pt modelId="{BDB1C943-F78F-4DD5-A9DD-EBFB40CCA93F}" type="sibTrans" cxnId="{39574DA9-0ACD-40AD-B32A-80CEF6333E26}">
      <dgm:prSet/>
      <dgm:spPr/>
      <dgm:t>
        <a:bodyPr/>
        <a:lstStyle/>
        <a:p>
          <a:endParaRPr lang="en-US"/>
        </a:p>
      </dgm:t>
    </dgm:pt>
    <dgm:pt modelId="{0632B523-9867-4DDE-880F-6537E42A8D29}">
      <dgm:prSet/>
      <dgm:spPr/>
      <dgm:t>
        <a:bodyPr/>
        <a:lstStyle/>
        <a:p>
          <a:r>
            <a:rPr lang="en-GB"/>
            <a:t>Planning and implementing a resilient and high availability core network for a District General Hospital.</a:t>
          </a:r>
          <a:endParaRPr lang="en-US"/>
        </a:p>
      </dgm:t>
    </dgm:pt>
    <dgm:pt modelId="{CB8DEDC6-6B6E-4078-82F0-E18A21F5911B}" type="parTrans" cxnId="{4E8863E5-C868-4728-919D-9FDE2AB3F7C4}">
      <dgm:prSet/>
      <dgm:spPr/>
      <dgm:t>
        <a:bodyPr/>
        <a:lstStyle/>
        <a:p>
          <a:endParaRPr lang="en-US"/>
        </a:p>
      </dgm:t>
    </dgm:pt>
    <dgm:pt modelId="{CD2343E3-CDA3-44A7-84FB-CBF29CE0D7D8}" type="sibTrans" cxnId="{4E8863E5-C868-4728-919D-9FDE2AB3F7C4}">
      <dgm:prSet/>
      <dgm:spPr/>
      <dgm:t>
        <a:bodyPr/>
        <a:lstStyle/>
        <a:p>
          <a:endParaRPr lang="en-US"/>
        </a:p>
      </dgm:t>
    </dgm:pt>
    <dgm:pt modelId="{F8F57FA9-CDFB-462D-B05A-AAD222086764}">
      <dgm:prSet/>
      <dgm:spPr/>
      <dgm:t>
        <a:bodyPr/>
        <a:lstStyle/>
        <a:p>
          <a:r>
            <a:rPr lang="en-GB"/>
            <a:t>Are phishing simulations effective in educating users identify malicious emails, or do they create a negative impact within the workplace? </a:t>
          </a:r>
          <a:endParaRPr lang="en-US"/>
        </a:p>
      </dgm:t>
    </dgm:pt>
    <dgm:pt modelId="{2DA4D63F-D128-4CD5-B07B-2AD8C2F98EB0}" type="parTrans" cxnId="{DEE36C84-1A7D-4B85-A467-1E77299A9F3B}">
      <dgm:prSet/>
      <dgm:spPr/>
      <dgm:t>
        <a:bodyPr/>
        <a:lstStyle/>
        <a:p>
          <a:endParaRPr lang="en-US"/>
        </a:p>
      </dgm:t>
    </dgm:pt>
    <dgm:pt modelId="{1C9617D8-B966-43F7-B4A0-80645964C36F}" type="sibTrans" cxnId="{DEE36C84-1A7D-4B85-A467-1E77299A9F3B}">
      <dgm:prSet/>
      <dgm:spPr/>
      <dgm:t>
        <a:bodyPr/>
        <a:lstStyle/>
        <a:p>
          <a:endParaRPr lang="en-US"/>
        </a:p>
      </dgm:t>
    </dgm:pt>
    <dgm:pt modelId="{7335E762-EB00-4F07-B42D-B4937D3C62D9}">
      <dgm:prSet/>
      <dgm:spPr/>
      <dgm:t>
        <a:bodyPr/>
        <a:lstStyle/>
        <a:p>
          <a:r>
            <a:rPr lang="en-GB"/>
            <a:t>introduction of Power Bi in my workplace and looking at the alternatives and and to use this to use data to inform decisions </a:t>
          </a:r>
          <a:endParaRPr lang="en-US"/>
        </a:p>
      </dgm:t>
    </dgm:pt>
    <dgm:pt modelId="{8B3913B8-4C05-427B-99CC-092AA35BE788}" type="parTrans" cxnId="{754A57E9-CC85-4794-AEB9-4B132005AFBB}">
      <dgm:prSet/>
      <dgm:spPr/>
      <dgm:t>
        <a:bodyPr/>
        <a:lstStyle/>
        <a:p>
          <a:endParaRPr lang="en-US"/>
        </a:p>
      </dgm:t>
    </dgm:pt>
    <dgm:pt modelId="{B5D7EFA0-FCBB-4045-98AF-2721D1E8BCAB}" type="sibTrans" cxnId="{754A57E9-CC85-4794-AEB9-4B132005AFBB}">
      <dgm:prSet/>
      <dgm:spPr/>
      <dgm:t>
        <a:bodyPr/>
        <a:lstStyle/>
        <a:p>
          <a:endParaRPr lang="en-US"/>
        </a:p>
      </dgm:t>
    </dgm:pt>
    <dgm:pt modelId="{8330B055-8391-4A19-BDFE-F1B1619BF4EE}">
      <dgm:prSet/>
      <dgm:spPr/>
      <dgm:t>
        <a:bodyPr/>
        <a:lstStyle/>
        <a:p>
          <a:r>
            <a:rPr lang="en-GB"/>
            <a:t>Implementing 802.1x (wired) authentication on the Swansea Bay Health Board a phased approach.</a:t>
          </a:r>
          <a:endParaRPr lang="en-US"/>
        </a:p>
      </dgm:t>
    </dgm:pt>
    <dgm:pt modelId="{97DB10C9-174C-42C6-B2DA-0F4639768D81}" type="parTrans" cxnId="{799ECA6E-EA7C-4454-98B3-4C370F43C4DE}">
      <dgm:prSet/>
      <dgm:spPr/>
      <dgm:t>
        <a:bodyPr/>
        <a:lstStyle/>
        <a:p>
          <a:endParaRPr lang="en-US"/>
        </a:p>
      </dgm:t>
    </dgm:pt>
    <dgm:pt modelId="{BB390672-EFEB-4CB5-B463-7BFBC7A53AC7}" type="sibTrans" cxnId="{799ECA6E-EA7C-4454-98B3-4C370F43C4DE}">
      <dgm:prSet/>
      <dgm:spPr/>
      <dgm:t>
        <a:bodyPr/>
        <a:lstStyle/>
        <a:p>
          <a:endParaRPr lang="en-US"/>
        </a:p>
      </dgm:t>
    </dgm:pt>
    <dgm:pt modelId="{B9D807CB-7F52-4807-A0D3-B1377B847F58}">
      <dgm:prSet/>
      <dgm:spPr/>
      <dgm:t>
        <a:bodyPr/>
        <a:lstStyle/>
        <a:p>
          <a:r>
            <a:rPr lang="en-GB"/>
            <a:t>GIS, R  and tableau packages a comparison for data analytics </a:t>
          </a:r>
          <a:endParaRPr lang="en-US"/>
        </a:p>
      </dgm:t>
    </dgm:pt>
    <dgm:pt modelId="{3A4F257D-3E4C-4EA6-8087-4EE6680DF6C4}" type="parTrans" cxnId="{6942028B-56EA-4FD9-BD68-2A0D7B6060B9}">
      <dgm:prSet/>
      <dgm:spPr/>
      <dgm:t>
        <a:bodyPr/>
        <a:lstStyle/>
        <a:p>
          <a:endParaRPr lang="en-US"/>
        </a:p>
      </dgm:t>
    </dgm:pt>
    <dgm:pt modelId="{91D930DC-A9FA-4067-B9FB-27F7D4F06575}" type="sibTrans" cxnId="{6942028B-56EA-4FD9-BD68-2A0D7B6060B9}">
      <dgm:prSet/>
      <dgm:spPr/>
      <dgm:t>
        <a:bodyPr/>
        <a:lstStyle/>
        <a:p>
          <a:endParaRPr lang="en-US"/>
        </a:p>
      </dgm:t>
    </dgm:pt>
    <dgm:pt modelId="{9AAFDF5B-10ED-4D2C-98BC-ADBACF3F3F18}" type="pres">
      <dgm:prSet presAssocID="{C78F13B6-4C9E-471D-81E1-71B7E3EB8C1E}" presName="linear" presStyleCnt="0">
        <dgm:presLayoutVars>
          <dgm:animLvl val="lvl"/>
          <dgm:resizeHandles val="exact"/>
        </dgm:presLayoutVars>
      </dgm:prSet>
      <dgm:spPr/>
    </dgm:pt>
    <dgm:pt modelId="{6A498B9C-0BD1-4E57-883C-2A6B7777337F}" type="pres">
      <dgm:prSet presAssocID="{4B4E93A5-705B-480C-B955-E545D508D205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1C9FC65-EECC-4278-959A-0C7140BF86DA}" type="pres">
      <dgm:prSet presAssocID="{2714172E-96D1-4E0A-A143-733F2D2008D2}" presName="spacer" presStyleCnt="0"/>
      <dgm:spPr/>
    </dgm:pt>
    <dgm:pt modelId="{0D6963B3-6060-417E-929E-2DB3E2AAA8D8}" type="pres">
      <dgm:prSet presAssocID="{AF275A6A-1E54-47FE-A4A4-9C9C0120E93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E1A6C36-55D4-4DCF-965E-F89859AC5CF5}" type="pres">
      <dgm:prSet presAssocID="{582C7956-445D-4490-AFA9-9756356AAC3A}" presName="spacer" presStyleCnt="0"/>
      <dgm:spPr/>
    </dgm:pt>
    <dgm:pt modelId="{7F6032DE-16A3-4224-85CE-D19CFF789665}" type="pres">
      <dgm:prSet presAssocID="{08102E16-FB1A-42C7-BEA0-258A9DE1597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1DA8AB9-EECE-414B-9950-E4B73C70A5FE}" type="pres">
      <dgm:prSet presAssocID="{BDB1C943-F78F-4DD5-A9DD-EBFB40CCA93F}" presName="spacer" presStyleCnt="0"/>
      <dgm:spPr/>
    </dgm:pt>
    <dgm:pt modelId="{980199AB-EAAA-4322-9854-8479172A9D40}" type="pres">
      <dgm:prSet presAssocID="{0632B523-9867-4DDE-880F-6537E42A8D2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ADD01BD-89E3-44FA-93F2-804976813495}" type="pres">
      <dgm:prSet presAssocID="{CD2343E3-CDA3-44A7-84FB-CBF29CE0D7D8}" presName="spacer" presStyleCnt="0"/>
      <dgm:spPr/>
    </dgm:pt>
    <dgm:pt modelId="{D393E8C1-05AB-4E03-ACE4-E706AC6577FD}" type="pres">
      <dgm:prSet presAssocID="{F8F57FA9-CDFB-462D-B05A-AAD22208676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34AC965F-0873-4B68-BBC5-E121A8099F80}" type="pres">
      <dgm:prSet presAssocID="{1C9617D8-B966-43F7-B4A0-80645964C36F}" presName="spacer" presStyleCnt="0"/>
      <dgm:spPr/>
    </dgm:pt>
    <dgm:pt modelId="{706C623E-9B1D-4F89-89EE-12953EE4DA50}" type="pres">
      <dgm:prSet presAssocID="{7335E762-EB00-4F07-B42D-B4937D3C62D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810A296-B50D-4FA0-8B63-39B748083CBC}" type="pres">
      <dgm:prSet presAssocID="{B5D7EFA0-FCBB-4045-98AF-2721D1E8BCAB}" presName="spacer" presStyleCnt="0"/>
      <dgm:spPr/>
    </dgm:pt>
    <dgm:pt modelId="{B85EAA24-1666-4DC1-9873-DA1DD0DCC568}" type="pres">
      <dgm:prSet presAssocID="{8330B055-8391-4A19-BDFE-F1B1619BF4E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022EBC49-4B74-4FEE-AFD2-C656ABC7DB90}" type="pres">
      <dgm:prSet presAssocID="{BB390672-EFEB-4CB5-B463-7BFBC7A53AC7}" presName="spacer" presStyleCnt="0"/>
      <dgm:spPr/>
    </dgm:pt>
    <dgm:pt modelId="{B9864423-81F8-4277-9B19-FF04F4962CF2}" type="pres">
      <dgm:prSet presAssocID="{B9D807CB-7F52-4807-A0D3-B1377B847F5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85392707-E1FB-43EE-A90E-67BBF1C76018}" type="presOf" srcId="{C78F13B6-4C9E-471D-81E1-71B7E3EB8C1E}" destId="{9AAFDF5B-10ED-4D2C-98BC-ADBACF3F3F18}" srcOrd="0" destOrd="0" presId="urn:microsoft.com/office/officeart/2005/8/layout/vList2"/>
    <dgm:cxn modelId="{17E34E16-80BA-4B9B-A07D-BCD0B11E0B37}" type="presOf" srcId="{08102E16-FB1A-42C7-BEA0-258A9DE15979}" destId="{7F6032DE-16A3-4224-85CE-D19CFF789665}" srcOrd="0" destOrd="0" presId="urn:microsoft.com/office/officeart/2005/8/layout/vList2"/>
    <dgm:cxn modelId="{A918401D-2412-4028-B3C8-CB6B2F82F215}" type="presOf" srcId="{AF275A6A-1E54-47FE-A4A4-9C9C0120E93D}" destId="{0D6963B3-6060-417E-929E-2DB3E2AAA8D8}" srcOrd="0" destOrd="0" presId="urn:microsoft.com/office/officeart/2005/8/layout/vList2"/>
    <dgm:cxn modelId="{807E925C-B036-4413-BB21-0B399CABC520}" type="presOf" srcId="{7335E762-EB00-4F07-B42D-B4937D3C62D9}" destId="{706C623E-9B1D-4F89-89EE-12953EE4DA50}" srcOrd="0" destOrd="0" presId="urn:microsoft.com/office/officeart/2005/8/layout/vList2"/>
    <dgm:cxn modelId="{928E3461-EAE2-4592-84FB-61495D08ECA0}" type="presOf" srcId="{4B4E93A5-705B-480C-B955-E545D508D205}" destId="{6A498B9C-0BD1-4E57-883C-2A6B7777337F}" srcOrd="0" destOrd="0" presId="urn:microsoft.com/office/officeart/2005/8/layout/vList2"/>
    <dgm:cxn modelId="{D5C0D343-C8E2-4AC0-818D-8A5B942DB70D}" srcId="{C78F13B6-4C9E-471D-81E1-71B7E3EB8C1E}" destId="{4B4E93A5-705B-480C-B955-E545D508D205}" srcOrd="0" destOrd="0" parTransId="{C5A73B0C-6419-438C-8D7A-D3F56074E05B}" sibTransId="{2714172E-96D1-4E0A-A143-733F2D2008D2}"/>
    <dgm:cxn modelId="{799ECA6E-EA7C-4454-98B3-4C370F43C4DE}" srcId="{C78F13B6-4C9E-471D-81E1-71B7E3EB8C1E}" destId="{8330B055-8391-4A19-BDFE-F1B1619BF4EE}" srcOrd="6" destOrd="0" parTransId="{97DB10C9-174C-42C6-B2DA-0F4639768D81}" sibTransId="{BB390672-EFEB-4CB5-B463-7BFBC7A53AC7}"/>
    <dgm:cxn modelId="{EF7B4B7F-54A4-4BFD-9195-DEF1170786F5}" type="presOf" srcId="{0632B523-9867-4DDE-880F-6537E42A8D29}" destId="{980199AB-EAAA-4322-9854-8479172A9D40}" srcOrd="0" destOrd="0" presId="urn:microsoft.com/office/officeart/2005/8/layout/vList2"/>
    <dgm:cxn modelId="{DEE36C84-1A7D-4B85-A467-1E77299A9F3B}" srcId="{C78F13B6-4C9E-471D-81E1-71B7E3EB8C1E}" destId="{F8F57FA9-CDFB-462D-B05A-AAD222086764}" srcOrd="4" destOrd="0" parTransId="{2DA4D63F-D128-4CD5-B07B-2AD8C2F98EB0}" sibTransId="{1C9617D8-B966-43F7-B4A0-80645964C36F}"/>
    <dgm:cxn modelId="{6942028B-56EA-4FD9-BD68-2A0D7B6060B9}" srcId="{C78F13B6-4C9E-471D-81E1-71B7E3EB8C1E}" destId="{B9D807CB-7F52-4807-A0D3-B1377B847F58}" srcOrd="7" destOrd="0" parTransId="{3A4F257D-3E4C-4EA6-8087-4EE6680DF6C4}" sibTransId="{91D930DC-A9FA-4067-B9FB-27F7D4F06575}"/>
    <dgm:cxn modelId="{39574DA9-0ACD-40AD-B32A-80CEF6333E26}" srcId="{C78F13B6-4C9E-471D-81E1-71B7E3EB8C1E}" destId="{08102E16-FB1A-42C7-BEA0-258A9DE15979}" srcOrd="2" destOrd="0" parTransId="{1F6A06A1-5940-4DBD-8ABD-05C921C81E65}" sibTransId="{BDB1C943-F78F-4DD5-A9DD-EBFB40CCA93F}"/>
    <dgm:cxn modelId="{D0BABCBA-2B05-46E4-B826-9165B203490B}" type="presOf" srcId="{8330B055-8391-4A19-BDFE-F1B1619BF4EE}" destId="{B85EAA24-1666-4DC1-9873-DA1DD0DCC568}" srcOrd="0" destOrd="0" presId="urn:microsoft.com/office/officeart/2005/8/layout/vList2"/>
    <dgm:cxn modelId="{0A4603C5-71EA-4F84-8D68-0B4DC408FD40}" srcId="{C78F13B6-4C9E-471D-81E1-71B7E3EB8C1E}" destId="{AF275A6A-1E54-47FE-A4A4-9C9C0120E93D}" srcOrd="1" destOrd="0" parTransId="{1E3DC4F7-8F5D-452C-8DF5-61073A136EA5}" sibTransId="{582C7956-445D-4490-AFA9-9756356AAC3A}"/>
    <dgm:cxn modelId="{1ED026DB-5697-4FE5-AC9B-0EB45FE797CF}" type="presOf" srcId="{B9D807CB-7F52-4807-A0D3-B1377B847F58}" destId="{B9864423-81F8-4277-9B19-FF04F4962CF2}" srcOrd="0" destOrd="0" presId="urn:microsoft.com/office/officeart/2005/8/layout/vList2"/>
    <dgm:cxn modelId="{4E8863E5-C868-4728-919D-9FDE2AB3F7C4}" srcId="{C78F13B6-4C9E-471D-81E1-71B7E3EB8C1E}" destId="{0632B523-9867-4DDE-880F-6537E42A8D29}" srcOrd="3" destOrd="0" parTransId="{CB8DEDC6-6B6E-4078-82F0-E18A21F5911B}" sibTransId="{CD2343E3-CDA3-44A7-84FB-CBF29CE0D7D8}"/>
    <dgm:cxn modelId="{754A57E9-CC85-4794-AEB9-4B132005AFBB}" srcId="{C78F13B6-4C9E-471D-81E1-71B7E3EB8C1E}" destId="{7335E762-EB00-4F07-B42D-B4937D3C62D9}" srcOrd="5" destOrd="0" parTransId="{8B3913B8-4C05-427B-99CC-092AA35BE788}" sibTransId="{B5D7EFA0-FCBB-4045-98AF-2721D1E8BCAB}"/>
    <dgm:cxn modelId="{6C6D58F8-BF71-42CC-A660-BA97A1E44597}" type="presOf" srcId="{F8F57FA9-CDFB-462D-B05A-AAD222086764}" destId="{D393E8C1-05AB-4E03-ACE4-E706AC6577FD}" srcOrd="0" destOrd="0" presId="urn:microsoft.com/office/officeart/2005/8/layout/vList2"/>
    <dgm:cxn modelId="{0AEADDD0-E9B8-43D5-91A7-847622443044}" type="presParOf" srcId="{9AAFDF5B-10ED-4D2C-98BC-ADBACF3F3F18}" destId="{6A498B9C-0BD1-4E57-883C-2A6B7777337F}" srcOrd="0" destOrd="0" presId="urn:microsoft.com/office/officeart/2005/8/layout/vList2"/>
    <dgm:cxn modelId="{6C2207C5-FA21-487F-BDFA-4CDFE229FD04}" type="presParOf" srcId="{9AAFDF5B-10ED-4D2C-98BC-ADBACF3F3F18}" destId="{E1C9FC65-EECC-4278-959A-0C7140BF86DA}" srcOrd="1" destOrd="0" presId="urn:microsoft.com/office/officeart/2005/8/layout/vList2"/>
    <dgm:cxn modelId="{DD92689D-FA98-4FBF-96E1-0EEB347DD169}" type="presParOf" srcId="{9AAFDF5B-10ED-4D2C-98BC-ADBACF3F3F18}" destId="{0D6963B3-6060-417E-929E-2DB3E2AAA8D8}" srcOrd="2" destOrd="0" presId="urn:microsoft.com/office/officeart/2005/8/layout/vList2"/>
    <dgm:cxn modelId="{A5ADA592-CDEA-443F-ACD2-6F97FD4FB89D}" type="presParOf" srcId="{9AAFDF5B-10ED-4D2C-98BC-ADBACF3F3F18}" destId="{3E1A6C36-55D4-4DCF-965E-F89859AC5CF5}" srcOrd="3" destOrd="0" presId="urn:microsoft.com/office/officeart/2005/8/layout/vList2"/>
    <dgm:cxn modelId="{C05F0E31-59B6-4A57-912A-BFA5F5CD7CE4}" type="presParOf" srcId="{9AAFDF5B-10ED-4D2C-98BC-ADBACF3F3F18}" destId="{7F6032DE-16A3-4224-85CE-D19CFF789665}" srcOrd="4" destOrd="0" presId="urn:microsoft.com/office/officeart/2005/8/layout/vList2"/>
    <dgm:cxn modelId="{A1F1B92C-6E10-455D-8A86-7FC32736C659}" type="presParOf" srcId="{9AAFDF5B-10ED-4D2C-98BC-ADBACF3F3F18}" destId="{91DA8AB9-EECE-414B-9950-E4B73C70A5FE}" srcOrd="5" destOrd="0" presId="urn:microsoft.com/office/officeart/2005/8/layout/vList2"/>
    <dgm:cxn modelId="{F19480BC-9294-445E-8795-B6AD4084C505}" type="presParOf" srcId="{9AAFDF5B-10ED-4D2C-98BC-ADBACF3F3F18}" destId="{980199AB-EAAA-4322-9854-8479172A9D40}" srcOrd="6" destOrd="0" presId="urn:microsoft.com/office/officeart/2005/8/layout/vList2"/>
    <dgm:cxn modelId="{8605A70C-FA10-4147-B0FF-3B83E4F46F8A}" type="presParOf" srcId="{9AAFDF5B-10ED-4D2C-98BC-ADBACF3F3F18}" destId="{6ADD01BD-89E3-44FA-93F2-804976813495}" srcOrd="7" destOrd="0" presId="urn:microsoft.com/office/officeart/2005/8/layout/vList2"/>
    <dgm:cxn modelId="{23D4D672-DD88-44B6-B967-B1341952DABC}" type="presParOf" srcId="{9AAFDF5B-10ED-4D2C-98BC-ADBACF3F3F18}" destId="{D393E8C1-05AB-4E03-ACE4-E706AC6577FD}" srcOrd="8" destOrd="0" presId="urn:microsoft.com/office/officeart/2005/8/layout/vList2"/>
    <dgm:cxn modelId="{0FBDB1BF-4CEF-4FBF-8887-753F258CE06A}" type="presParOf" srcId="{9AAFDF5B-10ED-4D2C-98BC-ADBACF3F3F18}" destId="{34AC965F-0873-4B68-BBC5-E121A8099F80}" srcOrd="9" destOrd="0" presId="urn:microsoft.com/office/officeart/2005/8/layout/vList2"/>
    <dgm:cxn modelId="{39842D4A-FBF1-46BF-BB7E-C3B1FBCBA1EA}" type="presParOf" srcId="{9AAFDF5B-10ED-4D2C-98BC-ADBACF3F3F18}" destId="{706C623E-9B1D-4F89-89EE-12953EE4DA50}" srcOrd="10" destOrd="0" presId="urn:microsoft.com/office/officeart/2005/8/layout/vList2"/>
    <dgm:cxn modelId="{EA66B4CC-77BA-4E70-8402-CC073EABB844}" type="presParOf" srcId="{9AAFDF5B-10ED-4D2C-98BC-ADBACF3F3F18}" destId="{0810A296-B50D-4FA0-8B63-39B748083CBC}" srcOrd="11" destOrd="0" presId="urn:microsoft.com/office/officeart/2005/8/layout/vList2"/>
    <dgm:cxn modelId="{F32F60E0-1F4D-437E-B9B4-05774789603E}" type="presParOf" srcId="{9AAFDF5B-10ED-4D2C-98BC-ADBACF3F3F18}" destId="{B85EAA24-1666-4DC1-9873-DA1DD0DCC568}" srcOrd="12" destOrd="0" presId="urn:microsoft.com/office/officeart/2005/8/layout/vList2"/>
    <dgm:cxn modelId="{11E4460A-74B5-4C0D-8DD4-23A0F0C895C7}" type="presParOf" srcId="{9AAFDF5B-10ED-4D2C-98BC-ADBACF3F3F18}" destId="{022EBC49-4B74-4FEE-AFD2-C656ABC7DB90}" srcOrd="13" destOrd="0" presId="urn:microsoft.com/office/officeart/2005/8/layout/vList2"/>
    <dgm:cxn modelId="{43CAB90B-A0E2-4CDD-8B5B-05D13E9337F1}" type="presParOf" srcId="{9AAFDF5B-10ED-4D2C-98BC-ADBACF3F3F18}" destId="{B9864423-81F8-4277-9B19-FF04F4962CF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F406A-67C5-4A13-806A-76A03AC253EB}">
      <dsp:nvSpPr>
        <dsp:cNvPr id="0" name=""/>
        <dsp:cNvSpPr/>
      </dsp:nvSpPr>
      <dsp:spPr>
        <a:xfrm>
          <a:off x="0" y="0"/>
          <a:ext cx="5518943" cy="22974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critically analyse and research complex industry-related problems and/or systems. </a:t>
          </a:r>
          <a:endParaRPr lang="en-US" sz="2600" kern="1200"/>
        </a:p>
      </dsp:txBody>
      <dsp:txXfrm>
        <a:off x="67289" y="67289"/>
        <a:ext cx="3144371" cy="2162852"/>
      </dsp:txXfrm>
    </dsp:sp>
    <dsp:sp modelId="{47E8CF9C-B6B1-46FA-B940-1F210F16F7B7}">
      <dsp:nvSpPr>
        <dsp:cNvPr id="0" name=""/>
        <dsp:cNvSpPr/>
      </dsp:nvSpPr>
      <dsp:spPr>
        <a:xfrm>
          <a:off x="973931" y="2807970"/>
          <a:ext cx="5518943" cy="2297430"/>
        </a:xfrm>
        <a:prstGeom prst="roundRect">
          <a:avLst>
            <a:gd name="adj" fmla="val 10000"/>
          </a:avLst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development of appropriate system requirements for work-based projects.</a:t>
          </a:r>
          <a:endParaRPr lang="en-US" sz="2600" kern="1200"/>
        </a:p>
      </dsp:txBody>
      <dsp:txXfrm>
        <a:off x="1041220" y="2875259"/>
        <a:ext cx="2917105" cy="2162852"/>
      </dsp:txXfrm>
    </dsp:sp>
    <dsp:sp modelId="{7AB8CBA2-85F6-4901-9D36-FE9F50937C0D}">
      <dsp:nvSpPr>
        <dsp:cNvPr id="0" name=""/>
        <dsp:cNvSpPr/>
      </dsp:nvSpPr>
      <dsp:spPr>
        <a:xfrm>
          <a:off x="4025614" y="1806035"/>
          <a:ext cx="1493329" cy="14933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61613" y="1806035"/>
        <a:ext cx="821331" cy="11237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0DF19-60BF-4927-95A7-5A6BD77F65C9}">
      <dsp:nvSpPr>
        <dsp:cNvPr id="0" name=""/>
        <dsp:cNvSpPr/>
      </dsp:nvSpPr>
      <dsp:spPr>
        <a:xfrm>
          <a:off x="1298574" y="1595"/>
          <a:ext cx="5194300" cy="1635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784" tIns="415372" rIns="100784" bIns="4153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 and implement appropriate research methods for investigating a problem relevant to the employer. </a:t>
          </a:r>
        </a:p>
      </dsp:txBody>
      <dsp:txXfrm>
        <a:off x="1298574" y="1595"/>
        <a:ext cx="5194300" cy="1635323"/>
      </dsp:txXfrm>
    </dsp:sp>
    <dsp:sp modelId="{58B51392-C3BE-454C-9E9F-082CE7A60690}">
      <dsp:nvSpPr>
        <dsp:cNvPr id="0" name=""/>
        <dsp:cNvSpPr/>
      </dsp:nvSpPr>
      <dsp:spPr>
        <a:xfrm>
          <a:off x="0" y="1595"/>
          <a:ext cx="1298575" cy="16353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716" tIns="161534" rIns="68716" bIns="16153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 and implement</a:t>
          </a:r>
        </a:p>
      </dsp:txBody>
      <dsp:txXfrm>
        <a:off x="0" y="1595"/>
        <a:ext cx="1298575" cy="1635323"/>
      </dsp:txXfrm>
    </dsp:sp>
    <dsp:sp modelId="{470D8856-127E-4532-AE15-CE802A100E77}">
      <dsp:nvSpPr>
        <dsp:cNvPr id="0" name=""/>
        <dsp:cNvSpPr/>
      </dsp:nvSpPr>
      <dsp:spPr>
        <a:xfrm>
          <a:off x="1298575" y="1735038"/>
          <a:ext cx="5194300" cy="1635323"/>
        </a:xfrm>
        <a:prstGeom prst="rect">
          <a:avLst/>
        </a:prstGeom>
        <a:solidFill>
          <a:schemeClr val="accent2">
            <a:hueOff val="-1796981"/>
            <a:satOff val="12361"/>
            <a:lumOff val="1372"/>
            <a:alphaOff val="0"/>
          </a:schemeClr>
        </a:solidFill>
        <a:ln w="15875" cap="rnd" cmpd="sng" algn="ctr">
          <a:solidFill>
            <a:schemeClr val="accent2">
              <a:hueOff val="-1796981"/>
              <a:satOff val="12361"/>
              <a:lumOff val="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784" tIns="415372" rIns="100784" bIns="4153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Communicate an in-depth understanding of the problem on the context of the organisation’s needs and current research. </a:t>
          </a:r>
        </a:p>
      </dsp:txBody>
      <dsp:txXfrm>
        <a:off x="1298575" y="1735038"/>
        <a:ext cx="5194300" cy="1635323"/>
      </dsp:txXfrm>
    </dsp:sp>
    <dsp:sp modelId="{652652EA-B832-4204-99C5-4FE10C3AA0ED}">
      <dsp:nvSpPr>
        <dsp:cNvPr id="0" name=""/>
        <dsp:cNvSpPr/>
      </dsp:nvSpPr>
      <dsp:spPr>
        <a:xfrm>
          <a:off x="0" y="1735038"/>
          <a:ext cx="1298575" cy="16353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1796981"/>
              <a:satOff val="12361"/>
              <a:lumOff val="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716" tIns="161534" rIns="68716" bIns="16153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Communicate</a:t>
          </a:r>
        </a:p>
      </dsp:txBody>
      <dsp:txXfrm>
        <a:off x="0" y="1735038"/>
        <a:ext cx="1298575" cy="1635323"/>
      </dsp:txXfrm>
    </dsp:sp>
    <dsp:sp modelId="{3B252A1C-6442-4ED6-BFE8-F4CF83428871}">
      <dsp:nvSpPr>
        <dsp:cNvPr id="0" name=""/>
        <dsp:cNvSpPr/>
      </dsp:nvSpPr>
      <dsp:spPr>
        <a:xfrm>
          <a:off x="1298575" y="3468481"/>
          <a:ext cx="5194300" cy="1635323"/>
        </a:xfrm>
        <a:prstGeom prst="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784" tIns="415372" rIns="100784" bIns="41537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Manage resources appropriately including collaboration with experts within the organisation.</a:t>
          </a:r>
        </a:p>
      </dsp:txBody>
      <dsp:txXfrm>
        <a:off x="1298575" y="3468481"/>
        <a:ext cx="5194300" cy="1635323"/>
      </dsp:txXfrm>
    </dsp:sp>
    <dsp:sp modelId="{2A0BC6DC-4D52-48F6-922B-36B0BC92DCFA}">
      <dsp:nvSpPr>
        <dsp:cNvPr id="0" name=""/>
        <dsp:cNvSpPr/>
      </dsp:nvSpPr>
      <dsp:spPr>
        <a:xfrm>
          <a:off x="0" y="3468481"/>
          <a:ext cx="1298575" cy="16353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716" tIns="161534" rIns="68716" bIns="16153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Manage</a:t>
          </a:r>
        </a:p>
      </dsp:txBody>
      <dsp:txXfrm>
        <a:off x="0" y="3468481"/>
        <a:ext cx="1298575" cy="16353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1620A-ADDE-441E-9EF8-EDB937584E75}">
      <dsp:nvSpPr>
        <dsp:cNvPr id="0" name=""/>
        <dsp:cNvSpPr/>
      </dsp:nvSpPr>
      <dsp:spPr>
        <a:xfrm>
          <a:off x="0" y="18385"/>
          <a:ext cx="6237359" cy="1074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An introduction to Research (Professor John Rees) Via video</a:t>
          </a:r>
          <a:endParaRPr lang="en-US" sz="2700" kern="1200"/>
        </a:p>
      </dsp:txBody>
      <dsp:txXfrm>
        <a:off x="52431" y="70816"/>
        <a:ext cx="6132497" cy="969198"/>
      </dsp:txXfrm>
    </dsp:sp>
    <dsp:sp modelId="{3C9598B4-0266-4BD4-8D03-6EC8C93822D1}">
      <dsp:nvSpPr>
        <dsp:cNvPr id="0" name=""/>
        <dsp:cNvSpPr/>
      </dsp:nvSpPr>
      <dsp:spPr>
        <a:xfrm>
          <a:off x="0" y="1170205"/>
          <a:ext cx="6237359" cy="1074060"/>
        </a:xfrm>
        <a:prstGeom prst="roundRect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Solving Business Problem (Professor John Rees) Via Video</a:t>
          </a:r>
          <a:endParaRPr lang="en-US" sz="2700" kern="1200"/>
        </a:p>
      </dsp:txBody>
      <dsp:txXfrm>
        <a:off x="52431" y="1222636"/>
        <a:ext cx="6132497" cy="969198"/>
      </dsp:txXfrm>
    </dsp:sp>
    <dsp:sp modelId="{2050185E-41B7-4BA2-BD13-C20CF7EE7A1A}">
      <dsp:nvSpPr>
        <dsp:cNvPr id="0" name=""/>
        <dsp:cNvSpPr/>
      </dsp:nvSpPr>
      <dsp:spPr>
        <a:xfrm>
          <a:off x="0" y="2322025"/>
          <a:ext cx="6237359" cy="1074060"/>
        </a:xfrm>
        <a:prstGeom prst="roundRect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Starting your research proposal (Beverley Holland)</a:t>
          </a:r>
          <a:endParaRPr lang="en-US" sz="2700" kern="1200"/>
        </a:p>
      </dsp:txBody>
      <dsp:txXfrm>
        <a:off x="52431" y="2374456"/>
        <a:ext cx="6132497" cy="969198"/>
      </dsp:txXfrm>
    </dsp:sp>
    <dsp:sp modelId="{259D7DFE-19A5-4803-8CAB-FF8DDE37C4C2}">
      <dsp:nvSpPr>
        <dsp:cNvPr id="0" name=""/>
        <dsp:cNvSpPr/>
      </dsp:nvSpPr>
      <dsp:spPr>
        <a:xfrm>
          <a:off x="0" y="3473845"/>
          <a:ext cx="6237359" cy="1074060"/>
        </a:xfrm>
        <a:prstGeom prst="round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Managing the research (project management) (Beverley Holland)</a:t>
          </a:r>
          <a:endParaRPr lang="en-US" sz="2700" kern="1200"/>
        </a:p>
      </dsp:txBody>
      <dsp:txXfrm>
        <a:off x="52431" y="3526276"/>
        <a:ext cx="6132497" cy="9691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45DE4-3651-49C8-9F9B-5C75DEA08A28}">
      <dsp:nvSpPr>
        <dsp:cNvPr id="0" name=""/>
        <dsp:cNvSpPr/>
      </dsp:nvSpPr>
      <dsp:spPr>
        <a:xfrm>
          <a:off x="2835440" y="3196592"/>
          <a:ext cx="566478" cy="6089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3239" y="0"/>
              </a:lnTo>
              <a:lnTo>
                <a:pt x="283239" y="608964"/>
              </a:lnTo>
              <a:lnTo>
                <a:pt x="566478" y="60896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0F30A7-0606-474F-BD1F-E826D1596D35}">
      <dsp:nvSpPr>
        <dsp:cNvPr id="0" name=""/>
        <dsp:cNvSpPr/>
      </dsp:nvSpPr>
      <dsp:spPr>
        <a:xfrm>
          <a:off x="2835440" y="2587627"/>
          <a:ext cx="566478" cy="608964"/>
        </a:xfrm>
        <a:custGeom>
          <a:avLst/>
          <a:gdLst/>
          <a:ahLst/>
          <a:cxnLst/>
          <a:rect l="0" t="0" r="0" b="0"/>
          <a:pathLst>
            <a:path>
              <a:moveTo>
                <a:pt x="0" y="608964"/>
              </a:moveTo>
              <a:lnTo>
                <a:pt x="283239" y="608964"/>
              </a:lnTo>
              <a:lnTo>
                <a:pt x="283239" y="0"/>
              </a:lnTo>
              <a:lnTo>
                <a:pt x="566478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5328FA-1531-4FDE-B84E-6350FE0E8EBA}">
      <dsp:nvSpPr>
        <dsp:cNvPr id="0" name=""/>
        <dsp:cNvSpPr/>
      </dsp:nvSpPr>
      <dsp:spPr>
        <a:xfrm>
          <a:off x="2835440" y="715013"/>
          <a:ext cx="566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6478" y="4572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3C75B-4535-4F5D-BBB3-89F7463512D3}">
      <dsp:nvSpPr>
        <dsp:cNvPr id="0" name=""/>
        <dsp:cNvSpPr/>
      </dsp:nvSpPr>
      <dsp:spPr>
        <a:xfrm>
          <a:off x="3045" y="328793"/>
          <a:ext cx="2832394" cy="8638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Proof of concept</a:t>
          </a:r>
          <a:endParaRPr lang="en-US" sz="1900" kern="1200"/>
        </a:p>
      </dsp:txBody>
      <dsp:txXfrm>
        <a:off x="3045" y="328793"/>
        <a:ext cx="2832394" cy="863880"/>
      </dsp:txXfrm>
    </dsp:sp>
    <dsp:sp modelId="{D9243EC0-FEB7-4563-90D7-50CC760EB691}">
      <dsp:nvSpPr>
        <dsp:cNvPr id="0" name=""/>
        <dsp:cNvSpPr/>
      </dsp:nvSpPr>
      <dsp:spPr>
        <a:xfrm>
          <a:off x="3401918" y="328793"/>
          <a:ext cx="2832394" cy="8638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Proves the proposed project is viable ( small test before the main event)</a:t>
          </a:r>
          <a:endParaRPr lang="en-US" sz="1900" kern="1200"/>
        </a:p>
      </dsp:txBody>
      <dsp:txXfrm>
        <a:off x="3401918" y="328793"/>
        <a:ext cx="2832394" cy="863880"/>
      </dsp:txXfrm>
    </dsp:sp>
    <dsp:sp modelId="{1E8B9FF0-6988-4020-AB14-A48696E3926D}">
      <dsp:nvSpPr>
        <dsp:cNvPr id="0" name=""/>
        <dsp:cNvSpPr/>
      </dsp:nvSpPr>
      <dsp:spPr>
        <a:xfrm>
          <a:off x="3045" y="1546722"/>
          <a:ext cx="2832394" cy="8638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Hardware testing</a:t>
          </a:r>
          <a:endParaRPr lang="en-US" sz="1900" kern="1200"/>
        </a:p>
      </dsp:txBody>
      <dsp:txXfrm>
        <a:off x="3045" y="1546722"/>
        <a:ext cx="2832394" cy="863880"/>
      </dsp:txXfrm>
    </dsp:sp>
    <dsp:sp modelId="{8488694A-2A8E-4FB8-B9C9-5DBA16044B86}">
      <dsp:nvSpPr>
        <dsp:cNvPr id="0" name=""/>
        <dsp:cNvSpPr/>
      </dsp:nvSpPr>
      <dsp:spPr>
        <a:xfrm>
          <a:off x="3045" y="2764652"/>
          <a:ext cx="2832394" cy="8638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Software testing</a:t>
          </a:r>
          <a:endParaRPr lang="en-US" sz="1900" kern="1200"/>
        </a:p>
      </dsp:txBody>
      <dsp:txXfrm>
        <a:off x="3045" y="2764652"/>
        <a:ext cx="2832394" cy="863880"/>
      </dsp:txXfrm>
    </dsp:sp>
    <dsp:sp modelId="{1BD35DF7-851D-4FE6-8495-B357CD771E89}">
      <dsp:nvSpPr>
        <dsp:cNvPr id="0" name=""/>
        <dsp:cNvSpPr/>
      </dsp:nvSpPr>
      <dsp:spPr>
        <a:xfrm>
          <a:off x="3401918" y="2155687"/>
          <a:ext cx="2832394" cy="8638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Bought in software</a:t>
          </a:r>
          <a:endParaRPr lang="en-US" sz="1900" kern="1200"/>
        </a:p>
      </dsp:txBody>
      <dsp:txXfrm>
        <a:off x="3401918" y="2155687"/>
        <a:ext cx="2832394" cy="863880"/>
      </dsp:txXfrm>
    </dsp:sp>
    <dsp:sp modelId="{31697CEE-39DA-480E-BD14-236601A3914B}">
      <dsp:nvSpPr>
        <dsp:cNvPr id="0" name=""/>
        <dsp:cNvSpPr/>
      </dsp:nvSpPr>
      <dsp:spPr>
        <a:xfrm>
          <a:off x="3401918" y="3373617"/>
          <a:ext cx="2832394" cy="8638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Developed prototype</a:t>
          </a:r>
          <a:endParaRPr lang="en-US" sz="1900" kern="1200"/>
        </a:p>
      </dsp:txBody>
      <dsp:txXfrm>
        <a:off x="3401918" y="3373617"/>
        <a:ext cx="2832394" cy="863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013C0-54C3-4BB4-9090-BE38BE650FB5}">
      <dsp:nvSpPr>
        <dsp:cNvPr id="0" name=""/>
        <dsp:cNvSpPr/>
      </dsp:nvSpPr>
      <dsp:spPr>
        <a:xfrm>
          <a:off x="824171" y="1339889"/>
          <a:ext cx="1341562" cy="134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171E23-0DA8-4550-A17A-1CD9967FC7BA}">
      <dsp:nvSpPr>
        <dsp:cNvPr id="0" name=""/>
        <dsp:cNvSpPr/>
      </dsp:nvSpPr>
      <dsp:spPr>
        <a:xfrm>
          <a:off x="4328" y="304551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Work design and technology: for example, business process re-engineering, work redesign options such as job rotation, job enlargement, job enrichment. </a:t>
          </a:r>
          <a:endParaRPr lang="en-US" sz="1200" kern="1200"/>
        </a:p>
      </dsp:txBody>
      <dsp:txXfrm>
        <a:off x="4328" y="3045510"/>
        <a:ext cx="2981250" cy="720000"/>
      </dsp:txXfrm>
    </dsp:sp>
    <dsp:sp modelId="{9E969933-23B3-4114-B2E3-82B1D4100123}">
      <dsp:nvSpPr>
        <dsp:cNvPr id="0" name=""/>
        <dsp:cNvSpPr/>
      </dsp:nvSpPr>
      <dsp:spPr>
        <a:xfrm>
          <a:off x="4327140" y="1339889"/>
          <a:ext cx="1341562" cy="134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82F38A-F106-460D-A7DB-82C68F9F630E}">
      <dsp:nvSpPr>
        <dsp:cNvPr id="0" name=""/>
        <dsp:cNvSpPr/>
      </dsp:nvSpPr>
      <dsp:spPr>
        <a:xfrm>
          <a:off x="3507296" y="304551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Stimulants/drivers for change: for example, technology, nature of the workforce, social trends, competition, etc. </a:t>
          </a:r>
          <a:endParaRPr lang="en-US" sz="1200" kern="1200"/>
        </a:p>
      </dsp:txBody>
      <dsp:txXfrm>
        <a:off x="3507296" y="3045510"/>
        <a:ext cx="2981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98B9C-0BD1-4E57-883C-2A6B7777337F}">
      <dsp:nvSpPr>
        <dsp:cNvPr id="0" name=""/>
        <dsp:cNvSpPr/>
      </dsp:nvSpPr>
      <dsp:spPr>
        <a:xfrm>
          <a:off x="0" y="17990"/>
          <a:ext cx="6492875" cy="5958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Can RFID Technology Improve Working Practice in Clinical Environments</a:t>
          </a:r>
          <a:endParaRPr lang="en-US" sz="1500" kern="1200"/>
        </a:p>
      </dsp:txBody>
      <dsp:txXfrm>
        <a:off x="29088" y="47078"/>
        <a:ext cx="6434699" cy="537701"/>
      </dsp:txXfrm>
    </dsp:sp>
    <dsp:sp modelId="{0D6963B3-6060-417E-929E-2DB3E2AAA8D8}">
      <dsp:nvSpPr>
        <dsp:cNvPr id="0" name=""/>
        <dsp:cNvSpPr/>
      </dsp:nvSpPr>
      <dsp:spPr>
        <a:xfrm>
          <a:off x="0" y="657067"/>
          <a:ext cx="6492875" cy="595877"/>
        </a:xfrm>
        <a:prstGeom prst="roundRect">
          <a:avLst/>
        </a:prstGeom>
        <a:solidFill>
          <a:schemeClr val="accent2">
            <a:hueOff val="-513423"/>
            <a:satOff val="3532"/>
            <a:lumOff val="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Investigating how to achieve Better GP Practice Participation</a:t>
          </a:r>
          <a:endParaRPr lang="en-US" sz="1500" kern="1200"/>
        </a:p>
      </dsp:txBody>
      <dsp:txXfrm>
        <a:off x="29088" y="686155"/>
        <a:ext cx="6434699" cy="537701"/>
      </dsp:txXfrm>
    </dsp:sp>
    <dsp:sp modelId="{7F6032DE-16A3-4224-85CE-D19CFF789665}">
      <dsp:nvSpPr>
        <dsp:cNvPr id="0" name=""/>
        <dsp:cNvSpPr/>
      </dsp:nvSpPr>
      <dsp:spPr>
        <a:xfrm>
          <a:off x="0" y="1296145"/>
          <a:ext cx="6492875" cy="595877"/>
        </a:xfrm>
        <a:prstGeom prst="roundRect">
          <a:avLst/>
        </a:prstGeom>
        <a:solidFill>
          <a:schemeClr val="accent2">
            <a:hueOff val="-1026846"/>
            <a:satOff val="7063"/>
            <a:lumOff val="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Consideration of the Benefits &amp; Disbenefits of Building Applications Using Serverless Technologies Over Using Container Technologies</a:t>
          </a:r>
          <a:endParaRPr lang="en-US" sz="1500" kern="1200"/>
        </a:p>
      </dsp:txBody>
      <dsp:txXfrm>
        <a:off x="29088" y="1325233"/>
        <a:ext cx="6434699" cy="537701"/>
      </dsp:txXfrm>
    </dsp:sp>
    <dsp:sp modelId="{980199AB-EAAA-4322-9854-8479172A9D40}">
      <dsp:nvSpPr>
        <dsp:cNvPr id="0" name=""/>
        <dsp:cNvSpPr/>
      </dsp:nvSpPr>
      <dsp:spPr>
        <a:xfrm>
          <a:off x="0" y="1935222"/>
          <a:ext cx="6492875" cy="595877"/>
        </a:xfrm>
        <a:prstGeom prst="roundRect">
          <a:avLst/>
        </a:prstGeom>
        <a:solidFill>
          <a:schemeClr val="accent2">
            <a:hueOff val="-1540269"/>
            <a:satOff val="10595"/>
            <a:lumOff val="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Planning and implementing a resilient and high availability core network for a District General Hospital.</a:t>
          </a:r>
          <a:endParaRPr lang="en-US" sz="1500" kern="1200"/>
        </a:p>
      </dsp:txBody>
      <dsp:txXfrm>
        <a:off x="29088" y="1964310"/>
        <a:ext cx="6434699" cy="537701"/>
      </dsp:txXfrm>
    </dsp:sp>
    <dsp:sp modelId="{D393E8C1-05AB-4E03-ACE4-E706AC6577FD}">
      <dsp:nvSpPr>
        <dsp:cNvPr id="0" name=""/>
        <dsp:cNvSpPr/>
      </dsp:nvSpPr>
      <dsp:spPr>
        <a:xfrm>
          <a:off x="0" y="2574299"/>
          <a:ext cx="6492875" cy="595877"/>
        </a:xfrm>
        <a:prstGeom prst="roundRect">
          <a:avLst/>
        </a:prstGeom>
        <a:solidFill>
          <a:schemeClr val="accent2">
            <a:hueOff val="-2053692"/>
            <a:satOff val="14127"/>
            <a:lumOff val="156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Are phishing simulations effective in educating users identify malicious emails, or do they create a negative impact within the workplace? </a:t>
          </a:r>
          <a:endParaRPr lang="en-US" sz="1500" kern="1200"/>
        </a:p>
      </dsp:txBody>
      <dsp:txXfrm>
        <a:off x="29088" y="2603387"/>
        <a:ext cx="6434699" cy="537701"/>
      </dsp:txXfrm>
    </dsp:sp>
    <dsp:sp modelId="{706C623E-9B1D-4F89-89EE-12953EE4DA50}">
      <dsp:nvSpPr>
        <dsp:cNvPr id="0" name=""/>
        <dsp:cNvSpPr/>
      </dsp:nvSpPr>
      <dsp:spPr>
        <a:xfrm>
          <a:off x="0" y="3213377"/>
          <a:ext cx="6492875" cy="595877"/>
        </a:xfrm>
        <a:prstGeom prst="roundRect">
          <a:avLst/>
        </a:prstGeom>
        <a:solidFill>
          <a:schemeClr val="accent2">
            <a:hueOff val="-2567115"/>
            <a:satOff val="17659"/>
            <a:lumOff val="196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introduction of Power Bi in my workplace and looking at the alternatives and and to use this to use data to inform decisions </a:t>
          </a:r>
          <a:endParaRPr lang="en-US" sz="1500" kern="1200"/>
        </a:p>
      </dsp:txBody>
      <dsp:txXfrm>
        <a:off x="29088" y="3242465"/>
        <a:ext cx="6434699" cy="537701"/>
      </dsp:txXfrm>
    </dsp:sp>
    <dsp:sp modelId="{B85EAA24-1666-4DC1-9873-DA1DD0DCC568}">
      <dsp:nvSpPr>
        <dsp:cNvPr id="0" name=""/>
        <dsp:cNvSpPr/>
      </dsp:nvSpPr>
      <dsp:spPr>
        <a:xfrm>
          <a:off x="0" y="3852454"/>
          <a:ext cx="6492875" cy="595877"/>
        </a:xfrm>
        <a:prstGeom prst="roundRect">
          <a:avLst/>
        </a:prstGeom>
        <a:solidFill>
          <a:schemeClr val="accent2">
            <a:hueOff val="-3080538"/>
            <a:satOff val="21190"/>
            <a:lumOff val="2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Implementing 802.1x (wired) authentication on the Swansea Bay Health Board a phased approach.</a:t>
          </a:r>
          <a:endParaRPr lang="en-US" sz="1500" kern="1200"/>
        </a:p>
      </dsp:txBody>
      <dsp:txXfrm>
        <a:off x="29088" y="3881542"/>
        <a:ext cx="6434699" cy="537701"/>
      </dsp:txXfrm>
    </dsp:sp>
    <dsp:sp modelId="{B9864423-81F8-4277-9B19-FF04F4962CF2}">
      <dsp:nvSpPr>
        <dsp:cNvPr id="0" name=""/>
        <dsp:cNvSpPr/>
      </dsp:nvSpPr>
      <dsp:spPr>
        <a:xfrm>
          <a:off x="0" y="4491532"/>
          <a:ext cx="6492875" cy="595877"/>
        </a:xfrm>
        <a:prstGeom prst="round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GIS, R  and tableau packages a comparison for data analytics </a:t>
          </a:r>
          <a:endParaRPr lang="en-US" sz="1500" kern="1200"/>
        </a:p>
      </dsp:txBody>
      <dsp:txXfrm>
        <a:off x="29088" y="4520620"/>
        <a:ext cx="6434699" cy="5377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85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079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462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173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52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629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379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705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63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83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612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316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3822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083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8535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934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904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8F772C9-DF4F-4264-BE58-E73FFFCFF073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DB8C86A-E7C5-4C02-BB07-50897382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29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5B157A-751A-4B3B-84E6-DAD66F659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BC8EF01-693C-48AC-85A7-E9DECBCDB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30EDCE19-50EA-40A6-B3FD-F9E1428EC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9779685-78AD-4FDC-B564-5CBB8AC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D23942F2-754F-44B1-B568-D445FBF76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17E35955-774E-46C4-8A1C-AB1A0CB30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2DFC3FC-F4F4-4ACF-A597-4713DB600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F89BD807-BC67-40FF-8A0C-C7BA2CD2C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34F9891-918B-4907-B215-68406A700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38704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D73E2-8F5B-4EBF-876B-0A895CD7A8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1264180"/>
            <a:ext cx="6036101" cy="4329641"/>
          </a:xfrm>
        </p:spPr>
        <p:txBody>
          <a:bodyPr anchor="ctr">
            <a:normAutofit/>
          </a:bodyPr>
          <a:lstStyle/>
          <a:p>
            <a:pPr algn="l"/>
            <a:r>
              <a:rPr lang="en-GB" sz="5400"/>
              <a:t>Industrial Based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582930-5FBC-4CA3-8407-1A161891A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9703" y="1264180"/>
            <a:ext cx="3142858" cy="4329641"/>
          </a:xfrm>
        </p:spPr>
        <p:txBody>
          <a:bodyPr anchor="ctr">
            <a:normAutofit/>
          </a:bodyPr>
          <a:lstStyle/>
          <a:p>
            <a:r>
              <a:rPr lang="en-GB" b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ACCA6029</a:t>
            </a:r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E42DBE-98BB-40FC-9C91-3BCB67F83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3388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91F44-CE4B-4831-9AF2-BB14DF8E7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B2057D-1E1F-F063-FCEA-05321EF6AA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05515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4113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47ADC-3AB5-4775-95C4-063F5A093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do you need to achieve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9831BE-3936-5A85-CC70-5DD63BD14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194370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7938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ADC4C4-B56B-487F-B089-5FC176D42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000000"/>
                </a:solidFill>
              </a:rPr>
              <a:t>Research Methodologies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B6ADA0-1891-4776-B87D-8EE549D67D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6416440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2456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637127-902D-41D0-B803-2A79AE556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What do you need to do?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5BF1A9-A132-89EE-2254-D01AF4ED1B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1399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8553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A36DF-A009-41E7-95DC-384A8B33C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For example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A1E205-F99A-BFEB-9761-2E9E3477F3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0609137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0150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44703-D26F-4EF4-A865-714D55215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examples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14E4A0-34C0-6E15-BB46-28DE2822FA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1937524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9373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87</TotalTime>
  <Words>330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Parallax</vt:lpstr>
      <vt:lpstr>Industrial Based Research</vt:lpstr>
      <vt:lpstr>Aim</vt:lpstr>
      <vt:lpstr>What do you need to achieve</vt:lpstr>
      <vt:lpstr>Research Methodologies</vt:lpstr>
      <vt:lpstr>What do you need to do?</vt:lpstr>
      <vt:lpstr>For example</vt:lpstr>
      <vt:lpstr>Student examples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Industrial Based Research</dc:title>
  <dc:creator>Beverley Holland</dc:creator>
  <cp:lastModifiedBy>Beverley Holland</cp:lastModifiedBy>
  <cp:revision>7</cp:revision>
  <dcterms:created xsi:type="dcterms:W3CDTF">2021-05-18T08:06:24Z</dcterms:created>
  <dcterms:modified xsi:type="dcterms:W3CDTF">2022-05-17T08:17:27Z</dcterms:modified>
</cp:coreProperties>
</file>