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32"/>
  </p:notesMasterIdLst>
  <p:sldIdLst>
    <p:sldId id="257" r:id="rId8"/>
    <p:sldId id="256" r:id="rId9"/>
    <p:sldId id="833" r:id="rId10"/>
    <p:sldId id="834" r:id="rId11"/>
    <p:sldId id="835" r:id="rId12"/>
    <p:sldId id="836" r:id="rId13"/>
    <p:sldId id="282" r:id="rId14"/>
    <p:sldId id="837" r:id="rId15"/>
    <p:sldId id="278" r:id="rId16"/>
    <p:sldId id="298" r:id="rId17"/>
    <p:sldId id="279" r:id="rId18"/>
    <p:sldId id="838" r:id="rId19"/>
    <p:sldId id="280" r:id="rId20"/>
    <p:sldId id="299" r:id="rId21"/>
    <p:sldId id="284" r:id="rId22"/>
    <p:sldId id="288" r:id="rId23"/>
    <p:sldId id="301" r:id="rId24"/>
    <p:sldId id="302" r:id="rId25"/>
    <p:sldId id="290" r:id="rId26"/>
    <p:sldId id="289" r:id="rId27"/>
    <p:sldId id="839" r:id="rId28"/>
    <p:sldId id="291" r:id="rId29"/>
    <p:sldId id="840" r:id="rId30"/>
    <p:sldId id="84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833"/>
            <p14:sldId id="834"/>
            <p14:sldId id="835"/>
            <p14:sldId id="836"/>
            <p14:sldId id="282"/>
            <p14:sldId id="837"/>
            <p14:sldId id="278"/>
            <p14:sldId id="298"/>
            <p14:sldId id="279"/>
            <p14:sldId id="838"/>
            <p14:sldId id="280"/>
            <p14:sldId id="299"/>
            <p14:sldId id="284"/>
            <p14:sldId id="288"/>
            <p14:sldId id="301"/>
            <p14:sldId id="302"/>
            <p14:sldId id="290"/>
            <p14:sldId id="289"/>
            <p14:sldId id="839"/>
            <p14:sldId id="291"/>
            <p14:sldId id="840"/>
            <p14:sldId id="841"/>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viewProps" Target="viewProps.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heme" Target="theme/theme1.xml"/><Relationship Id="rId8" Type="http://schemas.openxmlformats.org/officeDocument/2006/relationships/slide" Target="slides/slide1.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9548CFA9-945B-4601-925A-E7C93F214218}"/>
    <pc:docChg chg="custSel delSld modSld modSection">
      <pc:chgData name="Darren O'Connor" userId="6303f320-515b-428d-9515-1f5db775ab4e" providerId="ADAL" clId="{9548CFA9-945B-4601-925A-E7C93F214218}" dt="2025-10-06T11:51:23.824" v="8" actId="47"/>
      <pc:docMkLst>
        <pc:docMk/>
      </pc:docMkLst>
      <pc:sldChg chg="del">
        <pc:chgData name="Darren O'Connor" userId="6303f320-515b-428d-9515-1f5db775ab4e" providerId="ADAL" clId="{9548CFA9-945B-4601-925A-E7C93F214218}" dt="2025-10-06T11:51:23.824" v="8" actId="47"/>
        <pc:sldMkLst>
          <pc:docMk/>
          <pc:sldMk cId="0" sldId="258"/>
        </pc:sldMkLst>
      </pc:sldChg>
      <pc:sldChg chg="del">
        <pc:chgData name="Darren O'Connor" userId="6303f320-515b-428d-9515-1f5db775ab4e" providerId="ADAL" clId="{9548CFA9-945B-4601-925A-E7C93F214218}" dt="2025-10-06T11:51:23.824" v="8" actId="47"/>
        <pc:sldMkLst>
          <pc:docMk/>
          <pc:sldMk cId="0" sldId="259"/>
        </pc:sldMkLst>
      </pc:sldChg>
      <pc:sldChg chg="del">
        <pc:chgData name="Darren O'Connor" userId="6303f320-515b-428d-9515-1f5db775ab4e" providerId="ADAL" clId="{9548CFA9-945B-4601-925A-E7C93F214218}" dt="2025-10-06T11:51:23.824" v="8" actId="47"/>
        <pc:sldMkLst>
          <pc:docMk/>
          <pc:sldMk cId="0" sldId="260"/>
        </pc:sldMkLst>
      </pc:sldChg>
      <pc:sldChg chg="del">
        <pc:chgData name="Darren O'Connor" userId="6303f320-515b-428d-9515-1f5db775ab4e" providerId="ADAL" clId="{9548CFA9-945B-4601-925A-E7C93F214218}" dt="2025-10-06T11:51:23.824" v="8" actId="47"/>
        <pc:sldMkLst>
          <pc:docMk/>
          <pc:sldMk cId="0" sldId="261"/>
        </pc:sldMkLst>
      </pc:sldChg>
      <pc:sldChg chg="del">
        <pc:chgData name="Darren O'Connor" userId="6303f320-515b-428d-9515-1f5db775ab4e" providerId="ADAL" clId="{9548CFA9-945B-4601-925A-E7C93F214218}" dt="2025-10-06T11:51:23.824" v="8" actId="47"/>
        <pc:sldMkLst>
          <pc:docMk/>
          <pc:sldMk cId="0" sldId="262"/>
        </pc:sldMkLst>
      </pc:sldChg>
      <pc:sldChg chg="del">
        <pc:chgData name="Darren O'Connor" userId="6303f320-515b-428d-9515-1f5db775ab4e" providerId="ADAL" clId="{9548CFA9-945B-4601-925A-E7C93F214218}" dt="2025-10-06T11:51:23.824" v="8" actId="47"/>
        <pc:sldMkLst>
          <pc:docMk/>
          <pc:sldMk cId="1537968008" sldId="263"/>
        </pc:sldMkLst>
      </pc:sldChg>
      <pc:sldChg chg="del">
        <pc:chgData name="Darren O'Connor" userId="6303f320-515b-428d-9515-1f5db775ab4e" providerId="ADAL" clId="{9548CFA9-945B-4601-925A-E7C93F214218}" dt="2025-10-06T11:51:23.824" v="8" actId="47"/>
        <pc:sldMkLst>
          <pc:docMk/>
          <pc:sldMk cId="0" sldId="264"/>
        </pc:sldMkLst>
      </pc:sldChg>
      <pc:sldChg chg="del">
        <pc:chgData name="Darren O'Connor" userId="6303f320-515b-428d-9515-1f5db775ab4e" providerId="ADAL" clId="{9548CFA9-945B-4601-925A-E7C93F214218}" dt="2025-10-06T11:51:23.824" v="8" actId="47"/>
        <pc:sldMkLst>
          <pc:docMk/>
          <pc:sldMk cId="0" sldId="265"/>
        </pc:sldMkLst>
      </pc:sldChg>
      <pc:sldChg chg="del">
        <pc:chgData name="Darren O'Connor" userId="6303f320-515b-428d-9515-1f5db775ab4e" providerId="ADAL" clId="{9548CFA9-945B-4601-925A-E7C93F214218}" dt="2025-10-06T11:51:23.824" v="8" actId="47"/>
        <pc:sldMkLst>
          <pc:docMk/>
          <pc:sldMk cId="0" sldId="267"/>
        </pc:sldMkLst>
      </pc:sldChg>
      <pc:sldChg chg="del">
        <pc:chgData name="Darren O'Connor" userId="6303f320-515b-428d-9515-1f5db775ab4e" providerId="ADAL" clId="{9548CFA9-945B-4601-925A-E7C93F214218}" dt="2025-10-06T11:51:23.824" v="8" actId="47"/>
        <pc:sldMkLst>
          <pc:docMk/>
          <pc:sldMk cId="0" sldId="269"/>
        </pc:sldMkLst>
      </pc:sldChg>
      <pc:sldChg chg="del">
        <pc:chgData name="Darren O'Connor" userId="6303f320-515b-428d-9515-1f5db775ab4e" providerId="ADAL" clId="{9548CFA9-945B-4601-925A-E7C93F214218}" dt="2025-10-06T11:51:23.824" v="8" actId="47"/>
        <pc:sldMkLst>
          <pc:docMk/>
          <pc:sldMk cId="3381664250" sldId="270"/>
        </pc:sldMkLst>
      </pc:sldChg>
      <pc:sldChg chg="del">
        <pc:chgData name="Darren O'Connor" userId="6303f320-515b-428d-9515-1f5db775ab4e" providerId="ADAL" clId="{9548CFA9-945B-4601-925A-E7C93F214218}" dt="2025-10-06T11:51:23.824" v="8" actId="47"/>
        <pc:sldMkLst>
          <pc:docMk/>
          <pc:sldMk cId="0" sldId="271"/>
        </pc:sldMkLst>
      </pc:sldChg>
      <pc:sldChg chg="del">
        <pc:chgData name="Darren O'Connor" userId="6303f320-515b-428d-9515-1f5db775ab4e" providerId="ADAL" clId="{9548CFA9-945B-4601-925A-E7C93F214218}" dt="2025-10-06T11:51:23.824" v="8" actId="47"/>
        <pc:sldMkLst>
          <pc:docMk/>
          <pc:sldMk cId="0" sldId="272"/>
        </pc:sldMkLst>
      </pc:sldChg>
      <pc:sldChg chg="del">
        <pc:chgData name="Darren O'Connor" userId="6303f320-515b-428d-9515-1f5db775ab4e" providerId="ADAL" clId="{9548CFA9-945B-4601-925A-E7C93F214218}" dt="2025-10-06T11:51:23.824" v="8" actId="47"/>
        <pc:sldMkLst>
          <pc:docMk/>
          <pc:sldMk cId="0" sldId="273"/>
        </pc:sldMkLst>
      </pc:sldChg>
      <pc:sldChg chg="del">
        <pc:chgData name="Darren O'Connor" userId="6303f320-515b-428d-9515-1f5db775ab4e" providerId="ADAL" clId="{9548CFA9-945B-4601-925A-E7C93F214218}" dt="2025-10-06T11:51:23.824" v="8" actId="47"/>
        <pc:sldMkLst>
          <pc:docMk/>
          <pc:sldMk cId="0" sldId="274"/>
        </pc:sldMkLst>
      </pc:sldChg>
      <pc:sldChg chg="del">
        <pc:chgData name="Darren O'Connor" userId="6303f320-515b-428d-9515-1f5db775ab4e" providerId="ADAL" clId="{9548CFA9-945B-4601-925A-E7C93F214218}" dt="2025-10-06T11:51:23.824" v="8" actId="47"/>
        <pc:sldMkLst>
          <pc:docMk/>
          <pc:sldMk cId="0" sldId="275"/>
        </pc:sldMkLst>
      </pc:sldChg>
      <pc:sldChg chg="del">
        <pc:chgData name="Darren O'Connor" userId="6303f320-515b-428d-9515-1f5db775ab4e" providerId="ADAL" clId="{9548CFA9-945B-4601-925A-E7C93F214218}" dt="2025-10-06T11:51:23.824" v="8" actId="47"/>
        <pc:sldMkLst>
          <pc:docMk/>
          <pc:sldMk cId="0" sldId="276"/>
        </pc:sldMkLst>
      </pc:sldChg>
      <pc:sldChg chg="del">
        <pc:chgData name="Darren O'Connor" userId="6303f320-515b-428d-9515-1f5db775ab4e" providerId="ADAL" clId="{9548CFA9-945B-4601-925A-E7C93F214218}" dt="2025-10-06T11:51:23.824" v="8" actId="47"/>
        <pc:sldMkLst>
          <pc:docMk/>
          <pc:sldMk cId="2084278497" sldId="277"/>
        </pc:sldMkLst>
      </pc:sldChg>
      <pc:sldChg chg="modSp mod">
        <pc:chgData name="Darren O'Connor" userId="6303f320-515b-428d-9515-1f5db775ab4e" providerId="ADAL" clId="{9548CFA9-945B-4601-925A-E7C93F214218}" dt="2025-10-06T11:50:27.664" v="4" actId="1076"/>
        <pc:sldMkLst>
          <pc:docMk/>
          <pc:sldMk cId="3466986968" sldId="284"/>
        </pc:sldMkLst>
        <pc:spChg chg="mod">
          <ac:chgData name="Darren O'Connor" userId="6303f320-515b-428d-9515-1f5db775ab4e" providerId="ADAL" clId="{9548CFA9-945B-4601-925A-E7C93F214218}" dt="2025-10-06T11:50:23.918" v="3" actId="1076"/>
          <ac:spMkLst>
            <pc:docMk/>
            <pc:sldMk cId="3466986968" sldId="284"/>
            <ac:spMk id="2" creationId="{00000000-0000-0000-0000-000000000000}"/>
          </ac:spMkLst>
        </pc:spChg>
        <pc:graphicFrameChg chg="mod">
          <ac:chgData name="Darren O'Connor" userId="6303f320-515b-428d-9515-1f5db775ab4e" providerId="ADAL" clId="{9548CFA9-945B-4601-925A-E7C93F214218}" dt="2025-10-06T11:50:27.664" v="4" actId="1076"/>
          <ac:graphicFrameMkLst>
            <pc:docMk/>
            <pc:sldMk cId="3466986968" sldId="284"/>
            <ac:graphicFrameMk id="5" creationId="{00000000-0000-0000-0000-000000000000}"/>
          </ac:graphicFrameMkLst>
        </pc:graphicFrameChg>
      </pc:sldChg>
      <pc:sldChg chg="addSp delSp modSp mod">
        <pc:chgData name="Darren O'Connor" userId="6303f320-515b-428d-9515-1f5db775ab4e" providerId="ADAL" clId="{9548CFA9-945B-4601-925A-E7C93F214218}" dt="2025-10-06T11:51:05.477" v="7" actId="478"/>
        <pc:sldMkLst>
          <pc:docMk/>
          <pc:sldMk cId="1516765782" sldId="291"/>
        </pc:sldMkLst>
        <pc:spChg chg="add mod">
          <ac:chgData name="Darren O'Connor" userId="6303f320-515b-428d-9515-1f5db775ab4e" providerId="ADAL" clId="{9548CFA9-945B-4601-925A-E7C93F214218}" dt="2025-10-06T11:51:05.477" v="7" actId="478"/>
          <ac:spMkLst>
            <pc:docMk/>
            <pc:sldMk cId="1516765782" sldId="291"/>
            <ac:spMk id="4" creationId="{DBD55D86-5450-6EF0-B11E-ABEFB194E573}"/>
          </ac:spMkLst>
        </pc:spChg>
        <pc:picChg chg="del">
          <ac:chgData name="Darren O'Connor" userId="6303f320-515b-428d-9515-1f5db775ab4e" providerId="ADAL" clId="{9548CFA9-945B-4601-925A-E7C93F214218}" dt="2025-10-06T11:51:05.477" v="7" actId="478"/>
          <ac:picMkLst>
            <pc:docMk/>
            <pc:sldMk cId="1516765782" sldId="291"/>
            <ac:picMk id="5" creationId="{00000000-0000-0000-0000-000000000000}"/>
          </ac:picMkLst>
        </pc:picChg>
      </pc:sldChg>
      <pc:sldChg chg="del">
        <pc:chgData name="Darren O'Connor" userId="6303f320-515b-428d-9515-1f5db775ab4e" providerId="ADAL" clId="{9548CFA9-945B-4601-925A-E7C93F214218}" dt="2025-10-06T11:51:23.824" v="8" actId="47"/>
        <pc:sldMkLst>
          <pc:docMk/>
          <pc:sldMk cId="3749397227" sldId="292"/>
        </pc:sldMkLst>
      </pc:sldChg>
      <pc:sldChg chg="del">
        <pc:chgData name="Darren O'Connor" userId="6303f320-515b-428d-9515-1f5db775ab4e" providerId="ADAL" clId="{9548CFA9-945B-4601-925A-E7C93F214218}" dt="2025-10-06T11:51:23.824" v="8" actId="47"/>
        <pc:sldMkLst>
          <pc:docMk/>
          <pc:sldMk cId="4158321117" sldId="293"/>
        </pc:sldMkLst>
      </pc:sldChg>
      <pc:sldChg chg="del">
        <pc:chgData name="Darren O'Connor" userId="6303f320-515b-428d-9515-1f5db775ab4e" providerId="ADAL" clId="{9548CFA9-945B-4601-925A-E7C93F214218}" dt="2025-10-06T11:51:23.824" v="8" actId="47"/>
        <pc:sldMkLst>
          <pc:docMk/>
          <pc:sldMk cId="1088596319" sldId="294"/>
        </pc:sldMkLst>
      </pc:sldChg>
      <pc:sldChg chg="del">
        <pc:chgData name="Darren O'Connor" userId="6303f320-515b-428d-9515-1f5db775ab4e" providerId="ADAL" clId="{9548CFA9-945B-4601-925A-E7C93F214218}" dt="2025-10-06T11:51:23.824" v="8" actId="47"/>
        <pc:sldMkLst>
          <pc:docMk/>
          <pc:sldMk cId="1614665511" sldId="295"/>
        </pc:sldMkLst>
      </pc:sldChg>
      <pc:sldChg chg="del">
        <pc:chgData name="Darren O'Connor" userId="6303f320-515b-428d-9515-1f5db775ab4e" providerId="ADAL" clId="{9548CFA9-945B-4601-925A-E7C93F214218}" dt="2025-10-06T11:51:23.824" v="8" actId="47"/>
        <pc:sldMkLst>
          <pc:docMk/>
          <pc:sldMk cId="3460543614" sldId="296"/>
        </pc:sldMkLst>
      </pc:sldChg>
      <pc:sldChg chg="del">
        <pc:chgData name="Darren O'Connor" userId="6303f320-515b-428d-9515-1f5db775ab4e" providerId="ADAL" clId="{9548CFA9-945B-4601-925A-E7C93F214218}" dt="2025-10-06T11:51:23.824" v="8" actId="47"/>
        <pc:sldMkLst>
          <pc:docMk/>
          <pc:sldMk cId="0" sldId="297"/>
        </pc:sldMkLst>
      </pc:sldChg>
      <pc:sldChg chg="modSp mod">
        <pc:chgData name="Darren O'Connor" userId="6303f320-515b-428d-9515-1f5db775ab4e" providerId="ADAL" clId="{9548CFA9-945B-4601-925A-E7C93F214218}" dt="2025-10-06T11:50:07.763" v="1" actId="1076"/>
        <pc:sldMkLst>
          <pc:docMk/>
          <pc:sldMk cId="1596619612" sldId="298"/>
        </pc:sldMkLst>
        <pc:spChg chg="mod">
          <ac:chgData name="Darren O'Connor" userId="6303f320-515b-428d-9515-1f5db775ab4e" providerId="ADAL" clId="{9548CFA9-945B-4601-925A-E7C93F214218}" dt="2025-10-06T11:50:03.738" v="0" actId="1076"/>
          <ac:spMkLst>
            <pc:docMk/>
            <pc:sldMk cId="1596619612" sldId="298"/>
            <ac:spMk id="2" creationId="{00000000-0000-0000-0000-000000000000}"/>
          </ac:spMkLst>
        </pc:spChg>
        <pc:graphicFrameChg chg="mod">
          <ac:chgData name="Darren O'Connor" userId="6303f320-515b-428d-9515-1f5db775ab4e" providerId="ADAL" clId="{9548CFA9-945B-4601-925A-E7C93F214218}" dt="2025-10-06T11:50:07.763" v="1" actId="1076"/>
          <ac:graphicFrameMkLst>
            <pc:docMk/>
            <pc:sldMk cId="1596619612" sldId="298"/>
            <ac:graphicFrameMk id="6" creationId="{DF2FC775-5D2C-FAC4-31CA-898742841476}"/>
          </ac:graphicFrameMkLst>
        </pc:graphicFrameChg>
      </pc:sldChg>
      <pc:sldChg chg="del">
        <pc:chgData name="Darren O'Connor" userId="6303f320-515b-428d-9515-1f5db775ab4e" providerId="ADAL" clId="{9548CFA9-945B-4601-925A-E7C93F214218}" dt="2025-10-06T11:51:23.824" v="8" actId="47"/>
        <pc:sldMkLst>
          <pc:docMk/>
          <pc:sldMk cId="80432562" sldId="307"/>
        </pc:sldMkLst>
      </pc:sldChg>
      <pc:sldChg chg="del">
        <pc:chgData name="Darren O'Connor" userId="6303f320-515b-428d-9515-1f5db775ab4e" providerId="ADAL" clId="{9548CFA9-945B-4601-925A-E7C93F214218}" dt="2025-10-06T11:51:23.824" v="8" actId="47"/>
        <pc:sldMkLst>
          <pc:docMk/>
          <pc:sldMk cId="2551736935" sldId="308"/>
        </pc:sldMkLst>
      </pc:sldChg>
      <pc:sldChg chg="del">
        <pc:chgData name="Darren O'Connor" userId="6303f320-515b-428d-9515-1f5db775ab4e" providerId="ADAL" clId="{9548CFA9-945B-4601-925A-E7C93F214218}" dt="2025-10-06T11:51:23.824" v="8" actId="47"/>
        <pc:sldMkLst>
          <pc:docMk/>
          <pc:sldMk cId="1740070398" sldId="309"/>
        </pc:sldMkLst>
      </pc:sldChg>
      <pc:sldChg chg="del">
        <pc:chgData name="Darren O'Connor" userId="6303f320-515b-428d-9515-1f5db775ab4e" providerId="ADAL" clId="{9548CFA9-945B-4601-925A-E7C93F214218}" dt="2025-10-06T11:51:23.824" v="8" actId="47"/>
        <pc:sldMkLst>
          <pc:docMk/>
          <pc:sldMk cId="1476881366" sldId="310"/>
        </pc:sldMkLst>
      </pc:sldChg>
      <pc:sldChg chg="del">
        <pc:chgData name="Darren O'Connor" userId="6303f320-515b-428d-9515-1f5db775ab4e" providerId="ADAL" clId="{9548CFA9-945B-4601-925A-E7C93F214218}" dt="2025-10-06T11:51:23.824" v="8" actId="47"/>
        <pc:sldMkLst>
          <pc:docMk/>
          <pc:sldMk cId="2542488431" sldId="311"/>
        </pc:sldMkLst>
      </pc:sldChg>
      <pc:sldChg chg="del">
        <pc:chgData name="Darren O'Connor" userId="6303f320-515b-428d-9515-1f5db775ab4e" providerId="ADAL" clId="{9548CFA9-945B-4601-925A-E7C93F214218}" dt="2025-10-06T11:51:23.824" v="8" actId="47"/>
        <pc:sldMkLst>
          <pc:docMk/>
          <pc:sldMk cId="461053106" sldId="312"/>
        </pc:sldMkLst>
      </pc:sldChg>
      <pc:sldChg chg="del">
        <pc:chgData name="Darren O'Connor" userId="6303f320-515b-428d-9515-1f5db775ab4e" providerId="ADAL" clId="{9548CFA9-945B-4601-925A-E7C93F214218}" dt="2025-10-06T11:51:23.824" v="8" actId="47"/>
        <pc:sldMkLst>
          <pc:docMk/>
          <pc:sldMk cId="689589432" sldId="824"/>
        </pc:sldMkLst>
      </pc:sldChg>
      <pc:sldChg chg="del">
        <pc:chgData name="Darren O'Connor" userId="6303f320-515b-428d-9515-1f5db775ab4e" providerId="ADAL" clId="{9548CFA9-945B-4601-925A-E7C93F214218}" dt="2025-10-06T11:51:23.824" v="8" actId="47"/>
        <pc:sldMkLst>
          <pc:docMk/>
          <pc:sldMk cId="2788467668" sldId="825"/>
        </pc:sldMkLst>
      </pc:sldChg>
      <pc:sldChg chg="del">
        <pc:chgData name="Darren O'Connor" userId="6303f320-515b-428d-9515-1f5db775ab4e" providerId="ADAL" clId="{9548CFA9-945B-4601-925A-E7C93F214218}" dt="2025-10-06T11:51:23.824" v="8" actId="47"/>
        <pc:sldMkLst>
          <pc:docMk/>
          <pc:sldMk cId="4068555925" sldId="826"/>
        </pc:sldMkLst>
      </pc:sldChg>
      <pc:sldChg chg="del">
        <pc:chgData name="Darren O'Connor" userId="6303f320-515b-428d-9515-1f5db775ab4e" providerId="ADAL" clId="{9548CFA9-945B-4601-925A-E7C93F214218}" dt="2025-10-06T11:51:23.824" v="8" actId="47"/>
        <pc:sldMkLst>
          <pc:docMk/>
          <pc:sldMk cId="4212692770" sldId="827"/>
        </pc:sldMkLst>
      </pc:sldChg>
      <pc:sldChg chg="del">
        <pc:chgData name="Darren O'Connor" userId="6303f320-515b-428d-9515-1f5db775ab4e" providerId="ADAL" clId="{9548CFA9-945B-4601-925A-E7C93F214218}" dt="2025-10-06T11:51:23.824" v="8" actId="47"/>
        <pc:sldMkLst>
          <pc:docMk/>
          <pc:sldMk cId="2300892535" sldId="828"/>
        </pc:sldMkLst>
      </pc:sldChg>
      <pc:sldChg chg="del">
        <pc:chgData name="Darren O'Connor" userId="6303f320-515b-428d-9515-1f5db775ab4e" providerId="ADAL" clId="{9548CFA9-945B-4601-925A-E7C93F214218}" dt="2025-10-06T11:51:23.824" v="8" actId="47"/>
        <pc:sldMkLst>
          <pc:docMk/>
          <pc:sldMk cId="175685426" sldId="829"/>
        </pc:sldMkLst>
      </pc:sldChg>
      <pc:sldChg chg="del">
        <pc:chgData name="Darren O'Connor" userId="6303f320-515b-428d-9515-1f5db775ab4e" providerId="ADAL" clId="{9548CFA9-945B-4601-925A-E7C93F214218}" dt="2025-10-06T11:51:23.824" v="8" actId="47"/>
        <pc:sldMkLst>
          <pc:docMk/>
          <pc:sldMk cId="2001268605" sldId="830"/>
        </pc:sldMkLst>
      </pc:sldChg>
      <pc:sldChg chg="del">
        <pc:chgData name="Darren O'Connor" userId="6303f320-515b-428d-9515-1f5db775ab4e" providerId="ADAL" clId="{9548CFA9-945B-4601-925A-E7C93F214218}" dt="2025-10-06T11:51:23.824" v="8" actId="47"/>
        <pc:sldMkLst>
          <pc:docMk/>
          <pc:sldMk cId="3197285438" sldId="831"/>
        </pc:sldMkLst>
      </pc:sldChg>
      <pc:sldChg chg="del">
        <pc:chgData name="Darren O'Connor" userId="6303f320-515b-428d-9515-1f5db775ab4e" providerId="ADAL" clId="{9548CFA9-945B-4601-925A-E7C93F214218}" dt="2025-10-06T11:51:23.824" v="8" actId="47"/>
        <pc:sldMkLst>
          <pc:docMk/>
          <pc:sldMk cId="385592820" sldId="832"/>
        </pc:sldMkLst>
      </pc:sldChg>
      <pc:sldChg chg="modSp mod">
        <pc:chgData name="Darren O'Connor" userId="6303f320-515b-428d-9515-1f5db775ab4e" providerId="ADAL" clId="{9548CFA9-945B-4601-925A-E7C93F214218}" dt="2025-10-06T11:50:17.369" v="2" actId="1076"/>
        <pc:sldMkLst>
          <pc:docMk/>
          <pc:sldMk cId="2284081431" sldId="838"/>
        </pc:sldMkLst>
        <pc:spChg chg="mod">
          <ac:chgData name="Darren O'Connor" userId="6303f320-515b-428d-9515-1f5db775ab4e" providerId="ADAL" clId="{9548CFA9-945B-4601-925A-E7C93F214218}" dt="2025-10-06T11:50:17.369" v="2" actId="1076"/>
          <ac:spMkLst>
            <pc:docMk/>
            <pc:sldMk cId="2284081431" sldId="838"/>
            <ac:spMk id="8195" creationId="{00000000-0000-0000-0000-000000000000}"/>
          </ac:spMkLst>
        </pc:spChg>
      </pc:sldChg>
      <pc:sldChg chg="modSp mod">
        <pc:chgData name="Darren O'Connor" userId="6303f320-515b-428d-9515-1f5db775ab4e" providerId="ADAL" clId="{9548CFA9-945B-4601-925A-E7C93F214218}" dt="2025-10-06T11:50:48.545" v="5" actId="1076"/>
        <pc:sldMkLst>
          <pc:docMk/>
          <pc:sldMk cId="3960703094" sldId="839"/>
        </pc:sldMkLst>
        <pc:picChg chg="mod">
          <ac:chgData name="Darren O'Connor" userId="6303f320-515b-428d-9515-1f5db775ab4e" providerId="ADAL" clId="{9548CFA9-945B-4601-925A-E7C93F214218}" dt="2025-10-06T11:50:48.545" v="5" actId="1076"/>
          <ac:picMkLst>
            <pc:docMk/>
            <pc:sldMk cId="3960703094" sldId="839"/>
            <ac:picMk id="5" creationId="{00000000-0000-0000-0000-000000000000}"/>
          </ac:picMkLst>
        </pc:picChg>
      </pc:sldChg>
      <pc:sldChg chg="delSp mod">
        <pc:chgData name="Darren O'Connor" userId="6303f320-515b-428d-9515-1f5db775ab4e" providerId="ADAL" clId="{9548CFA9-945B-4601-925A-E7C93F214218}" dt="2025-10-06T11:51:01.570" v="6" actId="478"/>
        <pc:sldMkLst>
          <pc:docMk/>
          <pc:sldMk cId="3572556466" sldId="840"/>
        </pc:sldMkLst>
        <pc:picChg chg="del">
          <ac:chgData name="Darren O'Connor" userId="6303f320-515b-428d-9515-1f5db775ab4e" providerId="ADAL" clId="{9548CFA9-945B-4601-925A-E7C93F214218}" dt="2025-10-06T11:51:01.570" v="6" actId="478"/>
          <ac:picMkLst>
            <pc:docMk/>
            <pc:sldMk cId="3572556466" sldId="840"/>
            <ac:picMk id="3" creationId="{00000000-0000-0000-0000-000000000000}"/>
          </ac:picMkLst>
        </pc:picChg>
      </pc:sldChg>
      <pc:sldMasterChg chg="delSldLayout">
        <pc:chgData name="Darren O'Connor" userId="6303f320-515b-428d-9515-1f5db775ab4e" providerId="ADAL" clId="{9548CFA9-945B-4601-925A-E7C93F214218}" dt="2025-10-06T11:51:23.824" v="8" actId="47"/>
        <pc:sldMasterMkLst>
          <pc:docMk/>
          <pc:sldMasterMk cId="1419176302" sldId="2147483677"/>
        </pc:sldMasterMkLst>
        <pc:sldLayoutChg chg="del">
          <pc:chgData name="Darren O'Connor" userId="6303f320-515b-428d-9515-1f5db775ab4e" providerId="ADAL" clId="{9548CFA9-945B-4601-925A-E7C93F214218}" dt="2025-10-06T11:51:23.824" v="8" actId="47"/>
          <pc:sldLayoutMkLst>
            <pc:docMk/>
            <pc:sldMasterMk cId="1419176302" sldId="2147483677"/>
            <pc:sldLayoutMk cId="850110302" sldId="2147483707"/>
          </pc:sldLayoutMkLst>
        </pc:sldLayoutChg>
        <pc:sldLayoutChg chg="del">
          <pc:chgData name="Darren O'Connor" userId="6303f320-515b-428d-9515-1f5db775ab4e" providerId="ADAL" clId="{9548CFA9-945B-4601-925A-E7C93F214218}" dt="2025-10-06T11:51:23.824" v="8" actId="47"/>
          <pc:sldLayoutMkLst>
            <pc:docMk/>
            <pc:sldMasterMk cId="1419176302" sldId="2147483677"/>
            <pc:sldLayoutMk cId="1052435418" sldId="2147483709"/>
          </pc:sldLayoutMkLst>
        </pc:sldLayoutChg>
        <pc:sldLayoutChg chg="del">
          <pc:chgData name="Darren O'Connor" userId="6303f320-515b-428d-9515-1f5db775ab4e" providerId="ADAL" clId="{9548CFA9-945B-4601-925A-E7C93F214218}" dt="2025-10-06T11:51:23.824" v="8" actId="47"/>
          <pc:sldLayoutMkLst>
            <pc:docMk/>
            <pc:sldMasterMk cId="1419176302" sldId="2147483677"/>
            <pc:sldLayoutMk cId="1335875063" sldId="2147483710"/>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BC76BE-3C96-4957-8A6D-A2AD3930E3F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35A0A40-9722-4108-8016-48B6940258E6}">
      <dgm:prSet/>
      <dgm:spPr/>
      <dgm:t>
        <a:bodyPr/>
        <a:lstStyle/>
        <a:p>
          <a:r>
            <a:rPr lang="en-GB" dirty="0"/>
            <a:t>Puberty is the time in our lives when our sexual reproductive organs mature.</a:t>
          </a:r>
          <a:endParaRPr lang="en-US" dirty="0"/>
        </a:p>
      </dgm:t>
    </dgm:pt>
    <dgm:pt modelId="{28AC8857-8374-44EC-BB66-B9F19F1F6FE8}" type="parTrans" cxnId="{E8BACC38-2459-4706-9F35-381157D456AA}">
      <dgm:prSet/>
      <dgm:spPr/>
      <dgm:t>
        <a:bodyPr/>
        <a:lstStyle/>
        <a:p>
          <a:endParaRPr lang="en-US"/>
        </a:p>
      </dgm:t>
    </dgm:pt>
    <dgm:pt modelId="{172AA34B-416E-42B5-86DC-D5F10B3906F7}" type="sibTrans" cxnId="{E8BACC38-2459-4706-9F35-381157D456AA}">
      <dgm:prSet/>
      <dgm:spPr/>
      <dgm:t>
        <a:bodyPr/>
        <a:lstStyle/>
        <a:p>
          <a:endParaRPr lang="en-US"/>
        </a:p>
      </dgm:t>
    </dgm:pt>
    <dgm:pt modelId="{9C7391FE-D13B-4541-A130-42E63C83FE9D}">
      <dgm:prSet/>
      <dgm:spPr/>
      <dgm:t>
        <a:bodyPr/>
        <a:lstStyle/>
        <a:p>
          <a:r>
            <a:rPr lang="en-GB"/>
            <a:t>Puberty often begins at about 10 years of age, you may not see any outward signs at this stage. </a:t>
          </a:r>
          <a:endParaRPr lang="en-US"/>
        </a:p>
      </dgm:t>
    </dgm:pt>
    <dgm:pt modelId="{BBFEC0B4-B2E4-49F5-8EFC-F293E7C02C4C}" type="parTrans" cxnId="{8BEE679A-33CD-449D-BD08-AA5941DAD36D}">
      <dgm:prSet/>
      <dgm:spPr/>
      <dgm:t>
        <a:bodyPr/>
        <a:lstStyle/>
        <a:p>
          <a:endParaRPr lang="en-US"/>
        </a:p>
      </dgm:t>
    </dgm:pt>
    <dgm:pt modelId="{0ACAA92B-10DD-4CA9-A56C-43FC5074875A}" type="sibTrans" cxnId="{8BEE679A-33CD-449D-BD08-AA5941DAD36D}">
      <dgm:prSet/>
      <dgm:spPr/>
      <dgm:t>
        <a:bodyPr/>
        <a:lstStyle/>
        <a:p>
          <a:endParaRPr lang="en-US"/>
        </a:p>
      </dgm:t>
    </dgm:pt>
    <dgm:pt modelId="{76401FAA-CDAC-4E51-8C04-E09A71F35CBD}">
      <dgm:prSet/>
      <dgm:spPr/>
      <dgm:t>
        <a:bodyPr/>
        <a:lstStyle/>
        <a:p>
          <a:r>
            <a:rPr lang="en-GB" dirty="0"/>
            <a:t>Physical changes become more obvious at about 13 - 16 years for most boys and about 11 - 14 for most girls. </a:t>
          </a:r>
          <a:endParaRPr lang="en-US" dirty="0"/>
        </a:p>
      </dgm:t>
    </dgm:pt>
    <dgm:pt modelId="{F9BA568A-B98E-41C7-B10A-DCADD3296132}" type="parTrans" cxnId="{EE1B8901-96AA-422F-A693-474FF03FC52D}">
      <dgm:prSet/>
      <dgm:spPr/>
      <dgm:t>
        <a:bodyPr/>
        <a:lstStyle/>
        <a:p>
          <a:endParaRPr lang="en-US"/>
        </a:p>
      </dgm:t>
    </dgm:pt>
    <dgm:pt modelId="{B3AF16CB-23AB-4E18-AC9A-8CD894BBF492}" type="sibTrans" cxnId="{EE1B8901-96AA-422F-A693-474FF03FC52D}">
      <dgm:prSet/>
      <dgm:spPr/>
      <dgm:t>
        <a:bodyPr/>
        <a:lstStyle/>
        <a:p>
          <a:endParaRPr lang="en-US"/>
        </a:p>
      </dgm:t>
    </dgm:pt>
    <dgm:pt modelId="{0AF3D8A0-248F-47B1-826E-0D14F2C2A4B5}">
      <dgm:prSet/>
      <dgm:spPr/>
      <dgm:t>
        <a:bodyPr/>
        <a:lstStyle/>
        <a:p>
          <a:r>
            <a:rPr lang="en-GB"/>
            <a:t>They find it difficult to cope with early physical changes, or be frustrated waiting for physical changes to occur. </a:t>
          </a:r>
          <a:endParaRPr lang="en-US"/>
        </a:p>
      </dgm:t>
    </dgm:pt>
    <dgm:pt modelId="{313DC596-00C8-4374-B832-2858C8486D93}" type="parTrans" cxnId="{73F98AF4-F44E-44CA-85D0-E9159303920B}">
      <dgm:prSet/>
      <dgm:spPr/>
      <dgm:t>
        <a:bodyPr/>
        <a:lstStyle/>
        <a:p>
          <a:endParaRPr lang="en-US"/>
        </a:p>
      </dgm:t>
    </dgm:pt>
    <dgm:pt modelId="{EF526B8A-67A9-46AE-BF48-4D52CB66F71E}" type="sibTrans" cxnId="{73F98AF4-F44E-44CA-85D0-E9159303920B}">
      <dgm:prSet/>
      <dgm:spPr/>
      <dgm:t>
        <a:bodyPr/>
        <a:lstStyle/>
        <a:p>
          <a:endParaRPr lang="en-US"/>
        </a:p>
      </dgm:t>
    </dgm:pt>
    <dgm:pt modelId="{F670CCE5-E6A1-4775-BF1A-CC619500BA2A}">
      <dgm:prSet/>
      <dgm:spPr/>
      <dgm:t>
        <a:bodyPr/>
        <a:lstStyle/>
        <a:p>
          <a:r>
            <a:rPr lang="en-GB"/>
            <a:t>Young people have to deal with rapid physical change - suddenly they begin to feel self-conscious about how they look. </a:t>
          </a:r>
          <a:endParaRPr lang="en-US"/>
        </a:p>
      </dgm:t>
    </dgm:pt>
    <dgm:pt modelId="{DB24C57D-9F55-4E2F-80A9-DB0FB029B6CB}" type="parTrans" cxnId="{8A3FAD49-4D2A-4D2B-B8A0-68312E270954}">
      <dgm:prSet/>
      <dgm:spPr/>
      <dgm:t>
        <a:bodyPr/>
        <a:lstStyle/>
        <a:p>
          <a:endParaRPr lang="en-US"/>
        </a:p>
      </dgm:t>
    </dgm:pt>
    <dgm:pt modelId="{4773016E-3F2A-438F-820D-4D9AEF209ADE}" type="sibTrans" cxnId="{8A3FAD49-4D2A-4D2B-B8A0-68312E270954}">
      <dgm:prSet/>
      <dgm:spPr/>
      <dgm:t>
        <a:bodyPr/>
        <a:lstStyle/>
        <a:p>
          <a:endParaRPr lang="en-US"/>
        </a:p>
      </dgm:t>
    </dgm:pt>
    <dgm:pt modelId="{A9DBAD42-BFAD-45A9-BAD3-946B0A15A00F}" type="pres">
      <dgm:prSet presAssocID="{12BC76BE-3C96-4957-8A6D-A2AD3930E3F1}" presName="vert0" presStyleCnt="0">
        <dgm:presLayoutVars>
          <dgm:dir/>
          <dgm:animOne val="branch"/>
          <dgm:animLvl val="lvl"/>
        </dgm:presLayoutVars>
      </dgm:prSet>
      <dgm:spPr/>
    </dgm:pt>
    <dgm:pt modelId="{52B4F5F7-E386-45D2-B662-BFF546C7B1A5}" type="pres">
      <dgm:prSet presAssocID="{535A0A40-9722-4108-8016-48B6940258E6}" presName="thickLine" presStyleLbl="alignNode1" presStyleIdx="0" presStyleCnt="5"/>
      <dgm:spPr/>
    </dgm:pt>
    <dgm:pt modelId="{4F6B5102-387A-47E3-8CDE-E100C0DAE617}" type="pres">
      <dgm:prSet presAssocID="{535A0A40-9722-4108-8016-48B6940258E6}" presName="horz1" presStyleCnt="0"/>
      <dgm:spPr/>
    </dgm:pt>
    <dgm:pt modelId="{047E6412-B604-46CD-A1EF-CC0B379E7C5C}" type="pres">
      <dgm:prSet presAssocID="{535A0A40-9722-4108-8016-48B6940258E6}" presName="tx1" presStyleLbl="revTx" presStyleIdx="0" presStyleCnt="5"/>
      <dgm:spPr/>
    </dgm:pt>
    <dgm:pt modelId="{660F1A64-53E8-4412-9140-3048CF603BD4}" type="pres">
      <dgm:prSet presAssocID="{535A0A40-9722-4108-8016-48B6940258E6}" presName="vert1" presStyleCnt="0"/>
      <dgm:spPr/>
    </dgm:pt>
    <dgm:pt modelId="{5743F616-F7EB-4CCC-8F9C-CC8461371D2D}" type="pres">
      <dgm:prSet presAssocID="{9C7391FE-D13B-4541-A130-42E63C83FE9D}" presName="thickLine" presStyleLbl="alignNode1" presStyleIdx="1" presStyleCnt="5"/>
      <dgm:spPr/>
    </dgm:pt>
    <dgm:pt modelId="{E93F95AE-6F02-4972-96E5-BAE5004F3E30}" type="pres">
      <dgm:prSet presAssocID="{9C7391FE-D13B-4541-A130-42E63C83FE9D}" presName="horz1" presStyleCnt="0"/>
      <dgm:spPr/>
    </dgm:pt>
    <dgm:pt modelId="{6CF9EE45-B61B-4B45-BC33-556CF9A9957F}" type="pres">
      <dgm:prSet presAssocID="{9C7391FE-D13B-4541-A130-42E63C83FE9D}" presName="tx1" presStyleLbl="revTx" presStyleIdx="1" presStyleCnt="5"/>
      <dgm:spPr/>
    </dgm:pt>
    <dgm:pt modelId="{1560C304-1ED0-49DC-BDFE-2D127C0F94ED}" type="pres">
      <dgm:prSet presAssocID="{9C7391FE-D13B-4541-A130-42E63C83FE9D}" presName="vert1" presStyleCnt="0"/>
      <dgm:spPr/>
    </dgm:pt>
    <dgm:pt modelId="{7105424D-FA58-493A-AB21-041668775C07}" type="pres">
      <dgm:prSet presAssocID="{76401FAA-CDAC-4E51-8C04-E09A71F35CBD}" presName="thickLine" presStyleLbl="alignNode1" presStyleIdx="2" presStyleCnt="5"/>
      <dgm:spPr/>
    </dgm:pt>
    <dgm:pt modelId="{EFA0439F-50C0-47CC-AE2E-CC36C652E667}" type="pres">
      <dgm:prSet presAssocID="{76401FAA-CDAC-4E51-8C04-E09A71F35CBD}" presName="horz1" presStyleCnt="0"/>
      <dgm:spPr/>
    </dgm:pt>
    <dgm:pt modelId="{383FF229-6756-464B-B716-1DD81063A25E}" type="pres">
      <dgm:prSet presAssocID="{76401FAA-CDAC-4E51-8C04-E09A71F35CBD}" presName="tx1" presStyleLbl="revTx" presStyleIdx="2" presStyleCnt="5"/>
      <dgm:spPr/>
    </dgm:pt>
    <dgm:pt modelId="{7D9794E5-963F-4843-B592-1C806D126793}" type="pres">
      <dgm:prSet presAssocID="{76401FAA-CDAC-4E51-8C04-E09A71F35CBD}" presName="vert1" presStyleCnt="0"/>
      <dgm:spPr/>
    </dgm:pt>
    <dgm:pt modelId="{A3E66552-8022-4630-80E2-8C6AECF7E1D5}" type="pres">
      <dgm:prSet presAssocID="{0AF3D8A0-248F-47B1-826E-0D14F2C2A4B5}" presName="thickLine" presStyleLbl="alignNode1" presStyleIdx="3" presStyleCnt="5"/>
      <dgm:spPr/>
    </dgm:pt>
    <dgm:pt modelId="{F4BDCE67-9406-4FFE-AF03-B7B8E5683822}" type="pres">
      <dgm:prSet presAssocID="{0AF3D8A0-248F-47B1-826E-0D14F2C2A4B5}" presName="horz1" presStyleCnt="0"/>
      <dgm:spPr/>
    </dgm:pt>
    <dgm:pt modelId="{984197DD-4C35-4177-886B-A90DAB5E0D9A}" type="pres">
      <dgm:prSet presAssocID="{0AF3D8A0-248F-47B1-826E-0D14F2C2A4B5}" presName="tx1" presStyleLbl="revTx" presStyleIdx="3" presStyleCnt="5"/>
      <dgm:spPr/>
    </dgm:pt>
    <dgm:pt modelId="{E67018F0-39C5-4C42-896C-309BA38E2BFF}" type="pres">
      <dgm:prSet presAssocID="{0AF3D8A0-248F-47B1-826E-0D14F2C2A4B5}" presName="vert1" presStyleCnt="0"/>
      <dgm:spPr/>
    </dgm:pt>
    <dgm:pt modelId="{DD81D3A3-803F-46CF-9333-7E2604ADFB94}" type="pres">
      <dgm:prSet presAssocID="{F670CCE5-E6A1-4775-BF1A-CC619500BA2A}" presName="thickLine" presStyleLbl="alignNode1" presStyleIdx="4" presStyleCnt="5"/>
      <dgm:spPr/>
    </dgm:pt>
    <dgm:pt modelId="{3E35064A-A7C7-456B-B0CD-3A20ACCFC55B}" type="pres">
      <dgm:prSet presAssocID="{F670CCE5-E6A1-4775-BF1A-CC619500BA2A}" presName="horz1" presStyleCnt="0"/>
      <dgm:spPr/>
    </dgm:pt>
    <dgm:pt modelId="{557F88F5-24DC-48AF-BA27-E91CFF0117D4}" type="pres">
      <dgm:prSet presAssocID="{F670CCE5-E6A1-4775-BF1A-CC619500BA2A}" presName="tx1" presStyleLbl="revTx" presStyleIdx="4" presStyleCnt="5"/>
      <dgm:spPr/>
    </dgm:pt>
    <dgm:pt modelId="{20D5DBD0-6BBD-420E-B539-9202D7E301C5}" type="pres">
      <dgm:prSet presAssocID="{F670CCE5-E6A1-4775-BF1A-CC619500BA2A}" presName="vert1" presStyleCnt="0"/>
      <dgm:spPr/>
    </dgm:pt>
  </dgm:ptLst>
  <dgm:cxnLst>
    <dgm:cxn modelId="{EE1B8901-96AA-422F-A693-474FF03FC52D}" srcId="{12BC76BE-3C96-4957-8A6D-A2AD3930E3F1}" destId="{76401FAA-CDAC-4E51-8C04-E09A71F35CBD}" srcOrd="2" destOrd="0" parTransId="{F9BA568A-B98E-41C7-B10A-DCADD3296132}" sibTransId="{B3AF16CB-23AB-4E18-AC9A-8CD894BBF492}"/>
    <dgm:cxn modelId="{E8BACC38-2459-4706-9F35-381157D456AA}" srcId="{12BC76BE-3C96-4957-8A6D-A2AD3930E3F1}" destId="{535A0A40-9722-4108-8016-48B6940258E6}" srcOrd="0" destOrd="0" parTransId="{28AC8857-8374-44EC-BB66-B9F19F1F6FE8}" sibTransId="{172AA34B-416E-42B5-86DC-D5F10B3906F7}"/>
    <dgm:cxn modelId="{8A3FAD49-4D2A-4D2B-B8A0-68312E270954}" srcId="{12BC76BE-3C96-4957-8A6D-A2AD3930E3F1}" destId="{F670CCE5-E6A1-4775-BF1A-CC619500BA2A}" srcOrd="4" destOrd="0" parTransId="{DB24C57D-9F55-4E2F-80A9-DB0FB029B6CB}" sibTransId="{4773016E-3F2A-438F-820D-4D9AEF209ADE}"/>
    <dgm:cxn modelId="{EFA9766F-1904-4580-915B-F25FE081AD74}" type="presOf" srcId="{76401FAA-CDAC-4E51-8C04-E09A71F35CBD}" destId="{383FF229-6756-464B-B716-1DD81063A25E}" srcOrd="0" destOrd="0" presId="urn:microsoft.com/office/officeart/2008/layout/LinedList"/>
    <dgm:cxn modelId="{49657772-46B7-486D-A619-9992A65250CD}" type="presOf" srcId="{12BC76BE-3C96-4957-8A6D-A2AD3930E3F1}" destId="{A9DBAD42-BFAD-45A9-BAD3-946B0A15A00F}" srcOrd="0" destOrd="0" presId="urn:microsoft.com/office/officeart/2008/layout/LinedList"/>
    <dgm:cxn modelId="{700E7575-4FBF-4BD0-9FCB-AA4F52E8B35C}" type="presOf" srcId="{535A0A40-9722-4108-8016-48B6940258E6}" destId="{047E6412-B604-46CD-A1EF-CC0B379E7C5C}" srcOrd="0" destOrd="0" presId="urn:microsoft.com/office/officeart/2008/layout/LinedList"/>
    <dgm:cxn modelId="{09BD748F-E4CD-40DC-8E35-87FBE19EE9B7}" type="presOf" srcId="{F670CCE5-E6A1-4775-BF1A-CC619500BA2A}" destId="{557F88F5-24DC-48AF-BA27-E91CFF0117D4}" srcOrd="0" destOrd="0" presId="urn:microsoft.com/office/officeart/2008/layout/LinedList"/>
    <dgm:cxn modelId="{8BEE679A-33CD-449D-BD08-AA5941DAD36D}" srcId="{12BC76BE-3C96-4957-8A6D-A2AD3930E3F1}" destId="{9C7391FE-D13B-4541-A130-42E63C83FE9D}" srcOrd="1" destOrd="0" parTransId="{BBFEC0B4-B2E4-49F5-8EFC-F293E7C02C4C}" sibTransId="{0ACAA92B-10DD-4CA9-A56C-43FC5074875A}"/>
    <dgm:cxn modelId="{56DE12A0-E8C1-4FFA-89A6-7EFC57066524}" type="presOf" srcId="{9C7391FE-D13B-4541-A130-42E63C83FE9D}" destId="{6CF9EE45-B61B-4B45-BC33-556CF9A9957F}" srcOrd="0" destOrd="0" presId="urn:microsoft.com/office/officeart/2008/layout/LinedList"/>
    <dgm:cxn modelId="{5D3719C5-C607-48F5-8240-EFCE841A0733}" type="presOf" srcId="{0AF3D8A0-248F-47B1-826E-0D14F2C2A4B5}" destId="{984197DD-4C35-4177-886B-A90DAB5E0D9A}" srcOrd="0" destOrd="0" presId="urn:microsoft.com/office/officeart/2008/layout/LinedList"/>
    <dgm:cxn modelId="{73F98AF4-F44E-44CA-85D0-E9159303920B}" srcId="{12BC76BE-3C96-4957-8A6D-A2AD3930E3F1}" destId="{0AF3D8A0-248F-47B1-826E-0D14F2C2A4B5}" srcOrd="3" destOrd="0" parTransId="{313DC596-00C8-4374-B832-2858C8486D93}" sibTransId="{EF526B8A-67A9-46AE-BF48-4D52CB66F71E}"/>
    <dgm:cxn modelId="{275BB9EC-F820-470D-9290-343B40EF4D2C}" type="presParOf" srcId="{A9DBAD42-BFAD-45A9-BAD3-946B0A15A00F}" destId="{52B4F5F7-E386-45D2-B662-BFF546C7B1A5}" srcOrd="0" destOrd="0" presId="urn:microsoft.com/office/officeart/2008/layout/LinedList"/>
    <dgm:cxn modelId="{968B0629-69F9-40C0-A2C5-14EDA96D697C}" type="presParOf" srcId="{A9DBAD42-BFAD-45A9-BAD3-946B0A15A00F}" destId="{4F6B5102-387A-47E3-8CDE-E100C0DAE617}" srcOrd="1" destOrd="0" presId="urn:microsoft.com/office/officeart/2008/layout/LinedList"/>
    <dgm:cxn modelId="{8CF383E2-A6F1-4B00-BBD8-CF0AB6FB80A6}" type="presParOf" srcId="{4F6B5102-387A-47E3-8CDE-E100C0DAE617}" destId="{047E6412-B604-46CD-A1EF-CC0B379E7C5C}" srcOrd="0" destOrd="0" presId="urn:microsoft.com/office/officeart/2008/layout/LinedList"/>
    <dgm:cxn modelId="{29D3BFF8-FBCE-4D52-A295-2487280B8EC9}" type="presParOf" srcId="{4F6B5102-387A-47E3-8CDE-E100C0DAE617}" destId="{660F1A64-53E8-4412-9140-3048CF603BD4}" srcOrd="1" destOrd="0" presId="urn:microsoft.com/office/officeart/2008/layout/LinedList"/>
    <dgm:cxn modelId="{01C6DBB5-88FC-49CE-A527-C89235E9F5D5}" type="presParOf" srcId="{A9DBAD42-BFAD-45A9-BAD3-946B0A15A00F}" destId="{5743F616-F7EB-4CCC-8F9C-CC8461371D2D}" srcOrd="2" destOrd="0" presId="urn:microsoft.com/office/officeart/2008/layout/LinedList"/>
    <dgm:cxn modelId="{9C33A08B-83FE-4D1E-8A18-7128D3970713}" type="presParOf" srcId="{A9DBAD42-BFAD-45A9-BAD3-946B0A15A00F}" destId="{E93F95AE-6F02-4972-96E5-BAE5004F3E30}" srcOrd="3" destOrd="0" presId="urn:microsoft.com/office/officeart/2008/layout/LinedList"/>
    <dgm:cxn modelId="{0B897593-E476-46A8-B53E-7773EA920470}" type="presParOf" srcId="{E93F95AE-6F02-4972-96E5-BAE5004F3E30}" destId="{6CF9EE45-B61B-4B45-BC33-556CF9A9957F}" srcOrd="0" destOrd="0" presId="urn:microsoft.com/office/officeart/2008/layout/LinedList"/>
    <dgm:cxn modelId="{1915FE3E-4BD8-4CA3-AA02-E07AE549F9D4}" type="presParOf" srcId="{E93F95AE-6F02-4972-96E5-BAE5004F3E30}" destId="{1560C304-1ED0-49DC-BDFE-2D127C0F94ED}" srcOrd="1" destOrd="0" presId="urn:microsoft.com/office/officeart/2008/layout/LinedList"/>
    <dgm:cxn modelId="{2C3A2E13-8867-4A57-B3C8-3B88A8791884}" type="presParOf" srcId="{A9DBAD42-BFAD-45A9-BAD3-946B0A15A00F}" destId="{7105424D-FA58-493A-AB21-041668775C07}" srcOrd="4" destOrd="0" presId="urn:microsoft.com/office/officeart/2008/layout/LinedList"/>
    <dgm:cxn modelId="{908CB9D1-BD5A-4311-BC17-BDDFFAFC3222}" type="presParOf" srcId="{A9DBAD42-BFAD-45A9-BAD3-946B0A15A00F}" destId="{EFA0439F-50C0-47CC-AE2E-CC36C652E667}" srcOrd="5" destOrd="0" presId="urn:microsoft.com/office/officeart/2008/layout/LinedList"/>
    <dgm:cxn modelId="{2BFD4222-6D6D-4445-BD82-E77A77C4DA7A}" type="presParOf" srcId="{EFA0439F-50C0-47CC-AE2E-CC36C652E667}" destId="{383FF229-6756-464B-B716-1DD81063A25E}" srcOrd="0" destOrd="0" presId="urn:microsoft.com/office/officeart/2008/layout/LinedList"/>
    <dgm:cxn modelId="{C417A88C-36C6-40FC-AE12-E24B649C627F}" type="presParOf" srcId="{EFA0439F-50C0-47CC-AE2E-CC36C652E667}" destId="{7D9794E5-963F-4843-B592-1C806D126793}" srcOrd="1" destOrd="0" presId="urn:microsoft.com/office/officeart/2008/layout/LinedList"/>
    <dgm:cxn modelId="{8EBB8779-E8FD-4722-92FA-F05AA79C63AA}" type="presParOf" srcId="{A9DBAD42-BFAD-45A9-BAD3-946B0A15A00F}" destId="{A3E66552-8022-4630-80E2-8C6AECF7E1D5}" srcOrd="6" destOrd="0" presId="urn:microsoft.com/office/officeart/2008/layout/LinedList"/>
    <dgm:cxn modelId="{B8E21B2D-2F3B-45C0-8BC0-415E5584A386}" type="presParOf" srcId="{A9DBAD42-BFAD-45A9-BAD3-946B0A15A00F}" destId="{F4BDCE67-9406-4FFE-AF03-B7B8E5683822}" srcOrd="7" destOrd="0" presId="urn:microsoft.com/office/officeart/2008/layout/LinedList"/>
    <dgm:cxn modelId="{50291D81-9C29-4BFB-A1B2-78DA9D1C4A7A}" type="presParOf" srcId="{F4BDCE67-9406-4FFE-AF03-B7B8E5683822}" destId="{984197DD-4C35-4177-886B-A90DAB5E0D9A}" srcOrd="0" destOrd="0" presId="urn:microsoft.com/office/officeart/2008/layout/LinedList"/>
    <dgm:cxn modelId="{3E930178-8FD8-40E2-AC0E-FF81DC500B8B}" type="presParOf" srcId="{F4BDCE67-9406-4FFE-AF03-B7B8E5683822}" destId="{E67018F0-39C5-4C42-896C-309BA38E2BFF}" srcOrd="1" destOrd="0" presId="urn:microsoft.com/office/officeart/2008/layout/LinedList"/>
    <dgm:cxn modelId="{36145BAE-9CDF-4CD3-A890-3E661275DB7C}" type="presParOf" srcId="{A9DBAD42-BFAD-45A9-BAD3-946B0A15A00F}" destId="{DD81D3A3-803F-46CF-9333-7E2604ADFB94}" srcOrd="8" destOrd="0" presId="urn:microsoft.com/office/officeart/2008/layout/LinedList"/>
    <dgm:cxn modelId="{D435163F-AF0A-48AB-87A2-FCED2D946F46}" type="presParOf" srcId="{A9DBAD42-BFAD-45A9-BAD3-946B0A15A00F}" destId="{3E35064A-A7C7-456B-B0CD-3A20ACCFC55B}" srcOrd="9" destOrd="0" presId="urn:microsoft.com/office/officeart/2008/layout/LinedList"/>
    <dgm:cxn modelId="{95D1C125-79A3-4CFC-BEC1-EA8AA8B78753}" type="presParOf" srcId="{3E35064A-A7C7-456B-B0CD-3A20ACCFC55B}" destId="{557F88F5-24DC-48AF-BA27-E91CFF0117D4}" srcOrd="0" destOrd="0" presId="urn:microsoft.com/office/officeart/2008/layout/LinedList"/>
    <dgm:cxn modelId="{0323381D-9279-4B70-8416-1CEB3D0522B4}" type="presParOf" srcId="{3E35064A-A7C7-456B-B0CD-3A20ACCFC55B}" destId="{20D5DBD0-6BBD-420E-B539-9202D7E301C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827106-4B72-474F-B25D-8A86E00766D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43E8867-314D-4509-A193-B84E8E5708A8}">
      <dgm:prSet/>
      <dgm:spPr/>
      <dgm:t>
        <a:bodyPr/>
        <a:lstStyle/>
        <a:p>
          <a:r>
            <a:rPr lang="en-GB"/>
            <a:t>Young people go through a number of physical changes during adolescence:</a:t>
          </a:r>
          <a:endParaRPr lang="en-US"/>
        </a:p>
      </dgm:t>
    </dgm:pt>
    <dgm:pt modelId="{45F89171-0EC8-41CD-9211-087981E28595}" type="parTrans" cxnId="{E06939B6-818D-4048-8936-AF5532DE3B65}">
      <dgm:prSet/>
      <dgm:spPr/>
      <dgm:t>
        <a:bodyPr/>
        <a:lstStyle/>
        <a:p>
          <a:endParaRPr lang="en-US"/>
        </a:p>
      </dgm:t>
    </dgm:pt>
    <dgm:pt modelId="{BEF032A1-DE90-4D46-822B-31BD4D10C37F}" type="sibTrans" cxnId="{E06939B6-818D-4048-8936-AF5532DE3B65}">
      <dgm:prSet/>
      <dgm:spPr/>
      <dgm:t>
        <a:bodyPr/>
        <a:lstStyle/>
        <a:p>
          <a:endParaRPr lang="en-US"/>
        </a:p>
      </dgm:t>
    </dgm:pt>
    <dgm:pt modelId="{1BC8560C-813B-4AFD-911E-C10A8B167026}">
      <dgm:prSet/>
      <dgm:spPr/>
      <dgm:t>
        <a:bodyPr/>
        <a:lstStyle/>
        <a:p>
          <a:r>
            <a:rPr lang="en-GB"/>
            <a:t>get taller, </a:t>
          </a:r>
          <a:endParaRPr lang="en-US"/>
        </a:p>
      </dgm:t>
    </dgm:pt>
    <dgm:pt modelId="{AA471D40-4BAC-4510-914B-B766B1333FF0}" type="parTrans" cxnId="{20312B87-74E0-4D77-8DBC-451A23C9428E}">
      <dgm:prSet/>
      <dgm:spPr/>
      <dgm:t>
        <a:bodyPr/>
        <a:lstStyle/>
        <a:p>
          <a:endParaRPr lang="en-US"/>
        </a:p>
      </dgm:t>
    </dgm:pt>
    <dgm:pt modelId="{37A06C6A-D094-43C4-BD0F-08687F442678}" type="sibTrans" cxnId="{20312B87-74E0-4D77-8DBC-451A23C9428E}">
      <dgm:prSet/>
      <dgm:spPr/>
      <dgm:t>
        <a:bodyPr/>
        <a:lstStyle/>
        <a:p>
          <a:endParaRPr lang="en-US"/>
        </a:p>
      </dgm:t>
    </dgm:pt>
    <dgm:pt modelId="{BBEC081F-EBC7-4CA6-9778-E9D6931E69B7}">
      <dgm:prSet/>
      <dgm:spPr/>
      <dgm:t>
        <a:bodyPr/>
        <a:lstStyle/>
        <a:p>
          <a:r>
            <a:rPr lang="en-GB"/>
            <a:t>wider, </a:t>
          </a:r>
          <a:endParaRPr lang="en-US"/>
        </a:p>
      </dgm:t>
    </dgm:pt>
    <dgm:pt modelId="{2462C5C8-88F8-4172-BABC-9F296AC1D314}" type="parTrans" cxnId="{923BBC4B-8ADF-46CB-BECD-0734B605B88E}">
      <dgm:prSet/>
      <dgm:spPr/>
      <dgm:t>
        <a:bodyPr/>
        <a:lstStyle/>
        <a:p>
          <a:endParaRPr lang="en-US"/>
        </a:p>
      </dgm:t>
    </dgm:pt>
    <dgm:pt modelId="{687004C4-D5CC-4703-A8D0-7E6A668D7F4A}" type="sibTrans" cxnId="{923BBC4B-8ADF-46CB-BECD-0734B605B88E}">
      <dgm:prSet/>
      <dgm:spPr/>
      <dgm:t>
        <a:bodyPr/>
        <a:lstStyle/>
        <a:p>
          <a:endParaRPr lang="en-US"/>
        </a:p>
      </dgm:t>
    </dgm:pt>
    <dgm:pt modelId="{553B39FA-ECC0-4BA7-98B6-08741203A2E4}">
      <dgm:prSet/>
      <dgm:spPr/>
      <dgm:t>
        <a:bodyPr/>
        <a:lstStyle/>
        <a:p>
          <a:r>
            <a:rPr lang="en-GB"/>
            <a:t>change body shape, </a:t>
          </a:r>
          <a:endParaRPr lang="en-US"/>
        </a:p>
      </dgm:t>
    </dgm:pt>
    <dgm:pt modelId="{25936306-C343-47FA-BCE7-AF9CBF307ED8}" type="parTrans" cxnId="{90BF4F64-2450-4629-A5FA-BA405EF46D39}">
      <dgm:prSet/>
      <dgm:spPr/>
      <dgm:t>
        <a:bodyPr/>
        <a:lstStyle/>
        <a:p>
          <a:endParaRPr lang="en-US"/>
        </a:p>
      </dgm:t>
    </dgm:pt>
    <dgm:pt modelId="{6C5995A7-2D55-45A6-B718-A61C25B1FA48}" type="sibTrans" cxnId="{90BF4F64-2450-4629-A5FA-BA405EF46D39}">
      <dgm:prSet/>
      <dgm:spPr/>
      <dgm:t>
        <a:bodyPr/>
        <a:lstStyle/>
        <a:p>
          <a:endParaRPr lang="en-US"/>
        </a:p>
      </dgm:t>
    </dgm:pt>
    <dgm:pt modelId="{5A9211D7-E990-4D84-8FB1-E0522AD9ACD7}">
      <dgm:prSet/>
      <dgm:spPr/>
      <dgm:t>
        <a:bodyPr/>
        <a:lstStyle/>
        <a:p>
          <a:r>
            <a:rPr lang="en-GB" dirty="0"/>
            <a:t>body and face hair,</a:t>
          </a:r>
          <a:endParaRPr lang="en-US" dirty="0"/>
        </a:p>
      </dgm:t>
    </dgm:pt>
    <dgm:pt modelId="{C45AA2FA-46B7-44C3-AA21-725DC7C048D7}" type="parTrans" cxnId="{1233A2EE-263B-49C1-8631-2276B556311A}">
      <dgm:prSet/>
      <dgm:spPr/>
      <dgm:t>
        <a:bodyPr/>
        <a:lstStyle/>
        <a:p>
          <a:endParaRPr lang="en-US"/>
        </a:p>
      </dgm:t>
    </dgm:pt>
    <dgm:pt modelId="{2386C323-D524-4968-BC5E-2E886DA7F317}" type="sibTrans" cxnId="{1233A2EE-263B-49C1-8631-2276B556311A}">
      <dgm:prSet/>
      <dgm:spPr/>
      <dgm:t>
        <a:bodyPr/>
        <a:lstStyle/>
        <a:p>
          <a:endParaRPr lang="en-US"/>
        </a:p>
      </dgm:t>
    </dgm:pt>
    <dgm:pt modelId="{37D20DE9-7BDC-4A71-92C9-F8A9CD5C3881}">
      <dgm:prSet/>
      <dgm:spPr/>
      <dgm:t>
        <a:bodyPr/>
        <a:lstStyle/>
        <a:p>
          <a:r>
            <a:rPr lang="en-GB"/>
            <a:t>Sexual organs develop</a:t>
          </a:r>
          <a:endParaRPr lang="en-US"/>
        </a:p>
      </dgm:t>
    </dgm:pt>
    <dgm:pt modelId="{1BE33839-B513-4865-B146-DDE59F28256C}" type="parTrans" cxnId="{544CF078-240F-422F-85E2-325A24B63B28}">
      <dgm:prSet/>
      <dgm:spPr/>
      <dgm:t>
        <a:bodyPr/>
        <a:lstStyle/>
        <a:p>
          <a:endParaRPr lang="en-US"/>
        </a:p>
      </dgm:t>
    </dgm:pt>
    <dgm:pt modelId="{AD69186B-D9BF-4D1A-8F58-1D81DDEB8A1C}" type="sibTrans" cxnId="{544CF078-240F-422F-85E2-325A24B63B28}">
      <dgm:prSet/>
      <dgm:spPr/>
      <dgm:t>
        <a:bodyPr/>
        <a:lstStyle/>
        <a:p>
          <a:endParaRPr lang="en-US"/>
        </a:p>
      </dgm:t>
    </dgm:pt>
    <dgm:pt modelId="{C0712A4E-5922-4BD7-BF1D-56B2D4358BEA}" type="pres">
      <dgm:prSet presAssocID="{FA827106-4B72-474F-B25D-8A86E00766D5}" presName="vert0" presStyleCnt="0">
        <dgm:presLayoutVars>
          <dgm:dir/>
          <dgm:animOne val="branch"/>
          <dgm:animLvl val="lvl"/>
        </dgm:presLayoutVars>
      </dgm:prSet>
      <dgm:spPr/>
    </dgm:pt>
    <dgm:pt modelId="{C9280358-1B9D-4B9E-A5ED-1558A82023FA}" type="pres">
      <dgm:prSet presAssocID="{443E8867-314D-4509-A193-B84E8E5708A8}" presName="thickLine" presStyleLbl="alignNode1" presStyleIdx="0" presStyleCnt="6"/>
      <dgm:spPr/>
    </dgm:pt>
    <dgm:pt modelId="{2D3C3AF2-6BA5-4C59-A6AA-A830268BA289}" type="pres">
      <dgm:prSet presAssocID="{443E8867-314D-4509-A193-B84E8E5708A8}" presName="horz1" presStyleCnt="0"/>
      <dgm:spPr/>
    </dgm:pt>
    <dgm:pt modelId="{D13EA6F1-C572-47E6-B585-62F20296B7E6}" type="pres">
      <dgm:prSet presAssocID="{443E8867-314D-4509-A193-B84E8E5708A8}" presName="tx1" presStyleLbl="revTx" presStyleIdx="0" presStyleCnt="6"/>
      <dgm:spPr/>
    </dgm:pt>
    <dgm:pt modelId="{65B5CE5A-73D3-45C5-A90C-E89F1C922CF1}" type="pres">
      <dgm:prSet presAssocID="{443E8867-314D-4509-A193-B84E8E5708A8}" presName="vert1" presStyleCnt="0"/>
      <dgm:spPr/>
    </dgm:pt>
    <dgm:pt modelId="{17B87D5E-3F2E-430C-8D4A-D525F9C330DC}" type="pres">
      <dgm:prSet presAssocID="{1BC8560C-813B-4AFD-911E-C10A8B167026}" presName="thickLine" presStyleLbl="alignNode1" presStyleIdx="1" presStyleCnt="6"/>
      <dgm:spPr/>
    </dgm:pt>
    <dgm:pt modelId="{4F6E6ED4-DC8B-43F5-B02F-A0B2187D7691}" type="pres">
      <dgm:prSet presAssocID="{1BC8560C-813B-4AFD-911E-C10A8B167026}" presName="horz1" presStyleCnt="0"/>
      <dgm:spPr/>
    </dgm:pt>
    <dgm:pt modelId="{FF732020-692F-49BF-A11F-0F64B16A92C7}" type="pres">
      <dgm:prSet presAssocID="{1BC8560C-813B-4AFD-911E-C10A8B167026}" presName="tx1" presStyleLbl="revTx" presStyleIdx="1" presStyleCnt="6"/>
      <dgm:spPr/>
    </dgm:pt>
    <dgm:pt modelId="{543214E7-5393-4F2E-9771-832D55DEE993}" type="pres">
      <dgm:prSet presAssocID="{1BC8560C-813B-4AFD-911E-C10A8B167026}" presName="vert1" presStyleCnt="0"/>
      <dgm:spPr/>
    </dgm:pt>
    <dgm:pt modelId="{A962EBEC-BD98-4BCF-BC05-2CCE6B32B929}" type="pres">
      <dgm:prSet presAssocID="{BBEC081F-EBC7-4CA6-9778-E9D6931E69B7}" presName="thickLine" presStyleLbl="alignNode1" presStyleIdx="2" presStyleCnt="6"/>
      <dgm:spPr/>
    </dgm:pt>
    <dgm:pt modelId="{811F0D8F-3C67-4857-A313-F86EDC88BE5E}" type="pres">
      <dgm:prSet presAssocID="{BBEC081F-EBC7-4CA6-9778-E9D6931E69B7}" presName="horz1" presStyleCnt="0"/>
      <dgm:spPr/>
    </dgm:pt>
    <dgm:pt modelId="{A56F04B6-650D-4E17-A9BA-A56490B8A765}" type="pres">
      <dgm:prSet presAssocID="{BBEC081F-EBC7-4CA6-9778-E9D6931E69B7}" presName="tx1" presStyleLbl="revTx" presStyleIdx="2" presStyleCnt="6"/>
      <dgm:spPr/>
    </dgm:pt>
    <dgm:pt modelId="{3AE1AF8A-EF11-406F-96CD-B3E51137F8AA}" type="pres">
      <dgm:prSet presAssocID="{BBEC081F-EBC7-4CA6-9778-E9D6931E69B7}" presName="vert1" presStyleCnt="0"/>
      <dgm:spPr/>
    </dgm:pt>
    <dgm:pt modelId="{FB67FAB0-6F8E-49E0-B106-2C10B1C5B11C}" type="pres">
      <dgm:prSet presAssocID="{553B39FA-ECC0-4BA7-98B6-08741203A2E4}" presName="thickLine" presStyleLbl="alignNode1" presStyleIdx="3" presStyleCnt="6"/>
      <dgm:spPr/>
    </dgm:pt>
    <dgm:pt modelId="{834AD72D-BCB5-44FF-98BF-2A1CAC0BF83E}" type="pres">
      <dgm:prSet presAssocID="{553B39FA-ECC0-4BA7-98B6-08741203A2E4}" presName="horz1" presStyleCnt="0"/>
      <dgm:spPr/>
    </dgm:pt>
    <dgm:pt modelId="{3A76CFD8-481F-454E-97C5-5348148D46A6}" type="pres">
      <dgm:prSet presAssocID="{553B39FA-ECC0-4BA7-98B6-08741203A2E4}" presName="tx1" presStyleLbl="revTx" presStyleIdx="3" presStyleCnt="6"/>
      <dgm:spPr/>
    </dgm:pt>
    <dgm:pt modelId="{E36E3C3F-53DB-429E-97F6-F92321E6E9EB}" type="pres">
      <dgm:prSet presAssocID="{553B39FA-ECC0-4BA7-98B6-08741203A2E4}" presName="vert1" presStyleCnt="0"/>
      <dgm:spPr/>
    </dgm:pt>
    <dgm:pt modelId="{D76D970C-F01D-4CCF-97F3-4F739FFB6C0B}" type="pres">
      <dgm:prSet presAssocID="{5A9211D7-E990-4D84-8FB1-E0522AD9ACD7}" presName="thickLine" presStyleLbl="alignNode1" presStyleIdx="4" presStyleCnt="6"/>
      <dgm:spPr/>
    </dgm:pt>
    <dgm:pt modelId="{2194A96A-B3E5-4C3C-88F3-964509A756E9}" type="pres">
      <dgm:prSet presAssocID="{5A9211D7-E990-4D84-8FB1-E0522AD9ACD7}" presName="horz1" presStyleCnt="0"/>
      <dgm:spPr/>
    </dgm:pt>
    <dgm:pt modelId="{AC10AEC8-96E9-4CB9-8E26-4FAB984C6957}" type="pres">
      <dgm:prSet presAssocID="{5A9211D7-E990-4D84-8FB1-E0522AD9ACD7}" presName="tx1" presStyleLbl="revTx" presStyleIdx="4" presStyleCnt="6"/>
      <dgm:spPr/>
    </dgm:pt>
    <dgm:pt modelId="{4F95748B-F4E1-405A-8F69-3B91E767E9D5}" type="pres">
      <dgm:prSet presAssocID="{5A9211D7-E990-4D84-8FB1-E0522AD9ACD7}" presName="vert1" presStyleCnt="0"/>
      <dgm:spPr/>
    </dgm:pt>
    <dgm:pt modelId="{5CBDEED6-B1C3-45A2-BC94-8155AAC93B5D}" type="pres">
      <dgm:prSet presAssocID="{37D20DE9-7BDC-4A71-92C9-F8A9CD5C3881}" presName="thickLine" presStyleLbl="alignNode1" presStyleIdx="5" presStyleCnt="6"/>
      <dgm:spPr/>
    </dgm:pt>
    <dgm:pt modelId="{B6403E5A-C32C-4644-98ED-FBA1567FA3D5}" type="pres">
      <dgm:prSet presAssocID="{37D20DE9-7BDC-4A71-92C9-F8A9CD5C3881}" presName="horz1" presStyleCnt="0"/>
      <dgm:spPr/>
    </dgm:pt>
    <dgm:pt modelId="{75FEEC89-4734-4FEF-B322-FC7E9F9BDBD8}" type="pres">
      <dgm:prSet presAssocID="{37D20DE9-7BDC-4A71-92C9-F8A9CD5C3881}" presName="tx1" presStyleLbl="revTx" presStyleIdx="5" presStyleCnt="6"/>
      <dgm:spPr/>
    </dgm:pt>
    <dgm:pt modelId="{2C137139-C226-4177-A5AE-495E9D0CDECD}" type="pres">
      <dgm:prSet presAssocID="{37D20DE9-7BDC-4A71-92C9-F8A9CD5C3881}" presName="vert1" presStyleCnt="0"/>
      <dgm:spPr/>
    </dgm:pt>
  </dgm:ptLst>
  <dgm:cxnLst>
    <dgm:cxn modelId="{D1B58726-86CA-4C95-97BF-2B5197ACD1E4}" type="presOf" srcId="{37D20DE9-7BDC-4A71-92C9-F8A9CD5C3881}" destId="{75FEEC89-4734-4FEF-B322-FC7E9F9BDBD8}" srcOrd="0" destOrd="0" presId="urn:microsoft.com/office/officeart/2008/layout/LinedList"/>
    <dgm:cxn modelId="{AD323360-44D0-40A8-B23E-DBBB4232F17C}" type="presOf" srcId="{443E8867-314D-4509-A193-B84E8E5708A8}" destId="{D13EA6F1-C572-47E6-B585-62F20296B7E6}" srcOrd="0" destOrd="0" presId="urn:microsoft.com/office/officeart/2008/layout/LinedList"/>
    <dgm:cxn modelId="{90BF4F64-2450-4629-A5FA-BA405EF46D39}" srcId="{FA827106-4B72-474F-B25D-8A86E00766D5}" destId="{553B39FA-ECC0-4BA7-98B6-08741203A2E4}" srcOrd="3" destOrd="0" parTransId="{25936306-C343-47FA-BCE7-AF9CBF307ED8}" sibTransId="{6C5995A7-2D55-45A6-B718-A61C25B1FA48}"/>
    <dgm:cxn modelId="{07612F66-BF58-4EBC-AD3C-71DFF551E640}" type="presOf" srcId="{553B39FA-ECC0-4BA7-98B6-08741203A2E4}" destId="{3A76CFD8-481F-454E-97C5-5348148D46A6}" srcOrd="0" destOrd="0" presId="urn:microsoft.com/office/officeart/2008/layout/LinedList"/>
    <dgm:cxn modelId="{923BBC4B-8ADF-46CB-BECD-0734B605B88E}" srcId="{FA827106-4B72-474F-B25D-8A86E00766D5}" destId="{BBEC081F-EBC7-4CA6-9778-E9D6931E69B7}" srcOrd="2" destOrd="0" parTransId="{2462C5C8-88F8-4172-BABC-9F296AC1D314}" sibTransId="{687004C4-D5CC-4703-A8D0-7E6A668D7F4A}"/>
    <dgm:cxn modelId="{3A9DF472-AE27-4DDF-99DD-EE504CF84C43}" type="presOf" srcId="{BBEC081F-EBC7-4CA6-9778-E9D6931E69B7}" destId="{A56F04B6-650D-4E17-A9BA-A56490B8A765}" srcOrd="0" destOrd="0" presId="urn:microsoft.com/office/officeart/2008/layout/LinedList"/>
    <dgm:cxn modelId="{544CF078-240F-422F-85E2-325A24B63B28}" srcId="{FA827106-4B72-474F-B25D-8A86E00766D5}" destId="{37D20DE9-7BDC-4A71-92C9-F8A9CD5C3881}" srcOrd="5" destOrd="0" parTransId="{1BE33839-B513-4865-B146-DDE59F28256C}" sibTransId="{AD69186B-D9BF-4D1A-8F58-1D81DDEB8A1C}"/>
    <dgm:cxn modelId="{20312B87-74E0-4D77-8DBC-451A23C9428E}" srcId="{FA827106-4B72-474F-B25D-8A86E00766D5}" destId="{1BC8560C-813B-4AFD-911E-C10A8B167026}" srcOrd="1" destOrd="0" parTransId="{AA471D40-4BAC-4510-914B-B766B1333FF0}" sibTransId="{37A06C6A-D094-43C4-BD0F-08687F442678}"/>
    <dgm:cxn modelId="{3EFCFF92-FFBD-4CF9-A1BB-61C0FD86EDBC}" type="presOf" srcId="{1BC8560C-813B-4AFD-911E-C10A8B167026}" destId="{FF732020-692F-49BF-A11F-0F64B16A92C7}" srcOrd="0" destOrd="0" presId="urn:microsoft.com/office/officeart/2008/layout/LinedList"/>
    <dgm:cxn modelId="{3C5EA8AC-33BD-4344-843C-4A765C8B212B}" type="presOf" srcId="{FA827106-4B72-474F-B25D-8A86E00766D5}" destId="{C0712A4E-5922-4BD7-BF1D-56B2D4358BEA}" srcOrd="0" destOrd="0" presId="urn:microsoft.com/office/officeart/2008/layout/LinedList"/>
    <dgm:cxn modelId="{E06939B6-818D-4048-8936-AF5532DE3B65}" srcId="{FA827106-4B72-474F-B25D-8A86E00766D5}" destId="{443E8867-314D-4509-A193-B84E8E5708A8}" srcOrd="0" destOrd="0" parTransId="{45F89171-0EC8-41CD-9211-087981E28595}" sibTransId="{BEF032A1-DE90-4D46-822B-31BD4D10C37F}"/>
    <dgm:cxn modelId="{1233A2EE-263B-49C1-8631-2276B556311A}" srcId="{FA827106-4B72-474F-B25D-8A86E00766D5}" destId="{5A9211D7-E990-4D84-8FB1-E0522AD9ACD7}" srcOrd="4" destOrd="0" parTransId="{C45AA2FA-46B7-44C3-AA21-725DC7C048D7}" sibTransId="{2386C323-D524-4968-BC5E-2E886DA7F317}"/>
    <dgm:cxn modelId="{F28F42FC-C610-4437-A170-024F54EA6176}" type="presOf" srcId="{5A9211D7-E990-4D84-8FB1-E0522AD9ACD7}" destId="{AC10AEC8-96E9-4CB9-8E26-4FAB984C6957}" srcOrd="0" destOrd="0" presId="urn:microsoft.com/office/officeart/2008/layout/LinedList"/>
    <dgm:cxn modelId="{18629967-6298-4F63-B335-1517BD4F76D9}" type="presParOf" srcId="{C0712A4E-5922-4BD7-BF1D-56B2D4358BEA}" destId="{C9280358-1B9D-4B9E-A5ED-1558A82023FA}" srcOrd="0" destOrd="0" presId="urn:microsoft.com/office/officeart/2008/layout/LinedList"/>
    <dgm:cxn modelId="{FD4D1C57-3838-428C-9616-88BB3E134E0A}" type="presParOf" srcId="{C0712A4E-5922-4BD7-BF1D-56B2D4358BEA}" destId="{2D3C3AF2-6BA5-4C59-A6AA-A830268BA289}" srcOrd="1" destOrd="0" presId="urn:microsoft.com/office/officeart/2008/layout/LinedList"/>
    <dgm:cxn modelId="{023316F7-EE40-4523-AB5D-7088CCC49137}" type="presParOf" srcId="{2D3C3AF2-6BA5-4C59-A6AA-A830268BA289}" destId="{D13EA6F1-C572-47E6-B585-62F20296B7E6}" srcOrd="0" destOrd="0" presId="urn:microsoft.com/office/officeart/2008/layout/LinedList"/>
    <dgm:cxn modelId="{CAC1AE74-368A-4DEE-BF73-85029E259832}" type="presParOf" srcId="{2D3C3AF2-6BA5-4C59-A6AA-A830268BA289}" destId="{65B5CE5A-73D3-45C5-A90C-E89F1C922CF1}" srcOrd="1" destOrd="0" presId="urn:microsoft.com/office/officeart/2008/layout/LinedList"/>
    <dgm:cxn modelId="{235EF73C-C365-407E-8897-7A887C276994}" type="presParOf" srcId="{C0712A4E-5922-4BD7-BF1D-56B2D4358BEA}" destId="{17B87D5E-3F2E-430C-8D4A-D525F9C330DC}" srcOrd="2" destOrd="0" presId="urn:microsoft.com/office/officeart/2008/layout/LinedList"/>
    <dgm:cxn modelId="{F0A378EA-E525-43D4-9105-EA856C127C10}" type="presParOf" srcId="{C0712A4E-5922-4BD7-BF1D-56B2D4358BEA}" destId="{4F6E6ED4-DC8B-43F5-B02F-A0B2187D7691}" srcOrd="3" destOrd="0" presId="urn:microsoft.com/office/officeart/2008/layout/LinedList"/>
    <dgm:cxn modelId="{5FB633B3-6D7D-4635-92AF-D64DBFB2A9CB}" type="presParOf" srcId="{4F6E6ED4-DC8B-43F5-B02F-A0B2187D7691}" destId="{FF732020-692F-49BF-A11F-0F64B16A92C7}" srcOrd="0" destOrd="0" presId="urn:microsoft.com/office/officeart/2008/layout/LinedList"/>
    <dgm:cxn modelId="{6C95FA33-9D02-4603-BC81-29E8D2A01ADD}" type="presParOf" srcId="{4F6E6ED4-DC8B-43F5-B02F-A0B2187D7691}" destId="{543214E7-5393-4F2E-9771-832D55DEE993}" srcOrd="1" destOrd="0" presId="urn:microsoft.com/office/officeart/2008/layout/LinedList"/>
    <dgm:cxn modelId="{BC6BA73D-1CE8-4A9D-871B-533E9134C6DE}" type="presParOf" srcId="{C0712A4E-5922-4BD7-BF1D-56B2D4358BEA}" destId="{A962EBEC-BD98-4BCF-BC05-2CCE6B32B929}" srcOrd="4" destOrd="0" presId="urn:microsoft.com/office/officeart/2008/layout/LinedList"/>
    <dgm:cxn modelId="{BBE0B49E-3C1A-4EFE-8162-E50CB3043B00}" type="presParOf" srcId="{C0712A4E-5922-4BD7-BF1D-56B2D4358BEA}" destId="{811F0D8F-3C67-4857-A313-F86EDC88BE5E}" srcOrd="5" destOrd="0" presId="urn:microsoft.com/office/officeart/2008/layout/LinedList"/>
    <dgm:cxn modelId="{596B11B9-CB21-490C-AC97-2096CBD5CB1F}" type="presParOf" srcId="{811F0D8F-3C67-4857-A313-F86EDC88BE5E}" destId="{A56F04B6-650D-4E17-A9BA-A56490B8A765}" srcOrd="0" destOrd="0" presId="urn:microsoft.com/office/officeart/2008/layout/LinedList"/>
    <dgm:cxn modelId="{6BC2470D-12E2-494C-8048-C5951DB9952E}" type="presParOf" srcId="{811F0D8F-3C67-4857-A313-F86EDC88BE5E}" destId="{3AE1AF8A-EF11-406F-96CD-B3E51137F8AA}" srcOrd="1" destOrd="0" presId="urn:microsoft.com/office/officeart/2008/layout/LinedList"/>
    <dgm:cxn modelId="{F71E38B2-442C-4756-9ABD-785DAF8F3AB6}" type="presParOf" srcId="{C0712A4E-5922-4BD7-BF1D-56B2D4358BEA}" destId="{FB67FAB0-6F8E-49E0-B106-2C10B1C5B11C}" srcOrd="6" destOrd="0" presId="urn:microsoft.com/office/officeart/2008/layout/LinedList"/>
    <dgm:cxn modelId="{8DC0C88D-73FE-4208-934D-E0813B5E033C}" type="presParOf" srcId="{C0712A4E-5922-4BD7-BF1D-56B2D4358BEA}" destId="{834AD72D-BCB5-44FF-98BF-2A1CAC0BF83E}" srcOrd="7" destOrd="0" presId="urn:microsoft.com/office/officeart/2008/layout/LinedList"/>
    <dgm:cxn modelId="{E4F7D034-3929-43B0-920E-6056B0DDE15A}" type="presParOf" srcId="{834AD72D-BCB5-44FF-98BF-2A1CAC0BF83E}" destId="{3A76CFD8-481F-454E-97C5-5348148D46A6}" srcOrd="0" destOrd="0" presId="urn:microsoft.com/office/officeart/2008/layout/LinedList"/>
    <dgm:cxn modelId="{062FD47E-3944-441D-A700-ED74B3917249}" type="presParOf" srcId="{834AD72D-BCB5-44FF-98BF-2A1CAC0BF83E}" destId="{E36E3C3F-53DB-429E-97F6-F92321E6E9EB}" srcOrd="1" destOrd="0" presId="urn:microsoft.com/office/officeart/2008/layout/LinedList"/>
    <dgm:cxn modelId="{ECFD949E-9293-4819-9F7F-27EA7B0A6E06}" type="presParOf" srcId="{C0712A4E-5922-4BD7-BF1D-56B2D4358BEA}" destId="{D76D970C-F01D-4CCF-97F3-4F739FFB6C0B}" srcOrd="8" destOrd="0" presId="urn:microsoft.com/office/officeart/2008/layout/LinedList"/>
    <dgm:cxn modelId="{5A8420A0-A6C1-41D4-90F0-0DED464F94FD}" type="presParOf" srcId="{C0712A4E-5922-4BD7-BF1D-56B2D4358BEA}" destId="{2194A96A-B3E5-4C3C-88F3-964509A756E9}" srcOrd="9" destOrd="0" presId="urn:microsoft.com/office/officeart/2008/layout/LinedList"/>
    <dgm:cxn modelId="{357C4BEA-E00B-4154-A04C-3E51566FE715}" type="presParOf" srcId="{2194A96A-B3E5-4C3C-88F3-964509A756E9}" destId="{AC10AEC8-96E9-4CB9-8E26-4FAB984C6957}" srcOrd="0" destOrd="0" presId="urn:microsoft.com/office/officeart/2008/layout/LinedList"/>
    <dgm:cxn modelId="{A07E5B46-DF1D-4075-B826-E401A05CC5EA}" type="presParOf" srcId="{2194A96A-B3E5-4C3C-88F3-964509A756E9}" destId="{4F95748B-F4E1-405A-8F69-3B91E767E9D5}" srcOrd="1" destOrd="0" presId="urn:microsoft.com/office/officeart/2008/layout/LinedList"/>
    <dgm:cxn modelId="{03CFD90D-1467-431B-A285-196DD5E31ED9}" type="presParOf" srcId="{C0712A4E-5922-4BD7-BF1D-56B2D4358BEA}" destId="{5CBDEED6-B1C3-45A2-BC94-8155AAC93B5D}" srcOrd="10" destOrd="0" presId="urn:microsoft.com/office/officeart/2008/layout/LinedList"/>
    <dgm:cxn modelId="{A8FA9EA3-7F24-4C75-96DB-484E2BB012CA}" type="presParOf" srcId="{C0712A4E-5922-4BD7-BF1D-56B2D4358BEA}" destId="{B6403E5A-C32C-4644-98ED-FBA1567FA3D5}" srcOrd="11" destOrd="0" presId="urn:microsoft.com/office/officeart/2008/layout/LinedList"/>
    <dgm:cxn modelId="{CA2F44BC-9033-4655-8CC7-EEEAD5491371}" type="presParOf" srcId="{B6403E5A-C32C-4644-98ED-FBA1567FA3D5}" destId="{75FEEC89-4734-4FEF-B322-FC7E9F9BDBD8}" srcOrd="0" destOrd="0" presId="urn:microsoft.com/office/officeart/2008/layout/LinedList"/>
    <dgm:cxn modelId="{35C835F2-B3C1-404E-B8EB-2684EE28870B}" type="presParOf" srcId="{B6403E5A-C32C-4644-98ED-FBA1567FA3D5}" destId="{2C137139-C226-4177-A5AE-495E9D0CDEC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0F43BB-9A25-469B-B268-CE1E03233499}" type="doc">
      <dgm:prSet loTypeId="urn:microsoft.com/office/officeart/2005/8/layout/radial1" loCatId="cycle" qsTypeId="urn:microsoft.com/office/officeart/2005/8/quickstyle/simple1" qsCatId="simple" csTypeId="urn:microsoft.com/office/officeart/2005/8/colors/colorful1" csCatId="colorful" phldr="1"/>
      <dgm:spPr/>
      <dgm:t>
        <a:bodyPr/>
        <a:lstStyle/>
        <a:p>
          <a:endParaRPr lang="en-GB"/>
        </a:p>
      </dgm:t>
    </dgm:pt>
    <dgm:pt modelId="{C4D710E5-EF28-44A6-A502-3550BCD10ABE}">
      <dgm:prSet phldrT="[Text]"/>
      <dgm:spPr/>
      <dgm:t>
        <a:bodyPr/>
        <a:lstStyle/>
        <a:p>
          <a:r>
            <a:rPr lang="en-GB" dirty="0"/>
            <a:t>Erikson</a:t>
          </a:r>
        </a:p>
      </dgm:t>
    </dgm:pt>
    <dgm:pt modelId="{63081372-6C08-45F8-89B4-C1471238AD34}" type="parTrans" cxnId="{B8066296-961F-47AA-9CAA-F3421288A005}">
      <dgm:prSet/>
      <dgm:spPr/>
      <dgm:t>
        <a:bodyPr/>
        <a:lstStyle/>
        <a:p>
          <a:endParaRPr lang="en-GB"/>
        </a:p>
      </dgm:t>
    </dgm:pt>
    <dgm:pt modelId="{843D91FB-E493-4DAA-905D-6DE2161E66D5}" type="sibTrans" cxnId="{B8066296-961F-47AA-9CAA-F3421288A005}">
      <dgm:prSet/>
      <dgm:spPr/>
      <dgm:t>
        <a:bodyPr/>
        <a:lstStyle/>
        <a:p>
          <a:endParaRPr lang="en-GB"/>
        </a:p>
      </dgm:t>
    </dgm:pt>
    <dgm:pt modelId="{BCAF0000-648E-4366-B522-37E841AD5ECA}">
      <dgm:prSet phldrT="[Text]"/>
      <dgm:spPr/>
      <dgm:t>
        <a:bodyPr/>
        <a:lstStyle/>
        <a:p>
          <a:r>
            <a:rPr lang="en-GB" dirty="0"/>
            <a:t>Stage 1:</a:t>
          </a:r>
        </a:p>
        <a:p>
          <a:r>
            <a:rPr lang="en-GB" dirty="0"/>
            <a:t>Trust vs Mistrust</a:t>
          </a:r>
        </a:p>
      </dgm:t>
    </dgm:pt>
    <dgm:pt modelId="{8E6ADB52-990F-4A2B-8CC2-FC37A749AF05}" type="parTrans" cxnId="{018C64DF-F847-4AEB-AF25-782E62E8A690}">
      <dgm:prSet/>
      <dgm:spPr/>
      <dgm:t>
        <a:bodyPr/>
        <a:lstStyle/>
        <a:p>
          <a:endParaRPr lang="en-GB"/>
        </a:p>
      </dgm:t>
    </dgm:pt>
    <dgm:pt modelId="{FB41D69F-CF95-4168-8E51-9897C60021A1}" type="sibTrans" cxnId="{018C64DF-F847-4AEB-AF25-782E62E8A690}">
      <dgm:prSet/>
      <dgm:spPr/>
      <dgm:t>
        <a:bodyPr/>
        <a:lstStyle/>
        <a:p>
          <a:endParaRPr lang="en-GB"/>
        </a:p>
      </dgm:t>
    </dgm:pt>
    <dgm:pt modelId="{738309B2-44F6-496A-B8EA-48C216855631}">
      <dgm:prSet phldrT="[Text]"/>
      <dgm:spPr/>
      <dgm:t>
        <a:bodyPr/>
        <a:lstStyle/>
        <a:p>
          <a:r>
            <a:rPr lang="en-GB" dirty="0"/>
            <a:t>Stage 6: Intimacy vs isolation</a:t>
          </a:r>
        </a:p>
      </dgm:t>
    </dgm:pt>
    <dgm:pt modelId="{EFA4A989-A958-47B3-A666-259DB7041C91}" type="parTrans" cxnId="{33AAF823-64D2-4CA9-ABC3-C974BD985D78}">
      <dgm:prSet/>
      <dgm:spPr/>
      <dgm:t>
        <a:bodyPr/>
        <a:lstStyle/>
        <a:p>
          <a:endParaRPr lang="en-GB"/>
        </a:p>
      </dgm:t>
    </dgm:pt>
    <dgm:pt modelId="{A7546678-47E9-4499-89A3-EBD77BCF9585}" type="sibTrans" cxnId="{33AAF823-64D2-4CA9-ABC3-C974BD985D78}">
      <dgm:prSet/>
      <dgm:spPr/>
      <dgm:t>
        <a:bodyPr/>
        <a:lstStyle/>
        <a:p>
          <a:endParaRPr lang="en-GB"/>
        </a:p>
      </dgm:t>
    </dgm:pt>
    <dgm:pt modelId="{C1A407CA-C3C2-4B3B-8E2A-8D271D75C167}">
      <dgm:prSet phldrT="[Text]"/>
      <dgm:spPr/>
      <dgm:t>
        <a:bodyPr/>
        <a:lstStyle/>
        <a:p>
          <a:r>
            <a:rPr lang="en-GB" dirty="0"/>
            <a:t>Stage 7: Generativity vs Stagnation</a:t>
          </a:r>
        </a:p>
      </dgm:t>
    </dgm:pt>
    <dgm:pt modelId="{D9A4C82F-BB24-4014-A751-3E52B435882A}" type="parTrans" cxnId="{6C029164-53B0-4EC4-93ED-42CF178543F2}">
      <dgm:prSet/>
      <dgm:spPr/>
      <dgm:t>
        <a:bodyPr/>
        <a:lstStyle/>
        <a:p>
          <a:endParaRPr lang="en-GB"/>
        </a:p>
      </dgm:t>
    </dgm:pt>
    <dgm:pt modelId="{9480E61B-305A-4804-B612-2ADC31B302CE}" type="sibTrans" cxnId="{6C029164-53B0-4EC4-93ED-42CF178543F2}">
      <dgm:prSet/>
      <dgm:spPr/>
      <dgm:t>
        <a:bodyPr/>
        <a:lstStyle/>
        <a:p>
          <a:endParaRPr lang="en-GB"/>
        </a:p>
      </dgm:t>
    </dgm:pt>
    <dgm:pt modelId="{B742E5CD-7BEE-4549-9FA7-B2D8B7C17061}">
      <dgm:prSet phldrT="[Text]"/>
      <dgm:spPr/>
      <dgm:t>
        <a:bodyPr/>
        <a:lstStyle/>
        <a:p>
          <a:r>
            <a:rPr lang="en-GB" dirty="0"/>
            <a:t>Stage 8: Ego Integrity vs Despair</a:t>
          </a:r>
        </a:p>
      </dgm:t>
    </dgm:pt>
    <dgm:pt modelId="{1929FA8D-A2F2-409E-98FA-215A0362138F}" type="parTrans" cxnId="{4AF8E359-45A8-4B4A-B447-C5746BF7EF75}">
      <dgm:prSet/>
      <dgm:spPr/>
      <dgm:t>
        <a:bodyPr/>
        <a:lstStyle/>
        <a:p>
          <a:endParaRPr lang="en-GB"/>
        </a:p>
      </dgm:t>
    </dgm:pt>
    <dgm:pt modelId="{58D0CB7E-8057-433E-9137-CCCCDF4059F1}" type="sibTrans" cxnId="{4AF8E359-45A8-4B4A-B447-C5746BF7EF75}">
      <dgm:prSet/>
      <dgm:spPr/>
      <dgm:t>
        <a:bodyPr/>
        <a:lstStyle/>
        <a:p>
          <a:endParaRPr lang="en-GB"/>
        </a:p>
      </dgm:t>
    </dgm:pt>
    <dgm:pt modelId="{D3425EEA-A81F-405D-8FCA-5ADB4F551461}">
      <dgm:prSet/>
      <dgm:spPr/>
      <dgm:t>
        <a:bodyPr/>
        <a:lstStyle/>
        <a:p>
          <a:r>
            <a:rPr lang="en-GB" b="1" dirty="0"/>
            <a:t>Stage 5: Identity vs Role Confusion</a:t>
          </a:r>
        </a:p>
      </dgm:t>
    </dgm:pt>
    <dgm:pt modelId="{FA57F1B1-555A-40B5-9853-5545FE57C0F6}" type="parTrans" cxnId="{0C4062E8-E248-47C9-B832-E3BFBF8E7A72}">
      <dgm:prSet/>
      <dgm:spPr/>
      <dgm:t>
        <a:bodyPr/>
        <a:lstStyle/>
        <a:p>
          <a:endParaRPr lang="en-GB"/>
        </a:p>
      </dgm:t>
    </dgm:pt>
    <dgm:pt modelId="{BA383799-7DEB-40FC-98C1-FF1B1CAC293E}" type="sibTrans" cxnId="{0C4062E8-E248-47C9-B832-E3BFBF8E7A72}">
      <dgm:prSet/>
      <dgm:spPr/>
      <dgm:t>
        <a:bodyPr/>
        <a:lstStyle/>
        <a:p>
          <a:endParaRPr lang="en-GB"/>
        </a:p>
      </dgm:t>
    </dgm:pt>
    <dgm:pt modelId="{33BAB329-50B4-4D2B-B944-679F9B796FBA}">
      <dgm:prSet/>
      <dgm:spPr/>
      <dgm:t>
        <a:bodyPr/>
        <a:lstStyle/>
        <a:p>
          <a:r>
            <a:rPr lang="en-GB" dirty="0"/>
            <a:t>Stage 4: Industry vs Inferiority </a:t>
          </a:r>
        </a:p>
      </dgm:t>
    </dgm:pt>
    <dgm:pt modelId="{0483413E-98D2-46C1-80AA-8A105F10975E}" type="parTrans" cxnId="{C672AB15-B1C8-4F5E-BBC7-508FCB2E9605}">
      <dgm:prSet/>
      <dgm:spPr/>
      <dgm:t>
        <a:bodyPr/>
        <a:lstStyle/>
        <a:p>
          <a:endParaRPr lang="en-GB"/>
        </a:p>
      </dgm:t>
    </dgm:pt>
    <dgm:pt modelId="{B0B30C93-6965-445C-B443-57E74692F163}" type="sibTrans" cxnId="{C672AB15-B1C8-4F5E-BBC7-508FCB2E9605}">
      <dgm:prSet/>
      <dgm:spPr/>
      <dgm:t>
        <a:bodyPr/>
        <a:lstStyle/>
        <a:p>
          <a:endParaRPr lang="en-GB"/>
        </a:p>
      </dgm:t>
    </dgm:pt>
    <dgm:pt modelId="{399716D5-179D-45A3-A185-49BE86D5F011}">
      <dgm:prSet/>
      <dgm:spPr/>
      <dgm:t>
        <a:bodyPr/>
        <a:lstStyle/>
        <a:p>
          <a:r>
            <a:rPr lang="en-GB" dirty="0"/>
            <a:t>Stage 3: Initiative vs Guilt</a:t>
          </a:r>
        </a:p>
      </dgm:t>
    </dgm:pt>
    <dgm:pt modelId="{F728755C-DE69-4331-9ADF-A6F52D97C381}" type="parTrans" cxnId="{226F1026-C71B-441A-8C46-8502C7719A10}">
      <dgm:prSet/>
      <dgm:spPr/>
      <dgm:t>
        <a:bodyPr/>
        <a:lstStyle/>
        <a:p>
          <a:endParaRPr lang="en-GB"/>
        </a:p>
      </dgm:t>
    </dgm:pt>
    <dgm:pt modelId="{444D067C-15E9-445A-B412-7CF95AB2AAD9}" type="sibTrans" cxnId="{226F1026-C71B-441A-8C46-8502C7719A10}">
      <dgm:prSet/>
      <dgm:spPr/>
      <dgm:t>
        <a:bodyPr/>
        <a:lstStyle/>
        <a:p>
          <a:endParaRPr lang="en-GB"/>
        </a:p>
      </dgm:t>
    </dgm:pt>
    <dgm:pt modelId="{EA36C709-B43A-49AC-800C-0926E0E04583}">
      <dgm:prSet/>
      <dgm:spPr/>
      <dgm:t>
        <a:bodyPr/>
        <a:lstStyle/>
        <a:p>
          <a:r>
            <a:rPr lang="en-GB" dirty="0"/>
            <a:t>Stage 2: Autonomy vs Shame &amp; Doubt</a:t>
          </a:r>
        </a:p>
      </dgm:t>
    </dgm:pt>
    <dgm:pt modelId="{8E12BE5C-65B6-4E85-BC32-8E90406707E7}" type="parTrans" cxnId="{AE1B7138-0502-4548-905E-7ECA3335E94B}">
      <dgm:prSet/>
      <dgm:spPr/>
      <dgm:t>
        <a:bodyPr/>
        <a:lstStyle/>
        <a:p>
          <a:endParaRPr lang="en-GB"/>
        </a:p>
      </dgm:t>
    </dgm:pt>
    <dgm:pt modelId="{AB68C3E4-E972-4427-ABD6-B2869C6EFDBD}" type="sibTrans" cxnId="{AE1B7138-0502-4548-905E-7ECA3335E94B}">
      <dgm:prSet/>
      <dgm:spPr/>
      <dgm:t>
        <a:bodyPr/>
        <a:lstStyle/>
        <a:p>
          <a:endParaRPr lang="en-GB"/>
        </a:p>
      </dgm:t>
    </dgm:pt>
    <dgm:pt modelId="{D8FC4866-41B0-467C-887C-527F4B6C6464}" type="pres">
      <dgm:prSet presAssocID="{5F0F43BB-9A25-469B-B268-CE1E03233499}" presName="cycle" presStyleCnt="0">
        <dgm:presLayoutVars>
          <dgm:chMax val="1"/>
          <dgm:dir/>
          <dgm:animLvl val="ctr"/>
          <dgm:resizeHandles val="exact"/>
        </dgm:presLayoutVars>
      </dgm:prSet>
      <dgm:spPr/>
    </dgm:pt>
    <dgm:pt modelId="{2886F95B-5D75-4D7B-9F22-7E6F48673E0F}" type="pres">
      <dgm:prSet presAssocID="{C4D710E5-EF28-44A6-A502-3550BCD10ABE}" presName="centerShape" presStyleLbl="node0" presStyleIdx="0" presStyleCnt="1"/>
      <dgm:spPr/>
    </dgm:pt>
    <dgm:pt modelId="{D3F3F4ED-AB7A-46B5-86F7-84976D3EE188}" type="pres">
      <dgm:prSet presAssocID="{8E6ADB52-990F-4A2B-8CC2-FC37A749AF05}" presName="Name9" presStyleLbl="parChTrans1D2" presStyleIdx="0" presStyleCnt="8"/>
      <dgm:spPr/>
    </dgm:pt>
    <dgm:pt modelId="{28E5241F-6D85-48B9-A286-1727B3646192}" type="pres">
      <dgm:prSet presAssocID="{8E6ADB52-990F-4A2B-8CC2-FC37A749AF05}" presName="connTx" presStyleLbl="parChTrans1D2" presStyleIdx="0" presStyleCnt="8"/>
      <dgm:spPr/>
    </dgm:pt>
    <dgm:pt modelId="{FF600FFF-BDAC-469A-93BB-9E5FD2E4E90A}" type="pres">
      <dgm:prSet presAssocID="{BCAF0000-648E-4366-B522-37E841AD5ECA}" presName="node" presStyleLbl="node1" presStyleIdx="0" presStyleCnt="8">
        <dgm:presLayoutVars>
          <dgm:bulletEnabled val="1"/>
        </dgm:presLayoutVars>
      </dgm:prSet>
      <dgm:spPr/>
    </dgm:pt>
    <dgm:pt modelId="{9B19FBCD-2B1C-415E-8971-AAA61B6D442A}" type="pres">
      <dgm:prSet presAssocID="{8E12BE5C-65B6-4E85-BC32-8E90406707E7}" presName="Name9" presStyleLbl="parChTrans1D2" presStyleIdx="1" presStyleCnt="8"/>
      <dgm:spPr/>
    </dgm:pt>
    <dgm:pt modelId="{E3532EAC-A928-41D5-A2E3-7E65C51EC420}" type="pres">
      <dgm:prSet presAssocID="{8E12BE5C-65B6-4E85-BC32-8E90406707E7}" presName="connTx" presStyleLbl="parChTrans1D2" presStyleIdx="1" presStyleCnt="8"/>
      <dgm:spPr/>
    </dgm:pt>
    <dgm:pt modelId="{2F78DA37-12C8-48BF-A0C4-544C8879D6A6}" type="pres">
      <dgm:prSet presAssocID="{EA36C709-B43A-49AC-800C-0926E0E04583}" presName="node" presStyleLbl="node1" presStyleIdx="1" presStyleCnt="8">
        <dgm:presLayoutVars>
          <dgm:bulletEnabled val="1"/>
        </dgm:presLayoutVars>
      </dgm:prSet>
      <dgm:spPr/>
    </dgm:pt>
    <dgm:pt modelId="{EA16FBA4-85C2-4BF7-B467-408795CFA741}" type="pres">
      <dgm:prSet presAssocID="{F728755C-DE69-4331-9ADF-A6F52D97C381}" presName="Name9" presStyleLbl="parChTrans1D2" presStyleIdx="2" presStyleCnt="8"/>
      <dgm:spPr/>
    </dgm:pt>
    <dgm:pt modelId="{8E88C219-211C-43CE-BE03-949D74E6463E}" type="pres">
      <dgm:prSet presAssocID="{F728755C-DE69-4331-9ADF-A6F52D97C381}" presName="connTx" presStyleLbl="parChTrans1D2" presStyleIdx="2" presStyleCnt="8"/>
      <dgm:spPr/>
    </dgm:pt>
    <dgm:pt modelId="{1880F77E-A1D6-401D-82B9-BA985EB8DA77}" type="pres">
      <dgm:prSet presAssocID="{399716D5-179D-45A3-A185-49BE86D5F011}" presName="node" presStyleLbl="node1" presStyleIdx="2" presStyleCnt="8">
        <dgm:presLayoutVars>
          <dgm:bulletEnabled val="1"/>
        </dgm:presLayoutVars>
      </dgm:prSet>
      <dgm:spPr/>
    </dgm:pt>
    <dgm:pt modelId="{F5324F29-9524-4696-BF54-EB46F3BBD28D}" type="pres">
      <dgm:prSet presAssocID="{0483413E-98D2-46C1-80AA-8A105F10975E}" presName="Name9" presStyleLbl="parChTrans1D2" presStyleIdx="3" presStyleCnt="8"/>
      <dgm:spPr/>
    </dgm:pt>
    <dgm:pt modelId="{5CEC7276-4204-46A8-9925-FC1429A0A2C7}" type="pres">
      <dgm:prSet presAssocID="{0483413E-98D2-46C1-80AA-8A105F10975E}" presName="connTx" presStyleLbl="parChTrans1D2" presStyleIdx="3" presStyleCnt="8"/>
      <dgm:spPr/>
    </dgm:pt>
    <dgm:pt modelId="{F6727171-1730-4F71-8409-254445A732F0}" type="pres">
      <dgm:prSet presAssocID="{33BAB329-50B4-4D2B-B944-679F9B796FBA}" presName="node" presStyleLbl="node1" presStyleIdx="3" presStyleCnt="8">
        <dgm:presLayoutVars>
          <dgm:bulletEnabled val="1"/>
        </dgm:presLayoutVars>
      </dgm:prSet>
      <dgm:spPr/>
    </dgm:pt>
    <dgm:pt modelId="{20AEA21E-2D5B-4A16-9F44-0BFB05970322}" type="pres">
      <dgm:prSet presAssocID="{FA57F1B1-555A-40B5-9853-5545FE57C0F6}" presName="Name9" presStyleLbl="parChTrans1D2" presStyleIdx="4" presStyleCnt="8"/>
      <dgm:spPr/>
    </dgm:pt>
    <dgm:pt modelId="{B6D66303-8438-40D7-889C-2E032F3F430B}" type="pres">
      <dgm:prSet presAssocID="{FA57F1B1-555A-40B5-9853-5545FE57C0F6}" presName="connTx" presStyleLbl="parChTrans1D2" presStyleIdx="4" presStyleCnt="8"/>
      <dgm:spPr/>
    </dgm:pt>
    <dgm:pt modelId="{A3BE35DC-3902-4DF3-AA9B-C932D7D20CF1}" type="pres">
      <dgm:prSet presAssocID="{D3425EEA-A81F-405D-8FCA-5ADB4F551461}" presName="node" presStyleLbl="node1" presStyleIdx="4" presStyleCnt="8">
        <dgm:presLayoutVars>
          <dgm:bulletEnabled val="1"/>
        </dgm:presLayoutVars>
      </dgm:prSet>
      <dgm:spPr/>
    </dgm:pt>
    <dgm:pt modelId="{DBC2B739-4463-443B-BF75-AB669FA3E5B1}" type="pres">
      <dgm:prSet presAssocID="{EFA4A989-A958-47B3-A666-259DB7041C91}" presName="Name9" presStyleLbl="parChTrans1D2" presStyleIdx="5" presStyleCnt="8"/>
      <dgm:spPr/>
    </dgm:pt>
    <dgm:pt modelId="{843D9CA0-BA94-43A7-BA51-2F1F6135EBC1}" type="pres">
      <dgm:prSet presAssocID="{EFA4A989-A958-47B3-A666-259DB7041C91}" presName="connTx" presStyleLbl="parChTrans1D2" presStyleIdx="5" presStyleCnt="8"/>
      <dgm:spPr/>
    </dgm:pt>
    <dgm:pt modelId="{BF10E1E7-45C8-48A7-9805-083675A39D66}" type="pres">
      <dgm:prSet presAssocID="{738309B2-44F6-496A-B8EA-48C216855631}" presName="node" presStyleLbl="node1" presStyleIdx="5" presStyleCnt="8">
        <dgm:presLayoutVars>
          <dgm:bulletEnabled val="1"/>
        </dgm:presLayoutVars>
      </dgm:prSet>
      <dgm:spPr/>
    </dgm:pt>
    <dgm:pt modelId="{DBE11FC3-F4AC-4D11-B1AE-43B9759F5130}" type="pres">
      <dgm:prSet presAssocID="{D9A4C82F-BB24-4014-A751-3E52B435882A}" presName="Name9" presStyleLbl="parChTrans1D2" presStyleIdx="6" presStyleCnt="8"/>
      <dgm:spPr/>
    </dgm:pt>
    <dgm:pt modelId="{DB9D09BB-2D31-4DCA-965F-67CAA993BE5D}" type="pres">
      <dgm:prSet presAssocID="{D9A4C82F-BB24-4014-A751-3E52B435882A}" presName="connTx" presStyleLbl="parChTrans1D2" presStyleIdx="6" presStyleCnt="8"/>
      <dgm:spPr/>
    </dgm:pt>
    <dgm:pt modelId="{81BF990B-BCBB-46FE-B02D-385A26B47B69}" type="pres">
      <dgm:prSet presAssocID="{C1A407CA-C3C2-4B3B-8E2A-8D271D75C167}" presName="node" presStyleLbl="node1" presStyleIdx="6" presStyleCnt="8">
        <dgm:presLayoutVars>
          <dgm:bulletEnabled val="1"/>
        </dgm:presLayoutVars>
      </dgm:prSet>
      <dgm:spPr/>
    </dgm:pt>
    <dgm:pt modelId="{CE2FD795-7C4C-469D-922B-EE1FD4D7D021}" type="pres">
      <dgm:prSet presAssocID="{1929FA8D-A2F2-409E-98FA-215A0362138F}" presName="Name9" presStyleLbl="parChTrans1D2" presStyleIdx="7" presStyleCnt="8"/>
      <dgm:spPr/>
    </dgm:pt>
    <dgm:pt modelId="{456B39EA-2D2D-43EE-97EE-ED2467196BBB}" type="pres">
      <dgm:prSet presAssocID="{1929FA8D-A2F2-409E-98FA-215A0362138F}" presName="connTx" presStyleLbl="parChTrans1D2" presStyleIdx="7" presStyleCnt="8"/>
      <dgm:spPr/>
    </dgm:pt>
    <dgm:pt modelId="{144AE7E4-BFE9-46A0-B0EF-539C85B2AF1A}" type="pres">
      <dgm:prSet presAssocID="{B742E5CD-7BEE-4549-9FA7-B2D8B7C17061}" presName="node" presStyleLbl="node1" presStyleIdx="7" presStyleCnt="8">
        <dgm:presLayoutVars>
          <dgm:bulletEnabled val="1"/>
        </dgm:presLayoutVars>
      </dgm:prSet>
      <dgm:spPr/>
    </dgm:pt>
  </dgm:ptLst>
  <dgm:cxnLst>
    <dgm:cxn modelId="{C672AB15-B1C8-4F5E-BBC7-508FCB2E9605}" srcId="{C4D710E5-EF28-44A6-A502-3550BCD10ABE}" destId="{33BAB329-50B4-4D2B-B944-679F9B796FBA}" srcOrd="3" destOrd="0" parTransId="{0483413E-98D2-46C1-80AA-8A105F10975E}" sibTransId="{B0B30C93-6965-445C-B443-57E74692F163}"/>
    <dgm:cxn modelId="{2DB5FB17-8A11-4B99-8D98-184E595406B8}" type="presOf" srcId="{8E6ADB52-990F-4A2B-8CC2-FC37A749AF05}" destId="{28E5241F-6D85-48B9-A286-1727B3646192}" srcOrd="1" destOrd="0" presId="urn:microsoft.com/office/officeart/2005/8/layout/radial1"/>
    <dgm:cxn modelId="{E5F16C22-349A-4F2F-8F77-07773A67271A}" type="presOf" srcId="{FA57F1B1-555A-40B5-9853-5545FE57C0F6}" destId="{B6D66303-8438-40D7-889C-2E032F3F430B}" srcOrd="1" destOrd="0" presId="urn:microsoft.com/office/officeart/2005/8/layout/radial1"/>
    <dgm:cxn modelId="{33AAF823-64D2-4CA9-ABC3-C974BD985D78}" srcId="{C4D710E5-EF28-44A6-A502-3550BCD10ABE}" destId="{738309B2-44F6-496A-B8EA-48C216855631}" srcOrd="5" destOrd="0" parTransId="{EFA4A989-A958-47B3-A666-259DB7041C91}" sibTransId="{A7546678-47E9-4499-89A3-EBD77BCF9585}"/>
    <dgm:cxn modelId="{226F1026-C71B-441A-8C46-8502C7719A10}" srcId="{C4D710E5-EF28-44A6-A502-3550BCD10ABE}" destId="{399716D5-179D-45A3-A185-49BE86D5F011}" srcOrd="2" destOrd="0" parTransId="{F728755C-DE69-4331-9ADF-A6F52D97C381}" sibTransId="{444D067C-15E9-445A-B412-7CF95AB2AAD9}"/>
    <dgm:cxn modelId="{AE1B7138-0502-4548-905E-7ECA3335E94B}" srcId="{C4D710E5-EF28-44A6-A502-3550BCD10ABE}" destId="{EA36C709-B43A-49AC-800C-0926E0E04583}" srcOrd="1" destOrd="0" parTransId="{8E12BE5C-65B6-4E85-BC32-8E90406707E7}" sibTransId="{AB68C3E4-E972-4427-ABD6-B2869C6EFDBD}"/>
    <dgm:cxn modelId="{23883739-7A4B-4F62-9CA3-DB5A4301D306}" type="presOf" srcId="{FA57F1B1-555A-40B5-9853-5545FE57C0F6}" destId="{20AEA21E-2D5B-4A16-9F44-0BFB05970322}" srcOrd="0" destOrd="0" presId="urn:microsoft.com/office/officeart/2005/8/layout/radial1"/>
    <dgm:cxn modelId="{7692D360-FDD3-4053-9D68-CFF9945BB5AC}" type="presOf" srcId="{1929FA8D-A2F2-409E-98FA-215A0362138F}" destId="{CE2FD795-7C4C-469D-922B-EE1FD4D7D021}" srcOrd="0" destOrd="0" presId="urn:microsoft.com/office/officeart/2005/8/layout/radial1"/>
    <dgm:cxn modelId="{C8B61263-70C5-4415-89C3-4E7BDE9FB270}" type="presOf" srcId="{738309B2-44F6-496A-B8EA-48C216855631}" destId="{BF10E1E7-45C8-48A7-9805-083675A39D66}" srcOrd="0" destOrd="0" presId="urn:microsoft.com/office/officeart/2005/8/layout/radial1"/>
    <dgm:cxn modelId="{6C029164-53B0-4EC4-93ED-42CF178543F2}" srcId="{C4D710E5-EF28-44A6-A502-3550BCD10ABE}" destId="{C1A407CA-C3C2-4B3B-8E2A-8D271D75C167}" srcOrd="6" destOrd="0" parTransId="{D9A4C82F-BB24-4014-A751-3E52B435882A}" sibTransId="{9480E61B-305A-4804-B612-2ADC31B302CE}"/>
    <dgm:cxn modelId="{2C645665-19EF-461C-92E5-006A2368BF8B}" type="presOf" srcId="{B742E5CD-7BEE-4549-9FA7-B2D8B7C17061}" destId="{144AE7E4-BFE9-46A0-B0EF-539C85B2AF1A}" srcOrd="0" destOrd="0" presId="urn:microsoft.com/office/officeart/2005/8/layout/radial1"/>
    <dgm:cxn modelId="{FB19496A-3FC5-4741-917B-A74A7495EC05}" type="presOf" srcId="{1929FA8D-A2F2-409E-98FA-215A0362138F}" destId="{456B39EA-2D2D-43EE-97EE-ED2467196BBB}" srcOrd="1" destOrd="0" presId="urn:microsoft.com/office/officeart/2005/8/layout/radial1"/>
    <dgm:cxn modelId="{18AFBC73-40AA-4E52-A5C9-D78741B302A3}" type="presOf" srcId="{5F0F43BB-9A25-469B-B268-CE1E03233499}" destId="{D8FC4866-41B0-467C-887C-527F4B6C6464}" srcOrd="0" destOrd="0" presId="urn:microsoft.com/office/officeart/2005/8/layout/radial1"/>
    <dgm:cxn modelId="{9B022857-14C8-4516-9E01-B13DB8451884}" type="presOf" srcId="{EFA4A989-A958-47B3-A666-259DB7041C91}" destId="{843D9CA0-BA94-43A7-BA51-2F1F6135EBC1}" srcOrd="1" destOrd="0" presId="urn:microsoft.com/office/officeart/2005/8/layout/radial1"/>
    <dgm:cxn modelId="{4AF8E359-45A8-4B4A-B447-C5746BF7EF75}" srcId="{C4D710E5-EF28-44A6-A502-3550BCD10ABE}" destId="{B742E5CD-7BEE-4549-9FA7-B2D8B7C17061}" srcOrd="7" destOrd="0" parTransId="{1929FA8D-A2F2-409E-98FA-215A0362138F}" sibTransId="{58D0CB7E-8057-433E-9137-CCCCDF4059F1}"/>
    <dgm:cxn modelId="{9E74067F-5651-4B91-B1CC-4321705EA40E}" type="presOf" srcId="{EA36C709-B43A-49AC-800C-0926E0E04583}" destId="{2F78DA37-12C8-48BF-A0C4-544C8879D6A6}" srcOrd="0" destOrd="0" presId="urn:microsoft.com/office/officeart/2005/8/layout/radial1"/>
    <dgm:cxn modelId="{AF4C1184-F610-48AB-B81A-FDC090FC0E09}" type="presOf" srcId="{8E12BE5C-65B6-4E85-BC32-8E90406707E7}" destId="{E3532EAC-A928-41D5-A2E3-7E65C51EC420}" srcOrd="1" destOrd="0" presId="urn:microsoft.com/office/officeart/2005/8/layout/radial1"/>
    <dgm:cxn modelId="{A733CC91-D544-4984-9E4C-7F3A6A417B1A}" type="presOf" srcId="{0483413E-98D2-46C1-80AA-8A105F10975E}" destId="{5CEC7276-4204-46A8-9925-FC1429A0A2C7}" srcOrd="1" destOrd="0" presId="urn:microsoft.com/office/officeart/2005/8/layout/radial1"/>
    <dgm:cxn modelId="{B8066296-961F-47AA-9CAA-F3421288A005}" srcId="{5F0F43BB-9A25-469B-B268-CE1E03233499}" destId="{C4D710E5-EF28-44A6-A502-3550BCD10ABE}" srcOrd="0" destOrd="0" parTransId="{63081372-6C08-45F8-89B4-C1471238AD34}" sibTransId="{843D91FB-E493-4DAA-905D-6DE2161E66D5}"/>
    <dgm:cxn modelId="{A4AD65A4-8608-42E4-8951-C00A89CA1CA3}" type="presOf" srcId="{D9A4C82F-BB24-4014-A751-3E52B435882A}" destId="{DB9D09BB-2D31-4DCA-965F-67CAA993BE5D}" srcOrd="1" destOrd="0" presId="urn:microsoft.com/office/officeart/2005/8/layout/radial1"/>
    <dgm:cxn modelId="{4D94D3B0-919F-47EE-B048-EDDF9265E95C}" type="presOf" srcId="{F728755C-DE69-4331-9ADF-A6F52D97C381}" destId="{EA16FBA4-85C2-4BF7-B467-408795CFA741}" srcOrd="0" destOrd="0" presId="urn:microsoft.com/office/officeart/2005/8/layout/radial1"/>
    <dgm:cxn modelId="{3999F2B1-10F5-4300-AE7F-4BDF9A709C1E}" type="presOf" srcId="{D3425EEA-A81F-405D-8FCA-5ADB4F551461}" destId="{A3BE35DC-3902-4DF3-AA9B-C932D7D20CF1}" srcOrd="0" destOrd="0" presId="urn:microsoft.com/office/officeart/2005/8/layout/radial1"/>
    <dgm:cxn modelId="{72C068B5-CCD5-4325-96BD-B8BF964E8C1E}" type="presOf" srcId="{D9A4C82F-BB24-4014-A751-3E52B435882A}" destId="{DBE11FC3-F4AC-4D11-B1AE-43B9759F5130}" srcOrd="0" destOrd="0" presId="urn:microsoft.com/office/officeart/2005/8/layout/radial1"/>
    <dgm:cxn modelId="{BBAEF2BD-A8D9-4465-9852-6CEFE4CB908A}" type="presOf" srcId="{0483413E-98D2-46C1-80AA-8A105F10975E}" destId="{F5324F29-9524-4696-BF54-EB46F3BBD28D}" srcOrd="0" destOrd="0" presId="urn:microsoft.com/office/officeart/2005/8/layout/radial1"/>
    <dgm:cxn modelId="{7F33E2C0-82CD-4372-9C9E-80A733B14B90}" type="presOf" srcId="{399716D5-179D-45A3-A185-49BE86D5F011}" destId="{1880F77E-A1D6-401D-82B9-BA985EB8DA77}" srcOrd="0" destOrd="0" presId="urn:microsoft.com/office/officeart/2005/8/layout/radial1"/>
    <dgm:cxn modelId="{078363CD-1C4C-448A-8B2A-E26B8C6D3302}" type="presOf" srcId="{C1A407CA-C3C2-4B3B-8E2A-8D271D75C167}" destId="{81BF990B-BCBB-46FE-B02D-385A26B47B69}" srcOrd="0" destOrd="0" presId="urn:microsoft.com/office/officeart/2005/8/layout/radial1"/>
    <dgm:cxn modelId="{B999F1D1-B025-4887-97E7-12E2722F4C63}" type="presOf" srcId="{F728755C-DE69-4331-9ADF-A6F52D97C381}" destId="{8E88C219-211C-43CE-BE03-949D74E6463E}" srcOrd="1" destOrd="0" presId="urn:microsoft.com/office/officeart/2005/8/layout/radial1"/>
    <dgm:cxn modelId="{4496ECDC-E219-420A-950A-F55706A68309}" type="presOf" srcId="{BCAF0000-648E-4366-B522-37E841AD5ECA}" destId="{FF600FFF-BDAC-469A-93BB-9E5FD2E4E90A}" srcOrd="0" destOrd="0" presId="urn:microsoft.com/office/officeart/2005/8/layout/radial1"/>
    <dgm:cxn modelId="{077C69DE-8795-4EEF-82DB-4FD90B7AF310}" type="presOf" srcId="{8E6ADB52-990F-4A2B-8CC2-FC37A749AF05}" destId="{D3F3F4ED-AB7A-46B5-86F7-84976D3EE188}" srcOrd="0" destOrd="0" presId="urn:microsoft.com/office/officeart/2005/8/layout/radial1"/>
    <dgm:cxn modelId="{018C64DF-F847-4AEB-AF25-782E62E8A690}" srcId="{C4D710E5-EF28-44A6-A502-3550BCD10ABE}" destId="{BCAF0000-648E-4366-B522-37E841AD5ECA}" srcOrd="0" destOrd="0" parTransId="{8E6ADB52-990F-4A2B-8CC2-FC37A749AF05}" sibTransId="{FB41D69F-CF95-4168-8E51-9897C60021A1}"/>
    <dgm:cxn modelId="{0C4062E8-E248-47C9-B832-E3BFBF8E7A72}" srcId="{C4D710E5-EF28-44A6-A502-3550BCD10ABE}" destId="{D3425EEA-A81F-405D-8FCA-5ADB4F551461}" srcOrd="4" destOrd="0" parTransId="{FA57F1B1-555A-40B5-9853-5545FE57C0F6}" sibTransId="{BA383799-7DEB-40FC-98C1-FF1B1CAC293E}"/>
    <dgm:cxn modelId="{5828BDE8-863F-4F73-B197-940856195047}" type="presOf" srcId="{EFA4A989-A958-47B3-A666-259DB7041C91}" destId="{DBC2B739-4463-443B-BF75-AB669FA3E5B1}" srcOrd="0" destOrd="0" presId="urn:microsoft.com/office/officeart/2005/8/layout/radial1"/>
    <dgm:cxn modelId="{480E78FC-9C6F-4DAD-8430-827C688A98F0}" type="presOf" srcId="{C4D710E5-EF28-44A6-A502-3550BCD10ABE}" destId="{2886F95B-5D75-4D7B-9F22-7E6F48673E0F}" srcOrd="0" destOrd="0" presId="urn:microsoft.com/office/officeart/2005/8/layout/radial1"/>
    <dgm:cxn modelId="{BD29CCFC-5293-43BA-A689-B49DEE03336F}" type="presOf" srcId="{8E12BE5C-65B6-4E85-BC32-8E90406707E7}" destId="{9B19FBCD-2B1C-415E-8971-AAA61B6D442A}" srcOrd="0" destOrd="0" presId="urn:microsoft.com/office/officeart/2005/8/layout/radial1"/>
    <dgm:cxn modelId="{C0CCFEFD-0623-4168-82C5-0F9FE4A1CE53}" type="presOf" srcId="{33BAB329-50B4-4D2B-B944-679F9B796FBA}" destId="{F6727171-1730-4F71-8409-254445A732F0}" srcOrd="0" destOrd="0" presId="urn:microsoft.com/office/officeart/2005/8/layout/radial1"/>
    <dgm:cxn modelId="{59A3E0EC-39FE-4C88-8F88-5097374165EC}" type="presParOf" srcId="{D8FC4866-41B0-467C-887C-527F4B6C6464}" destId="{2886F95B-5D75-4D7B-9F22-7E6F48673E0F}" srcOrd="0" destOrd="0" presId="urn:microsoft.com/office/officeart/2005/8/layout/radial1"/>
    <dgm:cxn modelId="{5D32BD3A-53A9-4647-8A02-C4DC7EF5D5A5}" type="presParOf" srcId="{D8FC4866-41B0-467C-887C-527F4B6C6464}" destId="{D3F3F4ED-AB7A-46B5-86F7-84976D3EE188}" srcOrd="1" destOrd="0" presId="urn:microsoft.com/office/officeart/2005/8/layout/radial1"/>
    <dgm:cxn modelId="{9D0BDD6D-4019-4AEC-A488-789065E29ADC}" type="presParOf" srcId="{D3F3F4ED-AB7A-46B5-86F7-84976D3EE188}" destId="{28E5241F-6D85-48B9-A286-1727B3646192}" srcOrd="0" destOrd="0" presId="urn:microsoft.com/office/officeart/2005/8/layout/radial1"/>
    <dgm:cxn modelId="{9B1F59CB-B2CB-4CA3-B9A5-78CA7623CB4E}" type="presParOf" srcId="{D8FC4866-41B0-467C-887C-527F4B6C6464}" destId="{FF600FFF-BDAC-469A-93BB-9E5FD2E4E90A}" srcOrd="2" destOrd="0" presId="urn:microsoft.com/office/officeart/2005/8/layout/radial1"/>
    <dgm:cxn modelId="{BC7AF77F-B055-4072-9B3D-E68DDAB2109C}" type="presParOf" srcId="{D8FC4866-41B0-467C-887C-527F4B6C6464}" destId="{9B19FBCD-2B1C-415E-8971-AAA61B6D442A}" srcOrd="3" destOrd="0" presId="urn:microsoft.com/office/officeart/2005/8/layout/radial1"/>
    <dgm:cxn modelId="{7C0A6011-B03F-4982-9594-387E1C3AC998}" type="presParOf" srcId="{9B19FBCD-2B1C-415E-8971-AAA61B6D442A}" destId="{E3532EAC-A928-41D5-A2E3-7E65C51EC420}" srcOrd="0" destOrd="0" presId="urn:microsoft.com/office/officeart/2005/8/layout/radial1"/>
    <dgm:cxn modelId="{B798CF9F-6804-440A-B2D9-C4BE0723CCEC}" type="presParOf" srcId="{D8FC4866-41B0-467C-887C-527F4B6C6464}" destId="{2F78DA37-12C8-48BF-A0C4-544C8879D6A6}" srcOrd="4" destOrd="0" presId="urn:microsoft.com/office/officeart/2005/8/layout/radial1"/>
    <dgm:cxn modelId="{82F27227-6854-4214-8A33-E475939F6C03}" type="presParOf" srcId="{D8FC4866-41B0-467C-887C-527F4B6C6464}" destId="{EA16FBA4-85C2-4BF7-B467-408795CFA741}" srcOrd="5" destOrd="0" presId="urn:microsoft.com/office/officeart/2005/8/layout/radial1"/>
    <dgm:cxn modelId="{CA1543C1-5590-4089-BB1D-F0736FF39818}" type="presParOf" srcId="{EA16FBA4-85C2-4BF7-B467-408795CFA741}" destId="{8E88C219-211C-43CE-BE03-949D74E6463E}" srcOrd="0" destOrd="0" presId="urn:microsoft.com/office/officeart/2005/8/layout/radial1"/>
    <dgm:cxn modelId="{20756F90-3EA2-4748-B4BE-A41ED6D37B0D}" type="presParOf" srcId="{D8FC4866-41B0-467C-887C-527F4B6C6464}" destId="{1880F77E-A1D6-401D-82B9-BA985EB8DA77}" srcOrd="6" destOrd="0" presId="urn:microsoft.com/office/officeart/2005/8/layout/radial1"/>
    <dgm:cxn modelId="{DC00AACD-8A44-4241-9EFE-A562D15245F4}" type="presParOf" srcId="{D8FC4866-41B0-467C-887C-527F4B6C6464}" destId="{F5324F29-9524-4696-BF54-EB46F3BBD28D}" srcOrd="7" destOrd="0" presId="urn:microsoft.com/office/officeart/2005/8/layout/radial1"/>
    <dgm:cxn modelId="{7224AE23-91FC-48A8-8DE3-2FAA0AA923ED}" type="presParOf" srcId="{F5324F29-9524-4696-BF54-EB46F3BBD28D}" destId="{5CEC7276-4204-46A8-9925-FC1429A0A2C7}" srcOrd="0" destOrd="0" presId="urn:microsoft.com/office/officeart/2005/8/layout/radial1"/>
    <dgm:cxn modelId="{51D6FD66-5D9B-4A63-BB16-8CB4C066CA6A}" type="presParOf" srcId="{D8FC4866-41B0-467C-887C-527F4B6C6464}" destId="{F6727171-1730-4F71-8409-254445A732F0}" srcOrd="8" destOrd="0" presId="urn:microsoft.com/office/officeart/2005/8/layout/radial1"/>
    <dgm:cxn modelId="{3AC31B92-AFE3-4C2A-896B-95CB6B704C04}" type="presParOf" srcId="{D8FC4866-41B0-467C-887C-527F4B6C6464}" destId="{20AEA21E-2D5B-4A16-9F44-0BFB05970322}" srcOrd="9" destOrd="0" presId="urn:microsoft.com/office/officeart/2005/8/layout/radial1"/>
    <dgm:cxn modelId="{FA985E59-B450-4553-A02D-C5E87163D97A}" type="presParOf" srcId="{20AEA21E-2D5B-4A16-9F44-0BFB05970322}" destId="{B6D66303-8438-40D7-889C-2E032F3F430B}" srcOrd="0" destOrd="0" presId="urn:microsoft.com/office/officeart/2005/8/layout/radial1"/>
    <dgm:cxn modelId="{EE196593-E611-48BA-8729-EFAF53082401}" type="presParOf" srcId="{D8FC4866-41B0-467C-887C-527F4B6C6464}" destId="{A3BE35DC-3902-4DF3-AA9B-C932D7D20CF1}" srcOrd="10" destOrd="0" presId="urn:microsoft.com/office/officeart/2005/8/layout/radial1"/>
    <dgm:cxn modelId="{E95F3130-359B-46E5-998A-D93D5D57DE63}" type="presParOf" srcId="{D8FC4866-41B0-467C-887C-527F4B6C6464}" destId="{DBC2B739-4463-443B-BF75-AB669FA3E5B1}" srcOrd="11" destOrd="0" presId="urn:microsoft.com/office/officeart/2005/8/layout/radial1"/>
    <dgm:cxn modelId="{82C93E01-38FE-4559-8CB8-670DE37D5099}" type="presParOf" srcId="{DBC2B739-4463-443B-BF75-AB669FA3E5B1}" destId="{843D9CA0-BA94-43A7-BA51-2F1F6135EBC1}" srcOrd="0" destOrd="0" presId="urn:microsoft.com/office/officeart/2005/8/layout/radial1"/>
    <dgm:cxn modelId="{E87DCBAB-FA08-4B1A-BFB4-5EEBCD13D445}" type="presParOf" srcId="{D8FC4866-41B0-467C-887C-527F4B6C6464}" destId="{BF10E1E7-45C8-48A7-9805-083675A39D66}" srcOrd="12" destOrd="0" presId="urn:microsoft.com/office/officeart/2005/8/layout/radial1"/>
    <dgm:cxn modelId="{8E014F8D-16C0-4014-B1D3-07C630B4DC52}" type="presParOf" srcId="{D8FC4866-41B0-467C-887C-527F4B6C6464}" destId="{DBE11FC3-F4AC-4D11-B1AE-43B9759F5130}" srcOrd="13" destOrd="0" presId="urn:microsoft.com/office/officeart/2005/8/layout/radial1"/>
    <dgm:cxn modelId="{F7E9DFAC-AFC7-444C-8566-7148DEF48C72}" type="presParOf" srcId="{DBE11FC3-F4AC-4D11-B1AE-43B9759F5130}" destId="{DB9D09BB-2D31-4DCA-965F-67CAA993BE5D}" srcOrd="0" destOrd="0" presId="urn:microsoft.com/office/officeart/2005/8/layout/radial1"/>
    <dgm:cxn modelId="{BFE67071-4330-43D9-905D-A86B3E9642DA}" type="presParOf" srcId="{D8FC4866-41B0-467C-887C-527F4B6C6464}" destId="{81BF990B-BCBB-46FE-B02D-385A26B47B69}" srcOrd="14" destOrd="0" presId="urn:microsoft.com/office/officeart/2005/8/layout/radial1"/>
    <dgm:cxn modelId="{B207F018-85FF-4869-A105-6AA761FB4325}" type="presParOf" srcId="{D8FC4866-41B0-467C-887C-527F4B6C6464}" destId="{CE2FD795-7C4C-469D-922B-EE1FD4D7D021}" srcOrd="15" destOrd="0" presId="urn:microsoft.com/office/officeart/2005/8/layout/radial1"/>
    <dgm:cxn modelId="{EAE833F9-7453-4171-8A2F-08835A0DA127}" type="presParOf" srcId="{CE2FD795-7C4C-469D-922B-EE1FD4D7D021}" destId="{456B39EA-2D2D-43EE-97EE-ED2467196BBB}" srcOrd="0" destOrd="0" presId="urn:microsoft.com/office/officeart/2005/8/layout/radial1"/>
    <dgm:cxn modelId="{170E68C4-0E12-4116-BE8D-EC09B2709321}" type="presParOf" srcId="{D8FC4866-41B0-467C-887C-527F4B6C6464}" destId="{144AE7E4-BFE9-46A0-B0EF-539C85B2AF1A}" srcOrd="1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AA7D49-6F2B-4D7A-927A-282C80F6AD2C}" type="doc">
      <dgm:prSet loTypeId="urn:microsoft.com/office/officeart/2005/8/layout/radial1" loCatId="cycle" qsTypeId="urn:microsoft.com/office/officeart/2005/8/quickstyle/3d1" qsCatId="3D" csTypeId="urn:microsoft.com/office/officeart/2005/8/colors/accent1_2" csCatId="accent1" phldr="1"/>
      <dgm:spPr/>
      <dgm:t>
        <a:bodyPr/>
        <a:lstStyle/>
        <a:p>
          <a:endParaRPr lang="en-GB"/>
        </a:p>
      </dgm:t>
    </dgm:pt>
    <dgm:pt modelId="{F4345239-1993-4ED1-BB1E-2C7B4398EACC}">
      <dgm:prSet phldrT="[Text]"/>
      <dgm:spPr>
        <a:solidFill>
          <a:srgbClr val="92D050"/>
        </a:solidFill>
      </dgm:spPr>
      <dgm:t>
        <a:bodyPr/>
        <a:lstStyle/>
        <a:p>
          <a:r>
            <a:rPr lang="en-GB" altLang="en-US" dirty="0">
              <a:solidFill>
                <a:schemeClr val="tx1"/>
              </a:solidFill>
            </a:rPr>
            <a:t>Kohlberg's six stages</a:t>
          </a:r>
          <a:endParaRPr lang="en-GB" dirty="0">
            <a:solidFill>
              <a:schemeClr val="tx1"/>
            </a:solidFill>
          </a:endParaRPr>
        </a:p>
      </dgm:t>
    </dgm:pt>
    <dgm:pt modelId="{CCA8B4DD-CAEF-4A43-8320-DE401F22A52E}" type="parTrans" cxnId="{E3DBD901-47E3-4222-9BB9-D486AEAAD2FB}">
      <dgm:prSet/>
      <dgm:spPr/>
      <dgm:t>
        <a:bodyPr/>
        <a:lstStyle/>
        <a:p>
          <a:endParaRPr lang="en-GB">
            <a:solidFill>
              <a:schemeClr val="tx1"/>
            </a:solidFill>
          </a:endParaRPr>
        </a:p>
      </dgm:t>
    </dgm:pt>
    <dgm:pt modelId="{E97C3CBF-2A7C-4B99-9ED4-6275A44513EA}" type="sibTrans" cxnId="{E3DBD901-47E3-4222-9BB9-D486AEAAD2FB}">
      <dgm:prSet/>
      <dgm:spPr/>
      <dgm:t>
        <a:bodyPr/>
        <a:lstStyle/>
        <a:p>
          <a:endParaRPr lang="en-GB">
            <a:solidFill>
              <a:schemeClr val="tx1"/>
            </a:solidFill>
          </a:endParaRPr>
        </a:p>
      </dgm:t>
    </dgm:pt>
    <dgm:pt modelId="{37F0DCD9-F7D8-4C3A-B1C3-C0EC06510E1F}">
      <dgm:prSet phldrT="[Text]"/>
      <dgm:spPr/>
      <dgm:t>
        <a:bodyPr/>
        <a:lstStyle/>
        <a:p>
          <a:r>
            <a:rPr lang="en-GB">
              <a:solidFill>
                <a:schemeClr val="tx1"/>
              </a:solidFill>
            </a:rPr>
            <a:t>Obey laws and rules to avoid being punished</a:t>
          </a:r>
          <a:endParaRPr lang="en-GB" dirty="0">
            <a:solidFill>
              <a:schemeClr val="tx1"/>
            </a:solidFill>
          </a:endParaRPr>
        </a:p>
      </dgm:t>
    </dgm:pt>
    <dgm:pt modelId="{98E1BA23-611D-4B76-8EE4-83DB85130326}" type="parTrans" cxnId="{0CD1B24D-F67B-47B1-A782-B9B13479E2EF}">
      <dgm:prSet/>
      <dgm:spPr/>
      <dgm:t>
        <a:bodyPr/>
        <a:lstStyle/>
        <a:p>
          <a:endParaRPr lang="en-GB">
            <a:solidFill>
              <a:schemeClr val="tx1"/>
            </a:solidFill>
          </a:endParaRPr>
        </a:p>
      </dgm:t>
    </dgm:pt>
    <dgm:pt modelId="{D00758F0-4A38-41BB-AC7E-7DBE60B1866B}" type="sibTrans" cxnId="{0CD1B24D-F67B-47B1-A782-B9B13479E2EF}">
      <dgm:prSet/>
      <dgm:spPr/>
      <dgm:t>
        <a:bodyPr/>
        <a:lstStyle/>
        <a:p>
          <a:endParaRPr lang="en-GB">
            <a:solidFill>
              <a:schemeClr val="tx1"/>
            </a:solidFill>
          </a:endParaRPr>
        </a:p>
      </dgm:t>
    </dgm:pt>
    <dgm:pt modelId="{814FB8AB-642B-4A2A-A249-B5A129628D44}">
      <dgm:prSet phldrT="[Text]"/>
      <dgm:spPr/>
      <dgm:t>
        <a:bodyPr/>
        <a:lstStyle/>
        <a:p>
          <a:r>
            <a:rPr lang="en-GB">
              <a:solidFill>
                <a:schemeClr val="tx1"/>
              </a:solidFill>
            </a:rPr>
            <a:t>Follow laws and rules because it serves you best.</a:t>
          </a:r>
          <a:endParaRPr lang="en-GB" dirty="0">
            <a:solidFill>
              <a:schemeClr val="tx1"/>
            </a:solidFill>
          </a:endParaRPr>
        </a:p>
      </dgm:t>
    </dgm:pt>
    <dgm:pt modelId="{AD671B1F-2A21-41A2-ABB8-6C35C65CC4AB}" type="parTrans" cxnId="{4C05DD60-1824-4F02-9F63-2C5D898D902E}">
      <dgm:prSet/>
      <dgm:spPr/>
      <dgm:t>
        <a:bodyPr/>
        <a:lstStyle/>
        <a:p>
          <a:endParaRPr lang="en-GB">
            <a:solidFill>
              <a:schemeClr val="tx1"/>
            </a:solidFill>
          </a:endParaRPr>
        </a:p>
      </dgm:t>
    </dgm:pt>
    <dgm:pt modelId="{A160F285-F9A0-458D-8638-F871BC358DB7}" type="sibTrans" cxnId="{4C05DD60-1824-4F02-9F63-2C5D898D902E}">
      <dgm:prSet/>
      <dgm:spPr/>
      <dgm:t>
        <a:bodyPr/>
        <a:lstStyle/>
        <a:p>
          <a:endParaRPr lang="en-GB">
            <a:solidFill>
              <a:schemeClr val="tx1"/>
            </a:solidFill>
          </a:endParaRPr>
        </a:p>
      </dgm:t>
    </dgm:pt>
    <dgm:pt modelId="{37D9899E-9FAA-4483-8F97-3E918CFDCB7F}">
      <dgm:prSet phldrT="[Text]"/>
      <dgm:spPr>
        <a:solidFill>
          <a:schemeClr val="accent2"/>
        </a:solidFill>
      </dgm:spPr>
      <dgm:t>
        <a:bodyPr/>
        <a:lstStyle/>
        <a:p>
          <a:r>
            <a:rPr lang="en-GB">
              <a:solidFill>
                <a:schemeClr val="tx1"/>
              </a:solidFill>
            </a:rPr>
            <a:t>Follow laws and rules to be seen as a good boy/girl </a:t>
          </a:r>
          <a:endParaRPr lang="en-GB" dirty="0">
            <a:solidFill>
              <a:schemeClr val="tx1"/>
            </a:solidFill>
          </a:endParaRPr>
        </a:p>
      </dgm:t>
    </dgm:pt>
    <dgm:pt modelId="{6F48D4AE-D24F-47DA-8658-C1BC5654C42F}" type="parTrans" cxnId="{B39997FF-1FBD-43AF-A2A3-13AF147A0F4D}">
      <dgm:prSet/>
      <dgm:spPr/>
      <dgm:t>
        <a:bodyPr/>
        <a:lstStyle/>
        <a:p>
          <a:endParaRPr lang="en-GB">
            <a:solidFill>
              <a:schemeClr val="tx1"/>
            </a:solidFill>
          </a:endParaRPr>
        </a:p>
      </dgm:t>
    </dgm:pt>
    <dgm:pt modelId="{14960536-F45F-4986-9789-E4D352214E68}" type="sibTrans" cxnId="{B39997FF-1FBD-43AF-A2A3-13AF147A0F4D}">
      <dgm:prSet/>
      <dgm:spPr/>
      <dgm:t>
        <a:bodyPr/>
        <a:lstStyle/>
        <a:p>
          <a:endParaRPr lang="en-GB">
            <a:solidFill>
              <a:schemeClr val="tx1"/>
            </a:solidFill>
          </a:endParaRPr>
        </a:p>
      </dgm:t>
    </dgm:pt>
    <dgm:pt modelId="{C94ABEDE-AF90-4AD0-804B-80FFAFD769E1}">
      <dgm:prSet phldrT="[Text]"/>
      <dgm:spPr>
        <a:solidFill>
          <a:schemeClr val="accent2"/>
        </a:solidFill>
      </dgm:spPr>
      <dgm:t>
        <a:bodyPr/>
        <a:lstStyle/>
        <a:p>
          <a:r>
            <a:rPr lang="en-GB">
              <a:solidFill>
                <a:schemeClr val="tx1"/>
              </a:solidFill>
            </a:rPr>
            <a:t>Follow laws and rules because it keeps social order</a:t>
          </a:r>
          <a:endParaRPr lang="en-GB" dirty="0">
            <a:solidFill>
              <a:schemeClr val="tx1"/>
            </a:solidFill>
          </a:endParaRPr>
        </a:p>
      </dgm:t>
    </dgm:pt>
    <dgm:pt modelId="{9EEE1498-7739-4AA9-AE3B-840BB8EE3619}" type="parTrans" cxnId="{ECDD4636-0E48-4F96-B674-AAD25391F2C3}">
      <dgm:prSet/>
      <dgm:spPr/>
      <dgm:t>
        <a:bodyPr/>
        <a:lstStyle/>
        <a:p>
          <a:endParaRPr lang="en-GB">
            <a:solidFill>
              <a:schemeClr val="tx1"/>
            </a:solidFill>
          </a:endParaRPr>
        </a:p>
      </dgm:t>
    </dgm:pt>
    <dgm:pt modelId="{27A2585F-4799-4CB1-A76F-30A0C2C6B92A}" type="sibTrans" cxnId="{ECDD4636-0E48-4F96-B674-AAD25391F2C3}">
      <dgm:prSet/>
      <dgm:spPr/>
      <dgm:t>
        <a:bodyPr/>
        <a:lstStyle/>
        <a:p>
          <a:endParaRPr lang="en-GB">
            <a:solidFill>
              <a:schemeClr val="tx1"/>
            </a:solidFill>
          </a:endParaRPr>
        </a:p>
      </dgm:t>
    </dgm:pt>
    <dgm:pt modelId="{6BC14450-071F-4235-9888-F22DD9980F99}">
      <dgm:prSet/>
      <dgm:spPr>
        <a:solidFill>
          <a:schemeClr val="accent5">
            <a:lumMod val="60000"/>
            <a:lumOff val="40000"/>
          </a:schemeClr>
        </a:solidFill>
      </dgm:spPr>
      <dgm:t>
        <a:bodyPr/>
        <a:lstStyle/>
        <a:p>
          <a:r>
            <a:rPr lang="en-GB">
              <a:solidFill>
                <a:schemeClr val="tx1"/>
              </a:solidFill>
            </a:rPr>
            <a:t>Follow your own rules and values, even if conflict with laws and rules</a:t>
          </a:r>
          <a:endParaRPr lang="en-GB" dirty="0">
            <a:solidFill>
              <a:schemeClr val="tx1"/>
            </a:solidFill>
          </a:endParaRPr>
        </a:p>
      </dgm:t>
    </dgm:pt>
    <dgm:pt modelId="{DBEC2D51-A620-48D4-AEEE-7A576E905EC7}" type="parTrans" cxnId="{311605D8-4CBC-41C9-9826-4E52CB8A9B2F}">
      <dgm:prSet/>
      <dgm:spPr/>
      <dgm:t>
        <a:bodyPr/>
        <a:lstStyle/>
        <a:p>
          <a:endParaRPr lang="en-GB">
            <a:solidFill>
              <a:schemeClr val="tx1"/>
            </a:solidFill>
          </a:endParaRPr>
        </a:p>
      </dgm:t>
    </dgm:pt>
    <dgm:pt modelId="{B75C83D5-9BC2-4C79-BCB5-282845EADAC2}" type="sibTrans" cxnId="{311605D8-4CBC-41C9-9826-4E52CB8A9B2F}">
      <dgm:prSet/>
      <dgm:spPr/>
      <dgm:t>
        <a:bodyPr/>
        <a:lstStyle/>
        <a:p>
          <a:endParaRPr lang="en-GB">
            <a:solidFill>
              <a:schemeClr val="tx1"/>
            </a:solidFill>
          </a:endParaRPr>
        </a:p>
      </dgm:t>
    </dgm:pt>
    <dgm:pt modelId="{1B5B84AC-D02C-4E3C-A86B-860E79C5D7B2}">
      <dgm:prSet/>
      <dgm:spPr>
        <a:solidFill>
          <a:schemeClr val="accent5">
            <a:lumMod val="60000"/>
            <a:lumOff val="40000"/>
          </a:schemeClr>
        </a:solidFill>
      </dgm:spPr>
      <dgm:t>
        <a:bodyPr/>
        <a:lstStyle/>
        <a:p>
          <a:r>
            <a:rPr lang="en-GB" dirty="0">
              <a:solidFill>
                <a:schemeClr val="tx1"/>
              </a:solidFill>
            </a:rPr>
            <a:t>Everyone has different values.  Follow laws and rules made by being aware of different views and agreeing on them</a:t>
          </a:r>
        </a:p>
      </dgm:t>
    </dgm:pt>
    <dgm:pt modelId="{DF96F251-05A0-4165-A873-2473D9CA6956}" type="parTrans" cxnId="{ACE52B23-5A11-42EA-BC5A-B6C19A7A6AEE}">
      <dgm:prSet/>
      <dgm:spPr/>
      <dgm:t>
        <a:bodyPr/>
        <a:lstStyle/>
        <a:p>
          <a:endParaRPr lang="en-GB">
            <a:solidFill>
              <a:schemeClr val="tx1"/>
            </a:solidFill>
          </a:endParaRPr>
        </a:p>
      </dgm:t>
    </dgm:pt>
    <dgm:pt modelId="{3F16DEEE-9B6A-455A-B497-0468867184AA}" type="sibTrans" cxnId="{ACE52B23-5A11-42EA-BC5A-B6C19A7A6AEE}">
      <dgm:prSet/>
      <dgm:spPr/>
      <dgm:t>
        <a:bodyPr/>
        <a:lstStyle/>
        <a:p>
          <a:endParaRPr lang="en-GB">
            <a:solidFill>
              <a:schemeClr val="tx1"/>
            </a:solidFill>
          </a:endParaRPr>
        </a:p>
      </dgm:t>
    </dgm:pt>
    <dgm:pt modelId="{8699BE4F-C4E6-4916-A928-A947EE8B5FC6}" type="pres">
      <dgm:prSet presAssocID="{F5AA7D49-6F2B-4D7A-927A-282C80F6AD2C}" presName="cycle" presStyleCnt="0">
        <dgm:presLayoutVars>
          <dgm:chMax val="1"/>
          <dgm:dir/>
          <dgm:animLvl val="ctr"/>
          <dgm:resizeHandles val="exact"/>
        </dgm:presLayoutVars>
      </dgm:prSet>
      <dgm:spPr/>
    </dgm:pt>
    <dgm:pt modelId="{DA003256-F28D-4C29-82C2-5CCA57BF741F}" type="pres">
      <dgm:prSet presAssocID="{F4345239-1993-4ED1-BB1E-2C7B4398EACC}" presName="centerShape" presStyleLbl="node0" presStyleIdx="0" presStyleCnt="1"/>
      <dgm:spPr/>
    </dgm:pt>
    <dgm:pt modelId="{EA368179-AC55-46F3-BF78-003A0591BDEE}" type="pres">
      <dgm:prSet presAssocID="{98E1BA23-611D-4B76-8EE4-83DB85130326}" presName="Name9" presStyleLbl="parChTrans1D2" presStyleIdx="0" presStyleCnt="6"/>
      <dgm:spPr/>
    </dgm:pt>
    <dgm:pt modelId="{2ABC2293-1FE0-474A-8AA0-75FAAC403306}" type="pres">
      <dgm:prSet presAssocID="{98E1BA23-611D-4B76-8EE4-83DB85130326}" presName="connTx" presStyleLbl="parChTrans1D2" presStyleIdx="0" presStyleCnt="6"/>
      <dgm:spPr/>
    </dgm:pt>
    <dgm:pt modelId="{E2ADB4AF-9538-4092-AC61-F88BB06BF93B}" type="pres">
      <dgm:prSet presAssocID="{37F0DCD9-F7D8-4C3A-B1C3-C0EC06510E1F}" presName="node" presStyleLbl="node1" presStyleIdx="0" presStyleCnt="6">
        <dgm:presLayoutVars>
          <dgm:bulletEnabled val="1"/>
        </dgm:presLayoutVars>
      </dgm:prSet>
      <dgm:spPr/>
    </dgm:pt>
    <dgm:pt modelId="{D1712916-B766-4F0E-A0FE-4DC4B46CDDE7}" type="pres">
      <dgm:prSet presAssocID="{AD671B1F-2A21-41A2-ABB8-6C35C65CC4AB}" presName="Name9" presStyleLbl="parChTrans1D2" presStyleIdx="1" presStyleCnt="6"/>
      <dgm:spPr/>
    </dgm:pt>
    <dgm:pt modelId="{D86D7AE0-B910-40EC-8DAF-27D2DB1765F4}" type="pres">
      <dgm:prSet presAssocID="{AD671B1F-2A21-41A2-ABB8-6C35C65CC4AB}" presName="connTx" presStyleLbl="parChTrans1D2" presStyleIdx="1" presStyleCnt="6"/>
      <dgm:spPr/>
    </dgm:pt>
    <dgm:pt modelId="{723F058B-A68A-457D-8B75-342C3D843D1A}" type="pres">
      <dgm:prSet presAssocID="{814FB8AB-642B-4A2A-A249-B5A129628D44}" presName="node" presStyleLbl="node1" presStyleIdx="1" presStyleCnt="6">
        <dgm:presLayoutVars>
          <dgm:bulletEnabled val="1"/>
        </dgm:presLayoutVars>
      </dgm:prSet>
      <dgm:spPr/>
    </dgm:pt>
    <dgm:pt modelId="{30DFD9A3-AACA-41C8-A463-C870A45F3C93}" type="pres">
      <dgm:prSet presAssocID="{6F48D4AE-D24F-47DA-8658-C1BC5654C42F}" presName="Name9" presStyleLbl="parChTrans1D2" presStyleIdx="2" presStyleCnt="6"/>
      <dgm:spPr/>
    </dgm:pt>
    <dgm:pt modelId="{57DD42D8-F6F4-4A19-97B6-8E589E0D1A19}" type="pres">
      <dgm:prSet presAssocID="{6F48D4AE-D24F-47DA-8658-C1BC5654C42F}" presName="connTx" presStyleLbl="parChTrans1D2" presStyleIdx="2" presStyleCnt="6"/>
      <dgm:spPr/>
    </dgm:pt>
    <dgm:pt modelId="{F75E71DC-A01D-4B48-A34D-284B6C8CD2F3}" type="pres">
      <dgm:prSet presAssocID="{37D9899E-9FAA-4483-8F97-3E918CFDCB7F}" presName="node" presStyleLbl="node1" presStyleIdx="2" presStyleCnt="6">
        <dgm:presLayoutVars>
          <dgm:bulletEnabled val="1"/>
        </dgm:presLayoutVars>
      </dgm:prSet>
      <dgm:spPr/>
    </dgm:pt>
    <dgm:pt modelId="{D490E084-A349-48E6-BC4F-9B66526C52DE}" type="pres">
      <dgm:prSet presAssocID="{9EEE1498-7739-4AA9-AE3B-840BB8EE3619}" presName="Name9" presStyleLbl="parChTrans1D2" presStyleIdx="3" presStyleCnt="6"/>
      <dgm:spPr/>
    </dgm:pt>
    <dgm:pt modelId="{611FD36D-EF33-4285-A2B0-FDF06E054DB0}" type="pres">
      <dgm:prSet presAssocID="{9EEE1498-7739-4AA9-AE3B-840BB8EE3619}" presName="connTx" presStyleLbl="parChTrans1D2" presStyleIdx="3" presStyleCnt="6"/>
      <dgm:spPr/>
    </dgm:pt>
    <dgm:pt modelId="{3838C555-6F9F-46A5-94C9-77D6CCA6E33D}" type="pres">
      <dgm:prSet presAssocID="{C94ABEDE-AF90-4AD0-804B-80FFAFD769E1}" presName="node" presStyleLbl="node1" presStyleIdx="3" presStyleCnt="6">
        <dgm:presLayoutVars>
          <dgm:bulletEnabled val="1"/>
        </dgm:presLayoutVars>
      </dgm:prSet>
      <dgm:spPr/>
    </dgm:pt>
    <dgm:pt modelId="{3E8A9113-B194-4706-835E-C118F32D84C8}" type="pres">
      <dgm:prSet presAssocID="{DF96F251-05A0-4165-A873-2473D9CA6956}" presName="Name9" presStyleLbl="parChTrans1D2" presStyleIdx="4" presStyleCnt="6"/>
      <dgm:spPr/>
    </dgm:pt>
    <dgm:pt modelId="{97DD46FD-FA9A-4B41-A127-077A93317AB6}" type="pres">
      <dgm:prSet presAssocID="{DF96F251-05A0-4165-A873-2473D9CA6956}" presName="connTx" presStyleLbl="parChTrans1D2" presStyleIdx="4" presStyleCnt="6"/>
      <dgm:spPr/>
    </dgm:pt>
    <dgm:pt modelId="{715411CB-8E3A-4283-9527-A85077B7EF8E}" type="pres">
      <dgm:prSet presAssocID="{1B5B84AC-D02C-4E3C-A86B-860E79C5D7B2}" presName="node" presStyleLbl="node1" presStyleIdx="4" presStyleCnt="6">
        <dgm:presLayoutVars>
          <dgm:bulletEnabled val="1"/>
        </dgm:presLayoutVars>
      </dgm:prSet>
      <dgm:spPr/>
    </dgm:pt>
    <dgm:pt modelId="{82B431E9-C76D-4EDD-9926-701BB2FB1EB1}" type="pres">
      <dgm:prSet presAssocID="{DBEC2D51-A620-48D4-AEEE-7A576E905EC7}" presName="Name9" presStyleLbl="parChTrans1D2" presStyleIdx="5" presStyleCnt="6"/>
      <dgm:spPr/>
    </dgm:pt>
    <dgm:pt modelId="{33A6B221-0D3B-44FA-BBF0-CF240EA5A554}" type="pres">
      <dgm:prSet presAssocID="{DBEC2D51-A620-48D4-AEEE-7A576E905EC7}" presName="connTx" presStyleLbl="parChTrans1D2" presStyleIdx="5" presStyleCnt="6"/>
      <dgm:spPr/>
    </dgm:pt>
    <dgm:pt modelId="{01EECB90-D2A9-4B05-BE2F-7A132BC5F414}" type="pres">
      <dgm:prSet presAssocID="{6BC14450-071F-4235-9888-F22DD9980F99}" presName="node" presStyleLbl="node1" presStyleIdx="5" presStyleCnt="6">
        <dgm:presLayoutVars>
          <dgm:bulletEnabled val="1"/>
        </dgm:presLayoutVars>
      </dgm:prSet>
      <dgm:spPr/>
    </dgm:pt>
  </dgm:ptLst>
  <dgm:cxnLst>
    <dgm:cxn modelId="{E3DBD901-47E3-4222-9BB9-D486AEAAD2FB}" srcId="{F5AA7D49-6F2B-4D7A-927A-282C80F6AD2C}" destId="{F4345239-1993-4ED1-BB1E-2C7B4398EACC}" srcOrd="0" destOrd="0" parTransId="{CCA8B4DD-CAEF-4A43-8320-DE401F22A52E}" sibTransId="{E97C3CBF-2A7C-4B99-9ED4-6275A44513EA}"/>
    <dgm:cxn modelId="{E7763D0E-22DC-45BD-BE8A-BE5E331E4875}" type="presOf" srcId="{6BC14450-071F-4235-9888-F22DD9980F99}" destId="{01EECB90-D2A9-4B05-BE2F-7A132BC5F414}" srcOrd="0" destOrd="0" presId="urn:microsoft.com/office/officeart/2005/8/layout/radial1"/>
    <dgm:cxn modelId="{C778DE19-8C6E-4FB8-B8A1-2E6E12A172B4}" type="presOf" srcId="{F4345239-1993-4ED1-BB1E-2C7B4398EACC}" destId="{DA003256-F28D-4C29-82C2-5CCA57BF741F}" srcOrd="0" destOrd="0" presId="urn:microsoft.com/office/officeart/2005/8/layout/radial1"/>
    <dgm:cxn modelId="{ACE52B23-5A11-42EA-BC5A-B6C19A7A6AEE}" srcId="{F4345239-1993-4ED1-BB1E-2C7B4398EACC}" destId="{1B5B84AC-D02C-4E3C-A86B-860E79C5D7B2}" srcOrd="4" destOrd="0" parTransId="{DF96F251-05A0-4165-A873-2473D9CA6956}" sibTransId="{3F16DEEE-9B6A-455A-B497-0468867184AA}"/>
    <dgm:cxn modelId="{57637123-5CA9-4BF7-99BA-408744F0015E}" type="presOf" srcId="{F5AA7D49-6F2B-4D7A-927A-282C80F6AD2C}" destId="{8699BE4F-C4E6-4916-A928-A947EE8B5FC6}" srcOrd="0" destOrd="0" presId="urn:microsoft.com/office/officeart/2005/8/layout/radial1"/>
    <dgm:cxn modelId="{CC0CC325-529A-409A-AA96-01783B7A7164}" type="presOf" srcId="{AD671B1F-2A21-41A2-ABB8-6C35C65CC4AB}" destId="{D1712916-B766-4F0E-A0FE-4DC4B46CDDE7}" srcOrd="0" destOrd="0" presId="urn:microsoft.com/office/officeart/2005/8/layout/radial1"/>
    <dgm:cxn modelId="{BDDCA22E-41DC-416B-9ECE-E1E2DA70EA1F}" type="presOf" srcId="{37D9899E-9FAA-4483-8F97-3E918CFDCB7F}" destId="{F75E71DC-A01D-4B48-A34D-284B6C8CD2F3}" srcOrd="0" destOrd="0" presId="urn:microsoft.com/office/officeart/2005/8/layout/radial1"/>
    <dgm:cxn modelId="{ECDD4636-0E48-4F96-B674-AAD25391F2C3}" srcId="{F4345239-1993-4ED1-BB1E-2C7B4398EACC}" destId="{C94ABEDE-AF90-4AD0-804B-80FFAFD769E1}" srcOrd="3" destOrd="0" parTransId="{9EEE1498-7739-4AA9-AE3B-840BB8EE3619}" sibTransId="{27A2585F-4799-4CB1-A76F-30A0C2C6B92A}"/>
    <dgm:cxn modelId="{4C05DD60-1824-4F02-9F63-2C5D898D902E}" srcId="{F4345239-1993-4ED1-BB1E-2C7B4398EACC}" destId="{814FB8AB-642B-4A2A-A249-B5A129628D44}" srcOrd="1" destOrd="0" parTransId="{AD671B1F-2A21-41A2-ABB8-6C35C65CC4AB}" sibTransId="{A160F285-F9A0-458D-8638-F871BC358DB7}"/>
    <dgm:cxn modelId="{04D93043-49F7-4CB1-9FA3-AAEAE41F8987}" type="presOf" srcId="{AD671B1F-2A21-41A2-ABB8-6C35C65CC4AB}" destId="{D86D7AE0-B910-40EC-8DAF-27D2DB1765F4}" srcOrd="1" destOrd="0" presId="urn:microsoft.com/office/officeart/2005/8/layout/radial1"/>
    <dgm:cxn modelId="{B000804A-BCC8-4B64-B63B-5B54C3CAEC5F}" type="presOf" srcId="{DBEC2D51-A620-48D4-AEEE-7A576E905EC7}" destId="{33A6B221-0D3B-44FA-BBF0-CF240EA5A554}" srcOrd="1" destOrd="0" presId="urn:microsoft.com/office/officeart/2005/8/layout/radial1"/>
    <dgm:cxn modelId="{0CD1B24D-F67B-47B1-A782-B9B13479E2EF}" srcId="{F4345239-1993-4ED1-BB1E-2C7B4398EACC}" destId="{37F0DCD9-F7D8-4C3A-B1C3-C0EC06510E1F}" srcOrd="0" destOrd="0" parTransId="{98E1BA23-611D-4B76-8EE4-83DB85130326}" sibTransId="{D00758F0-4A38-41BB-AC7E-7DBE60B1866B}"/>
    <dgm:cxn modelId="{53CA246F-ED3B-4500-BAD3-12BD30DE39AC}" type="presOf" srcId="{C94ABEDE-AF90-4AD0-804B-80FFAFD769E1}" destId="{3838C555-6F9F-46A5-94C9-77D6CCA6E33D}" srcOrd="0" destOrd="0" presId="urn:microsoft.com/office/officeart/2005/8/layout/radial1"/>
    <dgm:cxn modelId="{8BEABF6F-A34D-4811-8981-6CFEDAE7EA64}" type="presOf" srcId="{DF96F251-05A0-4165-A873-2473D9CA6956}" destId="{97DD46FD-FA9A-4B41-A127-077A93317AB6}" srcOrd="1" destOrd="0" presId="urn:microsoft.com/office/officeart/2005/8/layout/radial1"/>
    <dgm:cxn modelId="{99E6FD52-11A1-4FE4-91D9-4F13FF9BA61B}" type="presOf" srcId="{98E1BA23-611D-4B76-8EE4-83DB85130326}" destId="{2ABC2293-1FE0-474A-8AA0-75FAAC403306}" srcOrd="1" destOrd="0" presId="urn:microsoft.com/office/officeart/2005/8/layout/radial1"/>
    <dgm:cxn modelId="{125F485A-5192-4F36-88E6-AE5CBFAE6D2D}" type="presOf" srcId="{DF96F251-05A0-4165-A873-2473D9CA6956}" destId="{3E8A9113-B194-4706-835E-C118F32D84C8}" srcOrd="0" destOrd="0" presId="urn:microsoft.com/office/officeart/2005/8/layout/radial1"/>
    <dgm:cxn modelId="{2CEE5A5A-C7A9-4E0C-9A97-96D4A6EFEA83}" type="presOf" srcId="{DBEC2D51-A620-48D4-AEEE-7A576E905EC7}" destId="{82B431E9-C76D-4EDD-9926-701BB2FB1EB1}" srcOrd="0" destOrd="0" presId="urn:microsoft.com/office/officeart/2005/8/layout/radial1"/>
    <dgm:cxn modelId="{1B6C2E85-4A57-4572-95D0-8FF6A0776F73}" type="presOf" srcId="{814FB8AB-642B-4A2A-A249-B5A129628D44}" destId="{723F058B-A68A-457D-8B75-342C3D843D1A}" srcOrd="0" destOrd="0" presId="urn:microsoft.com/office/officeart/2005/8/layout/radial1"/>
    <dgm:cxn modelId="{37D42C96-29C2-4849-B3B0-B24A12D41102}" type="presOf" srcId="{6F48D4AE-D24F-47DA-8658-C1BC5654C42F}" destId="{30DFD9A3-AACA-41C8-A463-C870A45F3C93}" srcOrd="0" destOrd="0" presId="urn:microsoft.com/office/officeart/2005/8/layout/radial1"/>
    <dgm:cxn modelId="{B7D1B79B-FE6D-4DB3-8C4D-2424899CC8D3}" type="presOf" srcId="{37F0DCD9-F7D8-4C3A-B1C3-C0EC06510E1F}" destId="{E2ADB4AF-9538-4092-AC61-F88BB06BF93B}" srcOrd="0" destOrd="0" presId="urn:microsoft.com/office/officeart/2005/8/layout/radial1"/>
    <dgm:cxn modelId="{2F0763B3-5AC0-4A56-BA61-9BFE1D32426B}" type="presOf" srcId="{1B5B84AC-D02C-4E3C-A86B-860E79C5D7B2}" destId="{715411CB-8E3A-4283-9527-A85077B7EF8E}" srcOrd="0" destOrd="0" presId="urn:microsoft.com/office/officeart/2005/8/layout/radial1"/>
    <dgm:cxn modelId="{9FE5A5C9-C79D-40B2-A7F0-2B8A69474EB8}" type="presOf" srcId="{9EEE1498-7739-4AA9-AE3B-840BB8EE3619}" destId="{611FD36D-EF33-4285-A2B0-FDF06E054DB0}" srcOrd="1" destOrd="0" presId="urn:microsoft.com/office/officeart/2005/8/layout/radial1"/>
    <dgm:cxn modelId="{D8841CCB-D8B0-422F-B34A-0C29B62B3F60}" type="presOf" srcId="{98E1BA23-611D-4B76-8EE4-83DB85130326}" destId="{EA368179-AC55-46F3-BF78-003A0591BDEE}" srcOrd="0" destOrd="0" presId="urn:microsoft.com/office/officeart/2005/8/layout/radial1"/>
    <dgm:cxn modelId="{43748ACE-2E1A-46B1-B3CF-00A9EF9F4657}" type="presOf" srcId="{6F48D4AE-D24F-47DA-8658-C1BC5654C42F}" destId="{57DD42D8-F6F4-4A19-97B6-8E589E0D1A19}" srcOrd="1" destOrd="0" presId="urn:microsoft.com/office/officeart/2005/8/layout/radial1"/>
    <dgm:cxn modelId="{1EDE05D5-19B1-44B2-9EC8-99F0E7461E01}" type="presOf" srcId="{9EEE1498-7739-4AA9-AE3B-840BB8EE3619}" destId="{D490E084-A349-48E6-BC4F-9B66526C52DE}" srcOrd="0" destOrd="0" presId="urn:microsoft.com/office/officeart/2005/8/layout/radial1"/>
    <dgm:cxn modelId="{311605D8-4CBC-41C9-9826-4E52CB8A9B2F}" srcId="{F4345239-1993-4ED1-BB1E-2C7B4398EACC}" destId="{6BC14450-071F-4235-9888-F22DD9980F99}" srcOrd="5" destOrd="0" parTransId="{DBEC2D51-A620-48D4-AEEE-7A576E905EC7}" sibTransId="{B75C83D5-9BC2-4C79-BCB5-282845EADAC2}"/>
    <dgm:cxn modelId="{B39997FF-1FBD-43AF-A2A3-13AF147A0F4D}" srcId="{F4345239-1993-4ED1-BB1E-2C7B4398EACC}" destId="{37D9899E-9FAA-4483-8F97-3E918CFDCB7F}" srcOrd="2" destOrd="0" parTransId="{6F48D4AE-D24F-47DA-8658-C1BC5654C42F}" sibTransId="{14960536-F45F-4986-9789-E4D352214E68}"/>
    <dgm:cxn modelId="{1C0D077D-6C34-4C24-A48B-6E423C041AAE}" type="presParOf" srcId="{8699BE4F-C4E6-4916-A928-A947EE8B5FC6}" destId="{DA003256-F28D-4C29-82C2-5CCA57BF741F}" srcOrd="0" destOrd="0" presId="urn:microsoft.com/office/officeart/2005/8/layout/radial1"/>
    <dgm:cxn modelId="{8ED23133-F6A9-4825-98F3-D8D769783023}" type="presParOf" srcId="{8699BE4F-C4E6-4916-A928-A947EE8B5FC6}" destId="{EA368179-AC55-46F3-BF78-003A0591BDEE}" srcOrd="1" destOrd="0" presId="urn:microsoft.com/office/officeart/2005/8/layout/radial1"/>
    <dgm:cxn modelId="{7B2DBFBA-D835-46DA-AE66-0D62035622CC}" type="presParOf" srcId="{EA368179-AC55-46F3-BF78-003A0591BDEE}" destId="{2ABC2293-1FE0-474A-8AA0-75FAAC403306}" srcOrd="0" destOrd="0" presId="urn:microsoft.com/office/officeart/2005/8/layout/radial1"/>
    <dgm:cxn modelId="{63EDFF24-5197-4C57-8293-BC7BDA9C7C62}" type="presParOf" srcId="{8699BE4F-C4E6-4916-A928-A947EE8B5FC6}" destId="{E2ADB4AF-9538-4092-AC61-F88BB06BF93B}" srcOrd="2" destOrd="0" presId="urn:microsoft.com/office/officeart/2005/8/layout/radial1"/>
    <dgm:cxn modelId="{C5252DCE-25F2-41D7-A52E-9A947971E878}" type="presParOf" srcId="{8699BE4F-C4E6-4916-A928-A947EE8B5FC6}" destId="{D1712916-B766-4F0E-A0FE-4DC4B46CDDE7}" srcOrd="3" destOrd="0" presId="urn:microsoft.com/office/officeart/2005/8/layout/radial1"/>
    <dgm:cxn modelId="{7F4989C1-9982-4F7B-BE1D-5B513C71EC64}" type="presParOf" srcId="{D1712916-B766-4F0E-A0FE-4DC4B46CDDE7}" destId="{D86D7AE0-B910-40EC-8DAF-27D2DB1765F4}" srcOrd="0" destOrd="0" presId="urn:microsoft.com/office/officeart/2005/8/layout/radial1"/>
    <dgm:cxn modelId="{C24AF2B1-33D9-4D85-81F6-45D052A6D430}" type="presParOf" srcId="{8699BE4F-C4E6-4916-A928-A947EE8B5FC6}" destId="{723F058B-A68A-457D-8B75-342C3D843D1A}" srcOrd="4" destOrd="0" presId="urn:microsoft.com/office/officeart/2005/8/layout/radial1"/>
    <dgm:cxn modelId="{A47644B5-36BE-4813-9505-A1D8B427E195}" type="presParOf" srcId="{8699BE4F-C4E6-4916-A928-A947EE8B5FC6}" destId="{30DFD9A3-AACA-41C8-A463-C870A45F3C93}" srcOrd="5" destOrd="0" presId="urn:microsoft.com/office/officeart/2005/8/layout/radial1"/>
    <dgm:cxn modelId="{B5384F61-958A-4D54-AAA8-0B5B17BA5D9A}" type="presParOf" srcId="{30DFD9A3-AACA-41C8-A463-C870A45F3C93}" destId="{57DD42D8-F6F4-4A19-97B6-8E589E0D1A19}" srcOrd="0" destOrd="0" presId="urn:microsoft.com/office/officeart/2005/8/layout/radial1"/>
    <dgm:cxn modelId="{917467B8-C1A5-454F-BFBE-296AFD206ABD}" type="presParOf" srcId="{8699BE4F-C4E6-4916-A928-A947EE8B5FC6}" destId="{F75E71DC-A01D-4B48-A34D-284B6C8CD2F3}" srcOrd="6" destOrd="0" presId="urn:microsoft.com/office/officeart/2005/8/layout/radial1"/>
    <dgm:cxn modelId="{467CC6C6-4A55-4702-9DBD-1534E355034C}" type="presParOf" srcId="{8699BE4F-C4E6-4916-A928-A947EE8B5FC6}" destId="{D490E084-A349-48E6-BC4F-9B66526C52DE}" srcOrd="7" destOrd="0" presId="urn:microsoft.com/office/officeart/2005/8/layout/radial1"/>
    <dgm:cxn modelId="{F6CAB5BB-8E44-4441-B2D4-8F50963E5B5F}" type="presParOf" srcId="{D490E084-A349-48E6-BC4F-9B66526C52DE}" destId="{611FD36D-EF33-4285-A2B0-FDF06E054DB0}" srcOrd="0" destOrd="0" presId="urn:microsoft.com/office/officeart/2005/8/layout/radial1"/>
    <dgm:cxn modelId="{041587CB-4542-4AB4-9971-4B0552F9D794}" type="presParOf" srcId="{8699BE4F-C4E6-4916-A928-A947EE8B5FC6}" destId="{3838C555-6F9F-46A5-94C9-77D6CCA6E33D}" srcOrd="8" destOrd="0" presId="urn:microsoft.com/office/officeart/2005/8/layout/radial1"/>
    <dgm:cxn modelId="{C119FBF9-F38D-4522-AAAC-A367866AABE7}" type="presParOf" srcId="{8699BE4F-C4E6-4916-A928-A947EE8B5FC6}" destId="{3E8A9113-B194-4706-835E-C118F32D84C8}" srcOrd="9" destOrd="0" presId="urn:microsoft.com/office/officeart/2005/8/layout/radial1"/>
    <dgm:cxn modelId="{9DFAF65F-4812-406E-B8DB-CA7E335FE00F}" type="presParOf" srcId="{3E8A9113-B194-4706-835E-C118F32D84C8}" destId="{97DD46FD-FA9A-4B41-A127-077A93317AB6}" srcOrd="0" destOrd="0" presId="urn:microsoft.com/office/officeart/2005/8/layout/radial1"/>
    <dgm:cxn modelId="{E2F9B829-D386-40DF-A184-066AC178DA8A}" type="presParOf" srcId="{8699BE4F-C4E6-4916-A928-A947EE8B5FC6}" destId="{715411CB-8E3A-4283-9527-A85077B7EF8E}" srcOrd="10" destOrd="0" presId="urn:microsoft.com/office/officeart/2005/8/layout/radial1"/>
    <dgm:cxn modelId="{8E5DADCA-A372-4148-89C2-7E8148D3086D}" type="presParOf" srcId="{8699BE4F-C4E6-4916-A928-A947EE8B5FC6}" destId="{82B431E9-C76D-4EDD-9926-701BB2FB1EB1}" srcOrd="11" destOrd="0" presId="urn:microsoft.com/office/officeart/2005/8/layout/radial1"/>
    <dgm:cxn modelId="{6E22B1E7-11A3-4B46-B679-ECABAEF58596}" type="presParOf" srcId="{82B431E9-C76D-4EDD-9926-701BB2FB1EB1}" destId="{33A6B221-0D3B-44FA-BBF0-CF240EA5A554}" srcOrd="0" destOrd="0" presId="urn:microsoft.com/office/officeart/2005/8/layout/radial1"/>
    <dgm:cxn modelId="{7C921FF6-D4EE-4419-9456-10555EFBB0AB}" type="presParOf" srcId="{8699BE4F-C4E6-4916-A928-A947EE8B5FC6}" destId="{01EECB90-D2A9-4B05-BE2F-7A132BC5F414}" srcOrd="1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B4F5F7-E386-45D2-B662-BFF546C7B1A5}">
      <dsp:nvSpPr>
        <dsp:cNvPr id="0" name=""/>
        <dsp:cNvSpPr/>
      </dsp:nvSpPr>
      <dsp:spPr>
        <a:xfrm>
          <a:off x="0" y="554"/>
          <a:ext cx="10195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7E6412-B604-46CD-A1EF-CC0B379E7C5C}">
      <dsp:nvSpPr>
        <dsp:cNvPr id="0" name=""/>
        <dsp:cNvSpPr/>
      </dsp:nvSpPr>
      <dsp:spPr>
        <a:xfrm>
          <a:off x="0" y="554"/>
          <a:ext cx="10195712" cy="90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Puberty is the time in our lives when our sexual reproductive organs mature.</a:t>
          </a:r>
          <a:endParaRPr lang="en-US" sz="2500" kern="1200" dirty="0"/>
        </a:p>
      </dsp:txBody>
      <dsp:txXfrm>
        <a:off x="0" y="554"/>
        <a:ext cx="10195712" cy="908372"/>
      </dsp:txXfrm>
    </dsp:sp>
    <dsp:sp modelId="{5743F616-F7EB-4CCC-8F9C-CC8461371D2D}">
      <dsp:nvSpPr>
        <dsp:cNvPr id="0" name=""/>
        <dsp:cNvSpPr/>
      </dsp:nvSpPr>
      <dsp:spPr>
        <a:xfrm>
          <a:off x="0" y="908927"/>
          <a:ext cx="10195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F9EE45-B61B-4B45-BC33-556CF9A9957F}">
      <dsp:nvSpPr>
        <dsp:cNvPr id="0" name=""/>
        <dsp:cNvSpPr/>
      </dsp:nvSpPr>
      <dsp:spPr>
        <a:xfrm>
          <a:off x="0" y="908927"/>
          <a:ext cx="10195712" cy="90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Puberty often begins at about 10 years of age, you may not see any outward signs at this stage. </a:t>
          </a:r>
          <a:endParaRPr lang="en-US" sz="2500" kern="1200"/>
        </a:p>
      </dsp:txBody>
      <dsp:txXfrm>
        <a:off x="0" y="908927"/>
        <a:ext cx="10195712" cy="908372"/>
      </dsp:txXfrm>
    </dsp:sp>
    <dsp:sp modelId="{7105424D-FA58-493A-AB21-041668775C07}">
      <dsp:nvSpPr>
        <dsp:cNvPr id="0" name=""/>
        <dsp:cNvSpPr/>
      </dsp:nvSpPr>
      <dsp:spPr>
        <a:xfrm>
          <a:off x="0" y="1817299"/>
          <a:ext cx="10195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3FF229-6756-464B-B716-1DD81063A25E}">
      <dsp:nvSpPr>
        <dsp:cNvPr id="0" name=""/>
        <dsp:cNvSpPr/>
      </dsp:nvSpPr>
      <dsp:spPr>
        <a:xfrm>
          <a:off x="0" y="1817299"/>
          <a:ext cx="10195712" cy="90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Physical changes become more obvious at about 13 - 16 years for most boys and about 11 - 14 for most girls. </a:t>
          </a:r>
          <a:endParaRPr lang="en-US" sz="2500" kern="1200" dirty="0"/>
        </a:p>
      </dsp:txBody>
      <dsp:txXfrm>
        <a:off x="0" y="1817299"/>
        <a:ext cx="10195712" cy="908372"/>
      </dsp:txXfrm>
    </dsp:sp>
    <dsp:sp modelId="{A3E66552-8022-4630-80E2-8C6AECF7E1D5}">
      <dsp:nvSpPr>
        <dsp:cNvPr id="0" name=""/>
        <dsp:cNvSpPr/>
      </dsp:nvSpPr>
      <dsp:spPr>
        <a:xfrm>
          <a:off x="0" y="2725672"/>
          <a:ext cx="10195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4197DD-4C35-4177-886B-A90DAB5E0D9A}">
      <dsp:nvSpPr>
        <dsp:cNvPr id="0" name=""/>
        <dsp:cNvSpPr/>
      </dsp:nvSpPr>
      <dsp:spPr>
        <a:xfrm>
          <a:off x="0" y="2725672"/>
          <a:ext cx="10195712" cy="90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find it difficult to cope with early physical changes, or be frustrated waiting for physical changes to occur. </a:t>
          </a:r>
          <a:endParaRPr lang="en-US" sz="2500" kern="1200"/>
        </a:p>
      </dsp:txBody>
      <dsp:txXfrm>
        <a:off x="0" y="2725672"/>
        <a:ext cx="10195712" cy="908372"/>
      </dsp:txXfrm>
    </dsp:sp>
    <dsp:sp modelId="{DD81D3A3-803F-46CF-9333-7E2604ADFB94}">
      <dsp:nvSpPr>
        <dsp:cNvPr id="0" name=""/>
        <dsp:cNvSpPr/>
      </dsp:nvSpPr>
      <dsp:spPr>
        <a:xfrm>
          <a:off x="0" y="3634044"/>
          <a:ext cx="10195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7F88F5-24DC-48AF-BA27-E91CFF0117D4}">
      <dsp:nvSpPr>
        <dsp:cNvPr id="0" name=""/>
        <dsp:cNvSpPr/>
      </dsp:nvSpPr>
      <dsp:spPr>
        <a:xfrm>
          <a:off x="0" y="3634044"/>
          <a:ext cx="10195712" cy="908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Young people have to deal with rapid physical change - suddenly they begin to feel self-conscious about how they look. </a:t>
          </a:r>
          <a:endParaRPr lang="en-US" sz="2500" kern="1200"/>
        </a:p>
      </dsp:txBody>
      <dsp:txXfrm>
        <a:off x="0" y="3634044"/>
        <a:ext cx="10195712" cy="9083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280358-1B9D-4B9E-A5ED-1558A82023FA}">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3EA6F1-C572-47E6-B585-62F20296B7E6}">
      <dsp:nvSpPr>
        <dsp:cNvPr id="0" name=""/>
        <dsp:cNvSpPr/>
      </dsp:nvSpPr>
      <dsp:spPr>
        <a:xfrm>
          <a:off x="0" y="212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Young people go through a number of physical changes during adolescence:</a:t>
          </a:r>
          <a:endParaRPr lang="en-US" sz="2600" kern="1200"/>
        </a:p>
      </dsp:txBody>
      <dsp:txXfrm>
        <a:off x="0" y="2124"/>
        <a:ext cx="10515600" cy="724514"/>
      </dsp:txXfrm>
    </dsp:sp>
    <dsp:sp modelId="{17B87D5E-3F2E-430C-8D4A-D525F9C330DC}">
      <dsp:nvSpPr>
        <dsp:cNvPr id="0" name=""/>
        <dsp:cNvSpPr/>
      </dsp:nvSpPr>
      <dsp:spPr>
        <a:xfrm>
          <a:off x="0" y="72663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732020-692F-49BF-A11F-0F64B16A92C7}">
      <dsp:nvSpPr>
        <dsp:cNvPr id="0" name=""/>
        <dsp:cNvSpPr/>
      </dsp:nvSpPr>
      <dsp:spPr>
        <a:xfrm>
          <a:off x="0" y="72663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get taller, </a:t>
          </a:r>
          <a:endParaRPr lang="en-US" sz="2600" kern="1200"/>
        </a:p>
      </dsp:txBody>
      <dsp:txXfrm>
        <a:off x="0" y="726639"/>
        <a:ext cx="10515600" cy="724514"/>
      </dsp:txXfrm>
    </dsp:sp>
    <dsp:sp modelId="{A962EBEC-BD98-4BCF-BC05-2CCE6B32B929}">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6F04B6-650D-4E17-A9BA-A56490B8A765}">
      <dsp:nvSpPr>
        <dsp:cNvPr id="0" name=""/>
        <dsp:cNvSpPr/>
      </dsp:nvSpPr>
      <dsp:spPr>
        <a:xfrm>
          <a:off x="0" y="145115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wider, </a:t>
          </a:r>
          <a:endParaRPr lang="en-US" sz="2600" kern="1200"/>
        </a:p>
      </dsp:txBody>
      <dsp:txXfrm>
        <a:off x="0" y="1451154"/>
        <a:ext cx="10515600" cy="724514"/>
      </dsp:txXfrm>
    </dsp:sp>
    <dsp:sp modelId="{FB67FAB0-6F8E-49E0-B106-2C10B1C5B11C}">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76CFD8-481F-454E-97C5-5348148D46A6}">
      <dsp:nvSpPr>
        <dsp:cNvPr id="0" name=""/>
        <dsp:cNvSpPr/>
      </dsp:nvSpPr>
      <dsp:spPr>
        <a:xfrm>
          <a:off x="0" y="217566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change body shape, </a:t>
          </a:r>
          <a:endParaRPr lang="en-US" sz="2600" kern="1200"/>
        </a:p>
      </dsp:txBody>
      <dsp:txXfrm>
        <a:off x="0" y="2175669"/>
        <a:ext cx="10515600" cy="724514"/>
      </dsp:txXfrm>
    </dsp:sp>
    <dsp:sp modelId="{D76D970C-F01D-4CCF-97F3-4F739FFB6C0B}">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10AEC8-96E9-4CB9-8E26-4FAB984C6957}">
      <dsp:nvSpPr>
        <dsp:cNvPr id="0" name=""/>
        <dsp:cNvSpPr/>
      </dsp:nvSpPr>
      <dsp:spPr>
        <a:xfrm>
          <a:off x="0" y="2900183"/>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body and face hair,</a:t>
          </a:r>
          <a:endParaRPr lang="en-US" sz="2600" kern="1200" dirty="0"/>
        </a:p>
      </dsp:txBody>
      <dsp:txXfrm>
        <a:off x="0" y="2900183"/>
        <a:ext cx="10515600" cy="724514"/>
      </dsp:txXfrm>
    </dsp:sp>
    <dsp:sp modelId="{5CBDEED6-B1C3-45A2-BC94-8155AAC93B5D}">
      <dsp:nvSpPr>
        <dsp:cNvPr id="0" name=""/>
        <dsp:cNvSpPr/>
      </dsp:nvSpPr>
      <dsp:spPr>
        <a:xfrm>
          <a:off x="0" y="362469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FEEC89-4734-4FEF-B322-FC7E9F9BDBD8}">
      <dsp:nvSpPr>
        <dsp:cNvPr id="0" name=""/>
        <dsp:cNvSpPr/>
      </dsp:nvSpPr>
      <dsp:spPr>
        <a:xfrm>
          <a:off x="0" y="3624698"/>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Sexual organs develop</a:t>
          </a:r>
          <a:endParaRPr lang="en-US" sz="2600" kern="1200"/>
        </a:p>
      </dsp:txBody>
      <dsp:txXfrm>
        <a:off x="0" y="3624698"/>
        <a:ext cx="10515600" cy="7245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86F95B-5D75-4D7B-9F22-7E6F48673E0F}">
      <dsp:nvSpPr>
        <dsp:cNvPr id="0" name=""/>
        <dsp:cNvSpPr/>
      </dsp:nvSpPr>
      <dsp:spPr>
        <a:xfrm>
          <a:off x="4297854" y="2434922"/>
          <a:ext cx="1429354" cy="142935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Erikson</a:t>
          </a:r>
        </a:p>
      </dsp:txBody>
      <dsp:txXfrm>
        <a:off x="4507178" y="2644246"/>
        <a:ext cx="1010706" cy="1010706"/>
      </dsp:txXfrm>
    </dsp:sp>
    <dsp:sp modelId="{D3F3F4ED-AB7A-46B5-86F7-84976D3EE188}">
      <dsp:nvSpPr>
        <dsp:cNvPr id="0" name=""/>
        <dsp:cNvSpPr/>
      </dsp:nvSpPr>
      <dsp:spPr>
        <a:xfrm rot="16200000">
          <a:off x="4511507" y="1921066"/>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87480" y="1908847"/>
        <a:ext cx="50102" cy="50102"/>
      </dsp:txXfrm>
    </dsp:sp>
    <dsp:sp modelId="{FF600FFF-BDAC-469A-93BB-9E5FD2E4E90A}">
      <dsp:nvSpPr>
        <dsp:cNvPr id="0" name=""/>
        <dsp:cNvSpPr/>
      </dsp:nvSpPr>
      <dsp:spPr>
        <a:xfrm>
          <a:off x="4297854" y="3519"/>
          <a:ext cx="1429354" cy="142935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Stage 1:</a:t>
          </a:r>
        </a:p>
        <a:p>
          <a:pPr marL="0" lvl="0" indent="0" algn="ctr" defTabSz="666750">
            <a:lnSpc>
              <a:spcPct val="90000"/>
            </a:lnSpc>
            <a:spcBef>
              <a:spcPct val="0"/>
            </a:spcBef>
            <a:spcAft>
              <a:spcPct val="35000"/>
            </a:spcAft>
            <a:buNone/>
          </a:pPr>
          <a:r>
            <a:rPr lang="en-GB" sz="1500" kern="1200" dirty="0"/>
            <a:t>Trust vs Mistrust</a:t>
          </a:r>
        </a:p>
      </dsp:txBody>
      <dsp:txXfrm>
        <a:off x="4507178" y="212843"/>
        <a:ext cx="1010706" cy="1010706"/>
      </dsp:txXfrm>
    </dsp:sp>
    <dsp:sp modelId="{9B19FBCD-2B1C-415E-8971-AAA61B6D442A}">
      <dsp:nvSpPr>
        <dsp:cNvPr id="0" name=""/>
        <dsp:cNvSpPr/>
      </dsp:nvSpPr>
      <dsp:spPr>
        <a:xfrm rot="18900000">
          <a:off x="5371138" y="2277137"/>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47110" y="2264918"/>
        <a:ext cx="50102" cy="50102"/>
      </dsp:txXfrm>
    </dsp:sp>
    <dsp:sp modelId="{2F78DA37-12C8-48BF-A0C4-544C8879D6A6}">
      <dsp:nvSpPr>
        <dsp:cNvPr id="0" name=""/>
        <dsp:cNvSpPr/>
      </dsp:nvSpPr>
      <dsp:spPr>
        <a:xfrm>
          <a:off x="6017115" y="715661"/>
          <a:ext cx="1429354" cy="1429354"/>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Stage 2: Autonomy vs Shame &amp; Doubt</a:t>
          </a:r>
        </a:p>
      </dsp:txBody>
      <dsp:txXfrm>
        <a:off x="6226439" y="924985"/>
        <a:ext cx="1010706" cy="1010706"/>
      </dsp:txXfrm>
    </dsp:sp>
    <dsp:sp modelId="{EA16FBA4-85C2-4BF7-B467-408795CFA741}">
      <dsp:nvSpPr>
        <dsp:cNvPr id="0" name=""/>
        <dsp:cNvSpPr/>
      </dsp:nvSpPr>
      <dsp:spPr>
        <a:xfrm>
          <a:off x="5727208" y="3136767"/>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203181" y="3124548"/>
        <a:ext cx="50102" cy="50102"/>
      </dsp:txXfrm>
    </dsp:sp>
    <dsp:sp modelId="{1880F77E-A1D6-401D-82B9-BA985EB8DA77}">
      <dsp:nvSpPr>
        <dsp:cNvPr id="0" name=""/>
        <dsp:cNvSpPr/>
      </dsp:nvSpPr>
      <dsp:spPr>
        <a:xfrm>
          <a:off x="6729256" y="2434922"/>
          <a:ext cx="1429354" cy="1429354"/>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Stage 3: Initiative vs Guilt</a:t>
          </a:r>
        </a:p>
      </dsp:txBody>
      <dsp:txXfrm>
        <a:off x="6938580" y="2644246"/>
        <a:ext cx="1010706" cy="1010706"/>
      </dsp:txXfrm>
    </dsp:sp>
    <dsp:sp modelId="{F5324F29-9524-4696-BF54-EB46F3BBD28D}">
      <dsp:nvSpPr>
        <dsp:cNvPr id="0" name=""/>
        <dsp:cNvSpPr/>
      </dsp:nvSpPr>
      <dsp:spPr>
        <a:xfrm rot="2700000">
          <a:off x="5371138" y="3996398"/>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47110" y="3984179"/>
        <a:ext cx="50102" cy="50102"/>
      </dsp:txXfrm>
    </dsp:sp>
    <dsp:sp modelId="{F6727171-1730-4F71-8409-254445A732F0}">
      <dsp:nvSpPr>
        <dsp:cNvPr id="0" name=""/>
        <dsp:cNvSpPr/>
      </dsp:nvSpPr>
      <dsp:spPr>
        <a:xfrm>
          <a:off x="6017115" y="4154184"/>
          <a:ext cx="1429354" cy="1429354"/>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Stage 4: Industry vs Inferiority </a:t>
          </a:r>
        </a:p>
      </dsp:txBody>
      <dsp:txXfrm>
        <a:off x="6226439" y="4363508"/>
        <a:ext cx="1010706" cy="1010706"/>
      </dsp:txXfrm>
    </dsp:sp>
    <dsp:sp modelId="{20AEA21E-2D5B-4A16-9F44-0BFB05970322}">
      <dsp:nvSpPr>
        <dsp:cNvPr id="0" name=""/>
        <dsp:cNvSpPr/>
      </dsp:nvSpPr>
      <dsp:spPr>
        <a:xfrm rot="5400000">
          <a:off x="4511507" y="4352469"/>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87480" y="4340250"/>
        <a:ext cx="50102" cy="50102"/>
      </dsp:txXfrm>
    </dsp:sp>
    <dsp:sp modelId="{A3BE35DC-3902-4DF3-AA9B-C932D7D20CF1}">
      <dsp:nvSpPr>
        <dsp:cNvPr id="0" name=""/>
        <dsp:cNvSpPr/>
      </dsp:nvSpPr>
      <dsp:spPr>
        <a:xfrm>
          <a:off x="4297854" y="4866325"/>
          <a:ext cx="1429354" cy="1429354"/>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b="1" kern="1200" dirty="0"/>
            <a:t>Stage 5: Identity vs Role Confusion</a:t>
          </a:r>
        </a:p>
      </dsp:txBody>
      <dsp:txXfrm>
        <a:off x="4507178" y="5075649"/>
        <a:ext cx="1010706" cy="1010706"/>
      </dsp:txXfrm>
    </dsp:sp>
    <dsp:sp modelId="{DBC2B739-4463-443B-BF75-AB669FA3E5B1}">
      <dsp:nvSpPr>
        <dsp:cNvPr id="0" name=""/>
        <dsp:cNvSpPr/>
      </dsp:nvSpPr>
      <dsp:spPr>
        <a:xfrm rot="8100000">
          <a:off x="3651876" y="3996398"/>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127849" y="3984179"/>
        <a:ext cx="50102" cy="50102"/>
      </dsp:txXfrm>
    </dsp:sp>
    <dsp:sp modelId="{BF10E1E7-45C8-48A7-9805-083675A39D66}">
      <dsp:nvSpPr>
        <dsp:cNvPr id="0" name=""/>
        <dsp:cNvSpPr/>
      </dsp:nvSpPr>
      <dsp:spPr>
        <a:xfrm>
          <a:off x="2578592" y="4154184"/>
          <a:ext cx="1429354" cy="142935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Stage 6: Intimacy vs isolation</a:t>
          </a:r>
        </a:p>
      </dsp:txBody>
      <dsp:txXfrm>
        <a:off x="2787916" y="4363508"/>
        <a:ext cx="1010706" cy="1010706"/>
      </dsp:txXfrm>
    </dsp:sp>
    <dsp:sp modelId="{DBE11FC3-F4AC-4D11-B1AE-43B9759F5130}">
      <dsp:nvSpPr>
        <dsp:cNvPr id="0" name=""/>
        <dsp:cNvSpPr/>
      </dsp:nvSpPr>
      <dsp:spPr>
        <a:xfrm rot="10800000">
          <a:off x="3295806" y="3136767"/>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771778" y="3124548"/>
        <a:ext cx="50102" cy="50102"/>
      </dsp:txXfrm>
    </dsp:sp>
    <dsp:sp modelId="{81BF990B-BCBB-46FE-B02D-385A26B47B69}">
      <dsp:nvSpPr>
        <dsp:cNvPr id="0" name=""/>
        <dsp:cNvSpPr/>
      </dsp:nvSpPr>
      <dsp:spPr>
        <a:xfrm>
          <a:off x="1866451" y="2434922"/>
          <a:ext cx="1429354" cy="1429354"/>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Stage 7: Generativity vs Stagnation</a:t>
          </a:r>
        </a:p>
      </dsp:txBody>
      <dsp:txXfrm>
        <a:off x="2075775" y="2644246"/>
        <a:ext cx="1010706" cy="1010706"/>
      </dsp:txXfrm>
    </dsp:sp>
    <dsp:sp modelId="{CE2FD795-7C4C-469D-922B-EE1FD4D7D021}">
      <dsp:nvSpPr>
        <dsp:cNvPr id="0" name=""/>
        <dsp:cNvSpPr/>
      </dsp:nvSpPr>
      <dsp:spPr>
        <a:xfrm rot="13500000">
          <a:off x="3651876" y="2277137"/>
          <a:ext cx="1002048" cy="25664"/>
        </a:xfrm>
        <a:custGeom>
          <a:avLst/>
          <a:gdLst/>
          <a:ahLst/>
          <a:cxnLst/>
          <a:rect l="0" t="0" r="0" b="0"/>
          <a:pathLst>
            <a:path>
              <a:moveTo>
                <a:pt x="0" y="12832"/>
              </a:moveTo>
              <a:lnTo>
                <a:pt x="1002048" y="12832"/>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127849" y="2264918"/>
        <a:ext cx="50102" cy="50102"/>
      </dsp:txXfrm>
    </dsp:sp>
    <dsp:sp modelId="{144AE7E4-BFE9-46A0-B0EF-539C85B2AF1A}">
      <dsp:nvSpPr>
        <dsp:cNvPr id="0" name=""/>
        <dsp:cNvSpPr/>
      </dsp:nvSpPr>
      <dsp:spPr>
        <a:xfrm>
          <a:off x="2578592" y="715661"/>
          <a:ext cx="1429354" cy="1429354"/>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Stage 8: Ego Integrity vs Despair</a:t>
          </a:r>
        </a:p>
      </dsp:txBody>
      <dsp:txXfrm>
        <a:off x="2787916" y="924985"/>
        <a:ext cx="1010706" cy="10107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003256-F28D-4C29-82C2-5CCA57BF741F}">
      <dsp:nvSpPr>
        <dsp:cNvPr id="0" name=""/>
        <dsp:cNvSpPr/>
      </dsp:nvSpPr>
      <dsp:spPr>
        <a:xfrm>
          <a:off x="4048615" y="1950091"/>
          <a:ext cx="1496711" cy="1496711"/>
        </a:xfrm>
        <a:prstGeom prst="ellipse">
          <a:avLst/>
        </a:prstGeom>
        <a:solidFill>
          <a:srgbClr val="92D05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altLang="en-US" sz="1900" kern="1200" dirty="0">
              <a:solidFill>
                <a:schemeClr val="tx1"/>
              </a:solidFill>
            </a:rPr>
            <a:t>Kohlberg's six stages</a:t>
          </a:r>
          <a:endParaRPr lang="en-GB" sz="1900" kern="1200" dirty="0">
            <a:solidFill>
              <a:schemeClr val="tx1"/>
            </a:solidFill>
          </a:endParaRPr>
        </a:p>
      </dsp:txBody>
      <dsp:txXfrm>
        <a:off x="4267803" y="2169279"/>
        <a:ext cx="1058335" cy="1058335"/>
      </dsp:txXfrm>
    </dsp:sp>
    <dsp:sp modelId="{EA368179-AC55-46F3-BF78-003A0591BDEE}">
      <dsp:nvSpPr>
        <dsp:cNvPr id="0" name=""/>
        <dsp:cNvSpPr/>
      </dsp:nvSpPr>
      <dsp:spPr>
        <a:xfrm rot="16200000">
          <a:off x="4572405" y="1711485"/>
          <a:ext cx="449131" cy="28081"/>
        </a:xfrm>
        <a:custGeom>
          <a:avLst/>
          <a:gdLst/>
          <a:ahLst/>
          <a:cxnLst/>
          <a:rect l="0" t="0" r="0" b="0"/>
          <a:pathLst>
            <a:path>
              <a:moveTo>
                <a:pt x="0" y="14040"/>
              </a:moveTo>
              <a:lnTo>
                <a:pt x="449131" y="1404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solidFill>
          </a:endParaRPr>
        </a:p>
      </dsp:txBody>
      <dsp:txXfrm>
        <a:off x="4785743" y="1714297"/>
        <a:ext cx="22456" cy="22456"/>
      </dsp:txXfrm>
    </dsp:sp>
    <dsp:sp modelId="{E2ADB4AF-9538-4092-AC61-F88BB06BF93B}">
      <dsp:nvSpPr>
        <dsp:cNvPr id="0" name=""/>
        <dsp:cNvSpPr/>
      </dsp:nvSpPr>
      <dsp:spPr>
        <a:xfrm>
          <a:off x="4048615" y="4248"/>
          <a:ext cx="1496711" cy="1496711"/>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solidFill>
                <a:schemeClr val="tx1"/>
              </a:solidFill>
            </a:rPr>
            <a:t>Obey laws and rules to avoid being punished</a:t>
          </a:r>
          <a:endParaRPr lang="en-GB" sz="1000" kern="1200" dirty="0">
            <a:solidFill>
              <a:schemeClr val="tx1"/>
            </a:solidFill>
          </a:endParaRPr>
        </a:p>
      </dsp:txBody>
      <dsp:txXfrm>
        <a:off x="4267803" y="223436"/>
        <a:ext cx="1058335" cy="1058335"/>
      </dsp:txXfrm>
    </dsp:sp>
    <dsp:sp modelId="{D1712916-B766-4F0E-A0FE-4DC4B46CDDE7}">
      <dsp:nvSpPr>
        <dsp:cNvPr id="0" name=""/>
        <dsp:cNvSpPr/>
      </dsp:nvSpPr>
      <dsp:spPr>
        <a:xfrm rot="19800000">
          <a:off x="5414980" y="2197946"/>
          <a:ext cx="449131" cy="28081"/>
        </a:xfrm>
        <a:custGeom>
          <a:avLst/>
          <a:gdLst/>
          <a:ahLst/>
          <a:cxnLst/>
          <a:rect l="0" t="0" r="0" b="0"/>
          <a:pathLst>
            <a:path>
              <a:moveTo>
                <a:pt x="0" y="14040"/>
              </a:moveTo>
              <a:lnTo>
                <a:pt x="449131" y="1404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solidFill>
          </a:endParaRPr>
        </a:p>
      </dsp:txBody>
      <dsp:txXfrm>
        <a:off x="5628317" y="2200758"/>
        <a:ext cx="22456" cy="22456"/>
      </dsp:txXfrm>
    </dsp:sp>
    <dsp:sp modelId="{723F058B-A68A-457D-8B75-342C3D843D1A}">
      <dsp:nvSpPr>
        <dsp:cNvPr id="0" name=""/>
        <dsp:cNvSpPr/>
      </dsp:nvSpPr>
      <dsp:spPr>
        <a:xfrm>
          <a:off x="5733765" y="977170"/>
          <a:ext cx="1496711" cy="1496711"/>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solidFill>
                <a:schemeClr val="tx1"/>
              </a:solidFill>
            </a:rPr>
            <a:t>Follow laws and rules because it serves you best.</a:t>
          </a:r>
          <a:endParaRPr lang="en-GB" sz="1000" kern="1200" dirty="0">
            <a:solidFill>
              <a:schemeClr val="tx1"/>
            </a:solidFill>
          </a:endParaRPr>
        </a:p>
      </dsp:txBody>
      <dsp:txXfrm>
        <a:off x="5952953" y="1196358"/>
        <a:ext cx="1058335" cy="1058335"/>
      </dsp:txXfrm>
    </dsp:sp>
    <dsp:sp modelId="{30DFD9A3-AACA-41C8-A463-C870A45F3C93}">
      <dsp:nvSpPr>
        <dsp:cNvPr id="0" name=""/>
        <dsp:cNvSpPr/>
      </dsp:nvSpPr>
      <dsp:spPr>
        <a:xfrm rot="1800000">
          <a:off x="5414980" y="3170867"/>
          <a:ext cx="449131" cy="28081"/>
        </a:xfrm>
        <a:custGeom>
          <a:avLst/>
          <a:gdLst/>
          <a:ahLst/>
          <a:cxnLst/>
          <a:rect l="0" t="0" r="0" b="0"/>
          <a:pathLst>
            <a:path>
              <a:moveTo>
                <a:pt x="0" y="14040"/>
              </a:moveTo>
              <a:lnTo>
                <a:pt x="449131" y="1404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solidFill>
          </a:endParaRPr>
        </a:p>
      </dsp:txBody>
      <dsp:txXfrm>
        <a:off x="5628317" y="3173679"/>
        <a:ext cx="22456" cy="22456"/>
      </dsp:txXfrm>
    </dsp:sp>
    <dsp:sp modelId="{F75E71DC-A01D-4B48-A34D-284B6C8CD2F3}">
      <dsp:nvSpPr>
        <dsp:cNvPr id="0" name=""/>
        <dsp:cNvSpPr/>
      </dsp:nvSpPr>
      <dsp:spPr>
        <a:xfrm>
          <a:off x="5733765" y="2923013"/>
          <a:ext cx="1496711" cy="1496711"/>
        </a:xfrm>
        <a:prstGeom prst="ellipse">
          <a:avLst/>
        </a:prstGeom>
        <a:solidFill>
          <a:schemeClr val="accent2"/>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solidFill>
                <a:schemeClr val="tx1"/>
              </a:solidFill>
            </a:rPr>
            <a:t>Follow laws and rules to be seen as a good boy/girl </a:t>
          </a:r>
          <a:endParaRPr lang="en-GB" sz="1000" kern="1200" dirty="0">
            <a:solidFill>
              <a:schemeClr val="tx1"/>
            </a:solidFill>
          </a:endParaRPr>
        </a:p>
      </dsp:txBody>
      <dsp:txXfrm>
        <a:off x="5952953" y="3142201"/>
        <a:ext cx="1058335" cy="1058335"/>
      </dsp:txXfrm>
    </dsp:sp>
    <dsp:sp modelId="{D490E084-A349-48E6-BC4F-9B66526C52DE}">
      <dsp:nvSpPr>
        <dsp:cNvPr id="0" name=""/>
        <dsp:cNvSpPr/>
      </dsp:nvSpPr>
      <dsp:spPr>
        <a:xfrm rot="5400000">
          <a:off x="4572405" y="3657328"/>
          <a:ext cx="449131" cy="28081"/>
        </a:xfrm>
        <a:custGeom>
          <a:avLst/>
          <a:gdLst/>
          <a:ahLst/>
          <a:cxnLst/>
          <a:rect l="0" t="0" r="0" b="0"/>
          <a:pathLst>
            <a:path>
              <a:moveTo>
                <a:pt x="0" y="14040"/>
              </a:moveTo>
              <a:lnTo>
                <a:pt x="449131" y="1404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solidFill>
          </a:endParaRPr>
        </a:p>
      </dsp:txBody>
      <dsp:txXfrm>
        <a:off x="4785743" y="3660140"/>
        <a:ext cx="22456" cy="22456"/>
      </dsp:txXfrm>
    </dsp:sp>
    <dsp:sp modelId="{3838C555-6F9F-46A5-94C9-77D6CCA6E33D}">
      <dsp:nvSpPr>
        <dsp:cNvPr id="0" name=""/>
        <dsp:cNvSpPr/>
      </dsp:nvSpPr>
      <dsp:spPr>
        <a:xfrm>
          <a:off x="4048615" y="3895934"/>
          <a:ext cx="1496711" cy="1496711"/>
        </a:xfrm>
        <a:prstGeom prst="ellipse">
          <a:avLst/>
        </a:prstGeom>
        <a:solidFill>
          <a:schemeClr val="accent2"/>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solidFill>
                <a:schemeClr val="tx1"/>
              </a:solidFill>
            </a:rPr>
            <a:t>Follow laws and rules because it keeps social order</a:t>
          </a:r>
          <a:endParaRPr lang="en-GB" sz="1000" kern="1200" dirty="0">
            <a:solidFill>
              <a:schemeClr val="tx1"/>
            </a:solidFill>
          </a:endParaRPr>
        </a:p>
      </dsp:txBody>
      <dsp:txXfrm>
        <a:off x="4267803" y="4115122"/>
        <a:ext cx="1058335" cy="1058335"/>
      </dsp:txXfrm>
    </dsp:sp>
    <dsp:sp modelId="{3E8A9113-B194-4706-835E-C118F32D84C8}">
      <dsp:nvSpPr>
        <dsp:cNvPr id="0" name=""/>
        <dsp:cNvSpPr/>
      </dsp:nvSpPr>
      <dsp:spPr>
        <a:xfrm rot="9000000">
          <a:off x="3729831" y="3170867"/>
          <a:ext cx="449131" cy="28081"/>
        </a:xfrm>
        <a:custGeom>
          <a:avLst/>
          <a:gdLst/>
          <a:ahLst/>
          <a:cxnLst/>
          <a:rect l="0" t="0" r="0" b="0"/>
          <a:pathLst>
            <a:path>
              <a:moveTo>
                <a:pt x="0" y="14040"/>
              </a:moveTo>
              <a:lnTo>
                <a:pt x="449131" y="1404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solidFill>
          </a:endParaRPr>
        </a:p>
      </dsp:txBody>
      <dsp:txXfrm rot="10800000">
        <a:off x="3943168" y="3173679"/>
        <a:ext cx="22456" cy="22456"/>
      </dsp:txXfrm>
    </dsp:sp>
    <dsp:sp modelId="{715411CB-8E3A-4283-9527-A85077B7EF8E}">
      <dsp:nvSpPr>
        <dsp:cNvPr id="0" name=""/>
        <dsp:cNvSpPr/>
      </dsp:nvSpPr>
      <dsp:spPr>
        <a:xfrm>
          <a:off x="2363466" y="2923013"/>
          <a:ext cx="1496711" cy="1496711"/>
        </a:xfrm>
        <a:prstGeom prst="ellipse">
          <a:avLst/>
        </a:prstGeom>
        <a:solidFill>
          <a:schemeClr val="accent5">
            <a:lumMod val="60000"/>
            <a:lumOff val="40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solidFill>
                <a:schemeClr val="tx1"/>
              </a:solidFill>
            </a:rPr>
            <a:t>Everyone has different values.  Follow laws and rules made by being aware of different views and agreeing on them</a:t>
          </a:r>
        </a:p>
      </dsp:txBody>
      <dsp:txXfrm>
        <a:off x="2582654" y="3142201"/>
        <a:ext cx="1058335" cy="1058335"/>
      </dsp:txXfrm>
    </dsp:sp>
    <dsp:sp modelId="{82B431E9-C76D-4EDD-9926-701BB2FB1EB1}">
      <dsp:nvSpPr>
        <dsp:cNvPr id="0" name=""/>
        <dsp:cNvSpPr/>
      </dsp:nvSpPr>
      <dsp:spPr>
        <a:xfrm rot="12600000">
          <a:off x="3729831" y="2197946"/>
          <a:ext cx="449131" cy="28081"/>
        </a:xfrm>
        <a:custGeom>
          <a:avLst/>
          <a:gdLst/>
          <a:ahLst/>
          <a:cxnLst/>
          <a:rect l="0" t="0" r="0" b="0"/>
          <a:pathLst>
            <a:path>
              <a:moveTo>
                <a:pt x="0" y="14040"/>
              </a:moveTo>
              <a:lnTo>
                <a:pt x="449131" y="14040"/>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solidFill>
              <a:schemeClr val="tx1"/>
            </a:solidFill>
          </a:endParaRPr>
        </a:p>
      </dsp:txBody>
      <dsp:txXfrm rot="10800000">
        <a:off x="3943168" y="2200758"/>
        <a:ext cx="22456" cy="22456"/>
      </dsp:txXfrm>
    </dsp:sp>
    <dsp:sp modelId="{01EECB90-D2A9-4B05-BE2F-7A132BC5F414}">
      <dsp:nvSpPr>
        <dsp:cNvPr id="0" name=""/>
        <dsp:cNvSpPr/>
      </dsp:nvSpPr>
      <dsp:spPr>
        <a:xfrm>
          <a:off x="2363466" y="977170"/>
          <a:ext cx="1496711" cy="1496711"/>
        </a:xfrm>
        <a:prstGeom prst="ellipse">
          <a:avLst/>
        </a:prstGeom>
        <a:solidFill>
          <a:schemeClr val="accent5">
            <a:lumMod val="60000"/>
            <a:lumOff val="40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a:solidFill>
                <a:schemeClr val="tx1"/>
              </a:solidFill>
            </a:rPr>
            <a:t>Follow your own rules and values, even if conflict with laws and rules</a:t>
          </a:r>
          <a:endParaRPr lang="en-GB" sz="1000" kern="1200" dirty="0">
            <a:solidFill>
              <a:schemeClr val="tx1"/>
            </a:solidFill>
          </a:endParaRPr>
        </a:p>
      </dsp:txBody>
      <dsp:txXfrm>
        <a:off x="2582654" y="1196358"/>
        <a:ext cx="1058335" cy="10583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06/10/2025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www.psychologytoday.com/basics/social-life" TargetMode="External"/><Relationship Id="rId3" Type="http://schemas.openxmlformats.org/officeDocument/2006/relationships/hyperlink" Target="https://www.psychologytoday.com/basics/adolescence" TargetMode="External"/><Relationship Id="rId7" Type="http://schemas.openxmlformats.org/officeDocument/2006/relationships/hyperlink" Target="https://www.psychologytoday.com/basics/psychopharmacology"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psychologytoday.com/basics/sex" TargetMode="External"/><Relationship Id="rId5" Type="http://schemas.openxmlformats.org/officeDocument/2006/relationships/hyperlink" Target="https://www.psychologytoday.com/basics/identity" TargetMode="External"/><Relationship Id="rId4" Type="http://schemas.openxmlformats.org/officeDocument/2006/relationships/hyperlink" Target="https://www.psychologytoday.com/basics/child-development"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www.ted.com/talks/sarah_jayne_blakemore_the_mysterious_workings_of_the_adolescent_brain"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www.theguardian.com/society/2008/mar/19/voluntarysector.youngpeople"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7A7EEA8-9A6C-4D3D-ACAF-81EDFE8A826E}" type="slidenum">
              <a:rPr lang="en-GB" smtClean="0"/>
              <a:t>3</a:t>
            </a:fld>
            <a:endParaRPr lang="en-GB"/>
          </a:p>
        </p:txBody>
      </p:sp>
    </p:spTree>
    <p:extLst>
      <p:ext uri="{BB962C8B-B14F-4D97-AF65-F5344CB8AC3E}">
        <p14:creationId xmlns:p14="http://schemas.microsoft.com/office/powerpoint/2010/main" val="36053627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input on adolescence not being</a:t>
            </a:r>
            <a:r>
              <a:rPr lang="en-GB" baseline="0" dirty="0"/>
              <a:t> a new phenomenon, but a stage of life that we call go through from childhood to adulthood.  These 2 quotes pick out key themes that are often noted that take place in adolescence.</a:t>
            </a:r>
          </a:p>
          <a:p>
            <a:endParaRPr lang="en-GB" baseline="0" dirty="0"/>
          </a:p>
          <a:p>
            <a:r>
              <a:rPr lang="en-GB" b="1" baseline="0" dirty="0"/>
              <a:t>Socrates, 400 </a:t>
            </a:r>
            <a:r>
              <a:rPr lang="en-GB" b="1" baseline="0" dirty="0" err="1"/>
              <a:t>yrs</a:t>
            </a:r>
            <a:r>
              <a:rPr lang="en-GB" b="1" baseline="0" dirty="0"/>
              <a:t> BC</a:t>
            </a:r>
            <a:r>
              <a:rPr lang="en-GB" baseline="0" dirty="0"/>
              <a:t>: bad manners, contempt for authority, disrespect elders, contradict parents, tyrannise teachers, talkative, lazy, eat wrong food.</a:t>
            </a:r>
          </a:p>
          <a:p>
            <a:endParaRPr lang="en-GB" baseline="0" dirty="0"/>
          </a:p>
          <a:p>
            <a:r>
              <a:rPr lang="en-GB" b="1" baseline="0" dirty="0"/>
              <a:t>Shakespeare, 1600</a:t>
            </a:r>
            <a:r>
              <a:rPr lang="en-GB" baseline="0" dirty="0"/>
              <a:t>: getting girls pregnant, doing wrong to their elders (</a:t>
            </a:r>
            <a:r>
              <a:rPr lang="en-GB" baseline="0" dirty="0" err="1"/>
              <a:t>ancientry</a:t>
            </a:r>
            <a:r>
              <a:rPr lang="en-GB" baseline="0" dirty="0"/>
              <a:t>), stealing, fighting.</a:t>
            </a:r>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4</a:t>
            </a:fld>
            <a:endParaRPr lang="en-GB"/>
          </a:p>
        </p:txBody>
      </p:sp>
    </p:spTree>
    <p:extLst>
      <p:ext uri="{BB962C8B-B14F-4D97-AF65-F5344CB8AC3E}">
        <p14:creationId xmlns:p14="http://schemas.microsoft.com/office/powerpoint/2010/main" val="2156948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 on definition of adolescence</a:t>
            </a:r>
          </a:p>
          <a:p>
            <a:endParaRPr lang="en-GB" dirty="0"/>
          </a:p>
          <a:p>
            <a:r>
              <a:rPr lang="en-GB" dirty="0">
                <a:hlinkClick r:id="rId3" tooltip="Psychology Today looks at Adolescence"/>
              </a:rPr>
              <a:t>Adolescence</a:t>
            </a:r>
            <a:r>
              <a:rPr lang="en-GB" dirty="0"/>
              <a:t> describes the teenage years between 13 and 19 and can be considered the transitional stage from </a:t>
            </a:r>
            <a:r>
              <a:rPr lang="en-GB" dirty="0">
                <a:hlinkClick r:id="rId4" tooltip="Psychology Today looks at childhood"/>
              </a:rPr>
              <a:t>childhood</a:t>
            </a:r>
            <a:r>
              <a:rPr lang="en-GB" dirty="0"/>
              <a:t> to adulthood. However, the physical and psychological changes that occur in adolescence can start earlier, during the preteen or "tween" years (ages 9 through 12). Adolescence can be a time of both disorientation and discovery. The transitional period can bring up issues of independence and self-</a:t>
            </a:r>
            <a:r>
              <a:rPr lang="en-GB" dirty="0">
                <a:hlinkClick r:id="rId5" tooltip="Psychology Today looks at identity"/>
              </a:rPr>
              <a:t>identity</a:t>
            </a:r>
            <a:r>
              <a:rPr lang="en-GB" dirty="0"/>
              <a:t>; many adolescents and their peers face tough choices regarding schoolwork, </a:t>
            </a:r>
            <a:r>
              <a:rPr lang="en-GB" dirty="0">
                <a:hlinkClick r:id="rId6" tooltip="Psychology Today looks at sexuality"/>
              </a:rPr>
              <a:t>sexuality</a:t>
            </a:r>
            <a:r>
              <a:rPr lang="en-GB" dirty="0"/>
              <a:t>, </a:t>
            </a:r>
            <a:r>
              <a:rPr lang="en-GB" dirty="0">
                <a:hlinkClick r:id="rId7" tooltip="Psychology Today looks at drugs"/>
              </a:rPr>
              <a:t>drugs</a:t>
            </a:r>
            <a:r>
              <a:rPr lang="en-GB" dirty="0"/>
              <a:t>, alcohol, and their </a:t>
            </a:r>
            <a:r>
              <a:rPr lang="en-GB" dirty="0">
                <a:hlinkClick r:id="rId8" tooltip="Psychology Today looks at social life"/>
              </a:rPr>
              <a:t>social life</a:t>
            </a:r>
            <a:r>
              <a:rPr lang="en-GB" dirty="0"/>
              <a:t>. Peer groups, romantic interests and external appearance tend to naturally increase in importance for some time during a teen's journey toward adulthood.</a:t>
            </a:r>
          </a:p>
          <a:p>
            <a:endParaRPr lang="en-GB" dirty="0"/>
          </a:p>
          <a:p>
            <a:r>
              <a:rPr lang="en-GB" dirty="0"/>
              <a:t>https://www.psychologytoday.com/basics/adolescence</a:t>
            </a:r>
            <a:r>
              <a:rPr lang="en-GB" baseline="0" dirty="0"/>
              <a:t> </a:t>
            </a:r>
          </a:p>
          <a:p>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5</a:t>
            </a:fld>
            <a:endParaRPr lang="en-GB"/>
          </a:p>
        </p:txBody>
      </p:sp>
    </p:spTree>
    <p:extLst>
      <p:ext uri="{BB962C8B-B14F-4D97-AF65-F5344CB8AC3E}">
        <p14:creationId xmlns:p14="http://schemas.microsoft.com/office/powerpoint/2010/main" val="4084427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15988" eaLnBrk="0" hangingPunct="0">
              <a:defRPr sz="4400">
                <a:solidFill>
                  <a:schemeClr val="tx2"/>
                </a:solidFill>
                <a:latin typeface="Arial" panose="020B0604020202020204" pitchFamily="34" charset="0"/>
              </a:defRPr>
            </a:lvl1pPr>
            <a:lvl2pPr marL="742950" indent="-285750" algn="ctr" defTabSz="915988" eaLnBrk="0" hangingPunct="0">
              <a:defRPr sz="4400">
                <a:solidFill>
                  <a:schemeClr val="tx2"/>
                </a:solidFill>
                <a:latin typeface="Arial" panose="020B0604020202020204" pitchFamily="34" charset="0"/>
              </a:defRPr>
            </a:lvl2pPr>
            <a:lvl3pPr marL="1143000" indent="-228600" algn="ctr" defTabSz="915988" eaLnBrk="0" hangingPunct="0">
              <a:defRPr sz="4400">
                <a:solidFill>
                  <a:schemeClr val="tx2"/>
                </a:solidFill>
                <a:latin typeface="Arial" panose="020B0604020202020204" pitchFamily="34" charset="0"/>
              </a:defRPr>
            </a:lvl3pPr>
            <a:lvl4pPr marL="1600200" indent="-228600" algn="ctr" defTabSz="915988" eaLnBrk="0" hangingPunct="0">
              <a:defRPr sz="4400">
                <a:solidFill>
                  <a:schemeClr val="tx2"/>
                </a:solidFill>
                <a:latin typeface="Arial" panose="020B0604020202020204" pitchFamily="34" charset="0"/>
              </a:defRPr>
            </a:lvl4pPr>
            <a:lvl5pPr marL="2057400" indent="-228600" algn="ctr" defTabSz="915988" eaLnBrk="0" hangingPunct="0">
              <a:defRPr sz="4400">
                <a:solidFill>
                  <a:schemeClr val="tx2"/>
                </a:solidFill>
                <a:latin typeface="Arial" panose="020B0604020202020204" pitchFamily="34" charset="0"/>
              </a:defRPr>
            </a:lvl5pPr>
            <a:lvl6pPr marL="2514600" indent="-228600" algn="ctr" defTabSz="915988" eaLnBrk="0" fontAlgn="base" hangingPunct="0">
              <a:spcBef>
                <a:spcPct val="0"/>
              </a:spcBef>
              <a:spcAft>
                <a:spcPct val="0"/>
              </a:spcAft>
              <a:defRPr sz="4400">
                <a:solidFill>
                  <a:schemeClr val="tx2"/>
                </a:solidFill>
                <a:latin typeface="Arial" panose="020B0604020202020204" pitchFamily="34" charset="0"/>
              </a:defRPr>
            </a:lvl6pPr>
            <a:lvl7pPr marL="2971800" indent="-228600" algn="ctr" defTabSz="915988" eaLnBrk="0" fontAlgn="base" hangingPunct="0">
              <a:spcBef>
                <a:spcPct val="0"/>
              </a:spcBef>
              <a:spcAft>
                <a:spcPct val="0"/>
              </a:spcAft>
              <a:defRPr sz="4400">
                <a:solidFill>
                  <a:schemeClr val="tx2"/>
                </a:solidFill>
                <a:latin typeface="Arial" panose="020B0604020202020204" pitchFamily="34" charset="0"/>
              </a:defRPr>
            </a:lvl7pPr>
            <a:lvl8pPr marL="3429000" indent="-228600" algn="ctr" defTabSz="915988" eaLnBrk="0" fontAlgn="base" hangingPunct="0">
              <a:spcBef>
                <a:spcPct val="0"/>
              </a:spcBef>
              <a:spcAft>
                <a:spcPct val="0"/>
              </a:spcAft>
              <a:defRPr sz="4400">
                <a:solidFill>
                  <a:schemeClr val="tx2"/>
                </a:solidFill>
                <a:latin typeface="Arial" panose="020B0604020202020204" pitchFamily="34" charset="0"/>
              </a:defRPr>
            </a:lvl8pPr>
            <a:lvl9pPr marL="3886200" indent="-228600" algn="ctr" defTabSz="915988" eaLnBrk="0" fontAlgn="base" hangingPunct="0">
              <a:spcBef>
                <a:spcPct val="0"/>
              </a:spcBef>
              <a:spcAft>
                <a:spcPct val="0"/>
              </a:spcAft>
              <a:defRPr sz="4400">
                <a:solidFill>
                  <a:schemeClr val="tx2"/>
                </a:solidFill>
                <a:latin typeface="Arial" panose="020B0604020202020204" pitchFamily="34" charset="0"/>
              </a:defRPr>
            </a:lvl9pPr>
          </a:lstStyle>
          <a:p>
            <a:pPr algn="r" eaLnBrk="1" hangingPunct="1"/>
            <a:fld id="{F96B82DF-8305-4FFB-B64F-DDCDBC28512D}" type="slidenum">
              <a:rPr lang="en-GB" altLang="en-US" sz="1200">
                <a:solidFill>
                  <a:schemeClr val="tx1"/>
                </a:solidFill>
              </a:rPr>
              <a:pPr algn="r" eaLnBrk="1" hangingPunct="1"/>
              <a:t>6</a:t>
            </a:fld>
            <a:endParaRPr lang="en-GB" altLang="en-US" sz="1200">
              <a:solidFill>
                <a:schemeClr val="tx1"/>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rPr>
              <a:t>In pairs,</a:t>
            </a:r>
            <a:r>
              <a:rPr lang="en-GB" altLang="en-US" baseline="0" dirty="0">
                <a:latin typeface="Arial" panose="020B0604020202020204" pitchFamily="34" charset="0"/>
              </a:rPr>
              <a:t> ask </a:t>
            </a:r>
            <a:r>
              <a:rPr lang="en-GB" altLang="en-US" dirty="0">
                <a:latin typeface="Arial" panose="020B0604020202020204" pitchFamily="34" charset="0"/>
              </a:rPr>
              <a:t>learners to discuss what their own adolescent experience was like</a:t>
            </a:r>
            <a:r>
              <a:rPr lang="en-GB" altLang="en-US" baseline="0" dirty="0">
                <a:latin typeface="Arial" panose="020B0604020202020204" pitchFamily="34" charset="0"/>
              </a:rPr>
              <a:t> using resource ‘Memories of being an adolescent’.</a:t>
            </a:r>
            <a:r>
              <a:rPr lang="en-GB" altLang="en-US" dirty="0">
                <a:latin typeface="Arial" panose="020B0604020202020204" pitchFamily="34" charset="0"/>
              </a:rPr>
              <a:t>  </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Ask each pair to feedback 3 interesting points about the other person as a teenager, to the group.  </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You may wish to confirm</a:t>
            </a:r>
            <a:r>
              <a:rPr lang="en-GB" altLang="en-US" baseline="0" dirty="0">
                <a:latin typeface="Arial" panose="020B0604020202020204" pitchFamily="34" charset="0"/>
              </a:rPr>
              <a:t> the ‘confidentiality contract’ regarding sharing information in the session.</a:t>
            </a:r>
            <a:endParaRPr lang="en-GB" altLang="en-US" dirty="0">
              <a:latin typeface="Arial" panose="020B0604020202020204" pitchFamily="34" charset="0"/>
            </a:endParaRPr>
          </a:p>
        </p:txBody>
      </p:sp>
    </p:spTree>
    <p:extLst>
      <p:ext uri="{BB962C8B-B14F-4D97-AF65-F5344CB8AC3E}">
        <p14:creationId xmlns:p14="http://schemas.microsoft.com/office/powerpoint/2010/main" val="37320835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15988" eaLnBrk="0" hangingPunct="0">
              <a:defRPr sz="4400">
                <a:solidFill>
                  <a:schemeClr val="tx2"/>
                </a:solidFill>
                <a:latin typeface="Arial" panose="020B0604020202020204" pitchFamily="34" charset="0"/>
              </a:defRPr>
            </a:lvl1pPr>
            <a:lvl2pPr marL="742950" indent="-285750" algn="ctr" defTabSz="915988" eaLnBrk="0" hangingPunct="0">
              <a:defRPr sz="4400">
                <a:solidFill>
                  <a:schemeClr val="tx2"/>
                </a:solidFill>
                <a:latin typeface="Arial" panose="020B0604020202020204" pitchFamily="34" charset="0"/>
              </a:defRPr>
            </a:lvl2pPr>
            <a:lvl3pPr marL="1143000" indent="-228600" algn="ctr" defTabSz="915988" eaLnBrk="0" hangingPunct="0">
              <a:defRPr sz="4400">
                <a:solidFill>
                  <a:schemeClr val="tx2"/>
                </a:solidFill>
                <a:latin typeface="Arial" panose="020B0604020202020204" pitchFamily="34" charset="0"/>
              </a:defRPr>
            </a:lvl3pPr>
            <a:lvl4pPr marL="1600200" indent="-228600" algn="ctr" defTabSz="915988" eaLnBrk="0" hangingPunct="0">
              <a:defRPr sz="4400">
                <a:solidFill>
                  <a:schemeClr val="tx2"/>
                </a:solidFill>
                <a:latin typeface="Arial" panose="020B0604020202020204" pitchFamily="34" charset="0"/>
              </a:defRPr>
            </a:lvl4pPr>
            <a:lvl5pPr marL="2057400" indent="-228600" algn="ctr" defTabSz="915988" eaLnBrk="0" hangingPunct="0">
              <a:defRPr sz="4400">
                <a:solidFill>
                  <a:schemeClr val="tx2"/>
                </a:solidFill>
                <a:latin typeface="Arial" panose="020B0604020202020204" pitchFamily="34" charset="0"/>
              </a:defRPr>
            </a:lvl5pPr>
            <a:lvl6pPr marL="2514600" indent="-228600" algn="ctr" defTabSz="915988" eaLnBrk="0" fontAlgn="base" hangingPunct="0">
              <a:spcBef>
                <a:spcPct val="0"/>
              </a:spcBef>
              <a:spcAft>
                <a:spcPct val="0"/>
              </a:spcAft>
              <a:defRPr sz="4400">
                <a:solidFill>
                  <a:schemeClr val="tx2"/>
                </a:solidFill>
                <a:latin typeface="Arial" panose="020B0604020202020204" pitchFamily="34" charset="0"/>
              </a:defRPr>
            </a:lvl6pPr>
            <a:lvl7pPr marL="2971800" indent="-228600" algn="ctr" defTabSz="915988" eaLnBrk="0" fontAlgn="base" hangingPunct="0">
              <a:spcBef>
                <a:spcPct val="0"/>
              </a:spcBef>
              <a:spcAft>
                <a:spcPct val="0"/>
              </a:spcAft>
              <a:defRPr sz="4400">
                <a:solidFill>
                  <a:schemeClr val="tx2"/>
                </a:solidFill>
                <a:latin typeface="Arial" panose="020B0604020202020204" pitchFamily="34" charset="0"/>
              </a:defRPr>
            </a:lvl7pPr>
            <a:lvl8pPr marL="3429000" indent="-228600" algn="ctr" defTabSz="915988" eaLnBrk="0" fontAlgn="base" hangingPunct="0">
              <a:spcBef>
                <a:spcPct val="0"/>
              </a:spcBef>
              <a:spcAft>
                <a:spcPct val="0"/>
              </a:spcAft>
              <a:defRPr sz="4400">
                <a:solidFill>
                  <a:schemeClr val="tx2"/>
                </a:solidFill>
                <a:latin typeface="Arial" panose="020B0604020202020204" pitchFamily="34" charset="0"/>
              </a:defRPr>
            </a:lvl8pPr>
            <a:lvl9pPr marL="3886200" indent="-228600" algn="ctr" defTabSz="915988" eaLnBrk="0" fontAlgn="base" hangingPunct="0">
              <a:spcBef>
                <a:spcPct val="0"/>
              </a:spcBef>
              <a:spcAft>
                <a:spcPct val="0"/>
              </a:spcAft>
              <a:defRPr sz="4400">
                <a:solidFill>
                  <a:schemeClr val="tx2"/>
                </a:solidFill>
                <a:latin typeface="Arial" panose="020B0604020202020204" pitchFamily="34" charset="0"/>
              </a:defRPr>
            </a:lvl9pPr>
          </a:lstStyle>
          <a:p>
            <a:pPr algn="r" eaLnBrk="1" hangingPunct="1"/>
            <a:fld id="{F96B82DF-8305-4FFB-B64F-DDCDBC28512D}" type="slidenum">
              <a:rPr lang="en-GB" altLang="en-US" sz="1200">
                <a:solidFill>
                  <a:schemeClr val="tx1"/>
                </a:solidFill>
              </a:rPr>
              <a:pPr algn="r" eaLnBrk="1" hangingPunct="1"/>
              <a:t>7</a:t>
            </a:fld>
            <a:endParaRPr lang="en-GB" altLang="en-US" sz="1200">
              <a:solidFill>
                <a:schemeClr val="tx1"/>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rPr>
              <a:t>Divide group into</a:t>
            </a:r>
            <a:r>
              <a:rPr lang="en-GB" altLang="en-US" baseline="0" dirty="0">
                <a:latin typeface="Arial" panose="020B0604020202020204" pitchFamily="34" charset="0"/>
              </a:rPr>
              <a:t> 4 groups, ask learners to create a one sentence definition of adolescence.  Feed back definitions to group.</a:t>
            </a:r>
            <a:endParaRPr lang="en-GB" altLang="en-US" dirty="0">
              <a:latin typeface="Arial" panose="020B0604020202020204" pitchFamily="34" charset="0"/>
            </a:endParaRPr>
          </a:p>
        </p:txBody>
      </p:sp>
    </p:spTree>
    <p:extLst>
      <p:ext uri="{BB962C8B-B14F-4D97-AF65-F5344CB8AC3E}">
        <p14:creationId xmlns:p14="http://schemas.microsoft.com/office/powerpoint/2010/main" val="29339119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development: get taller, wider, change body shape, body hair, face hair</a:t>
            </a:r>
          </a:p>
          <a:p>
            <a:endParaRPr lang="en-GB" dirty="0"/>
          </a:p>
          <a:p>
            <a:r>
              <a:rPr lang="en-GB" dirty="0"/>
              <a:t>Sexual</a:t>
            </a:r>
            <a:r>
              <a:rPr lang="en-GB" baseline="0" dirty="0"/>
              <a:t> development: sex organs make hormones.  Girls: oestrogen - breasts, hips, periods.  Boys – testosterone – penis grows, voice deepens</a:t>
            </a:r>
          </a:p>
          <a:p>
            <a:endParaRPr lang="en-GB" baseline="0" dirty="0"/>
          </a:p>
          <a:p>
            <a:r>
              <a:rPr lang="en-GB" baseline="0" dirty="0"/>
              <a:t>Emotional: ups and downs, sensitive, self conscious, ‘bullet proof’ as if nothing bad will ever happen</a:t>
            </a:r>
          </a:p>
          <a:p>
            <a:endParaRPr lang="en-GB" baseline="0" dirty="0"/>
          </a:p>
          <a:p>
            <a:r>
              <a:rPr lang="en-GB" baseline="0" dirty="0"/>
              <a:t>Social: Search for identity, responsibility, risk taking behaviour (</a:t>
            </a:r>
            <a:r>
              <a:rPr lang="en-GB" baseline="0" dirty="0" err="1"/>
              <a:t>tten</a:t>
            </a:r>
            <a:r>
              <a:rPr lang="en-GB" baseline="0" dirty="0"/>
              <a:t> brain) romantic relationships, sexual identity, communication in different ways </a:t>
            </a:r>
            <a:r>
              <a:rPr lang="en-GB" baseline="0" dirty="0" err="1"/>
              <a:t>eg</a:t>
            </a:r>
            <a:r>
              <a:rPr lang="en-GB" baseline="0" dirty="0"/>
              <a:t>. internet, social media, mobile phones</a:t>
            </a:r>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8</a:t>
            </a:fld>
            <a:endParaRPr lang="en-GB"/>
          </a:p>
        </p:txBody>
      </p:sp>
    </p:spTree>
    <p:extLst>
      <p:ext uri="{BB962C8B-B14F-4D97-AF65-F5344CB8AC3E}">
        <p14:creationId xmlns:p14="http://schemas.microsoft.com/office/powerpoint/2010/main" val="17662533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fontAlgn="base"/>
            <a:r>
              <a:rPr lang="en-GB" sz="1200" kern="1200" dirty="0">
                <a:solidFill>
                  <a:schemeClr val="tx1"/>
                </a:solidFill>
                <a:effectLst/>
                <a:latin typeface="+mn-lt"/>
                <a:ea typeface="+mn-ea"/>
                <a:cs typeface="+mn-cs"/>
              </a:rPr>
              <a:t>Rapid gains in height and weight. </a:t>
            </a:r>
          </a:p>
          <a:p>
            <a:pPr lvl="0" fontAlgn="base"/>
            <a:r>
              <a:rPr lang="en-GB" sz="1200" kern="1200" dirty="0">
                <a:solidFill>
                  <a:schemeClr val="tx1"/>
                </a:solidFill>
                <a:effectLst/>
                <a:latin typeface="+mn-lt"/>
                <a:ea typeface="+mn-ea"/>
                <a:cs typeface="+mn-cs"/>
              </a:rPr>
              <a:t>Development of secondary sex characteristics. </a:t>
            </a:r>
          </a:p>
          <a:p>
            <a:pPr lvl="0" fontAlgn="base"/>
            <a:r>
              <a:rPr lang="en-GB" sz="1200" kern="1200" dirty="0">
                <a:solidFill>
                  <a:schemeClr val="tx1"/>
                </a:solidFill>
                <a:effectLst/>
                <a:latin typeface="+mn-lt"/>
                <a:ea typeface="+mn-ea"/>
                <a:cs typeface="+mn-cs"/>
              </a:rPr>
              <a:t>Continued brain development. </a:t>
            </a:r>
          </a:p>
          <a:p>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9</a:t>
            </a:fld>
            <a:endParaRPr lang="en-GB"/>
          </a:p>
        </p:txBody>
      </p:sp>
    </p:spTree>
    <p:extLst>
      <p:ext uri="{BB962C8B-B14F-4D97-AF65-F5344CB8AC3E}">
        <p14:creationId xmlns:p14="http://schemas.microsoft.com/office/powerpoint/2010/main" val="3561968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11</a:t>
            </a:fld>
            <a:endParaRPr lang="en-GB"/>
          </a:p>
        </p:txBody>
      </p:sp>
    </p:spTree>
    <p:extLst>
      <p:ext uri="{BB962C8B-B14F-4D97-AF65-F5344CB8AC3E}">
        <p14:creationId xmlns:p14="http://schemas.microsoft.com/office/powerpoint/2010/main" val="11324007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15988" eaLnBrk="0" hangingPunct="0">
              <a:defRPr sz="4400">
                <a:solidFill>
                  <a:schemeClr val="tx2"/>
                </a:solidFill>
                <a:latin typeface="Arial" panose="020B0604020202020204" pitchFamily="34" charset="0"/>
              </a:defRPr>
            </a:lvl1pPr>
            <a:lvl2pPr marL="742950" indent="-285750" algn="ctr" defTabSz="915988" eaLnBrk="0" hangingPunct="0">
              <a:defRPr sz="4400">
                <a:solidFill>
                  <a:schemeClr val="tx2"/>
                </a:solidFill>
                <a:latin typeface="Arial" panose="020B0604020202020204" pitchFamily="34" charset="0"/>
              </a:defRPr>
            </a:lvl2pPr>
            <a:lvl3pPr marL="1143000" indent="-228600" algn="ctr" defTabSz="915988" eaLnBrk="0" hangingPunct="0">
              <a:defRPr sz="4400">
                <a:solidFill>
                  <a:schemeClr val="tx2"/>
                </a:solidFill>
                <a:latin typeface="Arial" panose="020B0604020202020204" pitchFamily="34" charset="0"/>
              </a:defRPr>
            </a:lvl3pPr>
            <a:lvl4pPr marL="1600200" indent="-228600" algn="ctr" defTabSz="915988" eaLnBrk="0" hangingPunct="0">
              <a:defRPr sz="4400">
                <a:solidFill>
                  <a:schemeClr val="tx2"/>
                </a:solidFill>
                <a:latin typeface="Arial" panose="020B0604020202020204" pitchFamily="34" charset="0"/>
              </a:defRPr>
            </a:lvl4pPr>
            <a:lvl5pPr marL="2057400" indent="-228600" algn="ctr" defTabSz="915988" eaLnBrk="0" hangingPunct="0">
              <a:defRPr sz="4400">
                <a:solidFill>
                  <a:schemeClr val="tx2"/>
                </a:solidFill>
                <a:latin typeface="Arial" panose="020B0604020202020204" pitchFamily="34" charset="0"/>
              </a:defRPr>
            </a:lvl5pPr>
            <a:lvl6pPr marL="2514600" indent="-228600" algn="ctr" defTabSz="915988" eaLnBrk="0" fontAlgn="base" hangingPunct="0">
              <a:spcBef>
                <a:spcPct val="0"/>
              </a:spcBef>
              <a:spcAft>
                <a:spcPct val="0"/>
              </a:spcAft>
              <a:defRPr sz="4400">
                <a:solidFill>
                  <a:schemeClr val="tx2"/>
                </a:solidFill>
                <a:latin typeface="Arial" panose="020B0604020202020204" pitchFamily="34" charset="0"/>
              </a:defRPr>
            </a:lvl6pPr>
            <a:lvl7pPr marL="2971800" indent="-228600" algn="ctr" defTabSz="915988" eaLnBrk="0" fontAlgn="base" hangingPunct="0">
              <a:spcBef>
                <a:spcPct val="0"/>
              </a:spcBef>
              <a:spcAft>
                <a:spcPct val="0"/>
              </a:spcAft>
              <a:defRPr sz="4400">
                <a:solidFill>
                  <a:schemeClr val="tx2"/>
                </a:solidFill>
                <a:latin typeface="Arial" panose="020B0604020202020204" pitchFamily="34" charset="0"/>
              </a:defRPr>
            </a:lvl7pPr>
            <a:lvl8pPr marL="3429000" indent="-228600" algn="ctr" defTabSz="915988" eaLnBrk="0" fontAlgn="base" hangingPunct="0">
              <a:spcBef>
                <a:spcPct val="0"/>
              </a:spcBef>
              <a:spcAft>
                <a:spcPct val="0"/>
              </a:spcAft>
              <a:defRPr sz="4400">
                <a:solidFill>
                  <a:schemeClr val="tx2"/>
                </a:solidFill>
                <a:latin typeface="Arial" panose="020B0604020202020204" pitchFamily="34" charset="0"/>
              </a:defRPr>
            </a:lvl8pPr>
            <a:lvl9pPr marL="3886200" indent="-228600" algn="ctr" defTabSz="915988" eaLnBrk="0" fontAlgn="base" hangingPunct="0">
              <a:spcBef>
                <a:spcPct val="0"/>
              </a:spcBef>
              <a:spcAft>
                <a:spcPct val="0"/>
              </a:spcAft>
              <a:defRPr sz="4400">
                <a:solidFill>
                  <a:schemeClr val="tx2"/>
                </a:solidFill>
                <a:latin typeface="Arial" panose="020B0604020202020204" pitchFamily="34" charset="0"/>
              </a:defRPr>
            </a:lvl9pPr>
          </a:lstStyle>
          <a:p>
            <a:pPr algn="r" eaLnBrk="1" hangingPunct="1"/>
            <a:fld id="{FCAD1B7E-7A92-43ED-B9AA-CBFC8872AE80}" type="slidenum">
              <a:rPr lang="en-GB" altLang="en-US" sz="1200">
                <a:solidFill>
                  <a:schemeClr val="tx1"/>
                </a:solidFill>
              </a:rPr>
              <a:pPr algn="r" eaLnBrk="1" hangingPunct="1"/>
              <a:t>12</a:t>
            </a:fld>
            <a:endParaRPr lang="en-GB" altLang="en-US" sz="1200">
              <a:solidFill>
                <a:schemeClr val="tx1"/>
              </a:solidFill>
            </a:endParaRPr>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1" dirty="0"/>
              <a:t>Cognitive Development: Abstract Thinking</a:t>
            </a:r>
          </a:p>
          <a:p>
            <a:r>
              <a:rPr lang="en-GB" dirty="0"/>
              <a:t>During adolescence, young people develop the ability to engage in abstract thinking. Jean Piaget, a Swiss developmental psychologist, hypothesized that it is in adolescence that humans achieve the fourth and final stage of cognitive development: formal operational thought. As explained by Grace J. Craig, the author of a textbook on human development, "This new form of intellectual processing is abstract, speculative, and independent of the immediate environment and circumstances. It involves thinking about possibilities as well as comparing reality with things that might or might not be." This development helps to explain why many teenagers become readers of science fiction and fantasy, and develop an interest in the occult.</a:t>
            </a:r>
          </a:p>
          <a:p>
            <a:endParaRPr lang="en-GB" dirty="0"/>
          </a:p>
          <a:p>
            <a:r>
              <a:rPr lang="en-GB" b="1" dirty="0"/>
              <a:t>Implications of Abstract Thinking</a:t>
            </a:r>
          </a:p>
          <a:p>
            <a:r>
              <a:rPr lang="en-GB" dirty="0"/>
              <a:t>There are many implications of this major step in cognitive ability. As adolescents develop the ability to compare what is to what could be, they often become critical of their parents and social institutions. They become conscious of political issues and social injustice. Ironically, at the same time, their ability to </a:t>
            </a:r>
            <a:r>
              <a:rPr lang="en-GB" dirty="0" err="1"/>
              <a:t>analyze</a:t>
            </a:r>
            <a:r>
              <a:rPr lang="en-GB" dirty="0"/>
              <a:t> their own thoughts leads to a highly egocentric worldview. As Craig explains, "Adolescents assume that other people are as fascinated with them as they are with themselves. They may fail to distinguish between their own concerns and those of others." They develop what American child psychologist David </a:t>
            </a:r>
            <a:r>
              <a:rPr lang="en-GB" dirty="0" err="1"/>
              <a:t>Elkind</a:t>
            </a:r>
            <a:r>
              <a:rPr lang="en-GB" dirty="0"/>
              <a:t> calls an "imaginary audience"--they begin to imagine that others are constantly watching and judging them, which produces a high level of self-consciousness.</a:t>
            </a:r>
          </a:p>
          <a:p>
            <a:endParaRPr lang="en-GB" dirty="0"/>
          </a:p>
          <a:p>
            <a:r>
              <a:rPr lang="en-GB" b="1" dirty="0"/>
              <a:t>The Personal Fable</a:t>
            </a:r>
          </a:p>
          <a:p>
            <a:r>
              <a:rPr lang="en-GB" dirty="0"/>
              <a:t>The self-absorption of adolescents leads them to develop what </a:t>
            </a:r>
            <a:r>
              <a:rPr lang="en-GB" dirty="0" err="1"/>
              <a:t>Elkind</a:t>
            </a:r>
            <a:r>
              <a:rPr lang="en-GB" dirty="0"/>
              <a:t> described as a "personal fable." As Craig explains it, the personal fable is "the feeling that they are so special that they should be exempt from the ordinary laws of nature, that nothing bad can happen to them, and they will live forever." As the Department of Health and Human Services points out, this way of thinking may lead teenagers to engage in risky </a:t>
            </a:r>
            <a:r>
              <a:rPr lang="en-GB" dirty="0" err="1"/>
              <a:t>behaviors</a:t>
            </a:r>
            <a:r>
              <a:rPr lang="en-GB" dirty="0"/>
              <a:t>, such as having unprotected sex, drinking and driving or chewing tobacco.</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http://www.livestrong.com/article/249679-physical-cognitive-development-of-adolescents/ </a:t>
            </a:r>
          </a:p>
        </p:txBody>
      </p:sp>
    </p:spTree>
    <p:extLst>
      <p:ext uri="{BB962C8B-B14F-4D97-AF65-F5344CB8AC3E}">
        <p14:creationId xmlns:p14="http://schemas.microsoft.com/office/powerpoint/2010/main" val="42723448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13</a:t>
            </a:fld>
            <a:endParaRPr lang="en-GB"/>
          </a:p>
        </p:txBody>
      </p:sp>
    </p:spTree>
    <p:extLst>
      <p:ext uri="{BB962C8B-B14F-4D97-AF65-F5344CB8AC3E}">
        <p14:creationId xmlns:p14="http://schemas.microsoft.com/office/powerpoint/2010/main" val="2253669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http://www.actforyouth.net/sexual_health/sexual_development/ </a:t>
            </a:r>
          </a:p>
        </p:txBody>
      </p:sp>
      <p:sp>
        <p:nvSpPr>
          <p:cNvPr id="4" name="Slide Number Placeholder 3"/>
          <p:cNvSpPr>
            <a:spLocks noGrp="1"/>
          </p:cNvSpPr>
          <p:nvPr>
            <p:ph type="sldNum" sz="quarter" idx="10"/>
          </p:nvPr>
        </p:nvSpPr>
        <p:spPr/>
        <p:txBody>
          <a:bodyPr/>
          <a:lstStyle/>
          <a:p>
            <a:fld id="{E7A7EEA8-9A6C-4D3D-ACAF-81EDFE8A826E}" type="slidenum">
              <a:rPr lang="en-GB" smtClean="0"/>
              <a:t>14</a:t>
            </a:fld>
            <a:endParaRPr lang="en-GB"/>
          </a:p>
        </p:txBody>
      </p:sp>
    </p:spTree>
    <p:extLst>
      <p:ext uri="{BB962C8B-B14F-4D97-AF65-F5344CB8AC3E}">
        <p14:creationId xmlns:p14="http://schemas.microsoft.com/office/powerpoint/2010/main" val="39492019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 briefly that</a:t>
            </a:r>
            <a:r>
              <a:rPr lang="en-GB" baseline="0" dirty="0"/>
              <a:t> there are many different theories of adolescence.  This is research that social scientists have carried out in order to understand the life stage of adolescence.</a:t>
            </a:r>
          </a:p>
          <a:p>
            <a:endParaRPr lang="en-GB" baseline="0" dirty="0"/>
          </a:p>
          <a:p>
            <a:r>
              <a:rPr lang="en-GB" baseline="0" dirty="0"/>
              <a:t>Erik Erikson – http://www.simplypsychology.org/Erik-Erikson.html </a:t>
            </a:r>
          </a:p>
          <a:p>
            <a:endParaRPr lang="en-GB" baseline="0" dirty="0"/>
          </a:p>
          <a:p>
            <a:r>
              <a:rPr lang="en-GB" baseline="0" dirty="0"/>
              <a:t>Jean Piaget – http://www.simplypsychology.org/piaget.html </a:t>
            </a:r>
          </a:p>
          <a:p>
            <a:endParaRPr lang="en-GB" baseline="0" dirty="0"/>
          </a:p>
          <a:p>
            <a:r>
              <a:rPr lang="en-GB" baseline="0" dirty="0"/>
              <a:t>Kohlberg – http://psychology.jrank.org/pages/362/Lawrence-Kohlberg.html </a:t>
            </a:r>
          </a:p>
          <a:p>
            <a:endParaRPr lang="en-GB" baseline="0" dirty="0"/>
          </a:p>
          <a:p>
            <a:r>
              <a:rPr lang="en-GB" baseline="0" dirty="0"/>
              <a:t>G Stanley Hall – http://muskingum.edu/~psych/psycweb/history/hall.htm#Theory</a:t>
            </a:r>
          </a:p>
          <a:p>
            <a:endParaRPr lang="en-GB" baseline="0" dirty="0"/>
          </a:p>
          <a:p>
            <a:r>
              <a:rPr lang="en-GB" baseline="0" dirty="0"/>
              <a:t>Albert Bandura - http://learningandtheadolescentmind.org/people_06.html </a:t>
            </a:r>
          </a:p>
        </p:txBody>
      </p:sp>
      <p:sp>
        <p:nvSpPr>
          <p:cNvPr id="4" name="Slide Number Placeholder 3"/>
          <p:cNvSpPr>
            <a:spLocks noGrp="1"/>
          </p:cNvSpPr>
          <p:nvPr>
            <p:ph type="sldNum" sz="quarter" idx="10"/>
          </p:nvPr>
        </p:nvSpPr>
        <p:spPr/>
        <p:txBody>
          <a:bodyPr/>
          <a:lstStyle/>
          <a:p>
            <a:fld id="{E7A7EEA8-9A6C-4D3D-ACAF-81EDFE8A826E}" type="slidenum">
              <a:rPr lang="en-GB" smtClean="0"/>
              <a:t>15</a:t>
            </a:fld>
            <a:endParaRPr lang="en-GB"/>
          </a:p>
        </p:txBody>
      </p:sp>
    </p:spTree>
    <p:extLst>
      <p:ext uri="{BB962C8B-B14F-4D97-AF65-F5344CB8AC3E}">
        <p14:creationId xmlns:p14="http://schemas.microsoft.com/office/powerpoint/2010/main" val="13410740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http://medical-dictionary.thefreedictionary.com/psychosocial</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16</a:t>
            </a:fld>
            <a:endParaRPr lang="en-GB"/>
          </a:p>
        </p:txBody>
      </p:sp>
    </p:spTree>
    <p:extLst>
      <p:ext uri="{BB962C8B-B14F-4D97-AF65-F5344CB8AC3E}">
        <p14:creationId xmlns:p14="http://schemas.microsoft.com/office/powerpoint/2010/main" val="7724828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18</a:t>
            </a:fld>
            <a:endParaRPr lang="en-GB"/>
          </a:p>
        </p:txBody>
      </p:sp>
    </p:spTree>
    <p:extLst>
      <p:ext uri="{BB962C8B-B14F-4D97-AF65-F5344CB8AC3E}">
        <p14:creationId xmlns:p14="http://schemas.microsoft.com/office/powerpoint/2010/main" val="8292477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http://www.psychologynoteshq.com/kohlbergstheory/</a:t>
            </a:r>
          </a:p>
          <a:p>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19</a:t>
            </a:fld>
            <a:endParaRPr lang="en-GB"/>
          </a:p>
        </p:txBody>
      </p:sp>
    </p:spTree>
    <p:extLst>
      <p:ext uri="{BB962C8B-B14F-4D97-AF65-F5344CB8AC3E}">
        <p14:creationId xmlns:p14="http://schemas.microsoft.com/office/powerpoint/2010/main" val="1870075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7A7EEA8-9A6C-4D3D-ACAF-81EDFE8A826E}" type="slidenum">
              <a:rPr lang="en-GB" smtClean="0"/>
              <a:t>20</a:t>
            </a:fld>
            <a:endParaRPr lang="en-GB"/>
          </a:p>
        </p:txBody>
      </p:sp>
    </p:spTree>
    <p:extLst>
      <p:ext uri="{BB962C8B-B14F-4D97-AF65-F5344CB8AC3E}">
        <p14:creationId xmlns:p14="http://schemas.microsoft.com/office/powerpoint/2010/main" val="27326634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Show this video of Sarah – Jayne Blakemore’s TED Talk Sep 2012. </a:t>
            </a:r>
          </a:p>
          <a:p>
            <a:r>
              <a:rPr lang="en-GB" sz="1200" dirty="0">
                <a:hlinkClick r:id="rId3"/>
              </a:rPr>
              <a:t>www.ted.com/talks/</a:t>
            </a:r>
            <a:br>
              <a:rPr lang="en-GB" sz="1200" dirty="0">
                <a:hlinkClick r:id="rId3"/>
              </a:rPr>
            </a:br>
            <a:r>
              <a:rPr lang="en-GB" sz="1200" dirty="0">
                <a:hlinkClick r:id="rId3"/>
              </a:rPr>
              <a:t>sarah_jayne_blakemore_the_mysterious_workings_of_the_adolescent_brain</a:t>
            </a:r>
            <a:endParaRPr lang="en-GB" dirty="0"/>
          </a:p>
        </p:txBody>
      </p:sp>
      <p:sp>
        <p:nvSpPr>
          <p:cNvPr id="4" name="Slide Number Placeholder 3"/>
          <p:cNvSpPr>
            <a:spLocks noGrp="1"/>
          </p:cNvSpPr>
          <p:nvPr>
            <p:ph type="sldNum" sz="quarter" idx="10"/>
          </p:nvPr>
        </p:nvSpPr>
        <p:spPr/>
        <p:txBody>
          <a:bodyPr/>
          <a:lstStyle/>
          <a:p>
            <a:fld id="{E7A7EEA8-9A6C-4D3D-ACAF-81EDFE8A826E}" type="slidenum">
              <a:rPr lang="en-GB" smtClean="0"/>
              <a:t>21</a:t>
            </a:fld>
            <a:endParaRPr lang="en-GB"/>
          </a:p>
        </p:txBody>
      </p:sp>
    </p:spTree>
    <p:extLst>
      <p:ext uri="{BB962C8B-B14F-4D97-AF65-F5344CB8AC3E}">
        <p14:creationId xmlns:p14="http://schemas.microsoft.com/office/powerpoint/2010/main" val="34087242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learners into groups.  Give</a:t>
            </a:r>
            <a:r>
              <a:rPr lang="en-GB" baseline="0" dirty="0"/>
              <a:t> them Flipchart paper and pens.  Ask them to consider how</a:t>
            </a:r>
            <a:r>
              <a:rPr lang="en-GB" sz="1200" kern="1200" dirty="0">
                <a:solidFill>
                  <a:schemeClr val="tx1"/>
                </a:solidFill>
                <a:effectLst/>
                <a:latin typeface="+mn-lt"/>
                <a:ea typeface="+mn-ea"/>
                <a:cs typeface="+mn-cs"/>
              </a:rPr>
              <a:t> knowledge of adolescent development benefits:</a:t>
            </a:r>
          </a:p>
          <a:p>
            <a:pPr marL="228600" lvl="0" indent="-228600">
              <a:buFont typeface="+mj-lt"/>
              <a:buAutoNum type="arabicPeriod"/>
            </a:pPr>
            <a:r>
              <a:rPr lang="en-GB" sz="1200" kern="1200" dirty="0">
                <a:solidFill>
                  <a:schemeClr val="tx1"/>
                </a:solidFill>
                <a:effectLst/>
                <a:latin typeface="+mn-lt"/>
                <a:ea typeface="+mn-ea"/>
                <a:cs typeface="+mn-cs"/>
              </a:rPr>
              <a:t>youth work</a:t>
            </a:r>
          </a:p>
          <a:p>
            <a:pPr marL="228600" indent="-228600">
              <a:buFont typeface="+mj-lt"/>
              <a:buAutoNum type="arabicPeriod"/>
            </a:pPr>
            <a:r>
              <a:rPr lang="en-GB" sz="1200" kern="1200" dirty="0">
                <a:solidFill>
                  <a:schemeClr val="tx1"/>
                </a:solidFill>
                <a:effectLst/>
                <a:latin typeface="+mn-lt"/>
                <a:ea typeface="+mn-ea"/>
                <a:cs typeface="+mn-cs"/>
              </a:rPr>
              <a:t>young people</a:t>
            </a:r>
          </a:p>
          <a:p>
            <a:pPr marL="0" indent="0">
              <a:buFont typeface="+mj-lt"/>
              <a:buNone/>
            </a:pPr>
            <a:r>
              <a:rPr lang="en-GB" sz="1200" kern="1200" dirty="0">
                <a:solidFill>
                  <a:schemeClr val="tx1"/>
                </a:solidFill>
                <a:effectLst/>
                <a:latin typeface="+mn-lt"/>
                <a:ea typeface="+mn-ea"/>
                <a:cs typeface="+mn-cs"/>
              </a:rPr>
              <a:t>Learners</a:t>
            </a:r>
            <a:r>
              <a:rPr lang="en-GB" sz="1200" kern="1200" baseline="0" dirty="0">
                <a:solidFill>
                  <a:schemeClr val="tx1"/>
                </a:solidFill>
                <a:effectLst/>
                <a:latin typeface="+mn-lt"/>
                <a:ea typeface="+mn-ea"/>
                <a:cs typeface="+mn-cs"/>
              </a:rPr>
              <a:t> to note </a:t>
            </a:r>
            <a:r>
              <a:rPr lang="en-GB" sz="1200" kern="1200" dirty="0">
                <a:solidFill>
                  <a:schemeClr val="tx1"/>
                </a:solidFill>
                <a:effectLst/>
                <a:latin typeface="+mn-lt"/>
                <a:ea typeface="+mn-ea"/>
                <a:cs typeface="+mn-cs"/>
              </a:rPr>
              <a:t>key</a:t>
            </a:r>
            <a:r>
              <a:rPr lang="en-GB" sz="1200" kern="1200" baseline="0" dirty="0">
                <a:solidFill>
                  <a:schemeClr val="tx1"/>
                </a:solidFill>
                <a:effectLst/>
                <a:latin typeface="+mn-lt"/>
                <a:ea typeface="+mn-ea"/>
                <a:cs typeface="+mn-cs"/>
              </a:rPr>
              <a:t> points on flipchart paper and feedback to main group. </a:t>
            </a:r>
            <a:r>
              <a:rPr lang="en-GB" sz="1200" kern="1200" dirty="0">
                <a:solidFill>
                  <a:schemeClr val="tx1"/>
                </a:solidFill>
                <a:effectLst/>
                <a:latin typeface="+mn-lt"/>
                <a:ea typeface="+mn-ea"/>
                <a:cs typeface="+mn-cs"/>
              </a:rPr>
              <a:t>Receive</a:t>
            </a:r>
            <a:r>
              <a:rPr lang="en-GB" sz="1200" kern="1200" baseline="0" dirty="0">
                <a:solidFill>
                  <a:schemeClr val="tx1"/>
                </a:solidFill>
                <a:effectLst/>
                <a:latin typeface="+mn-lt"/>
                <a:ea typeface="+mn-ea"/>
                <a:cs typeface="+mn-cs"/>
              </a:rPr>
              <a:t> feedback.</a:t>
            </a:r>
          </a:p>
          <a:p>
            <a:pPr marL="0" indent="0">
              <a:buFont typeface="+mj-lt"/>
              <a:buNone/>
            </a:pPr>
            <a:endParaRPr lang="en-GB" sz="1200" kern="1200" baseline="0" dirty="0">
              <a:solidFill>
                <a:schemeClr val="tx1"/>
              </a:solidFill>
              <a:effectLst/>
              <a:latin typeface="+mn-lt"/>
              <a:ea typeface="+mn-ea"/>
              <a:cs typeface="+mn-cs"/>
            </a:endParaRPr>
          </a:p>
          <a:p>
            <a:pPr marL="0" indent="0">
              <a:buFont typeface="+mj-lt"/>
              <a:buNone/>
            </a:pPr>
            <a:r>
              <a:rPr lang="en-GB" sz="1200" kern="1200" baseline="0" dirty="0">
                <a:solidFill>
                  <a:schemeClr val="tx1"/>
                </a:solidFill>
                <a:effectLst/>
                <a:latin typeface="+mn-lt"/>
                <a:ea typeface="+mn-ea"/>
                <a:cs typeface="+mn-cs"/>
              </a:rPr>
              <a:t>Tutor to complete the witness statement for AC 2.1</a:t>
            </a:r>
          </a:p>
          <a:p>
            <a:pPr marL="0" indent="0">
              <a:buFont typeface="+mj-lt"/>
              <a:buNone/>
            </a:pPr>
            <a:endParaRPr lang="en-GB" sz="1200" kern="1200" baseline="0" dirty="0">
              <a:solidFill>
                <a:schemeClr val="tx1"/>
              </a:solidFill>
              <a:effectLst/>
              <a:latin typeface="+mn-lt"/>
              <a:ea typeface="+mn-ea"/>
              <a:cs typeface="+mn-cs"/>
            </a:endParaRPr>
          </a:p>
          <a:p>
            <a:pPr marL="0" indent="0">
              <a:buFont typeface="+mj-lt"/>
              <a:buNone/>
            </a:pPr>
            <a:r>
              <a:rPr lang="en-GB" sz="1200" b="1" kern="1200" baseline="0" dirty="0">
                <a:solidFill>
                  <a:schemeClr val="tx1"/>
                </a:solidFill>
                <a:effectLst/>
                <a:latin typeface="+mn-lt"/>
                <a:ea typeface="+mn-ea"/>
                <a:cs typeface="+mn-cs"/>
              </a:rPr>
              <a:t>Key points for the tutor:</a:t>
            </a:r>
          </a:p>
          <a:p>
            <a:pPr marL="0" indent="0">
              <a:buFont typeface="+mj-lt"/>
              <a:buNone/>
            </a:pPr>
            <a:endParaRPr lang="en-GB" sz="1200" b="1" kern="1200" baseline="0" dirty="0">
              <a:solidFill>
                <a:schemeClr val="tx1"/>
              </a:solidFill>
              <a:effectLst/>
              <a:latin typeface="+mn-lt"/>
              <a:ea typeface="+mn-ea"/>
              <a:cs typeface="+mn-cs"/>
            </a:endParaRPr>
          </a:p>
          <a:p>
            <a:pPr marL="0" indent="0">
              <a:buFont typeface="+mj-lt"/>
              <a:buNone/>
            </a:pPr>
            <a:r>
              <a:rPr lang="en-GB" sz="1200" b="1" kern="1200" baseline="0" dirty="0">
                <a:solidFill>
                  <a:schemeClr val="tx1"/>
                </a:solidFill>
                <a:effectLst/>
                <a:latin typeface="+mn-lt"/>
                <a:ea typeface="+mn-ea"/>
                <a:cs typeface="+mn-cs"/>
              </a:rPr>
              <a:t>Youth Work: </a:t>
            </a:r>
            <a:r>
              <a:rPr lang="en-GB" sz="1200" kern="1200" baseline="0" dirty="0">
                <a:solidFill>
                  <a:schemeClr val="tx1"/>
                </a:solidFill>
                <a:effectLst/>
                <a:latin typeface="+mn-lt"/>
                <a:ea typeface="+mn-ea"/>
                <a:cs typeface="+mn-cs"/>
              </a:rPr>
              <a:t>Youth Workers work with young people and therefore benefit from knowledge of this group. Youth workers can give appropriate information and make appropriate interventions. They understand the phases of adolescent development and can support young people appropriately.  They have their own adolescence as a reference point but not all adolescent experience is the same.  However, as a youth worker with experience you can also draw from multiple examples of working with young people.</a:t>
            </a:r>
          </a:p>
          <a:p>
            <a:pPr marL="0" indent="0">
              <a:buFont typeface="+mj-lt"/>
              <a:buNone/>
            </a:pPr>
            <a:r>
              <a:rPr lang="en-GB" sz="1200" kern="1200" baseline="0" dirty="0">
                <a:solidFill>
                  <a:schemeClr val="tx1"/>
                </a:solidFill>
                <a:effectLst/>
                <a:latin typeface="+mn-lt"/>
                <a:ea typeface="+mn-ea"/>
                <a:cs typeface="+mn-cs"/>
              </a:rPr>
              <a:t>Understanding Adolescence benefits the youth worker to enable the Youth Worker to provide appropriate support at a time that most suits the young person.</a:t>
            </a:r>
          </a:p>
          <a:p>
            <a:pPr marL="0" indent="0">
              <a:buFont typeface="+mj-lt"/>
              <a:buNone/>
            </a:pPr>
            <a:endParaRPr lang="en-GB" sz="1200" kern="1200" baseline="0" dirty="0">
              <a:solidFill>
                <a:schemeClr val="tx1"/>
              </a:solidFill>
              <a:effectLst/>
              <a:latin typeface="+mn-lt"/>
              <a:ea typeface="+mn-ea"/>
              <a:cs typeface="+mn-cs"/>
            </a:endParaRPr>
          </a:p>
          <a:p>
            <a:pPr marL="0" indent="0">
              <a:buFont typeface="+mj-lt"/>
              <a:buNone/>
            </a:pPr>
            <a:r>
              <a:rPr lang="en-GB" sz="1200" b="1" kern="1200" baseline="0" dirty="0">
                <a:solidFill>
                  <a:schemeClr val="tx1"/>
                </a:solidFill>
                <a:effectLst/>
                <a:latin typeface="+mn-lt"/>
                <a:ea typeface="+mn-ea"/>
                <a:cs typeface="+mn-cs"/>
              </a:rPr>
              <a:t>Young People:</a:t>
            </a:r>
            <a:r>
              <a:rPr lang="en-GB" sz="1200" kern="1200" baseline="0" dirty="0">
                <a:solidFill>
                  <a:schemeClr val="tx1"/>
                </a:solidFill>
                <a:effectLst/>
                <a:latin typeface="+mn-lt"/>
                <a:ea typeface="+mn-ea"/>
                <a:cs typeface="+mn-cs"/>
              </a:rPr>
              <a:t>  have someone working with them who is informed about adolescent theory and also from practice.  This means that they can more fully appreciate what they are going through in adolescence and support them appropriately. A young person has a non judgemental expert who is focused on them and act as an advocate.</a:t>
            </a:r>
          </a:p>
        </p:txBody>
      </p:sp>
      <p:sp>
        <p:nvSpPr>
          <p:cNvPr id="4" name="Slide Number Placeholder 3"/>
          <p:cNvSpPr>
            <a:spLocks noGrp="1"/>
          </p:cNvSpPr>
          <p:nvPr>
            <p:ph type="sldNum" sz="quarter" idx="10"/>
          </p:nvPr>
        </p:nvSpPr>
        <p:spPr/>
        <p:txBody>
          <a:bodyPr/>
          <a:lstStyle/>
          <a:p>
            <a:fld id="{E7A7EEA8-9A6C-4D3D-ACAF-81EDFE8A826E}" type="slidenum">
              <a:rPr lang="en-GB" smtClean="0"/>
              <a:t>22</a:t>
            </a:fld>
            <a:endParaRPr lang="en-GB"/>
          </a:p>
        </p:txBody>
      </p:sp>
    </p:spTree>
    <p:extLst>
      <p:ext uri="{BB962C8B-B14F-4D97-AF65-F5344CB8AC3E}">
        <p14:creationId xmlns:p14="http://schemas.microsoft.com/office/powerpoint/2010/main" val="9201230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learners into groups.  Give</a:t>
            </a:r>
            <a:r>
              <a:rPr lang="en-GB" baseline="0" dirty="0"/>
              <a:t> them Flipchart paper and pens.  Ask them to consider how </a:t>
            </a:r>
            <a:r>
              <a:rPr lang="en-GB" dirty="0"/>
              <a:t>do adolescent changes affect professional relationship between young person and youth worker?</a:t>
            </a:r>
          </a:p>
          <a:p>
            <a:r>
              <a:rPr lang="en-GB" dirty="0"/>
              <a:t>Discuss findings</a:t>
            </a:r>
            <a:r>
              <a:rPr lang="en-GB" baseline="0" dirty="0"/>
              <a:t> and provide prompts for areas missed.</a:t>
            </a:r>
          </a:p>
          <a:p>
            <a:endParaRPr lang="en-GB" dirty="0"/>
          </a:p>
          <a:p>
            <a:r>
              <a:rPr lang="en-GB" b="1" baseline="0" dirty="0"/>
              <a:t>Young people</a:t>
            </a:r>
            <a:r>
              <a:rPr lang="en-GB" baseline="0" dirty="0"/>
              <a:t>: develop crush on youth worker, become more emotional, more vocal, behaviour more erratic, more needy as leave home, need employment.</a:t>
            </a:r>
          </a:p>
          <a:p>
            <a:endParaRPr lang="en-GB" baseline="0" dirty="0"/>
          </a:p>
          <a:p>
            <a:r>
              <a:rPr lang="en-GB" b="1" baseline="0" dirty="0"/>
              <a:t>Youth worker: </a:t>
            </a:r>
            <a:r>
              <a:rPr lang="en-GB" baseline="0" dirty="0"/>
              <a:t>remember professional boundaries, give information to make informed choice, safeguarding issues, legal knowledge of age appropriate opportunities for young people</a:t>
            </a:r>
          </a:p>
          <a:p>
            <a:endParaRPr lang="en-GB" baseline="0" dirty="0"/>
          </a:p>
          <a:p>
            <a:endParaRPr lang="en-GB" baseline="0" dirty="0"/>
          </a:p>
          <a:p>
            <a:r>
              <a:rPr lang="en-GB" dirty="0">
                <a:hlinkClick r:id="rId3"/>
              </a:rPr>
              <a:t>www.theguardian.com/society/2008/mar/19/voluntarysector.youngpeople</a:t>
            </a:r>
            <a:endParaRPr lang="en-GB" dirty="0"/>
          </a:p>
          <a:p>
            <a:r>
              <a:rPr lang="en-GB" dirty="0"/>
              <a:t>Photograph: Chris Thomond Chris Thomond/Chris Thomond </a:t>
            </a:r>
          </a:p>
          <a:p>
            <a:endParaRPr lang="en-GB" baseline="0" dirty="0"/>
          </a:p>
        </p:txBody>
      </p:sp>
      <p:sp>
        <p:nvSpPr>
          <p:cNvPr id="4" name="Slide Number Placeholder 3"/>
          <p:cNvSpPr>
            <a:spLocks noGrp="1"/>
          </p:cNvSpPr>
          <p:nvPr>
            <p:ph type="sldNum" sz="quarter" idx="10"/>
          </p:nvPr>
        </p:nvSpPr>
        <p:spPr/>
        <p:txBody>
          <a:bodyPr/>
          <a:lstStyle/>
          <a:p>
            <a:fld id="{E7A7EEA8-9A6C-4D3D-ACAF-81EDFE8A826E}" type="slidenum">
              <a:rPr lang="en-GB" smtClean="0"/>
              <a:t>23</a:t>
            </a:fld>
            <a:endParaRPr lang="en-GB"/>
          </a:p>
        </p:txBody>
      </p:sp>
    </p:spTree>
    <p:extLst>
      <p:ext uri="{BB962C8B-B14F-4D97-AF65-F5344CB8AC3E}">
        <p14:creationId xmlns:p14="http://schemas.microsoft.com/office/powerpoint/2010/main" val="7660308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7A7EEA8-9A6C-4D3D-ACAF-81EDFE8A826E}" type="slidenum">
              <a:rPr lang="en-GB" smtClean="0"/>
              <a:t>24</a:t>
            </a:fld>
            <a:endParaRPr lang="en-GB"/>
          </a:p>
        </p:txBody>
      </p:sp>
    </p:spTree>
    <p:extLst>
      <p:ext uri="{BB962C8B-B14F-4D97-AF65-F5344CB8AC3E}">
        <p14:creationId xmlns:p14="http://schemas.microsoft.com/office/powerpoint/2010/main" val="2345737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06/10/2025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06/10/2025</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524DA-A7CB-4579-FA80-68792BF328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7852B3-BA83-CBD6-7FC0-FA09A04469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45D47A-725E-24EE-BA4D-3E9BD9CCCBF3}"/>
              </a:ext>
            </a:extLst>
          </p:cNvPr>
          <p:cNvSpPr>
            <a:spLocks noGrp="1"/>
          </p:cNvSpPr>
          <p:nvPr>
            <p:ph type="dt" sz="half" idx="10"/>
          </p:nvPr>
        </p:nvSpPr>
        <p:spPr/>
        <p:txBody>
          <a:bodyPr/>
          <a:lstStyle/>
          <a:p>
            <a:fld id="{9166E3CC-7C43-4D72-888C-D9B4BCA5FB17}" type="datetimeFigureOut">
              <a:rPr lang="en-GB" smtClean="0"/>
              <a:t>06/10/2025</a:t>
            </a:fld>
            <a:endParaRPr lang="en-GB"/>
          </a:p>
        </p:txBody>
      </p:sp>
      <p:sp>
        <p:nvSpPr>
          <p:cNvPr id="5" name="Footer Placeholder 4">
            <a:extLst>
              <a:ext uri="{FF2B5EF4-FFF2-40B4-BE49-F238E27FC236}">
                <a16:creationId xmlns:a16="http://schemas.microsoft.com/office/drawing/2014/main" id="{7857795F-6399-238F-6495-C9B554F321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4DD2F-9688-62EE-6F32-30B4286D9A75}"/>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2259899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4BF7D8-4198-4D3F-A34D-3F90569467E8}" type="datetimeFigureOut">
              <a:rPr lang="en-GB" smtClean="0"/>
              <a:t>06/10/2025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45C0EC1-2442-49A9-9AA2-808CF8430B26}" type="slidenum">
              <a:rPr lang="en-GB" smtClean="0"/>
              <a:t>‹#›</a:t>
            </a:fld>
            <a:endParaRPr lang="en-GB"/>
          </a:p>
        </p:txBody>
      </p:sp>
    </p:spTree>
    <p:extLst>
      <p:ext uri="{BB962C8B-B14F-4D97-AF65-F5344CB8AC3E}">
        <p14:creationId xmlns:p14="http://schemas.microsoft.com/office/powerpoint/2010/main" val="2412620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14.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4.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06/10/2025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 id="214748370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9.png"/><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1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1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3.png"/><Relationship Id="rId4" Type="http://schemas.openxmlformats.org/officeDocument/2006/relationships/notesSlide" Target="../notesSlides/notesSlide1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8" Type="http://schemas.openxmlformats.org/officeDocument/2006/relationships/hyperlink" Target="http://www.edrdg620.wikispaces.com/" TargetMode="External"/><Relationship Id="rId3" Type="http://schemas.openxmlformats.org/officeDocument/2006/relationships/hyperlink" Target="http://www.ted.com/talks/sarah_jayne_blakemore_the_mysterious_workings_of_the_adolescent_brain" TargetMode="External"/><Relationship Id="rId7" Type="http://schemas.openxmlformats.org/officeDocument/2006/relationships/hyperlink" Target="http://www.ux.stackexchange.com/" TargetMode="External"/><Relationship Id="rId2" Type="http://schemas.openxmlformats.org/officeDocument/2006/relationships/notesSlide" Target="../notesSlides/notesSlide20.xml"/><Relationship Id="rId1" Type="http://schemas.openxmlformats.org/officeDocument/2006/relationships/slideLayout" Target="../slideLayouts/slideLayout18.xml"/><Relationship Id="rId6" Type="http://schemas.openxmlformats.org/officeDocument/2006/relationships/hyperlink" Target="http://www.univ-great-turning.org/" TargetMode="External"/><Relationship Id="rId5" Type="http://schemas.openxmlformats.org/officeDocument/2006/relationships/hyperlink" Target="http://www.theguardian.com/society/2008/mar/19/voluntarysector.youngpeople" TargetMode="External"/><Relationship Id="rId4" Type="http://schemas.openxmlformats.org/officeDocument/2006/relationships/hyperlink" Target="http://www.shapingyouth.org/" TargetMode="External"/><Relationship Id="rId9" Type="http://schemas.openxmlformats.org/officeDocument/2006/relationships/hyperlink" Target="http://www.scienceandenvironmentblogspo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15729" y="1764407"/>
            <a:ext cx="5760846" cy="2310312"/>
          </a:xfrm>
        </p:spPr>
        <p:txBody>
          <a:bodyPr>
            <a:normAutofit/>
          </a:bodyPr>
          <a:lstStyle/>
          <a:p>
            <a:r>
              <a:rPr lang="en-GB" sz="5400">
                <a:solidFill>
                  <a:schemeClr val="tx2"/>
                </a:solidFill>
                <a:latin typeface="Arial" panose="020B0604020202020204" pitchFamily="34" charset="0"/>
                <a:cs typeface="Arial" panose="020B0604020202020204" pitchFamily="34" charset="0"/>
              </a:rPr>
              <a:t>Young Peoples Development </a:t>
            </a:r>
            <a:br>
              <a:rPr lang="en-GB" sz="5400">
                <a:solidFill>
                  <a:schemeClr val="tx2"/>
                </a:solidFill>
                <a:latin typeface="Arial" panose="020B0604020202020204" pitchFamily="34" charset="0"/>
                <a:cs typeface="Arial" panose="020B0604020202020204" pitchFamily="34" charset="0"/>
              </a:rPr>
            </a:br>
            <a:endParaRPr lang="en-GB" sz="5200" dirty="0">
              <a:solidFill>
                <a:schemeClr val="tx2"/>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3215729" y="4165152"/>
            <a:ext cx="5760846" cy="682079"/>
          </a:xfrm>
        </p:spPr>
        <p:txBody>
          <a:bodyPr>
            <a:normAutofit/>
          </a:bodyPr>
          <a:lstStyle/>
          <a:p>
            <a:endParaRPr lang="en-GB"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7748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000"/>
                                  </p:stCondLst>
                                  <p:endCondLst>
                                    <p:cond evt="begin" delay="0">
                                      <p:tn val="5"/>
                                    </p:cond>
                                  </p:end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99886"/>
          </a:xfrm>
        </p:spPr>
        <p:style>
          <a:lnRef idx="0">
            <a:schemeClr val="accent2"/>
          </a:lnRef>
          <a:fillRef idx="3">
            <a:schemeClr val="accent2"/>
          </a:fillRef>
          <a:effectRef idx="3">
            <a:schemeClr val="accent2"/>
          </a:effectRef>
          <a:fontRef idx="minor">
            <a:schemeClr val="lt1"/>
          </a:fontRef>
        </p:style>
        <p:txBody>
          <a:bodyPr anchor="ctr"/>
          <a:lstStyle/>
          <a:p>
            <a:pPr algn="ctr"/>
            <a:r>
              <a:rPr lang="en-GB"/>
              <a:t>Views on the Adolescents</a:t>
            </a:r>
            <a:endParaRPr lang="en-GB" dirty="0"/>
          </a:p>
        </p:txBody>
      </p:sp>
      <p:sp>
        <p:nvSpPr>
          <p:cNvPr id="3" name="Content Placeholder 2"/>
          <p:cNvSpPr>
            <a:spLocks noGrp="1"/>
          </p:cNvSpPr>
          <p:nvPr>
            <p:ph idx="1"/>
          </p:nvPr>
        </p:nvSpPr>
        <p:spPr>
          <a:xfrm>
            <a:off x="883569" y="1830851"/>
            <a:ext cx="8596668" cy="4788851"/>
          </a:xfrm>
        </p:spPr>
        <p:txBody>
          <a:bodyPr>
            <a:normAutofit fontScale="92500" lnSpcReduction="20000"/>
          </a:bodyPr>
          <a:lstStyle/>
          <a:p>
            <a:pPr marL="0" indent="0" algn="just">
              <a:buNone/>
            </a:pPr>
            <a:r>
              <a:rPr lang="en-GB" sz="2600" i="1" dirty="0"/>
              <a:t>“</a:t>
            </a:r>
            <a:r>
              <a:rPr lang="en-GB" i="1" dirty="0"/>
              <a:t>The children now love luxury; they have bad manners, contempt for authority; they show disrespect for elders and love chatter in place of exercise….they contradict their parents, chatter before company, gobble up dainties, cross their legs, tyrannise their teachers.”</a:t>
            </a:r>
          </a:p>
          <a:p>
            <a:pPr marL="0" indent="0">
              <a:buNone/>
            </a:pPr>
            <a:endParaRPr lang="en-GB" dirty="0"/>
          </a:p>
          <a:p>
            <a:pPr marL="0" indent="0">
              <a:buNone/>
            </a:pPr>
            <a:r>
              <a:rPr lang="en-GB" sz="1600" dirty="0"/>
              <a:t>Socrates (469 – 399 BC) </a:t>
            </a:r>
          </a:p>
          <a:p>
            <a:pPr marL="0" indent="0">
              <a:buNone/>
            </a:pPr>
            <a:endParaRPr lang="en-GB" sz="1600" dirty="0"/>
          </a:p>
          <a:p>
            <a:pPr marL="0" indent="0" algn="just">
              <a:buNone/>
            </a:pPr>
            <a:r>
              <a:rPr lang="en-GB" i="1" dirty="0"/>
              <a:t>I would that there were no age between 16 and 23, or that youth would sleep out the rest; for there is nothing in the between but getting wenches with child, wronging the ancientry, stealing, fighting”</a:t>
            </a:r>
          </a:p>
          <a:p>
            <a:pPr marL="0" indent="0">
              <a:buNone/>
            </a:pPr>
            <a:endParaRPr lang="en-GB" i="1" dirty="0"/>
          </a:p>
          <a:p>
            <a:pPr marL="0" indent="0">
              <a:buNone/>
            </a:pPr>
            <a:r>
              <a:rPr lang="en-GB" sz="1600" dirty="0"/>
              <a:t>Shakespeare, </a:t>
            </a:r>
            <a:r>
              <a:rPr lang="en-GB" sz="1600" i="1" dirty="0"/>
              <a:t>The Winter’s Tale (1609 – 11)</a:t>
            </a:r>
            <a:endParaRPr lang="en-GB" sz="1600" dirty="0"/>
          </a:p>
          <a:p>
            <a:pPr marL="0" indent="0">
              <a:buNone/>
            </a:pPr>
            <a:endParaRPr lang="en-GB" dirty="0"/>
          </a:p>
          <a:p>
            <a:pPr marL="0" indent="0">
              <a:buNone/>
            </a:pPr>
            <a:endParaRPr lang="en-GB" dirty="0"/>
          </a:p>
          <a:p>
            <a:pPr marL="0" indent="0">
              <a:buNone/>
            </a:pPr>
            <a:endParaRPr lang="en-GB" dirty="0"/>
          </a:p>
          <a:p>
            <a:endParaRPr lang="en-GB" sz="3600" dirty="0"/>
          </a:p>
          <a:p>
            <a:endParaRPr lang="en-GB" dirty="0"/>
          </a:p>
        </p:txBody>
      </p:sp>
    </p:spTree>
    <p:extLst>
      <p:ext uri="{BB962C8B-B14F-4D97-AF65-F5344CB8AC3E}">
        <p14:creationId xmlns:p14="http://schemas.microsoft.com/office/powerpoint/2010/main" val="4062396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83920"/>
          </a:xfrm>
        </p:spPr>
        <p:style>
          <a:lnRef idx="1">
            <a:schemeClr val="accent2"/>
          </a:lnRef>
          <a:fillRef idx="3">
            <a:schemeClr val="accent2"/>
          </a:fillRef>
          <a:effectRef idx="2">
            <a:schemeClr val="accent2"/>
          </a:effectRef>
          <a:fontRef idx="minor">
            <a:schemeClr val="lt1"/>
          </a:fontRef>
        </p:style>
        <p:txBody>
          <a:bodyPr anchor="ctr"/>
          <a:lstStyle/>
          <a:p>
            <a:pPr algn="ctr"/>
            <a:r>
              <a:rPr lang="en-GB" dirty="0"/>
              <a:t>Adolescence </a:t>
            </a:r>
          </a:p>
        </p:txBody>
      </p:sp>
      <p:sp>
        <p:nvSpPr>
          <p:cNvPr id="3" name="Content Placeholder 2"/>
          <p:cNvSpPr>
            <a:spLocks noGrp="1"/>
          </p:cNvSpPr>
          <p:nvPr>
            <p:ph idx="1"/>
          </p:nvPr>
        </p:nvSpPr>
        <p:spPr/>
        <p:txBody>
          <a:bodyPr>
            <a:normAutofit fontScale="92500" lnSpcReduction="10000"/>
          </a:bodyPr>
          <a:lstStyle/>
          <a:p>
            <a:r>
              <a:rPr lang="en-GB" dirty="0"/>
              <a:t>Adolescence has been defined as:</a:t>
            </a:r>
          </a:p>
          <a:p>
            <a:endParaRPr lang="en-GB" dirty="0"/>
          </a:p>
          <a:p>
            <a:r>
              <a:rPr lang="en-GB" dirty="0"/>
              <a:t>The period of physical and psychological development from childhood to adulthood is described as adolescence</a:t>
            </a:r>
          </a:p>
          <a:p>
            <a:pPr marL="0" indent="0">
              <a:buNone/>
            </a:pPr>
            <a:endParaRPr lang="en-GB" dirty="0"/>
          </a:p>
          <a:p>
            <a:r>
              <a:rPr lang="en-GB" dirty="0"/>
              <a:t>Occurs between puberty and adulthood</a:t>
            </a:r>
          </a:p>
          <a:p>
            <a:pPr marL="0" indent="0">
              <a:buNone/>
            </a:pPr>
            <a:endParaRPr lang="en-GB" dirty="0"/>
          </a:p>
          <a:p>
            <a:r>
              <a:rPr lang="en-GB" dirty="0"/>
              <a:t>Means – </a:t>
            </a:r>
            <a:r>
              <a:rPr lang="en-GB" i="1" dirty="0"/>
              <a:t>to grow up</a:t>
            </a:r>
          </a:p>
          <a:p>
            <a:endParaRPr lang="en-GB" i="1" dirty="0"/>
          </a:p>
        </p:txBody>
      </p:sp>
      <p:pic>
        <p:nvPicPr>
          <p:cNvPr id="4" name="Picture 3"/>
          <p:cNvPicPr>
            <a:picLocks noChangeAspect="1"/>
          </p:cNvPicPr>
          <p:nvPr/>
        </p:nvPicPr>
        <p:blipFill rotWithShape="1">
          <a:blip r:embed="rId3"/>
          <a:srcRect r="50533"/>
          <a:stretch/>
        </p:blipFill>
        <p:spPr>
          <a:xfrm>
            <a:off x="8015155" y="3703472"/>
            <a:ext cx="3050299" cy="2473491"/>
          </a:xfrm>
          <a:prstGeom prst="rect">
            <a:avLst/>
          </a:prstGeom>
        </p:spPr>
      </p:pic>
    </p:spTree>
    <p:extLst>
      <p:ext uri="{BB962C8B-B14F-4D97-AF65-F5344CB8AC3E}">
        <p14:creationId xmlns:p14="http://schemas.microsoft.com/office/powerpoint/2010/main" val="28029793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674916" y="737327"/>
            <a:ext cx="7995920" cy="1152434"/>
          </a:xfr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eaLnBrk="1" hangingPunct="1"/>
            <a:r>
              <a:rPr lang="en-GB" altLang="en-US" sz="3600" dirty="0"/>
              <a:t>Paired Activity – Being an Adolescent</a:t>
            </a:r>
            <a:endParaRPr lang="en-US" altLang="en-US" sz="3600" dirty="0"/>
          </a:p>
        </p:txBody>
      </p:sp>
      <p:sp>
        <p:nvSpPr>
          <p:cNvPr id="4099" name="Rectangle 3"/>
          <p:cNvSpPr>
            <a:spLocks noGrp="1" noChangeArrowheads="1"/>
          </p:cNvSpPr>
          <p:nvPr>
            <p:ph idx="1"/>
          </p:nvPr>
        </p:nvSpPr>
        <p:spPr>
          <a:xfrm>
            <a:off x="786765" y="1889761"/>
            <a:ext cx="8621395" cy="1940559"/>
          </a:xfrm>
        </p:spPr>
        <p:txBody>
          <a:bodyPr/>
          <a:lstStyle/>
          <a:p>
            <a:pPr eaLnBrk="1" hangingPunct="1">
              <a:buFontTx/>
              <a:buNone/>
            </a:pPr>
            <a:r>
              <a:rPr lang="en-GB" altLang="en-US" dirty="0"/>
              <a:t>	</a:t>
            </a:r>
          </a:p>
        </p:txBody>
      </p:sp>
      <p:pic>
        <p:nvPicPr>
          <p:cNvPr id="2" name="Picture 1"/>
          <p:cNvPicPr>
            <a:picLocks noChangeAspect="1"/>
          </p:cNvPicPr>
          <p:nvPr/>
        </p:nvPicPr>
        <p:blipFill>
          <a:blip r:embed="rId3"/>
          <a:stretch>
            <a:fillRect/>
          </a:stretch>
        </p:blipFill>
        <p:spPr>
          <a:xfrm>
            <a:off x="3682999" y="3243490"/>
            <a:ext cx="2828925" cy="1619250"/>
          </a:xfrm>
          <a:prstGeom prst="rect">
            <a:avLst/>
          </a:prstGeom>
        </p:spPr>
      </p:pic>
    </p:spTree>
    <p:extLst>
      <p:ext uri="{BB962C8B-B14F-4D97-AF65-F5344CB8AC3E}">
        <p14:creationId xmlns:p14="http://schemas.microsoft.com/office/powerpoint/2010/main" val="2732922832"/>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792481" y="894080"/>
            <a:ext cx="7995920" cy="833120"/>
          </a:xfrm>
        </p:spPr>
        <p:style>
          <a:lnRef idx="2">
            <a:schemeClr val="accent5">
              <a:shade val="50000"/>
            </a:schemeClr>
          </a:lnRef>
          <a:fillRef idx="1">
            <a:schemeClr val="accent5"/>
          </a:fillRef>
          <a:effectRef idx="0">
            <a:schemeClr val="accent5"/>
          </a:effectRef>
          <a:fontRef idx="minor">
            <a:schemeClr val="lt1"/>
          </a:fontRef>
        </p:style>
        <p:txBody>
          <a:bodyPr/>
          <a:lstStyle/>
          <a:p>
            <a:pPr algn="ctr" eaLnBrk="1" hangingPunct="1"/>
            <a:r>
              <a:rPr lang="en-GB" altLang="en-US" sz="3600" dirty="0"/>
              <a:t>Group Activity – define adolescence</a:t>
            </a:r>
            <a:endParaRPr lang="en-US" altLang="en-US" sz="3600" dirty="0"/>
          </a:p>
        </p:txBody>
      </p:sp>
      <p:sp>
        <p:nvSpPr>
          <p:cNvPr id="4099" name="Rectangle 3"/>
          <p:cNvSpPr>
            <a:spLocks noGrp="1" noChangeArrowheads="1"/>
          </p:cNvSpPr>
          <p:nvPr>
            <p:ph idx="1"/>
          </p:nvPr>
        </p:nvSpPr>
        <p:spPr>
          <a:xfrm>
            <a:off x="786765" y="1889761"/>
            <a:ext cx="8621395" cy="1940559"/>
          </a:xfrm>
        </p:spPr>
        <p:txBody>
          <a:bodyPr/>
          <a:lstStyle/>
          <a:p>
            <a:pPr eaLnBrk="1" hangingPunct="1">
              <a:buFontTx/>
              <a:buNone/>
            </a:pPr>
            <a:r>
              <a:rPr lang="en-GB" altLang="en-US" dirty="0"/>
              <a:t>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7784" y="1948959"/>
            <a:ext cx="3762102" cy="3745382"/>
          </a:xfrm>
          <a:prstGeom prst="rect">
            <a:avLst/>
          </a:prstGeom>
        </p:spPr>
      </p:pic>
    </p:spTree>
    <p:extLst>
      <p:ext uri="{BB962C8B-B14F-4D97-AF65-F5344CB8AC3E}">
        <p14:creationId xmlns:p14="http://schemas.microsoft.com/office/powerpoint/2010/main" val="3705761271"/>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00445"/>
            <a:ext cx="8596668" cy="1175657"/>
          </a:xfrm>
        </p:spPr>
        <p:style>
          <a:lnRef idx="1">
            <a:schemeClr val="accent2"/>
          </a:lnRef>
          <a:fillRef idx="3">
            <a:schemeClr val="accent2"/>
          </a:fillRef>
          <a:effectRef idx="2">
            <a:schemeClr val="accent2"/>
          </a:effectRef>
          <a:fontRef idx="minor">
            <a:schemeClr val="lt1"/>
          </a:fontRef>
        </p:style>
        <p:txBody>
          <a:bodyPr anchor="ctr">
            <a:noAutofit/>
          </a:bodyPr>
          <a:lstStyle/>
          <a:p>
            <a:pPr lvl="0" algn="ctr"/>
            <a:br>
              <a:rPr lang="en-GB" dirty="0"/>
            </a:br>
            <a:r>
              <a:rPr lang="en-GB" dirty="0"/>
              <a:t>Adolescence Development </a:t>
            </a:r>
            <a:br>
              <a:rPr lang="en-US" dirty="0"/>
            </a:br>
            <a:endParaRPr lang="en-GB" dirty="0"/>
          </a:p>
        </p:txBody>
      </p:sp>
      <p:sp>
        <p:nvSpPr>
          <p:cNvPr id="3" name="Content Placeholder 2"/>
          <p:cNvSpPr>
            <a:spLocks noGrp="1"/>
          </p:cNvSpPr>
          <p:nvPr>
            <p:ph idx="1"/>
          </p:nvPr>
        </p:nvSpPr>
        <p:spPr>
          <a:xfrm>
            <a:off x="677334" y="2160589"/>
            <a:ext cx="8596668" cy="4515982"/>
          </a:xfrm>
        </p:spPr>
        <p:txBody>
          <a:bodyPr>
            <a:normAutofit fontScale="92500" lnSpcReduction="20000"/>
          </a:bodyPr>
          <a:lstStyle/>
          <a:p>
            <a:pPr marL="0" indent="0">
              <a:lnSpc>
                <a:spcPct val="80000"/>
              </a:lnSpc>
              <a:buNone/>
            </a:pPr>
            <a:r>
              <a:rPr lang="en-GB" altLang="en-US" dirty="0"/>
              <a:t>During adolescence Young People grow from childhood to adult hood in 5 main areas: </a:t>
            </a:r>
          </a:p>
          <a:p>
            <a:pPr marL="0" indent="0">
              <a:lnSpc>
                <a:spcPct val="80000"/>
              </a:lnSpc>
              <a:buNone/>
            </a:pPr>
            <a:endParaRPr lang="en-GB" altLang="en-US" dirty="0"/>
          </a:p>
          <a:p>
            <a:pPr>
              <a:lnSpc>
                <a:spcPct val="80000"/>
              </a:lnSpc>
            </a:pPr>
            <a:r>
              <a:rPr lang="en-GB" altLang="en-US" dirty="0"/>
              <a:t>Physical  Development</a:t>
            </a:r>
          </a:p>
          <a:p>
            <a:pPr>
              <a:lnSpc>
                <a:spcPct val="80000"/>
              </a:lnSpc>
            </a:pPr>
            <a:r>
              <a:rPr lang="en-GB" altLang="en-US" dirty="0"/>
              <a:t>Emotional </a:t>
            </a:r>
          </a:p>
          <a:p>
            <a:pPr>
              <a:lnSpc>
                <a:spcPct val="80000"/>
              </a:lnSpc>
            </a:pPr>
            <a:r>
              <a:rPr lang="en-GB" altLang="en-US" dirty="0"/>
              <a:t>Sexual  Development</a:t>
            </a:r>
          </a:p>
          <a:p>
            <a:pPr>
              <a:lnSpc>
                <a:spcPct val="80000"/>
              </a:lnSpc>
            </a:pPr>
            <a:r>
              <a:rPr lang="en-GB" altLang="en-US" dirty="0"/>
              <a:t>Cognitive</a:t>
            </a:r>
          </a:p>
          <a:p>
            <a:pPr>
              <a:lnSpc>
                <a:spcPct val="80000"/>
              </a:lnSpc>
            </a:pPr>
            <a:r>
              <a:rPr lang="en-GB" altLang="en-US" dirty="0"/>
              <a:t>Social</a:t>
            </a:r>
          </a:p>
          <a:p>
            <a:pPr>
              <a:lnSpc>
                <a:spcPct val="80000"/>
              </a:lnSpc>
            </a:pPr>
            <a:endParaRPr lang="en-GB" altLang="en-US" dirty="0"/>
          </a:p>
          <a:p>
            <a:pPr>
              <a:lnSpc>
                <a:spcPct val="80000"/>
              </a:lnSpc>
            </a:pPr>
            <a:endParaRPr lang="en-GB" altLang="en-US" dirty="0"/>
          </a:p>
          <a:p>
            <a:pPr>
              <a:lnSpc>
                <a:spcPct val="80000"/>
              </a:lnSpc>
            </a:pPr>
            <a:r>
              <a:rPr lang="en-GB" altLang="en-US" dirty="0"/>
              <a:t>This is sometimes called puberty.</a:t>
            </a:r>
          </a:p>
          <a:p>
            <a:pPr>
              <a:lnSpc>
                <a:spcPct val="80000"/>
              </a:lnSpc>
              <a:buNone/>
            </a:pPr>
            <a:r>
              <a:rPr lang="en-GB" altLang="en-US" dirty="0"/>
              <a:t> 			 	 </a:t>
            </a:r>
            <a:endParaRPr lang="en-US" altLang="en-US" dirty="0"/>
          </a:p>
          <a:p>
            <a:endParaRPr lang="en-GB" i="1" dirty="0"/>
          </a:p>
        </p:txBody>
      </p:sp>
      <p:pic>
        <p:nvPicPr>
          <p:cNvPr id="5" name="Picture 4"/>
          <p:cNvPicPr>
            <a:picLocks noChangeAspect="1"/>
          </p:cNvPicPr>
          <p:nvPr/>
        </p:nvPicPr>
        <p:blipFill>
          <a:blip r:embed="rId3"/>
          <a:stretch>
            <a:fillRect/>
          </a:stretch>
        </p:blipFill>
        <p:spPr>
          <a:xfrm>
            <a:off x="5617030" y="2819402"/>
            <a:ext cx="3248704" cy="3248704"/>
          </a:xfrm>
          <a:prstGeom prst="rect">
            <a:avLst/>
          </a:prstGeom>
        </p:spPr>
      </p:pic>
    </p:spTree>
    <p:extLst>
      <p:ext uri="{BB962C8B-B14F-4D97-AF65-F5344CB8AC3E}">
        <p14:creationId xmlns:p14="http://schemas.microsoft.com/office/powerpoint/2010/main" val="35348435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3123" y="55419"/>
            <a:ext cx="8596668" cy="1127760"/>
          </a:xfrm>
        </p:spPr>
        <p:style>
          <a:lnRef idx="1">
            <a:schemeClr val="accent2"/>
          </a:lnRef>
          <a:fillRef idx="3">
            <a:schemeClr val="accent2"/>
          </a:fillRef>
          <a:effectRef idx="2">
            <a:schemeClr val="accent2"/>
          </a:effectRef>
          <a:fontRef idx="minor">
            <a:schemeClr val="lt1"/>
          </a:fontRef>
        </p:style>
        <p:txBody>
          <a:bodyPr anchor="ctr">
            <a:noAutofit/>
          </a:bodyPr>
          <a:lstStyle/>
          <a:p>
            <a:r>
              <a:rPr lang="en-GB" dirty="0"/>
              <a:t>Physical Development – Puberty</a:t>
            </a:r>
          </a:p>
        </p:txBody>
      </p:sp>
      <p:graphicFrame>
        <p:nvGraphicFramePr>
          <p:cNvPr id="22" name="Content Placeholder 2">
            <a:extLst>
              <a:ext uri="{FF2B5EF4-FFF2-40B4-BE49-F238E27FC236}">
                <a16:creationId xmlns:a16="http://schemas.microsoft.com/office/drawing/2014/main" id="{164FFDCF-32B4-D10D-D9A1-403DC20000D2}"/>
              </a:ext>
            </a:extLst>
          </p:cNvPr>
          <p:cNvGraphicFramePr>
            <a:graphicFrameLocks noGrp="1"/>
          </p:cNvGraphicFramePr>
          <p:nvPr>
            <p:ph idx="1"/>
            <p:extLst>
              <p:ext uri="{D42A27DB-BD31-4B8C-83A1-F6EECF244321}">
                <p14:modId xmlns:p14="http://schemas.microsoft.com/office/powerpoint/2010/main" val="2900589408"/>
              </p:ext>
            </p:extLst>
          </p:nvPr>
        </p:nvGraphicFramePr>
        <p:xfrm>
          <a:off x="743837" y="1253243"/>
          <a:ext cx="10195712" cy="45429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10519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6868" y="106589"/>
            <a:ext cx="8596668" cy="899886"/>
          </a:xfrm>
        </p:spPr>
        <p:style>
          <a:lnRef idx="1">
            <a:schemeClr val="accent2"/>
          </a:lnRef>
          <a:fillRef idx="3">
            <a:schemeClr val="accent2"/>
          </a:fillRef>
          <a:effectRef idx="2">
            <a:schemeClr val="accent2"/>
          </a:effectRef>
          <a:fontRef idx="minor">
            <a:schemeClr val="lt1"/>
          </a:fontRef>
        </p:style>
        <p:txBody>
          <a:bodyPr/>
          <a:lstStyle/>
          <a:p>
            <a:r>
              <a:rPr lang="en-GB" dirty="0"/>
              <a:t>Physical Development - Puberty</a:t>
            </a:r>
          </a:p>
        </p:txBody>
      </p:sp>
      <p:graphicFrame>
        <p:nvGraphicFramePr>
          <p:cNvPr id="6" name="Content Placeholder 2">
            <a:extLst>
              <a:ext uri="{FF2B5EF4-FFF2-40B4-BE49-F238E27FC236}">
                <a16:creationId xmlns:a16="http://schemas.microsoft.com/office/drawing/2014/main" id="{DF2FC775-5D2C-FAC4-31CA-898742841476}"/>
              </a:ext>
            </a:extLst>
          </p:cNvPr>
          <p:cNvGraphicFramePr>
            <a:graphicFrameLocks noGrp="1"/>
          </p:cNvGraphicFramePr>
          <p:nvPr>
            <p:ph idx="1"/>
            <p:extLst>
              <p:ext uri="{D42A27DB-BD31-4B8C-83A1-F6EECF244321}">
                <p14:modId xmlns:p14="http://schemas.microsoft.com/office/powerpoint/2010/main" val="1633178661"/>
              </p:ext>
            </p:extLst>
          </p:nvPr>
        </p:nvGraphicFramePr>
        <p:xfrm>
          <a:off x="505691" y="1211943"/>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p:cNvPicPr>
            <a:picLocks noChangeAspect="1"/>
          </p:cNvPicPr>
          <p:nvPr/>
        </p:nvPicPr>
        <p:blipFill rotWithShape="1">
          <a:blip r:embed="rId7"/>
          <a:srcRect l="50430"/>
          <a:stretch/>
        </p:blipFill>
        <p:spPr>
          <a:xfrm>
            <a:off x="5883645" y="3463925"/>
            <a:ext cx="2696565" cy="2182132"/>
          </a:xfrm>
          <a:prstGeom prst="rect">
            <a:avLst/>
          </a:prstGeom>
        </p:spPr>
      </p:pic>
    </p:spTree>
    <p:extLst>
      <p:ext uri="{BB962C8B-B14F-4D97-AF65-F5344CB8AC3E}">
        <p14:creationId xmlns:p14="http://schemas.microsoft.com/office/powerpoint/2010/main" val="15966196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style>
          <a:lnRef idx="1">
            <a:schemeClr val="accent2"/>
          </a:lnRef>
          <a:fillRef idx="3">
            <a:schemeClr val="accent2"/>
          </a:fillRef>
          <a:effectRef idx="2">
            <a:schemeClr val="accent2"/>
          </a:effectRef>
          <a:fontRef idx="minor">
            <a:schemeClr val="lt1"/>
          </a:fontRef>
        </p:style>
        <p:txBody>
          <a:bodyPr>
            <a:normAutofit/>
          </a:bodyPr>
          <a:lstStyle/>
          <a:p>
            <a:pPr lvl="0"/>
            <a:r>
              <a:rPr lang="en-GB" sz="4100">
                <a:solidFill>
                  <a:srgbClr val="FFFFFF"/>
                </a:solidFill>
              </a:rPr>
              <a:t>Emotional Development – Puberty</a:t>
            </a:r>
          </a:p>
        </p:txBody>
      </p:sp>
      <p:sp>
        <p:nvSpPr>
          <p:cNvPr id="3" name="Content Placeholder 2"/>
          <p:cNvSpPr>
            <a:spLocks noGrp="1"/>
          </p:cNvSpPr>
          <p:nvPr>
            <p:ph idx="1"/>
          </p:nvPr>
        </p:nvSpPr>
        <p:spPr>
          <a:xfrm>
            <a:off x="4447308" y="591344"/>
            <a:ext cx="6906491" cy="5585619"/>
          </a:xfrm>
        </p:spPr>
        <p:txBody>
          <a:bodyPr anchor="ctr">
            <a:normAutofit/>
          </a:bodyPr>
          <a:lstStyle/>
          <a:p>
            <a:r>
              <a:rPr lang="en-GB" altLang="en-US" sz="2400"/>
              <a:t>Along with the physical changes come emotional changes. The adolescent will also start to think differently.</a:t>
            </a:r>
          </a:p>
          <a:p>
            <a:r>
              <a:rPr lang="en-GB" altLang="en-US" sz="2400"/>
              <a:t>They feel embarrassed if they look or feel different to their friends. </a:t>
            </a:r>
          </a:p>
          <a:p>
            <a:r>
              <a:rPr lang="en-GB" altLang="en-US" sz="2400"/>
              <a:t>The rapid and abrupt release of hormones into the body can bring about extremes in emotions and mood.</a:t>
            </a:r>
          </a:p>
          <a:p>
            <a:r>
              <a:rPr lang="en-GB" altLang="en-US" sz="2400"/>
              <a:t>Other people respond to them differently. (They may look older and  be treated as an older person). </a:t>
            </a:r>
          </a:p>
          <a:p>
            <a:r>
              <a:rPr lang="en-GB" altLang="en-US" sz="2400"/>
              <a:t>The fast physical growth and other changes in the body can give them a seesaw times of boundless energy then extreme tiredness, which can also affect mood.</a:t>
            </a:r>
          </a:p>
          <a:p>
            <a:endParaRPr lang="en-GB" sz="2400"/>
          </a:p>
        </p:txBody>
      </p:sp>
    </p:spTree>
    <p:extLst>
      <p:ext uri="{BB962C8B-B14F-4D97-AF65-F5344CB8AC3E}">
        <p14:creationId xmlns:p14="http://schemas.microsoft.com/office/powerpoint/2010/main" val="562140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idx="4294967295"/>
          </p:nvPr>
        </p:nvSpPr>
        <p:spPr>
          <a:xfrm>
            <a:off x="686834" y="591344"/>
            <a:ext cx="3200400" cy="5585619"/>
          </a:xfrm>
        </p:spPr>
        <p:style>
          <a:lnRef idx="1">
            <a:schemeClr val="accent2"/>
          </a:lnRef>
          <a:fillRef idx="3">
            <a:schemeClr val="accent2"/>
          </a:fillRef>
          <a:effectRef idx="2">
            <a:schemeClr val="accent2"/>
          </a:effectRef>
          <a:fontRef idx="minor">
            <a:schemeClr val="lt1"/>
          </a:fontRef>
        </p:style>
        <p:txBody>
          <a:bodyPr vert="horz" lIns="91440" tIns="45720" rIns="91440" bIns="45720" rtlCol="0" anchor="ctr">
            <a:normAutofit/>
          </a:bodyPr>
          <a:lstStyle/>
          <a:p>
            <a:r>
              <a:rPr lang="en-US" altLang="en-US" sz="4100" kern="1200">
                <a:solidFill>
                  <a:srgbClr val="FFFFFF"/>
                </a:solidFill>
                <a:latin typeface="+mj-lt"/>
                <a:ea typeface="+mj-ea"/>
                <a:cs typeface="+mj-cs"/>
              </a:rPr>
              <a:t>Cognitive Development - Puberty</a:t>
            </a:r>
          </a:p>
        </p:txBody>
      </p:sp>
      <p:sp>
        <p:nvSpPr>
          <p:cNvPr id="8195" name="Content Placeholder 2"/>
          <p:cNvSpPr>
            <a:spLocks noGrp="1"/>
          </p:cNvSpPr>
          <p:nvPr>
            <p:ph idx="4294967295"/>
          </p:nvPr>
        </p:nvSpPr>
        <p:spPr>
          <a:xfrm>
            <a:off x="4430683" y="308711"/>
            <a:ext cx="6906491" cy="5585619"/>
          </a:xfrm>
        </p:spPr>
        <p:txBody>
          <a:bodyPr vert="horz" lIns="91440" tIns="45720" rIns="91440" bIns="45720" rtlCol="0" anchor="ctr">
            <a:normAutofit/>
          </a:bodyPr>
          <a:lstStyle/>
          <a:p>
            <a:r>
              <a:rPr lang="en-US" altLang="en-US" sz="2200" dirty="0"/>
              <a:t>They start thinking about some deep questions like who am I? </a:t>
            </a:r>
          </a:p>
          <a:p>
            <a:r>
              <a:rPr lang="en-US" altLang="en-US" sz="2200" dirty="0"/>
              <a:t>Why am I here? or what is the meaning of life?</a:t>
            </a:r>
          </a:p>
          <a:p>
            <a:r>
              <a:rPr lang="en-US" altLang="en-US" sz="2200" dirty="0"/>
              <a:t>They are developing their own identity as an individual. Young People chose to do this I a variety of ways, which may depend on their personality and friendship groups.</a:t>
            </a:r>
          </a:p>
          <a:p>
            <a:r>
              <a:rPr lang="en-US" altLang="en-US" sz="2200" dirty="0"/>
              <a:t>They start choosing their own standards and ideals, to form their own ideas, morals and values and rely less on their parents.</a:t>
            </a:r>
          </a:p>
          <a:p>
            <a:endParaRPr lang="en-US" altLang="en-US" sz="2200" dirty="0"/>
          </a:p>
          <a:p>
            <a:r>
              <a:rPr lang="en-US" altLang="en-US" sz="2200" dirty="0"/>
              <a:t>There can be conflict between themselves and parents.</a:t>
            </a:r>
          </a:p>
          <a:p>
            <a:endParaRPr lang="en-US" altLang="en-US" sz="2200" dirty="0"/>
          </a:p>
          <a:p>
            <a:r>
              <a:rPr lang="en-US" altLang="en-US" sz="2200" dirty="0"/>
              <a:t>They want more independence  and can act impulsively at times participating in risky </a:t>
            </a:r>
            <a:r>
              <a:rPr lang="en-US" altLang="en-US" sz="2200" dirty="0" err="1"/>
              <a:t>behaviours</a:t>
            </a:r>
            <a:r>
              <a:rPr lang="en-US" altLang="en-US" sz="2200" dirty="0"/>
              <a:t>. </a:t>
            </a:r>
          </a:p>
        </p:txBody>
      </p:sp>
    </p:spTree>
    <p:extLst>
      <p:ext uri="{BB962C8B-B14F-4D97-AF65-F5344CB8AC3E}">
        <p14:creationId xmlns:p14="http://schemas.microsoft.com/office/powerpoint/2010/main" val="2284081431"/>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style>
          <a:lnRef idx="1">
            <a:schemeClr val="accent2"/>
          </a:lnRef>
          <a:fillRef idx="3">
            <a:schemeClr val="accent2"/>
          </a:fillRef>
          <a:effectRef idx="2">
            <a:schemeClr val="accent2"/>
          </a:effectRef>
          <a:fontRef idx="minor">
            <a:schemeClr val="lt1"/>
          </a:fontRef>
        </p:style>
        <p:txBody>
          <a:bodyPr>
            <a:normAutofit/>
          </a:bodyPr>
          <a:lstStyle/>
          <a:p>
            <a:pPr lvl="0"/>
            <a:r>
              <a:rPr lang="en-GB" sz="4100">
                <a:solidFill>
                  <a:srgbClr val="FFFFFF"/>
                </a:solidFill>
              </a:rPr>
              <a:t>Social Development - Puberty</a:t>
            </a:r>
          </a:p>
        </p:txBody>
      </p:sp>
      <p:sp>
        <p:nvSpPr>
          <p:cNvPr id="3" name="Content Placeholder 2"/>
          <p:cNvSpPr>
            <a:spLocks noGrp="1"/>
          </p:cNvSpPr>
          <p:nvPr>
            <p:ph idx="1"/>
          </p:nvPr>
        </p:nvSpPr>
        <p:spPr>
          <a:xfrm>
            <a:off x="4447308" y="591344"/>
            <a:ext cx="6906491" cy="5585619"/>
          </a:xfrm>
        </p:spPr>
        <p:txBody>
          <a:bodyPr anchor="ctr">
            <a:normAutofit/>
          </a:bodyPr>
          <a:lstStyle/>
          <a:p>
            <a:r>
              <a:rPr lang="en-GB" altLang="en-US" sz="2400"/>
              <a:t>Around the time of puberty many young people feel very strongly that they want to be like all their friends</a:t>
            </a:r>
          </a:p>
          <a:p>
            <a:endParaRPr lang="en-GB" altLang="en-US" sz="2400"/>
          </a:p>
          <a:p>
            <a:r>
              <a:rPr lang="en-GB" altLang="en-US" sz="2400"/>
              <a:t>Peer groups are groups of people the similar age, this can sometimes be  friendship groups. </a:t>
            </a:r>
          </a:p>
          <a:p>
            <a:endParaRPr lang="en-GB" altLang="en-US" sz="2400"/>
          </a:p>
          <a:p>
            <a:r>
              <a:rPr lang="en-GB" altLang="en-US" sz="2400"/>
              <a:t>Influence of peers can be positive, or a negative influence on the behaviour of the people in the group. </a:t>
            </a:r>
          </a:p>
          <a:p>
            <a:endParaRPr lang="en-GB" altLang="en-US" sz="2400"/>
          </a:p>
          <a:p>
            <a:r>
              <a:rPr lang="en-GB" altLang="en-US" sz="2400"/>
              <a:t>Adults often use the words "peer group pressure" when expressing concern about young people being with the ‘wrong’ group of friends</a:t>
            </a:r>
          </a:p>
          <a:p>
            <a:endParaRPr lang="en-GB" altLang="en-US" sz="2400"/>
          </a:p>
        </p:txBody>
      </p:sp>
    </p:spTree>
    <p:extLst>
      <p:ext uri="{BB962C8B-B14F-4D97-AF65-F5344CB8AC3E}">
        <p14:creationId xmlns:p14="http://schemas.microsoft.com/office/powerpoint/2010/main" val="12656394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style>
          <a:lnRef idx="1">
            <a:schemeClr val="accent2"/>
          </a:lnRef>
          <a:fillRef idx="3">
            <a:schemeClr val="accent2"/>
          </a:fillRef>
          <a:effectRef idx="2">
            <a:schemeClr val="accent2"/>
          </a:effectRef>
          <a:fontRef idx="minor">
            <a:schemeClr val="lt1"/>
          </a:fontRef>
        </p:style>
        <p:txBody>
          <a:bodyPr>
            <a:normAutofit/>
          </a:bodyPr>
          <a:lstStyle/>
          <a:p>
            <a:r>
              <a:rPr lang="en-GB" sz="4100">
                <a:solidFill>
                  <a:srgbClr val="FFFFFF"/>
                </a:solidFill>
              </a:rPr>
              <a:t>Sexual Development - Puberty</a:t>
            </a:r>
          </a:p>
        </p:txBody>
      </p:sp>
      <p:sp>
        <p:nvSpPr>
          <p:cNvPr id="3" name="Content Placeholder 2"/>
          <p:cNvSpPr>
            <a:spLocks noGrp="1"/>
          </p:cNvSpPr>
          <p:nvPr>
            <p:ph idx="1"/>
          </p:nvPr>
        </p:nvSpPr>
        <p:spPr>
          <a:xfrm>
            <a:off x="4447308" y="591344"/>
            <a:ext cx="6906491" cy="5585619"/>
          </a:xfrm>
        </p:spPr>
        <p:txBody>
          <a:bodyPr anchor="ctr">
            <a:normAutofit/>
          </a:bodyPr>
          <a:lstStyle/>
          <a:p>
            <a:pPr fontAlgn="t"/>
            <a:r>
              <a:rPr lang="en-GB" sz="1800"/>
              <a:t>The brain controls puberty by producing hormones, which are chemical messengers that travel in the bloodstream to various organs. </a:t>
            </a:r>
            <a:br>
              <a:rPr lang="en-GB" sz="1800"/>
            </a:br>
            <a:r>
              <a:rPr lang="en-GB" sz="1800"/>
              <a:t>  </a:t>
            </a:r>
          </a:p>
          <a:p>
            <a:pPr fontAlgn="t"/>
            <a:r>
              <a:rPr lang="en-GB" sz="1800"/>
              <a:t>A girl's ovaries are stimulated to make the female hormone </a:t>
            </a:r>
            <a:r>
              <a:rPr lang="en-GB" sz="1800" err="1"/>
              <a:t>estrogen</a:t>
            </a:r>
            <a:r>
              <a:rPr lang="en-GB" sz="1800"/>
              <a:t>. </a:t>
            </a:r>
            <a:r>
              <a:rPr lang="en-GB" sz="1800" err="1"/>
              <a:t>Estrogen</a:t>
            </a:r>
            <a:r>
              <a:rPr lang="en-GB" sz="1800"/>
              <a:t> causes the normal changes of puberty in girls, such as breast development, increasing height, widening of the hips, and an increase in body fat. Menstrual cycles are caused by the balance in </a:t>
            </a:r>
            <a:r>
              <a:rPr lang="en-GB" sz="1800" err="1"/>
              <a:t>estrogen</a:t>
            </a:r>
            <a:r>
              <a:rPr lang="en-GB" sz="1800"/>
              <a:t> and another hormone from the ovary, progesterone.</a:t>
            </a:r>
            <a:br>
              <a:rPr lang="en-GB" sz="1800"/>
            </a:br>
            <a:r>
              <a:rPr lang="en-GB" sz="1800"/>
              <a:t>  </a:t>
            </a:r>
          </a:p>
          <a:p>
            <a:pPr fontAlgn="t"/>
            <a:r>
              <a:rPr lang="en-GB" sz="1800"/>
              <a:t>A boy's testicles are stimulated to make the male hormone testosterone. Testosterone causes the normal changes of puberty in boys, such as growth of the penis, increasing height, widening of the shoulders, deepening of the voice, and growth of facial hair.</a:t>
            </a:r>
            <a:br>
              <a:rPr lang="en-GB" sz="1800"/>
            </a:br>
            <a:r>
              <a:rPr lang="en-GB" sz="1800"/>
              <a:t>  </a:t>
            </a:r>
          </a:p>
          <a:p>
            <a:pPr fontAlgn="t"/>
            <a:r>
              <a:rPr lang="en-GB" sz="1800"/>
              <a:t>Normally, girls' ovaries also make a little testosterone, and boys' testicles also make a little </a:t>
            </a:r>
            <a:r>
              <a:rPr lang="en-GB" sz="1800" err="1"/>
              <a:t>estrogen</a:t>
            </a:r>
            <a:r>
              <a:rPr lang="en-GB" sz="1800"/>
              <a:t>, but in different amounts. </a:t>
            </a:r>
          </a:p>
          <a:p>
            <a:endParaRPr lang="en-GB" sz="1800"/>
          </a:p>
        </p:txBody>
      </p:sp>
    </p:spTree>
    <p:extLst>
      <p:ext uri="{BB962C8B-B14F-4D97-AF65-F5344CB8AC3E}">
        <p14:creationId xmlns:p14="http://schemas.microsoft.com/office/powerpoint/2010/main" val="22487004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3371" y="182880"/>
            <a:ext cx="8379580" cy="885371"/>
          </a:xfrm>
        </p:spPr>
        <p:style>
          <a:lnRef idx="1">
            <a:schemeClr val="accent2"/>
          </a:lnRef>
          <a:fillRef idx="3">
            <a:schemeClr val="accent2"/>
          </a:fillRef>
          <a:effectRef idx="2">
            <a:schemeClr val="accent2"/>
          </a:effectRef>
          <a:fontRef idx="minor">
            <a:schemeClr val="lt1"/>
          </a:fontRef>
        </p:style>
        <p:txBody>
          <a:bodyPr>
            <a:normAutofit fontScale="90000"/>
          </a:bodyPr>
          <a:lstStyle/>
          <a:p>
            <a:r>
              <a:rPr lang="en-GB" dirty="0"/>
              <a:t>Theories of adolescent development</a:t>
            </a:r>
          </a:p>
        </p:txBody>
      </p:sp>
      <p:sp>
        <p:nvSpPr>
          <p:cNvPr id="3" name="Content Placeholder 2"/>
          <p:cNvSpPr>
            <a:spLocks noGrp="1"/>
          </p:cNvSpPr>
          <p:nvPr>
            <p:ph idx="1"/>
          </p:nvPr>
        </p:nvSpPr>
        <p:spPr/>
        <p:txBody>
          <a:bodyPr/>
          <a:lstStyle/>
          <a:p>
            <a:endParaRPr lang="en-GB" dirty="0"/>
          </a:p>
          <a:p>
            <a:endParaRPr lang="en-GB" dirty="0"/>
          </a:p>
          <a:p>
            <a:endParaRPr lang="en-GB" dirty="0"/>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1507585456"/>
              </p:ext>
            </p:extLst>
          </p:nvPr>
        </p:nvGraphicFramePr>
        <p:xfrm>
          <a:off x="677334" y="1285834"/>
          <a:ext cx="8229600" cy="5029198"/>
        </p:xfrm>
        <a:graphic>
          <a:graphicData uri="http://schemas.openxmlformats.org/drawingml/2006/table">
            <a:tbl>
              <a:tblPr firstRow="1" bandRow="1">
                <a:tableStyleId>{5C22544A-7EE6-4342-B048-85BDC9FD1C3A}</a:tableStyleId>
              </a:tblPr>
              <a:tblGrid>
                <a:gridCol w="2116666">
                  <a:extLst>
                    <a:ext uri="{9D8B030D-6E8A-4147-A177-3AD203B41FA5}">
                      <a16:colId xmlns:a16="http://schemas.microsoft.com/office/drawing/2014/main" val="20000"/>
                    </a:ext>
                  </a:extLst>
                </a:gridCol>
                <a:gridCol w="1794933">
                  <a:extLst>
                    <a:ext uri="{9D8B030D-6E8A-4147-A177-3AD203B41FA5}">
                      <a16:colId xmlns:a16="http://schemas.microsoft.com/office/drawing/2014/main" val="20001"/>
                    </a:ext>
                  </a:extLst>
                </a:gridCol>
                <a:gridCol w="4318001">
                  <a:extLst>
                    <a:ext uri="{9D8B030D-6E8A-4147-A177-3AD203B41FA5}">
                      <a16:colId xmlns:a16="http://schemas.microsoft.com/office/drawing/2014/main" val="20002"/>
                    </a:ext>
                  </a:extLst>
                </a:gridCol>
              </a:tblGrid>
              <a:tr h="548639">
                <a:tc>
                  <a:txBody>
                    <a:bodyPr/>
                    <a:lstStyle/>
                    <a:p>
                      <a:r>
                        <a:rPr lang="en-GB" dirty="0"/>
                        <a:t>Area</a:t>
                      </a:r>
                    </a:p>
                  </a:txBody>
                  <a:tcPr/>
                </a:tc>
                <a:tc>
                  <a:txBody>
                    <a:bodyPr/>
                    <a:lstStyle/>
                    <a:p>
                      <a:r>
                        <a:rPr lang="en-GB" dirty="0"/>
                        <a:t>Theorist</a:t>
                      </a:r>
                    </a:p>
                  </a:txBody>
                  <a:tcPr/>
                </a:tc>
                <a:tc>
                  <a:txBody>
                    <a:bodyPr/>
                    <a:lstStyle/>
                    <a:p>
                      <a:r>
                        <a:rPr lang="en-GB" dirty="0"/>
                        <a:t>Focus</a:t>
                      </a:r>
                    </a:p>
                  </a:txBody>
                  <a:tcPr/>
                </a:tc>
                <a:extLst>
                  <a:ext uri="{0D108BD9-81ED-4DB2-BD59-A6C34878D82A}">
                    <a16:rowId xmlns:a16="http://schemas.microsoft.com/office/drawing/2014/main" val="10000"/>
                  </a:ext>
                </a:extLst>
              </a:tr>
              <a:tr h="548639">
                <a:tc>
                  <a:txBody>
                    <a:bodyPr/>
                    <a:lstStyle/>
                    <a:p>
                      <a:r>
                        <a:rPr lang="en-GB" dirty="0"/>
                        <a:t>Psychosocial</a:t>
                      </a:r>
                    </a:p>
                  </a:txBody>
                  <a:tcPr/>
                </a:tc>
                <a:tc>
                  <a:txBody>
                    <a:bodyPr/>
                    <a:lstStyle/>
                    <a:p>
                      <a:r>
                        <a:rPr lang="en-GB" dirty="0"/>
                        <a:t>Erik Erikson</a:t>
                      </a:r>
                    </a:p>
                  </a:txBody>
                  <a:tcPr/>
                </a:tc>
                <a:tc>
                  <a:txBody>
                    <a:bodyPr/>
                    <a:lstStyle/>
                    <a:p>
                      <a:r>
                        <a:rPr lang="en-GB" dirty="0"/>
                        <a:t>Identity</a:t>
                      </a:r>
                      <a:r>
                        <a:rPr lang="en-GB" baseline="0" dirty="0"/>
                        <a:t> formation - </a:t>
                      </a:r>
                      <a:r>
                        <a:rPr lang="en-GB" sz="1800" b="0" i="0" kern="1200" dirty="0">
                          <a:solidFill>
                            <a:schemeClr val="dk1"/>
                          </a:solidFill>
                          <a:effectLst/>
                          <a:latin typeface="+mn-lt"/>
                          <a:ea typeface="+mn-ea"/>
                          <a:cs typeface="+mn-cs"/>
                        </a:rPr>
                        <a:t>These involve establishing a sense of trust in others, developing a sense of identity in society, and helping the next generation prepare for the future.</a:t>
                      </a:r>
                      <a:endParaRPr lang="en-GB" dirty="0"/>
                    </a:p>
                  </a:txBody>
                  <a:tcPr/>
                </a:tc>
                <a:extLst>
                  <a:ext uri="{0D108BD9-81ED-4DB2-BD59-A6C34878D82A}">
                    <a16:rowId xmlns:a16="http://schemas.microsoft.com/office/drawing/2014/main" val="10001"/>
                  </a:ext>
                </a:extLst>
              </a:tr>
              <a:tr h="548639">
                <a:tc>
                  <a:txBody>
                    <a:bodyPr/>
                    <a:lstStyle/>
                    <a:p>
                      <a:r>
                        <a:rPr lang="en-GB" dirty="0"/>
                        <a:t>Cognitive</a:t>
                      </a:r>
                    </a:p>
                  </a:txBody>
                  <a:tcPr/>
                </a:tc>
                <a:tc>
                  <a:txBody>
                    <a:bodyPr/>
                    <a:lstStyle/>
                    <a:p>
                      <a:r>
                        <a:rPr lang="en-GB" dirty="0"/>
                        <a:t>Jean Piaget</a:t>
                      </a:r>
                    </a:p>
                    <a:p>
                      <a:endParaRPr lang="en-GB" dirty="0"/>
                    </a:p>
                    <a:p>
                      <a:r>
                        <a:rPr lang="en-GB" dirty="0"/>
                        <a:t>Kohlberg</a:t>
                      </a:r>
                    </a:p>
                  </a:txBody>
                  <a:tcPr/>
                </a:tc>
                <a:tc>
                  <a:txBody>
                    <a:bodyPr/>
                    <a:lstStyle/>
                    <a:p>
                      <a:r>
                        <a:rPr lang="en-GB" dirty="0"/>
                        <a:t>Thinking developing</a:t>
                      </a:r>
                      <a:r>
                        <a:rPr lang="en-GB" baseline="0" dirty="0"/>
                        <a:t> from actual experience to abstract terms</a:t>
                      </a:r>
                    </a:p>
                    <a:p>
                      <a:r>
                        <a:rPr lang="en-GB" sz="1800" u="none" strike="noStrike" kern="1200" dirty="0">
                          <a:solidFill>
                            <a:schemeClr val="dk1"/>
                          </a:solidFill>
                          <a:effectLst/>
                          <a:latin typeface="+mn-lt"/>
                          <a:ea typeface="+mn-ea"/>
                          <a:cs typeface="+mn-cs"/>
                        </a:rPr>
                        <a:t>Development of moral reasoning in children and adolescents</a:t>
                      </a:r>
                      <a:endParaRPr lang="en-GB" dirty="0"/>
                    </a:p>
                  </a:txBody>
                  <a:tcPr/>
                </a:tc>
                <a:extLst>
                  <a:ext uri="{0D108BD9-81ED-4DB2-BD59-A6C34878D82A}">
                    <a16:rowId xmlns:a16="http://schemas.microsoft.com/office/drawing/2014/main" val="10002"/>
                  </a:ext>
                </a:extLst>
              </a:tr>
              <a:tr h="548639">
                <a:tc>
                  <a:txBody>
                    <a:bodyPr/>
                    <a:lstStyle/>
                    <a:p>
                      <a:r>
                        <a:rPr lang="en-GB" dirty="0"/>
                        <a:t>Biological</a:t>
                      </a:r>
                    </a:p>
                  </a:txBody>
                  <a:tcPr/>
                </a:tc>
                <a:tc>
                  <a:txBody>
                    <a:bodyPr/>
                    <a:lstStyle/>
                    <a:p>
                      <a:r>
                        <a:rPr lang="en-GB" dirty="0"/>
                        <a:t>G Stanley Hall</a:t>
                      </a:r>
                    </a:p>
                  </a:txBody>
                  <a:tcPr/>
                </a:tc>
                <a:tc>
                  <a:txBody>
                    <a:bodyPr/>
                    <a:lstStyle/>
                    <a:p>
                      <a:r>
                        <a:rPr lang="en-GB" dirty="0"/>
                        <a:t>Physical/sexual development</a:t>
                      </a:r>
                    </a:p>
                  </a:txBody>
                  <a:tcPr/>
                </a:tc>
                <a:extLst>
                  <a:ext uri="{0D108BD9-81ED-4DB2-BD59-A6C34878D82A}">
                    <a16:rowId xmlns:a16="http://schemas.microsoft.com/office/drawing/2014/main" val="10003"/>
                  </a:ext>
                </a:extLst>
              </a:tr>
              <a:tr h="548639">
                <a:tc>
                  <a:txBody>
                    <a:bodyPr/>
                    <a:lstStyle/>
                    <a:p>
                      <a:r>
                        <a:rPr lang="en-GB" dirty="0"/>
                        <a:t>Social Learning</a:t>
                      </a:r>
                    </a:p>
                  </a:txBody>
                  <a:tcPr/>
                </a:tc>
                <a:tc>
                  <a:txBody>
                    <a:bodyPr/>
                    <a:lstStyle/>
                    <a:p>
                      <a:r>
                        <a:rPr lang="en-GB" dirty="0"/>
                        <a:t>Albert Bandura</a:t>
                      </a:r>
                    </a:p>
                  </a:txBody>
                  <a:tcPr/>
                </a:tc>
                <a:tc>
                  <a:txBody>
                    <a:bodyPr/>
                    <a:lstStyle/>
                    <a:p>
                      <a:r>
                        <a:rPr lang="en-GB" dirty="0"/>
                        <a:t>Social</a:t>
                      </a:r>
                      <a:r>
                        <a:rPr lang="en-GB" baseline="0" dirty="0"/>
                        <a:t> and environmental influence on behaviour</a:t>
                      </a:r>
                      <a:endParaRPr lang="en-GB" dirty="0"/>
                    </a:p>
                  </a:txBody>
                  <a:tcPr/>
                </a:tc>
                <a:extLst>
                  <a:ext uri="{0D108BD9-81ED-4DB2-BD59-A6C34878D82A}">
                    <a16:rowId xmlns:a16="http://schemas.microsoft.com/office/drawing/2014/main" val="10004"/>
                  </a:ext>
                </a:extLst>
              </a:tr>
              <a:tr h="548639">
                <a:tc>
                  <a:txBody>
                    <a:bodyPr/>
                    <a:lstStyle/>
                    <a:p>
                      <a:r>
                        <a:rPr lang="en-GB" dirty="0"/>
                        <a:t>Adolescent</a:t>
                      </a:r>
                      <a:r>
                        <a:rPr lang="en-GB" baseline="0" dirty="0"/>
                        <a:t> Brain</a:t>
                      </a:r>
                      <a:endParaRPr lang="en-GB" dirty="0"/>
                    </a:p>
                  </a:txBody>
                  <a:tcPr/>
                </a:tc>
                <a:tc>
                  <a:txBody>
                    <a:bodyPr/>
                    <a:lstStyle/>
                    <a:p>
                      <a:r>
                        <a:rPr lang="en-GB" dirty="0"/>
                        <a:t>Epstein</a:t>
                      </a:r>
                    </a:p>
                  </a:txBody>
                  <a:tcPr/>
                </a:tc>
                <a:tc>
                  <a:txBody>
                    <a:bodyPr/>
                    <a:lstStyle/>
                    <a:p>
                      <a:r>
                        <a:rPr lang="en-GB" dirty="0"/>
                        <a:t>Late development of frontal lobe</a:t>
                      </a:r>
                      <a:r>
                        <a:rPr lang="en-GB" baseline="0" dirty="0"/>
                        <a:t> of brain  - </a:t>
                      </a:r>
                      <a:r>
                        <a:rPr lang="en-GB" dirty="0"/>
                        <a:t>risky behaviour</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4669869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style>
          <a:lnRef idx="1">
            <a:schemeClr val="accent2"/>
          </a:lnRef>
          <a:fillRef idx="3">
            <a:schemeClr val="accent2"/>
          </a:fillRef>
          <a:effectRef idx="2">
            <a:schemeClr val="accent2"/>
          </a:effectRef>
          <a:fontRef idx="minor">
            <a:schemeClr val="lt1"/>
          </a:fontRef>
        </p:style>
        <p:txBody>
          <a:bodyPr>
            <a:normAutofit/>
          </a:bodyPr>
          <a:lstStyle/>
          <a:p>
            <a:r>
              <a:rPr lang="en-GB">
                <a:solidFill>
                  <a:srgbClr val="FFFFFF"/>
                </a:solidFill>
              </a:rPr>
              <a:t>Erikson’s Psychosocial Stage</a:t>
            </a:r>
          </a:p>
        </p:txBody>
      </p:sp>
      <p:sp>
        <p:nvSpPr>
          <p:cNvPr id="3" name="Content Placeholder 2"/>
          <p:cNvSpPr>
            <a:spLocks noGrp="1"/>
          </p:cNvSpPr>
          <p:nvPr>
            <p:ph idx="1"/>
          </p:nvPr>
        </p:nvSpPr>
        <p:spPr>
          <a:xfrm>
            <a:off x="4447308" y="591344"/>
            <a:ext cx="6906491" cy="5585619"/>
          </a:xfrm>
        </p:spPr>
        <p:txBody>
          <a:bodyPr anchor="ctr">
            <a:normAutofit/>
          </a:bodyPr>
          <a:lstStyle/>
          <a:p>
            <a:pPr lvl="0"/>
            <a:r>
              <a:rPr lang="en-GB" i="1" dirty="0"/>
              <a:t>“Psychosocial – Involving aspects of both social and psychological behaviour”</a:t>
            </a:r>
          </a:p>
          <a:p>
            <a:pPr lvl="0"/>
            <a:endParaRPr lang="en-GB" i="1" dirty="0"/>
          </a:p>
          <a:p>
            <a:pPr lvl="0"/>
            <a:r>
              <a:rPr lang="en-GB" dirty="0"/>
              <a:t>Erikson explains eight stages through which a healthily developing human should pass from infancy to late adulthood. </a:t>
            </a:r>
          </a:p>
          <a:p>
            <a:pPr lvl="0"/>
            <a:r>
              <a:rPr lang="en-GB" dirty="0"/>
              <a:t>Each stage builds on the successful completion of earlier stages</a:t>
            </a:r>
          </a:p>
          <a:p>
            <a:pPr lvl="0"/>
            <a:r>
              <a:rPr lang="en-GB" b="1" dirty="0"/>
              <a:t>Stage 5 </a:t>
            </a:r>
            <a:r>
              <a:rPr lang="en-GB" dirty="0"/>
              <a:t>(adolescence): Identity vs Role Confusion</a:t>
            </a:r>
          </a:p>
          <a:p>
            <a:pPr lvl="0"/>
            <a:r>
              <a:rPr lang="en-GB" dirty="0"/>
              <a:t>An adolescent needs to discover who they are, what their personal identity is.  </a:t>
            </a:r>
          </a:p>
          <a:p>
            <a:pPr marL="0" lvl="0" indent="0">
              <a:buNone/>
            </a:pPr>
            <a:endParaRPr lang="en-GB" dirty="0"/>
          </a:p>
          <a:p>
            <a:pPr lvl="0"/>
            <a:endParaRPr lang="en-GB" dirty="0"/>
          </a:p>
          <a:p>
            <a:endParaRPr lang="en-GB" dirty="0"/>
          </a:p>
        </p:txBody>
      </p:sp>
    </p:spTree>
    <p:extLst>
      <p:ext uri="{BB962C8B-B14F-4D97-AF65-F5344CB8AC3E}">
        <p14:creationId xmlns:p14="http://schemas.microsoft.com/office/powerpoint/2010/main" val="17092673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style>
          <a:lnRef idx="1">
            <a:schemeClr val="accent2"/>
          </a:lnRef>
          <a:fillRef idx="3">
            <a:schemeClr val="accent2"/>
          </a:fillRef>
          <a:effectRef idx="2">
            <a:schemeClr val="accent2"/>
          </a:effectRef>
          <a:fontRef idx="minor">
            <a:schemeClr val="lt1"/>
          </a:fontRef>
        </p:style>
        <p:txBody>
          <a:bodyPr>
            <a:normAutofit/>
          </a:bodyPr>
          <a:lstStyle/>
          <a:p>
            <a:r>
              <a:rPr lang="en-GB">
                <a:solidFill>
                  <a:srgbClr val="FFFFFF"/>
                </a:solidFill>
              </a:rPr>
              <a:t>Erikson’s Psychosocial Stages</a:t>
            </a:r>
          </a:p>
        </p:txBody>
      </p:sp>
      <p:sp>
        <p:nvSpPr>
          <p:cNvPr id="3" name="Content Placeholder 2"/>
          <p:cNvSpPr>
            <a:spLocks noGrp="1"/>
          </p:cNvSpPr>
          <p:nvPr>
            <p:ph idx="1"/>
          </p:nvPr>
        </p:nvSpPr>
        <p:spPr>
          <a:xfrm>
            <a:off x="4447308" y="591344"/>
            <a:ext cx="6906491" cy="5585619"/>
          </a:xfrm>
        </p:spPr>
        <p:txBody>
          <a:bodyPr anchor="ctr">
            <a:normAutofit/>
          </a:bodyPr>
          <a:lstStyle/>
          <a:p>
            <a:pPr lvl="0"/>
            <a:r>
              <a:rPr lang="en-GB" dirty="0"/>
              <a:t>Those who receive proper encouragement and reinforcement through personal exploration will emerge from this stage with a strong sense of self and a feeling of independence and control. </a:t>
            </a:r>
          </a:p>
          <a:p>
            <a:pPr lvl="0"/>
            <a:endParaRPr lang="en-GB" dirty="0"/>
          </a:p>
          <a:p>
            <a:pPr lvl="0"/>
            <a:r>
              <a:rPr lang="en-GB" dirty="0"/>
              <a:t>Those who remain unsure of their beliefs and desires will feel insecure and confused about themselves and the future.</a:t>
            </a:r>
          </a:p>
          <a:p>
            <a:endParaRPr lang="en-GB" dirty="0"/>
          </a:p>
          <a:p>
            <a:pPr marL="0" indent="0">
              <a:buNone/>
            </a:pPr>
            <a:endParaRPr lang="en-GB" dirty="0"/>
          </a:p>
        </p:txBody>
      </p:sp>
    </p:spTree>
    <p:extLst>
      <p:ext uri="{BB962C8B-B14F-4D97-AF65-F5344CB8AC3E}">
        <p14:creationId xmlns:p14="http://schemas.microsoft.com/office/powerpoint/2010/main" val="39669304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nvPr>
        </p:nvGraphicFramePr>
        <p:xfrm>
          <a:off x="0" y="236538"/>
          <a:ext cx="10025063" cy="6299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33024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392" y="188686"/>
            <a:ext cx="8415866" cy="1088572"/>
          </a:xfrm>
        </p:spPr>
        <p:style>
          <a:lnRef idx="1">
            <a:schemeClr val="accent2"/>
          </a:lnRef>
          <a:fillRef idx="3">
            <a:schemeClr val="accent2"/>
          </a:fillRef>
          <a:effectRef idx="2">
            <a:schemeClr val="accent2"/>
          </a:effectRef>
          <a:fontRef idx="minor">
            <a:schemeClr val="lt1"/>
          </a:fontRef>
        </p:style>
        <p:txBody>
          <a:bodyPr anchor="ctr">
            <a:normAutofit fontScale="90000"/>
          </a:bodyPr>
          <a:lstStyle/>
          <a:p>
            <a:r>
              <a:rPr lang="en-GB" altLang="en-US" dirty="0"/>
              <a:t>Lawrence Kohlberg’s stages of moral development</a:t>
            </a:r>
            <a:endParaRPr lang="en-GB" dirty="0"/>
          </a:p>
        </p:txBody>
      </p:sp>
      <p:sp>
        <p:nvSpPr>
          <p:cNvPr id="3" name="Content Placeholder 2"/>
          <p:cNvSpPr>
            <a:spLocks noGrp="1"/>
          </p:cNvSpPr>
          <p:nvPr>
            <p:ph idx="1"/>
          </p:nvPr>
        </p:nvSpPr>
        <p:spPr>
          <a:xfrm>
            <a:off x="227392" y="1407886"/>
            <a:ext cx="3125408" cy="4183533"/>
          </a:xfrm>
        </p:spPr>
        <p:txBody>
          <a:bodyPr>
            <a:normAutofit lnSpcReduction="10000"/>
          </a:bodyPr>
          <a:lstStyle/>
          <a:p>
            <a:pPr>
              <a:lnSpc>
                <a:spcPct val="90000"/>
              </a:lnSpc>
            </a:pPr>
            <a:r>
              <a:rPr lang="en-GB" altLang="en-US" b="1" dirty="0"/>
              <a:t>Lawrence Kohlberg’s stages of moral development</a:t>
            </a:r>
            <a:r>
              <a:rPr lang="en-GB" altLang="en-US" dirty="0"/>
              <a:t> are an adaptation of a psychological theory originally conceived of by the Swiss psychologist Jean Piaget</a:t>
            </a:r>
          </a:p>
          <a:p>
            <a:pPr marL="0" indent="0">
              <a:lnSpc>
                <a:spcPct val="90000"/>
              </a:lnSpc>
              <a:buNone/>
            </a:pPr>
            <a:endParaRPr lang="en-GB" dirty="0"/>
          </a:p>
          <a:p>
            <a:pPr marL="0" indent="0">
              <a:lnSpc>
                <a:spcPct val="90000"/>
              </a:lnSpc>
              <a:buNone/>
            </a:pPr>
            <a:endParaRPr lang="en-GB" dirty="0"/>
          </a:p>
          <a:p>
            <a:pPr marL="0" indent="0">
              <a:lnSpc>
                <a:spcPct val="90000"/>
              </a:lnSpc>
              <a:buNone/>
            </a:pPr>
            <a:endParaRPr lang="en-GB" dirty="0"/>
          </a:p>
          <a:p>
            <a:pPr lvl="0"/>
            <a:endParaRPr lang="en-GB" dirty="0"/>
          </a:p>
          <a:p>
            <a:endParaRPr lang="en-GB" dirty="0"/>
          </a:p>
        </p:txBody>
      </p:sp>
      <p:graphicFrame>
        <p:nvGraphicFramePr>
          <p:cNvPr id="4" name="Diagram 3"/>
          <p:cNvGraphicFramePr/>
          <p:nvPr/>
        </p:nvGraphicFramePr>
        <p:xfrm>
          <a:off x="1407886" y="1277257"/>
          <a:ext cx="9593943" cy="53968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26740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style>
          <a:lnRef idx="1">
            <a:schemeClr val="accent2"/>
          </a:lnRef>
          <a:fillRef idx="3">
            <a:schemeClr val="accent2"/>
          </a:fillRef>
          <a:effectRef idx="2">
            <a:schemeClr val="accent2"/>
          </a:effectRef>
          <a:fontRef idx="minor">
            <a:schemeClr val="lt1"/>
          </a:fontRef>
        </p:style>
        <p:txBody>
          <a:bodyPr>
            <a:normAutofit/>
          </a:bodyPr>
          <a:lstStyle/>
          <a:p>
            <a:r>
              <a:rPr lang="en-GB">
                <a:solidFill>
                  <a:srgbClr val="FFFFFF"/>
                </a:solidFill>
              </a:rPr>
              <a:t>Adolescent Brain</a:t>
            </a:r>
          </a:p>
        </p:txBody>
      </p:sp>
      <p:sp>
        <p:nvSpPr>
          <p:cNvPr id="3" name="Content Placeholder 2"/>
          <p:cNvSpPr>
            <a:spLocks noGrp="1"/>
          </p:cNvSpPr>
          <p:nvPr>
            <p:ph idx="1"/>
          </p:nvPr>
        </p:nvSpPr>
        <p:spPr>
          <a:xfrm>
            <a:off x="4447308" y="591344"/>
            <a:ext cx="6906491" cy="5585619"/>
          </a:xfrm>
        </p:spPr>
        <p:txBody>
          <a:bodyPr anchor="ctr">
            <a:normAutofit/>
          </a:bodyPr>
          <a:lstStyle/>
          <a:p>
            <a:pPr lvl="0"/>
            <a:r>
              <a:rPr lang="en-GB" sz="2200"/>
              <a:t>Technology has developed so that we can study the brain: MRI (Magnetic Resonance imaging), PET (Positive Emission Tomography).</a:t>
            </a:r>
          </a:p>
          <a:p>
            <a:pPr lvl="0"/>
            <a:r>
              <a:rPr lang="en-GB" sz="2200"/>
              <a:t>Technology allows us to study the brain and compare adolescents and adults two brains.</a:t>
            </a:r>
          </a:p>
          <a:p>
            <a:pPr lvl="0"/>
            <a:r>
              <a:rPr lang="en-GB" sz="2200"/>
              <a:t>Evidence suggests that the adolescent the brain has not reached full maturity until age 25yrs</a:t>
            </a:r>
          </a:p>
          <a:p>
            <a:pPr lvl="0"/>
            <a:r>
              <a:rPr lang="en-GB" sz="2200"/>
              <a:t>The frontal lobe (prefrontal cortex) of the brain is where adults make decisions, this is not developed until the end of adolescence.</a:t>
            </a:r>
          </a:p>
          <a:p>
            <a:pPr lvl="0"/>
            <a:r>
              <a:rPr lang="en-GB" sz="2200"/>
              <a:t>Adolescents use amygdala – and so make decisions based on ‘gut reactions’ and less likely to think about consequences</a:t>
            </a:r>
          </a:p>
          <a:p>
            <a:pPr marL="0" indent="0">
              <a:buNone/>
            </a:pPr>
            <a:endParaRPr lang="en-GB" sz="2200" i="1"/>
          </a:p>
          <a:p>
            <a:pPr marL="0" indent="0">
              <a:buNone/>
            </a:pPr>
            <a:r>
              <a:rPr lang="en-GB" sz="2200" i="1"/>
              <a:t>Youth and Policy No 103 Summer 2009</a:t>
            </a:r>
          </a:p>
        </p:txBody>
      </p:sp>
    </p:spTree>
    <p:extLst>
      <p:ext uri="{BB962C8B-B14F-4D97-AF65-F5344CB8AC3E}">
        <p14:creationId xmlns:p14="http://schemas.microsoft.com/office/powerpoint/2010/main" val="32647831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1"/>
            <a:ext cx="8596668" cy="899886"/>
          </a:xfrm>
        </p:spPr>
        <p:style>
          <a:lnRef idx="1">
            <a:schemeClr val="accent2"/>
          </a:lnRef>
          <a:fillRef idx="3">
            <a:schemeClr val="accent2"/>
          </a:fillRef>
          <a:effectRef idx="2">
            <a:schemeClr val="accent2"/>
          </a:effectRef>
          <a:fontRef idx="minor">
            <a:schemeClr val="lt1"/>
          </a:fontRef>
        </p:style>
        <p:txBody>
          <a:bodyPr anchor="ctr">
            <a:normAutofit/>
          </a:bodyPr>
          <a:lstStyle/>
          <a:p>
            <a:pPr marL="0" lvl="0" indent="0" algn="ctr"/>
            <a:r>
              <a:rPr lang="en-GB" sz="3100" dirty="0"/>
              <a:t>The Mysterious Workings of the Adolescent Brain</a:t>
            </a:r>
            <a:br>
              <a:rPr lang="en-GB" sz="1600" dirty="0"/>
            </a:br>
            <a:endParaRPr lang="en-GB" sz="1600" dirty="0"/>
          </a:p>
        </p:txBody>
      </p:sp>
      <p:pic>
        <p:nvPicPr>
          <p:cNvPr id="5" name="Sarah-Jayne Blakemore The mysterious workings of the adolescent brain">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525237" y="1672908"/>
            <a:ext cx="6900862" cy="3881437"/>
          </a:xfrm>
        </p:spPr>
      </p:pic>
    </p:spTree>
    <p:extLst>
      <p:ext uri="{BB962C8B-B14F-4D97-AF65-F5344CB8AC3E}">
        <p14:creationId xmlns:p14="http://schemas.microsoft.com/office/powerpoint/2010/main" val="39607030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fullScrn="1">
              <p:cMediaNode vol="80000">
                <p:cTn id="7" fill="hold" display="0">
                  <p:stCondLst>
                    <p:cond delay="indefinite"/>
                  </p:stCondLst>
                </p:cTn>
                <p:tgtEl>
                  <p:spTgt spid="5"/>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5">
              <a:shade val="50000"/>
            </a:schemeClr>
          </a:lnRef>
          <a:fillRef idx="1">
            <a:schemeClr val="accent5"/>
          </a:fillRef>
          <a:effectRef idx="0">
            <a:schemeClr val="accent5"/>
          </a:effectRef>
          <a:fontRef idx="minor">
            <a:schemeClr val="lt1"/>
          </a:fontRef>
        </p:style>
        <p:txBody>
          <a:bodyPr/>
          <a:lstStyle/>
          <a:p>
            <a:pPr algn="ctr"/>
            <a:r>
              <a:rPr lang="en-GB" dirty="0"/>
              <a:t>Group Activity – benefits of knowing about adolescent development</a:t>
            </a:r>
          </a:p>
        </p:txBody>
      </p:sp>
      <p:sp>
        <p:nvSpPr>
          <p:cNvPr id="4" name="Content Placeholder 3">
            <a:extLst>
              <a:ext uri="{FF2B5EF4-FFF2-40B4-BE49-F238E27FC236}">
                <a16:creationId xmlns:a16="http://schemas.microsoft.com/office/drawing/2014/main" id="{DBD55D86-5450-6EF0-B11E-ABEFB194E57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167657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307009" cy="2101702"/>
          </a:xfrm>
        </p:spPr>
        <p:style>
          <a:lnRef idx="2">
            <a:schemeClr val="accent5">
              <a:shade val="50000"/>
            </a:schemeClr>
          </a:lnRef>
          <a:fillRef idx="1">
            <a:schemeClr val="accent5"/>
          </a:fillRef>
          <a:effectRef idx="0">
            <a:schemeClr val="accent5"/>
          </a:effectRef>
          <a:fontRef idx="minor">
            <a:schemeClr val="lt1"/>
          </a:fontRef>
        </p:style>
        <p:txBody>
          <a:bodyPr>
            <a:normAutofit fontScale="90000"/>
          </a:bodyPr>
          <a:lstStyle/>
          <a:p>
            <a:r>
              <a:rPr lang="en-GB" dirty="0"/>
              <a:t>Group Activity: how do adolescent changes affect professional relationship between a young person and youth worker?</a:t>
            </a:r>
          </a:p>
        </p:txBody>
      </p:sp>
    </p:spTree>
    <p:extLst>
      <p:ext uri="{BB962C8B-B14F-4D97-AF65-F5344CB8AC3E}">
        <p14:creationId xmlns:p14="http://schemas.microsoft.com/office/powerpoint/2010/main" val="35725564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3"/>
          </a:lnRef>
          <a:fillRef idx="3">
            <a:schemeClr val="accent3"/>
          </a:fillRef>
          <a:effectRef idx="2">
            <a:schemeClr val="accent3"/>
          </a:effectRef>
          <a:fontRef idx="minor">
            <a:schemeClr val="lt1"/>
          </a:fontRef>
        </p:style>
        <p:txBody>
          <a:bodyPr anchor="ctr"/>
          <a:lstStyle/>
          <a:p>
            <a:r>
              <a:rPr lang="en-GB" dirty="0"/>
              <a:t>References</a:t>
            </a:r>
          </a:p>
        </p:txBody>
      </p:sp>
      <p:sp>
        <p:nvSpPr>
          <p:cNvPr id="3" name="Content Placeholder 2"/>
          <p:cNvSpPr>
            <a:spLocks noGrp="1"/>
          </p:cNvSpPr>
          <p:nvPr>
            <p:ph idx="1"/>
          </p:nvPr>
        </p:nvSpPr>
        <p:spPr/>
        <p:txBody>
          <a:bodyPr>
            <a:normAutofit fontScale="62500" lnSpcReduction="20000"/>
          </a:bodyPr>
          <a:lstStyle/>
          <a:p>
            <a:r>
              <a:rPr lang="en-GB" dirty="0"/>
              <a:t>Sercombe, H., and Paus, T. (2009) The Teen Brain’ Research: An Introduction and Implications for Practitioners </a:t>
            </a:r>
            <a:r>
              <a:rPr lang="en-GB" i="1" dirty="0"/>
              <a:t>Youth and Policy 103, p 25 - 37</a:t>
            </a:r>
          </a:p>
          <a:p>
            <a:r>
              <a:rPr lang="en-GB" dirty="0">
                <a:hlinkClick r:id="rId3">
                  <a:extLst>
                    <a:ext uri="{A12FA001-AC4F-418D-AE19-62706E023703}">
                      <ahyp:hlinkClr xmlns:ahyp="http://schemas.microsoft.com/office/drawing/2018/hyperlinkcolor" val="tx"/>
                    </a:ext>
                  </a:extLst>
                </a:hlinkClick>
              </a:rPr>
              <a:t>www.ted.com/talks/</a:t>
            </a:r>
            <a:br>
              <a:rPr lang="en-GB" dirty="0">
                <a:hlinkClick r:id="rId3">
                  <a:extLst>
                    <a:ext uri="{A12FA001-AC4F-418D-AE19-62706E023703}">
                      <ahyp:hlinkClr xmlns:ahyp="http://schemas.microsoft.com/office/drawing/2018/hyperlinkcolor" val="tx"/>
                    </a:ext>
                  </a:extLst>
                </a:hlinkClick>
              </a:rPr>
            </a:br>
            <a:r>
              <a:rPr lang="en-GB" dirty="0">
                <a:hlinkClick r:id="rId3">
                  <a:extLst>
                    <a:ext uri="{A12FA001-AC4F-418D-AE19-62706E023703}">
                      <ahyp:hlinkClr xmlns:ahyp="http://schemas.microsoft.com/office/drawing/2018/hyperlinkcolor" val="tx"/>
                    </a:ext>
                  </a:extLst>
                </a:hlinkClick>
              </a:rPr>
              <a:t>sarah_jayne_blakemore_the_mysterious_workings_of_the_adolescent_brain</a:t>
            </a:r>
            <a:br>
              <a:rPr lang="en-GB" dirty="0"/>
            </a:br>
            <a:endParaRPr lang="en-GB" i="1" dirty="0"/>
          </a:p>
          <a:p>
            <a:pPr marL="0" indent="0">
              <a:buNone/>
            </a:pPr>
            <a:r>
              <a:rPr lang="en-GB" dirty="0"/>
              <a:t>Pictures</a:t>
            </a:r>
          </a:p>
          <a:p>
            <a:pPr marL="0" indent="0">
              <a:buNone/>
            </a:pPr>
            <a:r>
              <a:rPr lang="en-GB" dirty="0">
                <a:hlinkClick r:id="rId4">
                  <a:extLst>
                    <a:ext uri="{A12FA001-AC4F-418D-AE19-62706E023703}">
                      <ahyp:hlinkClr xmlns:ahyp="http://schemas.microsoft.com/office/drawing/2018/hyperlinkcolor" val="tx"/>
                    </a:ext>
                  </a:extLst>
                </a:hlinkClick>
              </a:rPr>
              <a:t>www.shapingyouth.org</a:t>
            </a:r>
            <a:endParaRPr lang="en-GB" dirty="0"/>
          </a:p>
          <a:p>
            <a:pPr marL="0" indent="0">
              <a:buNone/>
            </a:pPr>
            <a:r>
              <a:rPr lang="en-GB" i="1" dirty="0">
                <a:hlinkClick r:id="rId5">
                  <a:extLst>
                    <a:ext uri="{A12FA001-AC4F-418D-AE19-62706E023703}">
                      <ahyp:hlinkClr xmlns:ahyp="http://schemas.microsoft.com/office/drawing/2018/hyperlinkcolor" val="tx"/>
                    </a:ext>
                  </a:extLst>
                </a:hlinkClick>
              </a:rPr>
              <a:t>www.theguardian.com/society/2008/mar/19/voluntarysector.youngpeople</a:t>
            </a:r>
            <a:endParaRPr lang="en-GB" i="1" dirty="0"/>
          </a:p>
          <a:p>
            <a:pPr marL="0" indent="0">
              <a:buNone/>
            </a:pPr>
            <a:r>
              <a:rPr lang="en-GB" i="1" dirty="0">
                <a:hlinkClick r:id="rId6">
                  <a:extLst>
                    <a:ext uri="{A12FA001-AC4F-418D-AE19-62706E023703}">
                      <ahyp:hlinkClr xmlns:ahyp="http://schemas.microsoft.com/office/drawing/2018/hyperlinkcolor" val="tx"/>
                    </a:ext>
                  </a:extLst>
                </a:hlinkClick>
              </a:rPr>
              <a:t>www.univ-great-turning.org</a:t>
            </a:r>
            <a:endParaRPr lang="en-GB" i="1" dirty="0"/>
          </a:p>
          <a:p>
            <a:pPr marL="0" indent="0">
              <a:buNone/>
            </a:pPr>
            <a:r>
              <a:rPr lang="en-GB" i="1" dirty="0">
                <a:hlinkClick r:id="rId7">
                  <a:extLst>
                    <a:ext uri="{A12FA001-AC4F-418D-AE19-62706E023703}">
                      <ahyp:hlinkClr xmlns:ahyp="http://schemas.microsoft.com/office/drawing/2018/hyperlinkcolor" val="tx"/>
                    </a:ext>
                  </a:extLst>
                </a:hlinkClick>
              </a:rPr>
              <a:t>www.ux.stackexchange.com</a:t>
            </a:r>
            <a:endParaRPr lang="en-GB" i="1" dirty="0"/>
          </a:p>
          <a:p>
            <a:pPr marL="0" indent="0">
              <a:buNone/>
            </a:pPr>
            <a:r>
              <a:rPr lang="en-GB" i="1" dirty="0">
                <a:hlinkClick r:id="rId8">
                  <a:extLst>
                    <a:ext uri="{A12FA001-AC4F-418D-AE19-62706E023703}">
                      <ahyp:hlinkClr xmlns:ahyp="http://schemas.microsoft.com/office/drawing/2018/hyperlinkcolor" val="tx"/>
                    </a:ext>
                  </a:extLst>
                </a:hlinkClick>
              </a:rPr>
              <a:t>www.edrdg620.wikispaces.com</a:t>
            </a:r>
            <a:endParaRPr lang="en-GB" i="1" dirty="0"/>
          </a:p>
          <a:p>
            <a:pPr marL="0" indent="0">
              <a:buNone/>
            </a:pPr>
            <a:r>
              <a:rPr lang="en-GB" i="1" dirty="0">
                <a:hlinkClick r:id="rId9">
                  <a:extLst>
                    <a:ext uri="{A12FA001-AC4F-418D-AE19-62706E023703}">
                      <ahyp:hlinkClr xmlns:ahyp="http://schemas.microsoft.com/office/drawing/2018/hyperlinkcolor" val="tx"/>
                    </a:ext>
                  </a:extLst>
                </a:hlinkClick>
              </a:rPr>
              <a:t>www.scienceandenvironmentblogspot</a:t>
            </a:r>
            <a:endParaRPr lang="en-GB" i="1" dirty="0"/>
          </a:p>
          <a:p>
            <a:pPr marL="0" indent="0">
              <a:buNone/>
            </a:pPr>
            <a:endParaRPr lang="en-GB" i="1" dirty="0"/>
          </a:p>
          <a:p>
            <a:pPr marL="0" indent="0">
              <a:buNone/>
            </a:pPr>
            <a:endParaRPr lang="en-GB" i="1" dirty="0"/>
          </a:p>
          <a:p>
            <a:pPr marL="0" indent="0">
              <a:buNone/>
            </a:pPr>
            <a:endParaRPr lang="en-GB" i="1" dirty="0"/>
          </a:p>
          <a:p>
            <a:pPr marL="0" indent="0">
              <a:buNone/>
            </a:pPr>
            <a:endParaRPr lang="en-GB" i="1" dirty="0"/>
          </a:p>
          <a:p>
            <a:pPr>
              <a:buFontTx/>
              <a:buChar char="-"/>
            </a:pPr>
            <a:endParaRPr lang="en-GB" i="1" dirty="0"/>
          </a:p>
          <a:p>
            <a:endParaRPr lang="en-GB" dirty="0"/>
          </a:p>
        </p:txBody>
      </p:sp>
    </p:spTree>
    <p:extLst>
      <p:ext uri="{BB962C8B-B14F-4D97-AF65-F5344CB8AC3E}">
        <p14:creationId xmlns:p14="http://schemas.microsoft.com/office/powerpoint/2010/main" val="88379418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2785</Words>
  <Application>Microsoft Office PowerPoint</Application>
  <PresentationFormat>Widescreen</PresentationFormat>
  <Paragraphs>256</Paragraphs>
  <Slides>24</Slides>
  <Notes>20</Notes>
  <HiddenSlides>0</HiddenSlides>
  <MMClips>1</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24</vt:i4>
      </vt:variant>
    </vt:vector>
  </HeadingPairs>
  <TitlesOfParts>
    <vt:vector size="35"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Young Peoples Development  </vt:lpstr>
      <vt:lpstr>Views on the Adolescents</vt:lpstr>
      <vt:lpstr>Adolescence </vt:lpstr>
      <vt:lpstr>Paired Activity – Being an Adolescent</vt:lpstr>
      <vt:lpstr>Group Activity – define adolescence</vt:lpstr>
      <vt:lpstr> Adolescence Development  </vt:lpstr>
      <vt:lpstr>Physical Development – Puberty</vt:lpstr>
      <vt:lpstr>Physical Development - Puberty</vt:lpstr>
      <vt:lpstr>Emotional Development – Puberty</vt:lpstr>
      <vt:lpstr>Cognitive Development - Puberty</vt:lpstr>
      <vt:lpstr>Social Development - Puberty</vt:lpstr>
      <vt:lpstr>Sexual Development - Puberty</vt:lpstr>
      <vt:lpstr>Theories of adolescent development</vt:lpstr>
      <vt:lpstr>Erikson’s Psychosocial Stage</vt:lpstr>
      <vt:lpstr>Erikson’s Psychosocial Stages</vt:lpstr>
      <vt:lpstr>PowerPoint Presentation</vt:lpstr>
      <vt:lpstr>Lawrence Kohlberg’s stages of moral development</vt:lpstr>
      <vt:lpstr>Adolescent Brain</vt:lpstr>
      <vt:lpstr>The Mysterious Workings of the Adolescent Brain </vt:lpstr>
      <vt:lpstr>Group Activity – benefits of knowing about adolescent development</vt:lpstr>
      <vt:lpstr>Group Activity: how do adolescent changes affect professional relationship between a young person and youth worker?</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2025-10-06T11:51:27Z</dcterms:modified>
</cp:coreProperties>
</file>