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8"/>
  </p:notesMasterIdLst>
  <p:sldIdLst>
    <p:sldId id="256" r:id="rId2"/>
    <p:sldId id="257" r:id="rId3"/>
    <p:sldId id="258" r:id="rId4"/>
    <p:sldId id="259" r:id="rId5"/>
    <p:sldId id="262" r:id="rId6"/>
    <p:sldId id="261"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8" d="100"/>
          <a:sy n="68" d="100"/>
        </p:scale>
        <p:origin x="816"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anya Pound" userId="6335d706c277a80f" providerId="LiveId" clId="{288AC520-6B50-4D3E-8B4A-A99C35D58FEF}"/>
    <pc:docChg chg="undo custSel addSld delSld modSld sldOrd">
      <pc:chgData name="Tanya Pound" userId="6335d706c277a80f" providerId="LiveId" clId="{288AC520-6B50-4D3E-8B4A-A99C35D58FEF}" dt="2019-10-31T20:16:21.929" v="9870" actId="1076"/>
      <pc:docMkLst>
        <pc:docMk/>
      </pc:docMkLst>
      <pc:sldChg chg="modSp">
        <pc:chgData name="Tanya Pound" userId="6335d706c277a80f" providerId="LiveId" clId="{288AC520-6B50-4D3E-8B4A-A99C35D58FEF}" dt="2019-10-31T14:21:23.314" v="5740" actId="20577"/>
        <pc:sldMkLst>
          <pc:docMk/>
          <pc:sldMk cId="2062497272" sldId="256"/>
        </pc:sldMkLst>
        <pc:spChg chg="mod">
          <ac:chgData name="Tanya Pound" userId="6335d706c277a80f" providerId="LiveId" clId="{288AC520-6B50-4D3E-8B4A-A99C35D58FEF}" dt="2019-10-31T14:21:23.314" v="5740" actId="20577"/>
          <ac:spMkLst>
            <pc:docMk/>
            <pc:sldMk cId="2062497272" sldId="256"/>
            <ac:spMk id="15" creationId="{F9E8E5A0-2B25-4909-B633-92ECC2025110}"/>
          </ac:spMkLst>
        </pc:spChg>
      </pc:sldChg>
      <pc:sldChg chg="addSp delSp modSp">
        <pc:chgData name="Tanya Pound" userId="6335d706c277a80f" providerId="LiveId" clId="{288AC520-6B50-4D3E-8B4A-A99C35D58FEF}" dt="2019-10-31T14:21:55.508" v="5742" actId="20577"/>
        <pc:sldMkLst>
          <pc:docMk/>
          <pc:sldMk cId="2032104613" sldId="257"/>
        </pc:sldMkLst>
        <pc:spChg chg="add del mod">
          <ac:chgData name="Tanya Pound" userId="6335d706c277a80f" providerId="LiveId" clId="{288AC520-6B50-4D3E-8B4A-A99C35D58FEF}" dt="2019-10-27T11:48:54.027" v="1466" actId="478"/>
          <ac:spMkLst>
            <pc:docMk/>
            <pc:sldMk cId="2032104613" sldId="257"/>
            <ac:spMk id="3" creationId="{A091501D-5C2D-4748-BF57-8A3BA02033B1}"/>
          </ac:spMkLst>
        </pc:spChg>
        <pc:spChg chg="mod">
          <ac:chgData name="Tanya Pound" userId="6335d706c277a80f" providerId="LiveId" clId="{288AC520-6B50-4D3E-8B4A-A99C35D58FEF}" dt="2019-10-27T12:12:19.881" v="2174"/>
          <ac:spMkLst>
            <pc:docMk/>
            <pc:sldMk cId="2032104613" sldId="257"/>
            <ac:spMk id="4" creationId="{E364E021-5932-4C90-ABCB-6594915718F3}"/>
          </ac:spMkLst>
        </pc:spChg>
        <pc:spChg chg="add del mod">
          <ac:chgData name="Tanya Pound" userId="6335d706c277a80f" providerId="LiveId" clId="{288AC520-6B50-4D3E-8B4A-A99C35D58FEF}" dt="2019-10-27T11:48:15.763" v="1451" actId="478"/>
          <ac:spMkLst>
            <pc:docMk/>
            <pc:sldMk cId="2032104613" sldId="257"/>
            <ac:spMk id="5" creationId="{6C5A1A3A-7327-4A0E-9CC1-0E5186369905}"/>
          </ac:spMkLst>
        </pc:spChg>
        <pc:spChg chg="add mod">
          <ac:chgData name="Tanya Pound" userId="6335d706c277a80f" providerId="LiveId" clId="{288AC520-6B50-4D3E-8B4A-A99C35D58FEF}" dt="2019-10-31T14:21:55.508" v="5742" actId="20577"/>
          <ac:spMkLst>
            <pc:docMk/>
            <pc:sldMk cId="2032104613" sldId="257"/>
            <ac:spMk id="7" creationId="{C8FE4302-625F-4241-8C5A-4DF59CFCB371}"/>
          </ac:spMkLst>
        </pc:spChg>
        <pc:spChg chg="add del mod">
          <ac:chgData name="Tanya Pound" userId="6335d706c277a80f" providerId="LiveId" clId="{288AC520-6B50-4D3E-8B4A-A99C35D58FEF}" dt="2019-10-27T11:57:11.446" v="2143" actId="478"/>
          <ac:spMkLst>
            <pc:docMk/>
            <pc:sldMk cId="2032104613" sldId="257"/>
            <ac:spMk id="8" creationId="{9F2BD85C-0F12-48E4-90B8-12E9240DBFDB}"/>
          </ac:spMkLst>
        </pc:spChg>
        <pc:spChg chg="add del mod">
          <ac:chgData name="Tanya Pound" userId="6335d706c277a80f" providerId="LiveId" clId="{288AC520-6B50-4D3E-8B4A-A99C35D58FEF}" dt="2019-10-27T11:57:48.589" v="2146" actId="478"/>
          <ac:spMkLst>
            <pc:docMk/>
            <pc:sldMk cId="2032104613" sldId="257"/>
            <ac:spMk id="10" creationId="{57A2E34A-CF90-43C0-88FC-A2582A194783}"/>
          </ac:spMkLst>
        </pc:spChg>
        <pc:spChg chg="add mod">
          <ac:chgData name="Tanya Pound" userId="6335d706c277a80f" providerId="LiveId" clId="{288AC520-6B50-4D3E-8B4A-A99C35D58FEF}" dt="2019-10-27T12:20:04.079" v="2420" actId="14100"/>
          <ac:spMkLst>
            <pc:docMk/>
            <pc:sldMk cId="2032104613" sldId="257"/>
            <ac:spMk id="11" creationId="{A185941A-F3D8-4A09-AFA4-240E2ED43368}"/>
          </ac:spMkLst>
        </pc:spChg>
        <pc:picChg chg="mod">
          <ac:chgData name="Tanya Pound" userId="6335d706c277a80f" providerId="LiveId" clId="{288AC520-6B50-4D3E-8B4A-A99C35D58FEF}" dt="2019-10-27T12:00:30.571" v="2160" actId="1076"/>
          <ac:picMkLst>
            <pc:docMk/>
            <pc:sldMk cId="2032104613" sldId="257"/>
            <ac:picMk id="6" creationId="{8B01EFEC-6FA3-4682-B7AA-BBFE64ED11ED}"/>
          </ac:picMkLst>
        </pc:picChg>
      </pc:sldChg>
      <pc:sldChg chg="addSp delSp modSp">
        <pc:chgData name="Tanya Pound" userId="6335d706c277a80f" providerId="LiveId" clId="{288AC520-6B50-4D3E-8B4A-A99C35D58FEF}" dt="2019-10-27T13:23:37.754" v="3751" actId="14100"/>
        <pc:sldMkLst>
          <pc:docMk/>
          <pc:sldMk cId="1617855879" sldId="258"/>
        </pc:sldMkLst>
        <pc:spChg chg="add mod">
          <ac:chgData name="Tanya Pound" userId="6335d706c277a80f" providerId="LiveId" clId="{288AC520-6B50-4D3E-8B4A-A99C35D58FEF}" dt="2019-10-27T12:33:56.330" v="2713" actId="20577"/>
          <ac:spMkLst>
            <pc:docMk/>
            <pc:sldMk cId="1617855879" sldId="258"/>
            <ac:spMk id="2" creationId="{A7669452-60EA-484A-B2F5-A51B3D2AE677}"/>
          </ac:spMkLst>
        </pc:spChg>
        <pc:spChg chg="add mod">
          <ac:chgData name="Tanya Pound" userId="6335d706c277a80f" providerId="LiveId" clId="{288AC520-6B50-4D3E-8B4A-A99C35D58FEF}" dt="2019-10-06T16:55:06.020" v="328" actId="113"/>
          <ac:spMkLst>
            <pc:docMk/>
            <pc:sldMk cId="1617855879" sldId="258"/>
            <ac:spMk id="3" creationId="{4FE54755-F705-49E3-A5E7-11FFD4EE6256}"/>
          </ac:spMkLst>
        </pc:spChg>
        <pc:spChg chg="add mod">
          <ac:chgData name="Tanya Pound" userId="6335d706c277a80f" providerId="LiveId" clId="{288AC520-6B50-4D3E-8B4A-A99C35D58FEF}" dt="2019-10-27T12:34:16.359" v="2718" actId="20577"/>
          <ac:spMkLst>
            <pc:docMk/>
            <pc:sldMk cId="1617855879" sldId="258"/>
            <ac:spMk id="4" creationId="{80B18116-2C53-45AA-A8C9-082FF860E532}"/>
          </ac:spMkLst>
        </pc:spChg>
        <pc:spChg chg="add del mod">
          <ac:chgData name="Tanya Pound" userId="6335d706c277a80f" providerId="LiveId" clId="{288AC520-6B50-4D3E-8B4A-A99C35D58FEF}" dt="2019-10-06T17:07:23.352" v="725"/>
          <ac:spMkLst>
            <pc:docMk/>
            <pc:sldMk cId="1617855879" sldId="258"/>
            <ac:spMk id="5" creationId="{A5CF17F0-D3A1-4E83-A970-7BE9960CF596}"/>
          </ac:spMkLst>
        </pc:spChg>
        <pc:spChg chg="add mod">
          <ac:chgData name="Tanya Pound" userId="6335d706c277a80f" providerId="LiveId" clId="{288AC520-6B50-4D3E-8B4A-A99C35D58FEF}" dt="2019-10-27T13:23:19.762" v="3749" actId="1076"/>
          <ac:spMkLst>
            <pc:docMk/>
            <pc:sldMk cId="1617855879" sldId="258"/>
            <ac:spMk id="5" creationId="{B9EFBCA3-5502-41C5-B5D5-87DE3C34A72C}"/>
          </ac:spMkLst>
        </pc:spChg>
        <pc:spChg chg="add mod">
          <ac:chgData name="Tanya Pound" userId="6335d706c277a80f" providerId="LiveId" clId="{288AC520-6B50-4D3E-8B4A-A99C35D58FEF}" dt="2019-10-27T13:23:16.982" v="3748" actId="1076"/>
          <ac:spMkLst>
            <pc:docMk/>
            <pc:sldMk cId="1617855879" sldId="258"/>
            <ac:spMk id="6" creationId="{1C0D3828-9836-483D-B8FF-471941DEDBA0}"/>
          </ac:spMkLst>
        </pc:spChg>
        <pc:spChg chg="add del mod">
          <ac:chgData name="Tanya Pound" userId="6335d706c277a80f" providerId="LiveId" clId="{288AC520-6B50-4D3E-8B4A-A99C35D58FEF}" dt="2019-10-06T17:07:23.353" v="727"/>
          <ac:spMkLst>
            <pc:docMk/>
            <pc:sldMk cId="1617855879" sldId="258"/>
            <ac:spMk id="6" creationId="{92CC4A34-673B-4028-A9DB-E2AFF3A64DF6}"/>
          </ac:spMkLst>
        </pc:spChg>
        <pc:spChg chg="add mod">
          <ac:chgData name="Tanya Pound" userId="6335d706c277a80f" providerId="LiveId" clId="{288AC520-6B50-4D3E-8B4A-A99C35D58FEF}" dt="2019-10-27T13:22:54.888" v="3745" actId="1076"/>
          <ac:spMkLst>
            <pc:docMk/>
            <pc:sldMk cId="1617855879" sldId="258"/>
            <ac:spMk id="7" creationId="{84577650-CD32-4101-8A9B-08A22638950D}"/>
          </ac:spMkLst>
        </pc:spChg>
        <pc:spChg chg="add mod">
          <ac:chgData name="Tanya Pound" userId="6335d706c277a80f" providerId="LiveId" clId="{288AC520-6B50-4D3E-8B4A-A99C35D58FEF}" dt="2019-10-06T17:20:02.545" v="1162" actId="1076"/>
          <ac:spMkLst>
            <pc:docMk/>
            <pc:sldMk cId="1617855879" sldId="258"/>
            <ac:spMk id="8" creationId="{B3201AB5-CE6D-46C1-A3DB-755932A0BC72}"/>
          </ac:spMkLst>
        </pc:spChg>
        <pc:spChg chg="add del mod">
          <ac:chgData name="Tanya Pound" userId="6335d706c277a80f" providerId="LiveId" clId="{288AC520-6B50-4D3E-8B4A-A99C35D58FEF}" dt="2019-10-06T17:07:23.354" v="729"/>
          <ac:spMkLst>
            <pc:docMk/>
            <pc:sldMk cId="1617855879" sldId="258"/>
            <ac:spMk id="9" creationId="{E9D80300-8B99-4582-B6DA-9D59C32A79A5}"/>
          </ac:spMkLst>
        </pc:spChg>
        <pc:spChg chg="add mod">
          <ac:chgData name="Tanya Pound" userId="6335d706c277a80f" providerId="LiveId" clId="{288AC520-6B50-4D3E-8B4A-A99C35D58FEF}" dt="2019-10-27T13:23:11.285" v="3747" actId="1076"/>
          <ac:spMkLst>
            <pc:docMk/>
            <pc:sldMk cId="1617855879" sldId="258"/>
            <ac:spMk id="9" creationId="{FF1255E8-90E8-4789-9628-303E98B64514}"/>
          </ac:spMkLst>
        </pc:spChg>
        <pc:spChg chg="add mod">
          <ac:chgData name="Tanya Pound" userId="6335d706c277a80f" providerId="LiveId" clId="{288AC520-6B50-4D3E-8B4A-A99C35D58FEF}" dt="2019-10-27T13:23:06.302" v="3746" actId="1076"/>
          <ac:spMkLst>
            <pc:docMk/>
            <pc:sldMk cId="1617855879" sldId="258"/>
            <ac:spMk id="10" creationId="{4B07AE64-5CA8-44D5-9A1D-3E0908D9E3E7}"/>
          </ac:spMkLst>
        </pc:spChg>
        <pc:spChg chg="add del mod">
          <ac:chgData name="Tanya Pound" userId="6335d706c277a80f" providerId="LiveId" clId="{288AC520-6B50-4D3E-8B4A-A99C35D58FEF}" dt="2019-10-06T17:11:30.249" v="799"/>
          <ac:spMkLst>
            <pc:docMk/>
            <pc:sldMk cId="1617855879" sldId="258"/>
            <ac:spMk id="10" creationId="{7E9A650E-091B-42B7-958C-73181AEB42B7}"/>
          </ac:spMkLst>
        </pc:spChg>
        <pc:spChg chg="add mod">
          <ac:chgData name="Tanya Pound" userId="6335d706c277a80f" providerId="LiveId" clId="{288AC520-6B50-4D3E-8B4A-A99C35D58FEF}" dt="2019-10-27T12:32:54.091" v="2703" actId="20577"/>
          <ac:spMkLst>
            <pc:docMk/>
            <pc:sldMk cId="1617855879" sldId="258"/>
            <ac:spMk id="11" creationId="{177EE196-9ABB-40E6-9C52-8F20B97411D3}"/>
          </ac:spMkLst>
        </pc:spChg>
        <pc:spChg chg="add del mod">
          <ac:chgData name="Tanya Pound" userId="6335d706c277a80f" providerId="LiveId" clId="{288AC520-6B50-4D3E-8B4A-A99C35D58FEF}" dt="2019-10-06T17:11:30.250" v="801"/>
          <ac:spMkLst>
            <pc:docMk/>
            <pc:sldMk cId="1617855879" sldId="258"/>
            <ac:spMk id="12" creationId="{3D743D4C-2B0C-4C42-903C-E4D9997EB731}"/>
          </ac:spMkLst>
        </pc:spChg>
        <pc:spChg chg="add mod">
          <ac:chgData name="Tanya Pound" userId="6335d706c277a80f" providerId="LiveId" clId="{288AC520-6B50-4D3E-8B4A-A99C35D58FEF}" dt="2019-10-27T13:22:22.756" v="3741" actId="1076"/>
          <ac:spMkLst>
            <pc:docMk/>
            <pc:sldMk cId="1617855879" sldId="258"/>
            <ac:spMk id="12" creationId="{F0AAB970-BBE8-47EF-9118-6AF96A80220A}"/>
          </ac:spMkLst>
        </pc:spChg>
        <pc:spChg chg="add del mod">
          <ac:chgData name="Tanya Pound" userId="6335d706c277a80f" providerId="LiveId" clId="{288AC520-6B50-4D3E-8B4A-A99C35D58FEF}" dt="2019-10-06T17:11:30.250" v="803"/>
          <ac:spMkLst>
            <pc:docMk/>
            <pc:sldMk cId="1617855879" sldId="258"/>
            <ac:spMk id="13" creationId="{B98D4CE0-BB59-4770-97EE-38F042876FA5}"/>
          </ac:spMkLst>
        </pc:spChg>
        <pc:spChg chg="add del mod">
          <ac:chgData name="Tanya Pound" userId="6335d706c277a80f" providerId="LiveId" clId="{288AC520-6B50-4D3E-8B4A-A99C35D58FEF}" dt="2019-10-06T17:34:12.406" v="1439" actId="1076"/>
          <ac:spMkLst>
            <pc:docMk/>
            <pc:sldMk cId="1617855879" sldId="258"/>
            <ac:spMk id="14" creationId="{5B001FEF-9F32-4CC2-9B97-ED14DE551BEC}"/>
          </ac:spMkLst>
        </pc:spChg>
        <pc:spChg chg="add mod">
          <ac:chgData name="Tanya Pound" userId="6335d706c277a80f" providerId="LiveId" clId="{288AC520-6B50-4D3E-8B4A-A99C35D58FEF}" dt="2019-10-27T13:23:23.320" v="3750" actId="1076"/>
          <ac:spMkLst>
            <pc:docMk/>
            <pc:sldMk cId="1617855879" sldId="258"/>
            <ac:spMk id="15" creationId="{48FE936E-29F6-4CCA-A732-03CAA2E6C47F}"/>
          </ac:spMkLst>
        </pc:spChg>
        <pc:spChg chg="add del mod">
          <ac:chgData name="Tanya Pound" userId="6335d706c277a80f" providerId="LiveId" clId="{288AC520-6B50-4D3E-8B4A-A99C35D58FEF}" dt="2019-10-06T17:29:53.140" v="1396"/>
          <ac:spMkLst>
            <pc:docMk/>
            <pc:sldMk cId="1617855879" sldId="258"/>
            <ac:spMk id="16" creationId="{0578F244-81D8-43FC-8751-F8929E475571}"/>
          </ac:spMkLst>
        </pc:spChg>
        <pc:spChg chg="add mod">
          <ac:chgData name="Tanya Pound" userId="6335d706c277a80f" providerId="LiveId" clId="{288AC520-6B50-4D3E-8B4A-A99C35D58FEF}" dt="2019-10-27T13:22:17.607" v="3740" actId="207"/>
          <ac:spMkLst>
            <pc:docMk/>
            <pc:sldMk cId="1617855879" sldId="258"/>
            <ac:spMk id="17" creationId="{FF612323-6ADE-4003-950A-BCE6C40919FA}"/>
          </ac:spMkLst>
        </pc:spChg>
        <pc:spChg chg="mod">
          <ac:chgData name="Tanya Pound" userId="6335d706c277a80f" providerId="LiveId" clId="{288AC520-6B50-4D3E-8B4A-A99C35D58FEF}" dt="2019-10-06T17:37:49.648" v="1441" actId="20577"/>
          <ac:spMkLst>
            <pc:docMk/>
            <pc:sldMk cId="1617855879" sldId="258"/>
            <ac:spMk id="28" creationId="{E265E99D-52E9-4246-8709-F31B48AA98A3}"/>
          </ac:spMkLst>
        </pc:spChg>
        <pc:spChg chg="mod">
          <ac:chgData name="Tanya Pound" userId="6335d706c277a80f" providerId="LiveId" clId="{288AC520-6B50-4D3E-8B4A-A99C35D58FEF}" dt="2019-10-27T13:22:51.688" v="3744" actId="1076"/>
          <ac:spMkLst>
            <pc:docMk/>
            <pc:sldMk cId="1617855879" sldId="258"/>
            <ac:spMk id="29" creationId="{6A725FFF-380C-495F-9867-C4A2C1D5E055}"/>
          </ac:spMkLst>
        </pc:spChg>
        <pc:spChg chg="mod">
          <ac:chgData name="Tanya Pound" userId="6335d706c277a80f" providerId="LiveId" clId="{288AC520-6B50-4D3E-8B4A-A99C35D58FEF}" dt="2019-10-06T16:56:40.580" v="364" actId="1076"/>
          <ac:spMkLst>
            <pc:docMk/>
            <pc:sldMk cId="1617855879" sldId="258"/>
            <ac:spMk id="34" creationId="{1DEC0CD6-802A-4BF8-AE3F-2C9074F3B9FC}"/>
          </ac:spMkLst>
        </pc:spChg>
        <pc:spChg chg="mod">
          <ac:chgData name="Tanya Pound" userId="6335d706c277a80f" providerId="LiveId" clId="{288AC520-6B50-4D3E-8B4A-A99C35D58FEF}" dt="2019-10-27T13:21:49.383" v="3734" actId="1076"/>
          <ac:spMkLst>
            <pc:docMk/>
            <pc:sldMk cId="1617855879" sldId="258"/>
            <ac:spMk id="39" creationId="{040EDDEC-AFD3-4B2B-ABD6-B3C6972CEB59}"/>
          </ac:spMkLst>
        </pc:spChg>
        <pc:spChg chg="mod">
          <ac:chgData name="Tanya Pound" userId="6335d706c277a80f" providerId="LiveId" clId="{288AC520-6B50-4D3E-8B4A-A99C35D58FEF}" dt="2019-10-27T13:23:37.754" v="3751" actId="14100"/>
          <ac:spMkLst>
            <pc:docMk/>
            <pc:sldMk cId="1617855879" sldId="258"/>
            <ac:spMk id="41" creationId="{7F9CD987-689A-4F9C-8286-85071DB2F4F1}"/>
          </ac:spMkLst>
        </pc:spChg>
        <pc:spChg chg="mod">
          <ac:chgData name="Tanya Pound" userId="6335d706c277a80f" providerId="LiveId" clId="{288AC520-6B50-4D3E-8B4A-A99C35D58FEF}" dt="2019-10-06T16:51:44.615" v="126" actId="14100"/>
          <ac:spMkLst>
            <pc:docMk/>
            <pc:sldMk cId="1617855879" sldId="258"/>
            <ac:spMk id="45" creationId="{486B57CF-2411-45D3-B583-D28669D94374}"/>
          </ac:spMkLst>
        </pc:spChg>
      </pc:sldChg>
      <pc:sldChg chg="addSp delSp modSp ord">
        <pc:chgData name="Tanya Pound" userId="6335d706c277a80f" providerId="LiveId" clId="{288AC520-6B50-4D3E-8B4A-A99C35D58FEF}" dt="2019-10-31T20:16:21.929" v="9870" actId="1076"/>
        <pc:sldMkLst>
          <pc:docMk/>
          <pc:sldMk cId="1643578417" sldId="259"/>
        </pc:sldMkLst>
        <pc:spChg chg="mod">
          <ac:chgData name="Tanya Pound" userId="6335d706c277a80f" providerId="LiveId" clId="{288AC520-6B50-4D3E-8B4A-A99C35D58FEF}" dt="2019-10-31T20:09:06.696" v="9826" actId="1076"/>
          <ac:spMkLst>
            <pc:docMk/>
            <pc:sldMk cId="1643578417" sldId="259"/>
            <ac:spMk id="2" creationId="{07893F42-991D-40E8-A65C-4AA2A1CDCA2C}"/>
          </ac:spMkLst>
        </pc:spChg>
        <pc:spChg chg="del">
          <ac:chgData name="Tanya Pound" userId="6335d706c277a80f" providerId="LiveId" clId="{288AC520-6B50-4D3E-8B4A-A99C35D58FEF}" dt="2019-10-27T14:38:17.217" v="3756"/>
          <ac:spMkLst>
            <pc:docMk/>
            <pc:sldMk cId="1643578417" sldId="259"/>
            <ac:spMk id="3" creationId="{B2BD521F-467B-405C-9DC5-74F2B3E7DC83}"/>
          </ac:spMkLst>
        </pc:spChg>
        <pc:spChg chg="add del mod">
          <ac:chgData name="Tanya Pound" userId="6335d706c277a80f" providerId="LiveId" clId="{288AC520-6B50-4D3E-8B4A-A99C35D58FEF}" dt="2019-10-31T14:36:53.118" v="5788" actId="478"/>
          <ac:spMkLst>
            <pc:docMk/>
            <pc:sldMk cId="1643578417" sldId="259"/>
            <ac:spMk id="4" creationId="{85B9EABE-4599-4650-9A4A-6FF7117773E1}"/>
          </ac:spMkLst>
        </pc:spChg>
        <pc:spChg chg="add del mod">
          <ac:chgData name="Tanya Pound" userId="6335d706c277a80f" providerId="LiveId" clId="{288AC520-6B50-4D3E-8B4A-A99C35D58FEF}" dt="2019-10-31T14:36:53.118" v="5790"/>
          <ac:spMkLst>
            <pc:docMk/>
            <pc:sldMk cId="1643578417" sldId="259"/>
            <ac:spMk id="5" creationId="{161EA39D-004F-4373-B649-107D0C1FF533}"/>
          </ac:spMkLst>
        </pc:spChg>
        <pc:spChg chg="add del mod">
          <ac:chgData name="Tanya Pound" userId="6335d706c277a80f" providerId="LiveId" clId="{288AC520-6B50-4D3E-8B4A-A99C35D58FEF}" dt="2019-10-27T15:12:23.166" v="4558"/>
          <ac:spMkLst>
            <pc:docMk/>
            <pc:sldMk cId="1643578417" sldId="259"/>
            <ac:spMk id="5" creationId="{57F2150E-0DC4-4E9C-ACEF-93F3C4C93FFF}"/>
          </ac:spMkLst>
        </pc:spChg>
        <pc:spChg chg="add del mod">
          <ac:chgData name="Tanya Pound" userId="6335d706c277a80f" providerId="LiveId" clId="{288AC520-6B50-4D3E-8B4A-A99C35D58FEF}" dt="2019-10-27T15:12:23.166" v="4558"/>
          <ac:spMkLst>
            <pc:docMk/>
            <pc:sldMk cId="1643578417" sldId="259"/>
            <ac:spMk id="6" creationId="{7F0EB6CE-E297-4243-AAF6-62ACBCA6D38E}"/>
          </ac:spMkLst>
        </pc:spChg>
        <pc:spChg chg="add mod">
          <ac:chgData name="Tanya Pound" userId="6335d706c277a80f" providerId="LiveId" clId="{288AC520-6B50-4D3E-8B4A-A99C35D58FEF}" dt="2019-10-31T14:34:00.955" v="5760" actId="1076"/>
          <ac:spMkLst>
            <pc:docMk/>
            <pc:sldMk cId="1643578417" sldId="259"/>
            <ac:spMk id="7" creationId="{1E64F69B-8064-4725-9CA2-E504A0C772C5}"/>
          </ac:spMkLst>
        </pc:spChg>
        <pc:spChg chg="add del mod">
          <ac:chgData name="Tanya Pound" userId="6335d706c277a80f" providerId="LiveId" clId="{288AC520-6B50-4D3E-8B4A-A99C35D58FEF}" dt="2019-10-27T15:12:23.166" v="4558"/>
          <ac:spMkLst>
            <pc:docMk/>
            <pc:sldMk cId="1643578417" sldId="259"/>
            <ac:spMk id="8" creationId="{6795F6A5-DEEE-4ED7-BA25-1E3455055BCF}"/>
          </ac:spMkLst>
        </pc:spChg>
        <pc:spChg chg="add del mod">
          <ac:chgData name="Tanya Pound" userId="6335d706c277a80f" providerId="LiveId" clId="{288AC520-6B50-4D3E-8B4A-A99C35D58FEF}" dt="2019-10-31T20:16:08.629" v="9869" actId="478"/>
          <ac:spMkLst>
            <pc:docMk/>
            <pc:sldMk cId="1643578417" sldId="259"/>
            <ac:spMk id="8" creationId="{B7FA4499-274C-4E66-8D1F-5E3153A9FB78}"/>
          </ac:spMkLst>
        </pc:spChg>
        <pc:spChg chg="add del mod">
          <ac:chgData name="Tanya Pound" userId="6335d706c277a80f" providerId="LiveId" clId="{288AC520-6B50-4D3E-8B4A-A99C35D58FEF}" dt="2019-10-31T14:45:19.535" v="6240"/>
          <ac:spMkLst>
            <pc:docMk/>
            <pc:sldMk cId="1643578417" sldId="259"/>
            <ac:spMk id="9" creationId="{8DEB32A7-0DF9-466E-87E2-CD6261FDDAFE}"/>
          </ac:spMkLst>
        </pc:spChg>
        <pc:spChg chg="add del mod">
          <ac:chgData name="Tanya Pound" userId="6335d706c277a80f" providerId="LiveId" clId="{288AC520-6B50-4D3E-8B4A-A99C35D58FEF}" dt="2019-10-27T15:12:23.166" v="4558"/>
          <ac:spMkLst>
            <pc:docMk/>
            <pc:sldMk cId="1643578417" sldId="259"/>
            <ac:spMk id="9" creationId="{97509B8F-7B95-4AF4-B498-68BD671EC515}"/>
          </ac:spMkLst>
        </pc:spChg>
        <pc:spChg chg="add mod">
          <ac:chgData name="Tanya Pound" userId="6335d706c277a80f" providerId="LiveId" clId="{288AC520-6B50-4D3E-8B4A-A99C35D58FEF}" dt="2019-10-31T14:34:24.103" v="5763" actId="1076"/>
          <ac:spMkLst>
            <pc:docMk/>
            <pc:sldMk cId="1643578417" sldId="259"/>
            <ac:spMk id="10" creationId="{41624070-86FD-42AC-A7C7-11860D1D4C30}"/>
          </ac:spMkLst>
        </pc:spChg>
        <pc:spChg chg="add mod">
          <ac:chgData name="Tanya Pound" userId="6335d706c277a80f" providerId="LiveId" clId="{288AC520-6B50-4D3E-8B4A-A99C35D58FEF}" dt="2019-10-31T14:34:19.183" v="5762" actId="14100"/>
          <ac:spMkLst>
            <pc:docMk/>
            <pc:sldMk cId="1643578417" sldId="259"/>
            <ac:spMk id="11" creationId="{F4667C3A-7AFF-4FA6-91A5-E54FE2B010E7}"/>
          </ac:spMkLst>
        </pc:spChg>
        <pc:spChg chg="add mod">
          <ac:chgData name="Tanya Pound" userId="6335d706c277a80f" providerId="LiveId" clId="{288AC520-6B50-4D3E-8B4A-A99C35D58FEF}" dt="2019-10-31T20:06:04.807" v="9819" actId="20577"/>
          <ac:spMkLst>
            <pc:docMk/>
            <pc:sldMk cId="1643578417" sldId="259"/>
            <ac:spMk id="12" creationId="{0564417F-7EC4-476A-8E22-ED12F9B34BC0}"/>
          </ac:spMkLst>
        </pc:spChg>
        <pc:spChg chg="add del mod">
          <ac:chgData name="Tanya Pound" userId="6335d706c277a80f" providerId="LiveId" clId="{288AC520-6B50-4D3E-8B4A-A99C35D58FEF}" dt="2019-10-27T14:48:56.647" v="4473"/>
          <ac:spMkLst>
            <pc:docMk/>
            <pc:sldMk cId="1643578417" sldId="259"/>
            <ac:spMk id="12" creationId="{8F864B2D-EE92-4239-BFDD-C0ED1CA302A4}"/>
          </ac:spMkLst>
        </pc:spChg>
        <pc:spChg chg="add del mod">
          <ac:chgData name="Tanya Pound" userId="6335d706c277a80f" providerId="LiveId" clId="{288AC520-6B50-4D3E-8B4A-A99C35D58FEF}" dt="2019-10-27T14:48:56.647" v="4475"/>
          <ac:spMkLst>
            <pc:docMk/>
            <pc:sldMk cId="1643578417" sldId="259"/>
            <ac:spMk id="13" creationId="{30BDC14B-97EB-4510-ACC9-9C42BB697A52}"/>
          </ac:spMkLst>
        </pc:spChg>
        <pc:spChg chg="add del mod">
          <ac:chgData name="Tanya Pound" userId="6335d706c277a80f" providerId="LiveId" clId="{288AC520-6B50-4D3E-8B4A-A99C35D58FEF}" dt="2019-10-31T14:45:19.537" v="6242"/>
          <ac:spMkLst>
            <pc:docMk/>
            <pc:sldMk cId="1643578417" sldId="259"/>
            <ac:spMk id="13" creationId="{FEA8657A-2415-41CE-AEE0-89B27FF8596F}"/>
          </ac:spMkLst>
        </pc:spChg>
        <pc:spChg chg="add mod">
          <ac:chgData name="Tanya Pound" userId="6335d706c277a80f" providerId="LiveId" clId="{288AC520-6B50-4D3E-8B4A-A99C35D58FEF}" dt="2019-10-31T14:34:45.482" v="5769" actId="14100"/>
          <ac:spMkLst>
            <pc:docMk/>
            <pc:sldMk cId="1643578417" sldId="259"/>
            <ac:spMk id="14" creationId="{58685BEE-C35F-4CEE-9A1A-1AD31DA43F3A}"/>
          </ac:spMkLst>
        </pc:spChg>
        <pc:spChg chg="add del mod">
          <ac:chgData name="Tanya Pound" userId="6335d706c277a80f" providerId="LiveId" clId="{288AC520-6B50-4D3E-8B4A-A99C35D58FEF}" dt="2019-10-31T14:33:42.684" v="5757" actId="478"/>
          <ac:spMkLst>
            <pc:docMk/>
            <pc:sldMk cId="1643578417" sldId="259"/>
            <ac:spMk id="15" creationId="{BFAB397B-2B58-448F-94FF-B01649874F10}"/>
          </ac:spMkLst>
        </pc:spChg>
        <pc:spChg chg="add mod">
          <ac:chgData name="Tanya Pound" userId="6335d706c277a80f" providerId="LiveId" clId="{288AC520-6B50-4D3E-8B4A-A99C35D58FEF}" dt="2019-10-31T20:08:06.641" v="9820" actId="1076"/>
          <ac:spMkLst>
            <pc:docMk/>
            <pc:sldMk cId="1643578417" sldId="259"/>
            <ac:spMk id="16" creationId="{17EBE6D0-95BF-4FBD-A92B-49F49500DE4D}"/>
          </ac:spMkLst>
        </pc:spChg>
        <pc:spChg chg="add del mod">
          <ac:chgData name="Tanya Pound" userId="6335d706c277a80f" providerId="LiveId" clId="{288AC520-6B50-4D3E-8B4A-A99C35D58FEF}" dt="2019-10-31T14:45:19.540" v="6244"/>
          <ac:spMkLst>
            <pc:docMk/>
            <pc:sldMk cId="1643578417" sldId="259"/>
            <ac:spMk id="17" creationId="{8B565893-05D3-4994-9522-A1A0D68B2008}"/>
          </ac:spMkLst>
        </pc:spChg>
        <pc:spChg chg="add del mod">
          <ac:chgData name="Tanya Pound" userId="6335d706c277a80f" providerId="LiveId" clId="{288AC520-6B50-4D3E-8B4A-A99C35D58FEF}" dt="2019-10-27T15:35:13.975" v="5089"/>
          <ac:spMkLst>
            <pc:docMk/>
            <pc:sldMk cId="1643578417" sldId="259"/>
            <ac:spMk id="17" creationId="{F7B37191-F67D-4C33-932B-6256229B3F34}"/>
          </ac:spMkLst>
        </pc:spChg>
        <pc:spChg chg="add mod">
          <ac:chgData name="Tanya Pound" userId="6335d706c277a80f" providerId="LiveId" clId="{288AC520-6B50-4D3E-8B4A-A99C35D58FEF}" dt="2019-10-31T14:47:43.929" v="6291" actId="20577"/>
          <ac:spMkLst>
            <pc:docMk/>
            <pc:sldMk cId="1643578417" sldId="259"/>
            <ac:spMk id="18" creationId="{56278EE6-3EB1-4B99-B1B5-0005D4344AA1}"/>
          </ac:spMkLst>
        </pc:spChg>
        <pc:spChg chg="add del mod">
          <ac:chgData name="Tanya Pound" userId="6335d706c277a80f" providerId="LiveId" clId="{288AC520-6B50-4D3E-8B4A-A99C35D58FEF}" dt="2019-10-27T15:35:13.975" v="5091"/>
          <ac:spMkLst>
            <pc:docMk/>
            <pc:sldMk cId="1643578417" sldId="259"/>
            <ac:spMk id="18" creationId="{F355C893-E9E6-49C6-B564-8A69C3A4663D}"/>
          </ac:spMkLst>
        </pc:spChg>
        <pc:spChg chg="add mod">
          <ac:chgData name="Tanya Pound" userId="6335d706c277a80f" providerId="LiveId" clId="{288AC520-6B50-4D3E-8B4A-A99C35D58FEF}" dt="2019-10-31T14:33:20.111" v="5753" actId="255"/>
          <ac:spMkLst>
            <pc:docMk/>
            <pc:sldMk cId="1643578417" sldId="259"/>
            <ac:spMk id="19" creationId="{9FAA45E5-1217-43C3-BA2C-AC018B815AEF}"/>
          </ac:spMkLst>
        </pc:spChg>
        <pc:spChg chg="add mod">
          <ac:chgData name="Tanya Pound" userId="6335d706c277a80f" providerId="LiveId" clId="{288AC520-6B50-4D3E-8B4A-A99C35D58FEF}" dt="2019-10-31T14:47:46.417" v="6292" actId="20577"/>
          <ac:spMkLst>
            <pc:docMk/>
            <pc:sldMk cId="1643578417" sldId="259"/>
            <ac:spMk id="20" creationId="{AF4B8F91-9AA7-46DB-8AD5-9760340ED0CE}"/>
          </ac:spMkLst>
        </pc:spChg>
        <pc:spChg chg="add del mod">
          <ac:chgData name="Tanya Pound" userId="6335d706c277a80f" providerId="LiveId" clId="{288AC520-6B50-4D3E-8B4A-A99C35D58FEF}" dt="2019-10-27T15:35:13.976" v="5093"/>
          <ac:spMkLst>
            <pc:docMk/>
            <pc:sldMk cId="1643578417" sldId="259"/>
            <ac:spMk id="20" creationId="{AFF7186A-2203-434F-A22E-1D24B2F4379E}"/>
          </ac:spMkLst>
        </pc:spChg>
        <pc:spChg chg="add mod">
          <ac:chgData name="Tanya Pound" userId="6335d706c277a80f" providerId="LiveId" clId="{288AC520-6B50-4D3E-8B4A-A99C35D58FEF}" dt="2019-10-31T14:33:39.957" v="5756" actId="1076"/>
          <ac:spMkLst>
            <pc:docMk/>
            <pc:sldMk cId="1643578417" sldId="259"/>
            <ac:spMk id="21" creationId="{64A40BCC-E102-45B7-B46B-25DBC0C3449E}"/>
          </ac:spMkLst>
        </pc:spChg>
        <pc:spChg chg="add mod">
          <ac:chgData name="Tanya Pound" userId="6335d706c277a80f" providerId="LiveId" clId="{288AC520-6B50-4D3E-8B4A-A99C35D58FEF}" dt="2019-10-31T14:33:56.459" v="5759" actId="1076"/>
          <ac:spMkLst>
            <pc:docMk/>
            <pc:sldMk cId="1643578417" sldId="259"/>
            <ac:spMk id="22" creationId="{F7E7CB83-D05F-40B1-8602-CBC8D8FD45B1}"/>
          </ac:spMkLst>
        </pc:spChg>
        <pc:spChg chg="add mod">
          <ac:chgData name="Tanya Pound" userId="6335d706c277a80f" providerId="LiveId" clId="{288AC520-6B50-4D3E-8B4A-A99C35D58FEF}" dt="2019-10-31T20:05:45.097" v="9811" actId="1076"/>
          <ac:spMkLst>
            <pc:docMk/>
            <pc:sldMk cId="1643578417" sldId="259"/>
            <ac:spMk id="23" creationId="{E933DD84-46D6-4443-A6CC-397E58E2BA26}"/>
          </ac:spMkLst>
        </pc:spChg>
        <pc:spChg chg="add mod">
          <ac:chgData name="Tanya Pound" userId="6335d706c277a80f" providerId="LiveId" clId="{288AC520-6B50-4D3E-8B4A-A99C35D58FEF}" dt="2019-10-31T20:14:27.694" v="9866" actId="20577"/>
          <ac:spMkLst>
            <pc:docMk/>
            <pc:sldMk cId="1643578417" sldId="259"/>
            <ac:spMk id="24" creationId="{9C660331-9557-4AFE-AF9A-50C419120FF1}"/>
          </ac:spMkLst>
        </pc:spChg>
        <pc:spChg chg="add mod">
          <ac:chgData name="Tanya Pound" userId="6335d706c277a80f" providerId="LiveId" clId="{288AC520-6B50-4D3E-8B4A-A99C35D58FEF}" dt="2019-10-31T14:47:54.007" v="6293" actId="20577"/>
          <ac:spMkLst>
            <pc:docMk/>
            <pc:sldMk cId="1643578417" sldId="259"/>
            <ac:spMk id="25" creationId="{9C3D00BA-98B3-42A6-8DB2-F121158A5987}"/>
          </ac:spMkLst>
        </pc:spChg>
        <pc:spChg chg="add del mod">
          <ac:chgData name="Tanya Pound" userId="6335d706c277a80f" providerId="LiveId" clId="{288AC520-6B50-4D3E-8B4A-A99C35D58FEF}" dt="2019-10-31T20:12:24.583" v="9860" actId="20577"/>
          <ac:spMkLst>
            <pc:docMk/>
            <pc:sldMk cId="1643578417" sldId="259"/>
            <ac:spMk id="26" creationId="{0F90B9F9-72F9-4C97-A477-4B42722CCCA4}"/>
          </ac:spMkLst>
        </pc:spChg>
        <pc:spChg chg="add mod">
          <ac:chgData name="Tanya Pound" userId="6335d706c277a80f" providerId="LiveId" clId="{288AC520-6B50-4D3E-8B4A-A99C35D58FEF}" dt="2019-10-31T20:10:12.013" v="9834" actId="14100"/>
          <ac:spMkLst>
            <pc:docMk/>
            <pc:sldMk cId="1643578417" sldId="259"/>
            <ac:spMk id="27" creationId="{3F49D959-C4F9-4256-952A-8CAEBFE66B16}"/>
          </ac:spMkLst>
        </pc:spChg>
        <pc:spChg chg="add del mod">
          <ac:chgData name="Tanya Pound" userId="6335d706c277a80f" providerId="LiveId" clId="{288AC520-6B50-4D3E-8B4A-A99C35D58FEF}" dt="2019-10-31T20:11:18.410" v="9852" actId="255"/>
          <ac:spMkLst>
            <pc:docMk/>
            <pc:sldMk cId="1643578417" sldId="259"/>
            <ac:spMk id="28" creationId="{59262351-D54C-4DAB-BF40-EE2B3314E2CB}"/>
          </ac:spMkLst>
        </pc:spChg>
        <pc:spChg chg="add mod">
          <ac:chgData name="Tanya Pound" userId="6335d706c277a80f" providerId="LiveId" clId="{288AC520-6B50-4D3E-8B4A-A99C35D58FEF}" dt="2019-10-31T20:16:21.929" v="9870" actId="1076"/>
          <ac:spMkLst>
            <pc:docMk/>
            <pc:sldMk cId="1643578417" sldId="259"/>
            <ac:spMk id="30" creationId="{0A1ACBCC-99F1-481D-8B0C-A6CFCB743CF3}"/>
          </ac:spMkLst>
        </pc:spChg>
        <pc:picChg chg="add mod">
          <ac:chgData name="Tanya Pound" userId="6335d706c277a80f" providerId="LiveId" clId="{288AC520-6B50-4D3E-8B4A-A99C35D58FEF}" dt="2019-10-31T14:36:15.066" v="5784" actId="1076"/>
          <ac:picMkLst>
            <pc:docMk/>
            <pc:sldMk cId="1643578417" sldId="259"/>
            <ac:picMk id="3" creationId="{804C6EDC-A317-4A38-A92C-93E146DEF779}"/>
          </ac:picMkLst>
        </pc:picChg>
        <pc:picChg chg="add del mod">
          <ac:chgData name="Tanya Pound" userId="6335d706c277a80f" providerId="LiveId" clId="{288AC520-6B50-4D3E-8B4A-A99C35D58FEF}" dt="2019-10-31T14:32:28.531" v="5747" actId="478"/>
          <ac:picMkLst>
            <pc:docMk/>
            <pc:sldMk cId="1643578417" sldId="259"/>
            <ac:picMk id="1026" creationId="{89FE84A6-730C-4A37-8DDC-A043B18F970D}"/>
          </ac:picMkLst>
        </pc:picChg>
      </pc:sldChg>
      <pc:sldChg chg="del">
        <pc:chgData name="Tanya Pound" userId="6335d706c277a80f" providerId="LiveId" clId="{288AC520-6B50-4D3E-8B4A-A99C35D58FEF}" dt="2019-10-27T13:44:00.376" v="3755" actId="47"/>
        <pc:sldMkLst>
          <pc:docMk/>
          <pc:sldMk cId="2917395828" sldId="260"/>
        </pc:sldMkLst>
      </pc:sldChg>
      <pc:sldChg chg="modSp">
        <pc:chgData name="Tanya Pound" userId="6335d706c277a80f" providerId="LiveId" clId="{288AC520-6B50-4D3E-8B4A-A99C35D58FEF}" dt="2019-10-31T16:42:04.613" v="9785" actId="20577"/>
        <pc:sldMkLst>
          <pc:docMk/>
          <pc:sldMk cId="2145996454" sldId="261"/>
        </pc:sldMkLst>
        <pc:spChg chg="mod">
          <ac:chgData name="Tanya Pound" userId="6335d706c277a80f" providerId="LiveId" clId="{288AC520-6B50-4D3E-8B4A-A99C35D58FEF}" dt="2019-10-31T16:42:04.613" v="9785" actId="20577"/>
          <ac:spMkLst>
            <pc:docMk/>
            <pc:sldMk cId="2145996454" sldId="261"/>
            <ac:spMk id="3" creationId="{8DAB3AAE-0915-471F-881A-DFC28AE8A3E2}"/>
          </ac:spMkLst>
        </pc:spChg>
      </pc:sldChg>
      <pc:sldChg chg="addSp delSp modSp add ord">
        <pc:chgData name="Tanya Pound" userId="6335d706c277a80f" providerId="LiveId" clId="{288AC520-6B50-4D3E-8B4A-A99C35D58FEF}" dt="2019-10-31T20:08:39.971" v="9825" actId="255"/>
        <pc:sldMkLst>
          <pc:docMk/>
          <pc:sldMk cId="1370675417" sldId="262"/>
        </pc:sldMkLst>
        <pc:spChg chg="del">
          <ac:chgData name="Tanya Pound" userId="6335d706c277a80f" providerId="LiveId" clId="{288AC520-6B50-4D3E-8B4A-A99C35D58FEF}" dt="2019-10-31T14:55:32.432" v="6723"/>
          <ac:spMkLst>
            <pc:docMk/>
            <pc:sldMk cId="1370675417" sldId="262"/>
            <ac:spMk id="2" creationId="{7F49B514-F81E-4E76-82F4-DCCD5F3AF2A9}"/>
          </ac:spMkLst>
        </pc:spChg>
        <pc:spChg chg="del">
          <ac:chgData name="Tanya Pound" userId="6335d706c277a80f" providerId="LiveId" clId="{288AC520-6B50-4D3E-8B4A-A99C35D58FEF}" dt="2019-10-31T14:55:32.432" v="6723"/>
          <ac:spMkLst>
            <pc:docMk/>
            <pc:sldMk cId="1370675417" sldId="262"/>
            <ac:spMk id="3" creationId="{44E254AF-B570-441A-8BDB-A60194C57880}"/>
          </ac:spMkLst>
        </pc:spChg>
        <pc:spChg chg="add mod">
          <ac:chgData name="Tanya Pound" userId="6335d706c277a80f" providerId="LiveId" clId="{288AC520-6B50-4D3E-8B4A-A99C35D58FEF}" dt="2019-10-31T20:08:18.255" v="9821" actId="113"/>
          <ac:spMkLst>
            <pc:docMk/>
            <pc:sldMk cId="1370675417" sldId="262"/>
            <ac:spMk id="4" creationId="{39E9B61E-4D9E-445C-9801-49B8C6681A20}"/>
          </ac:spMkLst>
        </pc:spChg>
        <pc:spChg chg="add mod">
          <ac:chgData name="Tanya Pound" userId="6335d706c277a80f" providerId="LiveId" clId="{288AC520-6B50-4D3E-8B4A-A99C35D58FEF}" dt="2019-10-31T20:08:39.971" v="9825" actId="255"/>
          <ac:spMkLst>
            <pc:docMk/>
            <pc:sldMk cId="1370675417" sldId="262"/>
            <ac:spMk id="5" creationId="{EA2FDF3C-2B00-4B65-B7E5-7AFB910F35F1}"/>
          </ac:spMkLst>
        </pc:spChg>
        <pc:spChg chg="add del mod">
          <ac:chgData name="Tanya Pound" userId="6335d706c277a80f" providerId="LiveId" clId="{288AC520-6B50-4D3E-8B4A-A99C35D58FEF}" dt="2019-10-31T16:06:54.785" v="8581"/>
          <ac:spMkLst>
            <pc:docMk/>
            <pc:sldMk cId="1370675417" sldId="262"/>
            <ac:spMk id="6" creationId="{36C77320-5D60-475F-8DD4-E5C7CD2C7CA0}"/>
          </ac:spMkLst>
        </pc:spChg>
        <pc:spChg chg="add mod">
          <ac:chgData name="Tanya Pound" userId="6335d706c277a80f" providerId="LiveId" clId="{288AC520-6B50-4D3E-8B4A-A99C35D58FEF}" dt="2019-10-31T15:23:09.076" v="7412" actId="14100"/>
          <ac:spMkLst>
            <pc:docMk/>
            <pc:sldMk cId="1370675417" sldId="262"/>
            <ac:spMk id="7" creationId="{278F326D-687B-44B9-917B-B14F9EF18F74}"/>
          </ac:spMkLst>
        </pc:spChg>
        <pc:spChg chg="add del mod">
          <ac:chgData name="Tanya Pound" userId="6335d706c277a80f" providerId="LiveId" clId="{288AC520-6B50-4D3E-8B4A-A99C35D58FEF}" dt="2019-10-31T15:24:05.108" v="7419"/>
          <ac:spMkLst>
            <pc:docMk/>
            <pc:sldMk cId="1370675417" sldId="262"/>
            <ac:spMk id="8" creationId="{07CC43A1-1A41-4C48-B264-494EE3DB330E}"/>
          </ac:spMkLst>
        </pc:spChg>
        <pc:spChg chg="add del mod">
          <ac:chgData name="Tanya Pound" userId="6335d706c277a80f" providerId="LiveId" clId="{288AC520-6B50-4D3E-8B4A-A99C35D58FEF}" dt="2019-10-31T15:24:05.111" v="7421"/>
          <ac:spMkLst>
            <pc:docMk/>
            <pc:sldMk cId="1370675417" sldId="262"/>
            <ac:spMk id="9" creationId="{02723F5E-437B-44B7-BBAA-FEC461486445}"/>
          </ac:spMkLst>
        </pc:spChg>
        <pc:spChg chg="add mod">
          <ac:chgData name="Tanya Pound" userId="6335d706c277a80f" providerId="LiveId" clId="{288AC520-6B50-4D3E-8B4A-A99C35D58FEF}" dt="2019-10-31T15:25:51.449" v="7542"/>
          <ac:spMkLst>
            <pc:docMk/>
            <pc:sldMk cId="1370675417" sldId="262"/>
            <ac:spMk id="10" creationId="{E5BB9D65-5642-47AD-A015-30F7E4DEA3EE}"/>
          </ac:spMkLst>
        </pc:spChg>
        <pc:spChg chg="add del mod">
          <ac:chgData name="Tanya Pound" userId="6335d706c277a80f" providerId="LiveId" clId="{288AC520-6B50-4D3E-8B4A-A99C35D58FEF}" dt="2019-10-31T15:39:38.184" v="7634"/>
          <ac:spMkLst>
            <pc:docMk/>
            <pc:sldMk cId="1370675417" sldId="262"/>
            <ac:spMk id="11" creationId="{E0ADBFFF-3C99-4594-822E-130C9A39B13C}"/>
          </ac:spMkLst>
        </pc:spChg>
        <pc:spChg chg="add mod">
          <ac:chgData name="Tanya Pound" userId="6335d706c277a80f" providerId="LiveId" clId="{288AC520-6B50-4D3E-8B4A-A99C35D58FEF}" dt="2019-10-31T15:39:27.269" v="7632" actId="1076"/>
          <ac:spMkLst>
            <pc:docMk/>
            <pc:sldMk cId="1370675417" sldId="262"/>
            <ac:spMk id="12" creationId="{721C0187-1D92-4B8E-A746-10B022777E04}"/>
          </ac:spMkLst>
        </pc:spChg>
        <pc:spChg chg="add mod">
          <ac:chgData name="Tanya Pound" userId="6335d706c277a80f" providerId="LiveId" clId="{288AC520-6B50-4D3E-8B4A-A99C35D58FEF}" dt="2019-10-31T15:41:06.109" v="7665" actId="1076"/>
          <ac:spMkLst>
            <pc:docMk/>
            <pc:sldMk cId="1370675417" sldId="262"/>
            <ac:spMk id="13" creationId="{B59C8296-CE56-44D9-AAB5-223F715B84D2}"/>
          </ac:spMkLst>
        </pc:spChg>
        <pc:spChg chg="add mod">
          <ac:chgData name="Tanya Pound" userId="6335d706c277a80f" providerId="LiveId" clId="{288AC520-6B50-4D3E-8B4A-A99C35D58FEF}" dt="2019-10-31T16:13:57.388" v="8596" actId="1076"/>
          <ac:spMkLst>
            <pc:docMk/>
            <pc:sldMk cId="1370675417" sldId="262"/>
            <ac:spMk id="14" creationId="{B40D22EF-81F7-4546-972C-8FBE82F702B7}"/>
          </ac:spMkLst>
        </pc:spChg>
        <pc:spChg chg="add mod">
          <ac:chgData name="Tanya Pound" userId="6335d706c277a80f" providerId="LiveId" clId="{288AC520-6B50-4D3E-8B4A-A99C35D58FEF}" dt="2019-10-31T20:08:32.611" v="9823" actId="27636"/>
          <ac:spMkLst>
            <pc:docMk/>
            <pc:sldMk cId="1370675417" sldId="262"/>
            <ac:spMk id="16" creationId="{FFDF9378-5B86-4CF5-A96A-6DF0D674B386}"/>
          </ac:spMkLst>
        </pc:spChg>
        <pc:spChg chg="add del mod">
          <ac:chgData name="Tanya Pound" userId="6335d706c277a80f" providerId="LiveId" clId="{288AC520-6B50-4D3E-8B4A-A99C35D58FEF}" dt="2019-10-31T16:07:14.004" v="8582" actId="478"/>
          <ac:spMkLst>
            <pc:docMk/>
            <pc:sldMk cId="1370675417" sldId="262"/>
            <ac:spMk id="17" creationId="{B369AD16-7585-4D79-9D60-AED718CD1A1E}"/>
          </ac:spMkLst>
        </pc:spChg>
        <pc:spChg chg="add mod">
          <ac:chgData name="Tanya Pound" userId="6335d706c277a80f" providerId="LiveId" clId="{288AC520-6B50-4D3E-8B4A-A99C35D58FEF}" dt="2019-10-31T16:16:14.996" v="8632" actId="1076"/>
          <ac:spMkLst>
            <pc:docMk/>
            <pc:sldMk cId="1370675417" sldId="262"/>
            <ac:spMk id="18" creationId="{1DF7539B-7313-41BD-B036-35BD45536054}"/>
          </ac:spMkLst>
        </pc:spChg>
        <pc:spChg chg="add del mod">
          <ac:chgData name="Tanya Pound" userId="6335d706c277a80f" providerId="LiveId" clId="{288AC520-6B50-4D3E-8B4A-A99C35D58FEF}" dt="2019-10-31T16:27:14.807" v="9126" actId="1076"/>
          <ac:spMkLst>
            <pc:docMk/>
            <pc:sldMk cId="1370675417" sldId="262"/>
            <ac:spMk id="19" creationId="{D5D66362-F4B5-4793-BC1F-1107215651BB}"/>
          </ac:spMkLst>
        </pc:spChg>
        <pc:spChg chg="add mod">
          <ac:chgData name="Tanya Pound" userId="6335d706c277a80f" providerId="LiveId" clId="{288AC520-6B50-4D3E-8B4A-A99C35D58FEF}" dt="2019-10-31T16:33:51.124" v="9143" actId="14100"/>
          <ac:spMkLst>
            <pc:docMk/>
            <pc:sldMk cId="1370675417" sldId="262"/>
            <ac:spMk id="20" creationId="{56169881-3BB0-4442-B48A-5D0F6650802F}"/>
          </ac:spMkLst>
        </pc:spChg>
        <pc:picChg chg="add mod">
          <ac:chgData name="Tanya Pound" userId="6335d706c277a80f" providerId="LiveId" clId="{288AC520-6B50-4D3E-8B4A-A99C35D58FEF}" dt="2019-10-31T15:30:55.213" v="7555" actId="14861"/>
          <ac:picMkLst>
            <pc:docMk/>
            <pc:sldMk cId="1370675417" sldId="262"/>
            <ac:picMk id="2050" creationId="{FC15B680-54CD-4C68-B8E1-158F723E1265}"/>
          </ac:picMkLst>
        </pc:picChg>
        <pc:picChg chg="add mod">
          <ac:chgData name="Tanya Pound" userId="6335d706c277a80f" providerId="LiveId" clId="{288AC520-6B50-4D3E-8B4A-A99C35D58FEF}" dt="2019-10-31T15:34:50.960" v="7561" actId="208"/>
          <ac:picMkLst>
            <pc:docMk/>
            <pc:sldMk cId="1370675417" sldId="262"/>
            <ac:picMk id="2052" creationId="{B8E837A8-9CED-43EA-B589-659496CE1A5C}"/>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88A2892-BEAE-4403-9764-C36592EC40AD}" type="doc">
      <dgm:prSet loTypeId="urn:microsoft.com/office/officeart/2011/layout/HexagonRadial" loCatId="officeonline" qsTypeId="urn:microsoft.com/office/officeart/2005/8/quickstyle/simple1" qsCatId="simple" csTypeId="urn:microsoft.com/office/officeart/2005/8/colors/colorful5" csCatId="colorful" phldr="1"/>
      <dgm:spPr/>
      <dgm:t>
        <a:bodyPr/>
        <a:lstStyle/>
        <a:p>
          <a:endParaRPr lang="en-GB"/>
        </a:p>
      </dgm:t>
    </dgm:pt>
    <dgm:pt modelId="{1F7B46F0-AD16-4865-84E4-1A70169B55C3}" type="pres">
      <dgm:prSet presAssocID="{A88A2892-BEAE-4403-9764-C36592EC40AD}" presName="Name0" presStyleCnt="0">
        <dgm:presLayoutVars>
          <dgm:chMax val="1"/>
          <dgm:chPref val="1"/>
          <dgm:dir/>
          <dgm:animOne val="branch"/>
          <dgm:animLvl val="lvl"/>
        </dgm:presLayoutVars>
      </dgm:prSet>
      <dgm:spPr/>
    </dgm:pt>
  </dgm:ptLst>
  <dgm:cxnLst>
    <dgm:cxn modelId="{7CA58086-226E-41E3-B562-23192D1EE88A}" type="presOf" srcId="{A88A2892-BEAE-4403-9764-C36592EC40AD}" destId="{1F7B46F0-AD16-4865-84E4-1A70169B55C3}" srcOrd="0" destOrd="0" presId="urn:microsoft.com/office/officeart/2011/layout/HexagonRadial"/>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1820FD-8C29-40E8-8C6F-2BCF132F6BBF}" type="datetimeFigureOut">
              <a:rPr lang="en-GB" smtClean="0"/>
              <a:t>31/10/2019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ED92B5-0165-4F6E-A925-DC0E5300DD50}" type="slidenum">
              <a:rPr lang="en-GB" smtClean="0"/>
              <a:t>‹#›</a:t>
            </a:fld>
            <a:endParaRPr lang="en-GB"/>
          </a:p>
        </p:txBody>
      </p:sp>
    </p:spTree>
    <p:extLst>
      <p:ext uri="{BB962C8B-B14F-4D97-AF65-F5344CB8AC3E}">
        <p14:creationId xmlns:p14="http://schemas.microsoft.com/office/powerpoint/2010/main" val="30119493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ED92B5-0165-4F6E-A925-DC0E5300DD50}" type="slidenum">
              <a:rPr lang="en-GB" smtClean="0"/>
              <a:t>4</a:t>
            </a:fld>
            <a:endParaRPr lang="en-GB"/>
          </a:p>
        </p:txBody>
      </p:sp>
    </p:spTree>
    <p:extLst>
      <p:ext uri="{BB962C8B-B14F-4D97-AF65-F5344CB8AC3E}">
        <p14:creationId xmlns:p14="http://schemas.microsoft.com/office/powerpoint/2010/main" val="23946049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48A87A34-81AB-432B-8DAE-1953F412C126}" type="datetimeFigureOut">
              <a:rPr lang="en-US" dirty="0"/>
              <a:t>10/31/2019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10/31/2019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10/31/2019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10/31/2019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10/31/2019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10/31/2019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10/31/2019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10/31/2019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48A87A34-81AB-432B-8DAE-1953F412C126}" type="datetimeFigureOut">
              <a:rPr lang="en-US" dirty="0"/>
              <a:pPr/>
              <a:t>10/31/2019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8A87A34-81AB-432B-8DAE-1953F412C126}" type="datetimeFigureOut">
              <a:rPr lang="en-US" dirty="0"/>
              <a:pPr/>
              <a:t>10/31/2019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10/31/2019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48A87A34-81AB-432B-8DAE-1953F412C126}" type="datetimeFigureOut">
              <a:rPr lang="en-US" dirty="0"/>
              <a:t>10/31/2019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10/31/2019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48A87A34-81AB-432B-8DAE-1953F412C126}" type="datetimeFigureOut">
              <a:rPr lang="en-US" dirty="0"/>
              <a:pPr/>
              <a:t>10/31/2019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6D22F896-40B5-4ADD-8801-0D06FADFA095}"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48A87A34-81AB-432B-8DAE-1953F412C126}" type="datetimeFigureOut">
              <a:rPr lang="en-US" dirty="0"/>
              <a:pPr/>
              <a:t>10/31/2019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6D22F896-40B5-4ADD-8801-0D06FADFA09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gif"/><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s-media-cacheak0.pinimg.com/736x/3c/69/77/3c6977162d5788936842894b08b4d417--nursing-fundamentals-nursing-career.jpg" TargetMode="External"/><Relationship Id="rId2" Type="http://schemas.openxmlformats.org/officeDocument/2006/relationships/hyperlink" Target="https://kindlingplayandtraining.co.uk/wp-content/uploads/2014/01/Maslows-Hierarchy-2.gif" TargetMode="External"/><Relationship Id="rId1" Type="http://schemas.openxmlformats.org/officeDocument/2006/relationships/slideLayout" Target="../slideLayouts/slideLayout2.xml"/><Relationship Id="rId5" Type="http://schemas.openxmlformats.org/officeDocument/2006/relationships/hyperlink" Target="http://www.simplypsychology.org/operant-conditioning" TargetMode="External"/><Relationship Id="rId4" Type="http://schemas.openxmlformats.org/officeDocument/2006/relationships/hyperlink" Target="https://as2.ftcdn.net/jpg/01/55/39/43/500_F_155394341_wCDDSmeD55NNS6DGNVlThvFacmyuHTk4.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F31FACD-444D-49B9-87DA-DC6FFAB4CB4A}"/>
              </a:ext>
            </a:extLst>
          </p:cNvPr>
          <p:cNvSpPr>
            <a:spLocks noGrp="1"/>
          </p:cNvSpPr>
          <p:nvPr>
            <p:ph type="title"/>
          </p:nvPr>
        </p:nvSpPr>
        <p:spPr>
          <a:xfrm>
            <a:off x="3581400" y="400689"/>
            <a:ext cx="8610600" cy="1293028"/>
          </a:xfrm>
        </p:spPr>
        <p:txBody>
          <a:bodyPr>
            <a:normAutofit/>
            <a:scene3d>
              <a:camera prst="perspectiveFront"/>
              <a:lightRig rig="threePt" dir="t"/>
            </a:scene3d>
          </a:bodyPr>
          <a:lstStyle/>
          <a:p>
            <a:r>
              <a:rPr lang="en-GB" sz="2800" b="1" u="sng" dirty="0">
                <a:solidFill>
                  <a:srgbClr val="FFFF00"/>
                </a:solidFill>
              </a:rPr>
              <a:t>The Application of Educational Theory to Educational Practice</a:t>
            </a:r>
            <a:r>
              <a:rPr lang="en-GB" sz="1800" b="1" u="sng" dirty="0">
                <a:solidFill>
                  <a:srgbClr val="FFFF00"/>
                </a:solidFill>
              </a:rPr>
              <a:t>.</a:t>
            </a:r>
          </a:p>
        </p:txBody>
      </p:sp>
      <p:pic>
        <p:nvPicPr>
          <p:cNvPr id="1028" name="Picture 4">
            <a:extLst>
              <a:ext uri="{FF2B5EF4-FFF2-40B4-BE49-F238E27FC236}">
                <a16:creationId xmlns:a16="http://schemas.microsoft.com/office/drawing/2014/main" id="{874048FF-C45B-48F8-84BE-6CE5616EB783}"/>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8098735" y="2697349"/>
            <a:ext cx="3677103" cy="3179103"/>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10" name="TextBox 9">
            <a:extLst>
              <a:ext uri="{FF2B5EF4-FFF2-40B4-BE49-F238E27FC236}">
                <a16:creationId xmlns:a16="http://schemas.microsoft.com/office/drawing/2014/main" id="{33D643C3-DB3F-48C3-8708-ACDF6453DBF9}"/>
              </a:ext>
            </a:extLst>
          </p:cNvPr>
          <p:cNvSpPr txBox="1"/>
          <p:nvPr/>
        </p:nvSpPr>
        <p:spPr>
          <a:xfrm>
            <a:off x="9254836" y="6517267"/>
            <a:ext cx="2937164" cy="276999"/>
          </a:xfrm>
          <a:prstGeom prst="rect">
            <a:avLst/>
          </a:prstGeom>
          <a:noFill/>
        </p:spPr>
        <p:txBody>
          <a:bodyPr wrap="square" rtlCol="0">
            <a:spAutoFit/>
          </a:bodyPr>
          <a:lstStyle/>
          <a:p>
            <a:r>
              <a:rPr lang="en-GB" sz="1200" dirty="0"/>
              <a:t>(Kinlingplayand training, 2014).</a:t>
            </a:r>
          </a:p>
        </p:txBody>
      </p:sp>
      <p:pic>
        <p:nvPicPr>
          <p:cNvPr id="1030" name="Picture 6">
            <a:extLst>
              <a:ext uri="{FF2B5EF4-FFF2-40B4-BE49-F238E27FC236}">
                <a16:creationId xmlns:a16="http://schemas.microsoft.com/office/drawing/2014/main" id="{D4EA05B6-94C6-4911-99D9-E623813CB8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41275" y="1047203"/>
            <a:ext cx="2645425" cy="1768637"/>
          </a:xfrm>
          <a:prstGeom prst="ellipse">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9B5E5089-D741-42F4-AB55-8CB19CCFDD78}"/>
              </a:ext>
            </a:extLst>
          </p:cNvPr>
          <p:cNvSpPr txBox="1"/>
          <p:nvPr/>
        </p:nvSpPr>
        <p:spPr>
          <a:xfrm>
            <a:off x="6266823" y="2702976"/>
            <a:ext cx="1983360" cy="253916"/>
          </a:xfrm>
          <a:prstGeom prst="rect">
            <a:avLst/>
          </a:prstGeom>
          <a:noFill/>
        </p:spPr>
        <p:txBody>
          <a:bodyPr wrap="square" rtlCol="0">
            <a:spAutoFit/>
          </a:bodyPr>
          <a:lstStyle/>
          <a:p>
            <a:r>
              <a:rPr lang="en-GB" sz="1050" dirty="0"/>
              <a:t>(As2.ftcdn, no date)</a:t>
            </a:r>
          </a:p>
        </p:txBody>
      </p:sp>
      <p:sp>
        <p:nvSpPr>
          <p:cNvPr id="15" name="Content Placeholder 14">
            <a:extLst>
              <a:ext uri="{FF2B5EF4-FFF2-40B4-BE49-F238E27FC236}">
                <a16:creationId xmlns:a16="http://schemas.microsoft.com/office/drawing/2014/main" id="{F9E8E5A0-2B25-4909-B633-92ECC2025110}"/>
              </a:ext>
            </a:extLst>
          </p:cNvPr>
          <p:cNvSpPr>
            <a:spLocks noGrp="1"/>
          </p:cNvSpPr>
          <p:nvPr>
            <p:ph sz="half" idx="1"/>
          </p:nvPr>
        </p:nvSpPr>
        <p:spPr>
          <a:xfrm>
            <a:off x="1" y="1693717"/>
            <a:ext cx="5791199" cy="4524967"/>
          </a:xfrm>
        </p:spPr>
        <p:txBody>
          <a:bodyPr numCol="1">
            <a:normAutofit/>
          </a:bodyPr>
          <a:lstStyle/>
          <a:p>
            <a:pPr lvl="0"/>
            <a:endParaRPr lang="en-GB" dirty="0"/>
          </a:p>
          <a:p>
            <a:pPr marL="0" lvl="0" indent="0" algn="ctr">
              <a:buNone/>
            </a:pPr>
            <a:r>
              <a:rPr lang="en-GB" sz="1600" dirty="0"/>
              <a:t>Children that are exposed to ‘Adverse Childhood Experiences’ are less likely to succeed in school and become productive members of society.  The stress of certain experiences during key stages of brain development  during childhood actually alters brain chemistry permanently. Where the child is always in an heightened  sense of defensive attack and this may lead to behavioural issues. Or that the child may not physically be safe or experience neglect and more basic survival instincts take over rather than the need to learn, develop and grow as an individual. This academic scrapbook will consider the influence of educational theorists, namely Maslow and Skinner, on policies and educational practices that aim to support young people to access their education (PHW,2016).</a:t>
            </a:r>
          </a:p>
          <a:p>
            <a:pPr marL="0" lvl="0" indent="0" algn="ctr">
              <a:buNone/>
            </a:pPr>
            <a:r>
              <a:rPr lang="en-GB" sz="1600" dirty="0"/>
              <a:t>Early identification and intervention is vital to reduce the impact of ACE’s across life (WG, 2019).</a:t>
            </a:r>
          </a:p>
          <a:p>
            <a:pPr lvl="0"/>
            <a:endParaRPr lang="en-GB" dirty="0"/>
          </a:p>
        </p:txBody>
      </p:sp>
    </p:spTree>
    <p:extLst>
      <p:ext uri="{BB962C8B-B14F-4D97-AF65-F5344CB8AC3E}">
        <p14:creationId xmlns:p14="http://schemas.microsoft.com/office/powerpoint/2010/main" val="20624972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7B4C41-FC8E-49DB-8722-35713852B81B}"/>
              </a:ext>
            </a:extLst>
          </p:cNvPr>
          <p:cNvSpPr>
            <a:spLocks noGrp="1"/>
          </p:cNvSpPr>
          <p:nvPr>
            <p:ph type="title"/>
          </p:nvPr>
        </p:nvSpPr>
        <p:spPr/>
        <p:txBody>
          <a:bodyPr>
            <a:normAutofit/>
          </a:bodyPr>
          <a:lstStyle/>
          <a:p>
            <a:r>
              <a:rPr lang="en-GB" sz="2800" b="1" dirty="0">
                <a:solidFill>
                  <a:srgbClr val="FFFF00"/>
                </a:solidFill>
              </a:rPr>
              <a:t>Humanist approach in practice</a:t>
            </a:r>
            <a:r>
              <a:rPr lang="en-GB" sz="2800" dirty="0">
                <a:solidFill>
                  <a:srgbClr val="FFFF00"/>
                </a:solidFill>
              </a:rPr>
              <a:t>.</a:t>
            </a:r>
          </a:p>
        </p:txBody>
      </p:sp>
      <p:sp>
        <p:nvSpPr>
          <p:cNvPr id="4" name="Content Placeholder 3">
            <a:extLst>
              <a:ext uri="{FF2B5EF4-FFF2-40B4-BE49-F238E27FC236}">
                <a16:creationId xmlns:a16="http://schemas.microsoft.com/office/drawing/2014/main" id="{E364E021-5932-4C90-ABCB-6594915718F3}"/>
              </a:ext>
            </a:extLst>
          </p:cNvPr>
          <p:cNvSpPr>
            <a:spLocks noGrp="1"/>
          </p:cNvSpPr>
          <p:nvPr>
            <p:ph sz="half" idx="1"/>
          </p:nvPr>
        </p:nvSpPr>
        <p:spPr>
          <a:xfrm>
            <a:off x="762000" y="5124578"/>
            <a:ext cx="5334000" cy="1293028"/>
          </a:xfrm>
          <a:prstGeom prst="roundRect">
            <a:avLst/>
          </a:prstGeom>
        </p:spPr>
        <p:style>
          <a:lnRef idx="2">
            <a:schemeClr val="accent2"/>
          </a:lnRef>
          <a:fillRef idx="1">
            <a:schemeClr val="lt1"/>
          </a:fillRef>
          <a:effectRef idx="0">
            <a:schemeClr val="accent2"/>
          </a:effectRef>
          <a:fontRef idx="minor">
            <a:schemeClr val="dk1"/>
          </a:fontRef>
        </p:style>
        <p:txBody>
          <a:bodyPr>
            <a:noAutofit/>
          </a:bodyPr>
          <a:lstStyle/>
          <a:p>
            <a:pPr marL="0" indent="0" algn="ctr">
              <a:buNone/>
            </a:pPr>
            <a:r>
              <a:rPr lang="en-GB" sz="1600" dirty="0"/>
              <a:t>Anyone who works in education has a duty of care to protect the welfare of children in their charge. Section 175 of the Education Act 2002 sets out requirements for schools to safeguard and promote the  welfare of children.</a:t>
            </a:r>
          </a:p>
        </p:txBody>
      </p:sp>
      <p:pic>
        <p:nvPicPr>
          <p:cNvPr id="6" name="Content Placeholder 5">
            <a:extLst>
              <a:ext uri="{FF2B5EF4-FFF2-40B4-BE49-F238E27FC236}">
                <a16:creationId xmlns:a16="http://schemas.microsoft.com/office/drawing/2014/main" id="{8B01EFEC-6FA3-4682-B7AA-BBFE64ED11ED}"/>
              </a:ext>
            </a:extLst>
          </p:cNvPr>
          <p:cNvPicPr>
            <a:picLocks noGrp="1" noChangeAspect="1"/>
          </p:cNvPicPr>
          <p:nvPr>
            <p:ph sz="half" idx="2"/>
          </p:nvPr>
        </p:nvPicPr>
        <p:blipFill>
          <a:blip r:embed="rId2"/>
          <a:stretch>
            <a:fillRect/>
          </a:stretch>
        </p:blipFill>
        <p:spPr>
          <a:xfrm>
            <a:off x="6593802" y="2057401"/>
            <a:ext cx="4462659" cy="3481118"/>
          </a:xfrm>
          <a:prstGeom prst="roundRect">
            <a:avLst>
              <a:gd name="adj" fmla="val 4167"/>
            </a:avLst>
          </a:prstGeom>
          <a:solidFill>
            <a:srgbClr val="FFFFFF"/>
          </a:solidFill>
          <a:ln w="76200" cap="sq">
            <a:solidFill>
              <a:srgbClr val="EAEAEA"/>
            </a:solidFill>
            <a:miter lim="800000"/>
          </a:ln>
          <a:effectLst>
            <a:reflection blurRad="12700" stA="33000" endPos="28000" dist="5000" dir="5400000" sy="-100000" algn="bl" rotWithShape="0"/>
          </a:effectLst>
          <a:scene3d>
            <a:camera prst="orthographicFront"/>
            <a:lightRig rig="threePt" dir="t">
              <a:rot lat="0" lon="0" rev="2700000"/>
            </a:lightRig>
          </a:scene3d>
          <a:sp3d contourW="6350">
            <a:bevelT h="38100"/>
            <a:contourClr>
              <a:srgbClr val="C0C0C0"/>
            </a:contourClr>
          </a:sp3d>
        </p:spPr>
      </p:pic>
      <p:sp>
        <p:nvSpPr>
          <p:cNvPr id="9" name="TextBox 8">
            <a:extLst>
              <a:ext uri="{FF2B5EF4-FFF2-40B4-BE49-F238E27FC236}">
                <a16:creationId xmlns:a16="http://schemas.microsoft.com/office/drawing/2014/main" id="{782FE50F-5A97-47E8-BB03-65FA83C1A572}"/>
              </a:ext>
            </a:extLst>
          </p:cNvPr>
          <p:cNvSpPr txBox="1"/>
          <p:nvPr/>
        </p:nvSpPr>
        <p:spPr>
          <a:xfrm>
            <a:off x="9074727" y="5946641"/>
            <a:ext cx="2895600" cy="461665"/>
          </a:xfrm>
          <a:prstGeom prst="rect">
            <a:avLst/>
          </a:prstGeom>
          <a:noFill/>
        </p:spPr>
        <p:txBody>
          <a:bodyPr wrap="square" rtlCol="0">
            <a:spAutoFit/>
          </a:bodyPr>
          <a:lstStyle/>
          <a:p>
            <a:r>
              <a:rPr lang="en-GB" sz="1200" dirty="0"/>
              <a:t>(Nursing- fundamentals-nursing-career, no date)</a:t>
            </a:r>
          </a:p>
        </p:txBody>
      </p:sp>
      <p:sp>
        <p:nvSpPr>
          <p:cNvPr id="12" name="TextBox 11">
            <a:extLst>
              <a:ext uri="{FF2B5EF4-FFF2-40B4-BE49-F238E27FC236}">
                <a16:creationId xmlns:a16="http://schemas.microsoft.com/office/drawing/2014/main" id="{689733AF-2626-49A2-A8C4-3561F5F4335A}"/>
              </a:ext>
            </a:extLst>
          </p:cNvPr>
          <p:cNvSpPr txBox="1"/>
          <p:nvPr/>
        </p:nvSpPr>
        <p:spPr>
          <a:xfrm>
            <a:off x="3103417" y="6442502"/>
            <a:ext cx="2867892" cy="253916"/>
          </a:xfrm>
          <a:prstGeom prst="rect">
            <a:avLst/>
          </a:prstGeom>
          <a:noFill/>
        </p:spPr>
        <p:txBody>
          <a:bodyPr wrap="square" rtlCol="0">
            <a:spAutoFit/>
          </a:bodyPr>
          <a:lstStyle/>
          <a:p>
            <a:r>
              <a:rPr lang="en-GB" sz="1050" dirty="0"/>
              <a:t>(Highspeed training, 2019)</a:t>
            </a:r>
          </a:p>
        </p:txBody>
      </p:sp>
      <p:sp>
        <p:nvSpPr>
          <p:cNvPr id="7" name="TextBox 6">
            <a:extLst>
              <a:ext uri="{FF2B5EF4-FFF2-40B4-BE49-F238E27FC236}">
                <a16:creationId xmlns:a16="http://schemas.microsoft.com/office/drawing/2014/main" id="{C8FE4302-625F-4241-8C5A-4DF59CFCB371}"/>
              </a:ext>
            </a:extLst>
          </p:cNvPr>
          <p:cNvSpPr txBox="1"/>
          <p:nvPr/>
        </p:nvSpPr>
        <p:spPr>
          <a:xfrm>
            <a:off x="643304" y="368554"/>
            <a:ext cx="4504592" cy="4562951"/>
          </a:xfrm>
          <a:prstGeom prst="roundRect">
            <a:avLst/>
          </a:prstGeom>
          <a:ln/>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600" b="1" u="sng" dirty="0">
                <a:solidFill>
                  <a:schemeClr val="bg1"/>
                </a:solidFill>
              </a:rPr>
              <a:t>Abraham Maslow’s Hierarchy of Needs – 1943.</a:t>
            </a:r>
          </a:p>
          <a:p>
            <a:endParaRPr lang="en-GB" sz="1600" b="1" u="sng" dirty="0">
              <a:solidFill>
                <a:schemeClr val="bg1"/>
              </a:solidFill>
            </a:endParaRPr>
          </a:p>
          <a:p>
            <a:r>
              <a:rPr lang="en-GB" sz="1600" dirty="0">
                <a:solidFill>
                  <a:schemeClr val="bg1"/>
                </a:solidFill>
              </a:rPr>
              <a:t> </a:t>
            </a:r>
            <a:r>
              <a:rPr lang="en-GB" sz="1400" dirty="0">
                <a:solidFill>
                  <a:schemeClr val="bg1"/>
                </a:solidFill>
              </a:rPr>
              <a:t>Hierarchy presented as a pyramid with basic physiological needs for survival at the base, such as food, shelter and being safe. Through to higher life goals at the apex.</a:t>
            </a:r>
          </a:p>
          <a:p>
            <a:r>
              <a:rPr lang="en-GB" sz="1400" dirty="0">
                <a:solidFill>
                  <a:schemeClr val="bg1"/>
                </a:solidFill>
              </a:rPr>
              <a:t>Essentially Maslow believed that basic needs need to be met first before one can achieve a higher level.</a:t>
            </a:r>
          </a:p>
          <a:p>
            <a:r>
              <a:rPr lang="en-GB" sz="1400" dirty="0">
                <a:solidFill>
                  <a:schemeClr val="bg1"/>
                </a:solidFill>
              </a:rPr>
              <a:t>In education terms, should a child be hungry or feel unsafe in their environment they are less likely to concentrate, focus and achieve in school and therefore achieve a successful future. It is not impossible to achieve when basic needs are not met, but it certainly more challenging.</a:t>
            </a:r>
          </a:p>
          <a:p>
            <a:endParaRPr lang="en-GB" sz="1600" dirty="0">
              <a:solidFill>
                <a:schemeClr val="bg1"/>
              </a:solidFill>
            </a:endParaRPr>
          </a:p>
        </p:txBody>
      </p:sp>
      <p:sp>
        <p:nvSpPr>
          <p:cNvPr id="11" name="TextBox 10">
            <a:extLst>
              <a:ext uri="{FF2B5EF4-FFF2-40B4-BE49-F238E27FC236}">
                <a16:creationId xmlns:a16="http://schemas.microsoft.com/office/drawing/2014/main" id="{A185941A-F3D8-4A09-AFA4-240E2ED43368}"/>
              </a:ext>
            </a:extLst>
          </p:cNvPr>
          <p:cNvSpPr txBox="1"/>
          <p:nvPr/>
        </p:nvSpPr>
        <p:spPr>
          <a:xfrm>
            <a:off x="3446585" y="4248443"/>
            <a:ext cx="2524723" cy="253916"/>
          </a:xfrm>
          <a:prstGeom prst="rect">
            <a:avLst/>
          </a:prstGeom>
          <a:noFill/>
        </p:spPr>
        <p:txBody>
          <a:bodyPr wrap="square" rtlCol="0">
            <a:spAutoFit/>
          </a:bodyPr>
          <a:lstStyle/>
          <a:p>
            <a:r>
              <a:rPr lang="en-GB" sz="1050" dirty="0">
                <a:solidFill>
                  <a:schemeClr val="bg1"/>
                </a:solidFill>
              </a:rPr>
              <a:t>(Oxford Royale, 2017)</a:t>
            </a:r>
          </a:p>
        </p:txBody>
      </p:sp>
    </p:spTree>
    <p:extLst>
      <p:ext uri="{BB962C8B-B14F-4D97-AF65-F5344CB8AC3E}">
        <p14:creationId xmlns:p14="http://schemas.microsoft.com/office/powerpoint/2010/main" val="20321046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27">
            <a:extLst>
              <a:ext uri="{FF2B5EF4-FFF2-40B4-BE49-F238E27FC236}">
                <a16:creationId xmlns:a16="http://schemas.microsoft.com/office/drawing/2014/main" id="{E265E99D-52E9-4246-8709-F31B48AA98A3}"/>
              </a:ext>
            </a:extLst>
          </p:cNvPr>
          <p:cNvSpPr>
            <a:spLocks noGrp="1"/>
          </p:cNvSpPr>
          <p:nvPr>
            <p:ph type="title"/>
          </p:nvPr>
        </p:nvSpPr>
        <p:spPr>
          <a:xfrm>
            <a:off x="2895600" y="331304"/>
            <a:ext cx="8610600" cy="556592"/>
          </a:xfrm>
        </p:spPr>
        <p:txBody>
          <a:bodyPr>
            <a:normAutofit fontScale="90000"/>
          </a:bodyPr>
          <a:lstStyle/>
          <a:p>
            <a:r>
              <a:rPr lang="en-GB" sz="2400" b="1" dirty="0">
                <a:solidFill>
                  <a:srgbClr val="FFFF00"/>
                </a:solidFill>
              </a:rPr>
              <a:t>Policies and procedures</a:t>
            </a:r>
            <a:br>
              <a:rPr lang="en-GB" sz="2400" b="1" dirty="0">
                <a:solidFill>
                  <a:srgbClr val="FFFF00"/>
                </a:solidFill>
              </a:rPr>
            </a:br>
            <a:r>
              <a:rPr lang="en-GB" sz="1800" dirty="0">
                <a:solidFill>
                  <a:srgbClr val="FFFF00"/>
                </a:solidFill>
              </a:rPr>
              <a:t>Measures that are put in place in education to help protect and Support our young people , so that they can access their education and build successful futures.</a:t>
            </a:r>
            <a:r>
              <a:rPr lang="en-GB" sz="1800" b="1" dirty="0">
                <a:solidFill>
                  <a:srgbClr val="FFFF00"/>
                </a:solidFill>
              </a:rPr>
              <a:t>   </a:t>
            </a:r>
            <a:endParaRPr lang="en-GB" sz="2400" b="1" dirty="0">
              <a:solidFill>
                <a:srgbClr val="FFFF00"/>
              </a:solidFill>
            </a:endParaRPr>
          </a:p>
        </p:txBody>
      </p:sp>
      <p:sp>
        <p:nvSpPr>
          <p:cNvPr id="29" name="Content Placeholder 28">
            <a:extLst>
              <a:ext uri="{FF2B5EF4-FFF2-40B4-BE49-F238E27FC236}">
                <a16:creationId xmlns:a16="http://schemas.microsoft.com/office/drawing/2014/main" id="{6A725FFF-380C-495F-9867-C4A2C1D5E055}"/>
              </a:ext>
            </a:extLst>
          </p:cNvPr>
          <p:cNvSpPr>
            <a:spLocks noGrp="1"/>
          </p:cNvSpPr>
          <p:nvPr>
            <p:ph idx="1"/>
          </p:nvPr>
        </p:nvSpPr>
        <p:spPr>
          <a:xfrm>
            <a:off x="573772" y="878256"/>
            <a:ext cx="10820400" cy="5158511"/>
          </a:xfrm>
        </p:spPr>
        <p:txBody>
          <a:bodyPr>
            <a:normAutofit/>
          </a:bodyPr>
          <a:lstStyle/>
          <a:p>
            <a:pPr marL="0" indent="0">
              <a:buNone/>
            </a:pPr>
            <a:r>
              <a:rPr lang="en-GB" sz="900" dirty="0">
                <a:solidFill>
                  <a:schemeClr val="bg1"/>
                </a:solidFill>
              </a:rPr>
              <a:t>Co</a:t>
            </a:r>
            <a:endParaRPr lang="en-GB" sz="900" dirty="0"/>
          </a:p>
        </p:txBody>
      </p:sp>
      <p:graphicFrame>
        <p:nvGraphicFramePr>
          <p:cNvPr id="27" name="Diagram 26">
            <a:extLst>
              <a:ext uri="{FF2B5EF4-FFF2-40B4-BE49-F238E27FC236}">
                <a16:creationId xmlns:a16="http://schemas.microsoft.com/office/drawing/2014/main" id="{9D2F6333-5E49-4943-8610-A21FA213378E}"/>
              </a:ext>
            </a:extLst>
          </p:cNvPr>
          <p:cNvGraphicFramePr/>
          <p:nvPr>
            <p:extLst>
              <p:ext uri="{D42A27DB-BD31-4B8C-83A1-F6EECF244321}">
                <p14:modId xmlns:p14="http://schemas.microsoft.com/office/powerpoint/2010/main" val="2636299640"/>
              </p:ext>
            </p:extLst>
          </p:nvPr>
        </p:nvGraphicFramePr>
        <p:xfrm>
          <a:off x="1934818" y="5168347"/>
          <a:ext cx="5605670" cy="105033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1" name="Oval 30">
            <a:extLst>
              <a:ext uri="{FF2B5EF4-FFF2-40B4-BE49-F238E27FC236}">
                <a16:creationId xmlns:a16="http://schemas.microsoft.com/office/drawing/2014/main" id="{DFE894A1-ABC8-48CF-8F42-331A8819D8A4}"/>
              </a:ext>
            </a:extLst>
          </p:cNvPr>
          <p:cNvSpPr/>
          <p:nvPr/>
        </p:nvSpPr>
        <p:spPr>
          <a:xfrm>
            <a:off x="5830957" y="4081670"/>
            <a:ext cx="45719" cy="45719"/>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4" name="TextBox 33">
            <a:extLst>
              <a:ext uri="{FF2B5EF4-FFF2-40B4-BE49-F238E27FC236}">
                <a16:creationId xmlns:a16="http://schemas.microsoft.com/office/drawing/2014/main" id="{1DEC0CD6-802A-4BF8-AE3F-2C9074F3B9FC}"/>
              </a:ext>
            </a:extLst>
          </p:cNvPr>
          <p:cNvSpPr txBox="1"/>
          <p:nvPr/>
        </p:nvSpPr>
        <p:spPr>
          <a:xfrm>
            <a:off x="8316411" y="1096208"/>
            <a:ext cx="2936019" cy="1123712"/>
          </a:xfrm>
          <a:prstGeom prst="wedgeRoundRectCallout">
            <a:avLst/>
          </a:prstGeom>
          <a:solidFill>
            <a:schemeClr val="tx1"/>
          </a:solidFill>
        </p:spPr>
        <p:txBody>
          <a:bodyPr wrap="square" rtlCol="0">
            <a:spAutoFit/>
          </a:bodyPr>
          <a:lstStyle/>
          <a:p>
            <a:r>
              <a:rPr lang="en-GB" sz="1200" dirty="0">
                <a:solidFill>
                  <a:schemeClr val="accent1"/>
                </a:solidFill>
              </a:rPr>
              <a:t>Local Authorities, police, Health Services and Education work in partnership to identify concerns and take action. Multiagency working.</a:t>
            </a:r>
          </a:p>
        </p:txBody>
      </p:sp>
      <p:sp>
        <p:nvSpPr>
          <p:cNvPr id="39" name="TextBox 38">
            <a:extLst>
              <a:ext uri="{FF2B5EF4-FFF2-40B4-BE49-F238E27FC236}">
                <a16:creationId xmlns:a16="http://schemas.microsoft.com/office/drawing/2014/main" id="{040EDDEC-AFD3-4B2B-ABD6-B3C6972CEB59}"/>
              </a:ext>
            </a:extLst>
          </p:cNvPr>
          <p:cNvSpPr txBox="1"/>
          <p:nvPr/>
        </p:nvSpPr>
        <p:spPr>
          <a:xfrm rot="10800000" flipV="1">
            <a:off x="8316411" y="2769147"/>
            <a:ext cx="1540897" cy="715089"/>
          </a:xfrm>
          <a:prstGeom prst="wedgeRoundRectCallout">
            <a:avLst/>
          </a:prstGeom>
          <a:solidFill>
            <a:schemeClr val="tx1"/>
          </a:solidFill>
        </p:spPr>
        <p:txBody>
          <a:bodyPr wrap="square" rtlCol="0">
            <a:spAutoFit/>
          </a:bodyPr>
          <a:lstStyle/>
          <a:p>
            <a:r>
              <a:rPr lang="en-GB" sz="1200" dirty="0">
                <a:solidFill>
                  <a:schemeClr val="accent1"/>
                </a:solidFill>
              </a:rPr>
              <a:t>Duty to report concerns if child at risk</a:t>
            </a:r>
          </a:p>
        </p:txBody>
      </p:sp>
      <p:sp>
        <p:nvSpPr>
          <p:cNvPr id="41" name="TextBox 40">
            <a:extLst>
              <a:ext uri="{FF2B5EF4-FFF2-40B4-BE49-F238E27FC236}">
                <a16:creationId xmlns:a16="http://schemas.microsoft.com/office/drawing/2014/main" id="{7F9CD987-689A-4F9C-8286-85071DB2F4F1}"/>
              </a:ext>
            </a:extLst>
          </p:cNvPr>
          <p:cNvSpPr txBox="1"/>
          <p:nvPr/>
        </p:nvSpPr>
        <p:spPr>
          <a:xfrm>
            <a:off x="9341712" y="3594171"/>
            <a:ext cx="1581927" cy="215444"/>
          </a:xfrm>
          <a:prstGeom prst="rect">
            <a:avLst/>
          </a:prstGeom>
          <a:solidFill>
            <a:schemeClr val="tx1"/>
          </a:solidFill>
        </p:spPr>
        <p:txBody>
          <a:bodyPr wrap="square" rtlCol="0">
            <a:spAutoFit/>
          </a:bodyPr>
          <a:lstStyle/>
          <a:p>
            <a:r>
              <a:rPr lang="en-GB" sz="800" dirty="0">
                <a:solidFill>
                  <a:schemeClr val="bg1"/>
                </a:solidFill>
              </a:rPr>
              <a:t>(Section 30, Act 2014)</a:t>
            </a:r>
          </a:p>
        </p:txBody>
      </p:sp>
      <p:sp>
        <p:nvSpPr>
          <p:cNvPr id="44" name="TextBox 43">
            <a:extLst>
              <a:ext uri="{FF2B5EF4-FFF2-40B4-BE49-F238E27FC236}">
                <a16:creationId xmlns:a16="http://schemas.microsoft.com/office/drawing/2014/main" id="{0B45A0FA-3468-40B6-851D-AEB0ECB9A089}"/>
              </a:ext>
            </a:extLst>
          </p:cNvPr>
          <p:cNvSpPr txBox="1"/>
          <p:nvPr/>
        </p:nvSpPr>
        <p:spPr>
          <a:xfrm>
            <a:off x="5641144" y="2968283"/>
            <a:ext cx="914400" cy="914400"/>
          </a:xfrm>
          <a:prstGeom prst="rect">
            <a:avLst/>
          </a:prstGeom>
          <a:noFill/>
        </p:spPr>
        <p:txBody>
          <a:bodyPr wrap="square" rtlCol="0">
            <a:spAutoFit/>
          </a:bodyPr>
          <a:lstStyle/>
          <a:p>
            <a:endParaRPr lang="en-GB" dirty="0"/>
          </a:p>
        </p:txBody>
      </p:sp>
      <p:sp>
        <p:nvSpPr>
          <p:cNvPr id="45" name="TextBox 44">
            <a:extLst>
              <a:ext uri="{FF2B5EF4-FFF2-40B4-BE49-F238E27FC236}">
                <a16:creationId xmlns:a16="http://schemas.microsoft.com/office/drawing/2014/main" id="{486B57CF-2411-45D3-B583-D28669D94374}"/>
              </a:ext>
            </a:extLst>
          </p:cNvPr>
          <p:cNvSpPr txBox="1"/>
          <p:nvPr/>
        </p:nvSpPr>
        <p:spPr>
          <a:xfrm>
            <a:off x="9258478" y="4248946"/>
            <a:ext cx="1997408" cy="919401"/>
          </a:xfrm>
          <a:prstGeom prst="wedgeRoundRectCallout">
            <a:avLst/>
          </a:prstGeom>
          <a:solidFill>
            <a:schemeClr val="tx1"/>
          </a:solidFill>
        </p:spPr>
        <p:txBody>
          <a:bodyPr wrap="square" rtlCol="0">
            <a:spAutoFit/>
          </a:bodyPr>
          <a:lstStyle/>
          <a:p>
            <a:r>
              <a:rPr lang="en-GB" sz="1200" dirty="0">
                <a:solidFill>
                  <a:schemeClr val="accent1"/>
                </a:solidFill>
              </a:rPr>
              <a:t>Schools are required to cooperate with the Local Authority to provide information.</a:t>
            </a:r>
          </a:p>
        </p:txBody>
      </p:sp>
      <p:sp>
        <p:nvSpPr>
          <p:cNvPr id="2" name="TextBox 1">
            <a:extLst>
              <a:ext uri="{FF2B5EF4-FFF2-40B4-BE49-F238E27FC236}">
                <a16:creationId xmlns:a16="http://schemas.microsoft.com/office/drawing/2014/main" id="{A7669452-60EA-484A-B2F5-A51B3D2AE677}"/>
              </a:ext>
            </a:extLst>
          </p:cNvPr>
          <p:cNvSpPr txBox="1"/>
          <p:nvPr/>
        </p:nvSpPr>
        <p:spPr>
          <a:xfrm>
            <a:off x="10295053" y="5272523"/>
            <a:ext cx="844061" cy="338554"/>
          </a:xfrm>
          <a:prstGeom prst="rect">
            <a:avLst/>
          </a:prstGeom>
          <a:solidFill>
            <a:schemeClr val="tx1"/>
          </a:solidFill>
        </p:spPr>
        <p:txBody>
          <a:bodyPr wrap="square" rtlCol="0">
            <a:spAutoFit/>
          </a:bodyPr>
          <a:lstStyle/>
          <a:p>
            <a:r>
              <a:rPr lang="en-GB" sz="800" dirty="0">
                <a:solidFill>
                  <a:schemeClr val="bg1"/>
                </a:solidFill>
              </a:rPr>
              <a:t>(Section 164 Act 2014)</a:t>
            </a:r>
          </a:p>
        </p:txBody>
      </p:sp>
      <p:sp>
        <p:nvSpPr>
          <p:cNvPr id="3" name="TextBox 2">
            <a:extLst>
              <a:ext uri="{FF2B5EF4-FFF2-40B4-BE49-F238E27FC236}">
                <a16:creationId xmlns:a16="http://schemas.microsoft.com/office/drawing/2014/main" id="{4FE54755-F705-49E3-A5E7-11FFD4EE6256}"/>
              </a:ext>
            </a:extLst>
          </p:cNvPr>
          <p:cNvSpPr txBox="1"/>
          <p:nvPr/>
        </p:nvSpPr>
        <p:spPr>
          <a:xfrm>
            <a:off x="6132266" y="4923641"/>
            <a:ext cx="3066758" cy="919401"/>
          </a:xfrm>
          <a:prstGeom prst="wedgeRoundRectCallout">
            <a:avLst/>
          </a:prstGeom>
          <a:solidFill>
            <a:schemeClr val="tx1"/>
          </a:solidFill>
        </p:spPr>
        <p:txBody>
          <a:bodyPr wrap="square" rtlCol="0">
            <a:spAutoFit/>
          </a:bodyPr>
          <a:lstStyle/>
          <a:p>
            <a:r>
              <a:rPr lang="en-GB" sz="1200" b="1" dirty="0">
                <a:solidFill>
                  <a:schemeClr val="accent1"/>
                </a:solidFill>
              </a:rPr>
              <a:t>Information sharing. </a:t>
            </a:r>
            <a:r>
              <a:rPr lang="en-GB" sz="1200" dirty="0">
                <a:solidFill>
                  <a:schemeClr val="accent1"/>
                </a:solidFill>
              </a:rPr>
              <a:t>No information should be shared unless there are exceptional circumstances, which includes to prevent harm or abuse.</a:t>
            </a:r>
          </a:p>
        </p:txBody>
      </p:sp>
      <p:sp>
        <p:nvSpPr>
          <p:cNvPr id="4" name="TextBox 3">
            <a:extLst>
              <a:ext uri="{FF2B5EF4-FFF2-40B4-BE49-F238E27FC236}">
                <a16:creationId xmlns:a16="http://schemas.microsoft.com/office/drawing/2014/main" id="{80B18116-2C53-45AA-A8C9-082FF860E532}"/>
              </a:ext>
            </a:extLst>
          </p:cNvPr>
          <p:cNvSpPr txBox="1"/>
          <p:nvPr/>
        </p:nvSpPr>
        <p:spPr>
          <a:xfrm>
            <a:off x="8019057" y="5883575"/>
            <a:ext cx="1540897" cy="215444"/>
          </a:xfrm>
          <a:prstGeom prst="rect">
            <a:avLst/>
          </a:prstGeom>
          <a:solidFill>
            <a:schemeClr val="tx2"/>
          </a:solidFill>
        </p:spPr>
        <p:txBody>
          <a:bodyPr wrap="square" rtlCol="0">
            <a:spAutoFit/>
          </a:bodyPr>
          <a:lstStyle/>
          <a:p>
            <a:r>
              <a:rPr lang="en-GB" sz="800" dirty="0">
                <a:solidFill>
                  <a:schemeClr val="bg1"/>
                </a:solidFill>
              </a:rPr>
              <a:t>(Data Protection Act, 2018)</a:t>
            </a:r>
          </a:p>
        </p:txBody>
      </p:sp>
      <p:sp>
        <p:nvSpPr>
          <p:cNvPr id="7" name="TextBox 6">
            <a:extLst>
              <a:ext uri="{FF2B5EF4-FFF2-40B4-BE49-F238E27FC236}">
                <a16:creationId xmlns:a16="http://schemas.microsoft.com/office/drawing/2014/main" id="{84577650-CD32-4101-8A9B-08A22638950D}"/>
              </a:ext>
            </a:extLst>
          </p:cNvPr>
          <p:cNvSpPr txBox="1"/>
          <p:nvPr/>
        </p:nvSpPr>
        <p:spPr>
          <a:xfrm>
            <a:off x="9557187" y="2260453"/>
            <a:ext cx="1581927" cy="215444"/>
          </a:xfrm>
          <a:prstGeom prst="rect">
            <a:avLst/>
          </a:prstGeom>
          <a:solidFill>
            <a:schemeClr val="tx1"/>
          </a:solidFill>
        </p:spPr>
        <p:txBody>
          <a:bodyPr wrap="square" rtlCol="0">
            <a:spAutoFit/>
          </a:bodyPr>
          <a:lstStyle/>
          <a:p>
            <a:r>
              <a:rPr lang="en-GB" sz="800" dirty="0">
                <a:solidFill>
                  <a:schemeClr val="bg1"/>
                </a:solidFill>
              </a:rPr>
              <a:t>( Every Child Matters, 2002)</a:t>
            </a:r>
            <a:endParaRPr lang="en-GB" sz="800" dirty="0"/>
          </a:p>
        </p:txBody>
      </p:sp>
      <p:sp>
        <p:nvSpPr>
          <p:cNvPr id="8" name="TextBox 7">
            <a:extLst>
              <a:ext uri="{FF2B5EF4-FFF2-40B4-BE49-F238E27FC236}">
                <a16:creationId xmlns:a16="http://schemas.microsoft.com/office/drawing/2014/main" id="{B3201AB5-CE6D-46C1-A3DB-755932A0BC72}"/>
              </a:ext>
            </a:extLst>
          </p:cNvPr>
          <p:cNvSpPr txBox="1"/>
          <p:nvPr/>
        </p:nvSpPr>
        <p:spPr>
          <a:xfrm>
            <a:off x="3122622" y="2138563"/>
            <a:ext cx="4568744" cy="2553474"/>
          </a:xfrm>
          <a:prstGeom prst="ellipse">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pPr algn="ctr"/>
            <a:r>
              <a:rPr lang="en-GB" sz="1600" b="1" dirty="0">
                <a:solidFill>
                  <a:srgbClr val="002060"/>
                </a:solidFill>
              </a:rPr>
              <a:t>Safeguarding and Child Protection</a:t>
            </a:r>
            <a:r>
              <a:rPr lang="en-GB" sz="1600" b="1" dirty="0">
                <a:solidFill>
                  <a:schemeClr val="accent1"/>
                </a:solidFill>
              </a:rPr>
              <a:t>. </a:t>
            </a:r>
          </a:p>
          <a:p>
            <a:r>
              <a:rPr lang="en-GB" sz="1600" b="1" dirty="0">
                <a:solidFill>
                  <a:schemeClr val="accent1"/>
                </a:solidFill>
              </a:rPr>
              <a:t>To identify any child at risk of neglect, abuse , radicalisation or bullying and to act appropriately on findings. To protect children from harm.</a:t>
            </a:r>
          </a:p>
        </p:txBody>
      </p:sp>
      <p:sp>
        <p:nvSpPr>
          <p:cNvPr id="11" name="TextBox 10">
            <a:extLst>
              <a:ext uri="{FF2B5EF4-FFF2-40B4-BE49-F238E27FC236}">
                <a16:creationId xmlns:a16="http://schemas.microsoft.com/office/drawing/2014/main" id="{177EE196-9ABB-40E6-9C52-8F20B97411D3}"/>
              </a:ext>
            </a:extLst>
          </p:cNvPr>
          <p:cNvSpPr txBox="1"/>
          <p:nvPr/>
        </p:nvSpPr>
        <p:spPr>
          <a:xfrm>
            <a:off x="7022140" y="4332554"/>
            <a:ext cx="831787" cy="215444"/>
          </a:xfrm>
          <a:prstGeom prst="rect">
            <a:avLst/>
          </a:prstGeom>
          <a:solidFill>
            <a:schemeClr val="tx1"/>
          </a:solidFill>
        </p:spPr>
        <p:txBody>
          <a:bodyPr wrap="square" rtlCol="0">
            <a:spAutoFit/>
          </a:bodyPr>
          <a:lstStyle/>
          <a:p>
            <a:r>
              <a:rPr lang="en-GB" sz="800" dirty="0">
                <a:solidFill>
                  <a:schemeClr val="bg1"/>
                </a:solidFill>
              </a:rPr>
              <a:t>(WG,2019)</a:t>
            </a:r>
          </a:p>
        </p:txBody>
      </p:sp>
      <p:sp>
        <p:nvSpPr>
          <p:cNvPr id="14" name="TextBox 13">
            <a:extLst>
              <a:ext uri="{FF2B5EF4-FFF2-40B4-BE49-F238E27FC236}">
                <a16:creationId xmlns:a16="http://schemas.microsoft.com/office/drawing/2014/main" id="{5B001FEF-9F32-4CC2-9B97-ED14DE551BEC}"/>
              </a:ext>
            </a:extLst>
          </p:cNvPr>
          <p:cNvSpPr txBox="1"/>
          <p:nvPr/>
        </p:nvSpPr>
        <p:spPr>
          <a:xfrm>
            <a:off x="338672" y="935357"/>
            <a:ext cx="3937906" cy="1328023"/>
          </a:xfrm>
          <a:prstGeom prst="wedgeRoundRectCallout">
            <a:avLst/>
          </a:prstGeom>
          <a:solidFill>
            <a:schemeClr val="tx1"/>
          </a:solidFill>
        </p:spPr>
        <p:txBody>
          <a:bodyPr wrap="square" rtlCol="0">
            <a:spAutoFit/>
          </a:bodyPr>
          <a:lstStyle/>
          <a:p>
            <a:r>
              <a:rPr lang="en-GB" sz="1200" dirty="0">
                <a:solidFill>
                  <a:schemeClr val="accent1"/>
                </a:solidFill>
              </a:rPr>
              <a:t>All Schools to have policies that relate to child protection – Safeguarding, Attendance, Anti-Bullying, Intimate Care, Physical Intervention, Staff Code of Conduct, Recruitment and Selection, Confidentiality and Prevent Radialisation.</a:t>
            </a:r>
            <a:r>
              <a:rPr lang="en-GB" sz="1200" dirty="0"/>
              <a:t>Physical Intervention, Staff </a:t>
            </a:r>
          </a:p>
        </p:txBody>
      </p:sp>
      <p:sp>
        <p:nvSpPr>
          <p:cNvPr id="15" name="TextBox 14">
            <a:extLst>
              <a:ext uri="{FF2B5EF4-FFF2-40B4-BE49-F238E27FC236}">
                <a16:creationId xmlns:a16="http://schemas.microsoft.com/office/drawing/2014/main" id="{48FE936E-29F6-4CCA-A732-03CAA2E6C47F}"/>
              </a:ext>
            </a:extLst>
          </p:cNvPr>
          <p:cNvSpPr txBox="1"/>
          <p:nvPr/>
        </p:nvSpPr>
        <p:spPr>
          <a:xfrm>
            <a:off x="2640066" y="2368175"/>
            <a:ext cx="865569" cy="215444"/>
          </a:xfrm>
          <a:prstGeom prst="rect">
            <a:avLst/>
          </a:prstGeom>
          <a:solidFill>
            <a:schemeClr val="tx1"/>
          </a:solidFill>
        </p:spPr>
        <p:txBody>
          <a:bodyPr wrap="square" rtlCol="0">
            <a:spAutoFit/>
          </a:bodyPr>
          <a:lstStyle/>
          <a:p>
            <a:r>
              <a:rPr lang="en-GB" sz="800" dirty="0">
                <a:solidFill>
                  <a:schemeClr val="bg1"/>
                </a:solidFill>
              </a:rPr>
              <a:t>(WG,2019)</a:t>
            </a:r>
          </a:p>
        </p:txBody>
      </p:sp>
      <p:sp>
        <p:nvSpPr>
          <p:cNvPr id="17" name="TextBox 16">
            <a:extLst>
              <a:ext uri="{FF2B5EF4-FFF2-40B4-BE49-F238E27FC236}">
                <a16:creationId xmlns:a16="http://schemas.microsoft.com/office/drawing/2014/main" id="{FF612323-6ADE-4003-950A-BCE6C40919FA}"/>
              </a:ext>
            </a:extLst>
          </p:cNvPr>
          <p:cNvSpPr txBox="1"/>
          <p:nvPr/>
        </p:nvSpPr>
        <p:spPr>
          <a:xfrm>
            <a:off x="5608560" y="1162852"/>
            <a:ext cx="2324056" cy="715089"/>
          </a:xfrm>
          <a:prstGeom prst="wedgeRoundRectCallout">
            <a:avLst/>
          </a:prstGeom>
          <a:solidFill>
            <a:schemeClr val="tx1"/>
          </a:solidFill>
        </p:spPr>
        <p:txBody>
          <a:bodyPr wrap="square" rtlCol="0">
            <a:spAutoFit/>
          </a:bodyPr>
          <a:lstStyle/>
          <a:p>
            <a:r>
              <a:rPr lang="en-GB" sz="900" b="1" dirty="0">
                <a:solidFill>
                  <a:schemeClr val="accent1"/>
                </a:solidFill>
              </a:rPr>
              <a:t>“</a:t>
            </a:r>
            <a:r>
              <a:rPr lang="en-GB" sz="900" b="1" u="sng" dirty="0">
                <a:solidFill>
                  <a:schemeClr val="accent1"/>
                </a:solidFill>
              </a:rPr>
              <a:t>My Concern</a:t>
            </a:r>
            <a:r>
              <a:rPr lang="en-GB" sz="900" b="1" dirty="0">
                <a:solidFill>
                  <a:schemeClr val="accent1"/>
                </a:solidFill>
              </a:rPr>
              <a:t>” – An On Line Information Collection Service. Viewed by designed Named Schools Protection Officer”</a:t>
            </a:r>
          </a:p>
        </p:txBody>
      </p:sp>
      <p:sp>
        <p:nvSpPr>
          <p:cNvPr id="5" name="TextBox 4">
            <a:extLst>
              <a:ext uri="{FF2B5EF4-FFF2-40B4-BE49-F238E27FC236}">
                <a16:creationId xmlns:a16="http://schemas.microsoft.com/office/drawing/2014/main" id="{B9EFBCA3-5502-41C5-B5D5-87DE3C34A72C}"/>
              </a:ext>
            </a:extLst>
          </p:cNvPr>
          <p:cNvSpPr txBox="1"/>
          <p:nvPr/>
        </p:nvSpPr>
        <p:spPr>
          <a:xfrm>
            <a:off x="452495" y="2571747"/>
            <a:ext cx="2206030" cy="1940957"/>
          </a:xfrm>
          <a:prstGeom prst="wedgeRoundRectCallout">
            <a:avLst/>
          </a:prstGeom>
          <a:solidFill>
            <a:schemeClr val="tx1"/>
          </a:solidFill>
        </p:spPr>
        <p:txBody>
          <a:bodyPr wrap="square" rtlCol="0">
            <a:spAutoFit/>
          </a:bodyPr>
          <a:lstStyle/>
          <a:p>
            <a:r>
              <a:rPr lang="en-GB" sz="1200" dirty="0">
                <a:solidFill>
                  <a:schemeClr val="accent1"/>
                </a:solidFill>
              </a:rPr>
              <a:t>Free Breakfast provided in Primary Schools maintained by Local Authority. ‘Providing a healthy breakfast may improve child's health and concentration and may help them learn better’</a:t>
            </a:r>
          </a:p>
        </p:txBody>
      </p:sp>
      <p:sp>
        <p:nvSpPr>
          <p:cNvPr id="6" name="TextBox 5">
            <a:extLst>
              <a:ext uri="{FF2B5EF4-FFF2-40B4-BE49-F238E27FC236}">
                <a16:creationId xmlns:a16="http://schemas.microsoft.com/office/drawing/2014/main" id="{1C0D3828-9836-483D-B8FF-471941DEDBA0}"/>
              </a:ext>
            </a:extLst>
          </p:cNvPr>
          <p:cNvSpPr txBox="1"/>
          <p:nvPr/>
        </p:nvSpPr>
        <p:spPr>
          <a:xfrm>
            <a:off x="1934818" y="4629654"/>
            <a:ext cx="1638275" cy="253916"/>
          </a:xfrm>
          <a:prstGeom prst="rect">
            <a:avLst/>
          </a:prstGeom>
          <a:solidFill>
            <a:schemeClr val="tx1"/>
          </a:solidFill>
        </p:spPr>
        <p:txBody>
          <a:bodyPr wrap="square" rtlCol="0">
            <a:spAutoFit/>
          </a:bodyPr>
          <a:lstStyle/>
          <a:p>
            <a:r>
              <a:rPr lang="en-GB" sz="1050" dirty="0">
                <a:solidFill>
                  <a:schemeClr val="bg1"/>
                </a:solidFill>
              </a:rPr>
              <a:t>(</a:t>
            </a:r>
            <a:r>
              <a:rPr lang="en-GB" sz="800" dirty="0">
                <a:solidFill>
                  <a:schemeClr val="bg1"/>
                </a:solidFill>
              </a:rPr>
              <a:t>Section 88-90, Act 2013)</a:t>
            </a:r>
          </a:p>
        </p:txBody>
      </p:sp>
      <p:sp>
        <p:nvSpPr>
          <p:cNvPr id="9" name="TextBox 8">
            <a:extLst>
              <a:ext uri="{FF2B5EF4-FFF2-40B4-BE49-F238E27FC236}">
                <a16:creationId xmlns:a16="http://schemas.microsoft.com/office/drawing/2014/main" id="{FF1255E8-90E8-4789-9628-303E98B64514}"/>
              </a:ext>
            </a:extLst>
          </p:cNvPr>
          <p:cNvSpPr txBox="1"/>
          <p:nvPr/>
        </p:nvSpPr>
        <p:spPr>
          <a:xfrm>
            <a:off x="801858" y="5136547"/>
            <a:ext cx="4234379" cy="715089"/>
          </a:xfrm>
          <a:prstGeom prst="wedgeRoundRectCallout">
            <a:avLst/>
          </a:prstGeom>
          <a:solidFill>
            <a:schemeClr val="tx1"/>
          </a:solidFill>
        </p:spPr>
        <p:txBody>
          <a:bodyPr wrap="square" rtlCol="0">
            <a:spAutoFit/>
          </a:bodyPr>
          <a:lstStyle/>
          <a:p>
            <a:r>
              <a:rPr lang="en-GB" sz="1200" dirty="0">
                <a:solidFill>
                  <a:schemeClr val="accent1"/>
                </a:solidFill>
              </a:rPr>
              <a:t>All children of claimants with ‘an annualised net income threshold of £7,400 are eligible for free school meals’.</a:t>
            </a:r>
          </a:p>
        </p:txBody>
      </p:sp>
      <p:sp>
        <p:nvSpPr>
          <p:cNvPr id="10" name="TextBox 9">
            <a:extLst>
              <a:ext uri="{FF2B5EF4-FFF2-40B4-BE49-F238E27FC236}">
                <a16:creationId xmlns:a16="http://schemas.microsoft.com/office/drawing/2014/main" id="{4B07AE64-5CA8-44D5-9A1D-3E0908D9E3E7}"/>
              </a:ext>
            </a:extLst>
          </p:cNvPr>
          <p:cNvSpPr txBox="1"/>
          <p:nvPr/>
        </p:nvSpPr>
        <p:spPr>
          <a:xfrm>
            <a:off x="4117922" y="6000834"/>
            <a:ext cx="1289072" cy="338554"/>
          </a:xfrm>
          <a:prstGeom prst="rect">
            <a:avLst/>
          </a:prstGeom>
          <a:solidFill>
            <a:schemeClr val="tx1"/>
          </a:solidFill>
        </p:spPr>
        <p:txBody>
          <a:bodyPr wrap="square" rtlCol="0">
            <a:spAutoFit/>
          </a:bodyPr>
          <a:lstStyle/>
          <a:p>
            <a:r>
              <a:rPr lang="en-GB" sz="800" dirty="0">
                <a:solidFill>
                  <a:schemeClr val="bg1"/>
                </a:solidFill>
              </a:rPr>
              <a:t>(Free School Meals in Wales, 2019)</a:t>
            </a:r>
          </a:p>
        </p:txBody>
      </p:sp>
      <p:sp>
        <p:nvSpPr>
          <p:cNvPr id="12" name="TextBox 11">
            <a:extLst>
              <a:ext uri="{FF2B5EF4-FFF2-40B4-BE49-F238E27FC236}">
                <a16:creationId xmlns:a16="http://schemas.microsoft.com/office/drawing/2014/main" id="{F0AAB970-BBE8-47EF-9118-6AF96A80220A}"/>
              </a:ext>
            </a:extLst>
          </p:cNvPr>
          <p:cNvSpPr txBox="1"/>
          <p:nvPr/>
        </p:nvSpPr>
        <p:spPr>
          <a:xfrm>
            <a:off x="6909546" y="1990308"/>
            <a:ext cx="1233301" cy="215444"/>
          </a:xfrm>
          <a:prstGeom prst="rect">
            <a:avLst/>
          </a:prstGeom>
          <a:solidFill>
            <a:schemeClr val="tx1"/>
          </a:solidFill>
        </p:spPr>
        <p:txBody>
          <a:bodyPr wrap="square" rtlCol="0">
            <a:spAutoFit/>
          </a:bodyPr>
          <a:lstStyle/>
          <a:p>
            <a:r>
              <a:rPr lang="en-GB" sz="800" dirty="0"/>
              <a:t>(</a:t>
            </a:r>
            <a:r>
              <a:rPr lang="en-GB" sz="800" dirty="0">
                <a:solidFill>
                  <a:schemeClr val="bg1"/>
                </a:solidFill>
              </a:rPr>
              <a:t>(My concern, 2018)</a:t>
            </a:r>
            <a:endParaRPr lang="en-GB" sz="800" dirty="0"/>
          </a:p>
        </p:txBody>
      </p:sp>
    </p:spTree>
    <p:extLst>
      <p:ext uri="{BB962C8B-B14F-4D97-AF65-F5344CB8AC3E}">
        <p14:creationId xmlns:p14="http://schemas.microsoft.com/office/powerpoint/2010/main" val="161785587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93F42-991D-40E8-A65C-4AA2A1CDCA2C}"/>
              </a:ext>
            </a:extLst>
          </p:cNvPr>
          <p:cNvSpPr>
            <a:spLocks noGrp="1"/>
          </p:cNvSpPr>
          <p:nvPr>
            <p:ph type="title"/>
          </p:nvPr>
        </p:nvSpPr>
        <p:spPr>
          <a:xfrm>
            <a:off x="2895600" y="525905"/>
            <a:ext cx="8610600" cy="1293028"/>
          </a:xfrm>
        </p:spPr>
        <p:txBody>
          <a:bodyPr>
            <a:normAutofit/>
          </a:bodyPr>
          <a:lstStyle/>
          <a:p>
            <a:r>
              <a:rPr lang="en-GB" sz="2800" b="1" dirty="0">
                <a:solidFill>
                  <a:srgbClr val="FFFF00"/>
                </a:solidFill>
              </a:rPr>
              <a:t>Behaviourist approach in practice.</a:t>
            </a:r>
          </a:p>
        </p:txBody>
      </p:sp>
      <p:sp>
        <p:nvSpPr>
          <p:cNvPr id="7" name="Text Placeholder 6">
            <a:extLst>
              <a:ext uri="{FF2B5EF4-FFF2-40B4-BE49-F238E27FC236}">
                <a16:creationId xmlns:a16="http://schemas.microsoft.com/office/drawing/2014/main" id="{1E64F69B-8064-4725-9CA2-E504A0C772C5}"/>
              </a:ext>
            </a:extLst>
          </p:cNvPr>
          <p:cNvSpPr>
            <a:spLocks noGrp="1"/>
          </p:cNvSpPr>
          <p:nvPr>
            <p:ph type="body" sz="half" idx="4294967295"/>
          </p:nvPr>
        </p:nvSpPr>
        <p:spPr>
          <a:xfrm>
            <a:off x="226712" y="1096326"/>
            <a:ext cx="3455988" cy="2196467"/>
          </a:xfrm>
          <a:prstGeom prst="roundRect">
            <a:avLst/>
          </a:prstGeom>
        </p:spPr>
        <p:style>
          <a:lnRef idx="2">
            <a:schemeClr val="accent1"/>
          </a:lnRef>
          <a:fillRef idx="1">
            <a:schemeClr val="lt1"/>
          </a:fillRef>
          <a:effectRef idx="0">
            <a:schemeClr val="accent1"/>
          </a:effectRef>
          <a:fontRef idx="minor">
            <a:schemeClr val="dk1"/>
          </a:fontRef>
        </p:style>
        <p:txBody>
          <a:bodyPr>
            <a:noAutofit/>
          </a:bodyPr>
          <a:lstStyle/>
          <a:p>
            <a:r>
              <a:rPr lang="en-GB" sz="1200" dirty="0">
                <a:solidFill>
                  <a:schemeClr val="accent1"/>
                </a:solidFill>
              </a:rPr>
              <a:t>B.F Skinner(1948) introduced </a:t>
            </a:r>
            <a:r>
              <a:rPr lang="en-GB" sz="1200" b="1" dirty="0">
                <a:solidFill>
                  <a:schemeClr val="accent1"/>
                </a:solidFill>
              </a:rPr>
              <a:t>‘Operant Conditioning</a:t>
            </a:r>
            <a:r>
              <a:rPr lang="en-GB" sz="1200" dirty="0">
                <a:solidFill>
                  <a:schemeClr val="accent1"/>
                </a:solidFill>
              </a:rPr>
              <a:t>’ to the field of behaviourism. This proposes that a behaviour can be modified with the use of positive and negative reinforcement. Preferring to use positive rather than negative reinforcement to achieve or strengthen the desired behaviour as more likely to continue if considered pleasurable.</a:t>
            </a:r>
          </a:p>
        </p:txBody>
      </p:sp>
      <p:sp>
        <p:nvSpPr>
          <p:cNvPr id="10" name="TextBox 9">
            <a:extLst>
              <a:ext uri="{FF2B5EF4-FFF2-40B4-BE49-F238E27FC236}">
                <a16:creationId xmlns:a16="http://schemas.microsoft.com/office/drawing/2014/main" id="{41624070-86FD-42AC-A7C7-11860D1D4C30}"/>
              </a:ext>
            </a:extLst>
          </p:cNvPr>
          <p:cNvSpPr txBox="1"/>
          <p:nvPr/>
        </p:nvSpPr>
        <p:spPr>
          <a:xfrm>
            <a:off x="226712" y="3892982"/>
            <a:ext cx="2475914" cy="1038582"/>
          </a:xfrm>
          <a:prstGeom prst="wedgeRoundRectCallou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100" dirty="0">
                <a:solidFill>
                  <a:schemeClr val="accent1"/>
                </a:solidFill>
              </a:rPr>
              <a:t>‘Not the same as punishment and reward, as these may only change a behaviour for a  short while the reward or punishment experience is still remembered’</a:t>
            </a:r>
          </a:p>
        </p:txBody>
      </p:sp>
      <p:sp>
        <p:nvSpPr>
          <p:cNvPr id="11" name="TextBox 10">
            <a:extLst>
              <a:ext uri="{FF2B5EF4-FFF2-40B4-BE49-F238E27FC236}">
                <a16:creationId xmlns:a16="http://schemas.microsoft.com/office/drawing/2014/main" id="{F4667C3A-7AFF-4FA6-91A5-E54FE2B010E7}"/>
              </a:ext>
            </a:extLst>
          </p:cNvPr>
          <p:cNvSpPr txBox="1"/>
          <p:nvPr/>
        </p:nvSpPr>
        <p:spPr>
          <a:xfrm>
            <a:off x="2677071" y="3429000"/>
            <a:ext cx="1243150" cy="215444"/>
          </a:xfrm>
          <a:prstGeom prst="rect">
            <a:avLst/>
          </a:prstGeom>
          <a:solidFill>
            <a:schemeClr val="tx1"/>
          </a:solidFill>
        </p:spPr>
        <p:txBody>
          <a:bodyPr wrap="square" rtlCol="0">
            <a:spAutoFit/>
          </a:bodyPr>
          <a:lstStyle/>
          <a:p>
            <a:r>
              <a:rPr lang="en-GB" sz="800" dirty="0">
                <a:solidFill>
                  <a:schemeClr val="bg1"/>
                </a:solidFill>
              </a:rPr>
              <a:t>(Aurey,2019,p 72).</a:t>
            </a:r>
          </a:p>
        </p:txBody>
      </p:sp>
      <p:sp>
        <p:nvSpPr>
          <p:cNvPr id="14" name="TextBox 13">
            <a:extLst>
              <a:ext uri="{FF2B5EF4-FFF2-40B4-BE49-F238E27FC236}">
                <a16:creationId xmlns:a16="http://schemas.microsoft.com/office/drawing/2014/main" id="{58685BEE-C35F-4CEE-9A1A-1AD31DA43F3A}"/>
              </a:ext>
            </a:extLst>
          </p:cNvPr>
          <p:cNvSpPr txBox="1"/>
          <p:nvPr/>
        </p:nvSpPr>
        <p:spPr>
          <a:xfrm>
            <a:off x="1287322" y="5068723"/>
            <a:ext cx="1389749" cy="215444"/>
          </a:xfrm>
          <a:prstGeom prst="rect">
            <a:avLst/>
          </a:prstGeom>
          <a:solidFill>
            <a:schemeClr val="tx1"/>
          </a:solidFill>
        </p:spPr>
        <p:txBody>
          <a:bodyPr wrap="square" rtlCol="0">
            <a:spAutoFit/>
          </a:bodyPr>
          <a:lstStyle/>
          <a:p>
            <a:r>
              <a:rPr lang="en-GB" sz="800" dirty="0">
                <a:solidFill>
                  <a:schemeClr val="bg1"/>
                </a:solidFill>
              </a:rPr>
              <a:t>(Aubrey,2019p 72).</a:t>
            </a:r>
          </a:p>
        </p:txBody>
      </p:sp>
      <p:sp>
        <p:nvSpPr>
          <p:cNvPr id="16" name="TextBox 15">
            <a:extLst>
              <a:ext uri="{FF2B5EF4-FFF2-40B4-BE49-F238E27FC236}">
                <a16:creationId xmlns:a16="http://schemas.microsoft.com/office/drawing/2014/main" id="{17EBE6D0-95BF-4FBD-A92B-49F49500DE4D}"/>
              </a:ext>
            </a:extLst>
          </p:cNvPr>
          <p:cNvSpPr txBox="1"/>
          <p:nvPr/>
        </p:nvSpPr>
        <p:spPr>
          <a:xfrm>
            <a:off x="7933047" y="1639226"/>
            <a:ext cx="3100111" cy="843945"/>
          </a:xfrm>
          <a:prstGeom prst="wedgeEllipseCallou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100" b="1" dirty="0">
                <a:solidFill>
                  <a:schemeClr val="accent1"/>
                </a:solidFill>
              </a:rPr>
              <a:t>Operant conditioning </a:t>
            </a:r>
            <a:r>
              <a:rPr lang="en-GB" sz="1100" dirty="0">
                <a:solidFill>
                  <a:schemeClr val="accent1"/>
                </a:solidFill>
              </a:rPr>
              <a:t>– Learning through the consequence of behaviour.</a:t>
            </a:r>
          </a:p>
        </p:txBody>
      </p:sp>
      <p:sp>
        <p:nvSpPr>
          <p:cNvPr id="19" name="TextBox 18">
            <a:extLst>
              <a:ext uri="{FF2B5EF4-FFF2-40B4-BE49-F238E27FC236}">
                <a16:creationId xmlns:a16="http://schemas.microsoft.com/office/drawing/2014/main" id="{9FAA45E5-1217-43C3-BA2C-AC018B815AEF}"/>
              </a:ext>
            </a:extLst>
          </p:cNvPr>
          <p:cNvSpPr txBox="1"/>
          <p:nvPr/>
        </p:nvSpPr>
        <p:spPr>
          <a:xfrm rot="10800000" flipV="1">
            <a:off x="9023614" y="2519216"/>
            <a:ext cx="3065586" cy="843945"/>
          </a:xfrm>
          <a:prstGeom prst="wedgeEllipseCallout">
            <a:avLst/>
          </a:prstGeom>
          <a:solidFill>
            <a:schemeClr val="tx1"/>
          </a:solidFill>
        </p:spPr>
        <p:txBody>
          <a:bodyPr wrap="square" rtlCol="0">
            <a:spAutoFit/>
          </a:bodyPr>
          <a:lstStyle/>
          <a:p>
            <a:r>
              <a:rPr lang="en-GB" sz="1100" b="1" dirty="0">
                <a:solidFill>
                  <a:schemeClr val="accent1"/>
                </a:solidFill>
              </a:rPr>
              <a:t>Positive reinforcement </a:t>
            </a:r>
            <a:r>
              <a:rPr lang="en-GB" sz="1100" dirty="0">
                <a:solidFill>
                  <a:schemeClr val="accent1"/>
                </a:solidFill>
              </a:rPr>
              <a:t>– present subject with something that it likes </a:t>
            </a:r>
            <a:r>
              <a:rPr lang="en-GB" sz="1100" dirty="0">
                <a:solidFill>
                  <a:schemeClr val="accent1"/>
                </a:solidFill>
                <a:sym typeface="Wingdings" panose="05000000000000000000" pitchFamily="2" charset="2"/>
              </a:rPr>
              <a:t></a:t>
            </a:r>
            <a:endParaRPr lang="en-GB" sz="1100" dirty="0">
              <a:solidFill>
                <a:schemeClr val="accent1"/>
              </a:solidFill>
            </a:endParaRPr>
          </a:p>
        </p:txBody>
      </p:sp>
      <p:sp>
        <p:nvSpPr>
          <p:cNvPr id="21" name="TextBox 20">
            <a:extLst>
              <a:ext uri="{FF2B5EF4-FFF2-40B4-BE49-F238E27FC236}">
                <a16:creationId xmlns:a16="http://schemas.microsoft.com/office/drawing/2014/main" id="{64A40BCC-E102-45B7-B46B-25DBC0C3449E}"/>
              </a:ext>
            </a:extLst>
          </p:cNvPr>
          <p:cNvSpPr txBox="1"/>
          <p:nvPr/>
        </p:nvSpPr>
        <p:spPr>
          <a:xfrm>
            <a:off x="8924841" y="3824975"/>
            <a:ext cx="2999604" cy="843945"/>
          </a:xfrm>
          <a:prstGeom prst="wedgeEllipseCallout">
            <a:avLst/>
          </a:prstGeom>
          <a:solidFill>
            <a:schemeClr val="tx1"/>
          </a:solidFill>
        </p:spPr>
        <p:txBody>
          <a:bodyPr wrap="square" rtlCol="0">
            <a:spAutoFit/>
          </a:bodyPr>
          <a:lstStyle/>
          <a:p>
            <a:r>
              <a:rPr lang="en-GB" sz="1100" b="1" dirty="0">
                <a:solidFill>
                  <a:schemeClr val="accent1"/>
                </a:solidFill>
              </a:rPr>
              <a:t>Negative reinforcement </a:t>
            </a:r>
            <a:r>
              <a:rPr lang="en-GB" sz="1100" dirty="0">
                <a:solidFill>
                  <a:schemeClr val="accent1"/>
                </a:solidFill>
              </a:rPr>
              <a:t>– learning to avoid an aversive stimulus </a:t>
            </a:r>
            <a:r>
              <a:rPr lang="en-GB" sz="1100" dirty="0">
                <a:solidFill>
                  <a:schemeClr val="accent1"/>
                </a:solidFill>
                <a:sym typeface="Wingdings" panose="05000000000000000000" pitchFamily="2" charset="2"/>
              </a:rPr>
              <a:t></a:t>
            </a:r>
            <a:endParaRPr lang="en-GB" sz="1100" dirty="0">
              <a:solidFill>
                <a:schemeClr val="accent1"/>
              </a:solidFill>
            </a:endParaRPr>
          </a:p>
        </p:txBody>
      </p:sp>
      <p:sp>
        <p:nvSpPr>
          <p:cNvPr id="22" name="TextBox 21">
            <a:extLst>
              <a:ext uri="{FF2B5EF4-FFF2-40B4-BE49-F238E27FC236}">
                <a16:creationId xmlns:a16="http://schemas.microsoft.com/office/drawing/2014/main" id="{F7E7CB83-D05F-40B1-8602-CBC8D8FD45B1}"/>
              </a:ext>
            </a:extLst>
          </p:cNvPr>
          <p:cNvSpPr txBox="1"/>
          <p:nvPr/>
        </p:nvSpPr>
        <p:spPr>
          <a:xfrm flipH="1">
            <a:off x="9049298" y="4850428"/>
            <a:ext cx="3014217" cy="1320016"/>
          </a:xfrm>
          <a:prstGeom prst="wedgeEllipseCallout">
            <a:avLst/>
          </a:prstGeom>
          <a:solidFill>
            <a:schemeClr val="tx1"/>
          </a:solidFill>
        </p:spPr>
        <p:txBody>
          <a:bodyPr wrap="square" rtlCol="0">
            <a:spAutoFit/>
          </a:bodyPr>
          <a:lstStyle/>
          <a:p>
            <a:r>
              <a:rPr lang="en-GB" sz="1100" b="1" dirty="0">
                <a:solidFill>
                  <a:schemeClr val="accent1"/>
                </a:solidFill>
              </a:rPr>
              <a:t>Punishmen</a:t>
            </a:r>
            <a:r>
              <a:rPr lang="en-GB" sz="1100" dirty="0">
                <a:solidFill>
                  <a:schemeClr val="accent1"/>
                </a:solidFill>
              </a:rPr>
              <a:t>t – Impose a painful stimuli. Punishment weakens behaviour. Behaviour returns when punishment removed!</a:t>
            </a:r>
          </a:p>
        </p:txBody>
      </p:sp>
      <p:sp>
        <p:nvSpPr>
          <p:cNvPr id="23" name="TextBox 22">
            <a:extLst>
              <a:ext uri="{FF2B5EF4-FFF2-40B4-BE49-F238E27FC236}">
                <a16:creationId xmlns:a16="http://schemas.microsoft.com/office/drawing/2014/main" id="{E933DD84-46D6-4443-A6CC-397E58E2BA26}"/>
              </a:ext>
            </a:extLst>
          </p:cNvPr>
          <p:cNvSpPr txBox="1"/>
          <p:nvPr/>
        </p:nvSpPr>
        <p:spPr>
          <a:xfrm>
            <a:off x="4276548" y="1770008"/>
            <a:ext cx="3638903" cy="702766"/>
          </a:xfrm>
          <a:prstGeom prst="cloudCallout">
            <a:avLst/>
          </a:prstGeom>
          <a:solidFill>
            <a:schemeClr val="accent4">
              <a:lumMod val="20000"/>
              <a:lumOff val="80000"/>
            </a:schemeClr>
          </a:solidFill>
        </p:spPr>
        <p:txBody>
          <a:bodyPr wrap="square" rtlCol="0">
            <a:spAutoFit/>
          </a:bodyPr>
          <a:lstStyle/>
          <a:p>
            <a:r>
              <a:rPr lang="en-GB" sz="1200" b="1" dirty="0">
                <a:solidFill>
                  <a:schemeClr val="accent1"/>
                </a:solidFill>
              </a:rPr>
              <a:t>Reinforce desired behaviours</a:t>
            </a:r>
          </a:p>
          <a:p>
            <a:r>
              <a:rPr lang="en-GB" sz="1200" b="1" dirty="0">
                <a:solidFill>
                  <a:schemeClr val="accent1"/>
                </a:solidFill>
              </a:rPr>
              <a:t> Ignore undesired ones.</a:t>
            </a:r>
          </a:p>
        </p:txBody>
      </p:sp>
      <p:sp>
        <p:nvSpPr>
          <p:cNvPr id="24" name="TextBox 23">
            <a:extLst>
              <a:ext uri="{FF2B5EF4-FFF2-40B4-BE49-F238E27FC236}">
                <a16:creationId xmlns:a16="http://schemas.microsoft.com/office/drawing/2014/main" id="{9C660331-9557-4AFE-AF9A-50C419120FF1}"/>
              </a:ext>
            </a:extLst>
          </p:cNvPr>
          <p:cNvSpPr txBox="1"/>
          <p:nvPr/>
        </p:nvSpPr>
        <p:spPr>
          <a:xfrm>
            <a:off x="6800407" y="2450288"/>
            <a:ext cx="1004554" cy="215444"/>
          </a:xfrm>
          <a:prstGeom prst="rect">
            <a:avLst/>
          </a:prstGeom>
          <a:solidFill>
            <a:schemeClr val="tx1"/>
          </a:solidFill>
        </p:spPr>
        <p:txBody>
          <a:bodyPr wrap="square" rtlCol="0">
            <a:spAutoFit/>
          </a:bodyPr>
          <a:lstStyle/>
          <a:p>
            <a:r>
              <a:rPr lang="en-GB" sz="800" dirty="0">
                <a:solidFill>
                  <a:schemeClr val="bg1"/>
                </a:solidFill>
              </a:rPr>
              <a:t>(Mcleod ,2018).</a:t>
            </a:r>
          </a:p>
        </p:txBody>
      </p:sp>
      <p:sp>
        <p:nvSpPr>
          <p:cNvPr id="25" name="TextBox 24">
            <a:extLst>
              <a:ext uri="{FF2B5EF4-FFF2-40B4-BE49-F238E27FC236}">
                <a16:creationId xmlns:a16="http://schemas.microsoft.com/office/drawing/2014/main" id="{9C3D00BA-98B3-42A6-8DB2-F121158A5987}"/>
              </a:ext>
            </a:extLst>
          </p:cNvPr>
          <p:cNvSpPr txBox="1"/>
          <p:nvPr/>
        </p:nvSpPr>
        <p:spPr>
          <a:xfrm>
            <a:off x="10959498" y="3494840"/>
            <a:ext cx="1049551" cy="223342"/>
          </a:xfrm>
          <a:prstGeom prst="rect">
            <a:avLst/>
          </a:prstGeom>
          <a:solidFill>
            <a:schemeClr val="tx1"/>
          </a:solidFill>
        </p:spPr>
        <p:txBody>
          <a:bodyPr wrap="square" rtlCol="0">
            <a:spAutoFit/>
          </a:bodyPr>
          <a:lstStyle/>
          <a:p>
            <a:r>
              <a:rPr lang="en-GB" sz="800" dirty="0">
                <a:solidFill>
                  <a:schemeClr val="bg1"/>
                </a:solidFill>
              </a:rPr>
              <a:t>(Mcleod, 2018).</a:t>
            </a:r>
          </a:p>
        </p:txBody>
      </p:sp>
      <p:pic>
        <p:nvPicPr>
          <p:cNvPr id="3" name="Picture 2">
            <a:extLst>
              <a:ext uri="{FF2B5EF4-FFF2-40B4-BE49-F238E27FC236}">
                <a16:creationId xmlns:a16="http://schemas.microsoft.com/office/drawing/2014/main" id="{804C6EDC-A317-4A38-A92C-93E146DEF77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30884" y="2928406"/>
            <a:ext cx="4558549" cy="1741980"/>
          </a:xfrm>
          <a:prstGeom prst="ellipse">
            <a:avLst/>
          </a:prstGeom>
        </p:spPr>
        <p:style>
          <a:lnRef idx="2">
            <a:schemeClr val="accent1"/>
          </a:lnRef>
          <a:fillRef idx="1">
            <a:schemeClr val="lt1"/>
          </a:fillRef>
          <a:effectRef idx="0">
            <a:schemeClr val="accent1"/>
          </a:effectRef>
          <a:fontRef idx="minor">
            <a:schemeClr val="dk1"/>
          </a:fontRef>
        </p:style>
      </p:pic>
      <p:sp>
        <p:nvSpPr>
          <p:cNvPr id="12" name="TextBox 11">
            <a:extLst>
              <a:ext uri="{FF2B5EF4-FFF2-40B4-BE49-F238E27FC236}">
                <a16:creationId xmlns:a16="http://schemas.microsoft.com/office/drawing/2014/main" id="{0564417F-7EC4-476A-8E22-ED12F9B34BC0}"/>
              </a:ext>
            </a:extLst>
          </p:cNvPr>
          <p:cNvSpPr txBox="1"/>
          <p:nvPr/>
        </p:nvSpPr>
        <p:spPr>
          <a:xfrm>
            <a:off x="3372611" y="4878884"/>
            <a:ext cx="5258442" cy="1719620"/>
          </a:xfrm>
          <a:prstGeom prst="flowChartAlternateProcess">
            <a:avLst/>
          </a:prstGeom>
          <a:solidFill>
            <a:schemeClr val="tx1"/>
          </a:solidFill>
        </p:spPr>
        <p:txBody>
          <a:bodyPr wrap="square" rtlCol="0">
            <a:spAutoFit/>
          </a:bodyPr>
          <a:lstStyle/>
          <a:p>
            <a:r>
              <a:rPr lang="en-GB" sz="1100" b="1" u="sng" dirty="0"/>
              <a:t>S                                     </a:t>
            </a:r>
            <a:r>
              <a:rPr lang="en-GB" sz="1200" b="1" u="sng" dirty="0">
                <a:solidFill>
                  <a:schemeClr val="accent1"/>
                </a:solidFill>
              </a:rPr>
              <a:t>Skinner’s Box</a:t>
            </a:r>
          </a:p>
          <a:p>
            <a:r>
              <a:rPr lang="en-GB" sz="1200" dirty="0">
                <a:solidFill>
                  <a:schemeClr val="accent1"/>
                </a:solidFill>
              </a:rPr>
              <a:t>Also known as an </a:t>
            </a:r>
            <a:r>
              <a:rPr lang="en-GB" sz="1200" b="1" dirty="0">
                <a:solidFill>
                  <a:schemeClr val="accent1"/>
                </a:solidFill>
              </a:rPr>
              <a:t>Operant Conditioning Chamber. </a:t>
            </a:r>
            <a:endParaRPr lang="en-GB" sz="1200" dirty="0">
              <a:solidFill>
                <a:schemeClr val="accent1"/>
              </a:solidFill>
            </a:endParaRPr>
          </a:p>
          <a:p>
            <a:r>
              <a:rPr lang="en-GB" sz="1200" dirty="0">
                <a:solidFill>
                  <a:schemeClr val="accent1"/>
                </a:solidFill>
              </a:rPr>
              <a:t>An enclosed box that an animal can press a lever to obtain food as a reinforcement.</a:t>
            </a:r>
          </a:p>
          <a:p>
            <a:r>
              <a:rPr lang="en-GB" sz="1200" dirty="0">
                <a:solidFill>
                  <a:schemeClr val="accent1"/>
                </a:solidFill>
              </a:rPr>
              <a:t>Used to study behaviour in a controlled environment.</a:t>
            </a:r>
          </a:p>
          <a:p>
            <a:r>
              <a:rPr lang="en-GB" sz="1200" dirty="0">
                <a:solidFill>
                  <a:schemeClr val="accent1"/>
                </a:solidFill>
              </a:rPr>
              <a:t>An important tool for studying learned behaviour and the effect of reinforcement and punishment.</a:t>
            </a:r>
          </a:p>
          <a:p>
            <a:endParaRPr lang="en-GB" sz="1100" dirty="0">
              <a:solidFill>
                <a:schemeClr val="accent1"/>
              </a:solidFill>
            </a:endParaRPr>
          </a:p>
        </p:txBody>
      </p:sp>
      <p:sp>
        <p:nvSpPr>
          <p:cNvPr id="18" name="TextBox 17">
            <a:extLst>
              <a:ext uri="{FF2B5EF4-FFF2-40B4-BE49-F238E27FC236}">
                <a16:creationId xmlns:a16="http://schemas.microsoft.com/office/drawing/2014/main" id="{56278EE6-3EB1-4B99-B1B5-0005D4344AA1}"/>
              </a:ext>
            </a:extLst>
          </p:cNvPr>
          <p:cNvSpPr txBox="1"/>
          <p:nvPr/>
        </p:nvSpPr>
        <p:spPr>
          <a:xfrm>
            <a:off x="7804962" y="4516091"/>
            <a:ext cx="984471" cy="215444"/>
          </a:xfrm>
          <a:prstGeom prst="rect">
            <a:avLst/>
          </a:prstGeom>
          <a:solidFill>
            <a:schemeClr val="tx1"/>
          </a:solidFill>
        </p:spPr>
        <p:txBody>
          <a:bodyPr wrap="square" rtlCol="0">
            <a:spAutoFit/>
          </a:bodyPr>
          <a:lstStyle/>
          <a:p>
            <a:r>
              <a:rPr lang="en-GB" sz="800" dirty="0">
                <a:solidFill>
                  <a:schemeClr val="bg1"/>
                </a:solidFill>
              </a:rPr>
              <a:t>(Cherry,2019).</a:t>
            </a:r>
          </a:p>
        </p:txBody>
      </p:sp>
      <p:sp>
        <p:nvSpPr>
          <p:cNvPr id="20" name="TextBox 19">
            <a:extLst>
              <a:ext uri="{FF2B5EF4-FFF2-40B4-BE49-F238E27FC236}">
                <a16:creationId xmlns:a16="http://schemas.microsoft.com/office/drawing/2014/main" id="{AF4B8F91-9AA7-46DB-8AD5-9760340ED0CE}"/>
              </a:ext>
            </a:extLst>
          </p:cNvPr>
          <p:cNvSpPr txBox="1"/>
          <p:nvPr/>
        </p:nvSpPr>
        <p:spPr>
          <a:xfrm>
            <a:off x="8257736" y="6400193"/>
            <a:ext cx="928467" cy="215444"/>
          </a:xfrm>
          <a:prstGeom prst="rect">
            <a:avLst/>
          </a:prstGeom>
          <a:solidFill>
            <a:schemeClr val="tx1"/>
          </a:solidFill>
        </p:spPr>
        <p:txBody>
          <a:bodyPr wrap="square" rtlCol="0">
            <a:spAutoFit/>
          </a:bodyPr>
          <a:lstStyle/>
          <a:p>
            <a:r>
              <a:rPr lang="en-GB" sz="800" dirty="0">
                <a:solidFill>
                  <a:schemeClr val="bg1"/>
                </a:solidFill>
              </a:rPr>
              <a:t>(Cherry,2019).</a:t>
            </a:r>
          </a:p>
        </p:txBody>
      </p:sp>
      <p:sp>
        <p:nvSpPr>
          <p:cNvPr id="26" name="TextBox 25">
            <a:extLst>
              <a:ext uri="{FF2B5EF4-FFF2-40B4-BE49-F238E27FC236}">
                <a16:creationId xmlns:a16="http://schemas.microsoft.com/office/drawing/2014/main" id="{0F90B9F9-72F9-4C97-A477-4B42722CCCA4}"/>
              </a:ext>
            </a:extLst>
          </p:cNvPr>
          <p:cNvSpPr txBox="1"/>
          <p:nvPr/>
        </p:nvSpPr>
        <p:spPr>
          <a:xfrm>
            <a:off x="10915567" y="2177535"/>
            <a:ext cx="1118903" cy="215444"/>
          </a:xfrm>
          <a:prstGeom prst="rect">
            <a:avLst/>
          </a:prstGeom>
          <a:solidFill>
            <a:schemeClr val="tx1"/>
          </a:solidFill>
        </p:spPr>
        <p:txBody>
          <a:bodyPr wrap="square" rtlCol="0">
            <a:spAutoFit/>
          </a:bodyPr>
          <a:lstStyle/>
          <a:p>
            <a:r>
              <a:rPr lang="en-GB" sz="800" dirty="0">
                <a:solidFill>
                  <a:schemeClr val="bg1"/>
                </a:solidFill>
              </a:rPr>
              <a:t>(Mcleod,2018).</a:t>
            </a:r>
          </a:p>
        </p:txBody>
      </p:sp>
      <p:sp>
        <p:nvSpPr>
          <p:cNvPr id="27" name="TextBox 26">
            <a:extLst>
              <a:ext uri="{FF2B5EF4-FFF2-40B4-BE49-F238E27FC236}">
                <a16:creationId xmlns:a16="http://schemas.microsoft.com/office/drawing/2014/main" id="{3F49D959-C4F9-4256-952A-8CAEBFE66B16}"/>
              </a:ext>
            </a:extLst>
          </p:cNvPr>
          <p:cNvSpPr txBox="1"/>
          <p:nvPr/>
        </p:nvSpPr>
        <p:spPr>
          <a:xfrm flipH="1">
            <a:off x="11143287" y="4562258"/>
            <a:ext cx="984470" cy="338554"/>
          </a:xfrm>
          <a:prstGeom prst="rect">
            <a:avLst/>
          </a:prstGeom>
          <a:solidFill>
            <a:schemeClr val="tx1"/>
          </a:solidFill>
        </p:spPr>
        <p:txBody>
          <a:bodyPr wrap="square" rtlCol="0">
            <a:spAutoFit/>
          </a:bodyPr>
          <a:lstStyle/>
          <a:p>
            <a:r>
              <a:rPr lang="en-GB" sz="800" dirty="0"/>
              <a:t>(</a:t>
            </a:r>
            <a:r>
              <a:rPr lang="en-GB" sz="800" dirty="0">
                <a:solidFill>
                  <a:schemeClr val="bg1"/>
                </a:solidFill>
              </a:rPr>
              <a:t>(Mcleod,2018).</a:t>
            </a:r>
            <a:r>
              <a:rPr lang="en-GB" sz="800" dirty="0"/>
              <a:t>).</a:t>
            </a:r>
          </a:p>
        </p:txBody>
      </p:sp>
      <p:sp>
        <p:nvSpPr>
          <p:cNvPr id="28" name="TextBox 27">
            <a:extLst>
              <a:ext uri="{FF2B5EF4-FFF2-40B4-BE49-F238E27FC236}">
                <a16:creationId xmlns:a16="http://schemas.microsoft.com/office/drawing/2014/main" id="{59262351-D54C-4DAB-BF40-EE2B3314E2CB}"/>
              </a:ext>
            </a:extLst>
          </p:cNvPr>
          <p:cNvSpPr txBox="1"/>
          <p:nvPr/>
        </p:nvSpPr>
        <p:spPr>
          <a:xfrm>
            <a:off x="11207530" y="5952587"/>
            <a:ext cx="855985" cy="215444"/>
          </a:xfrm>
          <a:prstGeom prst="rect">
            <a:avLst/>
          </a:prstGeom>
          <a:solidFill>
            <a:schemeClr val="tx1"/>
          </a:solidFill>
        </p:spPr>
        <p:txBody>
          <a:bodyPr wrap="square" rtlCol="0">
            <a:spAutoFit/>
          </a:bodyPr>
          <a:lstStyle/>
          <a:p>
            <a:r>
              <a:rPr lang="en-GB" sz="800" dirty="0">
                <a:solidFill>
                  <a:schemeClr val="bg1"/>
                </a:solidFill>
              </a:rPr>
              <a:t>(Mcleod,2018</a:t>
            </a:r>
          </a:p>
        </p:txBody>
      </p:sp>
      <p:sp>
        <p:nvSpPr>
          <p:cNvPr id="30" name="Content Placeholder 29">
            <a:extLst>
              <a:ext uri="{FF2B5EF4-FFF2-40B4-BE49-F238E27FC236}">
                <a16:creationId xmlns:a16="http://schemas.microsoft.com/office/drawing/2014/main" id="{0A1ACBCC-99F1-481D-8B0C-A6CFCB743CF3}"/>
              </a:ext>
            </a:extLst>
          </p:cNvPr>
          <p:cNvSpPr>
            <a:spLocks noGrp="1"/>
          </p:cNvSpPr>
          <p:nvPr>
            <p:ph idx="1"/>
          </p:nvPr>
        </p:nvSpPr>
        <p:spPr>
          <a:xfrm>
            <a:off x="685800" y="1880919"/>
            <a:ext cx="10820400" cy="4024125"/>
          </a:xfrm>
        </p:spPr>
        <p:txBody>
          <a:bodyPr/>
          <a:lstStyle/>
          <a:p>
            <a:endParaRPr lang="en-GB" dirty="0"/>
          </a:p>
        </p:txBody>
      </p:sp>
    </p:spTree>
    <p:extLst>
      <p:ext uri="{BB962C8B-B14F-4D97-AF65-F5344CB8AC3E}">
        <p14:creationId xmlns:p14="http://schemas.microsoft.com/office/powerpoint/2010/main" val="164357841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9E9B61E-4D9E-445C-9801-49B8C6681A20}"/>
              </a:ext>
            </a:extLst>
          </p:cNvPr>
          <p:cNvSpPr>
            <a:spLocks noGrp="1"/>
          </p:cNvSpPr>
          <p:nvPr>
            <p:ph type="title"/>
          </p:nvPr>
        </p:nvSpPr>
        <p:spPr/>
        <p:txBody>
          <a:bodyPr>
            <a:normAutofit/>
          </a:bodyPr>
          <a:lstStyle/>
          <a:p>
            <a:r>
              <a:rPr lang="en-GB" sz="2800" b="1" dirty="0">
                <a:solidFill>
                  <a:srgbClr val="FFFF00"/>
                </a:solidFill>
              </a:rPr>
              <a:t>Operant conditioning in the classroom</a:t>
            </a:r>
            <a:r>
              <a:rPr lang="en-GB" sz="2800" dirty="0">
                <a:solidFill>
                  <a:srgbClr val="FFFF00"/>
                </a:solidFill>
              </a:rPr>
              <a:t>.</a:t>
            </a:r>
          </a:p>
        </p:txBody>
      </p:sp>
      <p:sp>
        <p:nvSpPr>
          <p:cNvPr id="5" name="Content Placeholder 4">
            <a:extLst>
              <a:ext uri="{FF2B5EF4-FFF2-40B4-BE49-F238E27FC236}">
                <a16:creationId xmlns:a16="http://schemas.microsoft.com/office/drawing/2014/main" id="{EA2FDF3C-2B00-4B65-B7E5-7AFB910F35F1}"/>
              </a:ext>
            </a:extLst>
          </p:cNvPr>
          <p:cNvSpPr>
            <a:spLocks noGrp="1"/>
          </p:cNvSpPr>
          <p:nvPr>
            <p:ph sz="half" idx="1"/>
          </p:nvPr>
        </p:nvSpPr>
        <p:spPr>
          <a:xfrm>
            <a:off x="228600" y="1730706"/>
            <a:ext cx="5334000" cy="2475915"/>
          </a:xfrm>
          <a:prstGeom prst="roundRect">
            <a:avLst/>
          </a:prstGeom>
        </p:spPr>
        <p:style>
          <a:lnRef idx="2">
            <a:schemeClr val="accent1"/>
          </a:lnRef>
          <a:fillRef idx="1">
            <a:schemeClr val="lt1"/>
          </a:fillRef>
          <a:effectRef idx="0">
            <a:schemeClr val="accent1"/>
          </a:effectRef>
          <a:fontRef idx="minor">
            <a:schemeClr val="dk1"/>
          </a:fontRef>
        </p:style>
        <p:txBody>
          <a:bodyPr>
            <a:normAutofit lnSpcReduction="10000"/>
          </a:bodyPr>
          <a:lstStyle/>
          <a:p>
            <a:pPr marL="0" indent="0">
              <a:buNone/>
            </a:pPr>
            <a:r>
              <a:rPr lang="en-GB" sz="1400" b="1" u="sng" dirty="0">
                <a:solidFill>
                  <a:schemeClr val="accent1"/>
                </a:solidFill>
              </a:rPr>
              <a:t>Advantages</a:t>
            </a:r>
          </a:p>
          <a:p>
            <a:pPr>
              <a:buFont typeface="Wingdings" panose="05000000000000000000" pitchFamily="2" charset="2"/>
              <a:buChar char="Ø"/>
            </a:pPr>
            <a:r>
              <a:rPr lang="en-GB" sz="1200" dirty="0">
                <a:solidFill>
                  <a:schemeClr val="accent1"/>
                </a:solidFill>
              </a:rPr>
              <a:t>Pupils can be conditioned to perform certain behaviours.</a:t>
            </a:r>
            <a:r>
              <a:rPr lang="en-GB" sz="1200" dirty="0"/>
              <a:t> </a:t>
            </a:r>
            <a:r>
              <a:rPr lang="en-GB" sz="1200" dirty="0">
                <a:solidFill>
                  <a:schemeClr val="accent1"/>
                </a:solidFill>
              </a:rPr>
              <a:t>Helps to establish classroom management techniques.</a:t>
            </a:r>
          </a:p>
          <a:p>
            <a:pPr>
              <a:buFont typeface="Wingdings" panose="05000000000000000000" pitchFamily="2" charset="2"/>
              <a:buChar char="Ø"/>
            </a:pPr>
            <a:r>
              <a:rPr lang="en-GB" sz="1200" dirty="0">
                <a:solidFill>
                  <a:schemeClr val="accent1"/>
                </a:solidFill>
              </a:rPr>
              <a:t>Gives immediate feed back to pupil. Positive feedback – more likely to repeat behaviour.</a:t>
            </a:r>
          </a:p>
          <a:p>
            <a:pPr marL="0" indent="0">
              <a:buNone/>
            </a:pPr>
            <a:r>
              <a:rPr lang="en-GB" sz="1400" b="1" u="sng" dirty="0">
                <a:solidFill>
                  <a:schemeClr val="accent1"/>
                </a:solidFill>
              </a:rPr>
              <a:t>Disadvantages</a:t>
            </a:r>
          </a:p>
          <a:p>
            <a:pPr>
              <a:buFont typeface="Wingdings" panose="05000000000000000000" pitchFamily="2" charset="2"/>
              <a:buChar char="Ø"/>
            </a:pPr>
            <a:r>
              <a:rPr lang="en-GB" sz="1200" dirty="0">
                <a:solidFill>
                  <a:schemeClr val="accent1"/>
                </a:solidFill>
              </a:rPr>
              <a:t>Relies on extrinsic motivation which is less permanent that intrinsic motivation that comes from within the pupil.</a:t>
            </a:r>
          </a:p>
          <a:p>
            <a:pPr>
              <a:buFont typeface="Wingdings" panose="05000000000000000000" pitchFamily="2" charset="2"/>
              <a:buChar char="Ø"/>
            </a:pPr>
            <a:r>
              <a:rPr lang="en-GB" sz="1200" dirty="0">
                <a:solidFill>
                  <a:schemeClr val="accent1"/>
                </a:solidFill>
              </a:rPr>
              <a:t>Remove extrinsic motivation and behaviour likely to disappear.</a:t>
            </a:r>
          </a:p>
        </p:txBody>
      </p:sp>
      <p:sp>
        <p:nvSpPr>
          <p:cNvPr id="7" name="TextBox 6">
            <a:extLst>
              <a:ext uri="{FF2B5EF4-FFF2-40B4-BE49-F238E27FC236}">
                <a16:creationId xmlns:a16="http://schemas.microsoft.com/office/drawing/2014/main" id="{278F326D-687B-44B9-917B-B14F9EF18F74}"/>
              </a:ext>
            </a:extLst>
          </p:cNvPr>
          <p:cNvSpPr txBox="1"/>
          <p:nvPr/>
        </p:nvSpPr>
        <p:spPr>
          <a:xfrm>
            <a:off x="118404" y="4445391"/>
            <a:ext cx="2777196" cy="476726"/>
          </a:xfrm>
          <a:prstGeom prst="round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100" b="1" u="sng" dirty="0">
                <a:solidFill>
                  <a:schemeClr val="accent1"/>
                </a:solidFill>
              </a:rPr>
              <a:t>Example of Positive Reinforcement.</a:t>
            </a:r>
          </a:p>
          <a:p>
            <a:r>
              <a:rPr lang="en-GB" sz="1100" dirty="0">
                <a:solidFill>
                  <a:schemeClr val="accent1"/>
                </a:solidFill>
              </a:rPr>
              <a:t>          Sticker for good behaviour</a:t>
            </a:r>
          </a:p>
        </p:txBody>
      </p:sp>
      <p:sp>
        <p:nvSpPr>
          <p:cNvPr id="10" name="TextBox 9">
            <a:extLst>
              <a:ext uri="{FF2B5EF4-FFF2-40B4-BE49-F238E27FC236}">
                <a16:creationId xmlns:a16="http://schemas.microsoft.com/office/drawing/2014/main" id="{E5BB9D65-5642-47AD-A015-30F7E4DEA3EE}"/>
              </a:ext>
            </a:extLst>
          </p:cNvPr>
          <p:cNvSpPr txBox="1"/>
          <p:nvPr/>
        </p:nvSpPr>
        <p:spPr>
          <a:xfrm>
            <a:off x="3151163" y="4445391"/>
            <a:ext cx="3418449" cy="664012"/>
          </a:xfrm>
          <a:prstGeom prst="roundRect">
            <a:avLst/>
          </a:prstGeom>
        </p:spPr>
        <p:style>
          <a:lnRef idx="2">
            <a:schemeClr val="accent1"/>
          </a:lnRef>
          <a:fillRef idx="1">
            <a:schemeClr val="lt1"/>
          </a:fillRef>
          <a:effectRef idx="0">
            <a:schemeClr val="accent1"/>
          </a:effectRef>
          <a:fontRef idx="minor">
            <a:schemeClr val="dk1"/>
          </a:fontRef>
        </p:style>
        <p:txBody>
          <a:bodyPr wrap="square" rtlCol="0">
            <a:spAutoFit/>
          </a:bodyPr>
          <a:lstStyle/>
          <a:p>
            <a:r>
              <a:rPr lang="en-GB" sz="1100" b="1" u="sng" dirty="0">
                <a:solidFill>
                  <a:schemeClr val="accent1"/>
                </a:solidFill>
              </a:rPr>
              <a:t>Example of Negative Reinforcement.</a:t>
            </a:r>
          </a:p>
          <a:p>
            <a:r>
              <a:rPr lang="en-GB" sz="1100" dirty="0">
                <a:solidFill>
                  <a:schemeClr val="accent1"/>
                </a:solidFill>
              </a:rPr>
              <a:t>Ignore a student who shouts out, but answer a pupil who raises hand.</a:t>
            </a:r>
          </a:p>
        </p:txBody>
      </p:sp>
      <p:pic>
        <p:nvPicPr>
          <p:cNvPr id="2050" name="Picture 2">
            <a:extLst>
              <a:ext uri="{FF2B5EF4-FFF2-40B4-BE49-F238E27FC236}">
                <a16:creationId xmlns:a16="http://schemas.microsoft.com/office/drawing/2014/main" id="{FC15B680-54CD-4C68-B8E1-158F723E126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02567" y="5049130"/>
            <a:ext cx="1521656" cy="1521656"/>
          </a:xfrm>
          <a:prstGeom prst="rect">
            <a:avLst/>
          </a:prstGeom>
          <a:noFill/>
          <a:ln>
            <a:solidFill>
              <a:schemeClr val="accent1"/>
            </a:solidFill>
          </a:ln>
          <a:effectLst>
            <a:glow rad="63500">
              <a:schemeClr val="accent1">
                <a:satMod val="175000"/>
                <a:alpha val="40000"/>
              </a:schemeClr>
            </a:glow>
          </a:effectLst>
          <a:extLst>
            <a:ext uri="{909E8E84-426E-40DD-AFC4-6F175D3DCCD1}">
              <a14:hiddenFill xmlns:a14="http://schemas.microsoft.com/office/drawing/2010/main">
                <a:solidFill>
                  <a:srgbClr val="FFFFFF"/>
                </a:solidFill>
              </a14:hiddenFill>
            </a:ext>
          </a:extLst>
        </p:spPr>
      </p:pic>
      <p:pic>
        <p:nvPicPr>
          <p:cNvPr id="2052" name="Picture 4">
            <a:extLst>
              <a:ext uri="{FF2B5EF4-FFF2-40B4-BE49-F238E27FC236}">
                <a16:creationId xmlns:a16="http://schemas.microsoft.com/office/drawing/2014/main" id="{B8E837A8-9CED-43EA-B589-659496CE1A5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10800000" flipV="1">
            <a:off x="3689325" y="5286436"/>
            <a:ext cx="2237863" cy="1171017"/>
          </a:xfrm>
          <a:prstGeom prst="rect">
            <a:avLst/>
          </a:prstGeom>
          <a:noFill/>
          <a:ln>
            <a:solidFill>
              <a:schemeClr val="accent1"/>
            </a:solidFill>
          </a:ln>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721C0187-1D92-4B8E-A746-10B022777E04}"/>
              </a:ext>
            </a:extLst>
          </p:cNvPr>
          <p:cNvSpPr txBox="1"/>
          <p:nvPr/>
        </p:nvSpPr>
        <p:spPr>
          <a:xfrm>
            <a:off x="2228558" y="6232232"/>
            <a:ext cx="1075077" cy="338554"/>
          </a:xfrm>
          <a:prstGeom prst="rect">
            <a:avLst/>
          </a:prstGeom>
          <a:solidFill>
            <a:schemeClr val="tx1"/>
          </a:solidFill>
        </p:spPr>
        <p:txBody>
          <a:bodyPr wrap="square" rtlCol="0">
            <a:spAutoFit/>
          </a:bodyPr>
          <a:lstStyle/>
          <a:p>
            <a:r>
              <a:rPr lang="en-GB" sz="800" dirty="0">
                <a:solidFill>
                  <a:schemeClr val="bg1"/>
                </a:solidFill>
              </a:rPr>
              <a:t>(Dinosaur reward sticker. No date).</a:t>
            </a:r>
          </a:p>
        </p:txBody>
      </p:sp>
      <p:sp>
        <p:nvSpPr>
          <p:cNvPr id="13" name="TextBox 12">
            <a:extLst>
              <a:ext uri="{FF2B5EF4-FFF2-40B4-BE49-F238E27FC236}">
                <a16:creationId xmlns:a16="http://schemas.microsoft.com/office/drawing/2014/main" id="{B59C8296-CE56-44D9-AAB5-223F715B84D2}"/>
              </a:ext>
            </a:extLst>
          </p:cNvPr>
          <p:cNvSpPr txBox="1"/>
          <p:nvPr/>
        </p:nvSpPr>
        <p:spPr>
          <a:xfrm>
            <a:off x="5858022" y="6534300"/>
            <a:ext cx="1056249" cy="215444"/>
          </a:xfrm>
          <a:prstGeom prst="rect">
            <a:avLst/>
          </a:prstGeom>
          <a:solidFill>
            <a:schemeClr val="tx1"/>
          </a:solidFill>
        </p:spPr>
        <p:txBody>
          <a:bodyPr wrap="square" rtlCol="0">
            <a:spAutoFit/>
          </a:bodyPr>
          <a:lstStyle/>
          <a:p>
            <a:r>
              <a:rPr lang="en-GB" sz="800" dirty="0">
                <a:solidFill>
                  <a:schemeClr val="bg1"/>
                </a:solidFill>
              </a:rPr>
              <a:t>(Johnson,2016).</a:t>
            </a:r>
          </a:p>
        </p:txBody>
      </p:sp>
      <p:sp>
        <p:nvSpPr>
          <p:cNvPr id="14" name="TextBox 13">
            <a:extLst>
              <a:ext uri="{FF2B5EF4-FFF2-40B4-BE49-F238E27FC236}">
                <a16:creationId xmlns:a16="http://schemas.microsoft.com/office/drawing/2014/main" id="{B40D22EF-81F7-4546-972C-8FBE82F702B7}"/>
              </a:ext>
            </a:extLst>
          </p:cNvPr>
          <p:cNvSpPr txBox="1"/>
          <p:nvPr/>
        </p:nvSpPr>
        <p:spPr>
          <a:xfrm>
            <a:off x="5057921" y="4179861"/>
            <a:ext cx="1009358" cy="215444"/>
          </a:xfrm>
          <a:prstGeom prst="rect">
            <a:avLst/>
          </a:prstGeom>
          <a:solidFill>
            <a:schemeClr val="tx1"/>
          </a:solidFill>
        </p:spPr>
        <p:txBody>
          <a:bodyPr wrap="square" rtlCol="0">
            <a:spAutoFit/>
          </a:bodyPr>
          <a:lstStyle/>
          <a:p>
            <a:r>
              <a:rPr lang="en-GB" sz="800" dirty="0">
                <a:solidFill>
                  <a:schemeClr val="bg1"/>
                </a:solidFill>
              </a:rPr>
              <a:t>(Renner,2018).</a:t>
            </a:r>
          </a:p>
        </p:txBody>
      </p:sp>
      <p:sp>
        <p:nvSpPr>
          <p:cNvPr id="16" name="Content Placeholder 15">
            <a:extLst>
              <a:ext uri="{FF2B5EF4-FFF2-40B4-BE49-F238E27FC236}">
                <a16:creationId xmlns:a16="http://schemas.microsoft.com/office/drawing/2014/main" id="{FFDF9378-5B86-4CF5-A96A-6DF0D674B386}"/>
              </a:ext>
            </a:extLst>
          </p:cNvPr>
          <p:cNvSpPr>
            <a:spLocks noGrp="1"/>
          </p:cNvSpPr>
          <p:nvPr>
            <p:ph sz="half" idx="2"/>
          </p:nvPr>
        </p:nvSpPr>
        <p:spPr>
          <a:xfrm>
            <a:off x="6629402" y="1958366"/>
            <a:ext cx="4916588" cy="995849"/>
          </a:xfrm>
          <a:prstGeom prst="roundRect">
            <a:avLst/>
          </a:prstGeom>
          <a:solidFill>
            <a:schemeClr val="tx1"/>
          </a:solidFill>
        </p:spPr>
        <p:txBody>
          <a:bodyPr>
            <a:normAutofit lnSpcReduction="10000"/>
          </a:bodyPr>
          <a:lstStyle/>
          <a:p>
            <a:pPr marL="0" indent="0">
              <a:buNone/>
            </a:pPr>
            <a:r>
              <a:rPr lang="en-GB" sz="1400" dirty="0">
                <a:solidFill>
                  <a:schemeClr val="accent1"/>
                </a:solidFill>
              </a:rPr>
              <a:t>“Rewards may strengthen behaviour in the short term, but ... they can undermine will. Instead, the person gets a sense that they are engaging in the task simply to gain the reward.”</a:t>
            </a:r>
          </a:p>
        </p:txBody>
      </p:sp>
      <p:sp>
        <p:nvSpPr>
          <p:cNvPr id="18" name="TextBox 17">
            <a:extLst>
              <a:ext uri="{FF2B5EF4-FFF2-40B4-BE49-F238E27FC236}">
                <a16:creationId xmlns:a16="http://schemas.microsoft.com/office/drawing/2014/main" id="{1DF7539B-7313-41BD-B036-35BD45536054}"/>
              </a:ext>
            </a:extLst>
          </p:cNvPr>
          <p:cNvSpPr txBox="1"/>
          <p:nvPr/>
        </p:nvSpPr>
        <p:spPr>
          <a:xfrm>
            <a:off x="10508566" y="3035950"/>
            <a:ext cx="997634" cy="215444"/>
          </a:xfrm>
          <a:prstGeom prst="rect">
            <a:avLst/>
          </a:prstGeom>
          <a:solidFill>
            <a:schemeClr val="tx1"/>
          </a:solidFill>
        </p:spPr>
        <p:txBody>
          <a:bodyPr wrap="square" rtlCol="0">
            <a:spAutoFit/>
          </a:bodyPr>
          <a:lstStyle/>
          <a:p>
            <a:r>
              <a:rPr lang="en-GB" sz="800" dirty="0">
                <a:solidFill>
                  <a:schemeClr val="bg1"/>
                </a:solidFill>
              </a:rPr>
              <a:t>(Dunmore,2009).</a:t>
            </a:r>
          </a:p>
        </p:txBody>
      </p:sp>
      <p:sp>
        <p:nvSpPr>
          <p:cNvPr id="19" name="TextBox 18">
            <a:extLst>
              <a:ext uri="{FF2B5EF4-FFF2-40B4-BE49-F238E27FC236}">
                <a16:creationId xmlns:a16="http://schemas.microsoft.com/office/drawing/2014/main" id="{D5D66362-F4B5-4793-BC1F-1107215651BB}"/>
              </a:ext>
            </a:extLst>
          </p:cNvPr>
          <p:cNvSpPr txBox="1"/>
          <p:nvPr/>
        </p:nvSpPr>
        <p:spPr>
          <a:xfrm>
            <a:off x="6914271" y="3500451"/>
            <a:ext cx="4071426" cy="2553891"/>
          </a:xfrm>
          <a:prstGeom prst="roundRect">
            <a:avLst/>
          </a:prstGeom>
          <a:solidFill>
            <a:schemeClr val="tx1"/>
          </a:solidFill>
        </p:spPr>
        <p:txBody>
          <a:bodyPr wrap="square" rtlCol="0">
            <a:spAutoFit/>
          </a:bodyPr>
          <a:lstStyle/>
          <a:p>
            <a:pPr marL="285750" indent="-285750">
              <a:buFont typeface="Wingdings" panose="05000000000000000000" pitchFamily="2" charset="2"/>
              <a:buChar char="Ø"/>
            </a:pPr>
            <a:r>
              <a:rPr lang="en-GB" sz="1200" dirty="0">
                <a:solidFill>
                  <a:schemeClr val="accent1"/>
                </a:solidFill>
              </a:rPr>
              <a:t>Use unexpected rewards as bonuses for particularly impressive performances.</a:t>
            </a:r>
          </a:p>
          <a:p>
            <a:pPr marL="285750" indent="-285750">
              <a:buFont typeface="Wingdings" panose="05000000000000000000" pitchFamily="2" charset="2"/>
              <a:buChar char="Ø"/>
            </a:pPr>
            <a:r>
              <a:rPr lang="en-GB" sz="1200" dirty="0">
                <a:solidFill>
                  <a:schemeClr val="accent1"/>
                </a:solidFill>
              </a:rPr>
              <a:t>Make sure any reward is clearly linked to improved work or behaviour.</a:t>
            </a:r>
          </a:p>
          <a:p>
            <a:pPr marL="285750" indent="-285750">
              <a:buFont typeface="Wingdings" panose="05000000000000000000" pitchFamily="2" charset="2"/>
              <a:buChar char="Ø"/>
            </a:pPr>
            <a:r>
              <a:rPr lang="en-GB" sz="1200" dirty="0">
                <a:solidFill>
                  <a:schemeClr val="accent1"/>
                </a:solidFill>
              </a:rPr>
              <a:t>Encourage reflection by asking pupils why they think they are being rewarded.</a:t>
            </a:r>
          </a:p>
          <a:p>
            <a:pPr marL="285750" indent="-285750">
              <a:buFont typeface="Wingdings" panose="05000000000000000000" pitchFamily="2" charset="2"/>
              <a:buChar char="Ø"/>
            </a:pPr>
            <a:r>
              <a:rPr lang="en-GB" sz="1200" dirty="0">
                <a:solidFill>
                  <a:schemeClr val="accent1"/>
                </a:solidFill>
              </a:rPr>
              <a:t>Reward pupils for performing a task to a specific standard rather than just completing it.</a:t>
            </a:r>
          </a:p>
          <a:p>
            <a:pPr marL="285750" indent="-285750">
              <a:buFont typeface="Wingdings" panose="05000000000000000000" pitchFamily="2" charset="2"/>
              <a:buChar char="Ø"/>
            </a:pPr>
            <a:r>
              <a:rPr lang="en-GB" sz="1200" dirty="0">
                <a:solidFill>
                  <a:schemeClr val="accent1"/>
                </a:solidFill>
              </a:rPr>
              <a:t>Verbally encourage more than reward. </a:t>
            </a:r>
          </a:p>
          <a:p>
            <a:pPr marL="285750" indent="-285750">
              <a:buFont typeface="Wingdings" panose="05000000000000000000" pitchFamily="2" charset="2"/>
              <a:buChar char="Ø"/>
            </a:pPr>
            <a:r>
              <a:rPr lang="en-GB" sz="1200" dirty="0">
                <a:solidFill>
                  <a:schemeClr val="accent1"/>
                </a:solidFill>
              </a:rPr>
              <a:t>Praise pupils in a way that encourages them to reflect on their motivation.</a:t>
            </a:r>
            <a:endParaRPr lang="en-GB" dirty="0">
              <a:solidFill>
                <a:schemeClr val="accent1"/>
              </a:solidFill>
            </a:endParaRPr>
          </a:p>
        </p:txBody>
      </p:sp>
      <p:sp>
        <p:nvSpPr>
          <p:cNvPr id="20" name="TextBox 19">
            <a:extLst>
              <a:ext uri="{FF2B5EF4-FFF2-40B4-BE49-F238E27FC236}">
                <a16:creationId xmlns:a16="http://schemas.microsoft.com/office/drawing/2014/main" id="{56169881-3BB0-4442-B48A-5D0F6650802F}"/>
              </a:ext>
            </a:extLst>
          </p:cNvPr>
          <p:cNvSpPr txBox="1"/>
          <p:nvPr/>
        </p:nvSpPr>
        <p:spPr>
          <a:xfrm>
            <a:off x="10086535" y="6093626"/>
            <a:ext cx="899162" cy="215444"/>
          </a:xfrm>
          <a:prstGeom prst="rect">
            <a:avLst/>
          </a:prstGeom>
          <a:solidFill>
            <a:schemeClr val="tx1"/>
          </a:solidFill>
        </p:spPr>
        <p:txBody>
          <a:bodyPr wrap="square" rtlCol="0">
            <a:spAutoFit/>
          </a:bodyPr>
          <a:lstStyle/>
          <a:p>
            <a:r>
              <a:rPr lang="en-GB" sz="800" dirty="0">
                <a:solidFill>
                  <a:schemeClr val="bg1"/>
                </a:solidFill>
              </a:rPr>
              <a:t>(WAG,2010).</a:t>
            </a:r>
          </a:p>
        </p:txBody>
      </p:sp>
    </p:spTree>
    <p:extLst>
      <p:ext uri="{BB962C8B-B14F-4D97-AF65-F5344CB8AC3E}">
        <p14:creationId xmlns:p14="http://schemas.microsoft.com/office/powerpoint/2010/main" val="13706754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A490D3-0489-4215-8C7E-7E329A173F2B}"/>
              </a:ext>
            </a:extLst>
          </p:cNvPr>
          <p:cNvSpPr>
            <a:spLocks noGrp="1"/>
          </p:cNvSpPr>
          <p:nvPr>
            <p:ph type="title"/>
          </p:nvPr>
        </p:nvSpPr>
        <p:spPr/>
        <p:txBody>
          <a:bodyPr>
            <a:normAutofit/>
          </a:bodyPr>
          <a:lstStyle/>
          <a:p>
            <a:r>
              <a:rPr lang="en-GB" sz="3200" b="1" dirty="0">
                <a:solidFill>
                  <a:srgbClr val="FFFF00"/>
                </a:solidFill>
              </a:rPr>
              <a:t>References.</a:t>
            </a:r>
          </a:p>
        </p:txBody>
      </p:sp>
      <p:sp>
        <p:nvSpPr>
          <p:cNvPr id="3" name="Content Placeholder 2">
            <a:extLst>
              <a:ext uri="{FF2B5EF4-FFF2-40B4-BE49-F238E27FC236}">
                <a16:creationId xmlns:a16="http://schemas.microsoft.com/office/drawing/2014/main" id="{8DAB3AAE-0915-471F-881A-DFC28AE8A3E2}"/>
              </a:ext>
            </a:extLst>
          </p:cNvPr>
          <p:cNvSpPr>
            <a:spLocks noGrp="1"/>
          </p:cNvSpPr>
          <p:nvPr>
            <p:ph idx="1"/>
          </p:nvPr>
        </p:nvSpPr>
        <p:spPr>
          <a:xfrm>
            <a:off x="573259" y="1814733"/>
            <a:ext cx="10820400" cy="4024125"/>
          </a:xfrm>
        </p:spPr>
        <p:txBody>
          <a:bodyPr numCol="2">
            <a:normAutofit fontScale="25000" lnSpcReduction="20000"/>
          </a:bodyPr>
          <a:lstStyle/>
          <a:p>
            <a:pPr marL="342900" lvl="0" indent="-342900">
              <a:lnSpc>
                <a:spcPct val="107000"/>
              </a:lnSpc>
              <a:spcAft>
                <a:spcPts val="800"/>
              </a:spcAft>
              <a:buFont typeface="Wingdings" panose="05000000000000000000" pitchFamily="2" charset="2"/>
              <a:buChar char=""/>
            </a:pPr>
            <a:r>
              <a:rPr lang="en-GB" sz="3200" dirty="0">
                <a:latin typeface="Calibri" panose="020F0502020204030204" pitchFamily="34" charset="0"/>
                <a:ea typeface="Calibri" panose="020F0502020204030204" pitchFamily="34" charset="0"/>
                <a:cs typeface="Times New Roman" panose="02020603050405020304" pitchFamily="18" charset="0"/>
              </a:rPr>
              <a:t>Aubrey, K. Riley, A. (2019)</a:t>
            </a:r>
            <a:r>
              <a:rPr lang="en-GB" sz="3200" i="1" dirty="0">
                <a:latin typeface="Calibri" panose="020F0502020204030204" pitchFamily="34" charset="0"/>
                <a:ea typeface="Calibri" panose="020F0502020204030204" pitchFamily="34" charset="0"/>
                <a:cs typeface="Times New Roman" panose="02020603050405020304" pitchFamily="18" charset="0"/>
              </a:rPr>
              <a:t> Understanding and Using Educational Theories. London: Sage.</a:t>
            </a:r>
          </a:p>
          <a:p>
            <a:pPr marL="342900" lvl="0" indent="-342900">
              <a:lnSpc>
                <a:spcPct val="107000"/>
              </a:lnSpc>
              <a:spcAft>
                <a:spcPts val="800"/>
              </a:spcAft>
              <a:buFont typeface="Wingdings" panose="05000000000000000000" pitchFamily="2" charset="2"/>
              <a:buChar char=""/>
            </a:pPr>
            <a:r>
              <a:rPr lang="en-GB" sz="3200" dirty="0">
                <a:latin typeface="Calibri" panose="020F0502020204030204" pitchFamily="34" charset="0"/>
                <a:ea typeface="Calibri" panose="020F0502020204030204" pitchFamily="34" charset="0"/>
                <a:cs typeface="Times New Roman" panose="02020603050405020304" pitchFamily="18" charset="0"/>
              </a:rPr>
              <a:t>Cherry, K. (2019). </a:t>
            </a:r>
            <a:r>
              <a:rPr lang="en-GB" sz="3200" i="1" dirty="0">
                <a:latin typeface="Calibri" panose="020F0502020204030204" pitchFamily="34" charset="0"/>
                <a:ea typeface="Calibri" panose="020F0502020204030204" pitchFamily="34" charset="0"/>
                <a:cs typeface="Times New Roman" panose="02020603050405020304" pitchFamily="18" charset="0"/>
              </a:rPr>
              <a:t>The Skinner Box or Operant Conditioning Chamber. </a:t>
            </a:r>
            <a:r>
              <a:rPr lang="en-GB" sz="3200" dirty="0">
                <a:latin typeface="Calibri" panose="020F0502020204030204" pitchFamily="34" charset="0"/>
                <a:ea typeface="Calibri" panose="020F0502020204030204" pitchFamily="34" charset="0"/>
                <a:cs typeface="Times New Roman" panose="02020603050405020304" pitchFamily="18" charset="0"/>
              </a:rPr>
              <a:t>Available at : verywellmind.com/what-is-a-skinner-box. (Accessed 31.10.2019).</a:t>
            </a:r>
          </a:p>
          <a:p>
            <a:pPr marL="342900" lvl="0" indent="-342900">
              <a:lnSpc>
                <a:spcPct val="107000"/>
              </a:lnSpc>
              <a:spcAft>
                <a:spcPts val="800"/>
              </a:spcAft>
              <a:buFont typeface="Wingdings" panose="05000000000000000000" pitchFamily="2" charset="2"/>
              <a:buChar char=""/>
            </a:pPr>
            <a:r>
              <a:rPr lang="en-GB" sz="3200" i="1" dirty="0">
                <a:latin typeface="Calibri" panose="020F0502020204030204" pitchFamily="34" charset="0"/>
                <a:ea typeface="Calibri" panose="020F0502020204030204" pitchFamily="34" charset="0"/>
                <a:cs typeface="Times New Roman" panose="02020603050405020304" pitchFamily="18" charset="0"/>
              </a:rPr>
              <a:t>Data Protection Act (2018).</a:t>
            </a:r>
            <a:r>
              <a:rPr lang="en-GB" sz="3200" dirty="0">
                <a:latin typeface="Calibri" panose="020F0502020204030204" pitchFamily="34" charset="0"/>
                <a:ea typeface="Calibri" panose="020F0502020204030204" pitchFamily="34" charset="0"/>
                <a:cs typeface="Times New Roman" panose="02020603050405020304" pitchFamily="18" charset="0"/>
              </a:rPr>
              <a:t> Available at : https//www.legislation.gov.uk (Accessed  02 October 2019).</a:t>
            </a:r>
          </a:p>
          <a:p>
            <a:pPr marL="342900" lvl="0" indent="-342900">
              <a:lnSpc>
                <a:spcPct val="107000"/>
              </a:lnSpc>
              <a:spcAft>
                <a:spcPts val="800"/>
              </a:spcAft>
              <a:buFont typeface="Wingdings" panose="05000000000000000000" pitchFamily="2" charset="2"/>
              <a:buChar char=""/>
            </a:pPr>
            <a:r>
              <a:rPr lang="en-GB" sz="3200" dirty="0">
                <a:latin typeface="Calibri" panose="020F0502020204030204" pitchFamily="34" charset="0"/>
                <a:ea typeface="Calibri" panose="020F0502020204030204" pitchFamily="34" charset="0"/>
                <a:cs typeface="Times New Roman" panose="02020603050405020304" pitchFamily="18" charset="0"/>
              </a:rPr>
              <a:t>Department of Education.</a:t>
            </a:r>
            <a:r>
              <a:rPr lang="en-GB" sz="3200" i="1" dirty="0">
                <a:latin typeface="Calibri" panose="020F0502020204030204" pitchFamily="34" charset="0"/>
                <a:ea typeface="Calibri" panose="020F0502020204030204" pitchFamily="34" charset="0"/>
                <a:cs typeface="Times New Roman" panose="02020603050405020304" pitchFamily="18" charset="0"/>
              </a:rPr>
              <a:t> </a:t>
            </a:r>
            <a:r>
              <a:rPr lang="en-GB" sz="3200" dirty="0">
                <a:latin typeface="Calibri" panose="020F0502020204030204" pitchFamily="34" charset="0"/>
                <a:ea typeface="Calibri" panose="020F0502020204030204" pitchFamily="34" charset="0"/>
                <a:cs typeface="Times New Roman" panose="02020603050405020304" pitchFamily="18" charset="0"/>
              </a:rPr>
              <a:t>(2002). </a:t>
            </a:r>
            <a:r>
              <a:rPr lang="en-GB" sz="3200" i="1" dirty="0">
                <a:latin typeface="Calibri" panose="020F0502020204030204" pitchFamily="34" charset="0"/>
                <a:ea typeface="Calibri" panose="020F0502020204030204" pitchFamily="34" charset="0"/>
                <a:cs typeface="Times New Roman" panose="02020603050405020304" pitchFamily="18" charset="0"/>
              </a:rPr>
              <a:t>Education Act 2002. </a:t>
            </a:r>
            <a:r>
              <a:rPr lang="en-GB" sz="3200" dirty="0">
                <a:latin typeface="Calibri" panose="020F0502020204030204" pitchFamily="34" charset="0"/>
                <a:ea typeface="Calibri" panose="020F0502020204030204" pitchFamily="34" charset="0"/>
                <a:cs typeface="Times New Roman" panose="02020603050405020304" pitchFamily="18" charset="0"/>
              </a:rPr>
              <a:t>London</a:t>
            </a:r>
          </a:p>
          <a:p>
            <a:pPr marL="342900" lvl="0" indent="-342900">
              <a:lnSpc>
                <a:spcPct val="107000"/>
              </a:lnSpc>
              <a:spcAft>
                <a:spcPts val="800"/>
              </a:spcAft>
              <a:buFont typeface="Wingdings" panose="05000000000000000000" pitchFamily="2" charset="2"/>
              <a:buChar char=""/>
            </a:pPr>
            <a:r>
              <a:rPr lang="en-GB" sz="3200" dirty="0">
                <a:latin typeface="Calibri" panose="020F0502020204030204" pitchFamily="34" charset="0"/>
                <a:ea typeface="Calibri" panose="020F0502020204030204" pitchFamily="34" charset="0"/>
                <a:cs typeface="Times New Roman" panose="02020603050405020304" pitchFamily="18" charset="0"/>
              </a:rPr>
              <a:t>Dinosaur Reward Stickers.(No date). School Stickers for Teachers. Available at :www.schoolstickers.com (Accessed at: 31 October 2019).</a:t>
            </a:r>
          </a:p>
          <a:p>
            <a:pPr marL="342900" lvl="0" indent="-342900">
              <a:lnSpc>
                <a:spcPct val="107000"/>
              </a:lnSpc>
              <a:spcAft>
                <a:spcPts val="800"/>
              </a:spcAft>
              <a:buFont typeface="Wingdings" panose="05000000000000000000" pitchFamily="2" charset="2"/>
              <a:buChar char=""/>
            </a:pPr>
            <a:r>
              <a:rPr lang="en-GB" sz="3200" dirty="0">
                <a:latin typeface="Calibri" panose="020F0502020204030204" pitchFamily="34" charset="0"/>
                <a:ea typeface="Calibri" panose="020F0502020204030204" pitchFamily="34" charset="0"/>
                <a:cs typeface="Times New Roman" panose="02020603050405020304" pitchFamily="18" charset="0"/>
              </a:rPr>
              <a:t>Dunmore, E (2009).  </a:t>
            </a:r>
            <a:r>
              <a:rPr lang="en-GB" sz="3200" dirty="0" err="1">
                <a:latin typeface="Calibri" panose="020F0502020204030204" pitchFamily="34" charset="0"/>
                <a:ea typeface="Calibri" panose="020F0502020204030204" pitchFamily="34" charset="0"/>
                <a:cs typeface="Times New Roman" panose="02020603050405020304" pitchFamily="18" charset="0"/>
              </a:rPr>
              <a:t>Tes</a:t>
            </a:r>
            <a:r>
              <a:rPr lang="en-GB" sz="3200" dirty="0">
                <a:latin typeface="Calibri" panose="020F0502020204030204" pitchFamily="34" charset="0"/>
                <a:ea typeface="Calibri" panose="020F0502020204030204" pitchFamily="34" charset="0"/>
                <a:cs typeface="Times New Roman" panose="02020603050405020304" pitchFamily="18" charset="0"/>
              </a:rPr>
              <a:t>.  Nov 13</a:t>
            </a:r>
            <a:r>
              <a:rPr lang="en-GB" sz="3200" baseline="30000" dirty="0">
                <a:latin typeface="Calibri" panose="020F0502020204030204" pitchFamily="34" charset="0"/>
                <a:ea typeface="Calibri" panose="020F0502020204030204" pitchFamily="34" charset="0"/>
                <a:cs typeface="Times New Roman" panose="02020603050405020304" pitchFamily="18" charset="0"/>
              </a:rPr>
              <a:t>th</a:t>
            </a:r>
            <a:r>
              <a:rPr lang="en-GB" sz="3200" dirty="0">
                <a:latin typeface="Calibri" panose="020F0502020204030204" pitchFamily="34" charset="0"/>
                <a:ea typeface="Calibri" panose="020F0502020204030204" pitchFamily="34" charset="0"/>
                <a:cs typeface="Times New Roman" panose="02020603050405020304" pitchFamily="18" charset="0"/>
              </a:rPr>
              <a:t> 2009.</a:t>
            </a:r>
          </a:p>
          <a:p>
            <a:pPr marL="342900" lvl="0" indent="-342900">
              <a:lnSpc>
                <a:spcPct val="107000"/>
              </a:lnSpc>
              <a:spcAft>
                <a:spcPts val="800"/>
              </a:spcAft>
              <a:buFont typeface="Wingdings" panose="05000000000000000000" pitchFamily="2" charset="2"/>
              <a:buChar char=""/>
            </a:pPr>
            <a:r>
              <a:rPr lang="en-GB" sz="3200" i="1" dirty="0">
                <a:latin typeface="Calibri" panose="020F0502020204030204" pitchFamily="34" charset="0"/>
                <a:ea typeface="Calibri" panose="020F0502020204030204" pitchFamily="34" charset="0"/>
                <a:cs typeface="Times New Roman" panose="02020603050405020304" pitchFamily="18" charset="0"/>
              </a:rPr>
              <a:t>Every Child Matters (2003).</a:t>
            </a:r>
            <a:r>
              <a:rPr lang="en-GB" sz="3200" dirty="0">
                <a:latin typeface="Calibri" panose="020F0502020204030204" pitchFamily="34" charset="0"/>
                <a:ea typeface="Calibri" panose="020F0502020204030204" pitchFamily="34" charset="0"/>
                <a:cs typeface="Times New Roman" panose="02020603050405020304" pitchFamily="18" charset="0"/>
              </a:rPr>
              <a:t> Department of Health and Social Services. London.</a:t>
            </a:r>
          </a:p>
          <a:p>
            <a:pPr marL="342900" lvl="0" indent="-342900">
              <a:lnSpc>
                <a:spcPct val="107000"/>
              </a:lnSpc>
              <a:spcAft>
                <a:spcPts val="800"/>
              </a:spcAft>
              <a:buFont typeface="Wingdings" panose="05000000000000000000" pitchFamily="2" charset="2"/>
              <a:buChar char=""/>
            </a:pPr>
            <a:r>
              <a:rPr lang="en-GB" sz="3200" i="1" dirty="0">
                <a:latin typeface="Calibri" panose="020F0502020204030204" pitchFamily="34" charset="0"/>
                <a:ea typeface="Calibri" panose="020F0502020204030204" pitchFamily="34" charset="0"/>
                <a:cs typeface="Times New Roman" panose="02020603050405020304" pitchFamily="18" charset="0"/>
              </a:rPr>
              <a:t>Free School Meals In Wales Information For Schools. </a:t>
            </a:r>
            <a:r>
              <a:rPr lang="en-GB" sz="3200" dirty="0">
                <a:latin typeface="Calibri" panose="020F0502020204030204" pitchFamily="34" charset="0"/>
                <a:ea typeface="Calibri" panose="020F0502020204030204" pitchFamily="34" charset="0"/>
                <a:cs typeface="Times New Roman" panose="02020603050405020304" pitchFamily="18" charset="0"/>
              </a:rPr>
              <a:t>(2019). Welsh Government. Cardiff.</a:t>
            </a:r>
            <a:endParaRPr lang="en-GB" sz="3200" i="1"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3200" dirty="0">
                <a:latin typeface="Calibri" panose="020F0502020204030204" pitchFamily="34" charset="0"/>
                <a:ea typeface="Calibri" panose="020F0502020204030204" pitchFamily="34" charset="0"/>
                <a:cs typeface="Times New Roman" panose="02020603050405020304" pitchFamily="18" charset="0"/>
              </a:rPr>
              <a:t>Highspeed Training. (2019). </a:t>
            </a:r>
            <a:r>
              <a:rPr lang="en-GB" sz="3200" i="1" dirty="0">
                <a:latin typeface="Calibri" panose="020F0502020204030204" pitchFamily="34" charset="0"/>
                <a:ea typeface="Calibri" panose="020F0502020204030204" pitchFamily="34" charset="0"/>
                <a:cs typeface="Times New Roman" panose="02020603050405020304" pitchFamily="18" charset="0"/>
              </a:rPr>
              <a:t>Safeguarding Children in Education. </a:t>
            </a:r>
            <a:r>
              <a:rPr lang="en-GB" sz="3200" dirty="0">
                <a:latin typeface="Calibri" panose="020F0502020204030204" pitchFamily="34" charset="0"/>
                <a:ea typeface="Calibri" panose="020F0502020204030204" pitchFamily="34" charset="0"/>
                <a:cs typeface="Times New Roman" panose="02020603050405020304" pitchFamily="18" charset="0"/>
              </a:rPr>
              <a:t>Yorkshire</a:t>
            </a:r>
          </a:p>
          <a:p>
            <a:pPr marL="342900" lvl="0" indent="-342900">
              <a:lnSpc>
                <a:spcPct val="107000"/>
              </a:lnSpc>
              <a:spcAft>
                <a:spcPts val="800"/>
              </a:spcAft>
              <a:buFont typeface="Wingdings" panose="05000000000000000000" pitchFamily="2" charset="2"/>
              <a:buChar char=""/>
            </a:pPr>
            <a:r>
              <a:rPr lang="en-GB" sz="3200" dirty="0">
                <a:latin typeface="Calibri" panose="020F0502020204030204" pitchFamily="34" charset="0"/>
                <a:ea typeface="Calibri" panose="020F0502020204030204" pitchFamily="34" charset="0"/>
                <a:cs typeface="Times New Roman" panose="02020603050405020304" pitchFamily="18" charset="0"/>
                <a:hlinkClick r:id="rId2"/>
              </a:rPr>
              <a:t>https://kindlingplayandtraining.co.uk/wp-content/uploads/2014/01/Maslows-Hierarchy-2.gif</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r>
              <a:rPr lang="en-GB" sz="3200" dirty="0">
                <a:latin typeface="Calibri" panose="020F0502020204030204" pitchFamily="34" charset="0"/>
                <a:ea typeface="Calibri" panose="020F0502020204030204" pitchFamily="34" charset="0"/>
                <a:cs typeface="Times New Roman" panose="02020603050405020304" pitchFamily="18" charset="0"/>
                <a:hlinkClick r:id="rId3"/>
              </a:rPr>
              <a:t>https://s-media-cacheak0.pinimg.com/736x/3c/69/77/3c6977162d5788936842894b08b4d417--nursing-fundamentals-nursing-career.jpg</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Wingdings" panose="05000000000000000000" pitchFamily="2" charset="2"/>
              <a:buChar char=""/>
            </a:pPr>
            <a:r>
              <a:rPr lang="en-GB" sz="3200" dirty="0">
                <a:latin typeface="Calibri" panose="020F0502020204030204" pitchFamily="34" charset="0"/>
                <a:ea typeface="Calibri" panose="020F0502020204030204" pitchFamily="34" charset="0"/>
                <a:cs typeface="Times New Roman" panose="02020603050405020304" pitchFamily="18" charset="0"/>
                <a:hlinkClick r:id="rId4"/>
              </a:rPr>
              <a:t>https://as2.ftcdn.net/jpg/01/55/39/43/500_F_155394341_wCDDSmeD55NNS6DGNVlThvFacmyuHTk4.jpg</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Wingdings" panose="05000000000000000000" pitchFamily="2" charset="2"/>
              <a:buChar char=""/>
            </a:pPr>
            <a:r>
              <a:rPr lang="en-GB" sz="3200" dirty="0">
                <a:latin typeface="Calibri" panose="020F0502020204030204" pitchFamily="34" charset="0"/>
                <a:ea typeface="Calibri" panose="020F0502020204030204" pitchFamily="34" charset="0"/>
                <a:cs typeface="Times New Roman" panose="02020603050405020304" pitchFamily="18" charset="0"/>
              </a:rPr>
              <a:t>Johnson. K (2016). </a:t>
            </a:r>
            <a:r>
              <a:rPr lang="en-GB" sz="3200" i="1" dirty="0">
                <a:latin typeface="Calibri" panose="020F0502020204030204" pitchFamily="34" charset="0"/>
                <a:ea typeface="Calibri" panose="020F0502020204030204" pitchFamily="34" charset="0"/>
                <a:cs typeface="Times New Roman" panose="02020603050405020304" pitchFamily="18" charset="0"/>
              </a:rPr>
              <a:t>This British School is banning Kids from Raising their Hands and Parents aren’t Happy.</a:t>
            </a:r>
            <a:r>
              <a:rPr lang="en-GB" sz="3200" dirty="0">
                <a:latin typeface="Calibri" panose="020F0502020204030204" pitchFamily="34" charset="0"/>
                <a:ea typeface="Calibri" panose="020F0502020204030204" pitchFamily="34" charset="0"/>
                <a:cs typeface="Times New Roman" panose="02020603050405020304" pitchFamily="18" charset="0"/>
              </a:rPr>
              <a:t> Available at : Babble.com/parenting (Accessed 31 October 2019).</a:t>
            </a:r>
          </a:p>
          <a:p>
            <a:pPr marL="0" indent="0">
              <a:lnSpc>
                <a:spcPct val="107000"/>
              </a:lnSpc>
              <a:spcAft>
                <a:spcPts val="800"/>
              </a:spcAft>
              <a:buNone/>
            </a:pP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Wingdings" panose="05000000000000000000" pitchFamily="2" charset="2"/>
              <a:buChar char=""/>
            </a:pPr>
            <a:r>
              <a:rPr lang="en-GB" sz="3200" dirty="0">
                <a:latin typeface="Calibri" panose="020F0502020204030204" pitchFamily="34" charset="0"/>
                <a:ea typeface="Calibri" panose="020F0502020204030204" pitchFamily="34" charset="0"/>
                <a:cs typeface="Times New Roman" panose="02020603050405020304" pitchFamily="18" charset="0"/>
              </a:rPr>
              <a:t>Mcleod, S. (2018). </a:t>
            </a:r>
            <a:r>
              <a:rPr lang="en-GB" sz="3200" i="1" dirty="0">
                <a:latin typeface="Calibri" panose="020F0502020204030204" pitchFamily="34" charset="0"/>
                <a:ea typeface="Calibri" panose="020F0502020204030204" pitchFamily="34" charset="0"/>
                <a:cs typeface="Times New Roman" panose="02020603050405020304" pitchFamily="18" charset="0"/>
              </a:rPr>
              <a:t>Skinner – Operant Conditioning.</a:t>
            </a:r>
            <a:r>
              <a:rPr lang="en-GB" sz="3200" dirty="0">
                <a:latin typeface="Calibri" panose="020F0502020204030204" pitchFamily="34" charset="0"/>
                <a:ea typeface="Calibri" panose="020F0502020204030204" pitchFamily="34" charset="0"/>
                <a:cs typeface="Times New Roman" panose="02020603050405020304" pitchFamily="18" charset="0"/>
              </a:rPr>
              <a:t> Simply Psychology. Available at : https:// </a:t>
            </a:r>
            <a:r>
              <a:rPr lang="en-GB" sz="3200" dirty="0">
                <a:latin typeface="Calibri" panose="020F0502020204030204" pitchFamily="34" charset="0"/>
                <a:ea typeface="Calibri" panose="020F0502020204030204" pitchFamily="34" charset="0"/>
                <a:cs typeface="Times New Roman" panose="02020603050405020304" pitchFamily="18" charset="0"/>
                <a:hlinkClick r:id="rId5"/>
              </a:rPr>
              <a:t>www.simplypsychology.org/operant-conditioning</a:t>
            </a:r>
            <a:r>
              <a:rPr lang="en-GB" sz="3200" dirty="0">
                <a:latin typeface="Calibri" panose="020F0502020204030204" pitchFamily="34" charset="0"/>
                <a:ea typeface="Calibri" panose="020F0502020204030204" pitchFamily="34" charset="0"/>
                <a:cs typeface="Times New Roman" panose="02020603050405020304" pitchFamily="18" charset="0"/>
              </a:rPr>
              <a:t> (Accessed 27 October 2019).</a:t>
            </a:r>
          </a:p>
          <a:p>
            <a:pPr marL="342900" indent="-342900">
              <a:lnSpc>
                <a:spcPct val="107000"/>
              </a:lnSpc>
              <a:spcAft>
                <a:spcPts val="800"/>
              </a:spcAft>
              <a:buFont typeface="Wingdings" panose="05000000000000000000" pitchFamily="2" charset="2"/>
              <a:buChar char=""/>
            </a:pPr>
            <a:r>
              <a:rPr lang="en-GB" sz="3200" i="1" dirty="0">
                <a:latin typeface="Calibri" panose="020F0502020204030204" pitchFamily="34" charset="0"/>
                <a:ea typeface="Calibri" panose="020F0502020204030204" pitchFamily="34" charset="0"/>
                <a:cs typeface="Times New Roman" panose="02020603050405020304" pitchFamily="18" charset="0"/>
              </a:rPr>
              <a:t>My Concern. </a:t>
            </a:r>
            <a:r>
              <a:rPr lang="en-GB" sz="3200" dirty="0">
                <a:latin typeface="Calibri" panose="020F0502020204030204" pitchFamily="34" charset="0"/>
                <a:ea typeface="Calibri" panose="020F0502020204030204" pitchFamily="34" charset="0"/>
                <a:cs typeface="Times New Roman" panose="02020603050405020304" pitchFamily="18" charset="0"/>
              </a:rPr>
              <a:t>(2018)). Available at: my concern.co.uk</a:t>
            </a:r>
          </a:p>
          <a:p>
            <a:pPr marL="342900" indent="-342900">
              <a:lnSpc>
                <a:spcPct val="107000"/>
              </a:lnSpc>
              <a:spcAft>
                <a:spcPts val="800"/>
              </a:spcAft>
              <a:buFont typeface="Wingdings" panose="05000000000000000000" pitchFamily="2" charset="2"/>
              <a:buChar char=""/>
            </a:pPr>
            <a:r>
              <a:rPr lang="en-GB" sz="3200" i="1" dirty="0">
                <a:latin typeface="Calibri" panose="020F0502020204030204" pitchFamily="34" charset="0"/>
                <a:ea typeface="Calibri" panose="020F0502020204030204" pitchFamily="34" charset="0"/>
                <a:cs typeface="Times New Roman" panose="02020603050405020304" pitchFamily="18" charset="0"/>
              </a:rPr>
              <a:t>Practical Approaches in the Classroom. A handbook for Classroom Teachers in Secondary School. </a:t>
            </a:r>
            <a:r>
              <a:rPr lang="en-GB" sz="3200" dirty="0">
                <a:latin typeface="Calibri" panose="020F0502020204030204" pitchFamily="34" charset="0"/>
                <a:ea typeface="Calibri" panose="020F0502020204030204" pitchFamily="34" charset="0"/>
                <a:cs typeface="Times New Roman" panose="02020603050405020304" pitchFamily="18" charset="0"/>
              </a:rPr>
              <a:t>(2010). Welsh Assembly Government. Cardiff.</a:t>
            </a:r>
            <a:endParaRPr lang="en-GB" sz="3200" i="1" dirty="0">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Wingdings" panose="05000000000000000000" pitchFamily="2" charset="2"/>
              <a:buChar char=""/>
            </a:pPr>
            <a:r>
              <a:rPr lang="en-GB" sz="3200" dirty="0">
                <a:latin typeface="Calibri" panose="020F0502020204030204" pitchFamily="34" charset="0"/>
                <a:ea typeface="Calibri" panose="020F0502020204030204" pitchFamily="34" charset="0"/>
                <a:cs typeface="Times New Roman" panose="02020603050405020304" pitchFamily="18" charset="0"/>
              </a:rPr>
              <a:t>Public Health Wales. (2016).</a:t>
            </a:r>
            <a:r>
              <a:rPr lang="en-GB" sz="3200" i="1" dirty="0">
                <a:latin typeface="Calibri" panose="020F0502020204030204" pitchFamily="34" charset="0"/>
                <a:ea typeface="Calibri" panose="020F0502020204030204" pitchFamily="34" charset="0"/>
                <a:cs typeface="Times New Roman" panose="02020603050405020304" pitchFamily="18" charset="0"/>
              </a:rPr>
              <a:t> Welsh Adverse Childhood Experiences (ACE) Study.</a:t>
            </a:r>
            <a:r>
              <a:rPr lang="en-GB" sz="3200" dirty="0">
                <a:latin typeface="Calibri" panose="020F0502020204030204" pitchFamily="34" charset="0"/>
                <a:ea typeface="Calibri" panose="020F0502020204030204" pitchFamily="34" charset="0"/>
                <a:cs typeface="Times New Roman" panose="02020603050405020304" pitchFamily="18" charset="0"/>
              </a:rPr>
              <a:t> Cardiff.</a:t>
            </a:r>
          </a:p>
          <a:p>
            <a:pPr marL="342900" indent="-342900">
              <a:lnSpc>
                <a:spcPct val="107000"/>
              </a:lnSpc>
              <a:spcAft>
                <a:spcPts val="800"/>
              </a:spcAft>
              <a:buFont typeface="Wingdings" panose="05000000000000000000" pitchFamily="2" charset="2"/>
              <a:buChar char=""/>
            </a:pPr>
            <a:r>
              <a:rPr lang="en-GB" sz="3200" dirty="0">
                <a:latin typeface="Calibri" panose="020F0502020204030204" pitchFamily="34" charset="0"/>
                <a:ea typeface="Calibri" panose="020F0502020204030204" pitchFamily="34" charset="0"/>
                <a:cs typeface="Times New Roman" panose="02020603050405020304" pitchFamily="18" charset="0"/>
              </a:rPr>
              <a:t>Renner, R. (2018). </a:t>
            </a:r>
            <a:r>
              <a:rPr lang="en-GB" sz="3200" i="1" dirty="0">
                <a:latin typeface="Calibri" panose="020F0502020204030204" pitchFamily="34" charset="0"/>
                <a:ea typeface="Calibri" panose="020F0502020204030204" pitchFamily="34" charset="0"/>
                <a:cs typeface="Times New Roman" panose="02020603050405020304" pitchFamily="18" charset="0"/>
              </a:rPr>
              <a:t>How to Use Operant Conditioning in the Classroom. </a:t>
            </a:r>
            <a:r>
              <a:rPr lang="en-GB" sz="3200" dirty="0">
                <a:latin typeface="Calibri" panose="020F0502020204030204" pitchFamily="34" charset="0"/>
                <a:ea typeface="Calibri" panose="020F0502020204030204" pitchFamily="34" charset="0"/>
                <a:cs typeface="Times New Roman" panose="02020603050405020304" pitchFamily="18" charset="0"/>
              </a:rPr>
              <a:t>Available at : classroom.synonym.com (accessed at: 31 October 2019).</a:t>
            </a:r>
            <a:r>
              <a:rPr lang="en-GB" sz="3200" dirty="0"/>
              <a:t> </a:t>
            </a:r>
            <a:endParaRPr lang="en-GB" sz="3200" dirty="0">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Wingdings" panose="05000000000000000000" pitchFamily="2" charset="2"/>
              <a:buChar char=""/>
            </a:pPr>
            <a:r>
              <a:rPr lang="en-GB" sz="3200" i="1" dirty="0">
                <a:latin typeface="Calibri" panose="020F0502020204030204" pitchFamily="34" charset="0"/>
                <a:ea typeface="Calibri" panose="020F0502020204030204" pitchFamily="34" charset="0"/>
                <a:cs typeface="Times New Roman" panose="02020603050405020304" pitchFamily="18" charset="0"/>
              </a:rPr>
              <a:t>School Standards And Organisation (Wales) Act (2013). </a:t>
            </a:r>
            <a:r>
              <a:rPr lang="en-GB" sz="3200" dirty="0">
                <a:latin typeface="Calibri" panose="020F0502020204030204" pitchFamily="34" charset="0"/>
                <a:ea typeface="Calibri" panose="020F0502020204030204" pitchFamily="34" charset="0"/>
                <a:cs typeface="Times New Roman" panose="02020603050405020304" pitchFamily="18" charset="0"/>
              </a:rPr>
              <a:t>National Assembly for Wales. Cardiff.</a:t>
            </a:r>
          </a:p>
          <a:p>
            <a:pPr marL="342900" indent="-342900">
              <a:lnSpc>
                <a:spcPct val="107000"/>
              </a:lnSpc>
              <a:spcAft>
                <a:spcPts val="800"/>
              </a:spcAft>
              <a:buFont typeface="Wingdings" panose="05000000000000000000" pitchFamily="2" charset="2"/>
              <a:buChar char=""/>
            </a:pPr>
            <a:r>
              <a:rPr lang="en-GB" sz="3200" i="1" dirty="0">
                <a:latin typeface="Calibri" panose="020F0502020204030204" pitchFamily="34" charset="0"/>
                <a:ea typeface="Calibri" panose="020F0502020204030204" pitchFamily="34" charset="0"/>
                <a:cs typeface="Times New Roman" panose="02020603050405020304" pitchFamily="18" charset="0"/>
              </a:rPr>
              <a:t>Social Services and Well Being (Wales) Act (2014). </a:t>
            </a:r>
            <a:r>
              <a:rPr lang="en-GB" sz="3200" dirty="0">
                <a:latin typeface="Calibri" panose="020F0502020204030204" pitchFamily="34" charset="0"/>
                <a:ea typeface="Calibri" panose="020F0502020204030204" pitchFamily="34" charset="0"/>
                <a:cs typeface="Times New Roman" panose="02020603050405020304" pitchFamily="18" charset="0"/>
              </a:rPr>
              <a:t>Available at : http:// www. legisation.gov.uk (Accessed 27 October 2019).</a:t>
            </a:r>
            <a:endParaRPr lang="en-GB" sz="3200" i="1" dirty="0">
              <a:latin typeface="Calibri" panose="020F0502020204030204" pitchFamily="34" charset="0"/>
              <a:ea typeface="Calibri" panose="020F0502020204030204" pitchFamily="34" charset="0"/>
              <a:cs typeface="Times New Roman" panose="02020603050405020304" pitchFamily="18" charset="0"/>
            </a:endParaRPr>
          </a:p>
          <a:p>
            <a:pPr marL="342900" indent="-342900">
              <a:lnSpc>
                <a:spcPct val="107000"/>
              </a:lnSpc>
              <a:spcAft>
                <a:spcPts val="800"/>
              </a:spcAft>
              <a:buFont typeface="Wingdings" panose="05000000000000000000" pitchFamily="2" charset="2"/>
              <a:buChar char=""/>
            </a:pPr>
            <a:r>
              <a:rPr lang="en-GB" sz="3200" dirty="0">
                <a:latin typeface="Calibri" panose="020F0502020204030204" pitchFamily="34" charset="0"/>
                <a:ea typeface="Calibri" panose="020F0502020204030204" pitchFamily="34" charset="0"/>
                <a:cs typeface="Times New Roman" panose="02020603050405020304" pitchFamily="18" charset="0"/>
              </a:rPr>
              <a:t>The 5 Levels of Maslow’s Hierarchy of Needs. (2017). Available at: http://www.oxford-royale.com/articles/5 levels-</a:t>
            </a:r>
            <a:r>
              <a:rPr lang="en-GB" sz="3200" dirty="0" err="1">
                <a:latin typeface="Calibri" panose="020F0502020204030204" pitchFamily="34" charset="0"/>
                <a:ea typeface="Calibri" panose="020F0502020204030204" pitchFamily="34" charset="0"/>
                <a:cs typeface="Times New Roman" panose="02020603050405020304" pitchFamily="18" charset="0"/>
              </a:rPr>
              <a:t>maslow</a:t>
            </a:r>
            <a:r>
              <a:rPr lang="en-GB" sz="3200" dirty="0">
                <a:latin typeface="Calibri" panose="020F0502020204030204" pitchFamily="34" charset="0"/>
                <a:ea typeface="Calibri" panose="020F0502020204030204" pitchFamily="34" charset="0"/>
                <a:cs typeface="Times New Roman" panose="02020603050405020304" pitchFamily="18" charset="0"/>
              </a:rPr>
              <a:t>-hierarchy-needs-affect-life ( Accessed 25 October2019).</a:t>
            </a:r>
          </a:p>
          <a:p>
            <a:pPr marL="342900" lvl="0" indent="-342900">
              <a:lnSpc>
                <a:spcPct val="107000"/>
              </a:lnSpc>
              <a:spcAft>
                <a:spcPts val="800"/>
              </a:spcAft>
              <a:buFont typeface="Wingdings" panose="05000000000000000000" pitchFamily="2"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None/>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Aft>
                <a:spcPts val="800"/>
              </a:spcAft>
              <a:buFont typeface="Wingdings" panose="05000000000000000000" pitchFamily="2" charset="2"/>
              <a:buChar char=""/>
            </a:pPr>
            <a:endParaRPr lang="en-GB" sz="2400"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2145996454"/>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TM04033937[[fn=Vapor Trail]]</Template>
  <TotalTime>1387</TotalTime>
  <Words>1569</Words>
  <Application>Microsoft Office PowerPoint</Application>
  <PresentationFormat>Widescreen</PresentationFormat>
  <Paragraphs>112</Paragraphs>
  <Slides>6</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6</vt:i4>
      </vt:variant>
    </vt:vector>
  </HeadingPairs>
  <TitlesOfParts>
    <vt:vector size="11" baseType="lpstr">
      <vt:lpstr>Arial</vt:lpstr>
      <vt:lpstr>Calibri</vt:lpstr>
      <vt:lpstr>Century Gothic</vt:lpstr>
      <vt:lpstr>Wingdings</vt:lpstr>
      <vt:lpstr>Vapor Trail</vt:lpstr>
      <vt:lpstr>The Application of Educational Theory to Educational Practice.</vt:lpstr>
      <vt:lpstr>Humanist approach in practice.</vt:lpstr>
      <vt:lpstr>Policies and procedures Measures that are put in place in education to help protect and Support our young people , so that they can access their education and build successful futures.   </vt:lpstr>
      <vt:lpstr>Behaviourist approach in practice.</vt:lpstr>
      <vt:lpstr>Operant conditioning in the classroom.</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Application of Educational Theory to Educational Practice.</dc:title>
  <dc:creator>Tanya Pound</dc:creator>
  <cp:lastModifiedBy>Tanya Pound</cp:lastModifiedBy>
  <cp:revision>33</cp:revision>
  <dcterms:created xsi:type="dcterms:W3CDTF">2019-09-29T11:29:36Z</dcterms:created>
  <dcterms:modified xsi:type="dcterms:W3CDTF">2019-10-31T20:16:45Z</dcterms:modified>
</cp:coreProperties>
</file>