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980" r:id="rId3"/>
    <p:sldId id="981" r:id="rId4"/>
    <p:sldId id="982" r:id="rId5"/>
    <p:sldId id="1000" r:id="rId6"/>
    <p:sldId id="1003" r:id="rId7"/>
    <p:sldId id="1018" r:id="rId8"/>
    <p:sldId id="1019" r:id="rId9"/>
    <p:sldId id="984" r:id="rId10"/>
    <p:sldId id="988" r:id="rId11"/>
  </p:sldIdLst>
  <p:sldSz cx="9144000" cy="6858000" type="screen4x3"/>
  <p:notesSz cx="6858000" cy="9144000"/>
  <p:defaultTextStyle>
    <a:defPPr>
      <a:defRPr lang="es-E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CC66FF"/>
    <a:srgbClr val="0000FF"/>
    <a:srgbClr val="996600"/>
    <a:srgbClr val="C9C9C9"/>
    <a:srgbClr val="CECECE"/>
    <a:srgbClr val="008000"/>
    <a:srgbClr val="CC6600"/>
    <a:srgbClr val="C0C0C0"/>
    <a:srgbClr val="B2B2B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268" autoAdjust="0"/>
    <p:restoredTop sz="95995" autoAdjust="0"/>
  </p:normalViewPr>
  <p:slideViewPr>
    <p:cSldViewPr showGuides="1">
      <p:cViewPr varScale="1">
        <p:scale>
          <a:sx n="102" d="100"/>
          <a:sy n="102" d="100"/>
        </p:scale>
        <p:origin x="675" y="6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2DF8B230-BD7A-4550-8F81-BFD18CC3468F}"/>
    <pc:docChg chg="undo custSel addSld delSld modSld">
      <pc:chgData name="Ewa Kazimierska" userId="8edb7084-dccb-4d8f-9cfb-38098ea1d667" providerId="ADAL" clId="{2DF8B230-BD7A-4550-8F81-BFD18CC3468F}" dt="2022-10-27T10:20:39.109" v="172" actId="47"/>
      <pc:docMkLst>
        <pc:docMk/>
      </pc:docMkLst>
      <pc:sldChg chg="modSp mod">
        <pc:chgData name="Ewa Kazimierska" userId="8edb7084-dccb-4d8f-9cfb-38098ea1d667" providerId="ADAL" clId="{2DF8B230-BD7A-4550-8F81-BFD18CC3468F}" dt="2022-10-27T10:20:05.071" v="171" actId="20577"/>
        <pc:sldMkLst>
          <pc:docMk/>
          <pc:sldMk cId="0" sldId="256"/>
        </pc:sldMkLst>
        <pc:spChg chg="mod">
          <ac:chgData name="Ewa Kazimierska" userId="8edb7084-dccb-4d8f-9cfb-38098ea1d667" providerId="ADAL" clId="{2DF8B230-BD7A-4550-8F81-BFD18CC3468F}" dt="2022-10-27T10:20:05.071" v="171" actId="20577"/>
          <ac:spMkLst>
            <pc:docMk/>
            <pc:sldMk cId="0" sldId="256"/>
            <ac:spMk id="2" creationId="{7345B756-E6BC-4DCB-AC11-111AA36E0CAE}"/>
          </ac:spMkLst>
        </pc:spChg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4153170957" sldId="975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931841514" sldId="976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3722457974" sldId="977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2655316377" sldId="978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1600123563" sldId="979"/>
        </pc:sldMkLst>
      </pc:sldChg>
      <pc:sldChg chg="modSp mod">
        <pc:chgData name="Ewa Kazimierska" userId="8edb7084-dccb-4d8f-9cfb-38098ea1d667" providerId="ADAL" clId="{2DF8B230-BD7A-4550-8F81-BFD18CC3468F}" dt="2022-10-24T21:54:40.220" v="69" actId="1076"/>
        <pc:sldMkLst>
          <pc:docMk/>
          <pc:sldMk cId="3148083610" sldId="982"/>
        </pc:sldMkLst>
        <pc:spChg chg="mod">
          <ac:chgData name="Ewa Kazimierska" userId="8edb7084-dccb-4d8f-9cfb-38098ea1d667" providerId="ADAL" clId="{2DF8B230-BD7A-4550-8F81-BFD18CC3468F}" dt="2022-10-24T21:52:15.674" v="7" actId="20577"/>
          <ac:spMkLst>
            <pc:docMk/>
            <pc:sldMk cId="3148083610" sldId="982"/>
            <ac:spMk id="7" creationId="{0EEE0EF1-21D5-48B0-B05D-D4788BFAAD6F}"/>
          </ac:spMkLst>
        </pc:spChg>
        <pc:spChg chg="mod">
          <ac:chgData name="Ewa Kazimierska" userId="8edb7084-dccb-4d8f-9cfb-38098ea1d667" providerId="ADAL" clId="{2DF8B230-BD7A-4550-8F81-BFD18CC3468F}" dt="2022-10-24T21:52:38.670" v="20" actId="20577"/>
          <ac:spMkLst>
            <pc:docMk/>
            <pc:sldMk cId="3148083610" sldId="982"/>
            <ac:spMk id="9" creationId="{414064A7-3E14-49CB-A13B-DEEAE469F6B9}"/>
          </ac:spMkLst>
        </pc:spChg>
        <pc:spChg chg="mod">
          <ac:chgData name="Ewa Kazimierska" userId="8edb7084-dccb-4d8f-9cfb-38098ea1d667" providerId="ADAL" clId="{2DF8B230-BD7A-4550-8F81-BFD18CC3468F}" dt="2022-10-24T21:53:18.233" v="36" actId="1076"/>
          <ac:spMkLst>
            <pc:docMk/>
            <pc:sldMk cId="3148083610" sldId="982"/>
            <ac:spMk id="11" creationId="{2D858373-CF67-424F-B912-8B91A6F20657}"/>
          </ac:spMkLst>
        </pc:spChg>
        <pc:spChg chg="mod">
          <ac:chgData name="Ewa Kazimierska" userId="8edb7084-dccb-4d8f-9cfb-38098ea1d667" providerId="ADAL" clId="{2DF8B230-BD7A-4550-8F81-BFD18CC3468F}" dt="2022-10-24T21:53:12.831" v="35" actId="1076"/>
          <ac:spMkLst>
            <pc:docMk/>
            <pc:sldMk cId="3148083610" sldId="982"/>
            <ac:spMk id="12" creationId="{7F0057A4-B7A5-4EEC-8600-F2E9BD5DA968}"/>
          </ac:spMkLst>
        </pc:spChg>
        <pc:spChg chg="mod">
          <ac:chgData name="Ewa Kazimierska" userId="8edb7084-dccb-4d8f-9cfb-38098ea1d667" providerId="ADAL" clId="{2DF8B230-BD7A-4550-8F81-BFD18CC3468F}" dt="2022-10-24T21:53:45.685" v="54" actId="1076"/>
          <ac:spMkLst>
            <pc:docMk/>
            <pc:sldMk cId="3148083610" sldId="982"/>
            <ac:spMk id="13" creationId="{C6E4B2A0-A5E3-4DD9-8808-9C028B893119}"/>
          </ac:spMkLst>
        </pc:spChg>
        <pc:spChg chg="mod">
          <ac:chgData name="Ewa Kazimierska" userId="8edb7084-dccb-4d8f-9cfb-38098ea1d667" providerId="ADAL" clId="{2DF8B230-BD7A-4550-8F81-BFD18CC3468F}" dt="2022-10-24T21:54:12.718" v="65" actId="20577"/>
          <ac:spMkLst>
            <pc:docMk/>
            <pc:sldMk cId="3148083610" sldId="982"/>
            <ac:spMk id="14" creationId="{D8F14170-CE8C-410D-AD07-32E65EBBBDE7}"/>
          </ac:spMkLst>
        </pc:spChg>
        <pc:spChg chg="mod">
          <ac:chgData name="Ewa Kazimierska" userId="8edb7084-dccb-4d8f-9cfb-38098ea1d667" providerId="ADAL" clId="{2DF8B230-BD7A-4550-8F81-BFD18CC3468F}" dt="2022-10-24T21:53:57.259" v="59" actId="14100"/>
          <ac:spMkLst>
            <pc:docMk/>
            <pc:sldMk cId="3148083610" sldId="982"/>
            <ac:spMk id="15" creationId="{FA217377-F9AA-4D5B-B38C-342BAAFF56C6}"/>
          </ac:spMkLst>
        </pc:spChg>
        <pc:spChg chg="mod">
          <ac:chgData name="Ewa Kazimierska" userId="8edb7084-dccb-4d8f-9cfb-38098ea1d667" providerId="ADAL" clId="{2DF8B230-BD7A-4550-8F81-BFD18CC3468F}" dt="2022-10-24T21:53:25.060" v="38" actId="1076"/>
          <ac:spMkLst>
            <pc:docMk/>
            <pc:sldMk cId="3148083610" sldId="982"/>
            <ac:spMk id="16" creationId="{88B72E27-C751-4F11-8A1C-ACFDC1E6EAB8}"/>
          </ac:spMkLst>
        </pc:spChg>
        <pc:spChg chg="mod">
          <ac:chgData name="Ewa Kazimierska" userId="8edb7084-dccb-4d8f-9cfb-38098ea1d667" providerId="ADAL" clId="{2DF8B230-BD7A-4550-8F81-BFD18CC3468F}" dt="2022-10-24T21:53:07.446" v="34" actId="1076"/>
          <ac:spMkLst>
            <pc:docMk/>
            <pc:sldMk cId="3148083610" sldId="982"/>
            <ac:spMk id="20" creationId="{BE9F05B8-935B-41EA-B293-F006311C443C}"/>
          </ac:spMkLst>
        </pc:spChg>
        <pc:spChg chg="mod">
          <ac:chgData name="Ewa Kazimierska" userId="8edb7084-dccb-4d8f-9cfb-38098ea1d667" providerId="ADAL" clId="{2DF8B230-BD7A-4550-8F81-BFD18CC3468F}" dt="2022-10-24T21:54:23.940" v="67" actId="1076"/>
          <ac:spMkLst>
            <pc:docMk/>
            <pc:sldMk cId="3148083610" sldId="982"/>
            <ac:spMk id="21" creationId="{ABF919FD-D2A7-440D-BE83-6FF3C0D0CF62}"/>
          </ac:spMkLst>
        </pc:spChg>
        <pc:spChg chg="mod">
          <ac:chgData name="Ewa Kazimierska" userId="8edb7084-dccb-4d8f-9cfb-38098ea1d667" providerId="ADAL" clId="{2DF8B230-BD7A-4550-8F81-BFD18CC3468F}" dt="2022-10-24T21:54:40.220" v="69" actId="1076"/>
          <ac:spMkLst>
            <pc:docMk/>
            <pc:sldMk cId="3148083610" sldId="982"/>
            <ac:spMk id="40" creationId="{3E635438-E786-418A-82CF-380E25E5D15B}"/>
          </ac:spMkLst>
        </pc:spChg>
        <pc:grpChg chg="mod">
          <ac:chgData name="Ewa Kazimierska" userId="8edb7084-dccb-4d8f-9cfb-38098ea1d667" providerId="ADAL" clId="{2DF8B230-BD7A-4550-8F81-BFD18CC3468F}" dt="2022-10-24T21:54:17.681" v="66" actId="14100"/>
          <ac:grpSpMkLst>
            <pc:docMk/>
            <pc:sldMk cId="3148083610" sldId="982"/>
            <ac:grpSpMk id="8" creationId="{62DD8554-BDB1-4AC3-BED8-0A43A410B4B9}"/>
          </ac:grpSpMkLst>
        </pc:grpChg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1850973806" sldId="983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4211499587" sldId="985"/>
        </pc:sldMkLst>
      </pc:sldChg>
      <pc:sldChg chg="del">
        <pc:chgData name="Ewa Kazimierska" userId="8edb7084-dccb-4d8f-9cfb-38098ea1d667" providerId="ADAL" clId="{2DF8B230-BD7A-4550-8F81-BFD18CC3468F}" dt="2022-10-24T21:57:29.775" v="74" actId="47"/>
        <pc:sldMkLst>
          <pc:docMk/>
          <pc:sldMk cId="2062788616" sldId="986"/>
        </pc:sldMkLst>
      </pc:sldChg>
      <pc:sldChg chg="del">
        <pc:chgData name="Ewa Kazimierska" userId="8edb7084-dccb-4d8f-9cfb-38098ea1d667" providerId="ADAL" clId="{2DF8B230-BD7A-4550-8F81-BFD18CC3468F}" dt="2022-10-24T21:57:31.444" v="75" actId="47"/>
        <pc:sldMkLst>
          <pc:docMk/>
          <pc:sldMk cId="3991977964" sldId="987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1407921439" sldId="989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2128037141" sldId="990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2791765117" sldId="991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3663997068" sldId="992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181599897" sldId="993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503653565" sldId="994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1505095652" sldId="995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3693675682" sldId="996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1332128344" sldId="997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3038734355" sldId="998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876207435" sldId="999"/>
        </pc:sldMkLst>
      </pc:sldChg>
      <pc:sldChg chg="modSp mod">
        <pc:chgData name="Ewa Kazimierska" userId="8edb7084-dccb-4d8f-9cfb-38098ea1d667" providerId="ADAL" clId="{2DF8B230-BD7A-4550-8F81-BFD18CC3468F}" dt="2022-10-25T08:26:42.226" v="157" actId="1076"/>
        <pc:sldMkLst>
          <pc:docMk/>
          <pc:sldMk cId="58780798" sldId="1000"/>
        </pc:sldMkLst>
        <pc:spChg chg="mod">
          <ac:chgData name="Ewa Kazimierska" userId="8edb7084-dccb-4d8f-9cfb-38098ea1d667" providerId="ADAL" clId="{2DF8B230-BD7A-4550-8F81-BFD18CC3468F}" dt="2022-10-25T08:25:29.559" v="104" actId="20577"/>
          <ac:spMkLst>
            <pc:docMk/>
            <pc:sldMk cId="58780798" sldId="1000"/>
            <ac:spMk id="5" creationId="{94ABD09A-498A-4D5B-8026-C11ACFC5DE9A}"/>
          </ac:spMkLst>
        </pc:spChg>
        <pc:spChg chg="mod">
          <ac:chgData name="Ewa Kazimierska" userId="8edb7084-dccb-4d8f-9cfb-38098ea1d667" providerId="ADAL" clId="{2DF8B230-BD7A-4550-8F81-BFD18CC3468F}" dt="2022-10-25T08:26:33.823" v="155" actId="1076"/>
          <ac:spMkLst>
            <pc:docMk/>
            <pc:sldMk cId="58780798" sldId="1000"/>
            <ac:spMk id="6" creationId="{CAF74D75-F89B-4E71-AEC3-16B59BCCBF02}"/>
          </ac:spMkLst>
        </pc:spChg>
        <pc:spChg chg="mod">
          <ac:chgData name="Ewa Kazimierska" userId="8edb7084-dccb-4d8f-9cfb-38098ea1d667" providerId="ADAL" clId="{2DF8B230-BD7A-4550-8F81-BFD18CC3468F}" dt="2022-10-25T08:26:42.226" v="157" actId="1076"/>
          <ac:spMkLst>
            <pc:docMk/>
            <pc:sldMk cId="58780798" sldId="1000"/>
            <ac:spMk id="7" creationId="{8189B0C3-267F-41BC-82E3-D418CE1A71BA}"/>
          </ac:spMkLst>
        </pc:spChg>
        <pc:spChg chg="mod">
          <ac:chgData name="Ewa Kazimierska" userId="8edb7084-dccb-4d8f-9cfb-38098ea1d667" providerId="ADAL" clId="{2DF8B230-BD7A-4550-8F81-BFD18CC3468F}" dt="2022-10-25T08:26:38.064" v="156" actId="1076"/>
          <ac:spMkLst>
            <pc:docMk/>
            <pc:sldMk cId="58780798" sldId="1000"/>
            <ac:spMk id="23" creationId="{B47FC1C5-7E42-46C9-AF70-F9D5784167A5}"/>
          </ac:spMkLst>
        </pc:spChg>
      </pc:sldChg>
      <pc:sldChg chg="del">
        <pc:chgData name="Ewa Kazimierska" userId="8edb7084-dccb-4d8f-9cfb-38098ea1d667" providerId="ADAL" clId="{2DF8B230-BD7A-4550-8F81-BFD18CC3468F}" dt="2022-10-24T21:55:11.972" v="70" actId="47"/>
        <pc:sldMkLst>
          <pc:docMk/>
          <pc:sldMk cId="3211260167" sldId="1001"/>
        </pc:sldMkLst>
      </pc:sldChg>
      <pc:sldChg chg="add del">
        <pc:chgData name="Ewa Kazimierska" userId="8edb7084-dccb-4d8f-9cfb-38098ea1d667" providerId="ADAL" clId="{2DF8B230-BD7A-4550-8F81-BFD18CC3468F}" dt="2022-10-24T21:55:29.127" v="73" actId="47"/>
        <pc:sldMkLst>
          <pc:docMk/>
          <pc:sldMk cId="2443600406" sldId="1002"/>
        </pc:sldMkLst>
      </pc:sldChg>
      <pc:sldChg chg="modSp mod">
        <pc:chgData name="Ewa Kazimierska" userId="8edb7084-dccb-4d8f-9cfb-38098ea1d667" providerId="ADAL" clId="{2DF8B230-BD7A-4550-8F81-BFD18CC3468F}" dt="2022-10-25T08:31:56.331" v="170" actId="20577"/>
        <pc:sldMkLst>
          <pc:docMk/>
          <pc:sldMk cId="1684350262" sldId="1003"/>
        </pc:sldMkLst>
        <pc:spChg chg="mod">
          <ac:chgData name="Ewa Kazimierska" userId="8edb7084-dccb-4d8f-9cfb-38098ea1d667" providerId="ADAL" clId="{2DF8B230-BD7A-4550-8F81-BFD18CC3468F}" dt="2022-10-25T08:31:56.331" v="170" actId="20577"/>
          <ac:spMkLst>
            <pc:docMk/>
            <pc:sldMk cId="1684350262" sldId="1003"/>
            <ac:spMk id="7" creationId="{D8253470-B9AA-47FF-A10C-7E833F7A246E}"/>
          </ac:spMkLst>
        </pc:spChg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3160053236" sldId="1004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682427977" sldId="1005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99337474" sldId="1006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3653644691" sldId="1007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2089915126" sldId="1008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903285171" sldId="1009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2737023580" sldId="1010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1138711901" sldId="1011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1623420349" sldId="1012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2185469774" sldId="1013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2008134825" sldId="1014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3049154572" sldId="1015"/>
        </pc:sldMkLst>
      </pc:sldChg>
      <pc:sldChg chg="del">
        <pc:chgData name="Ewa Kazimierska" userId="8edb7084-dccb-4d8f-9cfb-38098ea1d667" providerId="ADAL" clId="{2DF8B230-BD7A-4550-8F81-BFD18CC3468F}" dt="2022-10-27T10:20:39.109" v="172" actId="47"/>
        <pc:sldMkLst>
          <pc:docMk/>
          <pc:sldMk cId="3993436249" sldId="101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3B932D-B67E-44BC-9791-2732EAD27C65}" type="datetimeFigureOut">
              <a:rPr lang="en-GB" smtClean="0"/>
              <a:t>27/10/2022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12F7A3-8BB9-4D71-B39C-1E6C03030F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822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98384-44DC-435B-A9F8-71A1633CD7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23F3E6-F572-4F6B-9141-5BDCB4F141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BA0294-9D3C-480A-8CD3-E5FAE42F76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72CFC3-67F6-4561-951C-E363E7A95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9CF6BE-16B8-46FB-AC5B-4059553D7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C39CDE-D3D1-437D-A42A-BEC252AA9F63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033732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423B8-8291-4FBE-8FC2-C9BFAFF77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32E46-CF31-4338-A400-1453347E7C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D9A1C1-F560-44CB-A980-D36D43CD9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AB042-D015-43DE-A281-F3B73D6BD5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66EF9C-838E-4F78-9B42-029065E94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DB1192-BDEA-41C8-92C7-4BE2D2E96004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34694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25B69-D448-4BA3-9E04-13F611AFC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AB5E00-BD02-46E7-9F73-C181A411E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B0FEA-A164-41B7-816A-2B171ED70B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BFE9C-A28F-4430-8E36-A0B98CC8E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390DA3-B5E9-4BFC-B7F7-CCDD02257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653E58-83AB-4E24-9335-DBFBBC6ADA48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806068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3A7FF-DFE6-483A-91FA-4A172717C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76126-D59A-4D5C-AE14-D6EB84B337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468B0B-9DB6-4174-A1B2-258B4B660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D27749-9363-4D80-A78B-C706A70AD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D2299D-B3D9-41BC-905D-199660FDE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A9A10E-4899-43A5-87A5-F01A4F7CD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9DD50F-DF8B-410E-B266-7BBBC4289E55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328363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F426B-B5C3-4854-814C-DAEF8160D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570AFD-D7CB-450A-9FFE-25FE16DEAE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2E1D8E-947B-4703-909E-ECF971F472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0D486E-2012-4821-A9C7-2CD5E8B1E1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108964-6DF2-4C3E-93BE-AB2D8D195D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CF2B26-18CF-42C5-AB9B-1CC1BDAF1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46BE3C-6F8E-483E-B9D8-D39F1BF75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E967F0-45D9-49D0-B64A-F78FB8105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6CD40F-CD40-4D23-9E14-87B3582A6EB5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281743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4463B-5335-46AE-BFE5-EE90F3DDD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4E820C-BE52-4337-B081-505F9307A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452A4C-9452-48E2-A27C-1E3C9FE49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5EC42C-8C58-4FEE-9696-607A13380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69E60D-2D75-47EF-823F-A7873605D9CF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516737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BE1EE6-70F8-472F-BEFE-D0F1097994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4A2894-EA45-4C0A-AA1C-93F924C37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17FDF7-0857-49DB-8BEF-A5BDD64CE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1BA16A-EF9E-4C97-954B-A6D831176CB3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79235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299CF-2C62-43AF-A53B-0C959B9FE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5C96B-AEAC-4F00-9795-380DA1BB27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EDD350-CB2A-467F-A6F1-0F1FFDF2ED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D17068-537E-4846-98E9-56B33E3A32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79D425-4C52-437B-BBBE-9D0A0329F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AA2661-4451-4B0B-BBF3-B9903978C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CB1476-7AA8-471E-AAAD-D2F880718C4A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158644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90ECF-7B74-44B4-BD5A-F4422A2E4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0FD94C-EBA5-4CA6-8A48-58EF4507CF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83F00A-5F30-41CC-89D6-1A234D48DF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CA3854-7BBB-42C7-ACC6-6C17889F13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EE8D83-B68A-4DF1-BDE2-CB6C45880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41EEF2-BF60-4DE1-979F-F25F524DF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3D91B6-8F7F-4367-8F77-6D2AAF1A437E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651662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23452-2B4C-47A8-B59E-15A8AABCE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8AABD-A9F6-47E7-906D-02EA1C743D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8AA164-2C03-4676-BCD8-33778DA53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0DC70D-C73B-4EB5-B59E-A889D003D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50AACC-7261-41FE-B0DF-3F8BD3670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898CAC-1C36-4D8B-B3EA-4846A7CC2A7E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799997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528522-5938-4836-8779-6EEA316C48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B5C6DB-E346-47D9-828F-60B8558622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4693D-B210-416B-9540-0AAB80778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3E79DD-6B2F-418C-9B34-AC16ECEA5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DAA966-C142-49CA-B46C-ABEA22826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0AF0D4-CD30-4285-8F90-0FEFB5D29F86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95911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91A53F73-9B6C-46BB-B43F-9D38A92F36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cambiar el estilo de título	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2CD8F2D0-1938-4B72-963C-5317ABF423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modificar el estilo de texto del patrón</a:t>
            </a:r>
          </a:p>
          <a:p>
            <a:pPr lvl="1"/>
            <a:r>
              <a:rPr lang="es-ES" altLang="en-US"/>
              <a:t>Segundo nivel</a:t>
            </a:r>
          </a:p>
          <a:p>
            <a:pPr lvl="2"/>
            <a:r>
              <a:rPr lang="es-ES" altLang="en-US"/>
              <a:t>Tercer nivel</a:t>
            </a:r>
          </a:p>
          <a:p>
            <a:pPr lvl="3"/>
            <a:r>
              <a:rPr lang="es-ES" altLang="en-US"/>
              <a:t>Cuarto nivel</a:t>
            </a:r>
          </a:p>
          <a:p>
            <a:pPr lvl="4"/>
            <a:r>
              <a:rPr lang="es-ES" altLang="en-US"/>
              <a:t>Quinto nivel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A07C8464-BF41-455D-948A-74113B627D07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s-E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7088FD4A-E974-4A41-80D5-5CD5987655CB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s-E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1A6CCBA7-A0B9-4695-9E4B-E7AE628CBCC0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F4F3056-6684-43F5-AF46-6F5A5AD8E561}" type="slidenum">
              <a:rPr lang="es-ES" altLang="en-US"/>
              <a:pPr/>
              <a:t>‹#›</a:t>
            </a:fld>
            <a:endParaRPr lang="es-E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5B756-E6BC-4DCB-AC11-111AA36E0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560" y="1628800"/>
            <a:ext cx="8136904" cy="2387600"/>
          </a:xfrm>
        </p:spPr>
        <p:txBody>
          <a:bodyPr/>
          <a:lstStyle/>
          <a:p>
            <a:r>
              <a:rPr lang="en-GB" dirty="0"/>
              <a:t>KINETICS</a:t>
            </a:r>
            <a:br>
              <a:rPr lang="en-GB" dirty="0"/>
            </a:br>
            <a:br>
              <a:rPr lang="en-GB" dirty="0"/>
            </a:br>
            <a:r>
              <a:rPr lang="en-GB" sz="4000" dirty="0"/>
              <a:t>Lecture 11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E8E8FC-64F1-446B-8C20-961374613C5B}"/>
              </a:ext>
            </a:extLst>
          </p:cNvPr>
          <p:cNvSpPr txBox="1"/>
          <p:nvPr/>
        </p:nvSpPr>
        <p:spPr>
          <a:xfrm>
            <a:off x="3563888" y="5301208"/>
            <a:ext cx="240803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Dr Ewa Kazimierska</a:t>
            </a:r>
          </a:p>
          <a:p>
            <a:endParaRPr lang="en-GB" dirty="0"/>
          </a:p>
          <a:p>
            <a:r>
              <a:rPr lang="en-GB" sz="1400" dirty="0"/>
              <a:t>e.kazimierska@uwtsd.ac.uk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3F25AB32-AAC8-4E3A-A2EA-3CE01C2A273F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69F8C0FE-523C-4F6B-8EB8-501045129E8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C4F07E86-6526-4BC4-8551-6CFAC38F4CC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E40D2FDD-298B-492C-805F-CDC654083BAC}"/>
              </a:ext>
            </a:extLst>
          </p:cNvPr>
          <p:cNvSpPr txBox="1"/>
          <p:nvPr/>
        </p:nvSpPr>
        <p:spPr>
          <a:xfrm>
            <a:off x="-1" y="17924"/>
            <a:ext cx="91440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A CHEMICAL KINETICS?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AD683C-491B-4233-BEB0-CA21F452E6EB}"/>
              </a:ext>
            </a:extLst>
          </p:cNvPr>
          <p:cNvSpPr txBox="1"/>
          <p:nvPr/>
        </p:nvSpPr>
        <p:spPr>
          <a:xfrm>
            <a:off x="251520" y="535994"/>
            <a:ext cx="8331191" cy="22510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study of the rate of change of chemical reactions: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very fast – instantaneous detonation of explosive material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moderate – dissolving sugar in water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	slow – rusting the metal </a:t>
            </a:r>
          </a:p>
        </p:txBody>
      </p:sp>
    </p:spTree>
    <p:extLst>
      <p:ext uri="{BB962C8B-B14F-4D97-AF65-F5344CB8AC3E}">
        <p14:creationId xmlns:p14="http://schemas.microsoft.com/office/powerpoint/2010/main" val="3193361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3F25AB32-AAC8-4E3A-A2EA-3CE01C2A273F}"/>
              </a:ext>
            </a:extLst>
          </p:cNvPr>
          <p:cNvGrpSpPr/>
          <p:nvPr/>
        </p:nvGrpSpPr>
        <p:grpSpPr>
          <a:xfrm>
            <a:off x="0" y="3439095"/>
            <a:ext cx="9144000" cy="3435846"/>
            <a:chOff x="0" y="3429000"/>
            <a:chExt cx="9144000" cy="3435846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69F8C0FE-523C-4F6B-8EB8-501045129E8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C4F07E86-6526-4BC4-8551-6CFAC38F4CC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2BB1B0FA-3589-4EB1-8667-EA2A475F64E0}"/>
              </a:ext>
            </a:extLst>
          </p:cNvPr>
          <p:cNvSpPr txBox="1"/>
          <p:nvPr/>
        </p:nvSpPr>
        <p:spPr>
          <a:xfrm>
            <a:off x="-1" y="17924"/>
            <a:ext cx="91440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RATE OF REACTIONS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4DE9A4-55FA-4E76-AEBA-AF6F0042AEDE}"/>
              </a:ext>
            </a:extLst>
          </p:cNvPr>
          <p:cNvSpPr txBox="1"/>
          <p:nvPr/>
        </p:nvSpPr>
        <p:spPr>
          <a:xfrm>
            <a:off x="84636" y="593192"/>
            <a:ext cx="1904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Rate of reaction =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B8ECF7-DB3B-41D7-8B71-E9A052A21853}"/>
              </a:ext>
            </a:extLst>
          </p:cNvPr>
          <p:cNvSpPr txBox="1"/>
          <p:nvPr/>
        </p:nvSpPr>
        <p:spPr>
          <a:xfrm>
            <a:off x="1777100" y="502383"/>
            <a:ext cx="2489784" cy="6469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ts val="1400"/>
              </a:lnSpc>
            </a:pPr>
            <a:r>
              <a:rPr lang="en-US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Change of concentration</a:t>
            </a:r>
          </a:p>
          <a:p>
            <a:pPr algn="ctr">
              <a:lnSpc>
                <a:spcPts val="1400"/>
              </a:lnSpc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------------------------------</a:t>
            </a:r>
          </a:p>
          <a:p>
            <a:pPr algn="ctr">
              <a:lnSpc>
                <a:spcPts val="1400"/>
              </a:lnSpc>
            </a:pPr>
            <a:r>
              <a:rPr lang="en-US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Change of time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D4C8614-5329-472A-AFBD-E9D36B0753CD}"/>
              </a:ext>
            </a:extLst>
          </p:cNvPr>
          <p:cNvSpPr txBox="1"/>
          <p:nvPr/>
        </p:nvSpPr>
        <p:spPr>
          <a:xfrm>
            <a:off x="4429032" y="495680"/>
            <a:ext cx="748923" cy="6446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ts val="1400"/>
              </a:lnSpc>
            </a:pPr>
            <a:r>
              <a:rPr lang="en-US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/>
              </a:rPr>
              <a:t></a:t>
            </a:r>
            <a:r>
              <a:rPr lang="en-US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[X]</a:t>
            </a:r>
          </a:p>
          <a:p>
            <a:pPr algn="ctr">
              <a:lnSpc>
                <a:spcPts val="1400"/>
              </a:lnSpc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--------</a:t>
            </a:r>
          </a:p>
          <a:p>
            <a:pPr algn="ctr">
              <a:lnSpc>
                <a:spcPts val="1400"/>
              </a:lnSpc>
            </a:pPr>
            <a:r>
              <a:rPr lang="en-US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/>
              </a:rPr>
              <a:t>t</a:t>
            </a:r>
            <a:endParaRPr lang="en-US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46BC79-E017-42F9-873B-1C056AC035C3}"/>
              </a:ext>
            </a:extLst>
          </p:cNvPr>
          <p:cNvSpPr txBox="1"/>
          <p:nvPr/>
        </p:nvSpPr>
        <p:spPr>
          <a:xfrm>
            <a:off x="5172353" y="484740"/>
            <a:ext cx="32937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measure and plot </a:t>
            </a:r>
            <a:r>
              <a:rPr lang="en-US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[X]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on </a:t>
            </a:r>
            <a:r>
              <a:rPr lang="en-US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vertical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</a:p>
          <a:p>
            <a:r>
              <a:rPr lang="en-US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 on </a:t>
            </a:r>
            <a:r>
              <a:rPr lang="en-US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horizontal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9FC672-B764-48E8-A248-3014DA26AC14}"/>
              </a:ext>
            </a:extLst>
          </p:cNvPr>
          <p:cNvSpPr txBox="1"/>
          <p:nvPr/>
        </p:nvSpPr>
        <p:spPr>
          <a:xfrm>
            <a:off x="8410452" y="614707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SLOPE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FE8F099-31AB-47BB-858D-710CB38EB3BB}"/>
              </a:ext>
            </a:extLst>
          </p:cNvPr>
          <p:cNvSpPr txBox="1"/>
          <p:nvPr/>
        </p:nvSpPr>
        <p:spPr>
          <a:xfrm>
            <a:off x="4151322" y="59757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=</a:t>
            </a:r>
          </a:p>
        </p:txBody>
      </p:sp>
      <p:sp>
        <p:nvSpPr>
          <p:cNvPr id="13" name="Curved Down Arrow 5">
            <a:extLst>
              <a:ext uri="{FF2B5EF4-FFF2-40B4-BE49-F238E27FC236}">
                <a16:creationId xmlns:a16="http://schemas.microsoft.com/office/drawing/2014/main" id="{75064009-323A-49DD-A013-326B1BBC7982}"/>
              </a:ext>
            </a:extLst>
          </p:cNvPr>
          <p:cNvSpPr/>
          <p:nvPr/>
        </p:nvSpPr>
        <p:spPr>
          <a:xfrm rot="10800000">
            <a:off x="316978" y="1048672"/>
            <a:ext cx="8575501" cy="442448"/>
          </a:xfrm>
          <a:prstGeom prst="curvedDownArrow">
            <a:avLst>
              <a:gd name="adj1" fmla="val 25000"/>
              <a:gd name="adj2" fmla="val 50000"/>
              <a:gd name="adj3" fmla="val 16260"/>
            </a:avLst>
          </a:prstGeom>
          <a:solidFill>
            <a:srgbClr val="0000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10FBCA2-983D-44DD-A75F-5A1F2CDB6E7B}"/>
              </a:ext>
            </a:extLst>
          </p:cNvPr>
          <p:cNvCxnSpPr/>
          <p:nvPr/>
        </p:nvCxnSpPr>
        <p:spPr>
          <a:xfrm>
            <a:off x="100973" y="1752024"/>
            <a:ext cx="0" cy="411480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FDEA8E7-B899-4B62-B416-6CA5EC39EF23}"/>
              </a:ext>
            </a:extLst>
          </p:cNvPr>
          <p:cNvCxnSpPr/>
          <p:nvPr/>
        </p:nvCxnSpPr>
        <p:spPr>
          <a:xfrm>
            <a:off x="100973" y="5866824"/>
            <a:ext cx="7620000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reeform 45">
            <a:extLst>
              <a:ext uri="{FF2B5EF4-FFF2-40B4-BE49-F238E27FC236}">
                <a16:creationId xmlns:a16="http://schemas.microsoft.com/office/drawing/2014/main" id="{4C77F30F-F9C7-45C8-9F1E-C698CAC7DB7E}"/>
              </a:ext>
            </a:extLst>
          </p:cNvPr>
          <p:cNvSpPr/>
          <p:nvPr/>
        </p:nvSpPr>
        <p:spPr>
          <a:xfrm>
            <a:off x="100973" y="1952050"/>
            <a:ext cx="7483424" cy="3121157"/>
          </a:xfrm>
          <a:custGeom>
            <a:avLst/>
            <a:gdLst>
              <a:gd name="connsiteX0" fmla="*/ 22280 w 7020585"/>
              <a:gd name="connsiteY0" fmla="*/ 0 h 5109146"/>
              <a:gd name="connsiteX1" fmla="*/ 1015057 w 7020585"/>
              <a:gd name="connsiteY1" fmla="*/ 4088674 h 5109146"/>
              <a:gd name="connsiteX2" fmla="*/ 6605960 w 7020585"/>
              <a:gd name="connsiteY2" fmla="*/ 5042263 h 5109146"/>
              <a:gd name="connsiteX3" fmla="*/ 6605960 w 7020585"/>
              <a:gd name="connsiteY3" fmla="*/ 5029200 h 5109146"/>
              <a:gd name="connsiteX4" fmla="*/ 6592897 w 7020585"/>
              <a:gd name="connsiteY4" fmla="*/ 5029200 h 5109146"/>
              <a:gd name="connsiteX0" fmla="*/ 16799 w 7080418"/>
              <a:gd name="connsiteY0" fmla="*/ 0 h 5122209"/>
              <a:gd name="connsiteX1" fmla="*/ 1074890 w 7080418"/>
              <a:gd name="connsiteY1" fmla="*/ 4101737 h 5122209"/>
              <a:gd name="connsiteX2" fmla="*/ 6665793 w 7080418"/>
              <a:gd name="connsiteY2" fmla="*/ 5055326 h 5122209"/>
              <a:gd name="connsiteX3" fmla="*/ 6665793 w 7080418"/>
              <a:gd name="connsiteY3" fmla="*/ 5042263 h 5122209"/>
              <a:gd name="connsiteX4" fmla="*/ 6652730 w 7080418"/>
              <a:gd name="connsiteY4" fmla="*/ 5042263 h 5122209"/>
              <a:gd name="connsiteX0" fmla="*/ 16799 w 6751429"/>
              <a:gd name="connsiteY0" fmla="*/ 0 h 5060074"/>
              <a:gd name="connsiteX1" fmla="*/ 1074890 w 6751429"/>
              <a:gd name="connsiteY1" fmla="*/ 4101737 h 5060074"/>
              <a:gd name="connsiteX2" fmla="*/ 5516262 w 6751429"/>
              <a:gd name="connsiteY2" fmla="*/ 4950824 h 5060074"/>
              <a:gd name="connsiteX3" fmla="*/ 6665793 w 6751429"/>
              <a:gd name="connsiteY3" fmla="*/ 5055326 h 5060074"/>
              <a:gd name="connsiteX4" fmla="*/ 6665793 w 6751429"/>
              <a:gd name="connsiteY4" fmla="*/ 5042263 h 5060074"/>
              <a:gd name="connsiteX5" fmla="*/ 6652730 w 6751429"/>
              <a:gd name="connsiteY5" fmla="*/ 5042263 h 5060074"/>
              <a:gd name="connsiteX0" fmla="*/ 31540 w 7779571"/>
              <a:gd name="connsiteY0" fmla="*/ 0 h 5060963"/>
              <a:gd name="connsiteX1" fmla="*/ 1089631 w 7779571"/>
              <a:gd name="connsiteY1" fmla="*/ 4101737 h 5060963"/>
              <a:gd name="connsiteX2" fmla="*/ 7490431 w 7779571"/>
              <a:gd name="connsiteY2" fmla="*/ 4937761 h 5060963"/>
              <a:gd name="connsiteX3" fmla="*/ 6680534 w 7779571"/>
              <a:gd name="connsiteY3" fmla="*/ 5055326 h 5060963"/>
              <a:gd name="connsiteX4" fmla="*/ 6680534 w 7779571"/>
              <a:gd name="connsiteY4" fmla="*/ 5042263 h 5060963"/>
              <a:gd name="connsiteX5" fmla="*/ 6667471 w 7779571"/>
              <a:gd name="connsiteY5" fmla="*/ 5042263 h 5060963"/>
              <a:gd name="connsiteX0" fmla="*/ 31540 w 7779571"/>
              <a:gd name="connsiteY0" fmla="*/ 0 h 5060963"/>
              <a:gd name="connsiteX1" fmla="*/ 1089631 w 7779571"/>
              <a:gd name="connsiteY1" fmla="*/ 4101737 h 5060963"/>
              <a:gd name="connsiteX2" fmla="*/ 7490431 w 7779571"/>
              <a:gd name="connsiteY2" fmla="*/ 4937761 h 5060963"/>
              <a:gd name="connsiteX3" fmla="*/ 6680534 w 7779571"/>
              <a:gd name="connsiteY3" fmla="*/ 5055326 h 5060963"/>
              <a:gd name="connsiteX4" fmla="*/ 6680534 w 7779571"/>
              <a:gd name="connsiteY4" fmla="*/ 5042263 h 5060963"/>
              <a:gd name="connsiteX0" fmla="*/ 31540 w 7779571"/>
              <a:gd name="connsiteY0" fmla="*/ 0 h 5055326"/>
              <a:gd name="connsiteX1" fmla="*/ 1089631 w 7779571"/>
              <a:gd name="connsiteY1" fmla="*/ 4101737 h 5055326"/>
              <a:gd name="connsiteX2" fmla="*/ 7490431 w 7779571"/>
              <a:gd name="connsiteY2" fmla="*/ 4937761 h 5055326"/>
              <a:gd name="connsiteX3" fmla="*/ 6680534 w 7779571"/>
              <a:gd name="connsiteY3" fmla="*/ 5055326 h 5055326"/>
              <a:gd name="connsiteX0" fmla="*/ 31540 w 7490431"/>
              <a:gd name="connsiteY0" fmla="*/ 0 h 4937761"/>
              <a:gd name="connsiteX1" fmla="*/ 1089631 w 7490431"/>
              <a:gd name="connsiteY1" fmla="*/ 4101737 h 4937761"/>
              <a:gd name="connsiteX2" fmla="*/ 7490431 w 7490431"/>
              <a:gd name="connsiteY2" fmla="*/ 4937761 h 4937761"/>
              <a:gd name="connsiteX0" fmla="*/ 19117 w 7595574"/>
              <a:gd name="connsiteY0" fmla="*/ 0 h 4963886"/>
              <a:gd name="connsiteX1" fmla="*/ 1194774 w 7595574"/>
              <a:gd name="connsiteY1" fmla="*/ 4127862 h 4963886"/>
              <a:gd name="connsiteX2" fmla="*/ 7595574 w 7595574"/>
              <a:gd name="connsiteY2" fmla="*/ 4963886 h 4963886"/>
              <a:gd name="connsiteX0" fmla="*/ 87085 w 7663542"/>
              <a:gd name="connsiteY0" fmla="*/ 0 h 4963886"/>
              <a:gd name="connsiteX1" fmla="*/ 87086 w 7663542"/>
              <a:gd name="connsiteY1" fmla="*/ 561704 h 4963886"/>
              <a:gd name="connsiteX2" fmla="*/ 1262742 w 7663542"/>
              <a:gd name="connsiteY2" fmla="*/ 4127862 h 4963886"/>
              <a:gd name="connsiteX3" fmla="*/ 7663542 w 7663542"/>
              <a:gd name="connsiteY3" fmla="*/ 4963886 h 4963886"/>
              <a:gd name="connsiteX0" fmla="*/ 0 w 7576456"/>
              <a:gd name="connsiteY0" fmla="*/ 0 h 4402182"/>
              <a:gd name="connsiteX1" fmla="*/ 1175656 w 7576456"/>
              <a:gd name="connsiteY1" fmla="*/ 3566158 h 4402182"/>
              <a:gd name="connsiteX2" fmla="*/ 7576456 w 7576456"/>
              <a:gd name="connsiteY2" fmla="*/ 4402182 h 4402182"/>
              <a:gd name="connsiteX0" fmla="*/ 0 w 7547881"/>
              <a:gd name="connsiteY0" fmla="*/ 0 h 4406945"/>
              <a:gd name="connsiteX1" fmla="*/ 1147081 w 7547881"/>
              <a:gd name="connsiteY1" fmla="*/ 3570921 h 4406945"/>
              <a:gd name="connsiteX2" fmla="*/ 7547881 w 7547881"/>
              <a:gd name="connsiteY2" fmla="*/ 4406945 h 4406945"/>
              <a:gd name="connsiteX0" fmla="*/ 32744 w 7580625"/>
              <a:gd name="connsiteY0" fmla="*/ 0 h 4406945"/>
              <a:gd name="connsiteX1" fmla="*/ 104863 w 7580625"/>
              <a:gd name="connsiteY1" fmla="*/ 676958 h 4406945"/>
              <a:gd name="connsiteX2" fmla="*/ 1179825 w 7580625"/>
              <a:gd name="connsiteY2" fmla="*/ 3570921 h 4406945"/>
              <a:gd name="connsiteX3" fmla="*/ 7580625 w 7580625"/>
              <a:gd name="connsiteY3" fmla="*/ 4406945 h 4406945"/>
              <a:gd name="connsiteX0" fmla="*/ 0 w 7475762"/>
              <a:gd name="connsiteY0" fmla="*/ 0 h 3729987"/>
              <a:gd name="connsiteX1" fmla="*/ 1074962 w 7475762"/>
              <a:gd name="connsiteY1" fmla="*/ 2893963 h 3729987"/>
              <a:gd name="connsiteX2" fmla="*/ 7475762 w 7475762"/>
              <a:gd name="connsiteY2" fmla="*/ 3729987 h 3729987"/>
              <a:gd name="connsiteX0" fmla="*/ 7661 w 7483423"/>
              <a:gd name="connsiteY0" fmla="*/ 0 h 3729987"/>
              <a:gd name="connsiteX1" fmla="*/ 1082623 w 7483423"/>
              <a:gd name="connsiteY1" fmla="*/ 2893963 h 3729987"/>
              <a:gd name="connsiteX2" fmla="*/ 7483423 w 7483423"/>
              <a:gd name="connsiteY2" fmla="*/ 3729987 h 3729987"/>
              <a:gd name="connsiteX0" fmla="*/ 5778 w 7481540"/>
              <a:gd name="connsiteY0" fmla="*/ 0 h 3729987"/>
              <a:gd name="connsiteX1" fmla="*/ 1080740 w 7481540"/>
              <a:gd name="connsiteY1" fmla="*/ 2893963 h 3729987"/>
              <a:gd name="connsiteX2" fmla="*/ 7481540 w 7481540"/>
              <a:gd name="connsiteY2" fmla="*/ 3729987 h 3729987"/>
              <a:gd name="connsiteX0" fmla="*/ 85622 w 7561384"/>
              <a:gd name="connsiteY0" fmla="*/ 0 h 3729987"/>
              <a:gd name="connsiteX1" fmla="*/ 77960 w 7561384"/>
              <a:gd name="connsiteY1" fmla="*/ 608830 h 3729987"/>
              <a:gd name="connsiteX2" fmla="*/ 1160584 w 7561384"/>
              <a:gd name="connsiteY2" fmla="*/ 2893963 h 3729987"/>
              <a:gd name="connsiteX3" fmla="*/ 7561384 w 7561384"/>
              <a:gd name="connsiteY3" fmla="*/ 3729987 h 3729987"/>
              <a:gd name="connsiteX0" fmla="*/ 0 w 7483424"/>
              <a:gd name="connsiteY0" fmla="*/ 0 h 3121157"/>
              <a:gd name="connsiteX1" fmla="*/ 1082624 w 7483424"/>
              <a:gd name="connsiteY1" fmla="*/ 2285133 h 3121157"/>
              <a:gd name="connsiteX2" fmla="*/ 7483424 w 7483424"/>
              <a:gd name="connsiteY2" fmla="*/ 3121157 h 3121157"/>
              <a:gd name="connsiteX0" fmla="*/ 0 w 7483424"/>
              <a:gd name="connsiteY0" fmla="*/ 0 h 3121157"/>
              <a:gd name="connsiteX1" fmla="*/ 1082624 w 7483424"/>
              <a:gd name="connsiteY1" fmla="*/ 2285133 h 3121157"/>
              <a:gd name="connsiteX2" fmla="*/ 7483424 w 7483424"/>
              <a:gd name="connsiteY2" fmla="*/ 3121157 h 3121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483424" h="3121157">
                <a:moveTo>
                  <a:pt x="0" y="0"/>
                </a:moveTo>
                <a:cubicBezTo>
                  <a:pt x="102960" y="501377"/>
                  <a:pt x="-164613" y="1764940"/>
                  <a:pt x="1082624" y="2285133"/>
                </a:cubicBezTo>
                <a:cubicBezTo>
                  <a:pt x="2340604" y="3019624"/>
                  <a:pt x="6551607" y="2962226"/>
                  <a:pt x="7483424" y="3121157"/>
                </a:cubicBezTo>
              </a:path>
            </a:pathLst>
          </a:cu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Freeform 46">
            <a:extLst>
              <a:ext uri="{FF2B5EF4-FFF2-40B4-BE49-F238E27FC236}">
                <a16:creationId xmlns:a16="http://schemas.microsoft.com/office/drawing/2014/main" id="{DBB46F7E-075B-42C1-A019-9358B640BA40}"/>
              </a:ext>
            </a:extLst>
          </p:cNvPr>
          <p:cNvSpPr/>
          <p:nvPr/>
        </p:nvSpPr>
        <p:spPr>
          <a:xfrm>
            <a:off x="107504" y="2431294"/>
            <a:ext cx="7524206" cy="3448594"/>
          </a:xfrm>
          <a:custGeom>
            <a:avLst/>
            <a:gdLst>
              <a:gd name="connsiteX0" fmla="*/ 0 w 5199017"/>
              <a:gd name="connsiteY0" fmla="*/ 3331028 h 3331028"/>
              <a:gd name="connsiteX1" fmla="*/ 5199017 w 5199017"/>
              <a:gd name="connsiteY1" fmla="*/ 0 h 3331028"/>
              <a:gd name="connsiteX2" fmla="*/ 5199017 w 5199017"/>
              <a:gd name="connsiteY2" fmla="*/ 0 h 3331028"/>
              <a:gd name="connsiteX0" fmla="*/ 0 w 5199017"/>
              <a:gd name="connsiteY0" fmla="*/ 3331028 h 3331028"/>
              <a:gd name="connsiteX1" fmla="*/ 5199017 w 5199017"/>
              <a:gd name="connsiteY1" fmla="*/ 0 h 3331028"/>
              <a:gd name="connsiteX2" fmla="*/ 5199017 w 5199017"/>
              <a:gd name="connsiteY2" fmla="*/ 0 h 3331028"/>
              <a:gd name="connsiteX0" fmla="*/ 0 w 5199017"/>
              <a:gd name="connsiteY0" fmla="*/ 3331028 h 3331028"/>
              <a:gd name="connsiteX1" fmla="*/ 1005839 w 5199017"/>
              <a:gd name="connsiteY1" fmla="*/ 574765 h 3331028"/>
              <a:gd name="connsiteX2" fmla="*/ 5199017 w 5199017"/>
              <a:gd name="connsiteY2" fmla="*/ 0 h 3331028"/>
              <a:gd name="connsiteX3" fmla="*/ 5199017 w 5199017"/>
              <a:gd name="connsiteY3" fmla="*/ 0 h 3331028"/>
              <a:gd name="connsiteX0" fmla="*/ 0 w 5199017"/>
              <a:gd name="connsiteY0" fmla="*/ 3331028 h 3331028"/>
              <a:gd name="connsiteX1" fmla="*/ 836022 w 5199017"/>
              <a:gd name="connsiteY1" fmla="*/ 444136 h 3331028"/>
              <a:gd name="connsiteX2" fmla="*/ 5199017 w 5199017"/>
              <a:gd name="connsiteY2" fmla="*/ 0 h 3331028"/>
              <a:gd name="connsiteX3" fmla="*/ 5199017 w 5199017"/>
              <a:gd name="connsiteY3" fmla="*/ 0 h 3331028"/>
              <a:gd name="connsiteX0" fmla="*/ 0 w 5120640"/>
              <a:gd name="connsiteY0" fmla="*/ 3370217 h 3370217"/>
              <a:gd name="connsiteX1" fmla="*/ 757645 w 5120640"/>
              <a:gd name="connsiteY1" fmla="*/ 444136 h 3370217"/>
              <a:gd name="connsiteX2" fmla="*/ 5120640 w 5120640"/>
              <a:gd name="connsiteY2" fmla="*/ 0 h 3370217"/>
              <a:gd name="connsiteX3" fmla="*/ 5120640 w 5120640"/>
              <a:gd name="connsiteY3" fmla="*/ 0 h 3370217"/>
              <a:gd name="connsiteX0" fmla="*/ 0 w 5120640"/>
              <a:gd name="connsiteY0" fmla="*/ 3370217 h 3370217"/>
              <a:gd name="connsiteX1" fmla="*/ 1789611 w 5120640"/>
              <a:gd name="connsiteY1" fmla="*/ 718456 h 3370217"/>
              <a:gd name="connsiteX2" fmla="*/ 5120640 w 5120640"/>
              <a:gd name="connsiteY2" fmla="*/ 0 h 3370217"/>
              <a:gd name="connsiteX3" fmla="*/ 5120640 w 5120640"/>
              <a:gd name="connsiteY3" fmla="*/ 0 h 3370217"/>
              <a:gd name="connsiteX0" fmla="*/ 0 w 5120640"/>
              <a:gd name="connsiteY0" fmla="*/ 3370217 h 3370217"/>
              <a:gd name="connsiteX1" fmla="*/ 1698171 w 5120640"/>
              <a:gd name="connsiteY1" fmla="*/ 627016 h 3370217"/>
              <a:gd name="connsiteX2" fmla="*/ 5120640 w 5120640"/>
              <a:gd name="connsiteY2" fmla="*/ 0 h 3370217"/>
              <a:gd name="connsiteX3" fmla="*/ 5120640 w 5120640"/>
              <a:gd name="connsiteY3" fmla="*/ 0 h 3370217"/>
              <a:gd name="connsiteX0" fmla="*/ 0 w 5120640"/>
              <a:gd name="connsiteY0" fmla="*/ 3370217 h 3370217"/>
              <a:gd name="connsiteX1" fmla="*/ 1489165 w 5120640"/>
              <a:gd name="connsiteY1" fmla="*/ 561702 h 3370217"/>
              <a:gd name="connsiteX2" fmla="*/ 5120640 w 5120640"/>
              <a:gd name="connsiteY2" fmla="*/ 0 h 3370217"/>
              <a:gd name="connsiteX3" fmla="*/ 5120640 w 5120640"/>
              <a:gd name="connsiteY3" fmla="*/ 0 h 3370217"/>
              <a:gd name="connsiteX0" fmla="*/ 0 w 7524206"/>
              <a:gd name="connsiteY0" fmla="*/ 3448594 h 3448594"/>
              <a:gd name="connsiteX1" fmla="*/ 1489165 w 7524206"/>
              <a:gd name="connsiteY1" fmla="*/ 640079 h 3448594"/>
              <a:gd name="connsiteX2" fmla="*/ 5120640 w 7524206"/>
              <a:gd name="connsiteY2" fmla="*/ 78377 h 3448594"/>
              <a:gd name="connsiteX3" fmla="*/ 7524206 w 7524206"/>
              <a:gd name="connsiteY3" fmla="*/ 0 h 3448594"/>
              <a:gd name="connsiteX0" fmla="*/ 0 w 7524206"/>
              <a:gd name="connsiteY0" fmla="*/ 3448594 h 3448594"/>
              <a:gd name="connsiteX1" fmla="*/ 1489165 w 7524206"/>
              <a:gd name="connsiteY1" fmla="*/ 640079 h 3448594"/>
              <a:gd name="connsiteX2" fmla="*/ 5120640 w 7524206"/>
              <a:gd name="connsiteY2" fmla="*/ 78377 h 3448594"/>
              <a:gd name="connsiteX3" fmla="*/ 7524206 w 7524206"/>
              <a:gd name="connsiteY3" fmla="*/ 0 h 3448594"/>
              <a:gd name="connsiteX0" fmla="*/ 0 w 7524206"/>
              <a:gd name="connsiteY0" fmla="*/ 3448594 h 3448594"/>
              <a:gd name="connsiteX1" fmla="*/ 1489165 w 7524206"/>
              <a:gd name="connsiteY1" fmla="*/ 640079 h 3448594"/>
              <a:gd name="connsiteX2" fmla="*/ 5120640 w 7524206"/>
              <a:gd name="connsiteY2" fmla="*/ 78377 h 3448594"/>
              <a:gd name="connsiteX3" fmla="*/ 7524206 w 7524206"/>
              <a:gd name="connsiteY3" fmla="*/ 0 h 3448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24206" h="3448594">
                <a:moveTo>
                  <a:pt x="0" y="3448594"/>
                </a:moveTo>
                <a:cubicBezTo>
                  <a:pt x="145868" y="3246120"/>
                  <a:pt x="296091" y="1156062"/>
                  <a:pt x="1489165" y="640079"/>
                </a:cubicBezTo>
                <a:cubicBezTo>
                  <a:pt x="2460171" y="215536"/>
                  <a:pt x="4114800" y="185057"/>
                  <a:pt x="5120640" y="78377"/>
                </a:cubicBezTo>
                <a:cubicBezTo>
                  <a:pt x="6126480" y="-28303"/>
                  <a:pt x="6723017" y="26126"/>
                  <a:pt x="7524206" y="0"/>
                </a:cubicBezTo>
              </a:path>
            </a:pathLst>
          </a:custGeom>
          <a:noFill/>
          <a:ln>
            <a:solidFill>
              <a:srgbClr val="CC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7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1C8A3E9-BC31-4F78-ACA0-EA0591B8ECB9}"/>
              </a:ext>
            </a:extLst>
          </p:cNvPr>
          <p:cNvSpPr txBox="1"/>
          <p:nvPr/>
        </p:nvSpPr>
        <p:spPr>
          <a:xfrm>
            <a:off x="-151660" y="1327090"/>
            <a:ext cx="433132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7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[X]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98E667E-07CB-4117-AE1D-86F6EAB1EAAF}"/>
              </a:ext>
            </a:extLst>
          </p:cNvPr>
          <p:cNvSpPr txBox="1"/>
          <p:nvPr/>
        </p:nvSpPr>
        <p:spPr>
          <a:xfrm>
            <a:off x="7735372" y="5667816"/>
            <a:ext cx="591829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7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time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865802B-B620-4339-89E4-425DE73F245B}"/>
              </a:ext>
            </a:extLst>
          </p:cNvPr>
          <p:cNvSpPr txBox="1"/>
          <p:nvPr/>
        </p:nvSpPr>
        <p:spPr>
          <a:xfrm>
            <a:off x="7516106" y="4907961"/>
            <a:ext cx="1246239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7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 = reactant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1D10BC3-6B6C-458A-9980-B279D92FBE6A}"/>
              </a:ext>
            </a:extLst>
          </p:cNvPr>
          <p:cNvCxnSpPr/>
          <p:nvPr/>
        </p:nvCxnSpPr>
        <p:spPr>
          <a:xfrm>
            <a:off x="107505" y="2133025"/>
            <a:ext cx="3974919" cy="2690813"/>
          </a:xfrm>
          <a:prstGeom prst="line">
            <a:avLst/>
          </a:prstGeom>
          <a:ln w="31750">
            <a:solidFill>
              <a:srgbClr val="7030A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083F0EEC-B4FA-457C-B3B2-9BF2CB5BBB48}"/>
              </a:ext>
            </a:extLst>
          </p:cNvPr>
          <p:cNvCxnSpPr/>
          <p:nvPr/>
        </p:nvCxnSpPr>
        <p:spPr>
          <a:xfrm>
            <a:off x="4063373" y="4866700"/>
            <a:ext cx="0" cy="1000125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964AA5D6-B4BA-481E-B50B-609219BB8084}"/>
              </a:ext>
            </a:extLst>
          </p:cNvPr>
          <p:cNvSpPr txBox="1"/>
          <p:nvPr/>
        </p:nvSpPr>
        <p:spPr>
          <a:xfrm>
            <a:off x="3936586" y="5906695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00B050"/>
                </a:solidFill>
              </a:rPr>
              <a:t>t</a:t>
            </a:r>
            <a:r>
              <a:rPr lang="en-US" baseline="-25000" dirty="0">
                <a:solidFill>
                  <a:srgbClr val="00B050"/>
                </a:solidFill>
              </a:rPr>
              <a:t>1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A7AEAF1-DF04-47D7-8B11-98753EF71E29}"/>
              </a:ext>
            </a:extLst>
          </p:cNvPr>
          <p:cNvSpPr txBox="1"/>
          <p:nvPr/>
        </p:nvSpPr>
        <p:spPr>
          <a:xfrm>
            <a:off x="-49736" y="5866824"/>
            <a:ext cx="295274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7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</a:t>
            </a:r>
            <a:endParaRPr lang="en-US" sz="1700" baseline="-25000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FCD6F06-DAE2-4429-98E3-3C09CD9FFE4B}"/>
              </a:ext>
            </a:extLst>
          </p:cNvPr>
          <p:cNvSpPr txBox="1"/>
          <p:nvPr/>
        </p:nvSpPr>
        <p:spPr>
          <a:xfrm>
            <a:off x="2354703" y="3427392"/>
            <a:ext cx="4686348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7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Slope = average rate </a:t>
            </a:r>
            <a:r>
              <a:rPr lang="en-US" sz="1700" dirty="0" err="1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wrt</a:t>
            </a:r>
            <a:r>
              <a:rPr lang="en-US" sz="17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reactant between 0 and t</a:t>
            </a:r>
            <a:r>
              <a:rPr lang="en-US" sz="1700" baseline="-25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3F63278-C050-4739-96FB-6FFF3D010849}"/>
              </a:ext>
            </a:extLst>
          </p:cNvPr>
          <p:cNvCxnSpPr/>
          <p:nvPr/>
        </p:nvCxnSpPr>
        <p:spPr>
          <a:xfrm>
            <a:off x="2472699" y="4704776"/>
            <a:ext cx="3543707" cy="327523"/>
          </a:xfrm>
          <a:prstGeom prst="line">
            <a:avLst/>
          </a:prstGeom>
          <a:ln w="31750">
            <a:solidFill>
              <a:srgbClr val="7030A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45FC44C7-3E84-4774-8C51-4F006BD42E8D}"/>
              </a:ext>
            </a:extLst>
          </p:cNvPr>
          <p:cNvSpPr txBox="1"/>
          <p:nvPr/>
        </p:nvSpPr>
        <p:spPr>
          <a:xfrm>
            <a:off x="4082039" y="4520979"/>
            <a:ext cx="4094775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7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Slope = instantaneous rate </a:t>
            </a:r>
            <a:r>
              <a:rPr lang="en-US" sz="1700" dirty="0" err="1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wrt</a:t>
            </a:r>
            <a:r>
              <a:rPr lang="en-US" sz="17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reactant at t</a:t>
            </a:r>
            <a:r>
              <a:rPr lang="en-US" sz="1700" baseline="-25000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720E52B-20BC-4200-ADA7-EB7A75FEF15F}"/>
              </a:ext>
            </a:extLst>
          </p:cNvPr>
          <p:cNvCxnSpPr>
            <a:stCxn id="20" idx="0"/>
          </p:cNvCxnSpPr>
          <p:nvPr/>
        </p:nvCxnSpPr>
        <p:spPr>
          <a:xfrm flipV="1">
            <a:off x="107505" y="2614038"/>
            <a:ext cx="3936819" cy="3265851"/>
          </a:xfrm>
          <a:prstGeom prst="line">
            <a:avLst/>
          </a:prstGeom>
          <a:ln w="28575">
            <a:solidFill>
              <a:srgbClr val="CC66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7E63443-F670-4806-8813-BFC653FCF4BA}"/>
              </a:ext>
            </a:extLst>
          </p:cNvPr>
          <p:cNvCxnSpPr/>
          <p:nvPr/>
        </p:nvCxnSpPr>
        <p:spPr>
          <a:xfrm flipV="1">
            <a:off x="2116940" y="2404487"/>
            <a:ext cx="3930967" cy="381000"/>
          </a:xfrm>
          <a:prstGeom prst="line">
            <a:avLst/>
          </a:prstGeom>
          <a:ln w="28575">
            <a:solidFill>
              <a:srgbClr val="CC66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4CA2A4CC-6998-4700-A5A6-A6165D1F0E35}"/>
              </a:ext>
            </a:extLst>
          </p:cNvPr>
          <p:cNvSpPr txBox="1"/>
          <p:nvPr/>
        </p:nvSpPr>
        <p:spPr>
          <a:xfrm>
            <a:off x="7619983" y="2235353"/>
            <a:ext cx="1202252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700" dirty="0">
                <a:solidFill>
                  <a:srgbClr val="CC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 = product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3F29962-96DC-4EA4-9313-22BB9EBC5587}"/>
              </a:ext>
            </a:extLst>
          </p:cNvPr>
          <p:cNvSpPr txBox="1"/>
          <p:nvPr/>
        </p:nvSpPr>
        <p:spPr>
          <a:xfrm>
            <a:off x="996598" y="2157115"/>
            <a:ext cx="4050789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700" dirty="0">
                <a:solidFill>
                  <a:srgbClr val="CC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Slope = instantaneous rate </a:t>
            </a:r>
            <a:r>
              <a:rPr lang="en-US" sz="1700" dirty="0" err="1">
                <a:solidFill>
                  <a:srgbClr val="CC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wrt</a:t>
            </a:r>
            <a:r>
              <a:rPr lang="en-US" sz="1700" dirty="0">
                <a:solidFill>
                  <a:srgbClr val="CC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product at t</a:t>
            </a:r>
            <a:r>
              <a:rPr lang="en-US" sz="1700" baseline="-25000" dirty="0">
                <a:solidFill>
                  <a:srgbClr val="CC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421B7D3C-6596-4664-BEB3-18C0B79FF8B1}"/>
              </a:ext>
            </a:extLst>
          </p:cNvPr>
          <p:cNvCxnSpPr/>
          <p:nvPr/>
        </p:nvCxnSpPr>
        <p:spPr>
          <a:xfrm>
            <a:off x="4063373" y="2614037"/>
            <a:ext cx="0" cy="3262312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8B3EBA22-42BC-4EA1-832A-4E5EF4261453}"/>
              </a:ext>
            </a:extLst>
          </p:cNvPr>
          <p:cNvSpPr txBox="1"/>
          <p:nvPr/>
        </p:nvSpPr>
        <p:spPr>
          <a:xfrm>
            <a:off x="4444373" y="2917613"/>
            <a:ext cx="4727320" cy="3539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700" dirty="0">
                <a:solidFill>
                  <a:srgbClr val="CC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Slope = average rate </a:t>
            </a:r>
            <a:r>
              <a:rPr lang="en-US" sz="1700" dirty="0" err="1">
                <a:solidFill>
                  <a:srgbClr val="CC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wrt</a:t>
            </a:r>
            <a:r>
              <a:rPr lang="en-US" sz="1700" dirty="0">
                <a:solidFill>
                  <a:srgbClr val="CC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products between 0 and t</a:t>
            </a:r>
            <a:r>
              <a:rPr lang="en-US" sz="1700" baseline="-25000" dirty="0">
                <a:solidFill>
                  <a:srgbClr val="CC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1ED250B9-37EE-4961-9A32-6E4B7F7D181A}"/>
              </a:ext>
            </a:extLst>
          </p:cNvPr>
          <p:cNvCxnSpPr/>
          <p:nvPr/>
        </p:nvCxnSpPr>
        <p:spPr>
          <a:xfrm>
            <a:off x="28907" y="1149856"/>
            <a:ext cx="259165" cy="3780000"/>
          </a:xfrm>
          <a:prstGeom prst="line">
            <a:avLst/>
          </a:prstGeom>
          <a:ln w="28575">
            <a:solidFill>
              <a:srgbClr val="7030A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2197CFE3-4A32-46C1-8C03-0570F0208E34}"/>
              </a:ext>
            </a:extLst>
          </p:cNvPr>
          <p:cNvSpPr txBox="1"/>
          <p:nvPr/>
        </p:nvSpPr>
        <p:spPr>
          <a:xfrm>
            <a:off x="177174" y="1828224"/>
            <a:ext cx="4305153" cy="353943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en-US" sz="170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Slope = initial instantaneous rate </a:t>
            </a:r>
            <a:r>
              <a:rPr lang="en-US" sz="1700" b="1" dirty="0" err="1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wrt</a:t>
            </a:r>
            <a:r>
              <a:rPr lang="en-US" sz="170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reactant</a:t>
            </a:r>
            <a:endParaRPr lang="en-US" sz="1700" b="1" baseline="-25000" dirty="0">
              <a:solidFill>
                <a:srgbClr val="7030A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F4844470-9AE8-476E-B7C4-0A5D50214152}"/>
              </a:ext>
            </a:extLst>
          </p:cNvPr>
          <p:cNvCxnSpPr>
            <a:stCxn id="36" idx="1"/>
          </p:cNvCxnSpPr>
          <p:nvPr/>
        </p:nvCxnSpPr>
        <p:spPr>
          <a:xfrm flipH="1">
            <a:off x="3529973" y="3094585"/>
            <a:ext cx="914400" cy="37032"/>
          </a:xfrm>
          <a:prstGeom prst="straightConnector1">
            <a:avLst/>
          </a:prstGeom>
          <a:ln w="19050">
            <a:solidFill>
              <a:srgbClr val="7030A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6E20E21C-28B9-4AB1-AFD8-9699157E3213}"/>
              </a:ext>
            </a:extLst>
          </p:cNvPr>
          <p:cNvSpPr txBox="1"/>
          <p:nvPr/>
        </p:nvSpPr>
        <p:spPr>
          <a:xfrm>
            <a:off x="208172" y="1344386"/>
            <a:ext cx="1531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kinetic profile</a:t>
            </a:r>
          </a:p>
        </p:txBody>
      </p:sp>
    </p:spTree>
    <p:extLst>
      <p:ext uri="{BB962C8B-B14F-4D97-AF65-F5344CB8AC3E}">
        <p14:creationId xmlns:p14="http://schemas.microsoft.com/office/powerpoint/2010/main" val="4120913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500"/>
                            </p:stCondLst>
                            <p:childTnLst>
                              <p:par>
                                <p:cTn id="9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000"/>
                            </p:stCondLst>
                            <p:childTnLst>
                              <p:par>
                                <p:cTn id="9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500"/>
                            </p:stCondLst>
                            <p:childTnLst>
                              <p:par>
                                <p:cTn id="9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500"/>
                            </p:stCondLst>
                            <p:childTnLst>
                              <p:par>
                                <p:cTn id="11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500"/>
                            </p:stCondLst>
                            <p:childTnLst>
                              <p:par>
                                <p:cTn id="13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1000"/>
                            </p:stCondLst>
                            <p:childTnLst>
                              <p:par>
                                <p:cTn id="138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1500"/>
                            </p:stCondLst>
                            <p:childTnLst>
                              <p:par>
                                <p:cTn id="14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2000"/>
                            </p:stCondLst>
                            <p:childTnLst>
                              <p:par>
                                <p:cTn id="146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500"/>
                            </p:stCondLst>
                            <p:childTnLst>
                              <p:par>
                                <p:cTn id="169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 animBg="1"/>
      <p:bldP spid="13" grpId="1" animBg="1"/>
      <p:bldP spid="16" grpId="0" animBg="1"/>
      <p:bldP spid="20" grpId="0" animBg="1"/>
      <p:bldP spid="21" grpId="0"/>
      <p:bldP spid="22" grpId="0"/>
      <p:bldP spid="23" grpId="0"/>
      <p:bldP spid="26" grpId="0"/>
      <p:bldP spid="27" grpId="0"/>
      <p:bldP spid="28" grpId="0"/>
      <p:bldP spid="28" grpId="1"/>
      <p:bldP spid="30" grpId="0"/>
      <p:bldP spid="30" grpId="1"/>
      <p:bldP spid="33" grpId="0"/>
      <p:bldP spid="34" grpId="0"/>
      <p:bldP spid="34" grpId="1"/>
      <p:bldP spid="36" grpId="0"/>
      <p:bldP spid="36" grpId="1"/>
      <p:bldP spid="3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3F25AB32-AAC8-4E3A-A2EA-3CE01C2A273F}"/>
              </a:ext>
            </a:extLst>
          </p:cNvPr>
          <p:cNvGrpSpPr/>
          <p:nvPr/>
        </p:nvGrpSpPr>
        <p:grpSpPr>
          <a:xfrm>
            <a:off x="0" y="3439095"/>
            <a:ext cx="9144000" cy="3435846"/>
            <a:chOff x="0" y="3429000"/>
            <a:chExt cx="9144000" cy="3435846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69F8C0FE-523C-4F6B-8EB8-501045129E8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C4F07E86-6526-4BC4-8551-6CFAC38F4CC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9B33BE72-4132-4025-8957-6E34B5B06CE3}"/>
              </a:ext>
            </a:extLst>
          </p:cNvPr>
          <p:cNvSpPr txBox="1"/>
          <p:nvPr/>
        </p:nvSpPr>
        <p:spPr>
          <a:xfrm>
            <a:off x="-1" y="17924"/>
            <a:ext cx="91440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RATE OF REACTION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7770FC-CAC3-43FD-BA68-303011DDE7AB}"/>
              </a:ext>
            </a:extLst>
          </p:cNvPr>
          <p:cNvSpPr txBox="1"/>
          <p:nvPr/>
        </p:nvSpPr>
        <p:spPr>
          <a:xfrm>
            <a:off x="330030" y="481794"/>
            <a:ext cx="8422580" cy="880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initial rate of reaction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– instantaneous rate at the very beginning of the reaction (tangent at the start) where no products are present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EE0EF1-21D5-48B0-B05D-D4788BFAAD6F}"/>
              </a:ext>
            </a:extLst>
          </p:cNvPr>
          <p:cNvSpPr txBox="1"/>
          <p:nvPr/>
        </p:nvSpPr>
        <p:spPr>
          <a:xfrm>
            <a:off x="51542" y="1654585"/>
            <a:ext cx="19704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 + </a:t>
            </a:r>
            <a:r>
              <a:rPr lang="en-US" sz="2400" b="1" dirty="0">
                <a:solidFill>
                  <a:srgbClr val="CC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</a:t>
            </a: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 → </a:t>
            </a:r>
            <a:r>
              <a:rPr lang="en-US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 +</a:t>
            </a:r>
            <a:r>
              <a:rPr lang="en-US" sz="24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D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2DD8554-BDB1-4AC3-BED8-0A43A410B4B9}"/>
              </a:ext>
            </a:extLst>
          </p:cNvPr>
          <p:cNvGrpSpPr/>
          <p:nvPr/>
        </p:nvGrpSpPr>
        <p:grpSpPr>
          <a:xfrm>
            <a:off x="2581386" y="1508690"/>
            <a:ext cx="5723031" cy="777596"/>
            <a:chOff x="3426617" y="788772"/>
            <a:chExt cx="6172201" cy="777596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414064A7-3E14-49CB-A13B-DEEAE469F6B9}"/>
                </a:ext>
              </a:extLst>
            </p:cNvPr>
            <p:cNvSpPr txBox="1"/>
            <p:nvPr/>
          </p:nvSpPr>
          <p:spPr>
            <a:xfrm>
              <a:off x="4054998" y="867040"/>
              <a:ext cx="811441" cy="6798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ts val="1500"/>
                </a:lnSpc>
              </a:pPr>
              <a:r>
                <a:rPr lang="en-US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/>
                </a:rPr>
                <a:t> [A]</a:t>
              </a:r>
            </a:p>
            <a:p>
              <a:pPr>
                <a:lnSpc>
                  <a:spcPts val="1500"/>
                </a:lnSpc>
              </a:pPr>
              <a:r>
                <a:rPr lang="en-US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/>
                </a:rPr>
                <a:t> ------- </a:t>
              </a:r>
            </a:p>
            <a:p>
              <a:pPr>
                <a:lnSpc>
                  <a:spcPts val="1500"/>
                </a:lnSpc>
              </a:pPr>
              <a:r>
                <a:rPr lang="en-US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/>
                </a:rPr>
                <a:t>    t</a:t>
              </a:r>
              <a:endPara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D5B48E0E-8CD1-4B15-B987-186830E239E9}"/>
                </a:ext>
              </a:extLst>
            </p:cNvPr>
            <p:cNvSpPr txBox="1"/>
            <p:nvPr/>
          </p:nvSpPr>
          <p:spPr>
            <a:xfrm>
              <a:off x="3750197" y="991333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D858373-CF67-424F-B912-8B91A6F20657}"/>
                </a:ext>
              </a:extLst>
            </p:cNvPr>
            <p:cNvSpPr txBox="1"/>
            <p:nvPr/>
          </p:nvSpPr>
          <p:spPr>
            <a:xfrm>
              <a:off x="5440779" y="886502"/>
              <a:ext cx="784189" cy="6798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ts val="1500"/>
                </a:lnSpc>
              </a:pPr>
              <a:r>
                <a:rPr lang="en-US" dirty="0">
                  <a:solidFill>
                    <a:srgbClr val="CC66FF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/>
                </a:rPr>
                <a:t>   [</a:t>
              </a:r>
              <a:r>
                <a:rPr lang="en-US" dirty="0">
                  <a:solidFill>
                    <a:srgbClr val="CC66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B</a:t>
              </a:r>
              <a:r>
                <a:rPr lang="en-US" dirty="0">
                  <a:solidFill>
                    <a:srgbClr val="CC66FF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/>
                </a:rPr>
                <a:t>]</a:t>
              </a:r>
            </a:p>
            <a:p>
              <a:pPr>
                <a:lnSpc>
                  <a:spcPts val="1500"/>
                </a:lnSpc>
              </a:pPr>
              <a:r>
                <a:rPr lang="en-US" dirty="0">
                  <a:solidFill>
                    <a:srgbClr val="CC66FF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/>
                </a:rPr>
                <a:t> ------- </a:t>
              </a:r>
            </a:p>
            <a:p>
              <a:pPr>
                <a:lnSpc>
                  <a:spcPts val="1500"/>
                </a:lnSpc>
              </a:pPr>
              <a:r>
                <a:rPr lang="en-US" dirty="0">
                  <a:solidFill>
                    <a:srgbClr val="CC66FF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/>
                </a:rPr>
                <a:t>    t</a:t>
              </a:r>
              <a:endParaRPr lang="en-US" dirty="0">
                <a:solidFill>
                  <a:srgbClr val="CC66FF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7F0057A4-B7A5-4EEC-8600-F2E9BD5DA968}"/>
                </a:ext>
              </a:extLst>
            </p:cNvPr>
            <p:cNvSpPr txBox="1"/>
            <p:nvPr/>
          </p:nvSpPr>
          <p:spPr>
            <a:xfrm>
              <a:off x="5264524" y="991333"/>
              <a:ext cx="2551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solidFill>
                    <a:srgbClr val="CC66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6E4B2A0-A5E3-4DD9-8808-9C028B893119}"/>
                </a:ext>
              </a:extLst>
            </p:cNvPr>
            <p:cNvSpPr txBox="1"/>
            <p:nvPr/>
          </p:nvSpPr>
          <p:spPr>
            <a:xfrm>
              <a:off x="6642497" y="876771"/>
              <a:ext cx="784189" cy="6798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ts val="1500"/>
                </a:lnSpc>
              </a:pPr>
              <a:r>
                <a:rPr lang="en-US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/>
                </a:rPr>
                <a:t>  [C]</a:t>
              </a:r>
            </a:p>
            <a:p>
              <a:pPr>
                <a:lnSpc>
                  <a:spcPts val="1500"/>
                </a:lnSpc>
              </a:pPr>
              <a:r>
                <a:rPr lang="en-US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/>
                </a:rPr>
                <a:t> ------- </a:t>
              </a:r>
            </a:p>
            <a:p>
              <a:pPr>
                <a:lnSpc>
                  <a:spcPts val="1500"/>
                </a:lnSpc>
              </a:pPr>
              <a:r>
                <a:rPr lang="en-US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/>
                </a:rPr>
                <a:t>   t</a:t>
              </a:r>
              <a:endParaRPr lang="en-US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D8F14170-CE8C-410D-AD07-32E65EBBBDE7}"/>
                </a:ext>
              </a:extLst>
            </p:cNvPr>
            <p:cNvSpPr txBox="1"/>
            <p:nvPr/>
          </p:nvSpPr>
          <p:spPr>
            <a:xfrm>
              <a:off x="7856547" y="867040"/>
              <a:ext cx="731290" cy="67986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ts val="1500"/>
                </a:lnSpc>
              </a:pPr>
              <a:r>
                <a:rPr lang="en-US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/>
                </a:rPr>
                <a:t>[</a:t>
              </a:r>
              <a:r>
                <a:rPr lang="en-US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D</a:t>
              </a:r>
              <a:r>
                <a:rPr lang="en-US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/>
                </a:rPr>
                <a:t>]</a:t>
              </a:r>
            </a:p>
            <a:p>
              <a:pPr>
                <a:lnSpc>
                  <a:spcPts val="1500"/>
                </a:lnSpc>
              </a:pPr>
              <a:r>
                <a:rPr lang="en-US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/>
                </a:rPr>
                <a:t>------- </a:t>
              </a:r>
            </a:p>
            <a:p>
              <a:pPr>
                <a:lnSpc>
                  <a:spcPts val="1500"/>
                </a:lnSpc>
              </a:pPr>
              <a:r>
                <a:rPr lang="en-US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/>
                </a:rPr>
                <a:t>  t</a:t>
              </a:r>
              <a:endParaRPr lang="en-US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FA217377-F9AA-4D5B-B38C-342BAAFF56C6}"/>
                </a:ext>
              </a:extLst>
            </p:cNvPr>
            <p:cNvSpPr txBox="1"/>
            <p:nvPr/>
          </p:nvSpPr>
          <p:spPr>
            <a:xfrm>
              <a:off x="7556465" y="982482"/>
              <a:ext cx="300082" cy="4915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latin typeface="Calibri" panose="020F0502020204030204" pitchFamily="34" charset="0"/>
                  <a:cs typeface="Calibri" panose="020F0502020204030204" pitchFamily="34" charset="0"/>
                </a:rPr>
                <a:t>=</a:t>
              </a:r>
              <a:endParaRPr lang="en-US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88B72E27-C751-4F11-8A1C-ACFDC1E6EAB8}"/>
                </a:ext>
              </a:extLst>
            </p:cNvPr>
            <p:cNvSpPr txBox="1"/>
            <p:nvPr/>
          </p:nvSpPr>
          <p:spPr>
            <a:xfrm>
              <a:off x="6289727" y="1005963"/>
              <a:ext cx="22299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>
                  <a:latin typeface="Calibri" panose="020F0502020204030204" pitchFamily="34" charset="0"/>
                  <a:cs typeface="Calibri" panose="020F0502020204030204" pitchFamily="34" charset="0"/>
                </a:rPr>
                <a:t>=</a:t>
              </a:r>
              <a:endParaRPr lang="en-US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BE9F05B8-935B-41EA-B293-F006311C443C}"/>
                </a:ext>
              </a:extLst>
            </p:cNvPr>
            <p:cNvSpPr txBox="1"/>
            <p:nvPr/>
          </p:nvSpPr>
          <p:spPr>
            <a:xfrm>
              <a:off x="4942402" y="999772"/>
              <a:ext cx="30008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>
                  <a:latin typeface="Calibri" panose="020F0502020204030204" pitchFamily="34" charset="0"/>
                  <a:cs typeface="Calibri" panose="020F0502020204030204" pitchFamily="34" charset="0"/>
                </a:rPr>
                <a:t>=</a:t>
              </a:r>
              <a:endParaRPr lang="en-US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ABF919FD-D2A7-440D-BE83-6FF3C0D0CF62}"/>
                </a:ext>
              </a:extLst>
            </p:cNvPr>
            <p:cNvSpPr/>
            <p:nvPr/>
          </p:nvSpPr>
          <p:spPr>
            <a:xfrm>
              <a:off x="3426617" y="788772"/>
              <a:ext cx="6172201" cy="774454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7E07E0AB-D464-44CD-82AE-8CE3F2D98E08}"/>
              </a:ext>
            </a:extLst>
          </p:cNvPr>
          <p:cNvCxnSpPr>
            <a:cxnSpLocks/>
          </p:cNvCxnSpPr>
          <p:nvPr/>
        </p:nvCxnSpPr>
        <p:spPr>
          <a:xfrm>
            <a:off x="-29115" y="2511081"/>
            <a:ext cx="9144000" cy="0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id="{3E635438-E786-418A-82CF-380E25E5D15B}"/>
              </a:ext>
            </a:extLst>
          </p:cNvPr>
          <p:cNvSpPr txBox="1"/>
          <p:nvPr/>
        </p:nvSpPr>
        <p:spPr>
          <a:xfrm>
            <a:off x="255820" y="2645728"/>
            <a:ext cx="4244172" cy="30040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factors affecting rate of reaction: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concentration of reactants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temperature of reaction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intensity of light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particle size of a solid (large surface area)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presence of catalyst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DF51B0C0-3AE2-4A97-AE29-23FF355C1D8B}"/>
              </a:ext>
            </a:extLst>
          </p:cNvPr>
          <p:cNvCxnSpPr>
            <a:cxnSpLocks/>
          </p:cNvCxnSpPr>
          <p:nvPr/>
        </p:nvCxnSpPr>
        <p:spPr>
          <a:xfrm>
            <a:off x="4499992" y="2511081"/>
            <a:ext cx="0" cy="4077072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C4C2669D-06D4-4C10-B208-5F6B7C380FDD}"/>
              </a:ext>
            </a:extLst>
          </p:cNvPr>
          <p:cNvSpPr txBox="1"/>
          <p:nvPr/>
        </p:nvSpPr>
        <p:spPr>
          <a:xfrm>
            <a:off x="4808135" y="2735047"/>
            <a:ext cx="26873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units of rate of reaction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362D42FD-C30B-4742-9283-C3531738F197}"/>
              </a:ext>
            </a:extLst>
          </p:cNvPr>
          <p:cNvSpPr txBox="1"/>
          <p:nvPr/>
        </p:nvSpPr>
        <p:spPr>
          <a:xfrm>
            <a:off x="4758937" y="3166520"/>
            <a:ext cx="2514278" cy="17113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concentration – </a:t>
            </a:r>
            <a:r>
              <a:rPr lang="en-GB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mol/L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time – 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</a:p>
          <a:p>
            <a:pPr>
              <a:lnSpc>
                <a:spcPct val="150000"/>
              </a:lnSpc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rate of reaction - </a:t>
            </a:r>
            <a:r>
              <a:rPr lang="en-GB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mol/L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31480836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3F25AB32-AAC8-4E3A-A2EA-3CE01C2A273F}"/>
              </a:ext>
            </a:extLst>
          </p:cNvPr>
          <p:cNvGrpSpPr/>
          <p:nvPr/>
        </p:nvGrpSpPr>
        <p:grpSpPr>
          <a:xfrm>
            <a:off x="0" y="3439095"/>
            <a:ext cx="9144000" cy="3435846"/>
            <a:chOff x="0" y="3429000"/>
            <a:chExt cx="9144000" cy="3435846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69F8C0FE-523C-4F6B-8EB8-501045129E8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C4F07E86-6526-4BC4-8551-6CFAC38F4CC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94ABD09A-498A-4D5B-8026-C11ACFC5DE9A}"/>
              </a:ext>
            </a:extLst>
          </p:cNvPr>
          <p:cNvSpPr txBox="1"/>
          <p:nvPr/>
        </p:nvSpPr>
        <p:spPr>
          <a:xfrm>
            <a:off x="-1" y="17924"/>
            <a:ext cx="91440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RATE LAW – effect of concentration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0F94C81-A525-4AAC-A8F7-E6EDE08BF2EB}"/>
              </a:ext>
            </a:extLst>
          </p:cNvPr>
          <p:cNvSpPr txBox="1"/>
          <p:nvPr/>
        </p:nvSpPr>
        <p:spPr>
          <a:xfrm>
            <a:off x="52845" y="526619"/>
            <a:ext cx="90383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rate of reaction measured experimentally at any stage of the reaction: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BBD380-C201-4225-8102-0E873EE2CFD3}"/>
              </a:ext>
            </a:extLst>
          </p:cNvPr>
          <p:cNvSpPr txBox="1"/>
          <p:nvPr/>
        </p:nvSpPr>
        <p:spPr>
          <a:xfrm>
            <a:off x="294897" y="1526194"/>
            <a:ext cx="15811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rate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b="1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[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A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]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a</a:t>
            </a:r>
            <a:endParaRPr lang="en-GB" baseline="30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F74D75-F89B-4E71-AEC3-16B59BCCBF02}"/>
              </a:ext>
            </a:extLst>
          </p:cNvPr>
          <p:cNvSpPr txBox="1"/>
          <p:nvPr/>
        </p:nvSpPr>
        <p:spPr>
          <a:xfrm>
            <a:off x="1085785" y="5147140"/>
            <a:ext cx="6862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every reaction has its own characteristic rate law and rate constant k 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DA4629-089E-4731-8BED-416A494A8021}"/>
              </a:ext>
            </a:extLst>
          </p:cNvPr>
          <p:cNvSpPr txBox="1"/>
          <p:nvPr/>
        </p:nvSpPr>
        <p:spPr>
          <a:xfrm>
            <a:off x="971600" y="2273838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-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rate constant independent of concentration but depends on temperature and has to be determined experimentally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89B0C3-267F-41BC-82E3-D418CE1A71BA}"/>
              </a:ext>
            </a:extLst>
          </p:cNvPr>
          <p:cNvSpPr txBox="1"/>
          <p:nvPr/>
        </p:nvSpPr>
        <p:spPr>
          <a:xfrm>
            <a:off x="950877" y="3125353"/>
            <a:ext cx="75815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a, b, c –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order of reaction in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dirty="0">
                <a:solidFill>
                  <a:srgbClr val="CC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(0, 1, 2); the power to which the concentration of a species is raised in the rate law; NOT THE STOICHIOMETRICAL COEFFICIENTS !!!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FA83A7-AC3E-48BC-BB1B-3B28B47498B9}"/>
              </a:ext>
            </a:extLst>
          </p:cNvPr>
          <p:cNvSpPr txBox="1"/>
          <p:nvPr/>
        </p:nvSpPr>
        <p:spPr>
          <a:xfrm>
            <a:off x="363970" y="1119525"/>
            <a:ext cx="833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A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>
                <a:solidFill>
                  <a:srgbClr val="CC66FF"/>
                </a:solidFill>
                <a:sym typeface="Wingdings" panose="05000000000000000000" pitchFamily="2" charset="2"/>
              </a:rPr>
              <a:t>B</a:t>
            </a:r>
            <a:endParaRPr lang="en-GB" dirty="0">
              <a:solidFill>
                <a:srgbClr val="CC66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9F2C744-C024-403A-870D-01F75DFFBBCD}"/>
              </a:ext>
            </a:extLst>
          </p:cNvPr>
          <p:cNvSpPr txBox="1"/>
          <p:nvPr/>
        </p:nvSpPr>
        <p:spPr>
          <a:xfrm>
            <a:off x="2773554" y="1517779"/>
            <a:ext cx="2159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rate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b="1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[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A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]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a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 [</a:t>
            </a:r>
            <a:r>
              <a:rPr lang="en-GB" dirty="0">
                <a:solidFill>
                  <a:srgbClr val="CC66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B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]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b</a:t>
            </a:r>
            <a:endParaRPr lang="en-GB" baseline="30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50D14C7-310F-4349-8101-4FC90A56BA21}"/>
              </a:ext>
            </a:extLst>
          </p:cNvPr>
          <p:cNvSpPr txBox="1"/>
          <p:nvPr/>
        </p:nvSpPr>
        <p:spPr>
          <a:xfrm>
            <a:off x="2813506" y="1125993"/>
            <a:ext cx="12635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A</a:t>
            </a:r>
            <a:r>
              <a:rPr lang="en-GB" dirty="0"/>
              <a:t> + </a:t>
            </a:r>
            <a:r>
              <a:rPr lang="en-GB" dirty="0">
                <a:solidFill>
                  <a:srgbClr val="CC66FF"/>
                </a:solidFill>
                <a:sym typeface="Wingdings" panose="05000000000000000000" pitchFamily="2" charset="2"/>
              </a:rPr>
              <a:t>B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>
                <a:solidFill>
                  <a:srgbClr val="00B050"/>
                </a:solidFill>
                <a:sym typeface="Wingdings" panose="05000000000000000000" pitchFamily="2" charset="2"/>
              </a:rPr>
              <a:t>C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8C1A175-E412-4376-83B3-C4B7E5F5C264}"/>
              </a:ext>
            </a:extLst>
          </p:cNvPr>
          <p:cNvSpPr txBox="1"/>
          <p:nvPr/>
        </p:nvSpPr>
        <p:spPr>
          <a:xfrm>
            <a:off x="5443010" y="1556075"/>
            <a:ext cx="2722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rate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b="1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[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A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]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a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 [</a:t>
            </a:r>
            <a:r>
              <a:rPr lang="en-GB" dirty="0">
                <a:solidFill>
                  <a:srgbClr val="CC66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B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]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b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 [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]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</a:t>
            </a:r>
            <a:endParaRPr lang="en-GB" baseline="30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29E43C1-26BB-4677-AE44-C741B11151B0}"/>
              </a:ext>
            </a:extLst>
          </p:cNvPr>
          <p:cNvSpPr txBox="1"/>
          <p:nvPr/>
        </p:nvSpPr>
        <p:spPr>
          <a:xfrm>
            <a:off x="5508104" y="1125167"/>
            <a:ext cx="16931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A</a:t>
            </a:r>
            <a:r>
              <a:rPr lang="en-GB" dirty="0"/>
              <a:t> + </a:t>
            </a:r>
            <a:r>
              <a:rPr lang="en-GB" dirty="0">
                <a:solidFill>
                  <a:srgbClr val="CC66FF"/>
                </a:solidFill>
                <a:sym typeface="Wingdings" panose="05000000000000000000" pitchFamily="2" charset="2"/>
              </a:rPr>
              <a:t>B</a:t>
            </a:r>
            <a:r>
              <a:rPr lang="en-GB" dirty="0"/>
              <a:t> + </a:t>
            </a:r>
            <a:r>
              <a:rPr lang="en-GB" dirty="0">
                <a:solidFill>
                  <a:srgbClr val="00B050"/>
                </a:solidFill>
                <a:sym typeface="Wingdings" panose="05000000000000000000" pitchFamily="2" charset="2"/>
              </a:rPr>
              <a:t>C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>
                <a:solidFill>
                  <a:srgbClr val="0070C0"/>
                </a:solidFill>
                <a:sym typeface="Wingdings" panose="05000000000000000000" pitchFamily="2" charset="2"/>
              </a:rPr>
              <a:t>D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47FC1C5-7E42-46C9-AF70-F9D5784167A5}"/>
              </a:ext>
            </a:extLst>
          </p:cNvPr>
          <p:cNvSpPr txBox="1"/>
          <p:nvPr/>
        </p:nvSpPr>
        <p:spPr>
          <a:xfrm>
            <a:off x="869634" y="4362425"/>
            <a:ext cx="77440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 + b + c  - overall order of reaction with respect to a reactant is an indication of how the reaction takes place, not its stoichiometry !!!</a:t>
            </a:r>
          </a:p>
        </p:txBody>
      </p:sp>
    </p:spTree>
    <p:extLst>
      <p:ext uri="{BB962C8B-B14F-4D97-AF65-F5344CB8AC3E}">
        <p14:creationId xmlns:p14="http://schemas.microsoft.com/office/powerpoint/2010/main" val="58780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3F25AB32-AAC8-4E3A-A2EA-3CE01C2A273F}"/>
              </a:ext>
            </a:extLst>
          </p:cNvPr>
          <p:cNvGrpSpPr/>
          <p:nvPr/>
        </p:nvGrpSpPr>
        <p:grpSpPr>
          <a:xfrm>
            <a:off x="0" y="3439095"/>
            <a:ext cx="9144000" cy="3435846"/>
            <a:chOff x="0" y="3429000"/>
            <a:chExt cx="9144000" cy="3435846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69F8C0FE-523C-4F6B-8EB8-501045129E8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C4F07E86-6526-4BC4-8551-6CFAC38F4CC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AAA72F53-90F4-4224-BB5D-5B6618641CE8}"/>
              </a:ext>
            </a:extLst>
          </p:cNvPr>
          <p:cNvSpPr txBox="1"/>
          <p:nvPr/>
        </p:nvSpPr>
        <p:spPr>
          <a:xfrm>
            <a:off x="-1" y="17924"/>
            <a:ext cx="91440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KINETICS OF EXPLOSIONS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253470-B9AA-47FF-A10C-7E833F7A246E}"/>
              </a:ext>
            </a:extLst>
          </p:cNvPr>
          <p:cNvSpPr txBox="1"/>
          <p:nvPr/>
        </p:nvSpPr>
        <p:spPr>
          <a:xfrm>
            <a:off x="9869" y="480963"/>
            <a:ext cx="903649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exothermic reaction 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– energy of reactants &gt; energy of products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energy is needed to start the reaction </a:t>
            </a:r>
            <a:r>
              <a:rPr lang="en-US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(initiator)</a:t>
            </a:r>
            <a:endParaRPr lang="en-US" b="0" i="0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activation </a:t>
            </a:r>
            <a:r>
              <a:rPr lang="en-US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US" b="1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nergy (</a:t>
            </a:r>
            <a:r>
              <a:rPr lang="en-US" b="1" i="0" dirty="0" err="1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US" b="1" i="0" baseline="-25000" dirty="0" err="1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US" b="1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) -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energy needed to break bonds in the reactants and to allow the less stable intermediates, or activated complex, before the products are formed 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77AF679-B4E4-4C63-86A9-66F4A5C56B08}"/>
              </a:ext>
            </a:extLst>
          </p:cNvPr>
          <p:cNvSpPr txBox="1"/>
          <p:nvPr/>
        </p:nvSpPr>
        <p:spPr>
          <a:xfrm>
            <a:off x="5128028" y="5042687"/>
            <a:ext cx="39626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e.g. glycerine and nitric acid 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itchFamily="2" charset="2"/>
              </a:rPr>
              <a:t> </a:t>
            </a:r>
            <a:r>
              <a:rPr lang="en-GB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itchFamily="2" charset="2"/>
              </a:rPr>
              <a:t>nitroglycerine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itchFamily="2" charset="2"/>
              </a:rPr>
              <a:t> and water </a:t>
            </a:r>
            <a:endParaRPr lang="en-GB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078DE75-8C94-4E71-B500-0D56321D3553}"/>
              </a:ext>
            </a:extLst>
          </p:cNvPr>
          <p:cNvSpPr txBox="1"/>
          <p:nvPr/>
        </p:nvSpPr>
        <p:spPr>
          <a:xfrm>
            <a:off x="5133288" y="4717762"/>
            <a:ext cx="33173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e.g. TNT 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itchFamily="2" charset="2"/>
              </a:rPr>
              <a:t> C + CO + H</a:t>
            </a:r>
            <a:r>
              <a:rPr lang="en-GB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itchFamily="2" charset="2"/>
              </a:rPr>
              <a:t>2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itchFamily="2" charset="2"/>
              </a:rPr>
              <a:t>O and N</a:t>
            </a:r>
            <a:r>
              <a:rPr lang="en-GB" baseline="-25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itchFamily="2" charset="2"/>
              </a:rPr>
              <a:t>2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itchFamily="2" charset="2"/>
              </a:rPr>
              <a:t> </a:t>
            </a:r>
            <a:endParaRPr lang="en-GB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869BAFA-AA2E-4674-81A9-FAA8C5097E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4048" y="1916832"/>
            <a:ext cx="4511968" cy="354369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CC435015-0B0D-4523-A45F-DC1E58FC9FBA}"/>
              </a:ext>
            </a:extLst>
          </p:cNvPr>
          <p:cNvSpPr txBox="1"/>
          <p:nvPr/>
        </p:nvSpPr>
        <p:spPr>
          <a:xfrm>
            <a:off x="3792180" y="1865118"/>
            <a:ext cx="5329846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ignition involves giving the explosive material the activation energy to start deflagration (</a:t>
            </a:r>
            <a:r>
              <a:rPr lang="en-US" b="0" i="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hot spot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ctivation by various stimuli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friction, impact and heat initiation </a:t>
            </a:r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provide thermal, potential or kinetic energy to the system)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electrical impulses - supply electrical energy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deflagration can then provide heat energy to the system to allow the rest of the explosive to react.</a:t>
            </a:r>
            <a:endParaRPr lang="en-GB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free energy of change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– energy liberated in the explosion</a:t>
            </a:r>
            <a:endParaRPr lang="en-US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2EA4087-7D6F-4506-B979-CE08747E2EDF}"/>
              </a:ext>
            </a:extLst>
          </p:cNvPr>
          <p:cNvSpPr txBox="1"/>
          <p:nvPr/>
        </p:nvSpPr>
        <p:spPr>
          <a:xfrm>
            <a:off x="1177863" y="5816379"/>
            <a:ext cx="72728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6600"/>
                </a:solidFill>
              </a:rPr>
              <a:t>The values for </a:t>
            </a:r>
            <a:r>
              <a:rPr lang="en-GB" dirty="0" err="1">
                <a:solidFill>
                  <a:srgbClr val="FF6600"/>
                </a:solidFill>
              </a:rPr>
              <a:t>E</a:t>
            </a:r>
            <a:r>
              <a:rPr lang="en-GB" baseline="-25000" dirty="0" err="1">
                <a:solidFill>
                  <a:srgbClr val="FF6600"/>
                </a:solidFill>
              </a:rPr>
              <a:t>a</a:t>
            </a:r>
            <a:r>
              <a:rPr lang="en-GB" dirty="0">
                <a:solidFill>
                  <a:srgbClr val="FF6600"/>
                </a:solidFill>
              </a:rPr>
              <a:t> can be used to measure the ease with which an explosive composition will initiate (the larger </a:t>
            </a:r>
            <a:r>
              <a:rPr lang="en-GB" dirty="0" err="1">
                <a:solidFill>
                  <a:srgbClr val="FF6600"/>
                </a:solidFill>
              </a:rPr>
              <a:t>E</a:t>
            </a:r>
            <a:r>
              <a:rPr lang="en-GB" baseline="-25000" dirty="0" err="1">
                <a:solidFill>
                  <a:srgbClr val="FF6600"/>
                </a:solidFill>
              </a:rPr>
              <a:t>a</a:t>
            </a:r>
            <a:r>
              <a:rPr lang="en-GB" baseline="-25000" dirty="0">
                <a:solidFill>
                  <a:srgbClr val="FF6600"/>
                </a:solidFill>
              </a:rPr>
              <a:t> </a:t>
            </a:r>
            <a:r>
              <a:rPr lang="en-GB" dirty="0">
                <a:solidFill>
                  <a:srgbClr val="FF6600"/>
                </a:solidFill>
              </a:rPr>
              <a:t>, the more difficult it will be to initiate the explosive composition) </a:t>
            </a:r>
          </a:p>
        </p:txBody>
      </p:sp>
    </p:spTree>
    <p:extLst>
      <p:ext uri="{BB962C8B-B14F-4D97-AF65-F5344CB8AC3E}">
        <p14:creationId xmlns:p14="http://schemas.microsoft.com/office/powerpoint/2010/main" val="16843502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3F25AB32-AAC8-4E3A-A2EA-3CE01C2A273F}"/>
              </a:ext>
            </a:extLst>
          </p:cNvPr>
          <p:cNvGrpSpPr/>
          <p:nvPr/>
        </p:nvGrpSpPr>
        <p:grpSpPr>
          <a:xfrm>
            <a:off x="0" y="3439095"/>
            <a:ext cx="9144000" cy="3435846"/>
            <a:chOff x="0" y="3429000"/>
            <a:chExt cx="9144000" cy="3435846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69F8C0FE-523C-4F6B-8EB8-501045129E8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C4F07E86-6526-4BC4-8551-6CFAC38F4CC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EA1D308F-84EB-4078-9A42-CD3B68AA2197}"/>
              </a:ext>
            </a:extLst>
          </p:cNvPr>
          <p:cNvSpPr txBox="1"/>
          <p:nvPr/>
        </p:nvSpPr>
        <p:spPr>
          <a:xfrm>
            <a:off x="-1" y="17924"/>
            <a:ext cx="91440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EFFECT OF TEMPERATURE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51D509-9A94-46DC-BA07-F708F363AAC5}"/>
              </a:ext>
            </a:extLst>
          </p:cNvPr>
          <p:cNvSpPr txBox="1"/>
          <p:nvPr/>
        </p:nvSpPr>
        <p:spPr>
          <a:xfrm>
            <a:off x="251520" y="622028"/>
            <a:ext cx="23158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Arrhenius equation: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00698F-E718-4B4C-8BE6-2B57A5D8F7B4}"/>
              </a:ext>
            </a:extLst>
          </p:cNvPr>
          <p:cNvSpPr txBox="1"/>
          <p:nvPr/>
        </p:nvSpPr>
        <p:spPr>
          <a:xfrm>
            <a:off x="546023" y="1197480"/>
            <a:ext cx="17829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sz="2800" dirty="0">
                <a:solidFill>
                  <a:srgbClr val="FF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GB" sz="28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sz="2800" baseline="30000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Ea</a:t>
            </a:r>
            <a:r>
              <a:rPr lang="en-GB" sz="28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en-GB" sz="2800" baseline="30000" dirty="0">
                <a:solidFill>
                  <a:srgbClr val="99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sz="2800" baseline="30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endParaRPr lang="en-GB" sz="2800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1EE9A5-DF9D-437D-9F9F-7AA497412719}"/>
              </a:ext>
            </a:extLst>
          </p:cNvPr>
          <p:cNvSpPr txBox="1"/>
          <p:nvPr/>
        </p:nvSpPr>
        <p:spPr>
          <a:xfrm>
            <a:off x="3875053" y="656864"/>
            <a:ext cx="321722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– rate constant</a:t>
            </a:r>
          </a:p>
          <a:p>
            <a:r>
              <a:rPr lang="en-GB" dirty="0">
                <a:solidFill>
                  <a:srgbClr val="FF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– constant for a given material</a:t>
            </a:r>
          </a:p>
          <a:p>
            <a:r>
              <a:rPr lang="en-GB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GB" baseline="-25000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– activation energy, kJ/mol</a:t>
            </a:r>
          </a:p>
          <a:p>
            <a:r>
              <a:rPr lang="en-GB" dirty="0">
                <a:solidFill>
                  <a:srgbClr val="99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– gas constant, 8.314 J/mol-K</a:t>
            </a:r>
          </a:p>
          <a:p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– temperature, K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23A5BCE-243D-41CC-B313-D3376C011698}"/>
              </a:ext>
            </a:extLst>
          </p:cNvPr>
          <p:cNvSpPr txBox="1"/>
          <p:nvPr/>
        </p:nvSpPr>
        <p:spPr>
          <a:xfrm>
            <a:off x="251520" y="3515944"/>
            <a:ext cx="840261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GB" sz="20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sz="2000" baseline="30000" dirty="0" err="1">
                <a:solidFill>
                  <a:srgbClr val="FF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Ea</a:t>
            </a:r>
            <a:r>
              <a:rPr lang="en-GB" sz="20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en-GB" sz="2000" baseline="30000" dirty="0">
                <a:solidFill>
                  <a:srgbClr val="99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sz="2000" baseline="30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– quantifies the fraction of colliding molecules that result in a reaction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E5B99BC-45AF-499B-B105-40678B1F0407}"/>
              </a:ext>
            </a:extLst>
          </p:cNvPr>
          <p:cNvSpPr txBox="1"/>
          <p:nvPr/>
        </p:nvSpPr>
        <p:spPr>
          <a:xfrm>
            <a:off x="1475656" y="5254786"/>
            <a:ext cx="717847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Ea</a:t>
            </a:r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A (primary explosives, PE) &lt; </a:t>
            </a:r>
            <a:r>
              <a:rPr lang="en-GB" sz="2000" b="1" dirty="0" err="1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Ea</a:t>
            </a:r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A (secondary explosives, SE)</a:t>
            </a:r>
          </a:p>
          <a:p>
            <a:endParaRPr lang="en-GB" sz="2000" b="1" dirty="0">
              <a:solidFill>
                <a:srgbClr val="00B0F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Less energy needed to initiate PE </a:t>
            </a:r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more sensitive to external stimuli (friction, light, etc)</a:t>
            </a:r>
            <a:endParaRPr lang="en-GB" sz="2000" b="1" dirty="0">
              <a:solidFill>
                <a:srgbClr val="00B0F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6F1923-B0C3-446C-814C-E6DA7AF6CE53}"/>
              </a:ext>
            </a:extLst>
          </p:cNvPr>
          <p:cNvSpPr txBox="1"/>
          <p:nvPr/>
        </p:nvSpPr>
        <p:spPr>
          <a:xfrm>
            <a:off x="338500" y="2362523"/>
            <a:ext cx="82809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– frequency factor or collision factor; determined from the number of collisions per unit volume per second between the molecules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A0CDEC9-03C9-4D07-A0D9-E44714A805CD}"/>
              </a:ext>
            </a:extLst>
          </p:cNvPr>
          <p:cNvSpPr txBox="1"/>
          <p:nvPr/>
        </p:nvSpPr>
        <p:spPr>
          <a:xfrm>
            <a:off x="754922" y="4239123"/>
            <a:ext cx="303596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if </a:t>
            </a:r>
            <a:r>
              <a:rPr lang="en-GB" sz="2000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GB" sz="2000" baseline="-25000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= 0, e</a:t>
            </a:r>
            <a:r>
              <a:rPr lang="en-GB" sz="20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sz="2000" baseline="30000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Ea</a:t>
            </a:r>
            <a:r>
              <a:rPr lang="en-GB" sz="20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en-GB" sz="2000" baseline="30000" dirty="0">
                <a:solidFill>
                  <a:srgbClr val="99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sz="2000" baseline="30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= 1 and all colliding molecules react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605CD23-E338-4772-AF86-0E1395B058EC}"/>
              </a:ext>
            </a:extLst>
          </p:cNvPr>
          <p:cNvSpPr txBox="1"/>
          <p:nvPr/>
        </p:nvSpPr>
        <p:spPr>
          <a:xfrm>
            <a:off x="4333782" y="4239123"/>
            <a:ext cx="428563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if </a:t>
            </a:r>
            <a:r>
              <a:rPr lang="en-GB" sz="2000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</a:t>
            </a:r>
            <a:r>
              <a:rPr lang="en-GB" sz="2000" baseline="-25000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en-GB" sz="2000" dirty="0">
                <a:solidFill>
                  <a:srgbClr val="99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sz="2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&gt;&gt; 1, </a:t>
            </a:r>
            <a:r>
              <a:rPr lang="en-GB" sz="2000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Ea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&gt;&gt; </a:t>
            </a:r>
            <a:r>
              <a:rPr lang="en-GB" sz="2000" dirty="0">
                <a:solidFill>
                  <a:srgbClr val="99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sz="2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(high activation energy), majority of molecules do not react</a:t>
            </a:r>
          </a:p>
        </p:txBody>
      </p:sp>
    </p:spTree>
    <p:extLst>
      <p:ext uri="{BB962C8B-B14F-4D97-AF65-F5344CB8AC3E}">
        <p14:creationId xmlns:p14="http://schemas.microsoft.com/office/powerpoint/2010/main" val="1131582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3F25AB32-AAC8-4E3A-A2EA-3CE01C2A273F}"/>
              </a:ext>
            </a:extLst>
          </p:cNvPr>
          <p:cNvGrpSpPr/>
          <p:nvPr/>
        </p:nvGrpSpPr>
        <p:grpSpPr>
          <a:xfrm>
            <a:off x="0" y="3439095"/>
            <a:ext cx="9144000" cy="3435846"/>
            <a:chOff x="0" y="3429000"/>
            <a:chExt cx="9144000" cy="3435846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69F8C0FE-523C-4F6B-8EB8-501045129E8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C4F07E86-6526-4BC4-8551-6CFAC38F4CC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426F4719-D354-40B0-8A60-D60814C46ECE}"/>
              </a:ext>
            </a:extLst>
          </p:cNvPr>
          <p:cNvSpPr txBox="1"/>
          <p:nvPr/>
        </p:nvSpPr>
        <p:spPr>
          <a:xfrm>
            <a:off x="-1" y="17924"/>
            <a:ext cx="91440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KINETICS OF THERMAL DECOMPOSITION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D1AB8BE-C96B-4A60-B927-D71ADFB55865}"/>
              </a:ext>
            </a:extLst>
          </p:cNvPr>
          <p:cNvSpPr txBox="1"/>
          <p:nvPr/>
        </p:nvSpPr>
        <p:spPr>
          <a:xfrm>
            <a:off x="179512" y="620688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all explosives undergo thermal decomposition at temperatures lower than the temperature needed for detonation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3F1A5E-B147-4EAF-8A15-2AC0290B49EC}"/>
              </a:ext>
            </a:extLst>
          </p:cNvPr>
          <p:cNvSpPr txBox="1"/>
          <p:nvPr/>
        </p:nvSpPr>
        <p:spPr>
          <a:xfrm>
            <a:off x="155835" y="1343250"/>
            <a:ext cx="61666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used to determine the </a:t>
            </a:r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stability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shelf life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of the explosive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shelf-life and stability susceptibility to heat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3E0EE0-8C49-4DE0-B86D-D58F0768E58A}"/>
              </a:ext>
            </a:extLst>
          </p:cNvPr>
          <p:cNvSpPr txBox="1"/>
          <p:nvPr/>
        </p:nvSpPr>
        <p:spPr>
          <a:xfrm>
            <a:off x="155835" y="2070202"/>
            <a:ext cx="87366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measured at constant temperature by measuring the rate of gas released from a sample of explosive at a series of controlled temperatures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3B347E-E1EF-410D-8236-4F389FC4B39F}"/>
              </a:ext>
            </a:extLst>
          </p:cNvPr>
          <p:cNvSpPr txBox="1"/>
          <p:nvPr/>
        </p:nvSpPr>
        <p:spPr>
          <a:xfrm>
            <a:off x="395536" y="2860457"/>
            <a:ext cx="15456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sz="2800" b="1" dirty="0" err="1"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sz="2800" baseline="30000" dirty="0" err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+ </a:t>
            </a:r>
            <a:r>
              <a:rPr lang="en-GB" sz="28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9C92CA-2701-47DD-9652-86F4466A9C42}"/>
              </a:ext>
            </a:extLst>
          </p:cNvPr>
          <p:cNvSpPr txBox="1"/>
          <p:nvPr/>
        </p:nvSpPr>
        <p:spPr>
          <a:xfrm>
            <a:off x="3347864" y="2783512"/>
            <a:ext cx="353737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– volume of gas evolved </a:t>
            </a:r>
          </a:p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k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– reaction rate constant</a:t>
            </a:r>
          </a:p>
          <a:p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– temperature,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degC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– constant for particular explosive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2D6EFAC-28D5-47FD-96BA-D1490DF0C5D1}"/>
              </a:ext>
            </a:extLst>
          </p:cNvPr>
          <p:cNvSpPr txBox="1"/>
          <p:nvPr/>
        </p:nvSpPr>
        <p:spPr>
          <a:xfrm>
            <a:off x="760832" y="4226525"/>
            <a:ext cx="838153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for every </a:t>
            </a:r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10 </a:t>
            </a:r>
            <a:r>
              <a:rPr lang="en-GB" b="1" dirty="0" err="1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degC</a:t>
            </a:r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increase in temperature, the </a:t>
            </a:r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rate of decomposition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is approximately </a:t>
            </a:r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doubled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(may increase 50 times if the explosion is in the molten state)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rates of decomposition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depend on the </a:t>
            </a:r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condition of storage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presence of </a:t>
            </a:r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moisture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increases the rate of decomposition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presence o</a:t>
            </a:r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 impurities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which may act as </a:t>
            </a:r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catalysts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85914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3F25AB32-AAC8-4E3A-A2EA-3CE01C2A273F}"/>
              </a:ext>
            </a:extLst>
          </p:cNvPr>
          <p:cNvGrpSpPr/>
          <p:nvPr/>
        </p:nvGrpSpPr>
        <p:grpSpPr>
          <a:xfrm>
            <a:off x="0" y="3439095"/>
            <a:ext cx="9144000" cy="3435846"/>
            <a:chOff x="0" y="3429000"/>
            <a:chExt cx="9144000" cy="3435846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69F8C0FE-523C-4F6B-8EB8-501045129E8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C4F07E86-6526-4BC4-8551-6CFAC38F4CC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EFFB6587-74DB-478E-8079-FC3937581C75}"/>
              </a:ext>
            </a:extLst>
          </p:cNvPr>
          <p:cNvSpPr txBox="1"/>
          <p:nvPr/>
        </p:nvSpPr>
        <p:spPr>
          <a:xfrm>
            <a:off x="251520" y="692696"/>
            <a:ext cx="820891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The rate of a reaction can be increased by adding a suitable catalyst</a:t>
            </a:r>
            <a:r>
              <a:rPr lang="en-US" b="0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r>
              <a:rPr lang="en-US" b="0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 catalyst is a substance which increases the rate of a chemical reaction but it is not used up (remains chemically unchanged at the end). It provides an alternative reaction pathway of lower activation energy.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0A444CE-D2AF-4BED-B0AB-02FC072B38FD}"/>
              </a:ext>
            </a:extLst>
          </p:cNvPr>
          <p:cNvSpPr txBox="1"/>
          <p:nvPr/>
        </p:nvSpPr>
        <p:spPr>
          <a:xfrm>
            <a:off x="-1" y="17924"/>
            <a:ext cx="914400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EFFECT OF CATALYST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68042C-9269-4171-A6C8-B39AA3EB77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2999" y="2139181"/>
            <a:ext cx="6858000" cy="4314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2289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3F25AB32-AAC8-4E3A-A2EA-3CE01C2A273F}"/>
              </a:ext>
            </a:extLst>
          </p:cNvPr>
          <p:cNvGrpSpPr/>
          <p:nvPr/>
        </p:nvGrpSpPr>
        <p:grpSpPr>
          <a:xfrm>
            <a:off x="0" y="3439095"/>
            <a:ext cx="9144000" cy="3435846"/>
            <a:chOff x="0" y="3429000"/>
            <a:chExt cx="9144000" cy="3435846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69F8C0FE-523C-4F6B-8EB8-501045129E8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C4F07E86-6526-4BC4-8551-6CFAC38F4CC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46779411"/>
      </p:ext>
    </p:extLst>
  </p:cSld>
  <p:clrMapOvr>
    <a:masterClrMapping/>
  </p:clrMapOvr>
</p:sld>
</file>

<file path=ppt/theme/theme1.xml><?xml version="1.0" encoding="utf-8"?>
<a:theme xmlns:a="http://schemas.openxmlformats.org/drawingml/2006/main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982</Words>
  <Application>Microsoft Office PowerPoint</Application>
  <PresentationFormat>On-screen Show (4:3)</PresentationFormat>
  <Paragraphs>121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Diseño predeterminado</vt:lpstr>
      <vt:lpstr>KINETICS  Lecture 11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Ewa Kazimierska</cp:lastModifiedBy>
  <cp:revision>271</cp:revision>
  <cp:lastPrinted>2022-04-26T06:55:47Z</cp:lastPrinted>
  <dcterms:created xsi:type="dcterms:W3CDTF">2010-05-23T14:28:12Z</dcterms:created>
  <dcterms:modified xsi:type="dcterms:W3CDTF">2022-10-27T10:20:50Z</dcterms:modified>
</cp:coreProperties>
</file>