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3.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4.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5.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6.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theme/theme7.xml" ContentType="application/vnd.openxmlformats-officedocument.theme+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8.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9.xml" ContentType="application/vnd.openxmlformats-officedocument.theme+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10.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11.xml" ContentType="application/vnd.openxmlformats-officedocument.theme+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2.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theme/theme13.xml" ContentType="application/vnd.openxmlformats-officedocument.theme+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theme/theme14.xml" ContentType="application/vnd.openxmlformats-officedocument.theme+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theme/theme15.xml" ContentType="application/vnd.openxmlformats-officedocument.theme+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theme/theme16.xml" ContentType="application/vnd.openxmlformats-officedocument.theme+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theme/theme17.xml" ContentType="application/vnd.openxmlformats-officedocument.theme+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theme/theme1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0" r:id="rId2"/>
    <p:sldMasterId id="2147483700" r:id="rId3"/>
    <p:sldMasterId id="2147483720" r:id="rId4"/>
    <p:sldMasterId id="2147483740" r:id="rId5"/>
    <p:sldMasterId id="2147483760" r:id="rId6"/>
    <p:sldMasterId id="2147483780" r:id="rId7"/>
    <p:sldMasterId id="2147483800" r:id="rId8"/>
    <p:sldMasterId id="2147483820" r:id="rId9"/>
    <p:sldMasterId id="2147483840" r:id="rId10"/>
    <p:sldMasterId id="2147483860" r:id="rId11"/>
    <p:sldMasterId id="2147483880" r:id="rId12"/>
    <p:sldMasterId id="2147483900" r:id="rId13"/>
    <p:sldMasterId id="2147483920" r:id="rId14"/>
    <p:sldMasterId id="2147483940" r:id="rId15"/>
    <p:sldMasterId id="2147483960" r:id="rId16"/>
    <p:sldMasterId id="2147483980" r:id="rId17"/>
    <p:sldMasterId id="2147484000" r:id="rId18"/>
  </p:sldMasterIdLst>
  <p:sldIdLst>
    <p:sldId id="275" r:id="rId19"/>
    <p:sldId id="296" r:id="rId20"/>
    <p:sldId id="258" r:id="rId21"/>
    <p:sldId id="259" r:id="rId22"/>
    <p:sldId id="262" r:id="rId23"/>
    <p:sldId id="278" r:id="rId24"/>
    <p:sldId id="260" r:id="rId25"/>
    <p:sldId id="261" r:id="rId26"/>
    <p:sldId id="263" r:id="rId27"/>
    <p:sldId id="264" r:id="rId28"/>
    <p:sldId id="265" r:id="rId29"/>
    <p:sldId id="266" r:id="rId30"/>
    <p:sldId id="267" r:id="rId31"/>
    <p:sldId id="268" r:id="rId32"/>
    <p:sldId id="269" r:id="rId33"/>
    <p:sldId id="270" r:id="rId34"/>
    <p:sldId id="271" r:id="rId35"/>
    <p:sldId id="272" r:id="rId36"/>
    <p:sldId id="280" r:id="rId37"/>
    <p:sldId id="297" r:id="rId38"/>
    <p:sldId id="298" r:id="rId39"/>
    <p:sldId id="279" r:id="rId40"/>
    <p:sldId id="273" r:id="rId41"/>
    <p:sldId id="274" r:id="rId42"/>
    <p:sldId id="299" r:id="rId43"/>
    <p:sldId id="28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8.xml"/><Relationship Id="rId39"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10.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38078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070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93186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96973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35957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2829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8000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74058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6689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98946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085217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36458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36097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66070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03656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8638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8391528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5482226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7147226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168635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098861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021809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84802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627467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80882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957201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799817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37142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23996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539729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785357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9022002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729678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491597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336256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577878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2563942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0845746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631125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6124385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486306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58074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883197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471671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585373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04733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144806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1592879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3440684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490225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715113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8260180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563395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1987668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99284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8927393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65236919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7753644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0437636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312294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4453125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099998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93111992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6194733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9243440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603521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5743624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3580563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8382252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2477535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380239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9092304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736912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15816320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83188730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06259869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766063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853426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487170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81199888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6229193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6718800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0055147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6267840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6062555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8409583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9026407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771661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428343179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2270769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0710126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536583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42155202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31689849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85051082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638022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0220398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0103013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1230113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1860130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0705613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845016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443628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4267464"/>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3167756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93338453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3841632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65078269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3740301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3578170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5675688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816210301"/>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349296658"/>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98618400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7933359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44973206"/>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1032313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8585948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8383256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97494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4320534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292463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9455511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8258234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400399316"/>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5335743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089356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9874422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80179094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2580470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63173786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991800370"/>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242312299"/>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1538360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5998594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1980233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552977641"/>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9513583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34169079"/>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06055909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901147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73694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4564636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040605850"/>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04900404"/>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152728728"/>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6060794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527484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5691232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17408865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637186059"/>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657124959"/>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61977454"/>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54871732"/>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841216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4323085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4151837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40960704"/>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9602109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8322089"/>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3234061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50398077"/>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837200805"/>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75449166"/>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7704868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83102906"/>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75658156"/>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837151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9590995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226066441"/>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410239107"/>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0160245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10651864"/>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59362408"/>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0532109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4957526"/>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86341083"/>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35233087"/>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61681447"/>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81402738"/>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3084832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88043101"/>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09741810"/>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67253673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43907940"/>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89366725"/>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81626271"/>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173852479"/>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138890545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175054718"/>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0443999"/>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91217082"/>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48717278"/>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97415592"/>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843789916"/>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54825214"/>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15291827"/>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23054537"/>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1812033"/>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4431612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31116054"/>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55379242"/>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735750991"/>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956776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20419034"/>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19630034"/>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3656401852"/>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144749318"/>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280002547"/>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1709236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63026046"/>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2592888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3579199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64216792"/>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68333350"/>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0296668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352508132"/>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9090356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80995642"/>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236477909"/>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43507262"/>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24950317"/>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5019246"/>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26059744"/>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399548850"/>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07194508"/>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3901195827"/>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805855113"/>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72774887"/>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75668405"/>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346514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92026281"/>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40653508"/>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0462211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84618995"/>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63538527"/>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11076586"/>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83928563"/>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82720688"/>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66931989"/>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953234263"/>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01827486"/>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43745312"/>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033830638"/>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236352661"/>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4029992440"/>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642547401"/>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03656207"/>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6237827"/>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23868078"/>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72337203"/>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82783271"/>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402872942"/>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2336744"/>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65305137"/>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728886651"/>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38436299"/>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615987217"/>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00358124"/>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437877108"/>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40208263"/>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914949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87585239"/>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4105488204"/>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756502729"/>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2703900851"/>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98717773"/>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42490183"/>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869157767"/>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848206160"/>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13064268"/>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00358622"/>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859670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8037267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40026493"/>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13007287"/>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2266094831"/>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521390450"/>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977671164"/>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58705605"/>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82353501"/>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14648279"/>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523486420"/>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947000866"/>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753085451"/>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030180367"/>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293865205"/>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454732625"/>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80944656"/>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75400963"/>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258391809"/>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502317672"/>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28071922"/>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27865947"/>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81225841"/>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25720338"/>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7112543"/>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287743243"/>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41856845"/>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61422401"/>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910706132"/>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40835921"/>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421496268"/>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26706441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616443993"/>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838316521"/>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978595847"/>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600630404"/>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12451331"/>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60364547"/>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72465771"/>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928723236"/>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229544839"/>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639897221"/>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148894582"/>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2531124"/>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64285062"/>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48983040"/>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252359689"/>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934712677"/>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192706548"/>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76219969"/>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735481935"/>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37913836"/>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346476877"/>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35983694"/>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511003301"/>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11244537"/>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23861758"/>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101322506"/>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439248707"/>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3125134965"/>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195680271"/>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dirty="0">
                <a:ln w="3175" cmpd="sng">
                  <a:noFill/>
                </a:ln>
                <a:solidFill>
                  <a:srgbClr val="A53010"/>
                </a:solidFill>
                <a:latin typeface="Arial"/>
              </a:rPr>
              <a:t>”</a:t>
            </a:r>
          </a:p>
        </p:txBody>
      </p:sp>
    </p:spTree>
    <p:extLst>
      <p:ext uri="{BB962C8B-B14F-4D97-AF65-F5344CB8AC3E}">
        <p14:creationId xmlns:p14="http://schemas.microsoft.com/office/powerpoint/2010/main" val="811100715"/>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3006727780"/>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1777995641"/>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pPr/>
              <a:t>‹#›</a:t>
            </a:fld>
            <a:endParaRPr lang="en-US"/>
          </a:p>
        </p:txBody>
      </p:sp>
    </p:spTree>
    <p:extLst>
      <p:ext uri="{BB962C8B-B14F-4D97-AF65-F5344CB8AC3E}">
        <p14:creationId xmlns:p14="http://schemas.microsoft.com/office/powerpoint/2010/main" val="218589448"/>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2338004536"/>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2045254326"/>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solidFill>
                <a:prstClr val="black">
                  <a:tint val="75000"/>
                </a:prstClr>
              </a:solidFill>
            </a:endParaRPr>
          </a:p>
        </p:txBody>
      </p:sp>
      <p:sp>
        <p:nvSpPr>
          <p:cNvPr id="7" name="Rectangle 5"/>
          <p:cNvSpPr>
            <a:spLocks noGrp="1" noChangeArrowheads="1"/>
          </p:cNvSpPr>
          <p:nvPr>
            <p:ph type="ftr" sz="quarter" idx="11"/>
          </p:nvPr>
        </p:nvSpPr>
        <p:spPr>
          <a:ln/>
        </p:spPr>
        <p:txBody>
          <a:bodyPr/>
          <a:lstStyle>
            <a:lvl1pPr>
              <a:defRPr/>
            </a:lvl1pPr>
          </a:lstStyle>
          <a:p>
            <a:pPr>
              <a:defRPr/>
            </a:pPr>
            <a:endParaRPr lang="en-US">
              <a:solidFill>
                <a:prstClr val="black">
                  <a:tint val="75000"/>
                </a:prstClr>
              </a:solidFill>
            </a:endParaRPr>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1756764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18" Type="http://schemas.openxmlformats.org/officeDocument/2006/relationships/slideLayout" Target="../slideLayouts/slideLayout3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slideLayout" Target="../slideLayouts/slideLayout36.xml"/><Relationship Id="rId2" Type="http://schemas.openxmlformats.org/officeDocument/2006/relationships/slideLayout" Target="../slideLayouts/slideLayout21.xml"/><Relationship Id="rId16" Type="http://schemas.openxmlformats.org/officeDocument/2006/relationships/slideLayout" Target="../slideLayouts/slideLayout35.xml"/><Relationship Id="rId20" Type="http://schemas.openxmlformats.org/officeDocument/2006/relationships/theme" Target="../theme/theme2.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slideLayout" Target="../slideLayouts/slideLayout34.xml"/><Relationship Id="rId10" Type="http://schemas.openxmlformats.org/officeDocument/2006/relationships/slideLayout" Target="../slideLayouts/slideLayout29.xml"/><Relationship Id="rId19" Type="http://schemas.openxmlformats.org/officeDocument/2006/relationships/slideLayout" Target="../slideLayouts/slideLayout38.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slideLayout" Target="../slideLayouts/slideLayout5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slideLayout" Target="../slideLayouts/slideLayout55.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20" Type="http://schemas.openxmlformats.org/officeDocument/2006/relationships/theme" Target="../theme/theme3.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19" Type="http://schemas.openxmlformats.org/officeDocument/2006/relationships/slideLayout" Target="../slideLayouts/slideLayout57.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18" Type="http://schemas.openxmlformats.org/officeDocument/2006/relationships/slideLayout" Target="../slideLayouts/slideLayout7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17" Type="http://schemas.openxmlformats.org/officeDocument/2006/relationships/slideLayout" Target="../slideLayouts/slideLayout74.xml"/><Relationship Id="rId2" Type="http://schemas.openxmlformats.org/officeDocument/2006/relationships/slideLayout" Target="../slideLayouts/slideLayout59.xml"/><Relationship Id="rId16" Type="http://schemas.openxmlformats.org/officeDocument/2006/relationships/slideLayout" Target="../slideLayouts/slideLayout73.xml"/><Relationship Id="rId20" Type="http://schemas.openxmlformats.org/officeDocument/2006/relationships/theme" Target="../theme/theme4.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5" Type="http://schemas.openxmlformats.org/officeDocument/2006/relationships/slideLayout" Target="../slideLayouts/slideLayout72.xml"/><Relationship Id="rId10" Type="http://schemas.openxmlformats.org/officeDocument/2006/relationships/slideLayout" Target="../slideLayouts/slideLayout67.xml"/><Relationship Id="rId19" Type="http://schemas.openxmlformats.org/officeDocument/2006/relationships/slideLayout" Target="../slideLayouts/slideLayout76.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slideLayout" Target="../slideLayouts/slideLayout7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18" Type="http://schemas.openxmlformats.org/officeDocument/2006/relationships/slideLayout" Target="../slideLayouts/slideLayout94.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17" Type="http://schemas.openxmlformats.org/officeDocument/2006/relationships/slideLayout" Target="../slideLayouts/slideLayout93.xml"/><Relationship Id="rId2" Type="http://schemas.openxmlformats.org/officeDocument/2006/relationships/slideLayout" Target="../slideLayouts/slideLayout78.xml"/><Relationship Id="rId16" Type="http://schemas.openxmlformats.org/officeDocument/2006/relationships/slideLayout" Target="../slideLayouts/slideLayout92.xml"/><Relationship Id="rId20" Type="http://schemas.openxmlformats.org/officeDocument/2006/relationships/theme" Target="../theme/theme5.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slideLayout" Target="../slideLayouts/slideLayout91.xml"/><Relationship Id="rId10" Type="http://schemas.openxmlformats.org/officeDocument/2006/relationships/slideLayout" Target="../slideLayouts/slideLayout86.xml"/><Relationship Id="rId19" Type="http://schemas.openxmlformats.org/officeDocument/2006/relationships/slideLayout" Target="../slideLayouts/slideLayout95.xml"/><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slideLayout" Target="../slideLayouts/slideLayout9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slideLayout" Target="../slideLayouts/slideLayout108.xml"/><Relationship Id="rId18" Type="http://schemas.openxmlformats.org/officeDocument/2006/relationships/slideLayout" Target="../slideLayouts/slideLayout113.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17" Type="http://schemas.openxmlformats.org/officeDocument/2006/relationships/slideLayout" Target="../slideLayouts/slideLayout112.xml"/><Relationship Id="rId2" Type="http://schemas.openxmlformats.org/officeDocument/2006/relationships/slideLayout" Target="../slideLayouts/slideLayout97.xml"/><Relationship Id="rId16" Type="http://schemas.openxmlformats.org/officeDocument/2006/relationships/slideLayout" Target="../slideLayouts/slideLayout111.xml"/><Relationship Id="rId20" Type="http://schemas.openxmlformats.org/officeDocument/2006/relationships/theme" Target="../theme/theme6.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5" Type="http://schemas.openxmlformats.org/officeDocument/2006/relationships/slideLayout" Target="../slideLayouts/slideLayout110.xml"/><Relationship Id="rId10" Type="http://schemas.openxmlformats.org/officeDocument/2006/relationships/slideLayout" Target="../slideLayouts/slideLayout105.xml"/><Relationship Id="rId19" Type="http://schemas.openxmlformats.org/officeDocument/2006/relationships/slideLayout" Target="../slideLayouts/slideLayout114.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slideLayout" Target="../slideLayouts/slideLayout10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slideLayout" Target="../slideLayouts/slideLayout127.xml"/><Relationship Id="rId18" Type="http://schemas.openxmlformats.org/officeDocument/2006/relationships/slideLayout" Target="../slideLayouts/slideLayout132.xml"/><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slideLayout" Target="../slideLayouts/slideLayout126.xml"/><Relationship Id="rId17" Type="http://schemas.openxmlformats.org/officeDocument/2006/relationships/slideLayout" Target="../slideLayouts/slideLayout131.xml"/><Relationship Id="rId2" Type="http://schemas.openxmlformats.org/officeDocument/2006/relationships/slideLayout" Target="../slideLayouts/slideLayout116.xml"/><Relationship Id="rId16" Type="http://schemas.openxmlformats.org/officeDocument/2006/relationships/slideLayout" Target="../slideLayouts/slideLayout130.xml"/><Relationship Id="rId20" Type="http://schemas.openxmlformats.org/officeDocument/2006/relationships/theme" Target="../theme/theme7.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5" Type="http://schemas.openxmlformats.org/officeDocument/2006/relationships/slideLayout" Target="../slideLayouts/slideLayout129.xml"/><Relationship Id="rId10" Type="http://schemas.openxmlformats.org/officeDocument/2006/relationships/slideLayout" Target="../slideLayouts/slideLayout124.xml"/><Relationship Id="rId19" Type="http://schemas.openxmlformats.org/officeDocument/2006/relationships/slideLayout" Target="../slideLayouts/slideLayout133.xml"/><Relationship Id="rId4" Type="http://schemas.openxmlformats.org/officeDocument/2006/relationships/slideLayout" Target="../slideLayouts/slideLayout118.xml"/><Relationship Id="rId9" Type="http://schemas.openxmlformats.org/officeDocument/2006/relationships/slideLayout" Target="../slideLayouts/slideLayout123.xml"/><Relationship Id="rId14" Type="http://schemas.openxmlformats.org/officeDocument/2006/relationships/slideLayout" Target="../slideLayouts/slideLayout12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41.xml"/><Relationship Id="rId13" Type="http://schemas.openxmlformats.org/officeDocument/2006/relationships/slideLayout" Target="../slideLayouts/slideLayout146.xml"/><Relationship Id="rId18" Type="http://schemas.openxmlformats.org/officeDocument/2006/relationships/slideLayout" Target="../slideLayouts/slideLayout151.xml"/><Relationship Id="rId3" Type="http://schemas.openxmlformats.org/officeDocument/2006/relationships/slideLayout" Target="../slideLayouts/slideLayout136.xml"/><Relationship Id="rId7" Type="http://schemas.openxmlformats.org/officeDocument/2006/relationships/slideLayout" Target="../slideLayouts/slideLayout140.xml"/><Relationship Id="rId12" Type="http://schemas.openxmlformats.org/officeDocument/2006/relationships/slideLayout" Target="../slideLayouts/slideLayout145.xml"/><Relationship Id="rId17" Type="http://schemas.openxmlformats.org/officeDocument/2006/relationships/slideLayout" Target="../slideLayouts/slideLayout150.xml"/><Relationship Id="rId2" Type="http://schemas.openxmlformats.org/officeDocument/2006/relationships/slideLayout" Target="../slideLayouts/slideLayout135.xml"/><Relationship Id="rId16" Type="http://schemas.openxmlformats.org/officeDocument/2006/relationships/slideLayout" Target="../slideLayouts/slideLayout149.xml"/><Relationship Id="rId20" Type="http://schemas.openxmlformats.org/officeDocument/2006/relationships/theme" Target="../theme/theme8.xml"/><Relationship Id="rId1" Type="http://schemas.openxmlformats.org/officeDocument/2006/relationships/slideLayout" Target="../slideLayouts/slideLayout134.xml"/><Relationship Id="rId6" Type="http://schemas.openxmlformats.org/officeDocument/2006/relationships/slideLayout" Target="../slideLayouts/slideLayout139.xml"/><Relationship Id="rId11" Type="http://schemas.openxmlformats.org/officeDocument/2006/relationships/slideLayout" Target="../slideLayouts/slideLayout144.xml"/><Relationship Id="rId5" Type="http://schemas.openxmlformats.org/officeDocument/2006/relationships/slideLayout" Target="../slideLayouts/slideLayout138.xml"/><Relationship Id="rId15" Type="http://schemas.openxmlformats.org/officeDocument/2006/relationships/slideLayout" Target="../slideLayouts/slideLayout148.xml"/><Relationship Id="rId10" Type="http://schemas.openxmlformats.org/officeDocument/2006/relationships/slideLayout" Target="../slideLayouts/slideLayout143.xml"/><Relationship Id="rId19" Type="http://schemas.openxmlformats.org/officeDocument/2006/relationships/slideLayout" Target="../slideLayouts/slideLayout152.xml"/><Relationship Id="rId4" Type="http://schemas.openxmlformats.org/officeDocument/2006/relationships/slideLayout" Target="../slideLayouts/slideLayout137.xml"/><Relationship Id="rId9" Type="http://schemas.openxmlformats.org/officeDocument/2006/relationships/slideLayout" Target="../slideLayouts/slideLayout142.xml"/><Relationship Id="rId14" Type="http://schemas.openxmlformats.org/officeDocument/2006/relationships/slideLayout" Target="../slideLayouts/slideLayout14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slideLayout" Target="../slideLayouts/slideLayout165.xml"/><Relationship Id="rId18" Type="http://schemas.openxmlformats.org/officeDocument/2006/relationships/slideLayout" Target="../slideLayouts/slideLayout170.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17" Type="http://schemas.openxmlformats.org/officeDocument/2006/relationships/slideLayout" Target="../slideLayouts/slideLayout169.xml"/><Relationship Id="rId2" Type="http://schemas.openxmlformats.org/officeDocument/2006/relationships/slideLayout" Target="../slideLayouts/slideLayout154.xml"/><Relationship Id="rId16" Type="http://schemas.openxmlformats.org/officeDocument/2006/relationships/slideLayout" Target="../slideLayouts/slideLayout168.xml"/><Relationship Id="rId20" Type="http://schemas.openxmlformats.org/officeDocument/2006/relationships/theme" Target="../theme/theme9.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5" Type="http://schemas.openxmlformats.org/officeDocument/2006/relationships/slideLayout" Target="../slideLayouts/slideLayout167.xml"/><Relationship Id="rId10" Type="http://schemas.openxmlformats.org/officeDocument/2006/relationships/slideLayout" Target="../slideLayouts/slideLayout162.xml"/><Relationship Id="rId19" Type="http://schemas.openxmlformats.org/officeDocument/2006/relationships/slideLayout" Target="../slideLayouts/slideLayout171.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79.xml"/><Relationship Id="rId13" Type="http://schemas.openxmlformats.org/officeDocument/2006/relationships/slideLayout" Target="../slideLayouts/slideLayout184.xml"/><Relationship Id="rId18" Type="http://schemas.openxmlformats.org/officeDocument/2006/relationships/slideLayout" Target="../slideLayouts/slideLayout189.xml"/><Relationship Id="rId3" Type="http://schemas.openxmlformats.org/officeDocument/2006/relationships/slideLayout" Target="../slideLayouts/slideLayout174.xml"/><Relationship Id="rId7" Type="http://schemas.openxmlformats.org/officeDocument/2006/relationships/slideLayout" Target="../slideLayouts/slideLayout178.xml"/><Relationship Id="rId12" Type="http://schemas.openxmlformats.org/officeDocument/2006/relationships/slideLayout" Target="../slideLayouts/slideLayout183.xml"/><Relationship Id="rId17" Type="http://schemas.openxmlformats.org/officeDocument/2006/relationships/slideLayout" Target="../slideLayouts/slideLayout188.xml"/><Relationship Id="rId2" Type="http://schemas.openxmlformats.org/officeDocument/2006/relationships/slideLayout" Target="../slideLayouts/slideLayout173.xml"/><Relationship Id="rId16" Type="http://schemas.openxmlformats.org/officeDocument/2006/relationships/slideLayout" Target="../slideLayouts/slideLayout187.xml"/><Relationship Id="rId20" Type="http://schemas.openxmlformats.org/officeDocument/2006/relationships/theme" Target="../theme/theme10.xml"/><Relationship Id="rId1" Type="http://schemas.openxmlformats.org/officeDocument/2006/relationships/slideLayout" Target="../slideLayouts/slideLayout172.xml"/><Relationship Id="rId6" Type="http://schemas.openxmlformats.org/officeDocument/2006/relationships/slideLayout" Target="../slideLayouts/slideLayout177.xml"/><Relationship Id="rId11" Type="http://schemas.openxmlformats.org/officeDocument/2006/relationships/slideLayout" Target="../slideLayouts/slideLayout182.xml"/><Relationship Id="rId5" Type="http://schemas.openxmlformats.org/officeDocument/2006/relationships/slideLayout" Target="../slideLayouts/slideLayout176.xml"/><Relationship Id="rId15" Type="http://schemas.openxmlformats.org/officeDocument/2006/relationships/slideLayout" Target="../slideLayouts/slideLayout186.xml"/><Relationship Id="rId10" Type="http://schemas.openxmlformats.org/officeDocument/2006/relationships/slideLayout" Target="../slideLayouts/slideLayout181.xml"/><Relationship Id="rId19" Type="http://schemas.openxmlformats.org/officeDocument/2006/relationships/slideLayout" Target="../slideLayouts/slideLayout190.xml"/><Relationship Id="rId4" Type="http://schemas.openxmlformats.org/officeDocument/2006/relationships/slideLayout" Target="../slideLayouts/slideLayout175.xml"/><Relationship Id="rId9" Type="http://schemas.openxmlformats.org/officeDocument/2006/relationships/slideLayout" Target="../slideLayouts/slideLayout180.xml"/><Relationship Id="rId14" Type="http://schemas.openxmlformats.org/officeDocument/2006/relationships/slideLayout" Target="../slideLayouts/slideLayout18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98.xml"/><Relationship Id="rId13" Type="http://schemas.openxmlformats.org/officeDocument/2006/relationships/slideLayout" Target="../slideLayouts/slideLayout203.xml"/><Relationship Id="rId18" Type="http://schemas.openxmlformats.org/officeDocument/2006/relationships/slideLayout" Target="../slideLayouts/slideLayout208.xml"/><Relationship Id="rId3" Type="http://schemas.openxmlformats.org/officeDocument/2006/relationships/slideLayout" Target="../slideLayouts/slideLayout193.xml"/><Relationship Id="rId7" Type="http://schemas.openxmlformats.org/officeDocument/2006/relationships/slideLayout" Target="../slideLayouts/slideLayout197.xml"/><Relationship Id="rId12" Type="http://schemas.openxmlformats.org/officeDocument/2006/relationships/slideLayout" Target="../slideLayouts/slideLayout202.xml"/><Relationship Id="rId17" Type="http://schemas.openxmlformats.org/officeDocument/2006/relationships/slideLayout" Target="../slideLayouts/slideLayout207.xml"/><Relationship Id="rId2" Type="http://schemas.openxmlformats.org/officeDocument/2006/relationships/slideLayout" Target="../slideLayouts/slideLayout192.xml"/><Relationship Id="rId16" Type="http://schemas.openxmlformats.org/officeDocument/2006/relationships/slideLayout" Target="../slideLayouts/slideLayout206.xml"/><Relationship Id="rId20" Type="http://schemas.openxmlformats.org/officeDocument/2006/relationships/theme" Target="../theme/theme11.xml"/><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5" Type="http://schemas.openxmlformats.org/officeDocument/2006/relationships/slideLayout" Target="../slideLayouts/slideLayout195.xml"/><Relationship Id="rId15" Type="http://schemas.openxmlformats.org/officeDocument/2006/relationships/slideLayout" Target="../slideLayouts/slideLayout205.xml"/><Relationship Id="rId10" Type="http://schemas.openxmlformats.org/officeDocument/2006/relationships/slideLayout" Target="../slideLayouts/slideLayout200.xml"/><Relationship Id="rId19" Type="http://schemas.openxmlformats.org/officeDocument/2006/relationships/slideLayout" Target="../slideLayouts/slideLayout209.xml"/><Relationship Id="rId4" Type="http://schemas.openxmlformats.org/officeDocument/2006/relationships/slideLayout" Target="../slideLayouts/slideLayout194.xml"/><Relationship Id="rId9" Type="http://schemas.openxmlformats.org/officeDocument/2006/relationships/slideLayout" Target="../slideLayouts/slideLayout199.xml"/><Relationship Id="rId14" Type="http://schemas.openxmlformats.org/officeDocument/2006/relationships/slideLayout" Target="../slideLayouts/slideLayout20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217.xml"/><Relationship Id="rId13" Type="http://schemas.openxmlformats.org/officeDocument/2006/relationships/slideLayout" Target="../slideLayouts/slideLayout222.xml"/><Relationship Id="rId18" Type="http://schemas.openxmlformats.org/officeDocument/2006/relationships/slideLayout" Target="../slideLayouts/slideLayout227.xml"/><Relationship Id="rId3" Type="http://schemas.openxmlformats.org/officeDocument/2006/relationships/slideLayout" Target="../slideLayouts/slideLayout212.xml"/><Relationship Id="rId7" Type="http://schemas.openxmlformats.org/officeDocument/2006/relationships/slideLayout" Target="../slideLayouts/slideLayout216.xml"/><Relationship Id="rId12" Type="http://schemas.openxmlformats.org/officeDocument/2006/relationships/slideLayout" Target="../slideLayouts/slideLayout221.xml"/><Relationship Id="rId17" Type="http://schemas.openxmlformats.org/officeDocument/2006/relationships/slideLayout" Target="../slideLayouts/slideLayout226.xml"/><Relationship Id="rId2" Type="http://schemas.openxmlformats.org/officeDocument/2006/relationships/slideLayout" Target="../slideLayouts/slideLayout211.xml"/><Relationship Id="rId16" Type="http://schemas.openxmlformats.org/officeDocument/2006/relationships/slideLayout" Target="../slideLayouts/slideLayout225.xml"/><Relationship Id="rId20" Type="http://schemas.openxmlformats.org/officeDocument/2006/relationships/theme" Target="../theme/theme12.xml"/><Relationship Id="rId1" Type="http://schemas.openxmlformats.org/officeDocument/2006/relationships/slideLayout" Target="../slideLayouts/slideLayout210.xml"/><Relationship Id="rId6" Type="http://schemas.openxmlformats.org/officeDocument/2006/relationships/slideLayout" Target="../slideLayouts/slideLayout215.xml"/><Relationship Id="rId11" Type="http://schemas.openxmlformats.org/officeDocument/2006/relationships/slideLayout" Target="../slideLayouts/slideLayout220.xml"/><Relationship Id="rId5" Type="http://schemas.openxmlformats.org/officeDocument/2006/relationships/slideLayout" Target="../slideLayouts/slideLayout214.xml"/><Relationship Id="rId15" Type="http://schemas.openxmlformats.org/officeDocument/2006/relationships/slideLayout" Target="../slideLayouts/slideLayout224.xml"/><Relationship Id="rId10" Type="http://schemas.openxmlformats.org/officeDocument/2006/relationships/slideLayout" Target="../slideLayouts/slideLayout219.xml"/><Relationship Id="rId19" Type="http://schemas.openxmlformats.org/officeDocument/2006/relationships/slideLayout" Target="../slideLayouts/slideLayout228.xml"/><Relationship Id="rId4" Type="http://schemas.openxmlformats.org/officeDocument/2006/relationships/slideLayout" Target="../slideLayouts/slideLayout213.xml"/><Relationship Id="rId9" Type="http://schemas.openxmlformats.org/officeDocument/2006/relationships/slideLayout" Target="../slideLayouts/slideLayout218.xml"/><Relationship Id="rId14" Type="http://schemas.openxmlformats.org/officeDocument/2006/relationships/slideLayout" Target="../slideLayouts/slideLayout223.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slideLayout" Target="../slideLayouts/slideLayout241.xml"/><Relationship Id="rId18" Type="http://schemas.openxmlformats.org/officeDocument/2006/relationships/slideLayout" Target="../slideLayouts/slideLayout246.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17" Type="http://schemas.openxmlformats.org/officeDocument/2006/relationships/slideLayout" Target="../slideLayouts/slideLayout245.xml"/><Relationship Id="rId2" Type="http://schemas.openxmlformats.org/officeDocument/2006/relationships/slideLayout" Target="../slideLayouts/slideLayout230.xml"/><Relationship Id="rId16" Type="http://schemas.openxmlformats.org/officeDocument/2006/relationships/slideLayout" Target="../slideLayouts/slideLayout244.xml"/><Relationship Id="rId20" Type="http://schemas.openxmlformats.org/officeDocument/2006/relationships/theme" Target="../theme/theme13.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5" Type="http://schemas.openxmlformats.org/officeDocument/2006/relationships/slideLayout" Target="../slideLayouts/slideLayout243.xml"/><Relationship Id="rId10" Type="http://schemas.openxmlformats.org/officeDocument/2006/relationships/slideLayout" Target="../slideLayouts/slideLayout238.xml"/><Relationship Id="rId19" Type="http://schemas.openxmlformats.org/officeDocument/2006/relationships/slideLayout" Target="../slideLayouts/slideLayout247.xml"/><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slideLayout" Target="../slideLayouts/slideLayout2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55.xml"/><Relationship Id="rId13" Type="http://schemas.openxmlformats.org/officeDocument/2006/relationships/slideLayout" Target="../slideLayouts/slideLayout260.xml"/><Relationship Id="rId18" Type="http://schemas.openxmlformats.org/officeDocument/2006/relationships/slideLayout" Target="../slideLayouts/slideLayout265.xml"/><Relationship Id="rId3" Type="http://schemas.openxmlformats.org/officeDocument/2006/relationships/slideLayout" Target="../slideLayouts/slideLayout250.xml"/><Relationship Id="rId7" Type="http://schemas.openxmlformats.org/officeDocument/2006/relationships/slideLayout" Target="../slideLayouts/slideLayout254.xml"/><Relationship Id="rId12" Type="http://schemas.openxmlformats.org/officeDocument/2006/relationships/slideLayout" Target="../slideLayouts/slideLayout259.xml"/><Relationship Id="rId17" Type="http://schemas.openxmlformats.org/officeDocument/2006/relationships/slideLayout" Target="../slideLayouts/slideLayout264.xml"/><Relationship Id="rId2" Type="http://schemas.openxmlformats.org/officeDocument/2006/relationships/slideLayout" Target="../slideLayouts/slideLayout249.xml"/><Relationship Id="rId16" Type="http://schemas.openxmlformats.org/officeDocument/2006/relationships/slideLayout" Target="../slideLayouts/slideLayout263.xml"/><Relationship Id="rId20" Type="http://schemas.openxmlformats.org/officeDocument/2006/relationships/theme" Target="../theme/theme14.xml"/><Relationship Id="rId1" Type="http://schemas.openxmlformats.org/officeDocument/2006/relationships/slideLayout" Target="../slideLayouts/slideLayout248.xml"/><Relationship Id="rId6" Type="http://schemas.openxmlformats.org/officeDocument/2006/relationships/slideLayout" Target="../slideLayouts/slideLayout253.xml"/><Relationship Id="rId11" Type="http://schemas.openxmlformats.org/officeDocument/2006/relationships/slideLayout" Target="../slideLayouts/slideLayout258.xml"/><Relationship Id="rId5" Type="http://schemas.openxmlformats.org/officeDocument/2006/relationships/slideLayout" Target="../slideLayouts/slideLayout252.xml"/><Relationship Id="rId15" Type="http://schemas.openxmlformats.org/officeDocument/2006/relationships/slideLayout" Target="../slideLayouts/slideLayout262.xml"/><Relationship Id="rId10" Type="http://schemas.openxmlformats.org/officeDocument/2006/relationships/slideLayout" Target="../slideLayouts/slideLayout257.xml"/><Relationship Id="rId19" Type="http://schemas.openxmlformats.org/officeDocument/2006/relationships/slideLayout" Target="../slideLayouts/slideLayout266.xml"/><Relationship Id="rId4" Type="http://schemas.openxmlformats.org/officeDocument/2006/relationships/slideLayout" Target="../slideLayouts/slideLayout251.xml"/><Relationship Id="rId9" Type="http://schemas.openxmlformats.org/officeDocument/2006/relationships/slideLayout" Target="../slideLayouts/slideLayout256.xml"/><Relationship Id="rId14" Type="http://schemas.openxmlformats.org/officeDocument/2006/relationships/slideLayout" Target="../slideLayouts/slideLayout26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74.xml"/><Relationship Id="rId13" Type="http://schemas.openxmlformats.org/officeDocument/2006/relationships/slideLayout" Target="../slideLayouts/slideLayout279.xml"/><Relationship Id="rId18" Type="http://schemas.openxmlformats.org/officeDocument/2006/relationships/slideLayout" Target="../slideLayouts/slideLayout284.xml"/><Relationship Id="rId3" Type="http://schemas.openxmlformats.org/officeDocument/2006/relationships/slideLayout" Target="../slideLayouts/slideLayout269.xml"/><Relationship Id="rId7" Type="http://schemas.openxmlformats.org/officeDocument/2006/relationships/slideLayout" Target="../slideLayouts/slideLayout273.xml"/><Relationship Id="rId12" Type="http://schemas.openxmlformats.org/officeDocument/2006/relationships/slideLayout" Target="../slideLayouts/slideLayout278.xml"/><Relationship Id="rId17" Type="http://schemas.openxmlformats.org/officeDocument/2006/relationships/slideLayout" Target="../slideLayouts/slideLayout283.xml"/><Relationship Id="rId2" Type="http://schemas.openxmlformats.org/officeDocument/2006/relationships/slideLayout" Target="../slideLayouts/slideLayout268.xml"/><Relationship Id="rId16" Type="http://schemas.openxmlformats.org/officeDocument/2006/relationships/slideLayout" Target="../slideLayouts/slideLayout282.xml"/><Relationship Id="rId20" Type="http://schemas.openxmlformats.org/officeDocument/2006/relationships/theme" Target="../theme/theme15.xml"/><Relationship Id="rId1" Type="http://schemas.openxmlformats.org/officeDocument/2006/relationships/slideLayout" Target="../slideLayouts/slideLayout267.xml"/><Relationship Id="rId6" Type="http://schemas.openxmlformats.org/officeDocument/2006/relationships/slideLayout" Target="../slideLayouts/slideLayout272.xml"/><Relationship Id="rId11" Type="http://schemas.openxmlformats.org/officeDocument/2006/relationships/slideLayout" Target="../slideLayouts/slideLayout277.xml"/><Relationship Id="rId5" Type="http://schemas.openxmlformats.org/officeDocument/2006/relationships/slideLayout" Target="../slideLayouts/slideLayout271.xml"/><Relationship Id="rId15" Type="http://schemas.openxmlformats.org/officeDocument/2006/relationships/slideLayout" Target="../slideLayouts/slideLayout281.xml"/><Relationship Id="rId10" Type="http://schemas.openxmlformats.org/officeDocument/2006/relationships/slideLayout" Target="../slideLayouts/slideLayout276.xml"/><Relationship Id="rId19" Type="http://schemas.openxmlformats.org/officeDocument/2006/relationships/slideLayout" Target="../slideLayouts/slideLayout285.xml"/><Relationship Id="rId4" Type="http://schemas.openxmlformats.org/officeDocument/2006/relationships/slideLayout" Target="../slideLayouts/slideLayout270.xml"/><Relationship Id="rId9" Type="http://schemas.openxmlformats.org/officeDocument/2006/relationships/slideLayout" Target="../slideLayouts/slideLayout275.xml"/><Relationship Id="rId14" Type="http://schemas.openxmlformats.org/officeDocument/2006/relationships/slideLayout" Target="../slideLayouts/slideLayout28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93.xml"/><Relationship Id="rId13" Type="http://schemas.openxmlformats.org/officeDocument/2006/relationships/slideLayout" Target="../slideLayouts/slideLayout298.xml"/><Relationship Id="rId18" Type="http://schemas.openxmlformats.org/officeDocument/2006/relationships/theme" Target="../theme/theme16.xml"/><Relationship Id="rId3" Type="http://schemas.openxmlformats.org/officeDocument/2006/relationships/slideLayout" Target="../slideLayouts/slideLayout288.xml"/><Relationship Id="rId7" Type="http://schemas.openxmlformats.org/officeDocument/2006/relationships/slideLayout" Target="../slideLayouts/slideLayout292.xml"/><Relationship Id="rId12" Type="http://schemas.openxmlformats.org/officeDocument/2006/relationships/slideLayout" Target="../slideLayouts/slideLayout297.xml"/><Relationship Id="rId17" Type="http://schemas.openxmlformats.org/officeDocument/2006/relationships/slideLayout" Target="../slideLayouts/slideLayout302.xml"/><Relationship Id="rId2" Type="http://schemas.openxmlformats.org/officeDocument/2006/relationships/slideLayout" Target="../slideLayouts/slideLayout287.xml"/><Relationship Id="rId16" Type="http://schemas.openxmlformats.org/officeDocument/2006/relationships/slideLayout" Target="../slideLayouts/slideLayout301.xml"/><Relationship Id="rId1" Type="http://schemas.openxmlformats.org/officeDocument/2006/relationships/slideLayout" Target="../slideLayouts/slideLayout286.xml"/><Relationship Id="rId6" Type="http://schemas.openxmlformats.org/officeDocument/2006/relationships/slideLayout" Target="../slideLayouts/slideLayout291.xml"/><Relationship Id="rId11" Type="http://schemas.openxmlformats.org/officeDocument/2006/relationships/slideLayout" Target="../slideLayouts/slideLayout296.xml"/><Relationship Id="rId5" Type="http://schemas.openxmlformats.org/officeDocument/2006/relationships/slideLayout" Target="../slideLayouts/slideLayout290.xml"/><Relationship Id="rId15" Type="http://schemas.openxmlformats.org/officeDocument/2006/relationships/slideLayout" Target="../slideLayouts/slideLayout300.xml"/><Relationship Id="rId10" Type="http://schemas.openxmlformats.org/officeDocument/2006/relationships/slideLayout" Target="../slideLayouts/slideLayout295.xml"/><Relationship Id="rId4" Type="http://schemas.openxmlformats.org/officeDocument/2006/relationships/slideLayout" Target="../slideLayouts/slideLayout289.xml"/><Relationship Id="rId9" Type="http://schemas.openxmlformats.org/officeDocument/2006/relationships/slideLayout" Target="../slideLayouts/slideLayout294.xml"/><Relationship Id="rId14" Type="http://schemas.openxmlformats.org/officeDocument/2006/relationships/slideLayout" Target="../slideLayouts/slideLayout29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310.xml"/><Relationship Id="rId13" Type="http://schemas.openxmlformats.org/officeDocument/2006/relationships/slideLayout" Target="../slideLayouts/slideLayout315.xml"/><Relationship Id="rId18" Type="http://schemas.openxmlformats.org/officeDocument/2006/relationships/slideLayout" Target="../slideLayouts/slideLayout320.xml"/><Relationship Id="rId3" Type="http://schemas.openxmlformats.org/officeDocument/2006/relationships/slideLayout" Target="../slideLayouts/slideLayout305.xml"/><Relationship Id="rId7" Type="http://schemas.openxmlformats.org/officeDocument/2006/relationships/slideLayout" Target="../slideLayouts/slideLayout309.xml"/><Relationship Id="rId12" Type="http://schemas.openxmlformats.org/officeDocument/2006/relationships/slideLayout" Target="../slideLayouts/slideLayout314.xml"/><Relationship Id="rId17" Type="http://schemas.openxmlformats.org/officeDocument/2006/relationships/slideLayout" Target="../slideLayouts/slideLayout319.xml"/><Relationship Id="rId2" Type="http://schemas.openxmlformats.org/officeDocument/2006/relationships/slideLayout" Target="../slideLayouts/slideLayout304.xml"/><Relationship Id="rId16" Type="http://schemas.openxmlformats.org/officeDocument/2006/relationships/slideLayout" Target="../slideLayouts/slideLayout318.xml"/><Relationship Id="rId20" Type="http://schemas.openxmlformats.org/officeDocument/2006/relationships/theme" Target="../theme/theme17.xml"/><Relationship Id="rId1" Type="http://schemas.openxmlformats.org/officeDocument/2006/relationships/slideLayout" Target="../slideLayouts/slideLayout303.xml"/><Relationship Id="rId6" Type="http://schemas.openxmlformats.org/officeDocument/2006/relationships/slideLayout" Target="../slideLayouts/slideLayout308.xml"/><Relationship Id="rId11" Type="http://schemas.openxmlformats.org/officeDocument/2006/relationships/slideLayout" Target="../slideLayouts/slideLayout313.xml"/><Relationship Id="rId5" Type="http://schemas.openxmlformats.org/officeDocument/2006/relationships/slideLayout" Target="../slideLayouts/slideLayout307.xml"/><Relationship Id="rId15" Type="http://schemas.openxmlformats.org/officeDocument/2006/relationships/slideLayout" Target="../slideLayouts/slideLayout317.xml"/><Relationship Id="rId10" Type="http://schemas.openxmlformats.org/officeDocument/2006/relationships/slideLayout" Target="../slideLayouts/slideLayout312.xml"/><Relationship Id="rId19" Type="http://schemas.openxmlformats.org/officeDocument/2006/relationships/slideLayout" Target="../slideLayouts/slideLayout321.xml"/><Relationship Id="rId4" Type="http://schemas.openxmlformats.org/officeDocument/2006/relationships/slideLayout" Target="../slideLayouts/slideLayout306.xml"/><Relationship Id="rId9" Type="http://schemas.openxmlformats.org/officeDocument/2006/relationships/slideLayout" Target="../slideLayouts/slideLayout311.xml"/><Relationship Id="rId14" Type="http://schemas.openxmlformats.org/officeDocument/2006/relationships/slideLayout" Target="../slideLayouts/slideLayout31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29.xml"/><Relationship Id="rId13" Type="http://schemas.openxmlformats.org/officeDocument/2006/relationships/slideLayout" Target="../slideLayouts/slideLayout334.xml"/><Relationship Id="rId18" Type="http://schemas.openxmlformats.org/officeDocument/2006/relationships/slideLayout" Target="../slideLayouts/slideLayout339.xml"/><Relationship Id="rId3" Type="http://schemas.openxmlformats.org/officeDocument/2006/relationships/slideLayout" Target="../slideLayouts/slideLayout324.xml"/><Relationship Id="rId7" Type="http://schemas.openxmlformats.org/officeDocument/2006/relationships/slideLayout" Target="../slideLayouts/slideLayout328.xml"/><Relationship Id="rId12" Type="http://schemas.openxmlformats.org/officeDocument/2006/relationships/slideLayout" Target="../slideLayouts/slideLayout333.xml"/><Relationship Id="rId17" Type="http://schemas.openxmlformats.org/officeDocument/2006/relationships/slideLayout" Target="../slideLayouts/slideLayout338.xml"/><Relationship Id="rId2" Type="http://schemas.openxmlformats.org/officeDocument/2006/relationships/slideLayout" Target="../slideLayouts/slideLayout323.xml"/><Relationship Id="rId16" Type="http://schemas.openxmlformats.org/officeDocument/2006/relationships/slideLayout" Target="../slideLayouts/slideLayout337.xml"/><Relationship Id="rId20" Type="http://schemas.openxmlformats.org/officeDocument/2006/relationships/theme" Target="../theme/theme18.xml"/><Relationship Id="rId1" Type="http://schemas.openxmlformats.org/officeDocument/2006/relationships/slideLayout" Target="../slideLayouts/slideLayout322.xml"/><Relationship Id="rId6" Type="http://schemas.openxmlformats.org/officeDocument/2006/relationships/slideLayout" Target="../slideLayouts/slideLayout327.xml"/><Relationship Id="rId11" Type="http://schemas.openxmlformats.org/officeDocument/2006/relationships/slideLayout" Target="../slideLayouts/slideLayout332.xml"/><Relationship Id="rId5" Type="http://schemas.openxmlformats.org/officeDocument/2006/relationships/slideLayout" Target="../slideLayouts/slideLayout326.xml"/><Relationship Id="rId15" Type="http://schemas.openxmlformats.org/officeDocument/2006/relationships/slideLayout" Target="../slideLayouts/slideLayout336.xml"/><Relationship Id="rId10" Type="http://schemas.openxmlformats.org/officeDocument/2006/relationships/slideLayout" Target="../slideLayouts/slideLayout331.xml"/><Relationship Id="rId19" Type="http://schemas.openxmlformats.org/officeDocument/2006/relationships/slideLayout" Target="../slideLayouts/slideLayout340.xml"/><Relationship Id="rId4" Type="http://schemas.openxmlformats.org/officeDocument/2006/relationships/slideLayout" Target="../slideLayouts/slideLayout325.xml"/><Relationship Id="rId9" Type="http://schemas.openxmlformats.org/officeDocument/2006/relationships/slideLayout" Target="../slideLayouts/slideLayout330.xml"/><Relationship Id="rId14" Type="http://schemas.openxmlformats.org/officeDocument/2006/relationships/slideLayout" Target="../slideLayouts/slideLayout3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9124896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33279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5975012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 id="21474837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52599280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157708554"/>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 id="2147483758" r:id="rId18"/>
    <p:sldLayoutId id="21474837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221845504"/>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 id="2147483778" r:id="rId18"/>
    <p:sldLayoutId id="21474837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42682164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 id="2147483798" r:id="rId18"/>
    <p:sldLayoutId id="21474837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79066524"/>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 id="2147483818" r:id="rId18"/>
    <p:sldLayoutId id="21474838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372745982"/>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 id="2147483838" r:id="rId18"/>
    <p:sldLayoutId id="21474838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880044315"/>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 id="2147483858" r:id="rId18"/>
    <p:sldLayoutId id="21474838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3316734967"/>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 id="2147483876" r:id="rId16"/>
    <p:sldLayoutId id="2147483877" r:id="rId17"/>
    <p:sldLayoutId id="2147483878" r:id="rId18"/>
    <p:sldLayoutId id="214748387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133513167"/>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 id="2147483898" r:id="rId18"/>
    <p:sldLayoutId id="21474838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1849621872"/>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 id="2147483918" r:id="rId18"/>
    <p:sldLayoutId id="21474839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610534575"/>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 id="2147483937" r:id="rId17"/>
    <p:sldLayoutId id="2147483938" r:id="rId18"/>
    <p:sldLayoutId id="214748393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264997451"/>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 id="2147483953" r:id="rId13"/>
    <p:sldLayoutId id="2147483954" r:id="rId14"/>
    <p:sldLayoutId id="2147483955" r:id="rId15"/>
    <p:sldLayoutId id="2147483956" r:id="rId16"/>
    <p:sldLayoutId id="2147483957" r:id="rId17"/>
    <p:sldLayoutId id="2147483958" r:id="rId18"/>
    <p:sldLayoutId id="214748395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963073949"/>
      </p:ext>
    </p:extLst>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2890218660"/>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 id="2147483992" r:id="rId12"/>
    <p:sldLayoutId id="2147483993" r:id="rId13"/>
    <p:sldLayoutId id="2147483994" r:id="rId14"/>
    <p:sldLayoutId id="2147483995" r:id="rId15"/>
    <p:sldLayoutId id="2147483996" r:id="rId16"/>
    <p:sldLayoutId id="2147483997" r:id="rId17"/>
    <p:sldLayoutId id="2147483998" r:id="rId18"/>
    <p:sldLayoutId id="214748399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solidFill>
                  <a:prstClr val="black">
                    <a:tint val="75000"/>
                  </a:prstClr>
                </a:solidFill>
              </a:rPr>
              <a:pPr/>
              <a:t>2/6/2018</a:t>
            </a:fld>
            <a:endParaRPr lang="en-US">
              <a:solidFill>
                <a:prstClr val="black">
                  <a:tint val="75000"/>
                </a:prstClr>
              </a:solidFill>
            </a:endParaRPr>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pPr/>
              <a:t>‹#›</a:t>
            </a:fld>
            <a:endParaRPr lang="en-US"/>
          </a:p>
        </p:txBody>
      </p:sp>
    </p:spTree>
    <p:extLst>
      <p:ext uri="{BB962C8B-B14F-4D97-AF65-F5344CB8AC3E}">
        <p14:creationId xmlns:p14="http://schemas.microsoft.com/office/powerpoint/2010/main" val="419588359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 id="2147484012" r:id="rId12"/>
    <p:sldLayoutId id="2147484013" r:id="rId13"/>
    <p:sldLayoutId id="2147484014" r:id="rId14"/>
    <p:sldLayoutId id="2147484015" r:id="rId15"/>
    <p:sldLayoutId id="2147484016" r:id="rId16"/>
    <p:sldLayoutId id="2147484017" r:id="rId17"/>
    <p:sldLayoutId id="2147484018" r:id="rId18"/>
    <p:sldLayoutId id="2147484019"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4.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1.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7.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6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8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0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2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8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3347" y="1355463"/>
            <a:ext cx="11558400" cy="4109422"/>
          </a:xfrm>
        </p:spPr>
        <p:txBody>
          <a:bodyPr>
            <a:normAutofit fontScale="90000"/>
          </a:bodyPr>
          <a:lstStyle/>
          <a:p>
            <a:r>
              <a:rPr lang="en-GB" dirty="0" smtClean="0"/>
              <a:t>Women in Judaism and Early Christianity</a:t>
            </a:r>
            <a:br>
              <a:rPr lang="en-GB" dirty="0" smtClean="0"/>
            </a:br>
            <a:r>
              <a:rPr lang="en-GB" dirty="0" smtClean="0"/>
              <a:t/>
            </a:r>
            <a:br>
              <a:rPr lang="en-GB" dirty="0" smtClean="0"/>
            </a:br>
            <a:r>
              <a:rPr lang="en-GB" dirty="0"/>
              <a:t/>
            </a:r>
            <a:br>
              <a:rPr lang="en-GB" dirty="0"/>
            </a:br>
            <a:r>
              <a:rPr lang="en-GB" dirty="0" smtClean="0"/>
              <a:t>Women, Life and Creation: Eve and her ‘Afterlife’ in Jewish and Christian Interpretations</a:t>
            </a:r>
            <a:br>
              <a:rPr lang="en-GB" dirty="0" smtClean="0"/>
            </a:br>
            <a:r>
              <a:rPr lang="en-GB" dirty="0" smtClean="0"/>
              <a:t> </a:t>
            </a:r>
            <a:br>
              <a:rPr lang="en-GB" dirty="0" smtClean="0"/>
            </a:br>
            <a:r>
              <a:rPr lang="en-GB" dirty="0" smtClean="0"/>
              <a:t>Week 2 </a:t>
            </a:r>
            <a:br>
              <a:rPr lang="en-GB" dirty="0" smtClean="0"/>
            </a:br>
            <a:r>
              <a:rPr lang="en-GB" dirty="0" smtClean="0"/>
              <a:t>j.keady@uwtsd.ac.uk</a:t>
            </a:r>
            <a:r>
              <a:rPr lang="en-GB" dirty="0"/>
              <a:t/>
            </a:r>
            <a:br>
              <a:rPr lang="en-GB" dirty="0"/>
            </a:br>
            <a:r>
              <a:rPr lang="en-GB" dirty="0" smtClean="0"/>
              <a:t/>
            </a:r>
            <a:br>
              <a:rPr lang="en-GB" dirty="0" smtClean="0"/>
            </a:br>
            <a:r>
              <a:rPr lang="en-GB" dirty="0" smtClean="0"/>
              <a:t> </a:t>
            </a:r>
            <a:br>
              <a:rPr lang="en-GB" dirty="0" smtClean="0"/>
            </a:br>
            <a:r>
              <a:rPr lang="en-GB" dirty="0"/>
              <a:t/>
            </a:r>
            <a:br>
              <a:rPr lang="en-GB" dirty="0"/>
            </a:br>
            <a:endParaRPr lang="en-US" dirty="0"/>
          </a:p>
        </p:txBody>
      </p:sp>
    </p:spTree>
    <p:extLst>
      <p:ext uri="{BB962C8B-B14F-4D97-AF65-F5344CB8AC3E}">
        <p14:creationId xmlns:p14="http://schemas.microsoft.com/office/powerpoint/2010/main" val="1700722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6864" y="2764881"/>
            <a:ext cx="8911687" cy="1280890"/>
          </a:xfrm>
        </p:spPr>
        <p:txBody>
          <a:bodyPr/>
          <a:lstStyle/>
          <a:p>
            <a:r>
              <a:rPr lang="en-GB" dirty="0" smtClean="0"/>
              <a:t>Pamela Milne’s Questions and Answers</a:t>
            </a:r>
            <a:endParaRPr lang="en-US" dirty="0"/>
          </a:p>
        </p:txBody>
      </p:sp>
    </p:spTree>
    <p:extLst>
      <p:ext uri="{BB962C8B-B14F-4D97-AF65-F5344CB8AC3E}">
        <p14:creationId xmlns:p14="http://schemas.microsoft.com/office/powerpoint/2010/main" val="520463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452" y="322729"/>
            <a:ext cx="9589751" cy="1506967"/>
          </a:xfrm>
        </p:spPr>
        <p:txBody>
          <a:bodyPr/>
          <a:lstStyle/>
          <a:p>
            <a:r>
              <a:rPr lang="en-GB" dirty="0" smtClean="0"/>
              <a:t>Portrayal of Eve in Biblical Texts</a:t>
            </a:r>
            <a:endParaRPr lang="en-US" dirty="0"/>
          </a:p>
        </p:txBody>
      </p:sp>
      <p:sp>
        <p:nvSpPr>
          <p:cNvPr id="3" name="Content Placeholder 2"/>
          <p:cNvSpPr>
            <a:spLocks noGrp="1"/>
          </p:cNvSpPr>
          <p:nvPr>
            <p:ph idx="1"/>
          </p:nvPr>
        </p:nvSpPr>
        <p:spPr>
          <a:xfrm>
            <a:off x="2345332" y="1905000"/>
            <a:ext cx="9406871" cy="4501970"/>
          </a:xfrm>
        </p:spPr>
        <p:txBody>
          <a:bodyPr>
            <a:normAutofit lnSpcReduction="10000"/>
          </a:bodyPr>
          <a:lstStyle/>
          <a:p>
            <a:pPr>
              <a:lnSpc>
                <a:spcPct val="90000"/>
              </a:lnSpc>
            </a:pPr>
            <a:r>
              <a:rPr lang="en-US" altLang="en-US" sz="2800" dirty="0">
                <a:solidFill>
                  <a:schemeClr val="folHlink"/>
                </a:solidFill>
                <a:ea typeface="ＭＳ Ｐゴシック" panose="020B0600070205080204" pitchFamily="34" charset="-128"/>
              </a:rPr>
              <a:t>Genesis 1:27, 2:4b-4:2a</a:t>
            </a:r>
            <a:r>
              <a:rPr lang="en-US" altLang="en-US" sz="2800" dirty="0">
                <a:ea typeface="ＭＳ Ｐゴシック" panose="020B0600070205080204" pitchFamily="34" charset="-128"/>
              </a:rPr>
              <a:t>: explanation of the origins of creation and humanity.</a:t>
            </a:r>
          </a:p>
          <a:p>
            <a:pPr>
              <a:lnSpc>
                <a:spcPct val="90000"/>
              </a:lnSpc>
            </a:pPr>
            <a:r>
              <a:rPr lang="en-US" altLang="en-US" sz="2800" dirty="0">
                <a:solidFill>
                  <a:schemeClr val="folHlink"/>
                </a:solidFill>
                <a:ea typeface="ＭＳ Ｐゴシック" panose="020B0600070205080204" pitchFamily="34" charset="-128"/>
              </a:rPr>
              <a:t>II Corinthians 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But I am afraid that as the serpent deceived Eve by its cunning, your thoughts will be led astray from a sincere and pure devotion to Christ.</a:t>
            </a:r>
            <a:r>
              <a:rPr lang="ja-JP" altLang="en-US" sz="2800" dirty="0">
                <a:ea typeface="ＭＳ Ｐゴシック" panose="020B0600070205080204" pitchFamily="34" charset="-128"/>
              </a:rPr>
              <a:t>’</a:t>
            </a:r>
            <a:endParaRPr lang="en-US" altLang="ja-JP" sz="2800" dirty="0">
              <a:ea typeface="ＭＳ Ｐゴシック" panose="020B0600070205080204" pitchFamily="34" charset="-128"/>
            </a:endParaRPr>
          </a:p>
          <a:p>
            <a:pPr>
              <a:lnSpc>
                <a:spcPct val="90000"/>
              </a:lnSpc>
            </a:pPr>
            <a:r>
              <a:rPr lang="en-US" altLang="en-US" sz="2800" dirty="0">
                <a:solidFill>
                  <a:schemeClr val="folHlink"/>
                </a:solidFill>
                <a:ea typeface="ＭＳ Ｐゴシック" panose="020B0600070205080204" pitchFamily="34" charset="-128"/>
              </a:rPr>
              <a:t>I Timothy 2:11-13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Let a woman learn in silence with full submission. I permit no woman to teach or to have authority over a man; she is to keep silent. For Adam was formed first, then Eve; and Adam was not deceived, but the woman was deceived, and became a transgressor.</a:t>
            </a:r>
            <a:r>
              <a:rPr lang="ja-JP" altLang="en-US" sz="2800" dirty="0">
                <a:ea typeface="ＭＳ Ｐゴシック" panose="020B0600070205080204" pitchFamily="34" charset="-128"/>
              </a:rPr>
              <a:t>’</a:t>
            </a:r>
            <a:endParaRPr lang="en-US" altLang="en-US" sz="2800" dirty="0">
              <a:ea typeface="ＭＳ Ｐゴシック" panose="020B0600070205080204" pitchFamily="34" charset="-128"/>
            </a:endParaRPr>
          </a:p>
          <a:p>
            <a:endParaRPr lang="en-US" dirty="0"/>
          </a:p>
        </p:txBody>
      </p:sp>
    </p:spTree>
    <p:extLst>
      <p:ext uri="{BB962C8B-B14F-4D97-AF65-F5344CB8AC3E}">
        <p14:creationId xmlns:p14="http://schemas.microsoft.com/office/powerpoint/2010/main" val="3677087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dirty="0" smtClean="0">
                <a:ea typeface="ＭＳ Ｐゴシック" panose="020B0600070205080204" pitchFamily="34" charset="-128"/>
              </a:rPr>
              <a:t>The </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Afterlife</a:t>
            </a:r>
            <a:r>
              <a:rPr lang="ja-JP" altLang="en-US" dirty="0" smtClean="0">
                <a:ea typeface="ＭＳ Ｐゴシック" panose="020B0600070205080204" pitchFamily="34" charset="-128"/>
              </a:rPr>
              <a:t>’</a:t>
            </a:r>
            <a:r>
              <a:rPr lang="en-US" altLang="ja-JP" dirty="0" smtClean="0">
                <a:ea typeface="ＭＳ Ｐゴシック" panose="020B0600070205080204" pitchFamily="34" charset="-128"/>
              </a:rPr>
              <a:t> of Eve</a:t>
            </a:r>
            <a:endParaRPr lang="en-US" altLang="en-US" dirty="0" smtClean="0">
              <a:ea typeface="ＭＳ Ｐゴシック" panose="020B0600070205080204" pitchFamily="34" charset="-128"/>
            </a:endParaRPr>
          </a:p>
        </p:txBody>
      </p:sp>
      <p:sp>
        <p:nvSpPr>
          <p:cNvPr id="1027" name="Rectangle 3"/>
          <p:cNvSpPr>
            <a:spLocks noGrp="1" noChangeArrowheads="1"/>
          </p:cNvSpPr>
          <p:nvPr>
            <p:ph type="body" sz="half" idx="1"/>
          </p:nvPr>
        </p:nvSpPr>
        <p:spPr>
          <a:xfrm>
            <a:off x="2017085" y="2173942"/>
            <a:ext cx="5384800" cy="4114800"/>
          </a:xfrm>
        </p:spPr>
        <p:txBody>
          <a:bodyPr/>
          <a:lstStyle/>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No biblical character has been more misunderstood or more maligned than the woman of the Garden</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a:t>
            </a: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(Trevor Dennis, </a:t>
            </a:r>
            <a:r>
              <a:rPr lang="en-US" altLang="en-US" sz="2400" i="1" dirty="0">
                <a:solidFill>
                  <a:schemeClr val="folHlink"/>
                </a:solidFill>
                <a:ea typeface="ＭＳ Ｐゴシック" panose="020B0600070205080204" pitchFamily="34" charset="-128"/>
              </a:rPr>
              <a:t>Sarah Laughed, </a:t>
            </a:r>
            <a:r>
              <a:rPr lang="en-US" altLang="en-US" sz="2400" dirty="0">
                <a:solidFill>
                  <a:schemeClr val="folHlink"/>
                </a:solidFill>
                <a:ea typeface="ＭＳ Ｐゴシック" panose="020B0600070205080204" pitchFamily="34" charset="-128"/>
              </a:rPr>
              <a:t>page 8).</a:t>
            </a:r>
          </a:p>
          <a:p>
            <a:pPr eaLnBrk="1" hangingPunct="1">
              <a:buFont typeface="Wingdings" panose="05000000000000000000" pitchFamily="2" charset="2"/>
              <a:buNone/>
            </a:pPr>
            <a:endParaRPr lang="en-US" altLang="en-US" sz="2400" dirty="0">
              <a:solidFill>
                <a:schemeClr val="folHlink"/>
              </a:solidFill>
              <a:ea typeface="ＭＳ Ｐゴシック" panose="020B0600070205080204" pitchFamily="34" charset="-128"/>
            </a:endParaRP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en-US" altLang="en-US" sz="2000" dirty="0">
                <a:ea typeface="ＭＳ Ｐゴシック" panose="020B0600070205080204" pitchFamily="34" charset="-128"/>
              </a:rPr>
              <a:t>Gaugin, </a:t>
            </a:r>
            <a:r>
              <a:rPr lang="en-US" altLang="en-US" sz="2000" i="1" dirty="0">
                <a:ea typeface="ＭＳ Ｐゴシック" panose="020B0600070205080204" pitchFamily="34" charset="-128"/>
              </a:rPr>
              <a:t>Human Miseries and Eve</a:t>
            </a:r>
            <a:r>
              <a:rPr lang="en-US" altLang="en-US" sz="2000" dirty="0">
                <a:ea typeface="ＭＳ Ｐゴシック" panose="020B0600070205080204" pitchFamily="34" charset="-128"/>
              </a:rPr>
              <a:t> (1888)</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01885" y="1134036"/>
            <a:ext cx="4521809" cy="4998720"/>
          </a:xfrm>
        </p:spPr>
      </p:pic>
    </p:spTree>
    <p:extLst>
      <p:ext uri="{BB962C8B-B14F-4D97-AF65-F5344CB8AC3E}">
        <p14:creationId xmlns:p14="http://schemas.microsoft.com/office/powerpoint/2010/main" val="2015583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defRPr/>
            </a:pPr>
            <a:r>
              <a:rPr lang="en-US" dirty="0">
                <a:ea typeface="ＭＳ Ｐゴシック" charset="0"/>
                <a:cs typeface="ＭＳ Ｐゴシック" charset="0"/>
              </a:rPr>
              <a:t>Two Creation Accounts </a:t>
            </a:r>
            <a:br>
              <a:rPr lang="en-US" dirty="0">
                <a:ea typeface="ＭＳ Ｐゴシック" charset="0"/>
                <a:cs typeface="ＭＳ Ｐゴシック" charset="0"/>
              </a:rPr>
            </a:br>
            <a:r>
              <a:rPr lang="en-US" dirty="0">
                <a:ea typeface="ＭＳ Ｐゴシック" charset="0"/>
                <a:cs typeface="ＭＳ Ｐゴシック" charset="0"/>
              </a:rPr>
              <a:t>in the Hebrew </a:t>
            </a:r>
            <a:r>
              <a:rPr lang="en-US" dirty="0" smtClean="0">
                <a:ea typeface="ＭＳ Ｐゴシック" charset="0"/>
                <a:cs typeface="ＭＳ Ｐゴシック" charset="0"/>
              </a:rPr>
              <a:t>Bible: Exercise Read the Two Narrative Accounts</a:t>
            </a:r>
            <a:endParaRPr lang="en-US" dirty="0">
              <a:ea typeface="ＭＳ Ｐゴシック" charset="0"/>
              <a:cs typeface="ＭＳ Ｐゴシック" charset="0"/>
            </a:endParaRPr>
          </a:p>
        </p:txBody>
      </p:sp>
      <p:sp>
        <p:nvSpPr>
          <p:cNvPr id="10243" name="Rectangle 3"/>
          <p:cNvSpPr>
            <a:spLocks noGrp="1" noChangeArrowheads="1"/>
          </p:cNvSpPr>
          <p:nvPr>
            <p:ph type="body" idx="1"/>
          </p:nvPr>
        </p:nvSpPr>
        <p:spPr>
          <a:xfrm>
            <a:off x="2592925" y="2122842"/>
            <a:ext cx="8915400" cy="3777622"/>
          </a:xfrm>
        </p:spPr>
        <p:txBody>
          <a:bodyPr>
            <a:normAutofit/>
          </a:bodyPr>
          <a:lstStyle/>
          <a:p>
            <a:pPr eaLnBrk="1" hangingPunct="1">
              <a:buFont typeface="Wingdings" panose="05000000000000000000" pitchFamily="2" charset="2"/>
              <a:buNone/>
            </a:pPr>
            <a:r>
              <a:rPr lang="en-US" altLang="en-US" sz="2600" dirty="0" smtClean="0">
                <a:ea typeface="ＭＳ Ｐゴシック" panose="020B0600070205080204" pitchFamily="34" charset="-128"/>
              </a:rPr>
              <a:t>	</a:t>
            </a:r>
          </a:p>
          <a:p>
            <a:pPr eaLnBrk="1" hangingPunct="1">
              <a:buFont typeface="Wingdings" panose="05000000000000000000" pitchFamily="2" charset="2"/>
              <a:buNone/>
            </a:pPr>
            <a:r>
              <a:rPr lang="en-US" altLang="en-US" sz="2600" dirty="0" smtClean="0">
                <a:ea typeface="ＭＳ Ｐゴシック" panose="020B0600070205080204" pitchFamily="34" charset="-128"/>
              </a:rPr>
              <a:t>	</a:t>
            </a:r>
            <a:r>
              <a:rPr lang="en-US" altLang="en-US" sz="2600" dirty="0" smtClean="0">
                <a:solidFill>
                  <a:schemeClr val="folHlink"/>
                </a:solidFill>
                <a:ea typeface="ＭＳ Ｐゴシック" panose="020B0600070205080204" pitchFamily="34" charset="-128"/>
              </a:rPr>
              <a:t>Genesis 1:1-2:4a</a:t>
            </a:r>
            <a:r>
              <a:rPr lang="en-US" altLang="en-US" sz="2600" dirty="0" smtClean="0">
                <a:ea typeface="ＭＳ Ｐゴシック" panose="020B0600070205080204" pitchFamily="34" charset="-128"/>
              </a:rPr>
              <a:t> - the Priestly author or </a:t>
            </a:r>
            <a:r>
              <a:rPr lang="ja-JP" altLang="en-US" sz="2600" dirty="0" smtClean="0">
                <a:ea typeface="ＭＳ Ｐゴシック" panose="020B0600070205080204" pitchFamily="34" charset="-128"/>
              </a:rPr>
              <a:t>‘</a:t>
            </a:r>
            <a:r>
              <a:rPr lang="en-US" altLang="ja-JP" sz="2600" dirty="0" smtClean="0">
                <a:ea typeface="ＭＳ Ｐゴシック" panose="020B0600070205080204" pitchFamily="34" charset="-128"/>
              </a:rPr>
              <a:t>P</a:t>
            </a:r>
            <a:r>
              <a:rPr lang="ja-JP" altLang="en-US" sz="2600" dirty="0" smtClean="0">
                <a:ea typeface="ＭＳ Ｐゴシック" panose="020B0600070205080204" pitchFamily="34" charset="-128"/>
              </a:rPr>
              <a:t>’</a:t>
            </a:r>
            <a:r>
              <a:rPr lang="en-US" altLang="ja-JP" sz="2600" dirty="0" smtClean="0">
                <a:ea typeface="ＭＳ Ｐゴシック" panose="020B0600070205080204" pitchFamily="34" charset="-128"/>
              </a:rPr>
              <a:t> (sixth century BCE).</a:t>
            </a:r>
          </a:p>
          <a:p>
            <a:pPr eaLnBrk="1" hangingPunct="1">
              <a:buFont typeface="Wingdings" panose="05000000000000000000" pitchFamily="2" charset="2"/>
              <a:buNone/>
            </a:pPr>
            <a:endParaRPr lang="en-US" altLang="en-US" sz="2600" dirty="0" smtClean="0">
              <a:ea typeface="ＭＳ Ｐゴシック" panose="020B0600070205080204" pitchFamily="34" charset="-128"/>
            </a:endParaRPr>
          </a:p>
          <a:p>
            <a:pPr eaLnBrk="1" hangingPunct="1">
              <a:buFont typeface="Wingdings" panose="05000000000000000000" pitchFamily="2" charset="2"/>
              <a:buNone/>
            </a:pPr>
            <a:r>
              <a:rPr lang="en-US" altLang="en-US" sz="2600" dirty="0" smtClean="0">
                <a:ea typeface="ＭＳ Ｐゴシック" panose="020B0600070205080204" pitchFamily="34" charset="-128"/>
              </a:rPr>
              <a:t>	</a:t>
            </a:r>
            <a:r>
              <a:rPr lang="en-US" altLang="en-US" sz="2600" dirty="0" smtClean="0">
                <a:solidFill>
                  <a:schemeClr val="folHlink"/>
                </a:solidFill>
                <a:ea typeface="ＭＳ Ｐゴシック" panose="020B0600070205080204" pitchFamily="34" charset="-128"/>
              </a:rPr>
              <a:t>Genesis 2:4b-3:24</a:t>
            </a:r>
            <a:r>
              <a:rPr lang="en-US" altLang="en-US" sz="2600" dirty="0" smtClean="0">
                <a:ea typeface="ＭＳ Ｐゴシック" panose="020B0600070205080204" pitchFamily="34" charset="-128"/>
              </a:rPr>
              <a:t> - the Yahwistic author or </a:t>
            </a:r>
            <a:r>
              <a:rPr lang="ja-JP" altLang="en-US" sz="2600" dirty="0" smtClean="0">
                <a:ea typeface="ＭＳ Ｐゴシック" panose="020B0600070205080204" pitchFamily="34" charset="-128"/>
              </a:rPr>
              <a:t>‘</a:t>
            </a:r>
            <a:r>
              <a:rPr lang="en-US" altLang="ja-JP" sz="2600" dirty="0" smtClean="0">
                <a:ea typeface="ＭＳ Ｐゴシック" panose="020B0600070205080204" pitchFamily="34" charset="-128"/>
              </a:rPr>
              <a:t>J</a:t>
            </a:r>
            <a:r>
              <a:rPr lang="ja-JP" altLang="en-US" sz="2600" dirty="0" smtClean="0">
                <a:ea typeface="ＭＳ Ｐゴシック" panose="020B0600070205080204" pitchFamily="34" charset="-128"/>
              </a:rPr>
              <a:t>’</a:t>
            </a:r>
            <a:r>
              <a:rPr lang="en-US" altLang="ja-JP" sz="2600" dirty="0" smtClean="0">
                <a:ea typeface="ＭＳ Ｐゴシック" panose="020B0600070205080204" pitchFamily="34" charset="-128"/>
              </a:rPr>
              <a:t> (tenth or ninth century BCE).</a:t>
            </a:r>
            <a:endParaRPr lang="en-US" altLang="en-US" sz="2600" dirty="0" smtClean="0">
              <a:ea typeface="ＭＳ Ｐゴシック" panose="020B0600070205080204" pitchFamily="34" charset="-128"/>
            </a:endParaRPr>
          </a:p>
        </p:txBody>
      </p:sp>
    </p:spTree>
    <p:extLst>
      <p:ext uri="{BB962C8B-B14F-4D97-AF65-F5344CB8AC3E}">
        <p14:creationId xmlns:p14="http://schemas.microsoft.com/office/powerpoint/2010/main" val="3051094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through the Two Creation Narratives </a:t>
            </a:r>
            <a:endParaRPr lang="en-US" dirty="0"/>
          </a:p>
        </p:txBody>
      </p:sp>
      <p:sp>
        <p:nvSpPr>
          <p:cNvPr id="3" name="Content Placeholder 2"/>
          <p:cNvSpPr>
            <a:spLocks noGrp="1"/>
          </p:cNvSpPr>
          <p:nvPr>
            <p:ph idx="1"/>
          </p:nvPr>
        </p:nvSpPr>
        <p:spPr/>
        <p:txBody>
          <a:bodyPr/>
          <a:lstStyle/>
          <a:p>
            <a:pPr marL="0" lvl="0" indent="0">
              <a:buNone/>
            </a:pPr>
            <a:r>
              <a:rPr lang="en-GB" sz="2200" dirty="0" smtClean="0"/>
              <a:t>To think about … </a:t>
            </a:r>
          </a:p>
          <a:p>
            <a:pPr lvl="0"/>
            <a:r>
              <a:rPr lang="en-GB" sz="2200" dirty="0" smtClean="0"/>
              <a:t>What </a:t>
            </a:r>
            <a:r>
              <a:rPr lang="en-GB" sz="2200" dirty="0"/>
              <a:t>does it mean to read these texts as women or from the perspective of women?</a:t>
            </a:r>
            <a:endParaRPr lang="en-US" sz="2200" dirty="0"/>
          </a:p>
          <a:p>
            <a:pPr lvl="0"/>
            <a:r>
              <a:rPr lang="en-GB" sz="2200" dirty="0"/>
              <a:t>Whose interests are served by the texts?</a:t>
            </a:r>
            <a:endParaRPr lang="en-US" sz="2200" dirty="0"/>
          </a:p>
          <a:p>
            <a:pPr lvl="0"/>
            <a:r>
              <a:rPr lang="en-GB" sz="2200" dirty="0"/>
              <a:t>How does ethnicity or class or sexual orientation impact the way one encounters the texts and/or the characters in the texts? </a:t>
            </a:r>
            <a:endParaRPr lang="en-US" sz="2200" dirty="0"/>
          </a:p>
          <a:p>
            <a:pPr marL="0" indent="0">
              <a:buNone/>
            </a:pPr>
            <a:endParaRPr lang="en-US" dirty="0"/>
          </a:p>
        </p:txBody>
      </p:sp>
    </p:spTree>
    <p:extLst>
      <p:ext uri="{BB962C8B-B14F-4D97-AF65-F5344CB8AC3E}">
        <p14:creationId xmlns:p14="http://schemas.microsoft.com/office/powerpoint/2010/main" val="2301802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The </a:t>
            </a:r>
            <a:r>
              <a:rPr lang="ja-JP" altLang="en-US" smtClean="0">
                <a:ea typeface="ＭＳ Ｐゴシック" panose="020B0600070205080204" pitchFamily="34" charset="-128"/>
              </a:rPr>
              <a:t>‘</a:t>
            </a:r>
            <a:r>
              <a:rPr lang="en-US" altLang="ja-JP" smtClean="0">
                <a:ea typeface="ＭＳ Ｐゴシック" panose="020B0600070205080204" pitchFamily="34" charset="-128"/>
              </a:rPr>
              <a:t>Afterlife</a:t>
            </a:r>
            <a:r>
              <a:rPr lang="ja-JP" altLang="en-US" smtClean="0">
                <a:ea typeface="ＭＳ Ｐゴシック" panose="020B0600070205080204" pitchFamily="34" charset="-128"/>
              </a:rPr>
              <a:t>’</a:t>
            </a:r>
            <a:r>
              <a:rPr lang="en-US" altLang="ja-JP" smtClean="0">
                <a:ea typeface="ＭＳ Ｐゴシック" panose="020B0600070205080204" pitchFamily="34" charset="-128"/>
              </a:rPr>
              <a:t> of Eve</a:t>
            </a:r>
            <a:endParaRPr lang="en-US" altLang="en-US" smtClean="0">
              <a:ea typeface="ＭＳ Ｐゴシック" panose="020B0600070205080204" pitchFamily="34" charset="-128"/>
            </a:endParaRPr>
          </a:p>
        </p:txBody>
      </p:sp>
      <p:sp>
        <p:nvSpPr>
          <p:cNvPr id="7171" name="Rectangle 3"/>
          <p:cNvSpPr>
            <a:spLocks noGrp="1" noChangeArrowheads="1"/>
          </p:cNvSpPr>
          <p:nvPr>
            <p:ph type="body" sz="half" idx="1"/>
          </p:nvPr>
        </p:nvSpPr>
        <p:spPr/>
        <p:txBody>
          <a:bodyPr/>
          <a:lstStyle/>
          <a:p>
            <a:pPr eaLnBrk="1" hangingPunct="1">
              <a:buFont typeface="Wingdings" charset="0"/>
              <a:buNone/>
              <a:defRPr/>
            </a:pPr>
            <a:r>
              <a:rPr lang="en-US" dirty="0">
                <a:ea typeface="ＭＳ Ｐゴシック" charset="0"/>
                <a:cs typeface="ＭＳ Ｐゴシック" charset="0"/>
              </a:rPr>
              <a:t>	</a:t>
            </a:r>
            <a:r>
              <a:rPr lang="en-US" dirty="0">
                <a:solidFill>
                  <a:schemeClr val="hlink"/>
                </a:solidFill>
                <a:ea typeface="ＭＳ Ｐゴシック" charset="0"/>
                <a:cs typeface="ＭＳ Ｐゴシック" charset="0"/>
              </a:rPr>
              <a:t>Mary Daly, </a:t>
            </a:r>
            <a:r>
              <a:rPr lang="en-US" i="1" dirty="0">
                <a:solidFill>
                  <a:schemeClr val="hlink"/>
                </a:solidFill>
                <a:ea typeface="ＭＳ Ｐゴシック" charset="0"/>
                <a:cs typeface="ＭＳ Ｐゴシック" charset="0"/>
              </a:rPr>
              <a:t>Beyond God the Father</a:t>
            </a:r>
          </a:p>
          <a:p>
            <a:pPr eaLnBrk="1" hangingPunct="1">
              <a:buFont typeface="Wingdings" charset="0"/>
              <a:buNone/>
              <a:defRPr/>
            </a:pPr>
            <a:endParaRPr lang="en-US" i="1" dirty="0">
              <a:solidFill>
                <a:schemeClr val="hlink"/>
              </a:solidFill>
              <a:ea typeface="ＭＳ Ｐゴシック" charset="0"/>
              <a:cs typeface="ＭＳ Ｐゴシック" charset="0"/>
            </a:endParaRPr>
          </a:p>
          <a:p>
            <a:pPr eaLnBrk="1" hangingPunct="1">
              <a:buFont typeface="Wingdings" charset="0"/>
              <a:buNone/>
              <a:defRPr/>
            </a:pPr>
            <a:r>
              <a:rPr lang="en-US" i="1" dirty="0">
                <a:ea typeface="ＭＳ Ｐゴシック" charset="0"/>
                <a:cs typeface="ＭＳ Ｐゴシック" charset="0"/>
              </a:rPr>
              <a:t>	</a:t>
            </a:r>
            <a:r>
              <a:rPr lang="en-US" sz="2400" dirty="0">
                <a:solidFill>
                  <a:schemeClr val="hlink"/>
                </a:solidFill>
                <a:ea typeface="ＭＳ Ｐゴシック" charset="0"/>
                <a:cs typeface="ＭＳ Ｐゴシック" charset="0"/>
              </a:rPr>
              <a:t>The story of Eden should be rejected as a personification of patriarchy.</a:t>
            </a:r>
          </a:p>
        </p:txBody>
      </p:sp>
      <p:sp>
        <p:nvSpPr>
          <p:cNvPr id="7172" name="Rectangle 4"/>
          <p:cNvSpPr>
            <a:spLocks noGrp="1" noChangeArrowheads="1"/>
          </p:cNvSpPr>
          <p:nvPr>
            <p:ph type="body" sz="half" idx="2"/>
          </p:nvPr>
        </p:nvSpPr>
        <p:spPr/>
        <p:txBody>
          <a:bodyPr/>
          <a:lstStyle/>
          <a:p>
            <a:pPr eaLnBrk="1" hangingPunct="1">
              <a:lnSpc>
                <a:spcPct val="90000"/>
              </a:lnSpc>
              <a:buFont typeface="Wingdings" charset="0"/>
              <a:buNone/>
              <a:defRPr/>
            </a:pPr>
            <a:r>
              <a:rPr lang="en-US" dirty="0">
                <a:ea typeface="ＭＳ Ｐゴシック" charset="0"/>
                <a:cs typeface="ＭＳ Ｐゴシック" charset="0"/>
              </a:rPr>
              <a:t>	</a:t>
            </a:r>
            <a:r>
              <a:rPr lang="en-US" dirty="0">
                <a:solidFill>
                  <a:schemeClr val="folHlink"/>
                </a:solidFill>
                <a:ea typeface="ＭＳ Ｐゴシック" charset="0"/>
                <a:cs typeface="ＭＳ Ｐゴシック" charset="0"/>
              </a:rPr>
              <a:t>David Clines, </a:t>
            </a:r>
            <a:r>
              <a:rPr lang="en-US" i="1" dirty="0">
                <a:solidFill>
                  <a:schemeClr val="folHlink"/>
                </a:solidFill>
                <a:ea typeface="ＭＳ Ｐゴシック" charset="0"/>
                <a:cs typeface="ＭＳ Ｐゴシック" charset="0"/>
              </a:rPr>
              <a:t>What does Eve do to help?</a:t>
            </a:r>
          </a:p>
          <a:p>
            <a:pPr eaLnBrk="1" hangingPunct="1">
              <a:lnSpc>
                <a:spcPct val="90000"/>
              </a:lnSpc>
              <a:buFont typeface="Wingdings" charset="0"/>
              <a:buNone/>
              <a:defRPr/>
            </a:pPr>
            <a:endParaRPr lang="en-US" i="1" dirty="0">
              <a:ea typeface="ＭＳ Ｐゴシック" charset="0"/>
              <a:cs typeface="ＭＳ Ｐゴシック" charset="0"/>
            </a:endParaRPr>
          </a:p>
          <a:p>
            <a:pPr eaLnBrk="1" hangingPunct="1">
              <a:lnSpc>
                <a:spcPct val="90000"/>
              </a:lnSpc>
              <a:buFont typeface="Wingdings" charset="0"/>
              <a:buNone/>
              <a:defRPr/>
            </a:pPr>
            <a:r>
              <a:rPr lang="en-US" i="1" dirty="0">
                <a:ea typeface="ＭＳ Ｐゴシック" charset="0"/>
                <a:cs typeface="ＭＳ Ｐゴシック" charset="0"/>
              </a:rPr>
              <a:t>	</a:t>
            </a:r>
            <a:r>
              <a:rPr lang="en-US" sz="2400" dirty="0">
                <a:solidFill>
                  <a:schemeClr val="folHlink"/>
                </a:solidFill>
                <a:ea typeface="ＭＳ Ｐゴシック" charset="0"/>
                <a:cs typeface="ＭＳ Ｐゴシック" charset="0"/>
              </a:rPr>
              <a:t>The text of Genesis 2-3 is totally male-oriented and, as a result, should be abandoned in </a:t>
            </a:r>
            <a:r>
              <a:rPr lang="en-US" sz="2400" dirty="0" err="1">
                <a:solidFill>
                  <a:schemeClr val="folHlink"/>
                </a:solidFill>
                <a:ea typeface="ＭＳ Ｐゴシック" charset="0"/>
                <a:cs typeface="ＭＳ Ｐゴシック" charset="0"/>
              </a:rPr>
              <a:t>favour</a:t>
            </a:r>
            <a:r>
              <a:rPr lang="en-US" sz="2400" dirty="0">
                <a:solidFill>
                  <a:schemeClr val="folHlink"/>
                </a:solidFill>
                <a:ea typeface="ＭＳ Ｐゴシック" charset="0"/>
                <a:cs typeface="ＭＳ Ｐゴシック" charset="0"/>
              </a:rPr>
              <a:t> of biblical passages that proclaim a message of salvation to all humanity.</a:t>
            </a:r>
          </a:p>
        </p:txBody>
      </p:sp>
    </p:spTree>
    <p:extLst>
      <p:ext uri="{BB962C8B-B14F-4D97-AF65-F5344CB8AC3E}">
        <p14:creationId xmlns:p14="http://schemas.microsoft.com/office/powerpoint/2010/main" val="129635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 New Reading of Genesis 1-3</a:t>
            </a:r>
          </a:p>
        </p:txBody>
      </p:sp>
      <p:sp>
        <p:nvSpPr>
          <p:cNvPr id="8195" name="Rectangle 3"/>
          <p:cNvSpPr>
            <a:spLocks noGrp="1" noChangeArrowheads="1"/>
          </p:cNvSpPr>
          <p:nvPr>
            <p:ph type="body" idx="1"/>
          </p:nvPr>
        </p:nvSpPr>
        <p:spPr/>
        <p:txBody>
          <a:bodyPr/>
          <a:lstStyle/>
          <a:p>
            <a:pPr eaLnBrk="1" hangingPunct="1">
              <a:lnSpc>
                <a:spcPct val="90000"/>
              </a:lnSpc>
            </a:pPr>
            <a:r>
              <a:rPr lang="en-US" altLang="en-US" sz="2800">
                <a:ea typeface="ＭＳ Ｐゴシック" panose="020B0600070205080204" pitchFamily="34" charset="-128"/>
              </a:rPr>
              <a:t>An attempt to </a:t>
            </a:r>
            <a:r>
              <a:rPr lang="ja-JP" altLang="en-US" sz="2800">
                <a:ea typeface="ＭＳ Ｐゴシック" panose="020B0600070205080204" pitchFamily="34" charset="-128"/>
              </a:rPr>
              <a:t>‘</a:t>
            </a:r>
            <a:r>
              <a:rPr lang="en-US" altLang="ja-JP" sz="2800">
                <a:ea typeface="ＭＳ Ｐゴシック" panose="020B0600070205080204" pitchFamily="34" charset="-128"/>
              </a:rPr>
              <a:t>depatriarchalize</a:t>
            </a:r>
            <a:r>
              <a:rPr lang="ja-JP" altLang="en-US" sz="2800">
                <a:ea typeface="ＭＳ Ｐゴシック" panose="020B0600070205080204" pitchFamily="34" charset="-128"/>
              </a:rPr>
              <a:t>’</a:t>
            </a:r>
            <a:r>
              <a:rPr lang="en-US" altLang="ja-JP" sz="2800">
                <a:ea typeface="ＭＳ Ｐゴシック" panose="020B0600070205080204" pitchFamily="34" charset="-128"/>
              </a:rPr>
              <a:t> (Phyllis Trible) the creation narratives by focusing on the </a:t>
            </a:r>
            <a:r>
              <a:rPr lang="en-US" altLang="ja-JP" sz="2800" i="1" u="sng">
                <a:ea typeface="ＭＳ Ｐゴシック" panose="020B0600070205080204" pitchFamily="34" charset="-128"/>
              </a:rPr>
              <a:t>form</a:t>
            </a:r>
            <a:r>
              <a:rPr lang="en-US" altLang="ja-JP" sz="2800">
                <a:ea typeface="ＭＳ Ｐゴシック" panose="020B0600070205080204" pitchFamily="34" charset="-128"/>
              </a:rPr>
              <a:t> and </a:t>
            </a:r>
            <a:r>
              <a:rPr lang="en-US" altLang="ja-JP" sz="2800" i="1" u="sng">
                <a:ea typeface="ＭＳ Ｐゴシック" panose="020B0600070205080204" pitchFamily="34" charset="-128"/>
              </a:rPr>
              <a:t>structure</a:t>
            </a:r>
            <a:r>
              <a:rPr lang="en-US" altLang="ja-JP" sz="2800">
                <a:ea typeface="ＭＳ Ｐゴシック" panose="020B0600070205080204" pitchFamily="34" charset="-128"/>
              </a:rPr>
              <a:t> of the text, as well as its </a:t>
            </a:r>
            <a:r>
              <a:rPr lang="en-US" altLang="ja-JP" sz="2800" i="1" u="sng">
                <a:ea typeface="ＭＳ Ｐゴシック" panose="020B0600070205080204" pitchFamily="34" charset="-128"/>
              </a:rPr>
              <a:t>content</a:t>
            </a:r>
            <a:r>
              <a:rPr lang="en-US" altLang="ja-JP" sz="2800">
                <a:ea typeface="ＭＳ Ｐゴシック" panose="020B0600070205080204" pitchFamily="34" charset="-128"/>
              </a:rPr>
              <a:t>.</a:t>
            </a:r>
          </a:p>
          <a:p>
            <a:pPr eaLnBrk="1" hangingPunct="1">
              <a:lnSpc>
                <a:spcPct val="90000"/>
              </a:lnSpc>
            </a:pPr>
            <a:r>
              <a:rPr lang="en-US" altLang="en-US" sz="2800">
                <a:ea typeface="ＭＳ Ｐゴシック" panose="020B0600070205080204" pitchFamily="34" charset="-128"/>
              </a:rPr>
              <a:t>Specific details in the text need to be examined anew.</a:t>
            </a:r>
          </a:p>
          <a:p>
            <a:pPr eaLnBrk="1" hangingPunct="1">
              <a:lnSpc>
                <a:spcPct val="90000"/>
              </a:lnSpc>
            </a:pPr>
            <a:r>
              <a:rPr lang="en-US" altLang="en-US" sz="2800">
                <a:ea typeface="ＭＳ Ｐゴシック" panose="020B0600070205080204" pitchFamily="34" charset="-128"/>
              </a:rPr>
              <a:t>How have certain key terms in the original (Hebrew) text been translated by generations of scholars and translators?</a:t>
            </a:r>
          </a:p>
          <a:p>
            <a:pPr eaLnBrk="1" hangingPunct="1">
              <a:lnSpc>
                <a:spcPct val="90000"/>
              </a:lnSpc>
            </a:pPr>
            <a:endParaRPr lang="en-US" altLang="en-US" sz="2800">
              <a:ea typeface="ＭＳ Ｐゴシック" panose="020B0600070205080204" pitchFamily="34" charset="-128"/>
            </a:endParaRPr>
          </a:p>
        </p:txBody>
      </p:sp>
    </p:spTree>
    <p:extLst>
      <p:ext uri="{BB962C8B-B14F-4D97-AF65-F5344CB8AC3E}">
        <p14:creationId xmlns:p14="http://schemas.microsoft.com/office/powerpoint/2010/main" val="3239398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Creation of Humankind</a:t>
            </a:r>
          </a:p>
        </p:txBody>
      </p:sp>
      <p:sp>
        <p:nvSpPr>
          <p:cNvPr id="13315" name="Rectangle 3"/>
          <p:cNvSpPr>
            <a:spLocks noGrp="1" noChangeArrowheads="1"/>
          </p:cNvSpPr>
          <p:nvPr>
            <p:ph type="body" idx="1"/>
          </p:nvPr>
        </p:nvSpPr>
        <p:spPr>
          <a:xfrm>
            <a:off x="1981199" y="1600200"/>
            <a:ext cx="9131449" cy="5112572"/>
          </a:xfrm>
        </p:spPr>
        <p:txBody>
          <a:bodyPr>
            <a:normAutofit/>
          </a:bodyPr>
          <a:lstStyle/>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So God created </a:t>
            </a:r>
            <a:r>
              <a:rPr lang="en-US" altLang="ja-JP" sz="2400" dirty="0">
                <a:solidFill>
                  <a:srgbClr val="0070C0"/>
                </a:solidFill>
                <a:ea typeface="ＭＳ Ｐゴシック" panose="020B0600070205080204" pitchFamily="34" charset="-128"/>
              </a:rPr>
              <a:t>humankind</a:t>
            </a:r>
            <a:r>
              <a:rPr lang="en-US" altLang="ja-JP" sz="2400" dirty="0">
                <a:ea typeface="ＭＳ Ｐゴシック" panose="020B0600070205080204" pitchFamily="34" charset="-128"/>
              </a:rPr>
              <a:t> in his image,</a:t>
            </a: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rgbClr val="0070C0"/>
                </a:solidFill>
                <a:ea typeface="ＭＳ Ｐゴシック" panose="020B0600070205080204" pitchFamily="34" charset="-128"/>
              </a:rPr>
              <a:t>in the image of God </a:t>
            </a:r>
            <a:r>
              <a:rPr lang="en-US" altLang="en-US" sz="2400" dirty="0">
                <a:ea typeface="ＭＳ Ｐゴシック" panose="020B0600070205080204" pitchFamily="34" charset="-128"/>
              </a:rPr>
              <a:t>he created them;</a:t>
            </a:r>
          </a:p>
          <a:p>
            <a:pPr eaLnBrk="1" hangingPunct="1">
              <a:lnSpc>
                <a:spcPct val="90000"/>
              </a:lnSpc>
              <a:buFont typeface="Wingdings" panose="05000000000000000000" pitchFamily="2" charset="2"/>
              <a:buNone/>
            </a:pPr>
            <a:r>
              <a:rPr lang="en-US" altLang="en-US" sz="2400" dirty="0">
                <a:solidFill>
                  <a:srgbClr val="0070C0"/>
                </a:solidFill>
                <a:ea typeface="ＭＳ Ｐゴシック" panose="020B0600070205080204" pitchFamily="34" charset="-128"/>
              </a:rPr>
              <a:t>         male and female </a:t>
            </a:r>
            <a:r>
              <a:rPr lang="en-US" altLang="en-US" sz="2400" dirty="0">
                <a:solidFill>
                  <a:schemeClr val="tx1"/>
                </a:solidFill>
                <a:ea typeface="ＭＳ Ｐゴシック" panose="020B0600070205080204" pitchFamily="34" charset="-128"/>
              </a:rPr>
              <a:t>he created them</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1:27 New Revised Standard Version).</a:t>
            </a:r>
          </a:p>
          <a:p>
            <a:pPr eaLnBrk="1" hangingPunct="1">
              <a:lnSpc>
                <a:spcPct val="90000"/>
              </a:lnSpc>
              <a:buFont typeface="Wingdings" panose="05000000000000000000" pitchFamily="2" charset="2"/>
              <a:buNone/>
            </a:pPr>
            <a:endParaRPr lang="en-GB" altLang="en-US" sz="2400" dirty="0" smtClean="0">
              <a:ea typeface="ＭＳ Ｐゴシック" panose="020B0600070205080204" pitchFamily="34" charset="-128"/>
            </a:endParaRPr>
          </a:p>
          <a:p>
            <a:pPr eaLnBrk="1" hangingPunct="1">
              <a:lnSpc>
                <a:spcPct val="90000"/>
              </a:lnSpc>
              <a:buFont typeface="Wingdings" panose="05000000000000000000" pitchFamily="2" charset="2"/>
              <a:buNone/>
            </a:pP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rgbClr val="0070C0"/>
                </a:solidFill>
                <a:ea typeface="ＭＳ Ｐゴシック" panose="020B0600070205080204" pitchFamily="34" charset="-128"/>
              </a:rPr>
              <a:t>Humankind </a:t>
            </a:r>
            <a:r>
              <a:rPr lang="en-US" altLang="en-US" sz="2400" dirty="0">
                <a:solidFill>
                  <a:srgbClr val="3EFF39"/>
                </a:solidFill>
                <a:ea typeface="ＭＳ Ｐゴシック" panose="020B0600070205080204" pitchFamily="34" charset="-128"/>
              </a:rPr>
              <a:t> </a:t>
            </a:r>
            <a:r>
              <a:rPr lang="en-US" altLang="en-US" sz="2400" dirty="0">
                <a:ea typeface="ＭＳ Ｐゴシック" panose="020B0600070205080204" pitchFamily="34" charset="-128"/>
              </a:rPr>
              <a:t>Hebrew: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(cf.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adamah</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 soil/dust)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one from the soil/dust</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earth-creature</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a:t>
            </a:r>
            <a:r>
              <a:rPr lang="en-US" altLang="ja-JP" sz="2400" dirty="0" err="1">
                <a:ea typeface="ＭＳ Ｐゴシック" panose="020B0600070205080204" pitchFamily="34" charset="-128"/>
              </a:rPr>
              <a:t>Trible</a:t>
            </a:r>
            <a:r>
              <a:rPr lang="en-US" altLang="ja-JP" sz="2400" dirty="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en-US" altLang="en-US" sz="2000" dirty="0">
                <a:ea typeface="ＭＳ Ｐゴシック" panose="020B0600070205080204" pitchFamily="34" charset="-128"/>
              </a:rPr>
              <a:t>No suggestion of sexual hierarchy or the absence of the divine image (</a:t>
            </a:r>
            <a:r>
              <a:rPr lang="en-US" altLang="en-US" sz="2000" i="1" dirty="0">
                <a:ea typeface="ＭＳ Ｐゴシック" panose="020B0600070205080204" pitchFamily="34" charset="-128"/>
              </a:rPr>
              <a:t>imago </a:t>
            </a:r>
            <a:r>
              <a:rPr lang="en-US" altLang="en-US" sz="2000" dirty="0">
                <a:ea typeface="ＭＳ Ｐゴシック" panose="020B0600070205080204" pitchFamily="34" charset="-128"/>
              </a:rPr>
              <a:t>Dei</a:t>
            </a:r>
            <a:r>
              <a:rPr lang="en-US" altLang="en-US" sz="2000" i="1" dirty="0">
                <a:ea typeface="ＭＳ Ｐゴシック" panose="020B0600070205080204" pitchFamily="34" charset="-128"/>
              </a:rPr>
              <a:t>) </a:t>
            </a:r>
            <a:r>
              <a:rPr lang="en-US" altLang="en-US" sz="2000" dirty="0">
                <a:ea typeface="ＭＳ Ｐゴシック" panose="020B0600070205080204" pitchFamily="34" charset="-128"/>
              </a:rPr>
              <a:t>in the female.</a:t>
            </a:r>
          </a:p>
          <a:p>
            <a:pPr eaLnBrk="1" hangingPunct="1">
              <a:lnSpc>
                <a:spcPct val="90000"/>
              </a:lnSpc>
              <a:buFont typeface="Wingdings" panose="05000000000000000000" pitchFamily="2" charset="2"/>
              <a:buNone/>
            </a:pPr>
            <a:r>
              <a:rPr lang="en-US" altLang="en-US" sz="2000" dirty="0">
                <a:ea typeface="ＭＳ Ｐゴシック" panose="020B0600070205080204" pitchFamily="34" charset="-128"/>
              </a:rPr>
              <a:t>	Their unity is highlighted; both together are blessed by God and receive a command to multiply and to  fill the earth (1:28).</a:t>
            </a:r>
            <a:endParaRPr lang="en-US" altLang="en-US" sz="2000" i="1" dirty="0">
              <a:ea typeface="ＭＳ Ｐゴシック" panose="020B0600070205080204" pitchFamily="34" charset="-128"/>
            </a:endParaRPr>
          </a:p>
        </p:txBody>
      </p:sp>
      <p:sp>
        <p:nvSpPr>
          <p:cNvPr id="23555" name="Rectangle 4"/>
          <p:cNvSpPr>
            <a:spLocks noChangeArrowheads="1"/>
          </p:cNvSpPr>
          <p:nvPr/>
        </p:nvSpPr>
        <p:spPr bwMode="auto">
          <a:xfrm>
            <a:off x="6003925" y="12954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solidFill>
                <a:prstClr val="black"/>
              </a:solidFill>
            </a:endParaRPr>
          </a:p>
        </p:txBody>
      </p:sp>
    </p:spTree>
    <p:extLst>
      <p:ext uri="{BB962C8B-B14F-4D97-AF65-F5344CB8AC3E}">
        <p14:creationId xmlns:p14="http://schemas.microsoft.com/office/powerpoint/2010/main" val="3336801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Account 2: God Creates the First Woman (Gen. 2:4b-25)</a:t>
            </a:r>
          </a:p>
        </p:txBody>
      </p:sp>
      <p:sp>
        <p:nvSpPr>
          <p:cNvPr id="19459"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r>
              <a:rPr lang="en-US" altLang="en-US" sz="2800">
                <a:ea typeface="ＭＳ Ｐゴシック" panose="020B0600070205080204" pitchFamily="34" charset="-128"/>
              </a:rPr>
              <a:t>	A narrative about two individuals (one male, one female) who are created by God and are able to converse with God.</a:t>
            </a:r>
          </a:p>
          <a:p>
            <a:pPr eaLnBrk="1" hangingPunct="1">
              <a:buFont typeface="Wingdings" panose="05000000000000000000" pitchFamily="2" charset="2"/>
              <a:buNone/>
            </a:pPr>
            <a:r>
              <a:rPr lang="en-US" altLang="en-US" sz="2800">
                <a:ea typeface="ＭＳ Ｐゴシック" panose="020B0600070205080204" pitchFamily="34" charset="-128"/>
              </a:rPr>
              <a:t>	Women</a:t>
            </a:r>
            <a:r>
              <a:rPr lang="ja-JP" altLang="en-US" sz="2800">
                <a:ea typeface="ＭＳ Ｐゴシック" panose="020B0600070205080204" pitchFamily="34" charset="-128"/>
              </a:rPr>
              <a:t>’</a:t>
            </a:r>
            <a:r>
              <a:rPr lang="en-US" altLang="ja-JP" sz="2800">
                <a:ea typeface="ＭＳ Ｐゴシック" panose="020B0600070205080204" pitchFamily="34" charset="-128"/>
              </a:rPr>
              <a:t>s inferiority has been argued on the basis of the following features of Genesis 2:</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God created the female after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She was created from the rib of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Her role was to help her husband.</a:t>
            </a:r>
          </a:p>
        </p:txBody>
      </p:sp>
    </p:spTree>
    <p:extLst>
      <p:ext uri="{BB962C8B-B14F-4D97-AF65-F5344CB8AC3E}">
        <p14:creationId xmlns:p14="http://schemas.microsoft.com/office/powerpoint/2010/main" val="135036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t>
            </a:r>
            <a:br>
              <a:rPr lang="en-US">
                <a:ea typeface="ＭＳ Ｐゴシック" charset="0"/>
                <a:cs typeface="ＭＳ Ｐゴシック" charset="0"/>
              </a:rPr>
            </a:br>
            <a:r>
              <a:rPr lang="en-US">
                <a:ea typeface="ＭＳ Ｐゴシック" charset="0"/>
                <a:cs typeface="ＭＳ Ｐゴシック" charset="0"/>
              </a:rPr>
              <a:t>after the Man</a:t>
            </a:r>
          </a:p>
        </p:txBody>
      </p:sp>
      <p:sp>
        <p:nvSpPr>
          <p:cNvPr id="21507"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solidFill>
                  <a:srgbClr val="3EFF39"/>
                </a:solidFill>
                <a:ea typeface="ＭＳ Ｐゴシック" panose="020B0600070205080204" pitchFamily="34" charset="-128"/>
              </a:rPr>
              <a:t>	</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Then the Lord God formed man (</a:t>
            </a:r>
            <a:r>
              <a:rPr lang="en-US" altLang="ja-JP" sz="2800" i="1" dirty="0">
                <a:solidFill>
                  <a:schemeClr val="tx1"/>
                </a:solidFill>
                <a:ea typeface="ＭＳ Ｐゴシック" panose="020B0600070205080204" pitchFamily="34" charset="-128"/>
              </a:rPr>
              <a:t>ha-</a:t>
            </a:r>
            <a:r>
              <a:rPr lang="ja-JP" altLang="en-US" sz="2800" i="1" dirty="0">
                <a:solidFill>
                  <a:schemeClr val="tx1"/>
                </a:solidFill>
                <a:ea typeface="ＭＳ Ｐゴシック" panose="020B0600070205080204" pitchFamily="34" charset="-128"/>
              </a:rPr>
              <a:t>’</a:t>
            </a:r>
            <a:r>
              <a:rPr lang="en-US" altLang="ja-JP" sz="2800" i="1" dirty="0" err="1">
                <a:solidFill>
                  <a:schemeClr val="tx1"/>
                </a:solidFill>
                <a:ea typeface="ＭＳ Ｐゴシック" panose="020B0600070205080204" pitchFamily="34" charset="-128"/>
              </a:rPr>
              <a:t>adam</a:t>
            </a:r>
            <a:r>
              <a:rPr lang="en-US" altLang="ja-JP" sz="2800" dirty="0">
                <a:solidFill>
                  <a:schemeClr val="tx1"/>
                </a:solidFill>
                <a:ea typeface="ＭＳ Ｐゴシック" panose="020B0600070205080204" pitchFamily="34" charset="-128"/>
              </a:rPr>
              <a:t>) from the dust of the ground, and breathed into his nostrils the breath of life, and the man became a living being</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 (Genesis 2:7).</a:t>
            </a:r>
          </a:p>
          <a:p>
            <a:pPr eaLnBrk="1" hangingPunct="1">
              <a:buFont typeface="Wingdings" panose="05000000000000000000" pitchFamily="2" charset="2"/>
              <a:buNone/>
            </a:pPr>
            <a:endParaRPr lang="en-US" altLang="en-US" sz="24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ea typeface="ＭＳ Ｐゴシック" panose="020B0600070205080204" pitchFamily="34" charset="-128"/>
              </a:rPr>
              <a:t>	</a:t>
            </a:r>
            <a:endParaRPr lang="en-US" altLang="en-US" sz="2400" i="1" dirty="0">
              <a:ea typeface="ＭＳ Ｐゴシック" panose="020B0600070205080204" pitchFamily="34" charset="-128"/>
            </a:endParaRPr>
          </a:p>
        </p:txBody>
      </p:sp>
    </p:spTree>
    <p:extLst>
      <p:ext uri="{BB962C8B-B14F-4D97-AF65-F5344CB8AC3E}">
        <p14:creationId xmlns:p14="http://schemas.microsoft.com/office/powerpoint/2010/main" val="2593339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after the Man</a:t>
            </a:r>
          </a:p>
        </p:txBody>
      </p:sp>
      <p:sp>
        <p:nvSpPr>
          <p:cNvPr id="26629" name="Rectangle 5"/>
          <p:cNvSpPr>
            <a:spLocks noGrp="1" noChangeArrowheads="1"/>
          </p:cNvSpPr>
          <p:nvPr>
            <p:ph type="body" sz="half" idx="3"/>
          </p:nvPr>
        </p:nvSpPr>
        <p:spPr/>
        <p:txBody>
          <a:bodyPr/>
          <a:lstStyle/>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 and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Eve</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Michelangelo, Sistine Chapel, The Vatican, 1510.</a:t>
            </a: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s perfection far </a:t>
            </a:r>
            <a:r>
              <a:rPr lang="en-US" altLang="ja-JP" sz="2000" dirty="0" smtClean="0">
                <a:ea typeface="ＭＳ Ｐゴシック" panose="020B0600070205080204" pitchFamily="34" charset="-128"/>
              </a:rPr>
              <a:t>excelled </a:t>
            </a:r>
            <a:r>
              <a:rPr lang="en-US" altLang="ja-JP" sz="2000" dirty="0">
                <a:ea typeface="ＭＳ Ｐゴシック" panose="020B0600070205080204" pitchFamily="34" charset="-128"/>
              </a:rPr>
              <a:t>hers in all real dignity</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(John Milton, </a:t>
            </a:r>
            <a:r>
              <a:rPr lang="en-US" altLang="en-US" sz="2000" i="1" dirty="0">
                <a:ea typeface="ＭＳ Ｐゴシック" panose="020B0600070205080204" pitchFamily="34" charset="-128"/>
              </a:rPr>
              <a:t>Paradise Lost </a:t>
            </a:r>
            <a:r>
              <a:rPr lang="en-US" altLang="en-US" sz="2000" dirty="0">
                <a:ea typeface="ＭＳ Ｐゴシック" panose="020B0600070205080204" pitchFamily="34" charset="-128"/>
              </a:rPr>
              <a:t>I0:150-151).</a:t>
            </a:r>
          </a:p>
        </p:txBody>
      </p:sp>
      <p:pic>
        <p:nvPicPr>
          <p:cNvPr id="26631" name="Picture 7" descr="2"/>
          <p:cNvPicPr>
            <a:picLocks noGrp="1" noChangeAspect="1" noChangeArrowheads="1"/>
          </p:cNvPicPr>
          <p:nvPr>
            <p:ph sz="quarter" idx="1"/>
          </p:nvPr>
        </p:nvPicPr>
        <p:blipFill>
          <a:blip r:embed="rId2"/>
          <a:srcRect/>
          <a:stretch>
            <a:fillRect/>
          </a:stretch>
        </p:blipFill>
        <p:spPr>
          <a:xfrm>
            <a:off x="2281239" y="1981200"/>
            <a:ext cx="3438525" cy="1981200"/>
          </a:xfrm>
        </p:spPr>
      </p:pic>
      <p:pic>
        <p:nvPicPr>
          <p:cNvPr id="26634" name="Picture 10" descr="2"/>
          <p:cNvPicPr>
            <a:picLocks noGrp="1" noChangeAspect="1" noChangeArrowheads="1"/>
          </p:cNvPicPr>
          <p:nvPr>
            <p:ph sz="quarter" idx="2"/>
          </p:nvPr>
        </p:nvPicPr>
        <p:blipFill>
          <a:blip r:embed="rId3"/>
          <a:srcRect/>
          <a:stretch>
            <a:fillRect/>
          </a:stretch>
        </p:blipFill>
        <p:spPr>
          <a:xfrm>
            <a:off x="2286000" y="4114800"/>
            <a:ext cx="3429000" cy="1981200"/>
          </a:xfrm>
        </p:spPr>
      </p:pic>
    </p:spTree>
    <p:extLst>
      <p:ext uri="{BB962C8B-B14F-4D97-AF65-F5344CB8AC3E}">
        <p14:creationId xmlns:p14="http://schemas.microsoft.com/office/powerpoint/2010/main" val="686965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1. The Creation of Woman </a:t>
            </a:r>
            <a:br>
              <a:rPr lang="en-US" sz="4000">
                <a:ea typeface="ＭＳ Ｐゴシック" charset="0"/>
                <a:cs typeface="ＭＳ Ｐゴシック" charset="0"/>
              </a:rPr>
            </a:br>
            <a:r>
              <a:rPr lang="en-US" sz="4000">
                <a:ea typeface="ＭＳ Ｐゴシック" charset="0"/>
                <a:cs typeface="ＭＳ Ｐゴシック" charset="0"/>
              </a:rPr>
              <a:t>after the Man</a:t>
            </a:r>
            <a:endParaRPr lang="en-US">
              <a:ea typeface="ＭＳ Ｐゴシック" charset="0"/>
              <a:cs typeface="ＭＳ Ｐゴシック" charset="0"/>
            </a:endParaRPr>
          </a:p>
        </p:txBody>
      </p:sp>
      <p:sp>
        <p:nvSpPr>
          <p:cNvPr id="22531" name="Rectangle 3"/>
          <p:cNvSpPr>
            <a:spLocks noGrp="1" noChangeArrowheads="1"/>
          </p:cNvSpPr>
          <p:nvPr>
            <p:ph type="body" idx="1"/>
          </p:nvPr>
        </p:nvSpPr>
        <p:spPr>
          <a:xfrm>
            <a:off x="1981200" y="2133600"/>
            <a:ext cx="8229600" cy="4572000"/>
          </a:xfrm>
        </p:spPr>
        <p:txBody>
          <a:bodyPr/>
          <a:lstStyle/>
          <a:p>
            <a:pPr eaLnBrk="1" hangingPunct="1">
              <a:lnSpc>
                <a:spcPct val="90000"/>
              </a:lnSpc>
              <a:buFont typeface="Wingdings" panose="05000000000000000000" pitchFamily="2" charset="2"/>
              <a:buNone/>
            </a:pPr>
            <a:r>
              <a:rPr lang="en-US" altLang="en-US" sz="2400" i="1" dirty="0">
                <a:solidFill>
                  <a:srgbClr val="3EFF39"/>
                </a:solidFill>
                <a:ea typeface="ＭＳ Ｐゴシック" panose="020B0600070205080204" pitchFamily="34" charset="-128"/>
              </a:rPr>
              <a:t>	</a:t>
            </a: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2:7 - sexual hierarchy and subordination of women?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claim that temporal priority = male superiority over the female.</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suggestion made by later interpreters that humanity is inferior because of the temporal priority of the creation of the animals.</a:t>
            </a:r>
          </a:p>
          <a:p>
            <a:pPr eaLnBrk="1" hangingPunct="1">
              <a:lnSpc>
                <a:spcPct val="90000"/>
              </a:lnSpc>
              <a:buFont typeface="Wingdings" panose="05000000000000000000" pitchFamily="2" charset="2"/>
              <a:buNone/>
            </a:pPr>
            <a:r>
              <a:rPr lang="en-US" altLang="en-US" sz="2000" dirty="0">
                <a:solidFill>
                  <a:srgbClr val="FF0909"/>
                </a:solidFill>
                <a:ea typeface="ＭＳ Ｐゴシック" panose="020B0600070205080204" pitchFamily="34" charset="-128"/>
              </a:rPr>
              <a:t>	</a:t>
            </a:r>
            <a:endParaRPr lang="en-US" altLang="en-US" sz="2000" dirty="0">
              <a:ea typeface="ＭＳ Ｐゴシック" panose="020B0600070205080204" pitchFamily="34" charset="-128"/>
            </a:endParaRPr>
          </a:p>
        </p:txBody>
      </p:sp>
    </p:spTree>
    <p:extLst>
      <p:ext uri="{BB962C8B-B14F-4D97-AF65-F5344CB8AC3E}">
        <p14:creationId xmlns:p14="http://schemas.microsoft.com/office/powerpoint/2010/main" val="1614670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2765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smtClean="0">
                <a:ea typeface="ＭＳ Ｐゴシック" panose="020B0600070205080204" pitchFamily="34" charset="-128"/>
              </a:rPr>
              <a:t>	</a:t>
            </a:r>
          </a:p>
          <a:p>
            <a:pPr eaLnBrk="1" hangingPunct="1">
              <a:buFont typeface="Wingdings" panose="05000000000000000000" pitchFamily="2" charset="2"/>
              <a:buNone/>
            </a:pPr>
            <a:r>
              <a:rPr lang="en-US" altLang="en-US" dirty="0" smtClean="0">
                <a:ea typeface="ＭＳ Ｐゴシック" panose="020B0600070205080204" pitchFamily="34" charset="-128"/>
              </a:rPr>
              <a:t>	</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So the Lord God caused a deep sleep to fall upon the man, and he slept; then he took one of his ribs and closed up its place with flesh. And the rib (</a:t>
            </a:r>
            <a:r>
              <a:rPr lang="en-US" altLang="ja-JP" sz="2400" i="1" dirty="0" err="1">
                <a:solidFill>
                  <a:schemeClr val="tx1"/>
                </a:solidFill>
                <a:ea typeface="ＭＳ Ｐゴシック" panose="020B0600070205080204" pitchFamily="34" charset="-128"/>
              </a:rPr>
              <a:t>sela</a:t>
            </a:r>
            <a:r>
              <a:rPr lang="ja-JP" altLang="en-US" sz="2400" i="1" dirty="0">
                <a:solidFill>
                  <a:schemeClr val="tx1"/>
                </a:solidFill>
                <a:ea typeface="ＭＳ Ｐゴシック" panose="020B0600070205080204" pitchFamily="34" charset="-128"/>
              </a:rPr>
              <a:t>‘</a:t>
            </a:r>
            <a:r>
              <a:rPr lang="en-US" altLang="ja-JP" sz="2400" i="1" dirty="0">
                <a:solidFill>
                  <a:schemeClr val="tx1"/>
                </a:solidFill>
                <a:ea typeface="ＭＳ Ｐゴシック" panose="020B0600070205080204" pitchFamily="34" charset="-128"/>
              </a:rPr>
              <a:t>) </a:t>
            </a:r>
            <a:r>
              <a:rPr lang="en-US" altLang="ja-JP" sz="2400" dirty="0">
                <a:solidFill>
                  <a:schemeClr val="tx1"/>
                </a:solidFill>
                <a:ea typeface="ＭＳ Ｐゴシック" panose="020B0600070205080204" pitchFamily="34" charset="-128"/>
              </a:rPr>
              <a:t>that the Lord God had taken from the man he made into a woman and brought her to the man</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(Genesis 2:21-22 New Revised Standard Version).</a:t>
            </a:r>
            <a:endParaRPr lang="en-US" altLang="en-US" sz="2400" dirty="0">
              <a:solidFill>
                <a:schemeClr val="tx1"/>
              </a:solidFill>
              <a:ea typeface="ＭＳ Ｐゴシック" panose="020B0600070205080204" pitchFamily="34" charset="-128"/>
            </a:endParaRPr>
          </a:p>
        </p:txBody>
      </p:sp>
    </p:spTree>
    <p:extLst>
      <p:ext uri="{BB962C8B-B14F-4D97-AF65-F5344CB8AC3E}">
        <p14:creationId xmlns:p14="http://schemas.microsoft.com/office/powerpoint/2010/main" val="3965910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US" sz="4000" dirty="0">
                <a:ea typeface="ＭＳ Ｐゴシック" charset="0"/>
                <a:cs typeface="ＭＳ Ｐゴシック" charset="0"/>
              </a:rPr>
              <a:t>2. The Creation of Woman </a:t>
            </a:r>
            <a:br>
              <a:rPr lang="en-US" sz="4000" dirty="0">
                <a:ea typeface="ＭＳ Ｐゴシック" charset="0"/>
                <a:cs typeface="ＭＳ Ｐゴシック" charset="0"/>
              </a:rPr>
            </a:br>
            <a:r>
              <a:rPr lang="en-US" sz="4000" dirty="0">
                <a:ea typeface="ＭＳ Ｐゴシック" charset="0"/>
                <a:cs typeface="ＭＳ Ｐゴシック" charset="0"/>
              </a:rPr>
              <a:t>from the Side of the Man</a:t>
            </a:r>
          </a:p>
        </p:txBody>
      </p:sp>
      <p:sp>
        <p:nvSpPr>
          <p:cNvPr id="29701" name="Rectangle 5"/>
          <p:cNvSpPr>
            <a:spLocks noGrp="1" noChangeArrowheads="1"/>
          </p:cNvSpPr>
          <p:nvPr>
            <p:ph type="body" sz="half" idx="3"/>
          </p:nvPr>
        </p:nvSpPr>
        <p:spPr>
          <a:xfrm>
            <a:off x="6611172" y="3541059"/>
            <a:ext cx="5384800" cy="4114800"/>
          </a:xfrm>
        </p:spPr>
        <p:txBody>
          <a:bodyPr/>
          <a:lstStyle/>
          <a:p>
            <a:pPr eaLnBrk="1" hangingPunct="1">
              <a:buFont typeface="Wingdings" charset="0"/>
              <a:buNone/>
              <a:defRPr/>
            </a:pPr>
            <a:r>
              <a:rPr lang="en-US" dirty="0">
                <a:ea typeface="ＭＳ Ｐゴシック" charset="0"/>
                <a:cs typeface="ＭＳ Ｐゴシック" charset="0"/>
              </a:rPr>
              <a:t>	</a:t>
            </a:r>
            <a:r>
              <a:rPr lang="en-US" sz="2000" dirty="0">
                <a:ea typeface="ＭＳ Ｐゴシック" charset="0"/>
                <a:cs typeface="ＭＳ Ｐゴシック" charset="0"/>
              </a:rPr>
              <a:t>The Creation of Eve</a:t>
            </a:r>
          </a:p>
          <a:p>
            <a:pPr eaLnBrk="1" hangingPunct="1">
              <a:buFont typeface="Wingdings" charset="0"/>
              <a:buNone/>
              <a:defRPr/>
            </a:pPr>
            <a:r>
              <a:rPr lang="en-US" sz="2000" dirty="0">
                <a:ea typeface="ＭＳ Ｐゴシック" charset="0"/>
                <a:cs typeface="ＭＳ Ｐゴシック" charset="0"/>
              </a:rPr>
              <a:t>	15th century Spanish altarpiece by Fernando </a:t>
            </a:r>
            <a:r>
              <a:rPr lang="en-US" sz="2000" dirty="0" err="1">
                <a:ea typeface="ＭＳ Ｐゴシック" charset="0"/>
                <a:cs typeface="ＭＳ Ｐゴシック" charset="0"/>
              </a:rPr>
              <a:t>Gallego</a:t>
            </a:r>
            <a:r>
              <a:rPr lang="en-US" sz="2000" dirty="0">
                <a:ea typeface="ＭＳ Ｐゴシック" charset="0"/>
                <a:cs typeface="ＭＳ Ｐゴシック" charset="0"/>
              </a:rPr>
              <a:t>.</a:t>
            </a: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r>
              <a:rPr lang="en-US" sz="2000" dirty="0">
                <a:ea typeface="ＭＳ Ｐゴシック" charset="0"/>
                <a:cs typeface="ＭＳ Ｐゴシック" charset="0"/>
              </a:rPr>
              <a:t>	</a:t>
            </a:r>
          </a:p>
        </p:txBody>
      </p:sp>
      <p:pic>
        <p:nvPicPr>
          <p:cNvPr id="29704" name="Picture 8" descr="2"/>
          <p:cNvPicPr>
            <a:picLocks noGrp="1" noChangeAspect="1" noChangeArrowheads="1"/>
          </p:cNvPicPr>
          <p:nvPr>
            <p:ph sz="quarter" idx="1"/>
          </p:nvPr>
        </p:nvPicPr>
        <p:blipFill>
          <a:blip r:embed="rId2"/>
          <a:srcRect/>
          <a:stretch>
            <a:fillRect/>
          </a:stretch>
        </p:blipFill>
        <p:spPr>
          <a:xfrm>
            <a:off x="1226372" y="1981199"/>
            <a:ext cx="4518212" cy="4852895"/>
          </a:xfrm>
        </p:spPr>
      </p:pic>
      <p:sp>
        <p:nvSpPr>
          <p:cNvPr id="2" name="Content Placeholder 1"/>
          <p:cNvSpPr>
            <a:spLocks noGrp="1"/>
          </p:cNvSpPr>
          <p:nvPr>
            <p:ph sz="quarter" idx="2"/>
          </p:nvPr>
        </p:nvSpPr>
        <p:spPr/>
        <p:txBody>
          <a:bodyPr/>
          <a:lstStyle/>
          <a:p>
            <a:endParaRPr lang="en-US"/>
          </a:p>
        </p:txBody>
      </p:sp>
    </p:spTree>
    <p:extLst>
      <p:ext uri="{BB962C8B-B14F-4D97-AF65-F5344CB8AC3E}">
        <p14:creationId xmlns:p14="http://schemas.microsoft.com/office/powerpoint/2010/main" val="1973604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ＭＳ Ｐゴシック" charset="0"/>
                <a:cs typeface="ＭＳ Ｐゴシック" charset="0"/>
              </a:rPr>
              <a:t>The Creation of Woman </a:t>
            </a:r>
            <a:br>
              <a:rPr lang="en-US" dirty="0">
                <a:ea typeface="ＭＳ Ｐゴシック" charset="0"/>
                <a:cs typeface="ＭＳ Ｐゴシック" charset="0"/>
              </a:rPr>
            </a:br>
            <a:r>
              <a:rPr lang="en-US" dirty="0">
                <a:ea typeface="ＭＳ Ｐゴシック" charset="0"/>
                <a:cs typeface="ＭＳ Ｐゴシック" charset="0"/>
              </a:rPr>
              <a:t>from the Side of the Man</a:t>
            </a:r>
            <a:endParaRPr lang="en-US" dirty="0"/>
          </a:p>
        </p:txBody>
      </p:sp>
      <p:sp>
        <p:nvSpPr>
          <p:cNvPr id="3" name="Content Placeholder 2"/>
          <p:cNvSpPr>
            <a:spLocks noGrp="1"/>
          </p:cNvSpPr>
          <p:nvPr>
            <p:ph sz="quarter" idx="1"/>
          </p:nvPr>
        </p:nvSpPr>
        <p:spPr/>
        <p:txBody>
          <a:bodyPr/>
          <a:lstStyle/>
          <a:p>
            <a:pPr>
              <a:buNone/>
              <a:defRPr/>
            </a:pPr>
            <a:r>
              <a:rPr lang="en-US" sz="2000" dirty="0">
                <a:ea typeface="ＭＳ Ｐゴシック" charset="0"/>
                <a:cs typeface="ＭＳ Ｐゴシック" charset="0"/>
              </a:rPr>
              <a:t>The Creation of Eve</a:t>
            </a:r>
          </a:p>
          <a:p>
            <a:pPr>
              <a:buNone/>
              <a:defRPr/>
            </a:pPr>
            <a:r>
              <a:rPr lang="en-US" sz="2000" dirty="0">
                <a:ea typeface="ＭＳ Ｐゴシック" charset="0"/>
                <a:cs typeface="ＭＳ Ｐゴシック" charset="0"/>
              </a:rPr>
              <a:t>	20th century lithograph from a French Bible.</a:t>
            </a:r>
          </a:p>
          <a:p>
            <a:pPr marL="0" indent="0">
              <a:buNone/>
            </a:pPr>
            <a:endParaRPr lang="en-US" dirty="0"/>
          </a:p>
        </p:txBody>
      </p:sp>
      <p:sp>
        <p:nvSpPr>
          <p:cNvPr id="4" name="Content Placeholder 3"/>
          <p:cNvSpPr>
            <a:spLocks noGrp="1"/>
          </p:cNvSpPr>
          <p:nvPr>
            <p:ph sz="quarter" idx="2"/>
          </p:nvPr>
        </p:nvSpPr>
        <p:spPr/>
        <p:txBody>
          <a:bodyPr/>
          <a:lstStyle/>
          <a:p>
            <a:endParaRPr lang="en-US" dirty="0"/>
          </a:p>
        </p:txBody>
      </p:sp>
      <p:sp>
        <p:nvSpPr>
          <p:cNvPr id="5" name="Text Placeholder 4"/>
          <p:cNvSpPr>
            <a:spLocks noGrp="1"/>
          </p:cNvSpPr>
          <p:nvPr>
            <p:ph type="body" sz="half" idx="3"/>
          </p:nvPr>
        </p:nvSpPr>
        <p:spPr/>
        <p:txBody>
          <a:bodyPr/>
          <a:lstStyle/>
          <a:p>
            <a:endParaRPr lang="en-US" dirty="0"/>
          </a:p>
        </p:txBody>
      </p:sp>
      <p:pic>
        <p:nvPicPr>
          <p:cNvPr id="6" name="Picture 10" descr="2"/>
          <p:cNvPicPr>
            <a:picLocks noGrp="1" noChangeAspect="1" noChangeArrowheads="1"/>
          </p:cNvPicPr>
          <p:nvPr>
            <p:ph sz="quarter" idx="2"/>
          </p:nvPr>
        </p:nvPicPr>
        <p:blipFill>
          <a:blip r:embed="rId2"/>
          <a:srcRect/>
          <a:stretch>
            <a:fillRect/>
          </a:stretch>
        </p:blipFill>
        <p:spPr>
          <a:xfrm>
            <a:off x="5914914" y="2788499"/>
            <a:ext cx="5767891" cy="3839108"/>
          </a:xfrm>
        </p:spPr>
      </p:pic>
    </p:spTree>
    <p:extLst>
      <p:ext uri="{BB962C8B-B14F-4D97-AF65-F5344CB8AC3E}">
        <p14:creationId xmlns:p14="http://schemas.microsoft.com/office/powerpoint/2010/main" val="2191119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31747" name="Rectangle 3"/>
          <p:cNvSpPr>
            <a:spLocks noGrp="1" noChangeArrowheads="1"/>
          </p:cNvSpPr>
          <p:nvPr>
            <p:ph type="body" idx="1"/>
          </p:nvPr>
        </p:nvSpPr>
        <p:spPr/>
        <p:txBody>
          <a:bodyPr>
            <a:normAutofit fontScale="92500" lnSpcReduction="10000"/>
          </a:bodyPr>
          <a:lstStyle/>
          <a:p>
            <a:pPr eaLnBrk="1" hangingPunct="1"/>
            <a:r>
              <a:rPr lang="en-US" altLang="en-US" sz="2400" dirty="0">
                <a:ea typeface="ＭＳ Ｐゴシック" panose="020B0600070205080204" pitchFamily="34" charset="-128"/>
              </a:rPr>
              <a:t>Does the author of Genesis 2 intend to use the creation of the woman from the man</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 body as evidence of her inferiority? Is man inferior to dust?</a:t>
            </a:r>
          </a:p>
          <a:p>
            <a:pPr eaLnBrk="1" hangingPunct="1"/>
            <a:r>
              <a:rPr lang="en-US" altLang="en-US" sz="2400" dirty="0">
                <a:ea typeface="ＭＳ Ｐゴシック" panose="020B0600070205080204" pitchFamily="34" charset="-128"/>
              </a:rPr>
              <a:t>Side/rib and dust are the raw materials from which God gives life to the man and the woman.</a:t>
            </a:r>
          </a:p>
          <a:p>
            <a:pPr eaLnBrk="1" hangingPunct="1"/>
            <a:r>
              <a:rPr lang="en-US" altLang="en-US" sz="2400" dirty="0">
                <a:ea typeface="ＭＳ Ｐゴシック" panose="020B0600070205080204" pitchFamily="34" charset="-128"/>
              </a:rPr>
              <a:t>Man is incomplete until the woman is created, while the emphasis is on partnership rather than hierarchy.</a:t>
            </a:r>
          </a:p>
          <a:p>
            <a:pPr eaLnBrk="1" hangingPunct="1">
              <a:buFont typeface="Wingdings" panose="05000000000000000000" pitchFamily="2" charset="2"/>
              <a:buNone/>
            </a:pPr>
            <a:r>
              <a:rPr lang="en-US" altLang="en-US" sz="2800" dirty="0">
                <a:ea typeface="ＭＳ Ｐゴシック" panose="020B0600070205080204" pitchFamily="34" charset="-128"/>
              </a:rPr>
              <a:t>	</a:t>
            </a:r>
            <a:r>
              <a:rPr lang="ja-JP" altLang="en-US" sz="2400" dirty="0">
                <a:solidFill>
                  <a:srgbClr val="0070C0"/>
                </a:solidFill>
                <a:ea typeface="ＭＳ Ｐゴシック" panose="020B0600070205080204" pitchFamily="34" charset="-128"/>
              </a:rPr>
              <a:t>‘</a:t>
            </a:r>
            <a:r>
              <a:rPr lang="en-US" altLang="ja-JP" sz="2400" dirty="0">
                <a:solidFill>
                  <a:srgbClr val="0070C0"/>
                </a:solidFill>
                <a:ea typeface="ＭＳ Ｐゴシック" panose="020B0600070205080204" pitchFamily="34" charset="-128"/>
              </a:rPr>
              <a:t>This at last is bone of my bones and flesh of my flesh; this one shall be called Woman, for out of Man this one was taken</a:t>
            </a:r>
            <a:r>
              <a:rPr lang="ja-JP" altLang="en-US" sz="2400" dirty="0">
                <a:solidFill>
                  <a:srgbClr val="0070C0"/>
                </a:solidFill>
                <a:ea typeface="ＭＳ Ｐゴシック" panose="020B0600070205080204" pitchFamily="34" charset="-128"/>
              </a:rPr>
              <a:t>’</a:t>
            </a:r>
            <a:r>
              <a:rPr lang="en-US" altLang="ja-JP" sz="2400" dirty="0">
                <a:solidFill>
                  <a:srgbClr val="0070C0"/>
                </a:solidFill>
                <a:ea typeface="ＭＳ Ｐゴシック" panose="020B0600070205080204" pitchFamily="34" charset="-128"/>
              </a:rPr>
              <a:t> (Gen. 2:23).</a:t>
            </a:r>
            <a:endParaRPr lang="en-US" altLang="en-US" sz="2400" dirty="0">
              <a:solidFill>
                <a:srgbClr val="0070C0"/>
              </a:solidFill>
              <a:ea typeface="ＭＳ Ｐゴシック" panose="020B0600070205080204" pitchFamily="34" charset="-128"/>
            </a:endParaRPr>
          </a:p>
        </p:txBody>
      </p:sp>
    </p:spTree>
    <p:extLst>
      <p:ext uri="{BB962C8B-B14F-4D97-AF65-F5344CB8AC3E}">
        <p14:creationId xmlns:p14="http://schemas.microsoft.com/office/powerpoint/2010/main" val="365564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US" dirty="0">
                <a:ea typeface="ＭＳ Ｐゴシック" charset="0"/>
                <a:cs typeface="ＭＳ Ｐゴシック" charset="0"/>
              </a:rPr>
              <a:t>3. The Woman as Helper</a:t>
            </a:r>
          </a:p>
        </p:txBody>
      </p:sp>
      <p:sp>
        <p:nvSpPr>
          <p:cNvPr id="33795" name="Rectangle 3"/>
          <p:cNvSpPr>
            <a:spLocks noGrp="1" noChangeArrowheads="1"/>
          </p:cNvSpPr>
          <p:nvPr>
            <p:ph type="body" sz="half" idx="1"/>
          </p:nvPr>
        </p:nvSpPr>
        <p:spPr/>
        <p:txBody>
          <a:bodyPr>
            <a:normAutofit lnSpcReduction="10000"/>
          </a:bodyPr>
          <a:lstStyle/>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t>
            </a:r>
            <a:r>
              <a:rPr lang="ja-JP" altLang="en-US" sz="2400">
                <a:ea typeface="ＭＳ Ｐゴシック" panose="020B0600070205080204" pitchFamily="34" charset="-128"/>
              </a:rPr>
              <a:t>‘</a:t>
            </a:r>
            <a:r>
              <a:rPr lang="en-US" altLang="ja-JP" sz="2400">
                <a:ea typeface="ＭＳ Ｐゴシック" panose="020B0600070205080204" pitchFamily="34" charset="-128"/>
              </a:rPr>
              <a:t>Why did God bother to create woman? She is of no use to the man when it comes to physical labour (Genesis 2:18) and her only role is to conceive and bear children</a:t>
            </a:r>
            <a:r>
              <a:rPr lang="ja-JP" altLang="en-US" sz="2400">
                <a:ea typeface="ＭＳ Ｐゴシック" panose="020B0600070205080204" pitchFamily="34" charset="-128"/>
              </a:rPr>
              <a:t>’</a:t>
            </a:r>
            <a:r>
              <a:rPr lang="en-US" altLang="ja-JP" sz="240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Augustine of Hippo, </a:t>
            </a:r>
            <a:r>
              <a:rPr lang="en-US" altLang="en-US" sz="2400" i="1">
                <a:ea typeface="ＭＳ Ｐゴシック" panose="020B0600070205080204" pitchFamily="34" charset="-128"/>
              </a:rPr>
              <a:t>A Literal Commentary on Genesis 9:5.</a:t>
            </a:r>
            <a:endParaRPr lang="en-US" altLang="en-US" sz="2400">
              <a:ea typeface="ＭＳ Ｐゴシック" panose="020B0600070205080204" pitchFamily="34" charset="-128"/>
            </a:endParaRPr>
          </a:p>
        </p:txBody>
      </p:sp>
      <p:sp>
        <p:nvSpPr>
          <p:cNvPr id="33796" name="Rectangle 4"/>
          <p:cNvSpPr>
            <a:spLocks noGrp="1" noChangeArrowheads="1"/>
          </p:cNvSpPr>
          <p:nvPr>
            <p:ph type="body" sz="half" idx="2"/>
          </p:nvPr>
        </p:nvSpPr>
        <p:spPr/>
        <p:txBody>
          <a:bodyPr/>
          <a:lstStyle/>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Then the Lord God said, </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It is not good that the man should be alone; I will make him a helper as his partner</a:t>
            </a:r>
            <a:r>
              <a:rPr lang="ja-JP" altLang="en-US" sz="2000" dirty="0">
                <a:solidFill>
                  <a:srgbClr val="0070C0"/>
                </a:solidFill>
                <a:ea typeface="ＭＳ Ｐゴシック" panose="020B0600070205080204" pitchFamily="34" charset="-128"/>
              </a:rPr>
              <a:t>’</a:t>
            </a:r>
            <a:r>
              <a:rPr lang="en-US" altLang="ja-JP" sz="2000" dirty="0">
                <a:solidFill>
                  <a:srgbClr val="0070C0"/>
                </a:solidFill>
                <a:ea typeface="ＭＳ Ｐゴシック" panose="020B0600070205080204" pitchFamily="34" charset="-128"/>
              </a:rPr>
              <a:t> (Genesis 2:18 NRSV).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en-US" altLang="en-US" sz="2000" dirty="0">
                <a:ea typeface="ＭＳ Ｐゴシック" panose="020B0600070205080204" pitchFamily="34" charset="-128"/>
              </a:rPr>
              <a:t>God as the </a:t>
            </a:r>
            <a:r>
              <a:rPr lang="en-US" altLang="en-US" sz="2000" dirty="0">
                <a:solidFill>
                  <a:srgbClr val="0070C0"/>
                </a:solidFill>
                <a:ea typeface="ＭＳ Ｐゴシック" panose="020B0600070205080204" pitchFamily="34" charset="-128"/>
              </a:rPr>
              <a:t>helper</a:t>
            </a:r>
            <a:r>
              <a:rPr lang="en-US" altLang="en-US" sz="2000" dirty="0">
                <a:ea typeface="ＭＳ Ｐゴシック" panose="020B0600070205080204" pitchFamily="34" charset="-128"/>
              </a:rPr>
              <a:t> who offers support to his people (see Exod. 18:4; Deut. 33:7; Ps. 121:2).</a:t>
            </a:r>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778000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352939" y="1144324"/>
            <a:ext cx="5263935" cy="4773229"/>
          </a:xfrm>
        </p:spPr>
      </p:pic>
    </p:spTree>
    <p:extLst>
      <p:ext uri="{BB962C8B-B14F-4D97-AF65-F5344CB8AC3E}">
        <p14:creationId xmlns:p14="http://schemas.microsoft.com/office/powerpoint/2010/main" val="1451593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8839" y="3012307"/>
            <a:ext cx="8911687" cy="1280890"/>
          </a:xfrm>
        </p:spPr>
        <p:txBody>
          <a:bodyPr/>
          <a:lstStyle/>
          <a:p>
            <a:r>
              <a:rPr lang="en-GB" dirty="0" smtClean="0"/>
              <a:t>Questions from Readings </a:t>
            </a:r>
            <a:endParaRPr lang="en-US" dirty="0"/>
          </a:p>
        </p:txBody>
      </p:sp>
    </p:spTree>
    <p:extLst>
      <p:ext uri="{BB962C8B-B14F-4D97-AF65-F5344CB8AC3E}">
        <p14:creationId xmlns:p14="http://schemas.microsoft.com/office/powerpoint/2010/main" val="4225620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Set of Questions</a:t>
            </a:r>
            <a:endParaRPr lang="en-US" dirty="0"/>
          </a:p>
        </p:txBody>
      </p:sp>
      <p:sp>
        <p:nvSpPr>
          <p:cNvPr id="3" name="Content Placeholder 2"/>
          <p:cNvSpPr>
            <a:spLocks noGrp="1"/>
          </p:cNvSpPr>
          <p:nvPr>
            <p:ph sz="half" idx="1"/>
          </p:nvPr>
        </p:nvSpPr>
        <p:spPr>
          <a:xfrm>
            <a:off x="2589211" y="2133600"/>
            <a:ext cx="8340557" cy="3610984"/>
          </a:xfrm>
        </p:spPr>
        <p:txBody>
          <a:bodyPr>
            <a:noAutofit/>
          </a:bodyPr>
          <a:lstStyle/>
          <a:p>
            <a:r>
              <a:rPr lang="en-GB" sz="2400" dirty="0" smtClean="0"/>
              <a:t>Drawing on the works from </a:t>
            </a:r>
            <a:r>
              <a:rPr lang="en-GB" sz="2400" dirty="0" err="1" smtClean="0"/>
              <a:t>Athalya</a:t>
            </a:r>
            <a:r>
              <a:rPr lang="en-GB" sz="2400" dirty="0" smtClean="0"/>
              <a:t> Brenner (</a:t>
            </a:r>
            <a:r>
              <a:rPr lang="en-GB" sz="2400" i="1" dirty="0" smtClean="0"/>
              <a:t>The Israelite Woman</a:t>
            </a:r>
            <a:r>
              <a:rPr lang="en-GB" sz="2400" dirty="0" smtClean="0"/>
              <a:t>), Carol Meyers (</a:t>
            </a:r>
            <a:r>
              <a:rPr lang="en-GB" sz="2400" i="1" dirty="0" smtClean="0"/>
              <a:t>Eve in the Hebrew Bible</a:t>
            </a:r>
            <a:r>
              <a:rPr lang="en-GB" sz="2400" dirty="0" smtClean="0"/>
              <a:t>) and Alice Bellis (</a:t>
            </a:r>
            <a:r>
              <a:rPr lang="en-GB" sz="2400" i="1" dirty="0" smtClean="0"/>
              <a:t>Eve in the Apocryphal/Deuterocanonical books</a:t>
            </a:r>
            <a:r>
              <a:rPr lang="en-GB" sz="2400" dirty="0" smtClean="0"/>
              <a:t>) and the lecture today, has your portrayal/understanding of Eve arguably changed or altered? If so, in what ways?</a:t>
            </a:r>
          </a:p>
          <a:p>
            <a:endParaRPr lang="en-GB" sz="2400" dirty="0"/>
          </a:p>
          <a:p>
            <a:r>
              <a:rPr lang="en-GB" sz="2400" dirty="0" smtClean="0"/>
              <a:t>Do you think that it is possible and beneficial to read Eve within a feminist framework?</a:t>
            </a:r>
            <a:endParaRPr lang="en-US" sz="2400" dirty="0"/>
          </a:p>
        </p:txBody>
      </p:sp>
    </p:spTree>
    <p:extLst>
      <p:ext uri="{BB962C8B-B14F-4D97-AF65-F5344CB8AC3E}">
        <p14:creationId xmlns:p14="http://schemas.microsoft.com/office/powerpoint/2010/main" val="3296005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 and Lilith </a:t>
            </a:r>
            <a:endParaRPr lang="en-US" dirty="0"/>
          </a:p>
        </p:txBody>
      </p:sp>
      <p:sp>
        <p:nvSpPr>
          <p:cNvPr id="3" name="Content Placeholder 2"/>
          <p:cNvSpPr>
            <a:spLocks noGrp="1"/>
          </p:cNvSpPr>
          <p:nvPr>
            <p:ph sz="half" idx="1"/>
          </p:nvPr>
        </p:nvSpPr>
        <p:spPr>
          <a:xfrm>
            <a:off x="2679471" y="1757083"/>
            <a:ext cx="8738591" cy="4234927"/>
          </a:xfrm>
        </p:spPr>
        <p:txBody>
          <a:bodyPr>
            <a:normAutofit/>
          </a:bodyPr>
          <a:lstStyle/>
          <a:p>
            <a:pPr marL="0" indent="0">
              <a:buNone/>
            </a:pPr>
            <a:r>
              <a:rPr lang="en-GB" sz="2200" dirty="0" smtClean="0"/>
              <a:t>The portrayal of Lilith in Rabbinic Literature (Midrash)</a:t>
            </a:r>
          </a:p>
          <a:p>
            <a:endParaRPr lang="en-GB" sz="2200" dirty="0" smtClean="0"/>
          </a:p>
          <a:p>
            <a:r>
              <a:rPr lang="en-GB" sz="2200" dirty="0" smtClean="0"/>
              <a:t>Who </a:t>
            </a:r>
            <a:r>
              <a:rPr lang="en-GB" sz="2200" dirty="0"/>
              <a:t>is Lilith</a:t>
            </a:r>
            <a:r>
              <a:rPr lang="en-GB" sz="2200" dirty="0" smtClean="0"/>
              <a:t>?</a:t>
            </a:r>
            <a:endParaRPr lang="en-GB" sz="2200" dirty="0"/>
          </a:p>
          <a:p>
            <a:r>
              <a:rPr lang="en-GB" sz="2200" dirty="0" smtClean="0"/>
              <a:t>How </a:t>
            </a:r>
            <a:r>
              <a:rPr lang="en-GB" sz="2200" dirty="0"/>
              <a:t>does she compare/contrast to the portrayal of Eve in the creation narratives</a:t>
            </a:r>
            <a:r>
              <a:rPr lang="en-GB" sz="2200" dirty="0" smtClean="0"/>
              <a:t>?</a:t>
            </a:r>
          </a:p>
          <a:p>
            <a:r>
              <a:rPr lang="en-GB" sz="2200" dirty="0" smtClean="0"/>
              <a:t>“Lilith can be a good start for the work of ‘</a:t>
            </a:r>
            <a:r>
              <a:rPr lang="en-GB" sz="2200" dirty="0" err="1" smtClean="0"/>
              <a:t>depatriarchalization</a:t>
            </a:r>
            <a:r>
              <a:rPr lang="en-GB" sz="2200" dirty="0" smtClean="0"/>
              <a:t>,’ a way of studying the Bible which searches out the lost, hidden and hinted-at stories of women in the Bible” (</a:t>
            </a:r>
            <a:r>
              <a:rPr lang="en-GB" sz="2200" dirty="0" err="1" smtClean="0"/>
              <a:t>Borts</a:t>
            </a:r>
            <a:r>
              <a:rPr lang="en-GB" sz="2200" dirty="0" smtClean="0"/>
              <a:t>, </a:t>
            </a:r>
            <a:r>
              <a:rPr lang="en-US" sz="2400" dirty="0"/>
              <a:t> 'Lilith', Hear Our Voice: Women Rabbis Tell Their </a:t>
            </a:r>
            <a:r>
              <a:rPr lang="en-US" sz="2400" dirty="0" smtClean="0"/>
              <a:t>Stories, </a:t>
            </a:r>
            <a:r>
              <a:rPr lang="en-GB" sz="2200" dirty="0" smtClean="0"/>
              <a:t>p. 106).</a:t>
            </a:r>
          </a:p>
          <a:p>
            <a:endParaRPr lang="en-GB" sz="2200" dirty="0"/>
          </a:p>
          <a:p>
            <a:endParaRPr lang="en-GB" dirty="0" smtClean="0"/>
          </a:p>
          <a:p>
            <a:endParaRPr lang="en-GB" dirty="0" smtClean="0"/>
          </a:p>
          <a:p>
            <a:endParaRPr lang="en-US" dirty="0"/>
          </a:p>
        </p:txBody>
      </p:sp>
    </p:spTree>
    <p:extLst>
      <p:ext uri="{BB962C8B-B14F-4D97-AF65-F5344CB8AC3E}">
        <p14:creationId xmlns:p14="http://schemas.microsoft.com/office/powerpoint/2010/main" val="2128428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80883" y="2187388"/>
            <a:ext cx="8915400" cy="3777622"/>
          </a:xfrm>
        </p:spPr>
        <p:txBody>
          <a:bodyPr>
            <a:noAutofit/>
          </a:bodyPr>
          <a:lstStyle/>
          <a:p>
            <a:r>
              <a:rPr lang="en-GB" sz="2200" dirty="0" smtClean="0"/>
              <a:t>The meaning of Eve in Hebrew ‘living, life giver’</a:t>
            </a:r>
          </a:p>
          <a:p>
            <a:r>
              <a:rPr lang="en-GB" sz="2200" dirty="0" smtClean="0"/>
              <a:t>“The prominence of Eve comes not only from her role in the Garden of Eden narrative, but also from her frequent appearance in art, theology and literature.” (Alice Ogden Bellis, </a:t>
            </a:r>
            <a:r>
              <a:rPr lang="en-GB" sz="2200" i="1" dirty="0" smtClean="0"/>
              <a:t>Women in Scripture</a:t>
            </a:r>
            <a:r>
              <a:rPr lang="en-GB" sz="2200" dirty="0" smtClean="0"/>
              <a:t>, p. 79).</a:t>
            </a:r>
          </a:p>
        </p:txBody>
      </p:sp>
    </p:spTree>
    <p:extLst>
      <p:ext uri="{BB962C8B-B14F-4D97-AF65-F5344CB8AC3E}">
        <p14:creationId xmlns:p14="http://schemas.microsoft.com/office/powerpoint/2010/main" val="5419114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sz="2200" dirty="0"/>
              <a:t>Eve is </a:t>
            </a:r>
            <a:r>
              <a:rPr lang="en-GB" sz="2200" b="1" i="1" dirty="0"/>
              <a:t>not</a:t>
            </a:r>
            <a:r>
              <a:rPr lang="en-GB" sz="2200" dirty="0"/>
              <a:t> called a sinner in the Genesis 2-3 account (the word </a:t>
            </a:r>
            <a:r>
              <a:rPr lang="en-GB" sz="2200" i="1" dirty="0"/>
              <a:t>sin</a:t>
            </a:r>
            <a:r>
              <a:rPr lang="en-GB" sz="2200" dirty="0"/>
              <a:t> does not appear in the HB until the Cain-Abel narrative).</a:t>
            </a:r>
          </a:p>
          <a:p>
            <a:r>
              <a:rPr lang="en-GB" sz="2200" dirty="0"/>
              <a:t>Another misconception is that Eve tempts or seduces Adam.</a:t>
            </a:r>
          </a:p>
          <a:p>
            <a:r>
              <a:rPr lang="en-GB" sz="2200" dirty="0"/>
              <a:t>Views of The Fall / The Fall of Man are “entrenched in Western notions of Eden, making it difficult to see features of Eve and her role that form part of the narrative” (idem, p. 80).</a:t>
            </a:r>
            <a:endParaRPr lang="en-US" sz="2200" dirty="0"/>
          </a:p>
          <a:p>
            <a:endParaRPr lang="en-US" dirty="0"/>
          </a:p>
        </p:txBody>
      </p:sp>
    </p:spTree>
    <p:extLst>
      <p:ext uri="{BB962C8B-B14F-4D97-AF65-F5344CB8AC3E}">
        <p14:creationId xmlns:p14="http://schemas.microsoft.com/office/powerpoint/2010/main" val="1991971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546" y="3141400"/>
            <a:ext cx="8911687" cy="1280890"/>
          </a:xfrm>
        </p:spPr>
        <p:txBody>
          <a:bodyPr/>
          <a:lstStyle/>
          <a:p>
            <a:r>
              <a:rPr lang="en-GB" dirty="0" smtClean="0"/>
              <a:t>Assignments</a:t>
            </a:r>
            <a:endParaRPr lang="en-US" dirty="0"/>
          </a:p>
        </p:txBody>
      </p:sp>
    </p:spTree>
    <p:extLst>
      <p:ext uri="{BB962C8B-B14F-4D97-AF65-F5344CB8AC3E}">
        <p14:creationId xmlns:p14="http://schemas.microsoft.com/office/powerpoint/2010/main" val="3349717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US" dirty="0"/>
          </a:p>
        </p:txBody>
      </p:sp>
      <p:sp>
        <p:nvSpPr>
          <p:cNvPr id="3" name="Content Placeholder 2"/>
          <p:cNvSpPr>
            <a:spLocks noGrp="1"/>
          </p:cNvSpPr>
          <p:nvPr>
            <p:ph sz="half" idx="1"/>
          </p:nvPr>
        </p:nvSpPr>
        <p:spPr>
          <a:xfrm>
            <a:off x="2858153" y="2563906"/>
            <a:ext cx="4313864" cy="3777622"/>
          </a:xfrm>
        </p:spPr>
        <p:txBody>
          <a:bodyPr/>
          <a:lstStyle/>
          <a:p>
            <a:r>
              <a:rPr lang="en-GB" dirty="0" smtClean="0"/>
              <a:t>2x Readings each relating to the role of women in Ancient Israel which you will introduce and summarise to the class </a:t>
            </a:r>
          </a:p>
          <a:p>
            <a:r>
              <a:rPr lang="en-GB" dirty="0" smtClean="0"/>
              <a:t>Be creative – you could produce a handout, a PowerPoint, you could just talk through the papers </a:t>
            </a:r>
            <a:endParaRPr lang="en-US" dirty="0"/>
          </a:p>
        </p:txBody>
      </p:sp>
    </p:spTree>
    <p:extLst>
      <p:ext uri="{BB962C8B-B14F-4D97-AF65-F5344CB8AC3E}">
        <p14:creationId xmlns:p14="http://schemas.microsoft.com/office/powerpoint/2010/main" val="285632799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2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3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5.xml><?xml version="1.0" encoding="utf-8"?>
<a:theme xmlns:a="http://schemas.openxmlformats.org/drawingml/2006/main" name="4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6.xml><?xml version="1.0" encoding="utf-8"?>
<a:theme xmlns:a="http://schemas.openxmlformats.org/drawingml/2006/main" name="5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7.xml><?xml version="1.0" encoding="utf-8"?>
<a:theme xmlns:a="http://schemas.openxmlformats.org/drawingml/2006/main" name="6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8.xml><?xml version="1.0" encoding="utf-8"?>
<a:theme xmlns:a="http://schemas.openxmlformats.org/drawingml/2006/main" name="7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9.xml><?xml version="1.0" encoding="utf-8"?>
<a:theme xmlns:a="http://schemas.openxmlformats.org/drawingml/2006/main" name="8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0.xml><?xml version="1.0" encoding="utf-8"?>
<a:theme xmlns:a="http://schemas.openxmlformats.org/drawingml/2006/main" name="9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1.xml><?xml version="1.0" encoding="utf-8"?>
<a:theme xmlns:a="http://schemas.openxmlformats.org/drawingml/2006/main" name="10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2.xml><?xml version="1.0" encoding="utf-8"?>
<a:theme xmlns:a="http://schemas.openxmlformats.org/drawingml/2006/main" name="11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3.xml><?xml version="1.0" encoding="utf-8"?>
<a:theme xmlns:a="http://schemas.openxmlformats.org/drawingml/2006/main" name="12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4.xml><?xml version="1.0" encoding="utf-8"?>
<a:theme xmlns:a="http://schemas.openxmlformats.org/drawingml/2006/main" name="13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5.xml><?xml version="1.0" encoding="utf-8"?>
<a:theme xmlns:a="http://schemas.openxmlformats.org/drawingml/2006/main" name="14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6.xml><?xml version="1.0" encoding="utf-8"?>
<a:theme xmlns:a="http://schemas.openxmlformats.org/drawingml/2006/main" name="15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7.xml><?xml version="1.0" encoding="utf-8"?>
<a:theme xmlns:a="http://schemas.openxmlformats.org/drawingml/2006/main" name="16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18.xml><?xml version="1.0" encoding="utf-8"?>
<a:theme xmlns:a="http://schemas.openxmlformats.org/drawingml/2006/main" name="17_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322</TotalTime>
  <Words>781</Words>
  <Application>Microsoft Office PowerPoint</Application>
  <PresentationFormat>Widescreen</PresentationFormat>
  <Paragraphs>112</Paragraphs>
  <Slides>26</Slides>
  <Notes>0</Notes>
  <HiddenSlides>0</HiddenSlides>
  <MMClips>0</MMClips>
  <ScaleCrop>false</ScaleCrop>
  <HeadingPairs>
    <vt:vector size="6" baseType="variant">
      <vt:variant>
        <vt:lpstr>Fonts Used</vt:lpstr>
      </vt:variant>
      <vt:variant>
        <vt:i4>5</vt:i4>
      </vt:variant>
      <vt:variant>
        <vt:lpstr>Theme</vt:lpstr>
      </vt:variant>
      <vt:variant>
        <vt:i4>18</vt:i4>
      </vt:variant>
      <vt:variant>
        <vt:lpstr>Slide Titles</vt:lpstr>
      </vt:variant>
      <vt:variant>
        <vt:i4>26</vt:i4>
      </vt:variant>
    </vt:vector>
  </HeadingPairs>
  <TitlesOfParts>
    <vt:vector size="49" baseType="lpstr">
      <vt:lpstr>MS PGothic</vt:lpstr>
      <vt:lpstr>Arial</vt:lpstr>
      <vt:lpstr>Century Gothic</vt:lpstr>
      <vt:lpstr>Wingdings</vt:lpstr>
      <vt:lpstr>Wingdings 3</vt:lpstr>
      <vt:lpstr>Wisp</vt:lpstr>
      <vt:lpstr>1_Wisp</vt:lpstr>
      <vt:lpstr>2_Wisp</vt:lpstr>
      <vt:lpstr>3_Wisp</vt:lpstr>
      <vt:lpstr>4_Wisp</vt:lpstr>
      <vt:lpstr>5_Wisp</vt:lpstr>
      <vt:lpstr>6_Wisp</vt:lpstr>
      <vt:lpstr>7_Wisp</vt:lpstr>
      <vt:lpstr>8_Wisp</vt:lpstr>
      <vt:lpstr>9_Wisp</vt:lpstr>
      <vt:lpstr>10_Wisp</vt:lpstr>
      <vt:lpstr>11_Wisp</vt:lpstr>
      <vt:lpstr>12_Wisp</vt:lpstr>
      <vt:lpstr>13_Wisp</vt:lpstr>
      <vt:lpstr>14_Wisp</vt:lpstr>
      <vt:lpstr>15_Wisp</vt:lpstr>
      <vt:lpstr>16_Wisp</vt:lpstr>
      <vt:lpstr>17_Wisp</vt:lpstr>
      <vt:lpstr>Women in Judaism and Early Christianity   Women, Life and Creation: Eve and her ‘Afterlife’ in Jewish and Christian Interpretations   Week 2  j.keady@uwtsd.ac.uk     </vt:lpstr>
      <vt:lpstr>Pamela Milne’s Questions and Answers</vt:lpstr>
      <vt:lpstr>Portrayal of Eve in Biblical Texts</vt:lpstr>
      <vt:lpstr>The ‘Afterlife’ of Eve</vt:lpstr>
      <vt:lpstr>Two Creation Accounts  in the Hebrew Bible: Exercise Read the Two Narrative Accounts</vt:lpstr>
      <vt:lpstr>Read through the Two Creation Narratives </vt:lpstr>
      <vt:lpstr>The ‘Afterlife’ of Eve</vt:lpstr>
      <vt:lpstr>A New Reading of Genesis 1-3</vt:lpstr>
      <vt:lpstr>Creation of Humankind</vt:lpstr>
      <vt:lpstr>Account 2: God Creates the First Woman (Gen. 2:4b-25)</vt:lpstr>
      <vt:lpstr>1. The Creation of Woman  after the Man</vt:lpstr>
      <vt:lpstr>1. The Creation of Woman after the Man</vt:lpstr>
      <vt:lpstr>1. The Creation of Woman  after the Man</vt:lpstr>
      <vt:lpstr>2. The Creation of Woman from the Side of the Man</vt:lpstr>
      <vt:lpstr>2. The Creation of Woman  from the Side of the Man</vt:lpstr>
      <vt:lpstr>The Creation of Woman  from the Side of the Man</vt:lpstr>
      <vt:lpstr>2. The Creation of Woman from the Side of the Man</vt:lpstr>
      <vt:lpstr>3. The Woman as Helper</vt:lpstr>
      <vt:lpstr>PowerPoint Presentation</vt:lpstr>
      <vt:lpstr>Questions from Readings </vt:lpstr>
      <vt:lpstr>First Set of Questions</vt:lpstr>
      <vt:lpstr>Eve and Lilith </vt:lpstr>
      <vt:lpstr>PowerPoint Presentation</vt:lpstr>
      <vt:lpstr>PowerPoint Presentation</vt:lpstr>
      <vt:lpstr>Assignments</vt:lpstr>
      <vt:lpstr>Next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7</cp:revision>
  <dcterms:created xsi:type="dcterms:W3CDTF">2018-01-30T16:08:48Z</dcterms:created>
  <dcterms:modified xsi:type="dcterms:W3CDTF">2018-02-06T15:39:23Z</dcterms:modified>
</cp:coreProperties>
</file>