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6" autoAdjust="0"/>
    <p:restoredTop sz="94660"/>
  </p:normalViewPr>
  <p:slideViewPr>
    <p:cSldViewPr snapToGrid="0">
      <p:cViewPr varScale="1">
        <p:scale>
          <a:sx n="86" d="100"/>
          <a:sy n="86" d="100"/>
        </p:scale>
        <p:origin x="48" y="1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C1CD9-16D5-4803-8BA8-8C71B4238578}" type="datetimeFigureOut">
              <a:rPr lang="en-GB" smtClean="0"/>
              <a:t>07/03/2019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F9002-884D-4FEA-AA3B-AC3B2A39A1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204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C1CD9-16D5-4803-8BA8-8C71B4238578}" type="datetimeFigureOut">
              <a:rPr lang="en-GB" smtClean="0"/>
              <a:t>07/03/2019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F9002-884D-4FEA-AA3B-AC3B2A39A1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23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C1CD9-16D5-4803-8BA8-8C71B4238578}" type="datetimeFigureOut">
              <a:rPr lang="en-GB" smtClean="0"/>
              <a:t>07/03/2019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F9002-884D-4FEA-AA3B-AC3B2A39A1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6188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C1CD9-16D5-4803-8BA8-8C71B4238578}" type="datetimeFigureOut">
              <a:rPr lang="en-GB" smtClean="0"/>
              <a:t>07/03/2019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F9002-884D-4FEA-AA3B-AC3B2A39A1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5134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C1CD9-16D5-4803-8BA8-8C71B4238578}" type="datetimeFigureOut">
              <a:rPr lang="en-GB" smtClean="0"/>
              <a:t>07/03/2019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F9002-884D-4FEA-AA3B-AC3B2A39A1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0895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C1CD9-16D5-4803-8BA8-8C71B4238578}" type="datetimeFigureOut">
              <a:rPr lang="en-GB" smtClean="0"/>
              <a:t>07/03/2019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F9002-884D-4FEA-AA3B-AC3B2A39A1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363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C1CD9-16D5-4803-8BA8-8C71B4238578}" type="datetimeFigureOut">
              <a:rPr lang="en-GB" smtClean="0"/>
              <a:t>07/03/2019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F9002-884D-4FEA-AA3B-AC3B2A39A1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2182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C1CD9-16D5-4803-8BA8-8C71B4238578}" type="datetimeFigureOut">
              <a:rPr lang="en-GB" smtClean="0"/>
              <a:t>07/03/2019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F9002-884D-4FEA-AA3B-AC3B2A39A1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736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C1CD9-16D5-4803-8BA8-8C71B4238578}" type="datetimeFigureOut">
              <a:rPr lang="en-GB" smtClean="0"/>
              <a:t>07/03/2019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F9002-884D-4FEA-AA3B-AC3B2A39A1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8018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C1CD9-16D5-4803-8BA8-8C71B4238578}" type="datetimeFigureOut">
              <a:rPr lang="en-GB" smtClean="0"/>
              <a:t>07/03/2019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F9002-884D-4FEA-AA3B-AC3B2A39A1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879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C1CD9-16D5-4803-8BA8-8C71B4238578}" type="datetimeFigureOut">
              <a:rPr lang="en-GB" smtClean="0"/>
              <a:t>07/03/2019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F9002-884D-4FEA-AA3B-AC3B2A39A1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451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0C1CD9-16D5-4803-8BA8-8C71B4238578}" type="datetimeFigureOut">
              <a:rPr lang="en-GB" smtClean="0"/>
              <a:t>07/03/2019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AF9002-884D-4FEA-AA3B-AC3B2A39A1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379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reutersinstitute.politics.ox.ac.uk/" TargetMode="External"/><Relationship Id="rId2" Type="http://schemas.openxmlformats.org/officeDocument/2006/relationships/hyperlink" Target="http://www.sussex.ac.uk/broadcast/read/31631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b="1" dirty="0"/>
              <a:t>Further Reading on Political Bias in the Media</a:t>
            </a:r>
            <a:endParaRPr lang="en-GB" sz="32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135560" y="1340769"/>
            <a:ext cx="712879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Gaber, Professor I. (2018)</a:t>
            </a:r>
            <a:r>
              <a:rPr lang="en-GB" sz="2800" dirty="0"/>
              <a:t> </a:t>
            </a:r>
            <a:r>
              <a:rPr lang="en-GB" sz="2800" dirty="0"/>
              <a:t>‘Analysis</a:t>
            </a:r>
            <a:r>
              <a:rPr lang="en-GB" sz="2800" dirty="0"/>
              <a:t>: The Beeb, the bias and the </a:t>
            </a:r>
            <a:r>
              <a:rPr lang="en-GB" sz="2800" dirty="0"/>
              <a:t>bashing’ University of </a:t>
            </a:r>
            <a:r>
              <a:rPr lang="en-GB" sz="2800" dirty="0"/>
              <a:t>Sussex Available at: </a:t>
            </a:r>
            <a:r>
              <a:rPr lang="en-GB" sz="2800" dirty="0">
                <a:hlinkClick r:id="rId2"/>
              </a:rPr>
              <a:t>http://</a:t>
            </a:r>
            <a:r>
              <a:rPr lang="en-GB" sz="2800" dirty="0">
                <a:hlinkClick r:id="rId2"/>
              </a:rPr>
              <a:t>www.sussex.ac.uk/broadcast/read/31631</a:t>
            </a:r>
            <a:r>
              <a:rPr lang="en-GB" sz="2800" dirty="0"/>
              <a:t> [Accessed 05/03/2019]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The Reuters Institute (part of the University </a:t>
            </a:r>
            <a:r>
              <a:rPr lang="en-GB" sz="2800" dirty="0"/>
              <a:t>of Oxford) </a:t>
            </a:r>
            <a:r>
              <a:rPr lang="en-GB" sz="2800" dirty="0">
                <a:hlinkClick r:id="rId3"/>
              </a:rPr>
              <a:t>https://reutersinstitute.politics.ox.ac.uk</a:t>
            </a:r>
            <a:r>
              <a:rPr lang="en-GB" sz="2800" dirty="0">
                <a:hlinkClick r:id="rId3"/>
              </a:rPr>
              <a:t>/</a:t>
            </a:r>
            <a:r>
              <a:rPr lang="en-GB" sz="2800" dirty="0"/>
              <a:t> [Accessed 05/03/2019]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1497605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Further Reading on Political Bias in the Media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Further Reading on Political Bias in the Media</dc:title>
  <dc:creator>Ken Dicks</dc:creator>
  <cp:lastModifiedBy>Ken Dicks</cp:lastModifiedBy>
  <cp:revision>1</cp:revision>
  <dcterms:created xsi:type="dcterms:W3CDTF">2019-03-07T08:36:02Z</dcterms:created>
  <dcterms:modified xsi:type="dcterms:W3CDTF">2019-03-07T08:36:24Z</dcterms:modified>
</cp:coreProperties>
</file>