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xml" ContentType="application/vnd.openxmlformats-officedocument.presentationml.tags+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2.xml" ContentType="application/vnd.openxmlformats-officedocument.presentationml.tags+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9" r:id="rId4"/>
    <p:sldId id="292" r:id="rId5"/>
    <p:sldId id="293" r:id="rId6"/>
    <p:sldId id="294" r:id="rId7"/>
    <p:sldId id="295" r:id="rId8"/>
    <p:sldId id="286" r:id="rId9"/>
    <p:sldId id="266" r:id="rId10"/>
    <p:sldId id="281" r:id="rId11"/>
    <p:sldId id="291" r:id="rId12"/>
    <p:sldId id="289" r:id="rId13"/>
    <p:sldId id="28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74ED9D-9C00-9E26-D9A7-D1D99C166CAC}" v="5" dt="2020-04-20T16:01:08.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511" autoAdjust="0"/>
    <p:restoredTop sz="94660"/>
  </p:normalViewPr>
  <p:slideViewPr>
    <p:cSldViewPr snapToGrid="0">
      <p:cViewPr varScale="1">
        <p:scale>
          <a:sx n="69" d="100"/>
          <a:sy n="69" d="100"/>
        </p:scale>
        <p:origin x="2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ed Anthony" userId="S::mared.anthony@uwtsd.ac.uk::48498a11-f933-478b-b047-66f4cc2f2294" providerId="AD" clId="Web-{F874ED9D-9C00-9E26-D9A7-D1D99C166CAC}"/>
    <pc:docChg chg="modSld">
      <pc:chgData name="Mared Anthony" userId="S::mared.anthony@uwtsd.ac.uk::48498a11-f933-478b-b047-66f4cc2f2294" providerId="AD" clId="Web-{F874ED9D-9C00-9E26-D9A7-D1D99C166CAC}" dt="2020-04-20T16:01:08.410" v="3" actId="1076"/>
      <pc:docMkLst>
        <pc:docMk/>
      </pc:docMkLst>
      <pc:sldChg chg="addSp delSp modSp">
        <pc:chgData name="Mared Anthony" userId="S::mared.anthony@uwtsd.ac.uk::48498a11-f933-478b-b047-66f4cc2f2294" providerId="AD" clId="Web-{F874ED9D-9C00-9E26-D9A7-D1D99C166CAC}" dt="2020-04-20T16:01:08.410" v="3" actId="1076"/>
        <pc:sldMkLst>
          <pc:docMk/>
          <pc:sldMk cId="765785087" sldId="256"/>
        </pc:sldMkLst>
        <pc:picChg chg="add mod">
          <ac:chgData name="Mared Anthony" userId="S::mared.anthony@uwtsd.ac.uk::48498a11-f933-478b-b047-66f4cc2f2294" providerId="AD" clId="Web-{F874ED9D-9C00-9E26-D9A7-D1D99C166CAC}" dt="2020-04-20T16:01:08.410" v="3" actId="1076"/>
          <ac:picMkLst>
            <pc:docMk/>
            <pc:sldMk cId="765785087" sldId="256"/>
            <ac:picMk id="6" creationId="{BBE990CD-3391-498F-8FFF-3EAE4B20EFB4}"/>
          </ac:picMkLst>
        </pc:picChg>
        <pc:picChg chg="del">
          <ac:chgData name="Mared Anthony" userId="S::mared.anthony@uwtsd.ac.uk::48498a11-f933-478b-b047-66f4cc2f2294" providerId="AD" clId="Web-{F874ED9D-9C00-9E26-D9A7-D1D99C166CAC}" dt="2020-04-20T16:00:20.878" v="0"/>
          <ac:picMkLst>
            <pc:docMk/>
            <pc:sldMk cId="765785087" sldId="256"/>
            <ac:picMk id="8" creationId="{00000000-0000-0000-0000-000000000000}"/>
          </ac:picMkLst>
        </pc:pic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image" Target="../media/image8.pn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_rels/drawing5.xml.rels><?xml version="1.0" encoding="UTF-8" standalone="yes"?>
<Relationships xmlns="http://schemas.openxmlformats.org/package/2006/relationships"><Relationship Id="rId1" Type="http://schemas.openxmlformats.org/officeDocument/2006/relationships/image" Target="../media/image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6B2F3-6F04-4DD3-831D-B04E3F2C5EE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7F1B894-F52E-46B1-B68D-56E86DE5A7E3}">
      <dgm:prSet custT="1"/>
      <dgm:spPr/>
      <dgm:t>
        <a:bodyPr/>
        <a:lstStyle/>
        <a:p>
          <a:pPr rtl="0"/>
          <a:r>
            <a:rPr lang="en-GB" sz="2200"/>
            <a:t>Worried</a:t>
          </a:r>
        </a:p>
      </dgm:t>
    </dgm:pt>
    <dgm:pt modelId="{8FBC684C-AF5E-4D89-8C5C-7A6B99509C7B}" type="parTrans" cxnId="{93FC36FC-F177-4212-8E81-C1981E51013A}">
      <dgm:prSet/>
      <dgm:spPr/>
      <dgm:t>
        <a:bodyPr/>
        <a:lstStyle/>
        <a:p>
          <a:endParaRPr lang="en-US" sz="2200"/>
        </a:p>
      </dgm:t>
    </dgm:pt>
    <dgm:pt modelId="{E03A35FD-884B-40B0-9923-D88CEF53101A}" type="sibTrans" cxnId="{93FC36FC-F177-4212-8E81-C1981E51013A}">
      <dgm:prSet/>
      <dgm:spPr/>
      <dgm:t>
        <a:bodyPr/>
        <a:lstStyle/>
        <a:p>
          <a:endParaRPr lang="en-US" sz="2200"/>
        </a:p>
      </dgm:t>
    </dgm:pt>
    <dgm:pt modelId="{E2A398D8-95AB-47A8-9AB3-179467BCB67F}">
      <dgm:prSet custT="1"/>
      <dgm:spPr/>
      <dgm:t>
        <a:bodyPr/>
        <a:lstStyle/>
        <a:p>
          <a:pPr rtl="0"/>
          <a:r>
            <a:rPr lang="en-GB" sz="2200"/>
            <a:t>Upset</a:t>
          </a:r>
        </a:p>
      </dgm:t>
    </dgm:pt>
    <dgm:pt modelId="{079ECD33-44B5-4697-B9BD-91DE11C9AD7A}" type="parTrans" cxnId="{44554EA9-500B-4972-9A5E-7ECFDDA08BFB}">
      <dgm:prSet/>
      <dgm:spPr/>
      <dgm:t>
        <a:bodyPr/>
        <a:lstStyle/>
        <a:p>
          <a:endParaRPr lang="en-US" sz="2200"/>
        </a:p>
      </dgm:t>
    </dgm:pt>
    <dgm:pt modelId="{2FD30874-060F-4FDD-8918-38FC8F95339B}" type="sibTrans" cxnId="{44554EA9-500B-4972-9A5E-7ECFDDA08BFB}">
      <dgm:prSet/>
      <dgm:spPr/>
      <dgm:t>
        <a:bodyPr/>
        <a:lstStyle/>
        <a:p>
          <a:endParaRPr lang="en-US" sz="2200"/>
        </a:p>
      </dgm:t>
    </dgm:pt>
    <dgm:pt modelId="{6460043B-EDE8-4D49-BE38-B2DCB4D6C50C}">
      <dgm:prSet custT="1"/>
      <dgm:spPr/>
      <dgm:t>
        <a:bodyPr/>
        <a:lstStyle/>
        <a:p>
          <a:pPr rtl="0"/>
          <a:r>
            <a:rPr lang="en-GB" sz="2200"/>
            <a:t>Feeling sick</a:t>
          </a:r>
        </a:p>
      </dgm:t>
    </dgm:pt>
    <dgm:pt modelId="{593971FE-1495-4740-8890-8FD3111DF520}" type="parTrans" cxnId="{5E6C3A00-97E6-4F2D-8CF2-F573DAD997B8}">
      <dgm:prSet/>
      <dgm:spPr/>
      <dgm:t>
        <a:bodyPr/>
        <a:lstStyle/>
        <a:p>
          <a:endParaRPr lang="en-US" sz="2200"/>
        </a:p>
      </dgm:t>
    </dgm:pt>
    <dgm:pt modelId="{1634B614-22E9-4715-AC6A-195C86B0AD63}" type="sibTrans" cxnId="{5E6C3A00-97E6-4F2D-8CF2-F573DAD997B8}">
      <dgm:prSet/>
      <dgm:spPr/>
      <dgm:t>
        <a:bodyPr/>
        <a:lstStyle/>
        <a:p>
          <a:endParaRPr lang="en-US" sz="2200"/>
        </a:p>
      </dgm:t>
    </dgm:pt>
    <dgm:pt modelId="{12F28789-C918-4ED8-A93C-8C845C1196C3}">
      <dgm:prSet custT="1"/>
      <dgm:spPr/>
      <dgm:t>
        <a:bodyPr/>
        <a:lstStyle/>
        <a:p>
          <a:pPr rtl="0"/>
          <a:r>
            <a:rPr lang="en-GB" sz="2200"/>
            <a:t>Feeling shaky/dizzy</a:t>
          </a:r>
        </a:p>
      </dgm:t>
    </dgm:pt>
    <dgm:pt modelId="{46C30004-817C-4E3B-9312-A97C6CE90000}" type="parTrans" cxnId="{6A21953A-E03F-46FD-AA27-B12F43A21724}">
      <dgm:prSet/>
      <dgm:spPr/>
      <dgm:t>
        <a:bodyPr/>
        <a:lstStyle/>
        <a:p>
          <a:endParaRPr lang="en-US" sz="2200"/>
        </a:p>
      </dgm:t>
    </dgm:pt>
    <dgm:pt modelId="{1FE71DE4-7B90-417D-9857-5DE37AC88A39}" type="sibTrans" cxnId="{6A21953A-E03F-46FD-AA27-B12F43A21724}">
      <dgm:prSet/>
      <dgm:spPr/>
      <dgm:t>
        <a:bodyPr/>
        <a:lstStyle/>
        <a:p>
          <a:endParaRPr lang="en-US" sz="2200"/>
        </a:p>
      </dgm:t>
    </dgm:pt>
    <dgm:pt modelId="{73649814-D62D-47C3-973F-741ED7517817}">
      <dgm:prSet custT="1"/>
      <dgm:spPr/>
      <dgm:t>
        <a:bodyPr/>
        <a:lstStyle/>
        <a:p>
          <a:pPr rtl="0"/>
          <a:r>
            <a:rPr lang="en-GB" sz="2200" dirty="0"/>
            <a:t>Feeling like you might faint/pass out</a:t>
          </a:r>
        </a:p>
      </dgm:t>
    </dgm:pt>
    <dgm:pt modelId="{E3338D07-8A16-48BA-B91A-EE5B63A99C2B}" type="parTrans" cxnId="{77F80F5B-033F-4C02-A8BB-FD3F1C45F19C}">
      <dgm:prSet/>
      <dgm:spPr/>
      <dgm:t>
        <a:bodyPr/>
        <a:lstStyle/>
        <a:p>
          <a:endParaRPr lang="en-US" sz="2200"/>
        </a:p>
      </dgm:t>
    </dgm:pt>
    <dgm:pt modelId="{3823214C-A531-425F-9920-2D77A5DAEBD1}" type="sibTrans" cxnId="{77F80F5B-033F-4C02-A8BB-FD3F1C45F19C}">
      <dgm:prSet/>
      <dgm:spPr/>
      <dgm:t>
        <a:bodyPr/>
        <a:lstStyle/>
        <a:p>
          <a:endParaRPr lang="en-US" sz="2200"/>
        </a:p>
      </dgm:t>
    </dgm:pt>
    <dgm:pt modelId="{405549B0-1F5D-4D54-9E59-1900A3AE32EF}">
      <dgm:prSet custT="1"/>
      <dgm:spPr/>
      <dgm:t>
        <a:bodyPr/>
        <a:lstStyle/>
        <a:p>
          <a:pPr rtl="0"/>
          <a:r>
            <a:rPr lang="en-GB" sz="2200"/>
            <a:t>Thinking unpleasant thoughts</a:t>
          </a:r>
        </a:p>
      </dgm:t>
    </dgm:pt>
    <dgm:pt modelId="{FD545972-3CA8-44F6-98EE-C3FE8FFADC61}" type="parTrans" cxnId="{B0A2AB96-68C5-4B84-B136-78CE754DA6BE}">
      <dgm:prSet/>
      <dgm:spPr/>
      <dgm:t>
        <a:bodyPr/>
        <a:lstStyle/>
        <a:p>
          <a:endParaRPr lang="en-US" sz="2200"/>
        </a:p>
      </dgm:t>
    </dgm:pt>
    <dgm:pt modelId="{A7037CB1-6081-4671-A750-F6D429360CF5}" type="sibTrans" cxnId="{B0A2AB96-68C5-4B84-B136-78CE754DA6BE}">
      <dgm:prSet/>
      <dgm:spPr/>
      <dgm:t>
        <a:bodyPr/>
        <a:lstStyle/>
        <a:p>
          <a:endParaRPr lang="en-US" sz="2200"/>
        </a:p>
      </dgm:t>
    </dgm:pt>
    <dgm:pt modelId="{A786CC11-C736-4CC7-A37A-1FD2C82009D7}">
      <dgm:prSet custT="1"/>
      <dgm:spPr/>
      <dgm:t>
        <a:bodyPr/>
        <a:lstStyle/>
        <a:p>
          <a:pPr rtl="0"/>
          <a:r>
            <a:rPr lang="en-GB" sz="2200"/>
            <a:t>Thinking that you might “go crazy”</a:t>
          </a:r>
        </a:p>
      </dgm:t>
    </dgm:pt>
    <dgm:pt modelId="{A08D1257-69F6-4E63-BAE0-113409DDEF24}" type="parTrans" cxnId="{482B0890-640C-46FC-89D0-43F02700EEA7}">
      <dgm:prSet/>
      <dgm:spPr/>
      <dgm:t>
        <a:bodyPr/>
        <a:lstStyle/>
        <a:p>
          <a:endParaRPr lang="en-US" sz="2200"/>
        </a:p>
      </dgm:t>
    </dgm:pt>
    <dgm:pt modelId="{82ACEA0D-D38D-4E49-8590-480C7649F94A}" type="sibTrans" cxnId="{482B0890-640C-46FC-89D0-43F02700EEA7}">
      <dgm:prSet/>
      <dgm:spPr/>
      <dgm:t>
        <a:bodyPr/>
        <a:lstStyle/>
        <a:p>
          <a:endParaRPr lang="en-US" sz="2200"/>
        </a:p>
      </dgm:t>
    </dgm:pt>
    <dgm:pt modelId="{BF3BB4DE-C8FF-4F14-ABDC-D803608E69B7}" type="pres">
      <dgm:prSet presAssocID="{39F6B2F3-6F04-4DD3-831D-B04E3F2C5EE7}" presName="vert0" presStyleCnt="0">
        <dgm:presLayoutVars>
          <dgm:dir/>
          <dgm:animOne val="branch"/>
          <dgm:animLvl val="lvl"/>
        </dgm:presLayoutVars>
      </dgm:prSet>
      <dgm:spPr/>
      <dgm:t>
        <a:bodyPr/>
        <a:lstStyle/>
        <a:p>
          <a:endParaRPr lang="en-US"/>
        </a:p>
      </dgm:t>
    </dgm:pt>
    <dgm:pt modelId="{B2B047BA-0375-4E18-9A4B-0F66E8202A1A}" type="pres">
      <dgm:prSet presAssocID="{27F1B894-F52E-46B1-B68D-56E86DE5A7E3}" presName="thickLine" presStyleLbl="alignNode1" presStyleIdx="0" presStyleCnt="7"/>
      <dgm:spPr/>
    </dgm:pt>
    <dgm:pt modelId="{5161B984-D1EF-4CF7-91C7-F38EB8E8EBF0}" type="pres">
      <dgm:prSet presAssocID="{27F1B894-F52E-46B1-B68D-56E86DE5A7E3}" presName="horz1" presStyleCnt="0"/>
      <dgm:spPr/>
    </dgm:pt>
    <dgm:pt modelId="{1E2A94B5-1626-4383-8245-F8C036EF3667}" type="pres">
      <dgm:prSet presAssocID="{27F1B894-F52E-46B1-B68D-56E86DE5A7E3}" presName="tx1" presStyleLbl="revTx" presStyleIdx="0" presStyleCnt="7"/>
      <dgm:spPr/>
      <dgm:t>
        <a:bodyPr/>
        <a:lstStyle/>
        <a:p>
          <a:endParaRPr lang="en-US"/>
        </a:p>
      </dgm:t>
    </dgm:pt>
    <dgm:pt modelId="{52E39433-D570-4403-847B-6E55A361AB81}" type="pres">
      <dgm:prSet presAssocID="{27F1B894-F52E-46B1-B68D-56E86DE5A7E3}" presName="vert1" presStyleCnt="0"/>
      <dgm:spPr/>
    </dgm:pt>
    <dgm:pt modelId="{E0C1D84D-4FD8-4A15-8D8E-EE7DB57FB067}" type="pres">
      <dgm:prSet presAssocID="{E2A398D8-95AB-47A8-9AB3-179467BCB67F}" presName="thickLine" presStyleLbl="alignNode1" presStyleIdx="1" presStyleCnt="7"/>
      <dgm:spPr/>
    </dgm:pt>
    <dgm:pt modelId="{ED737B86-866F-4C07-B9D5-6AD71CBBB32D}" type="pres">
      <dgm:prSet presAssocID="{E2A398D8-95AB-47A8-9AB3-179467BCB67F}" presName="horz1" presStyleCnt="0"/>
      <dgm:spPr/>
    </dgm:pt>
    <dgm:pt modelId="{4BB8E9DC-239F-43CB-A229-3514070F1303}" type="pres">
      <dgm:prSet presAssocID="{E2A398D8-95AB-47A8-9AB3-179467BCB67F}" presName="tx1" presStyleLbl="revTx" presStyleIdx="1" presStyleCnt="7"/>
      <dgm:spPr/>
      <dgm:t>
        <a:bodyPr/>
        <a:lstStyle/>
        <a:p>
          <a:endParaRPr lang="en-US"/>
        </a:p>
      </dgm:t>
    </dgm:pt>
    <dgm:pt modelId="{D9207695-AF82-45E9-A4B2-D3E5E1340123}" type="pres">
      <dgm:prSet presAssocID="{E2A398D8-95AB-47A8-9AB3-179467BCB67F}" presName="vert1" presStyleCnt="0"/>
      <dgm:spPr/>
    </dgm:pt>
    <dgm:pt modelId="{A3CB0AC3-0E2B-4577-963E-DAC6A88A1BA5}" type="pres">
      <dgm:prSet presAssocID="{6460043B-EDE8-4D49-BE38-B2DCB4D6C50C}" presName="thickLine" presStyleLbl="alignNode1" presStyleIdx="2" presStyleCnt="7"/>
      <dgm:spPr/>
    </dgm:pt>
    <dgm:pt modelId="{647E3FFA-AA16-4A68-8537-41CE485BDD47}" type="pres">
      <dgm:prSet presAssocID="{6460043B-EDE8-4D49-BE38-B2DCB4D6C50C}" presName="horz1" presStyleCnt="0"/>
      <dgm:spPr/>
    </dgm:pt>
    <dgm:pt modelId="{85B276C2-8C96-4ADE-9F25-12581BDE8C07}" type="pres">
      <dgm:prSet presAssocID="{6460043B-EDE8-4D49-BE38-B2DCB4D6C50C}" presName="tx1" presStyleLbl="revTx" presStyleIdx="2" presStyleCnt="7"/>
      <dgm:spPr/>
      <dgm:t>
        <a:bodyPr/>
        <a:lstStyle/>
        <a:p>
          <a:endParaRPr lang="en-US"/>
        </a:p>
      </dgm:t>
    </dgm:pt>
    <dgm:pt modelId="{452FD8B4-847F-4C67-914C-CFFF2E2C1877}" type="pres">
      <dgm:prSet presAssocID="{6460043B-EDE8-4D49-BE38-B2DCB4D6C50C}" presName="vert1" presStyleCnt="0"/>
      <dgm:spPr/>
    </dgm:pt>
    <dgm:pt modelId="{24DE09FB-AD8C-494B-A04A-8DF9F5B70822}" type="pres">
      <dgm:prSet presAssocID="{12F28789-C918-4ED8-A93C-8C845C1196C3}" presName="thickLine" presStyleLbl="alignNode1" presStyleIdx="3" presStyleCnt="7"/>
      <dgm:spPr/>
    </dgm:pt>
    <dgm:pt modelId="{4764C3A9-3CB5-4938-8DCF-74CC431383CB}" type="pres">
      <dgm:prSet presAssocID="{12F28789-C918-4ED8-A93C-8C845C1196C3}" presName="horz1" presStyleCnt="0"/>
      <dgm:spPr/>
    </dgm:pt>
    <dgm:pt modelId="{E0A0750F-4873-46F1-887D-9EA52DA1AAB9}" type="pres">
      <dgm:prSet presAssocID="{12F28789-C918-4ED8-A93C-8C845C1196C3}" presName="tx1" presStyleLbl="revTx" presStyleIdx="3" presStyleCnt="7"/>
      <dgm:spPr/>
      <dgm:t>
        <a:bodyPr/>
        <a:lstStyle/>
        <a:p>
          <a:endParaRPr lang="en-US"/>
        </a:p>
      </dgm:t>
    </dgm:pt>
    <dgm:pt modelId="{948962E4-47E5-4E75-8D80-98053AF69361}" type="pres">
      <dgm:prSet presAssocID="{12F28789-C918-4ED8-A93C-8C845C1196C3}" presName="vert1" presStyleCnt="0"/>
      <dgm:spPr/>
    </dgm:pt>
    <dgm:pt modelId="{D46CAF24-275C-4615-AA16-25A10568E3EE}" type="pres">
      <dgm:prSet presAssocID="{73649814-D62D-47C3-973F-741ED7517817}" presName="thickLine" presStyleLbl="alignNode1" presStyleIdx="4" presStyleCnt="7"/>
      <dgm:spPr/>
    </dgm:pt>
    <dgm:pt modelId="{6F61FBC0-879F-41E3-9E5B-31FC2234CFE1}" type="pres">
      <dgm:prSet presAssocID="{73649814-D62D-47C3-973F-741ED7517817}" presName="horz1" presStyleCnt="0"/>
      <dgm:spPr/>
    </dgm:pt>
    <dgm:pt modelId="{E99A8474-FF82-40C5-8601-4A5E228286BF}" type="pres">
      <dgm:prSet presAssocID="{73649814-D62D-47C3-973F-741ED7517817}" presName="tx1" presStyleLbl="revTx" presStyleIdx="4" presStyleCnt="7"/>
      <dgm:spPr/>
      <dgm:t>
        <a:bodyPr/>
        <a:lstStyle/>
        <a:p>
          <a:endParaRPr lang="en-US"/>
        </a:p>
      </dgm:t>
    </dgm:pt>
    <dgm:pt modelId="{C43D2D38-4A55-4161-809F-1B365EA3AEFA}" type="pres">
      <dgm:prSet presAssocID="{73649814-D62D-47C3-973F-741ED7517817}" presName="vert1" presStyleCnt="0"/>
      <dgm:spPr/>
    </dgm:pt>
    <dgm:pt modelId="{BA91963E-F519-4CD7-8FF6-C427FF0C9BBF}" type="pres">
      <dgm:prSet presAssocID="{405549B0-1F5D-4D54-9E59-1900A3AE32EF}" presName="thickLine" presStyleLbl="alignNode1" presStyleIdx="5" presStyleCnt="7"/>
      <dgm:spPr/>
    </dgm:pt>
    <dgm:pt modelId="{3C688A5D-6177-40F7-B72E-078E87E9DF9E}" type="pres">
      <dgm:prSet presAssocID="{405549B0-1F5D-4D54-9E59-1900A3AE32EF}" presName="horz1" presStyleCnt="0"/>
      <dgm:spPr/>
    </dgm:pt>
    <dgm:pt modelId="{3F686766-59FC-4E79-99B3-A16E2CE5CF69}" type="pres">
      <dgm:prSet presAssocID="{405549B0-1F5D-4D54-9E59-1900A3AE32EF}" presName="tx1" presStyleLbl="revTx" presStyleIdx="5" presStyleCnt="7"/>
      <dgm:spPr/>
      <dgm:t>
        <a:bodyPr/>
        <a:lstStyle/>
        <a:p>
          <a:endParaRPr lang="en-US"/>
        </a:p>
      </dgm:t>
    </dgm:pt>
    <dgm:pt modelId="{1F2843FA-EDDB-492A-AE06-5C31D782CE16}" type="pres">
      <dgm:prSet presAssocID="{405549B0-1F5D-4D54-9E59-1900A3AE32EF}" presName="vert1" presStyleCnt="0"/>
      <dgm:spPr/>
    </dgm:pt>
    <dgm:pt modelId="{D9815E28-C542-4785-AC67-209DE6339D3D}" type="pres">
      <dgm:prSet presAssocID="{A786CC11-C736-4CC7-A37A-1FD2C82009D7}" presName="thickLine" presStyleLbl="alignNode1" presStyleIdx="6" presStyleCnt="7"/>
      <dgm:spPr/>
    </dgm:pt>
    <dgm:pt modelId="{BFCA5DA6-600B-4C13-AD3A-B896A0E0F22D}" type="pres">
      <dgm:prSet presAssocID="{A786CC11-C736-4CC7-A37A-1FD2C82009D7}" presName="horz1" presStyleCnt="0"/>
      <dgm:spPr/>
    </dgm:pt>
    <dgm:pt modelId="{24239F55-5C23-43BB-85C3-C7265E772E3A}" type="pres">
      <dgm:prSet presAssocID="{A786CC11-C736-4CC7-A37A-1FD2C82009D7}" presName="tx1" presStyleLbl="revTx" presStyleIdx="6" presStyleCnt="7"/>
      <dgm:spPr/>
      <dgm:t>
        <a:bodyPr/>
        <a:lstStyle/>
        <a:p>
          <a:endParaRPr lang="en-US"/>
        </a:p>
      </dgm:t>
    </dgm:pt>
    <dgm:pt modelId="{D365A650-3EC1-4B35-9034-8046E9A13A2B}" type="pres">
      <dgm:prSet presAssocID="{A786CC11-C736-4CC7-A37A-1FD2C82009D7}" presName="vert1" presStyleCnt="0"/>
      <dgm:spPr/>
    </dgm:pt>
  </dgm:ptLst>
  <dgm:cxnLst>
    <dgm:cxn modelId="{18B0ADB3-CB5C-4D71-986E-4E3B32B33B57}" type="presOf" srcId="{12F28789-C918-4ED8-A93C-8C845C1196C3}" destId="{E0A0750F-4873-46F1-887D-9EA52DA1AAB9}" srcOrd="0" destOrd="0" presId="urn:microsoft.com/office/officeart/2008/layout/LinedList"/>
    <dgm:cxn modelId="{D96F7AF7-17C6-4F95-A000-FA70AB971A99}" type="presOf" srcId="{39F6B2F3-6F04-4DD3-831D-B04E3F2C5EE7}" destId="{BF3BB4DE-C8FF-4F14-ABDC-D803608E69B7}" srcOrd="0" destOrd="0" presId="urn:microsoft.com/office/officeart/2008/layout/LinedList"/>
    <dgm:cxn modelId="{99F5BD6D-0A13-4365-B5CF-C3110D22163D}" type="presOf" srcId="{6460043B-EDE8-4D49-BE38-B2DCB4D6C50C}" destId="{85B276C2-8C96-4ADE-9F25-12581BDE8C07}" srcOrd="0" destOrd="0" presId="urn:microsoft.com/office/officeart/2008/layout/LinedList"/>
    <dgm:cxn modelId="{39940592-ED4A-4D21-8B9A-0E11882B0A9B}" type="presOf" srcId="{A786CC11-C736-4CC7-A37A-1FD2C82009D7}" destId="{24239F55-5C23-43BB-85C3-C7265E772E3A}" srcOrd="0" destOrd="0" presId="urn:microsoft.com/office/officeart/2008/layout/LinedList"/>
    <dgm:cxn modelId="{77F80F5B-033F-4C02-A8BB-FD3F1C45F19C}" srcId="{39F6B2F3-6F04-4DD3-831D-B04E3F2C5EE7}" destId="{73649814-D62D-47C3-973F-741ED7517817}" srcOrd="4" destOrd="0" parTransId="{E3338D07-8A16-48BA-B91A-EE5B63A99C2B}" sibTransId="{3823214C-A531-425F-9920-2D77A5DAEBD1}"/>
    <dgm:cxn modelId="{DA09AD5D-2C8D-4B67-9AC4-C3C69CD1F347}" type="presOf" srcId="{405549B0-1F5D-4D54-9E59-1900A3AE32EF}" destId="{3F686766-59FC-4E79-99B3-A16E2CE5CF69}" srcOrd="0" destOrd="0" presId="urn:microsoft.com/office/officeart/2008/layout/LinedList"/>
    <dgm:cxn modelId="{93FC36FC-F177-4212-8E81-C1981E51013A}" srcId="{39F6B2F3-6F04-4DD3-831D-B04E3F2C5EE7}" destId="{27F1B894-F52E-46B1-B68D-56E86DE5A7E3}" srcOrd="0" destOrd="0" parTransId="{8FBC684C-AF5E-4D89-8C5C-7A6B99509C7B}" sibTransId="{E03A35FD-884B-40B0-9923-D88CEF53101A}"/>
    <dgm:cxn modelId="{4C82D20D-CC56-495B-9DDE-85D506894316}" type="presOf" srcId="{73649814-D62D-47C3-973F-741ED7517817}" destId="{E99A8474-FF82-40C5-8601-4A5E228286BF}" srcOrd="0" destOrd="0" presId="urn:microsoft.com/office/officeart/2008/layout/LinedList"/>
    <dgm:cxn modelId="{44554EA9-500B-4972-9A5E-7ECFDDA08BFB}" srcId="{39F6B2F3-6F04-4DD3-831D-B04E3F2C5EE7}" destId="{E2A398D8-95AB-47A8-9AB3-179467BCB67F}" srcOrd="1" destOrd="0" parTransId="{079ECD33-44B5-4697-B9BD-91DE11C9AD7A}" sibTransId="{2FD30874-060F-4FDD-8918-38FC8F95339B}"/>
    <dgm:cxn modelId="{482B0890-640C-46FC-89D0-43F02700EEA7}" srcId="{39F6B2F3-6F04-4DD3-831D-B04E3F2C5EE7}" destId="{A786CC11-C736-4CC7-A37A-1FD2C82009D7}" srcOrd="6" destOrd="0" parTransId="{A08D1257-69F6-4E63-BAE0-113409DDEF24}" sibTransId="{82ACEA0D-D38D-4E49-8590-480C7649F94A}"/>
    <dgm:cxn modelId="{77805279-D8E0-41EF-88C3-B84B9B397F21}" type="presOf" srcId="{E2A398D8-95AB-47A8-9AB3-179467BCB67F}" destId="{4BB8E9DC-239F-43CB-A229-3514070F1303}" srcOrd="0" destOrd="0" presId="urn:microsoft.com/office/officeart/2008/layout/LinedList"/>
    <dgm:cxn modelId="{6A21953A-E03F-46FD-AA27-B12F43A21724}" srcId="{39F6B2F3-6F04-4DD3-831D-B04E3F2C5EE7}" destId="{12F28789-C918-4ED8-A93C-8C845C1196C3}" srcOrd="3" destOrd="0" parTransId="{46C30004-817C-4E3B-9312-A97C6CE90000}" sibTransId="{1FE71DE4-7B90-417D-9857-5DE37AC88A39}"/>
    <dgm:cxn modelId="{B0A2AB96-68C5-4B84-B136-78CE754DA6BE}" srcId="{39F6B2F3-6F04-4DD3-831D-B04E3F2C5EE7}" destId="{405549B0-1F5D-4D54-9E59-1900A3AE32EF}" srcOrd="5" destOrd="0" parTransId="{FD545972-3CA8-44F6-98EE-C3FE8FFADC61}" sibTransId="{A7037CB1-6081-4671-A750-F6D429360CF5}"/>
    <dgm:cxn modelId="{5E6C3A00-97E6-4F2D-8CF2-F573DAD997B8}" srcId="{39F6B2F3-6F04-4DD3-831D-B04E3F2C5EE7}" destId="{6460043B-EDE8-4D49-BE38-B2DCB4D6C50C}" srcOrd="2" destOrd="0" parTransId="{593971FE-1495-4740-8890-8FD3111DF520}" sibTransId="{1634B614-22E9-4715-AC6A-195C86B0AD63}"/>
    <dgm:cxn modelId="{E28140FD-BF3F-4BC9-B923-84626F686416}" type="presOf" srcId="{27F1B894-F52E-46B1-B68D-56E86DE5A7E3}" destId="{1E2A94B5-1626-4383-8245-F8C036EF3667}" srcOrd="0" destOrd="0" presId="urn:microsoft.com/office/officeart/2008/layout/LinedList"/>
    <dgm:cxn modelId="{89D00B55-3082-4AC4-8465-69B6DD23E376}" type="presParOf" srcId="{BF3BB4DE-C8FF-4F14-ABDC-D803608E69B7}" destId="{B2B047BA-0375-4E18-9A4B-0F66E8202A1A}" srcOrd="0" destOrd="0" presId="urn:microsoft.com/office/officeart/2008/layout/LinedList"/>
    <dgm:cxn modelId="{15E68809-DD63-4367-B347-8A5F7DEBD940}" type="presParOf" srcId="{BF3BB4DE-C8FF-4F14-ABDC-D803608E69B7}" destId="{5161B984-D1EF-4CF7-91C7-F38EB8E8EBF0}" srcOrd="1" destOrd="0" presId="urn:microsoft.com/office/officeart/2008/layout/LinedList"/>
    <dgm:cxn modelId="{A145AC1B-44BB-4AE3-BC60-C5011728B513}" type="presParOf" srcId="{5161B984-D1EF-4CF7-91C7-F38EB8E8EBF0}" destId="{1E2A94B5-1626-4383-8245-F8C036EF3667}" srcOrd="0" destOrd="0" presId="urn:microsoft.com/office/officeart/2008/layout/LinedList"/>
    <dgm:cxn modelId="{0507130C-EC3F-4FE0-BE69-064FAAF262B8}" type="presParOf" srcId="{5161B984-D1EF-4CF7-91C7-F38EB8E8EBF0}" destId="{52E39433-D570-4403-847B-6E55A361AB81}" srcOrd="1" destOrd="0" presId="urn:microsoft.com/office/officeart/2008/layout/LinedList"/>
    <dgm:cxn modelId="{6A7862D9-171C-4265-9CDE-13CE078428BB}" type="presParOf" srcId="{BF3BB4DE-C8FF-4F14-ABDC-D803608E69B7}" destId="{E0C1D84D-4FD8-4A15-8D8E-EE7DB57FB067}" srcOrd="2" destOrd="0" presId="urn:microsoft.com/office/officeart/2008/layout/LinedList"/>
    <dgm:cxn modelId="{EF9AAF21-5904-4235-9D91-2E1ADE8C3329}" type="presParOf" srcId="{BF3BB4DE-C8FF-4F14-ABDC-D803608E69B7}" destId="{ED737B86-866F-4C07-B9D5-6AD71CBBB32D}" srcOrd="3" destOrd="0" presId="urn:microsoft.com/office/officeart/2008/layout/LinedList"/>
    <dgm:cxn modelId="{0C743ADE-3CBC-4232-917F-4EFC1B259A53}" type="presParOf" srcId="{ED737B86-866F-4C07-B9D5-6AD71CBBB32D}" destId="{4BB8E9DC-239F-43CB-A229-3514070F1303}" srcOrd="0" destOrd="0" presId="urn:microsoft.com/office/officeart/2008/layout/LinedList"/>
    <dgm:cxn modelId="{1CEDF5B5-9E37-4219-822F-A37252E98FEF}" type="presParOf" srcId="{ED737B86-866F-4C07-B9D5-6AD71CBBB32D}" destId="{D9207695-AF82-45E9-A4B2-D3E5E1340123}" srcOrd="1" destOrd="0" presId="urn:microsoft.com/office/officeart/2008/layout/LinedList"/>
    <dgm:cxn modelId="{A8127AB2-3BD7-4B08-82A7-9169CF3C2B71}" type="presParOf" srcId="{BF3BB4DE-C8FF-4F14-ABDC-D803608E69B7}" destId="{A3CB0AC3-0E2B-4577-963E-DAC6A88A1BA5}" srcOrd="4" destOrd="0" presId="urn:microsoft.com/office/officeart/2008/layout/LinedList"/>
    <dgm:cxn modelId="{6E7D6138-35C6-4B03-A955-FAE1E3952954}" type="presParOf" srcId="{BF3BB4DE-C8FF-4F14-ABDC-D803608E69B7}" destId="{647E3FFA-AA16-4A68-8537-41CE485BDD47}" srcOrd="5" destOrd="0" presId="urn:microsoft.com/office/officeart/2008/layout/LinedList"/>
    <dgm:cxn modelId="{5B148308-3A10-4D89-9B02-9C4F78D628BB}" type="presParOf" srcId="{647E3FFA-AA16-4A68-8537-41CE485BDD47}" destId="{85B276C2-8C96-4ADE-9F25-12581BDE8C07}" srcOrd="0" destOrd="0" presId="urn:microsoft.com/office/officeart/2008/layout/LinedList"/>
    <dgm:cxn modelId="{9ABAAB1F-4E45-4F2B-93A7-DD3CF02AC75D}" type="presParOf" srcId="{647E3FFA-AA16-4A68-8537-41CE485BDD47}" destId="{452FD8B4-847F-4C67-914C-CFFF2E2C1877}" srcOrd="1" destOrd="0" presId="urn:microsoft.com/office/officeart/2008/layout/LinedList"/>
    <dgm:cxn modelId="{2024637A-6991-4780-84CB-156469D99C14}" type="presParOf" srcId="{BF3BB4DE-C8FF-4F14-ABDC-D803608E69B7}" destId="{24DE09FB-AD8C-494B-A04A-8DF9F5B70822}" srcOrd="6" destOrd="0" presId="urn:microsoft.com/office/officeart/2008/layout/LinedList"/>
    <dgm:cxn modelId="{EC49C2CE-28CD-4A14-BEA9-F6D91EA69D98}" type="presParOf" srcId="{BF3BB4DE-C8FF-4F14-ABDC-D803608E69B7}" destId="{4764C3A9-3CB5-4938-8DCF-74CC431383CB}" srcOrd="7" destOrd="0" presId="urn:microsoft.com/office/officeart/2008/layout/LinedList"/>
    <dgm:cxn modelId="{3AC8311B-B7F1-41B0-A66D-9C9EDA83F62A}" type="presParOf" srcId="{4764C3A9-3CB5-4938-8DCF-74CC431383CB}" destId="{E0A0750F-4873-46F1-887D-9EA52DA1AAB9}" srcOrd="0" destOrd="0" presId="urn:microsoft.com/office/officeart/2008/layout/LinedList"/>
    <dgm:cxn modelId="{8699DEDE-7F90-4071-B18C-1ED33D99A634}" type="presParOf" srcId="{4764C3A9-3CB5-4938-8DCF-74CC431383CB}" destId="{948962E4-47E5-4E75-8D80-98053AF69361}" srcOrd="1" destOrd="0" presId="urn:microsoft.com/office/officeart/2008/layout/LinedList"/>
    <dgm:cxn modelId="{FD601EA5-25E4-445E-B680-4E3C1FBA9781}" type="presParOf" srcId="{BF3BB4DE-C8FF-4F14-ABDC-D803608E69B7}" destId="{D46CAF24-275C-4615-AA16-25A10568E3EE}" srcOrd="8" destOrd="0" presId="urn:microsoft.com/office/officeart/2008/layout/LinedList"/>
    <dgm:cxn modelId="{1FDCFCEC-F956-4B8D-B4AF-A5A4EAE2A91A}" type="presParOf" srcId="{BF3BB4DE-C8FF-4F14-ABDC-D803608E69B7}" destId="{6F61FBC0-879F-41E3-9E5B-31FC2234CFE1}" srcOrd="9" destOrd="0" presId="urn:microsoft.com/office/officeart/2008/layout/LinedList"/>
    <dgm:cxn modelId="{414F9DD2-5277-4C0A-81C2-998B438FA78E}" type="presParOf" srcId="{6F61FBC0-879F-41E3-9E5B-31FC2234CFE1}" destId="{E99A8474-FF82-40C5-8601-4A5E228286BF}" srcOrd="0" destOrd="0" presId="urn:microsoft.com/office/officeart/2008/layout/LinedList"/>
    <dgm:cxn modelId="{00154AF2-F871-4815-B81B-FDC42A926D96}" type="presParOf" srcId="{6F61FBC0-879F-41E3-9E5B-31FC2234CFE1}" destId="{C43D2D38-4A55-4161-809F-1B365EA3AEFA}" srcOrd="1" destOrd="0" presId="urn:microsoft.com/office/officeart/2008/layout/LinedList"/>
    <dgm:cxn modelId="{607F8DB8-D178-431A-9959-028EEC7E18D2}" type="presParOf" srcId="{BF3BB4DE-C8FF-4F14-ABDC-D803608E69B7}" destId="{BA91963E-F519-4CD7-8FF6-C427FF0C9BBF}" srcOrd="10" destOrd="0" presId="urn:microsoft.com/office/officeart/2008/layout/LinedList"/>
    <dgm:cxn modelId="{1FAFA5FE-4301-4374-B212-EE4A123C120B}" type="presParOf" srcId="{BF3BB4DE-C8FF-4F14-ABDC-D803608E69B7}" destId="{3C688A5D-6177-40F7-B72E-078E87E9DF9E}" srcOrd="11" destOrd="0" presId="urn:microsoft.com/office/officeart/2008/layout/LinedList"/>
    <dgm:cxn modelId="{6C0E286F-7D8B-47E4-81D2-2DA9BBEE4DE1}" type="presParOf" srcId="{3C688A5D-6177-40F7-B72E-078E87E9DF9E}" destId="{3F686766-59FC-4E79-99B3-A16E2CE5CF69}" srcOrd="0" destOrd="0" presId="urn:microsoft.com/office/officeart/2008/layout/LinedList"/>
    <dgm:cxn modelId="{73763936-54C6-40D5-BA9D-BECC4F4B0132}" type="presParOf" srcId="{3C688A5D-6177-40F7-B72E-078E87E9DF9E}" destId="{1F2843FA-EDDB-492A-AE06-5C31D782CE16}" srcOrd="1" destOrd="0" presId="urn:microsoft.com/office/officeart/2008/layout/LinedList"/>
    <dgm:cxn modelId="{EB8262B8-BDA4-42B0-9B8B-C904E6C8E754}" type="presParOf" srcId="{BF3BB4DE-C8FF-4F14-ABDC-D803608E69B7}" destId="{D9815E28-C542-4785-AC67-209DE6339D3D}" srcOrd="12" destOrd="0" presId="urn:microsoft.com/office/officeart/2008/layout/LinedList"/>
    <dgm:cxn modelId="{FC92A769-4CFE-41AD-B485-61D53B3B02CC}" type="presParOf" srcId="{BF3BB4DE-C8FF-4F14-ABDC-D803608E69B7}" destId="{BFCA5DA6-600B-4C13-AD3A-B896A0E0F22D}" srcOrd="13" destOrd="0" presId="urn:microsoft.com/office/officeart/2008/layout/LinedList"/>
    <dgm:cxn modelId="{3105CC03-D2CE-494A-B73A-0DF36386C101}" type="presParOf" srcId="{BFCA5DA6-600B-4C13-AD3A-B896A0E0F22D}" destId="{24239F55-5C23-43BB-85C3-C7265E772E3A}" srcOrd="0" destOrd="0" presId="urn:microsoft.com/office/officeart/2008/layout/LinedList"/>
    <dgm:cxn modelId="{BFDB4719-1266-453F-8426-861BF52B02E7}" type="presParOf" srcId="{BFCA5DA6-600B-4C13-AD3A-B896A0E0F22D}" destId="{D365A650-3EC1-4B35-9034-8046E9A13A2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F1C29C-FDB4-4ED8-8DD3-D6EC42F3F410}" type="doc">
      <dgm:prSet loTypeId="urn:diagrams.loki3.com/TabbedArc+Icon" loCatId="relationship" qsTypeId="urn:microsoft.com/office/officeart/2005/8/quickstyle/simple1" qsCatId="simple" csTypeId="urn:microsoft.com/office/officeart/2005/8/colors/colorful4" csCatId="colorful" phldr="1"/>
      <dgm:spPr/>
      <dgm:t>
        <a:bodyPr/>
        <a:lstStyle/>
        <a:p>
          <a:endParaRPr lang="en-US"/>
        </a:p>
      </dgm:t>
    </dgm:pt>
    <dgm:pt modelId="{DEBAEAF2-3D3B-4592-81D6-17063439D1F7}">
      <dgm:prSet/>
      <dgm:spPr/>
      <dgm:t>
        <a:bodyPr/>
        <a:lstStyle/>
        <a:p>
          <a:pPr rtl="0"/>
          <a:r>
            <a:rPr lang="en-GB" dirty="0"/>
            <a:t>Anxiety is a state of apprehension or fear resulting from the anticipation of a real or perceived threat, event or situation.  </a:t>
          </a:r>
        </a:p>
      </dgm:t>
    </dgm:pt>
    <dgm:pt modelId="{7094A229-CF52-4503-A51B-48BA462CB731}" type="parTrans" cxnId="{F32ABF7D-417C-451A-A37F-6E10BDA5A203}">
      <dgm:prSet/>
      <dgm:spPr/>
      <dgm:t>
        <a:bodyPr/>
        <a:lstStyle/>
        <a:p>
          <a:endParaRPr lang="en-US"/>
        </a:p>
      </dgm:t>
    </dgm:pt>
    <dgm:pt modelId="{FE09A4A8-AF7E-474B-A9C9-52628CBDF5DE}" type="sibTrans" cxnId="{F32ABF7D-417C-451A-A37F-6E10BDA5A203}">
      <dgm:prSet/>
      <dgm:spPr/>
      <dgm:t>
        <a:bodyPr/>
        <a:lstStyle/>
        <a:p>
          <a:endParaRPr lang="en-US"/>
        </a:p>
      </dgm:t>
    </dgm:pt>
    <dgm:pt modelId="{BD939E98-EBA3-4EFD-9B00-B002FB434CBD}" type="pres">
      <dgm:prSet presAssocID="{40F1C29C-FDB4-4ED8-8DD3-D6EC42F3F410}" presName="Name0" presStyleCnt="0">
        <dgm:presLayoutVars>
          <dgm:dir/>
          <dgm:resizeHandles val="exact"/>
        </dgm:presLayoutVars>
      </dgm:prSet>
      <dgm:spPr/>
      <dgm:t>
        <a:bodyPr/>
        <a:lstStyle/>
        <a:p>
          <a:endParaRPr lang="en-US"/>
        </a:p>
      </dgm:t>
    </dgm:pt>
    <dgm:pt modelId="{EAB23CC2-0395-4171-9651-9CCAAE036D5E}" type="pres">
      <dgm:prSet presAssocID="{DEBAEAF2-3D3B-4592-81D6-17063439D1F7}" presName="one" presStyleLbl="node1" presStyleIdx="0" presStyleCnt="1" custRadScaleRad="100027" custRadScaleInc="-256">
        <dgm:presLayoutVars>
          <dgm:bulletEnabled val="1"/>
        </dgm:presLayoutVars>
      </dgm:prSet>
      <dgm:spPr/>
      <dgm:t>
        <a:bodyPr/>
        <a:lstStyle/>
        <a:p>
          <a:endParaRPr lang="en-US"/>
        </a:p>
      </dgm:t>
    </dgm:pt>
  </dgm:ptLst>
  <dgm:cxnLst>
    <dgm:cxn modelId="{EF802A10-2581-425E-A85F-F1D1DEC04FC0}" type="presOf" srcId="{40F1C29C-FDB4-4ED8-8DD3-D6EC42F3F410}" destId="{BD939E98-EBA3-4EFD-9B00-B002FB434CBD}" srcOrd="0" destOrd="0" presId="urn:diagrams.loki3.com/TabbedArc+Icon"/>
    <dgm:cxn modelId="{29C1B1E7-FC83-4F7A-B963-11307BA6207A}" type="presOf" srcId="{DEBAEAF2-3D3B-4592-81D6-17063439D1F7}" destId="{EAB23CC2-0395-4171-9651-9CCAAE036D5E}" srcOrd="0" destOrd="0" presId="urn:diagrams.loki3.com/TabbedArc+Icon"/>
    <dgm:cxn modelId="{F32ABF7D-417C-451A-A37F-6E10BDA5A203}" srcId="{40F1C29C-FDB4-4ED8-8DD3-D6EC42F3F410}" destId="{DEBAEAF2-3D3B-4592-81D6-17063439D1F7}" srcOrd="0" destOrd="0" parTransId="{7094A229-CF52-4503-A51B-48BA462CB731}" sibTransId="{FE09A4A8-AF7E-474B-A9C9-52628CBDF5DE}"/>
    <dgm:cxn modelId="{5CE527E7-3AB1-4063-A95B-78928DBA947B}" type="presParOf" srcId="{BD939E98-EBA3-4EFD-9B00-B002FB434CBD}" destId="{EAB23CC2-0395-4171-9651-9CCAAE036D5E}" srcOrd="0" destOrd="0" presId="urn:diagrams.loki3.com/TabbedArc+Icon"/>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0D360C-8125-42C2-BC88-B83811E00DEB}"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B459DD67-815B-4A8F-9A4E-35352379FEDE}">
      <dgm:prSet/>
      <dgm:spPr/>
      <dgm:t>
        <a:bodyPr/>
        <a:lstStyle/>
        <a:p>
          <a:pPr rtl="0"/>
          <a:r>
            <a:rPr lang="en-GB" dirty="0"/>
            <a:t>Anxiety is a condition that can affect anyone </a:t>
          </a:r>
        </a:p>
      </dgm:t>
    </dgm:pt>
    <dgm:pt modelId="{7D93308E-D753-4EE4-A668-74D92E8D9980}" type="parTrans" cxnId="{8097288D-4EE0-4E76-B2E5-311AA05F6766}">
      <dgm:prSet/>
      <dgm:spPr/>
      <dgm:t>
        <a:bodyPr/>
        <a:lstStyle/>
        <a:p>
          <a:endParaRPr lang="en-US"/>
        </a:p>
      </dgm:t>
    </dgm:pt>
    <dgm:pt modelId="{6F833CC1-01FC-4285-9C17-EAA1BBF1DA75}" type="sibTrans" cxnId="{8097288D-4EE0-4E76-B2E5-311AA05F6766}">
      <dgm:prSet/>
      <dgm:spPr/>
      <dgm:t>
        <a:bodyPr/>
        <a:lstStyle/>
        <a:p>
          <a:endParaRPr lang="en-US"/>
        </a:p>
      </dgm:t>
    </dgm:pt>
    <dgm:pt modelId="{0C03A6BD-F5E6-41D3-AA46-35F7A745BC10}" type="pres">
      <dgm:prSet presAssocID="{BE0D360C-8125-42C2-BC88-B83811E00DEB}" presName="cycle" presStyleCnt="0">
        <dgm:presLayoutVars>
          <dgm:dir/>
          <dgm:resizeHandles val="exact"/>
        </dgm:presLayoutVars>
      </dgm:prSet>
      <dgm:spPr/>
      <dgm:t>
        <a:bodyPr/>
        <a:lstStyle/>
        <a:p>
          <a:endParaRPr lang="en-US"/>
        </a:p>
      </dgm:t>
    </dgm:pt>
    <dgm:pt modelId="{2E3422B6-7587-4919-8CBC-766EB82F1644}" type="pres">
      <dgm:prSet presAssocID="{B459DD67-815B-4A8F-9A4E-35352379FEDE}" presName="node" presStyleLbl="node1" presStyleIdx="0" presStyleCnt="1" custScaleX="131788">
        <dgm:presLayoutVars>
          <dgm:bulletEnabled val="1"/>
        </dgm:presLayoutVars>
      </dgm:prSet>
      <dgm:spPr/>
      <dgm:t>
        <a:bodyPr/>
        <a:lstStyle/>
        <a:p>
          <a:endParaRPr lang="en-US"/>
        </a:p>
      </dgm:t>
    </dgm:pt>
  </dgm:ptLst>
  <dgm:cxnLst>
    <dgm:cxn modelId="{28D802A5-F3C6-476F-8A6D-8A634F1CBEF0}" type="presOf" srcId="{B459DD67-815B-4A8F-9A4E-35352379FEDE}" destId="{2E3422B6-7587-4919-8CBC-766EB82F1644}" srcOrd="0" destOrd="0" presId="urn:microsoft.com/office/officeart/2005/8/layout/cycle2"/>
    <dgm:cxn modelId="{8097288D-4EE0-4E76-B2E5-311AA05F6766}" srcId="{BE0D360C-8125-42C2-BC88-B83811E00DEB}" destId="{B459DD67-815B-4A8F-9A4E-35352379FEDE}" srcOrd="0" destOrd="0" parTransId="{7D93308E-D753-4EE4-A668-74D92E8D9980}" sibTransId="{6F833CC1-01FC-4285-9C17-EAA1BBF1DA75}"/>
    <dgm:cxn modelId="{5CAC0CB8-2656-49FF-A2B9-53CC51533347}" type="presOf" srcId="{BE0D360C-8125-42C2-BC88-B83811E00DEB}" destId="{0C03A6BD-F5E6-41D3-AA46-35F7A745BC10}" srcOrd="0" destOrd="0" presId="urn:microsoft.com/office/officeart/2005/8/layout/cycle2"/>
    <dgm:cxn modelId="{0D7934A0-AE38-4ECA-AA97-5649F2FBCFE2}" type="presParOf" srcId="{0C03A6BD-F5E6-41D3-AA46-35F7A745BC10}" destId="{2E3422B6-7587-4919-8CBC-766EB82F1644}" srcOrd="0" destOrd="0" presId="urn:microsoft.com/office/officeart/2005/8/layout/cycle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236A0C-D9A8-4B95-8103-23C39A28D8DF}"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31003541-5DC5-449C-A125-DDA68F17347E}">
      <dgm:prSet custT="1"/>
      <dgm:spPr/>
      <dgm:t>
        <a:bodyPr/>
        <a:lstStyle/>
        <a:p>
          <a:pPr algn="ctr" rtl="0"/>
          <a:r>
            <a:rPr lang="en-GB" sz="2800" dirty="0"/>
            <a:t>Fight-flight-freeze </a:t>
          </a:r>
        </a:p>
      </dgm:t>
    </dgm:pt>
    <dgm:pt modelId="{2FB4DEBD-9420-4540-96E2-055F812E49C2}" type="parTrans" cxnId="{6FF0CD04-344E-41D3-83A2-0ECE84F3F029}">
      <dgm:prSet/>
      <dgm:spPr/>
      <dgm:t>
        <a:bodyPr/>
        <a:lstStyle/>
        <a:p>
          <a:pPr algn="ctr"/>
          <a:endParaRPr lang="en-US" sz="3200"/>
        </a:p>
      </dgm:t>
    </dgm:pt>
    <dgm:pt modelId="{7139D083-1E78-4523-964D-6DDDE17FA3C8}" type="sibTrans" cxnId="{6FF0CD04-344E-41D3-83A2-0ECE84F3F029}">
      <dgm:prSet/>
      <dgm:spPr/>
      <dgm:t>
        <a:bodyPr/>
        <a:lstStyle/>
        <a:p>
          <a:pPr algn="ctr"/>
          <a:endParaRPr lang="en-US" sz="3200"/>
        </a:p>
      </dgm:t>
    </dgm:pt>
    <dgm:pt modelId="{E6B49E46-A95A-4D55-BF22-1CD096DC84DB}" type="pres">
      <dgm:prSet presAssocID="{98236A0C-D9A8-4B95-8103-23C39A28D8DF}" presName="linear" presStyleCnt="0">
        <dgm:presLayoutVars>
          <dgm:animLvl val="lvl"/>
          <dgm:resizeHandles val="exact"/>
        </dgm:presLayoutVars>
      </dgm:prSet>
      <dgm:spPr/>
      <dgm:t>
        <a:bodyPr/>
        <a:lstStyle/>
        <a:p>
          <a:endParaRPr lang="en-US"/>
        </a:p>
      </dgm:t>
    </dgm:pt>
    <dgm:pt modelId="{F4E0A774-947E-4B87-9EFA-4B062D560BEA}" type="pres">
      <dgm:prSet presAssocID="{31003541-5DC5-449C-A125-DDA68F17347E}" presName="parentText" presStyleLbl="node1" presStyleIdx="0" presStyleCnt="1" custScaleY="82031" custLinFactNeighborX="-9822" custLinFactNeighborY="9252">
        <dgm:presLayoutVars>
          <dgm:chMax val="0"/>
          <dgm:bulletEnabled val="1"/>
        </dgm:presLayoutVars>
      </dgm:prSet>
      <dgm:spPr/>
      <dgm:t>
        <a:bodyPr/>
        <a:lstStyle/>
        <a:p>
          <a:endParaRPr lang="en-US"/>
        </a:p>
      </dgm:t>
    </dgm:pt>
  </dgm:ptLst>
  <dgm:cxnLst>
    <dgm:cxn modelId="{6FF0CD04-344E-41D3-83A2-0ECE84F3F029}" srcId="{98236A0C-D9A8-4B95-8103-23C39A28D8DF}" destId="{31003541-5DC5-449C-A125-DDA68F17347E}" srcOrd="0" destOrd="0" parTransId="{2FB4DEBD-9420-4540-96E2-055F812E49C2}" sibTransId="{7139D083-1E78-4523-964D-6DDDE17FA3C8}"/>
    <dgm:cxn modelId="{4D16D25A-245B-4962-BC67-6495588CC7E5}" type="presOf" srcId="{98236A0C-D9A8-4B95-8103-23C39A28D8DF}" destId="{E6B49E46-A95A-4D55-BF22-1CD096DC84DB}" srcOrd="0" destOrd="0" presId="urn:microsoft.com/office/officeart/2005/8/layout/vList2"/>
    <dgm:cxn modelId="{8ABC23D1-03CE-4504-9604-AFB5B2F379FF}" type="presOf" srcId="{31003541-5DC5-449C-A125-DDA68F17347E}" destId="{F4E0A774-947E-4B87-9EFA-4B062D560BEA}" srcOrd="0" destOrd="0" presId="urn:microsoft.com/office/officeart/2005/8/layout/vList2"/>
    <dgm:cxn modelId="{952B8904-4F35-4317-B073-F37BABCDB021}" type="presParOf" srcId="{E6B49E46-A95A-4D55-BF22-1CD096DC84DB}" destId="{F4E0A774-947E-4B87-9EFA-4B062D560BEA}" srcOrd="0" destOrd="0" presId="urn:microsoft.com/office/officeart/2005/8/layout/vList2"/>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93FD05-24C4-4A25-9D2A-BDE8373EBFC6}" type="doc">
      <dgm:prSet loTypeId="urn:microsoft.com/office/officeart/2005/8/layout/vList3" loCatId="picture" qsTypeId="urn:microsoft.com/office/officeart/2005/8/quickstyle/simple1" qsCatId="simple" csTypeId="urn:microsoft.com/office/officeart/2005/8/colors/colorful4" csCatId="colorful" phldr="1"/>
      <dgm:spPr/>
      <dgm:t>
        <a:bodyPr/>
        <a:lstStyle/>
        <a:p>
          <a:endParaRPr lang="en-US"/>
        </a:p>
      </dgm:t>
    </dgm:pt>
    <dgm:pt modelId="{F04CF895-B899-4060-945E-86A4904AF0E3}">
      <dgm:prSet/>
      <dgm:spPr/>
      <dgm:t>
        <a:bodyPr/>
        <a:lstStyle/>
        <a:p>
          <a:pPr rtl="0"/>
          <a:r>
            <a:rPr lang="en-GB"/>
            <a:t>Avoidance </a:t>
          </a:r>
        </a:p>
      </dgm:t>
    </dgm:pt>
    <dgm:pt modelId="{1B21C290-7963-4F66-843F-B8BD335BF0DA}" type="parTrans" cxnId="{DB97BC45-FF9E-495D-94C3-88AED2FABE71}">
      <dgm:prSet/>
      <dgm:spPr/>
      <dgm:t>
        <a:bodyPr/>
        <a:lstStyle/>
        <a:p>
          <a:endParaRPr lang="en-US"/>
        </a:p>
      </dgm:t>
    </dgm:pt>
    <dgm:pt modelId="{3F58E15B-10D5-4122-8B10-8694B887461D}" type="sibTrans" cxnId="{DB97BC45-FF9E-495D-94C3-88AED2FABE71}">
      <dgm:prSet/>
      <dgm:spPr/>
      <dgm:t>
        <a:bodyPr/>
        <a:lstStyle/>
        <a:p>
          <a:endParaRPr lang="en-US"/>
        </a:p>
      </dgm:t>
    </dgm:pt>
    <dgm:pt modelId="{4488D93E-18C9-458A-92D3-392040D3C6A9}" type="pres">
      <dgm:prSet presAssocID="{2493FD05-24C4-4A25-9D2A-BDE8373EBFC6}" presName="linearFlow" presStyleCnt="0">
        <dgm:presLayoutVars>
          <dgm:dir/>
          <dgm:resizeHandles val="exact"/>
        </dgm:presLayoutVars>
      </dgm:prSet>
      <dgm:spPr/>
      <dgm:t>
        <a:bodyPr/>
        <a:lstStyle/>
        <a:p>
          <a:endParaRPr lang="en-US"/>
        </a:p>
      </dgm:t>
    </dgm:pt>
    <dgm:pt modelId="{263AF6CE-B24B-4DD6-8B91-674293B11771}" type="pres">
      <dgm:prSet presAssocID="{F04CF895-B899-4060-945E-86A4904AF0E3}" presName="composite" presStyleCnt="0"/>
      <dgm:spPr/>
    </dgm:pt>
    <dgm:pt modelId="{4CDDD3D6-A781-4CC1-B89D-FA790C21D5A8}" type="pres">
      <dgm:prSet presAssocID="{F04CF895-B899-4060-945E-86A4904AF0E3}" presName="imgShp" presStyleLbl="fgImgPlace1" presStyleIdx="0" presStyleCnt="1" custScaleX="112895"/>
      <dgm:spPr>
        <a:blipFill rotWithShape="1">
          <a:blip xmlns:r="http://schemas.openxmlformats.org/officeDocument/2006/relationships" r:embed="rId1"/>
          <a:stretch>
            <a:fillRect/>
          </a:stretch>
        </a:blipFill>
      </dgm:spPr>
    </dgm:pt>
    <dgm:pt modelId="{B866FD12-90E4-4E59-B2A8-004A67B58BCE}" type="pres">
      <dgm:prSet presAssocID="{F04CF895-B899-4060-945E-86A4904AF0E3}" presName="txShp" presStyleLbl="node1" presStyleIdx="0" presStyleCnt="1">
        <dgm:presLayoutVars>
          <dgm:bulletEnabled val="1"/>
        </dgm:presLayoutVars>
      </dgm:prSet>
      <dgm:spPr/>
      <dgm:t>
        <a:bodyPr/>
        <a:lstStyle/>
        <a:p>
          <a:endParaRPr lang="en-US"/>
        </a:p>
      </dgm:t>
    </dgm:pt>
  </dgm:ptLst>
  <dgm:cxnLst>
    <dgm:cxn modelId="{B93F6D00-0BCF-449A-970C-F30B23BBE393}" type="presOf" srcId="{2493FD05-24C4-4A25-9D2A-BDE8373EBFC6}" destId="{4488D93E-18C9-458A-92D3-392040D3C6A9}" srcOrd="0" destOrd="0" presId="urn:microsoft.com/office/officeart/2005/8/layout/vList3"/>
    <dgm:cxn modelId="{DB97BC45-FF9E-495D-94C3-88AED2FABE71}" srcId="{2493FD05-24C4-4A25-9D2A-BDE8373EBFC6}" destId="{F04CF895-B899-4060-945E-86A4904AF0E3}" srcOrd="0" destOrd="0" parTransId="{1B21C290-7963-4F66-843F-B8BD335BF0DA}" sibTransId="{3F58E15B-10D5-4122-8B10-8694B887461D}"/>
    <dgm:cxn modelId="{6D6B1F3E-D73E-4207-A0A1-64B721FB7BF9}" type="presOf" srcId="{F04CF895-B899-4060-945E-86A4904AF0E3}" destId="{B866FD12-90E4-4E59-B2A8-004A67B58BCE}" srcOrd="0" destOrd="0" presId="urn:microsoft.com/office/officeart/2005/8/layout/vList3"/>
    <dgm:cxn modelId="{B26B37EA-B73D-469E-AB57-BDC76573459B}" type="presParOf" srcId="{4488D93E-18C9-458A-92D3-392040D3C6A9}" destId="{263AF6CE-B24B-4DD6-8B91-674293B11771}" srcOrd="0" destOrd="0" presId="urn:microsoft.com/office/officeart/2005/8/layout/vList3"/>
    <dgm:cxn modelId="{5DC1BB74-EEEC-45AD-A7A5-F874F2B65DC5}" type="presParOf" srcId="{263AF6CE-B24B-4DD6-8B91-674293B11771}" destId="{4CDDD3D6-A781-4CC1-B89D-FA790C21D5A8}" srcOrd="0" destOrd="0" presId="urn:microsoft.com/office/officeart/2005/8/layout/vList3"/>
    <dgm:cxn modelId="{9E430915-42B7-4656-95A4-FFA55CBD0161}" type="presParOf" srcId="{263AF6CE-B24B-4DD6-8B91-674293B11771}" destId="{B866FD12-90E4-4E59-B2A8-004A67B58BCE}" srcOrd="1" destOrd="0" presId="urn:microsoft.com/office/officeart/2005/8/layout/vList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BB7CBD-ACFA-4F1E-A209-3BB5161BBD7F}" type="doc">
      <dgm:prSet loTypeId="urn:microsoft.com/office/officeart/2005/8/layout/bProcess3" loCatId="process" qsTypeId="urn:microsoft.com/office/officeart/2005/8/quickstyle/simple1" qsCatId="simple" csTypeId="urn:microsoft.com/office/officeart/2005/8/colors/accent3_2" csCatId="accent3" phldr="1"/>
      <dgm:spPr/>
      <dgm:t>
        <a:bodyPr/>
        <a:lstStyle/>
        <a:p>
          <a:endParaRPr lang="en-GB"/>
        </a:p>
      </dgm:t>
    </dgm:pt>
    <dgm:pt modelId="{9E3CC2D8-F7A0-4A8B-ACFC-AB1C3F92EE94}">
      <dgm:prSet/>
      <dgm:spPr/>
      <dgm:t>
        <a:bodyPr/>
        <a:lstStyle/>
        <a:p>
          <a:pPr rtl="0"/>
          <a:r>
            <a:rPr lang="en-GB" dirty="0"/>
            <a:t>Cognitive distortions are irrational thoughts that can influence your emotions.</a:t>
          </a:r>
        </a:p>
      </dgm:t>
    </dgm:pt>
    <dgm:pt modelId="{C5D7E199-3D0D-4FF0-9C71-A25A68739223}" type="parTrans" cxnId="{C4979451-7890-48CC-9992-1C846C1BBFAB}">
      <dgm:prSet/>
      <dgm:spPr/>
      <dgm:t>
        <a:bodyPr/>
        <a:lstStyle/>
        <a:p>
          <a:endParaRPr lang="en-GB"/>
        </a:p>
      </dgm:t>
    </dgm:pt>
    <dgm:pt modelId="{7CB511E7-4907-4808-97D8-4330ECC2F99B}" type="sibTrans" cxnId="{C4979451-7890-48CC-9992-1C846C1BBFAB}">
      <dgm:prSet/>
      <dgm:spPr/>
      <dgm:t>
        <a:bodyPr/>
        <a:lstStyle/>
        <a:p>
          <a:endParaRPr lang="en-GB"/>
        </a:p>
      </dgm:t>
    </dgm:pt>
    <dgm:pt modelId="{FB0AEF3B-B723-4B3E-B2ED-516171DBD82B}" type="pres">
      <dgm:prSet presAssocID="{80BB7CBD-ACFA-4F1E-A209-3BB5161BBD7F}" presName="Name0" presStyleCnt="0">
        <dgm:presLayoutVars>
          <dgm:dir/>
          <dgm:resizeHandles val="exact"/>
        </dgm:presLayoutVars>
      </dgm:prSet>
      <dgm:spPr/>
      <dgm:t>
        <a:bodyPr/>
        <a:lstStyle/>
        <a:p>
          <a:endParaRPr lang="en-US"/>
        </a:p>
      </dgm:t>
    </dgm:pt>
    <dgm:pt modelId="{B76286F4-2253-4B2C-BEC0-35FB78E89D99}" type="pres">
      <dgm:prSet presAssocID="{9E3CC2D8-F7A0-4A8B-ACFC-AB1C3F92EE94}" presName="node" presStyleLbl="node1" presStyleIdx="0" presStyleCnt="1" custScaleX="129785" custLinFactNeighborX="-14892" custLinFactNeighborY="229">
        <dgm:presLayoutVars>
          <dgm:bulletEnabled val="1"/>
        </dgm:presLayoutVars>
      </dgm:prSet>
      <dgm:spPr/>
      <dgm:t>
        <a:bodyPr/>
        <a:lstStyle/>
        <a:p>
          <a:endParaRPr lang="en-US"/>
        </a:p>
      </dgm:t>
    </dgm:pt>
  </dgm:ptLst>
  <dgm:cxnLst>
    <dgm:cxn modelId="{C4979451-7890-48CC-9992-1C846C1BBFAB}" srcId="{80BB7CBD-ACFA-4F1E-A209-3BB5161BBD7F}" destId="{9E3CC2D8-F7A0-4A8B-ACFC-AB1C3F92EE94}" srcOrd="0" destOrd="0" parTransId="{C5D7E199-3D0D-4FF0-9C71-A25A68739223}" sibTransId="{7CB511E7-4907-4808-97D8-4330ECC2F99B}"/>
    <dgm:cxn modelId="{DE759764-2220-47A9-A991-B1927FCFFBCC}" type="presOf" srcId="{80BB7CBD-ACFA-4F1E-A209-3BB5161BBD7F}" destId="{FB0AEF3B-B723-4B3E-B2ED-516171DBD82B}" srcOrd="0" destOrd="0" presId="urn:microsoft.com/office/officeart/2005/8/layout/bProcess3"/>
    <dgm:cxn modelId="{0F89C97C-1FB1-4EEE-8E20-2D8C538E6606}" type="presOf" srcId="{9E3CC2D8-F7A0-4A8B-ACFC-AB1C3F92EE94}" destId="{B76286F4-2253-4B2C-BEC0-35FB78E89D99}" srcOrd="0" destOrd="0" presId="urn:microsoft.com/office/officeart/2005/8/layout/bProcess3"/>
    <dgm:cxn modelId="{C3BBACA6-8E4C-4B9E-A073-A9EB950320EA}" type="presParOf" srcId="{FB0AEF3B-B723-4B3E-B2ED-516171DBD82B}" destId="{B76286F4-2253-4B2C-BEC0-35FB78E89D99}" srcOrd="0" destOrd="0" presId="urn:microsoft.com/office/officeart/2005/8/layout/b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A7742BD-22AD-4252-A168-40E45E605687}" type="doc">
      <dgm:prSet loTypeId="urn:microsoft.com/office/officeart/2008/layout/AlternatingPictureBlocks" loCatId="list" qsTypeId="urn:microsoft.com/office/officeart/2005/8/quickstyle/simple1" qsCatId="simple" csTypeId="urn:microsoft.com/office/officeart/2005/8/colors/colorful5" csCatId="colorful" phldr="1"/>
      <dgm:spPr/>
      <dgm:t>
        <a:bodyPr/>
        <a:lstStyle/>
        <a:p>
          <a:endParaRPr lang="en-GB"/>
        </a:p>
      </dgm:t>
    </dgm:pt>
    <dgm:pt modelId="{A298E863-E1A3-40D1-B43D-726EBDCB2D9F}">
      <dgm:prSet/>
      <dgm:spPr/>
      <dgm:t>
        <a:bodyPr/>
        <a:lstStyle/>
        <a:p>
          <a:pPr rtl="0"/>
          <a:r>
            <a:rPr lang="en-GB" b="1" dirty="0"/>
            <a:t>Magnification and Minimization: </a:t>
          </a:r>
          <a:r>
            <a:rPr lang="en-GB" dirty="0"/>
            <a:t>Exaggerating or minimizing the importance of events. </a:t>
          </a:r>
        </a:p>
      </dgm:t>
    </dgm:pt>
    <dgm:pt modelId="{B3099B13-6214-43D7-A9E9-991E03C9F70E}" type="parTrans" cxnId="{56B30511-FA6A-4AE5-B293-69C5283CC458}">
      <dgm:prSet/>
      <dgm:spPr/>
      <dgm:t>
        <a:bodyPr/>
        <a:lstStyle/>
        <a:p>
          <a:endParaRPr lang="en-GB"/>
        </a:p>
      </dgm:t>
    </dgm:pt>
    <dgm:pt modelId="{F72AC3F2-D627-4A42-B05D-462409353E28}" type="sibTrans" cxnId="{56B30511-FA6A-4AE5-B293-69C5283CC458}">
      <dgm:prSet/>
      <dgm:spPr/>
      <dgm:t>
        <a:bodyPr/>
        <a:lstStyle/>
        <a:p>
          <a:endParaRPr lang="en-GB"/>
        </a:p>
      </dgm:t>
    </dgm:pt>
    <dgm:pt modelId="{F33403AC-D060-4C7A-B223-0888A3F17B25}">
      <dgm:prSet/>
      <dgm:spPr/>
      <dgm:t>
        <a:bodyPr/>
        <a:lstStyle/>
        <a:p>
          <a:pPr rtl="0"/>
          <a:r>
            <a:rPr lang="en-GB" b="1" dirty="0"/>
            <a:t>Catastrophizing: </a:t>
          </a:r>
          <a:r>
            <a:rPr lang="en-GB" dirty="0"/>
            <a:t>Seeing only the worst possible outcomes of a situation.</a:t>
          </a:r>
        </a:p>
      </dgm:t>
    </dgm:pt>
    <dgm:pt modelId="{3F37C857-66FF-46DD-BF82-A85A825EAA0E}" type="parTrans" cxnId="{3AAD6438-717E-4D9F-B9F9-581E17B163B7}">
      <dgm:prSet/>
      <dgm:spPr/>
      <dgm:t>
        <a:bodyPr/>
        <a:lstStyle/>
        <a:p>
          <a:endParaRPr lang="en-GB"/>
        </a:p>
      </dgm:t>
    </dgm:pt>
    <dgm:pt modelId="{5B9923DD-75F3-4E22-BD8B-067DE07FB483}" type="sibTrans" cxnId="{3AAD6438-717E-4D9F-B9F9-581E17B163B7}">
      <dgm:prSet/>
      <dgm:spPr/>
      <dgm:t>
        <a:bodyPr/>
        <a:lstStyle/>
        <a:p>
          <a:endParaRPr lang="en-GB"/>
        </a:p>
      </dgm:t>
    </dgm:pt>
    <dgm:pt modelId="{80C90DD7-58D1-47F4-A211-9FA6BD197243}">
      <dgm:prSet/>
      <dgm:spPr/>
      <dgm:t>
        <a:bodyPr/>
        <a:lstStyle/>
        <a:p>
          <a:pPr rtl="0"/>
          <a:r>
            <a:rPr lang="en-GB" b="1" dirty="0"/>
            <a:t>Overgeneralization: </a:t>
          </a:r>
          <a:r>
            <a:rPr lang="en-GB" dirty="0"/>
            <a:t>Making broad interpretations from a single or few events. </a:t>
          </a:r>
        </a:p>
      </dgm:t>
    </dgm:pt>
    <dgm:pt modelId="{080482D1-A466-40F3-A3E4-E7FE462A7AE1}" type="parTrans" cxnId="{78BA52D8-EE5C-4C92-99DC-AE2C9F3DE4EB}">
      <dgm:prSet/>
      <dgm:spPr/>
      <dgm:t>
        <a:bodyPr/>
        <a:lstStyle/>
        <a:p>
          <a:endParaRPr lang="en-GB"/>
        </a:p>
      </dgm:t>
    </dgm:pt>
    <dgm:pt modelId="{245860D3-F773-4746-B80D-7218F1C613E2}" type="sibTrans" cxnId="{78BA52D8-EE5C-4C92-99DC-AE2C9F3DE4EB}">
      <dgm:prSet/>
      <dgm:spPr/>
      <dgm:t>
        <a:bodyPr/>
        <a:lstStyle/>
        <a:p>
          <a:endParaRPr lang="en-GB"/>
        </a:p>
      </dgm:t>
    </dgm:pt>
    <dgm:pt modelId="{8656DCCA-0752-4F74-96B4-51654D4C6C89}" type="pres">
      <dgm:prSet presAssocID="{8A7742BD-22AD-4252-A168-40E45E605687}" presName="linearFlow" presStyleCnt="0">
        <dgm:presLayoutVars>
          <dgm:dir/>
          <dgm:resizeHandles val="exact"/>
        </dgm:presLayoutVars>
      </dgm:prSet>
      <dgm:spPr/>
      <dgm:t>
        <a:bodyPr/>
        <a:lstStyle/>
        <a:p>
          <a:endParaRPr lang="en-US"/>
        </a:p>
      </dgm:t>
    </dgm:pt>
    <dgm:pt modelId="{E6015361-E8EF-4B64-B7C6-780460E97EEB}" type="pres">
      <dgm:prSet presAssocID="{A298E863-E1A3-40D1-B43D-726EBDCB2D9F}" presName="comp" presStyleCnt="0"/>
      <dgm:spPr/>
    </dgm:pt>
    <dgm:pt modelId="{42325D3F-3862-46DF-B83C-0511AF679BF0}" type="pres">
      <dgm:prSet presAssocID="{A298E863-E1A3-40D1-B43D-726EBDCB2D9F}" presName="rect2" presStyleLbl="node1" presStyleIdx="0" presStyleCnt="3">
        <dgm:presLayoutVars>
          <dgm:bulletEnabled val="1"/>
        </dgm:presLayoutVars>
      </dgm:prSet>
      <dgm:spPr/>
      <dgm:t>
        <a:bodyPr/>
        <a:lstStyle/>
        <a:p>
          <a:endParaRPr lang="en-US"/>
        </a:p>
      </dgm:t>
    </dgm:pt>
    <dgm:pt modelId="{7DB87032-2BD4-4629-A273-E697ADC0BFEE}" type="pres">
      <dgm:prSet presAssocID="{A298E863-E1A3-40D1-B43D-726EBDCB2D9F}" presName="rect1" presStyleLbl="lnNode1" presStyleIdx="0" presStyleCnt="3"/>
      <dgm:spPr>
        <a:blipFill rotWithShape="1">
          <a:blip xmlns:r="http://schemas.openxmlformats.org/officeDocument/2006/relationships" r:embed="rId1"/>
          <a:stretch>
            <a:fillRect/>
          </a:stretch>
        </a:blipFill>
      </dgm:spPr>
    </dgm:pt>
    <dgm:pt modelId="{B533A858-0113-495B-9467-E11547210731}" type="pres">
      <dgm:prSet presAssocID="{F72AC3F2-D627-4A42-B05D-462409353E28}" presName="sibTrans" presStyleCnt="0"/>
      <dgm:spPr/>
    </dgm:pt>
    <dgm:pt modelId="{F507AA1A-D006-44C6-9099-7D04277BEAC9}" type="pres">
      <dgm:prSet presAssocID="{F33403AC-D060-4C7A-B223-0888A3F17B25}" presName="comp" presStyleCnt="0"/>
      <dgm:spPr/>
    </dgm:pt>
    <dgm:pt modelId="{173515D7-7D91-473B-99B0-95F10F7494EA}" type="pres">
      <dgm:prSet presAssocID="{F33403AC-D060-4C7A-B223-0888A3F17B25}" presName="rect2" presStyleLbl="node1" presStyleIdx="1" presStyleCnt="3" custLinFactNeighborX="881" custLinFactNeighborY="4802">
        <dgm:presLayoutVars>
          <dgm:bulletEnabled val="1"/>
        </dgm:presLayoutVars>
      </dgm:prSet>
      <dgm:spPr/>
      <dgm:t>
        <a:bodyPr/>
        <a:lstStyle/>
        <a:p>
          <a:endParaRPr lang="en-US"/>
        </a:p>
      </dgm:t>
    </dgm:pt>
    <dgm:pt modelId="{7D00FD77-4C00-4BEB-BDE2-39B2EFF0D2C9}" type="pres">
      <dgm:prSet presAssocID="{F33403AC-D060-4C7A-B223-0888A3F17B25}" presName="rect1" presStyleLbl="lnNode1" presStyleIdx="1" presStyleCnt="3"/>
      <dgm:spPr>
        <a:blipFill rotWithShape="1">
          <a:blip xmlns:r="http://schemas.openxmlformats.org/officeDocument/2006/relationships" r:embed="rId2"/>
          <a:stretch>
            <a:fillRect/>
          </a:stretch>
        </a:blipFill>
      </dgm:spPr>
    </dgm:pt>
    <dgm:pt modelId="{25263724-980C-4B21-B920-AE02569927FD}" type="pres">
      <dgm:prSet presAssocID="{5B9923DD-75F3-4E22-BD8B-067DE07FB483}" presName="sibTrans" presStyleCnt="0"/>
      <dgm:spPr/>
    </dgm:pt>
    <dgm:pt modelId="{9CB8E569-5E98-41B1-BD50-9F667EC2BE95}" type="pres">
      <dgm:prSet presAssocID="{80C90DD7-58D1-47F4-A211-9FA6BD197243}" presName="comp" presStyleCnt="0"/>
      <dgm:spPr/>
    </dgm:pt>
    <dgm:pt modelId="{C0D4AB50-BB17-409F-8DCB-D3C26BD9EC1B}" type="pres">
      <dgm:prSet presAssocID="{80C90DD7-58D1-47F4-A211-9FA6BD197243}" presName="rect2" presStyleLbl="node1" presStyleIdx="2" presStyleCnt="3">
        <dgm:presLayoutVars>
          <dgm:bulletEnabled val="1"/>
        </dgm:presLayoutVars>
      </dgm:prSet>
      <dgm:spPr/>
      <dgm:t>
        <a:bodyPr/>
        <a:lstStyle/>
        <a:p>
          <a:endParaRPr lang="en-US"/>
        </a:p>
      </dgm:t>
    </dgm:pt>
    <dgm:pt modelId="{43DB4459-763A-4ADE-8DE1-EFC13D3B8D40}" type="pres">
      <dgm:prSet presAssocID="{80C90DD7-58D1-47F4-A211-9FA6BD197243}" presName="rect1" presStyleLbl="lnNode1" presStyleIdx="2" presStyleCnt="3"/>
      <dgm:spPr>
        <a:blipFill rotWithShape="1">
          <a:blip xmlns:r="http://schemas.openxmlformats.org/officeDocument/2006/relationships" r:embed="rId3"/>
          <a:stretch>
            <a:fillRect/>
          </a:stretch>
        </a:blipFill>
      </dgm:spPr>
    </dgm:pt>
  </dgm:ptLst>
  <dgm:cxnLst>
    <dgm:cxn modelId="{F895FE0D-2A15-475D-AC0C-3DA14FF43556}" type="presOf" srcId="{8A7742BD-22AD-4252-A168-40E45E605687}" destId="{8656DCCA-0752-4F74-96B4-51654D4C6C89}" srcOrd="0" destOrd="0" presId="urn:microsoft.com/office/officeart/2008/layout/AlternatingPictureBlocks"/>
    <dgm:cxn modelId="{75B303FE-C1D0-421D-885F-EC929A8EF296}" type="presOf" srcId="{F33403AC-D060-4C7A-B223-0888A3F17B25}" destId="{173515D7-7D91-473B-99B0-95F10F7494EA}" srcOrd="0" destOrd="0" presId="urn:microsoft.com/office/officeart/2008/layout/AlternatingPictureBlocks"/>
    <dgm:cxn modelId="{56B30511-FA6A-4AE5-B293-69C5283CC458}" srcId="{8A7742BD-22AD-4252-A168-40E45E605687}" destId="{A298E863-E1A3-40D1-B43D-726EBDCB2D9F}" srcOrd="0" destOrd="0" parTransId="{B3099B13-6214-43D7-A9E9-991E03C9F70E}" sibTransId="{F72AC3F2-D627-4A42-B05D-462409353E28}"/>
    <dgm:cxn modelId="{78BA52D8-EE5C-4C92-99DC-AE2C9F3DE4EB}" srcId="{8A7742BD-22AD-4252-A168-40E45E605687}" destId="{80C90DD7-58D1-47F4-A211-9FA6BD197243}" srcOrd="2" destOrd="0" parTransId="{080482D1-A466-40F3-A3E4-E7FE462A7AE1}" sibTransId="{245860D3-F773-4746-B80D-7218F1C613E2}"/>
    <dgm:cxn modelId="{E1390A18-9690-4C9B-9067-555E50066AF2}" type="presOf" srcId="{A298E863-E1A3-40D1-B43D-726EBDCB2D9F}" destId="{42325D3F-3862-46DF-B83C-0511AF679BF0}" srcOrd="0" destOrd="0" presId="urn:microsoft.com/office/officeart/2008/layout/AlternatingPictureBlocks"/>
    <dgm:cxn modelId="{4ED3F6F0-620C-4B65-BEA6-E520E30E1614}" type="presOf" srcId="{80C90DD7-58D1-47F4-A211-9FA6BD197243}" destId="{C0D4AB50-BB17-409F-8DCB-D3C26BD9EC1B}" srcOrd="0" destOrd="0" presId="urn:microsoft.com/office/officeart/2008/layout/AlternatingPictureBlocks"/>
    <dgm:cxn modelId="{3AAD6438-717E-4D9F-B9F9-581E17B163B7}" srcId="{8A7742BD-22AD-4252-A168-40E45E605687}" destId="{F33403AC-D060-4C7A-B223-0888A3F17B25}" srcOrd="1" destOrd="0" parTransId="{3F37C857-66FF-46DD-BF82-A85A825EAA0E}" sibTransId="{5B9923DD-75F3-4E22-BD8B-067DE07FB483}"/>
    <dgm:cxn modelId="{61B31A74-C650-4B18-B8AD-43214B0CA04A}" type="presParOf" srcId="{8656DCCA-0752-4F74-96B4-51654D4C6C89}" destId="{E6015361-E8EF-4B64-B7C6-780460E97EEB}" srcOrd="0" destOrd="0" presId="urn:microsoft.com/office/officeart/2008/layout/AlternatingPictureBlocks"/>
    <dgm:cxn modelId="{BAB87E2A-2E63-47A2-953A-E110A2236FAA}" type="presParOf" srcId="{E6015361-E8EF-4B64-B7C6-780460E97EEB}" destId="{42325D3F-3862-46DF-B83C-0511AF679BF0}" srcOrd="0" destOrd="0" presId="urn:microsoft.com/office/officeart/2008/layout/AlternatingPictureBlocks"/>
    <dgm:cxn modelId="{08481941-8B87-436B-9B78-05C92630E172}" type="presParOf" srcId="{E6015361-E8EF-4B64-B7C6-780460E97EEB}" destId="{7DB87032-2BD4-4629-A273-E697ADC0BFEE}" srcOrd="1" destOrd="0" presId="urn:microsoft.com/office/officeart/2008/layout/AlternatingPictureBlocks"/>
    <dgm:cxn modelId="{B7301253-638A-4AB8-82CA-79236A625353}" type="presParOf" srcId="{8656DCCA-0752-4F74-96B4-51654D4C6C89}" destId="{B533A858-0113-495B-9467-E11547210731}" srcOrd="1" destOrd="0" presId="urn:microsoft.com/office/officeart/2008/layout/AlternatingPictureBlocks"/>
    <dgm:cxn modelId="{B803AF38-8828-4F6C-B1D2-F02F0450BC20}" type="presParOf" srcId="{8656DCCA-0752-4F74-96B4-51654D4C6C89}" destId="{F507AA1A-D006-44C6-9099-7D04277BEAC9}" srcOrd="2" destOrd="0" presId="urn:microsoft.com/office/officeart/2008/layout/AlternatingPictureBlocks"/>
    <dgm:cxn modelId="{D1B9E36F-2AE0-4C77-9DB4-CD70E28280CB}" type="presParOf" srcId="{F507AA1A-D006-44C6-9099-7D04277BEAC9}" destId="{173515D7-7D91-473B-99B0-95F10F7494EA}" srcOrd="0" destOrd="0" presId="urn:microsoft.com/office/officeart/2008/layout/AlternatingPictureBlocks"/>
    <dgm:cxn modelId="{6880D7DE-B720-4BFB-B4F0-39702ACDDD14}" type="presParOf" srcId="{F507AA1A-D006-44C6-9099-7D04277BEAC9}" destId="{7D00FD77-4C00-4BEB-BDE2-39B2EFF0D2C9}" srcOrd="1" destOrd="0" presId="urn:microsoft.com/office/officeart/2008/layout/AlternatingPictureBlocks"/>
    <dgm:cxn modelId="{2674F302-C45E-4559-9398-A83EB138CCE9}" type="presParOf" srcId="{8656DCCA-0752-4F74-96B4-51654D4C6C89}" destId="{25263724-980C-4B21-B920-AE02569927FD}" srcOrd="3" destOrd="0" presId="urn:microsoft.com/office/officeart/2008/layout/AlternatingPictureBlocks"/>
    <dgm:cxn modelId="{93DCCDBC-0127-423C-927B-DA9167F61FE1}" type="presParOf" srcId="{8656DCCA-0752-4F74-96B4-51654D4C6C89}" destId="{9CB8E569-5E98-41B1-BD50-9F667EC2BE95}" srcOrd="4" destOrd="0" presId="urn:microsoft.com/office/officeart/2008/layout/AlternatingPictureBlocks"/>
    <dgm:cxn modelId="{913B6A6B-9C6B-49B5-97BB-E2B3841CFF59}" type="presParOf" srcId="{9CB8E569-5E98-41B1-BD50-9F667EC2BE95}" destId="{C0D4AB50-BB17-409F-8DCB-D3C26BD9EC1B}" srcOrd="0" destOrd="0" presId="urn:microsoft.com/office/officeart/2008/layout/AlternatingPictureBlocks"/>
    <dgm:cxn modelId="{61AC1B82-4547-4337-B125-2101C1672556}" type="presParOf" srcId="{9CB8E569-5E98-41B1-BD50-9F667EC2BE95}" destId="{43DB4459-763A-4ADE-8DE1-EFC13D3B8D40}" srcOrd="1" destOrd="0" presId="urn:microsoft.com/office/officeart/2008/layout/AlternatingPictureBlock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DBFE02-E318-43A3-ACD1-09A8A45F35A0}"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B495430A-0797-4629-8383-D30B61DBAE6D}">
      <dgm:prSet/>
      <dgm:spPr/>
      <dgm:t>
        <a:bodyPr/>
        <a:lstStyle/>
        <a:p>
          <a:pPr rtl="0"/>
          <a:r>
            <a:rPr lang="en-GB" b="1" dirty="0"/>
            <a:t>Magical Thinking: </a:t>
          </a:r>
          <a:r>
            <a:rPr lang="en-GB" dirty="0"/>
            <a:t>The belief that acts will influence unrelated situations. </a:t>
          </a:r>
        </a:p>
      </dgm:t>
    </dgm:pt>
    <dgm:pt modelId="{0BA714D8-5DAA-40EB-BC8F-276C259773FE}" type="parTrans" cxnId="{EA6F1F26-D682-4A2D-91DD-1BC639760273}">
      <dgm:prSet/>
      <dgm:spPr/>
      <dgm:t>
        <a:bodyPr/>
        <a:lstStyle/>
        <a:p>
          <a:endParaRPr lang="en-US"/>
        </a:p>
      </dgm:t>
    </dgm:pt>
    <dgm:pt modelId="{900C28B5-6888-4500-A28C-8BB09F8D2AF3}" type="sibTrans" cxnId="{EA6F1F26-D682-4A2D-91DD-1BC639760273}">
      <dgm:prSet/>
      <dgm:spPr/>
      <dgm:t>
        <a:bodyPr/>
        <a:lstStyle/>
        <a:p>
          <a:endParaRPr lang="en-US"/>
        </a:p>
      </dgm:t>
    </dgm:pt>
    <dgm:pt modelId="{8261E08A-A02A-49EC-824A-CE62C0DC9677}">
      <dgm:prSet/>
      <dgm:spPr/>
      <dgm:t>
        <a:bodyPr/>
        <a:lstStyle/>
        <a:p>
          <a:pPr rtl="0"/>
          <a:r>
            <a:rPr lang="en-GB" b="1" dirty="0"/>
            <a:t>Personalization: </a:t>
          </a:r>
          <a:r>
            <a:rPr lang="en-GB" dirty="0"/>
            <a:t>The belief that one is responsible for events outside of their own control. </a:t>
          </a:r>
        </a:p>
      </dgm:t>
    </dgm:pt>
    <dgm:pt modelId="{1D36F8F9-20AE-4DD2-BE46-90405F1EB405}" type="parTrans" cxnId="{6DF093F3-6F76-4F9F-9362-CB17176B2280}">
      <dgm:prSet/>
      <dgm:spPr/>
      <dgm:t>
        <a:bodyPr/>
        <a:lstStyle/>
        <a:p>
          <a:endParaRPr lang="en-US"/>
        </a:p>
      </dgm:t>
    </dgm:pt>
    <dgm:pt modelId="{475F0F7E-9B6B-49AB-A04C-5FD8DC05FE88}" type="sibTrans" cxnId="{6DF093F3-6F76-4F9F-9362-CB17176B2280}">
      <dgm:prSet/>
      <dgm:spPr/>
      <dgm:t>
        <a:bodyPr/>
        <a:lstStyle/>
        <a:p>
          <a:endParaRPr lang="en-US"/>
        </a:p>
      </dgm:t>
    </dgm:pt>
    <dgm:pt modelId="{184C4D76-C409-43EE-BBC3-BA3D1E8A6979}">
      <dgm:prSet/>
      <dgm:spPr/>
      <dgm:t>
        <a:bodyPr/>
        <a:lstStyle/>
        <a:p>
          <a:pPr rtl="0"/>
          <a:r>
            <a:rPr lang="en-GB" b="1" dirty="0"/>
            <a:t>Jumping to Conclusions: </a:t>
          </a:r>
          <a:r>
            <a:rPr lang="en-GB" dirty="0"/>
            <a:t>Interpreting the meaning of a situation with little or no evidence.</a:t>
          </a:r>
        </a:p>
      </dgm:t>
    </dgm:pt>
    <dgm:pt modelId="{056380E2-EF2C-4DCA-95E2-CDE2D96C1BFE}" type="parTrans" cxnId="{3974DE31-C099-495C-84A1-D502F8046878}">
      <dgm:prSet/>
      <dgm:spPr/>
      <dgm:t>
        <a:bodyPr/>
        <a:lstStyle/>
        <a:p>
          <a:endParaRPr lang="en-US"/>
        </a:p>
      </dgm:t>
    </dgm:pt>
    <dgm:pt modelId="{B93530BF-5C66-4EF5-B2D9-D5FA4AD6CD16}" type="sibTrans" cxnId="{3974DE31-C099-495C-84A1-D502F8046878}">
      <dgm:prSet/>
      <dgm:spPr/>
      <dgm:t>
        <a:bodyPr/>
        <a:lstStyle/>
        <a:p>
          <a:endParaRPr lang="en-US"/>
        </a:p>
      </dgm:t>
    </dgm:pt>
    <dgm:pt modelId="{EF734211-AFB5-4BB9-B44E-11BAC6607C5C}" type="pres">
      <dgm:prSet presAssocID="{A3DBFE02-E318-43A3-ACD1-09A8A45F35A0}" presName="Name0" presStyleCnt="0">
        <dgm:presLayoutVars>
          <dgm:chPref val="3"/>
          <dgm:dir/>
          <dgm:animLvl val="lvl"/>
          <dgm:resizeHandles/>
        </dgm:presLayoutVars>
      </dgm:prSet>
      <dgm:spPr/>
      <dgm:t>
        <a:bodyPr/>
        <a:lstStyle/>
        <a:p>
          <a:endParaRPr lang="en-US"/>
        </a:p>
      </dgm:t>
    </dgm:pt>
    <dgm:pt modelId="{7929AE99-0FAC-4EC0-B0E8-7D83A588DD3D}" type="pres">
      <dgm:prSet presAssocID="{B495430A-0797-4629-8383-D30B61DBAE6D}" presName="horFlow" presStyleCnt="0"/>
      <dgm:spPr/>
    </dgm:pt>
    <dgm:pt modelId="{62C1DA36-3405-4F2A-9CDD-75CE22A5BC71}" type="pres">
      <dgm:prSet presAssocID="{B495430A-0797-4629-8383-D30B61DBAE6D}" presName="bigChev" presStyleLbl="node1" presStyleIdx="0" presStyleCnt="3" custScaleX="146590"/>
      <dgm:spPr/>
      <dgm:t>
        <a:bodyPr/>
        <a:lstStyle/>
        <a:p>
          <a:endParaRPr lang="en-US"/>
        </a:p>
      </dgm:t>
    </dgm:pt>
    <dgm:pt modelId="{C40B01AC-33A9-4085-A718-3490D50395CE}" type="pres">
      <dgm:prSet presAssocID="{B495430A-0797-4629-8383-D30B61DBAE6D}" presName="vSp" presStyleCnt="0"/>
      <dgm:spPr/>
    </dgm:pt>
    <dgm:pt modelId="{20A08EC4-D26E-4C67-9D28-F3105751850B}" type="pres">
      <dgm:prSet presAssocID="{8261E08A-A02A-49EC-824A-CE62C0DC9677}" presName="horFlow" presStyleCnt="0"/>
      <dgm:spPr/>
    </dgm:pt>
    <dgm:pt modelId="{04D57777-DCC9-46F4-B0E6-F4F5882F6862}" type="pres">
      <dgm:prSet presAssocID="{8261E08A-A02A-49EC-824A-CE62C0DC9677}" presName="bigChev" presStyleLbl="node1" presStyleIdx="1" presStyleCnt="3" custScaleX="124397"/>
      <dgm:spPr/>
      <dgm:t>
        <a:bodyPr/>
        <a:lstStyle/>
        <a:p>
          <a:endParaRPr lang="en-US"/>
        </a:p>
      </dgm:t>
    </dgm:pt>
    <dgm:pt modelId="{2441C696-1D62-4CF3-94C8-5F14FE1CFC00}" type="pres">
      <dgm:prSet presAssocID="{8261E08A-A02A-49EC-824A-CE62C0DC9677}" presName="vSp" presStyleCnt="0"/>
      <dgm:spPr/>
    </dgm:pt>
    <dgm:pt modelId="{EB075FCD-06B7-41E6-8AB6-183A95F55D92}" type="pres">
      <dgm:prSet presAssocID="{184C4D76-C409-43EE-BBC3-BA3D1E8A6979}" presName="horFlow" presStyleCnt="0"/>
      <dgm:spPr/>
    </dgm:pt>
    <dgm:pt modelId="{78A63E60-4F41-4498-9DA1-A2B124310E15}" type="pres">
      <dgm:prSet presAssocID="{184C4D76-C409-43EE-BBC3-BA3D1E8A6979}" presName="bigChev" presStyleLbl="node1" presStyleIdx="2" presStyleCnt="3"/>
      <dgm:spPr/>
      <dgm:t>
        <a:bodyPr/>
        <a:lstStyle/>
        <a:p>
          <a:endParaRPr lang="en-US"/>
        </a:p>
      </dgm:t>
    </dgm:pt>
  </dgm:ptLst>
  <dgm:cxnLst>
    <dgm:cxn modelId="{EA6F1F26-D682-4A2D-91DD-1BC639760273}" srcId="{A3DBFE02-E318-43A3-ACD1-09A8A45F35A0}" destId="{B495430A-0797-4629-8383-D30B61DBAE6D}" srcOrd="0" destOrd="0" parTransId="{0BA714D8-5DAA-40EB-BC8F-276C259773FE}" sibTransId="{900C28B5-6888-4500-A28C-8BB09F8D2AF3}"/>
    <dgm:cxn modelId="{6DF093F3-6F76-4F9F-9362-CB17176B2280}" srcId="{A3DBFE02-E318-43A3-ACD1-09A8A45F35A0}" destId="{8261E08A-A02A-49EC-824A-CE62C0DC9677}" srcOrd="1" destOrd="0" parTransId="{1D36F8F9-20AE-4DD2-BE46-90405F1EB405}" sibTransId="{475F0F7E-9B6B-49AB-A04C-5FD8DC05FE88}"/>
    <dgm:cxn modelId="{B438E81A-2EEC-476C-B429-9CD20500A9CD}" type="presOf" srcId="{8261E08A-A02A-49EC-824A-CE62C0DC9677}" destId="{04D57777-DCC9-46F4-B0E6-F4F5882F6862}" srcOrd="0" destOrd="0" presId="urn:microsoft.com/office/officeart/2005/8/layout/lProcess3"/>
    <dgm:cxn modelId="{971F9251-73D8-4A0C-A72F-352B871A8732}" type="presOf" srcId="{A3DBFE02-E318-43A3-ACD1-09A8A45F35A0}" destId="{EF734211-AFB5-4BB9-B44E-11BAC6607C5C}" srcOrd="0" destOrd="0" presId="urn:microsoft.com/office/officeart/2005/8/layout/lProcess3"/>
    <dgm:cxn modelId="{BAD8DB54-EE76-435B-AD3B-B2F576C6BF43}" type="presOf" srcId="{184C4D76-C409-43EE-BBC3-BA3D1E8A6979}" destId="{78A63E60-4F41-4498-9DA1-A2B124310E15}" srcOrd="0" destOrd="0" presId="urn:microsoft.com/office/officeart/2005/8/layout/lProcess3"/>
    <dgm:cxn modelId="{D95C962D-12D7-476D-A5A0-CA035E230701}" type="presOf" srcId="{B495430A-0797-4629-8383-D30B61DBAE6D}" destId="{62C1DA36-3405-4F2A-9CDD-75CE22A5BC71}" srcOrd="0" destOrd="0" presId="urn:microsoft.com/office/officeart/2005/8/layout/lProcess3"/>
    <dgm:cxn modelId="{3974DE31-C099-495C-84A1-D502F8046878}" srcId="{A3DBFE02-E318-43A3-ACD1-09A8A45F35A0}" destId="{184C4D76-C409-43EE-BBC3-BA3D1E8A6979}" srcOrd="2" destOrd="0" parTransId="{056380E2-EF2C-4DCA-95E2-CDE2D96C1BFE}" sibTransId="{B93530BF-5C66-4EF5-B2D9-D5FA4AD6CD16}"/>
    <dgm:cxn modelId="{CD2E3221-3AFA-4EC7-8E82-591A57EC13D7}" type="presParOf" srcId="{EF734211-AFB5-4BB9-B44E-11BAC6607C5C}" destId="{7929AE99-0FAC-4EC0-B0E8-7D83A588DD3D}" srcOrd="0" destOrd="0" presId="urn:microsoft.com/office/officeart/2005/8/layout/lProcess3"/>
    <dgm:cxn modelId="{80BD6CC6-E41E-4EC5-B33B-E6358FE47FA3}" type="presParOf" srcId="{7929AE99-0FAC-4EC0-B0E8-7D83A588DD3D}" destId="{62C1DA36-3405-4F2A-9CDD-75CE22A5BC71}" srcOrd="0" destOrd="0" presId="urn:microsoft.com/office/officeart/2005/8/layout/lProcess3"/>
    <dgm:cxn modelId="{31E297B1-25F3-4044-9ED3-3C1A6353307C}" type="presParOf" srcId="{EF734211-AFB5-4BB9-B44E-11BAC6607C5C}" destId="{C40B01AC-33A9-4085-A718-3490D50395CE}" srcOrd="1" destOrd="0" presId="urn:microsoft.com/office/officeart/2005/8/layout/lProcess3"/>
    <dgm:cxn modelId="{81601B1A-EC7F-4CD3-BB7E-2FA2DB50AA72}" type="presParOf" srcId="{EF734211-AFB5-4BB9-B44E-11BAC6607C5C}" destId="{20A08EC4-D26E-4C67-9D28-F3105751850B}" srcOrd="2" destOrd="0" presId="urn:microsoft.com/office/officeart/2005/8/layout/lProcess3"/>
    <dgm:cxn modelId="{B07B25C4-D4B7-4649-A4B9-5F567BD4738C}" type="presParOf" srcId="{20A08EC4-D26E-4C67-9D28-F3105751850B}" destId="{04D57777-DCC9-46F4-B0E6-F4F5882F6862}" srcOrd="0" destOrd="0" presId="urn:microsoft.com/office/officeart/2005/8/layout/lProcess3"/>
    <dgm:cxn modelId="{B37E220E-2A02-4C3A-9375-B200CA558AD1}" type="presParOf" srcId="{EF734211-AFB5-4BB9-B44E-11BAC6607C5C}" destId="{2441C696-1D62-4CF3-94C8-5F14FE1CFC00}" srcOrd="3" destOrd="0" presId="urn:microsoft.com/office/officeart/2005/8/layout/lProcess3"/>
    <dgm:cxn modelId="{E73D3211-A3D0-43FE-80DD-2BF201545A97}" type="presParOf" srcId="{EF734211-AFB5-4BB9-B44E-11BAC6607C5C}" destId="{EB075FCD-06B7-41E6-8AB6-183A95F55D92}" srcOrd="4" destOrd="0" presId="urn:microsoft.com/office/officeart/2005/8/layout/lProcess3"/>
    <dgm:cxn modelId="{E3DE0A1D-8993-46B3-BA43-697B08CC3798}" type="presParOf" srcId="{EB075FCD-06B7-41E6-8AB6-183A95F55D92}" destId="{78A63E60-4F41-4498-9DA1-A2B124310E15}"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B8DE6E7-D5FF-43E7-B502-74789F3B996B}" type="doc">
      <dgm:prSet loTypeId="urn:microsoft.com/office/officeart/2005/8/layout/target3" loCatId="relationship" qsTypeId="urn:microsoft.com/office/officeart/2005/8/quickstyle/simple1" qsCatId="simple" csTypeId="urn:microsoft.com/office/officeart/2005/8/colors/colorful5" csCatId="colorful"/>
      <dgm:spPr/>
      <dgm:t>
        <a:bodyPr/>
        <a:lstStyle/>
        <a:p>
          <a:endParaRPr lang="en-US"/>
        </a:p>
      </dgm:t>
    </dgm:pt>
    <dgm:pt modelId="{9369C66C-F136-4110-87E8-607B09CA6D38}">
      <dgm:prSet/>
      <dgm:spPr/>
      <dgm:t>
        <a:bodyPr/>
        <a:lstStyle/>
        <a:p>
          <a:pPr rtl="0"/>
          <a:r>
            <a:rPr lang="en-GB"/>
            <a:t>In this exercise, you will put a thought on trial by acting as a defense attorney, prosecutor, and judge, to determine the accuracy of the thought.</a:t>
          </a:r>
        </a:p>
      </dgm:t>
    </dgm:pt>
    <dgm:pt modelId="{D39787E4-263B-4F2F-8935-66AA7CA07FD6}" type="parTrans" cxnId="{6A38B884-6E37-49C1-B75E-F8CECF7D50B8}">
      <dgm:prSet/>
      <dgm:spPr/>
      <dgm:t>
        <a:bodyPr/>
        <a:lstStyle/>
        <a:p>
          <a:endParaRPr lang="en-US"/>
        </a:p>
      </dgm:t>
    </dgm:pt>
    <dgm:pt modelId="{C28F311E-F1B4-4F71-8333-8D58462D1EDB}" type="sibTrans" cxnId="{6A38B884-6E37-49C1-B75E-F8CECF7D50B8}">
      <dgm:prSet/>
      <dgm:spPr/>
      <dgm:t>
        <a:bodyPr/>
        <a:lstStyle/>
        <a:p>
          <a:endParaRPr lang="en-US"/>
        </a:p>
      </dgm:t>
    </dgm:pt>
    <dgm:pt modelId="{07B151D9-B988-49AC-9CC7-11CECBB157DF}" type="pres">
      <dgm:prSet presAssocID="{AB8DE6E7-D5FF-43E7-B502-74789F3B996B}" presName="Name0" presStyleCnt="0">
        <dgm:presLayoutVars>
          <dgm:chMax val="7"/>
          <dgm:dir/>
          <dgm:animLvl val="lvl"/>
          <dgm:resizeHandles val="exact"/>
        </dgm:presLayoutVars>
      </dgm:prSet>
      <dgm:spPr/>
      <dgm:t>
        <a:bodyPr/>
        <a:lstStyle/>
        <a:p>
          <a:endParaRPr lang="en-US"/>
        </a:p>
      </dgm:t>
    </dgm:pt>
    <dgm:pt modelId="{B02321FE-3252-4B97-8BD8-BB18C9EA85A1}" type="pres">
      <dgm:prSet presAssocID="{9369C66C-F136-4110-87E8-607B09CA6D38}" presName="circle1" presStyleLbl="node1" presStyleIdx="0" presStyleCnt="1"/>
      <dgm:spPr/>
    </dgm:pt>
    <dgm:pt modelId="{D1F4D4C4-C9B4-4A87-89B8-711137B2EE1F}" type="pres">
      <dgm:prSet presAssocID="{9369C66C-F136-4110-87E8-607B09CA6D38}" presName="space" presStyleCnt="0"/>
      <dgm:spPr/>
    </dgm:pt>
    <dgm:pt modelId="{A44BC396-738F-4EDF-86E6-B352173E11CE}" type="pres">
      <dgm:prSet presAssocID="{9369C66C-F136-4110-87E8-607B09CA6D38}" presName="rect1" presStyleLbl="alignAcc1" presStyleIdx="0" presStyleCnt="1"/>
      <dgm:spPr/>
      <dgm:t>
        <a:bodyPr/>
        <a:lstStyle/>
        <a:p>
          <a:endParaRPr lang="en-US"/>
        </a:p>
      </dgm:t>
    </dgm:pt>
    <dgm:pt modelId="{466C1E17-D122-4FCF-904A-EACBA6DD5B5F}" type="pres">
      <dgm:prSet presAssocID="{9369C66C-F136-4110-87E8-607B09CA6D38}" presName="rect1ParTxNoCh" presStyleLbl="alignAcc1" presStyleIdx="0" presStyleCnt="1">
        <dgm:presLayoutVars>
          <dgm:chMax val="1"/>
          <dgm:bulletEnabled val="1"/>
        </dgm:presLayoutVars>
      </dgm:prSet>
      <dgm:spPr/>
      <dgm:t>
        <a:bodyPr/>
        <a:lstStyle/>
        <a:p>
          <a:endParaRPr lang="en-US"/>
        </a:p>
      </dgm:t>
    </dgm:pt>
  </dgm:ptLst>
  <dgm:cxnLst>
    <dgm:cxn modelId="{6A38B884-6E37-49C1-B75E-F8CECF7D50B8}" srcId="{AB8DE6E7-D5FF-43E7-B502-74789F3B996B}" destId="{9369C66C-F136-4110-87E8-607B09CA6D38}" srcOrd="0" destOrd="0" parTransId="{D39787E4-263B-4F2F-8935-66AA7CA07FD6}" sibTransId="{C28F311E-F1B4-4F71-8333-8D58462D1EDB}"/>
    <dgm:cxn modelId="{71066590-758D-4C12-865C-6135C5B2382D}" type="presOf" srcId="{9369C66C-F136-4110-87E8-607B09CA6D38}" destId="{A44BC396-738F-4EDF-86E6-B352173E11CE}" srcOrd="0" destOrd="0" presId="urn:microsoft.com/office/officeart/2005/8/layout/target3"/>
    <dgm:cxn modelId="{50D128FE-1C95-4500-BA81-8DF9B015D781}" type="presOf" srcId="{AB8DE6E7-D5FF-43E7-B502-74789F3B996B}" destId="{07B151D9-B988-49AC-9CC7-11CECBB157DF}" srcOrd="0" destOrd="0" presId="urn:microsoft.com/office/officeart/2005/8/layout/target3"/>
    <dgm:cxn modelId="{6CDC6A89-9B85-4B5E-82CA-4DA361363A2B}" type="presOf" srcId="{9369C66C-F136-4110-87E8-607B09CA6D38}" destId="{466C1E17-D122-4FCF-904A-EACBA6DD5B5F}" srcOrd="1" destOrd="0" presId="urn:microsoft.com/office/officeart/2005/8/layout/target3"/>
    <dgm:cxn modelId="{636F3808-33D4-40F5-B477-CC62EA74B09E}" type="presParOf" srcId="{07B151D9-B988-49AC-9CC7-11CECBB157DF}" destId="{B02321FE-3252-4B97-8BD8-BB18C9EA85A1}" srcOrd="0" destOrd="0" presId="urn:microsoft.com/office/officeart/2005/8/layout/target3"/>
    <dgm:cxn modelId="{DB6B94CC-1134-4BE4-AB55-A87C98EE49A3}" type="presParOf" srcId="{07B151D9-B988-49AC-9CC7-11CECBB157DF}" destId="{D1F4D4C4-C9B4-4A87-89B8-711137B2EE1F}" srcOrd="1" destOrd="0" presId="urn:microsoft.com/office/officeart/2005/8/layout/target3"/>
    <dgm:cxn modelId="{C9BCC46D-D126-438F-9743-6D605D901864}" type="presParOf" srcId="{07B151D9-B988-49AC-9CC7-11CECBB157DF}" destId="{A44BC396-738F-4EDF-86E6-B352173E11CE}" srcOrd="2" destOrd="0" presId="urn:microsoft.com/office/officeart/2005/8/layout/target3"/>
    <dgm:cxn modelId="{7CE7788D-C15B-4DE1-BA8E-01C77DA0048E}" type="presParOf" srcId="{07B151D9-B988-49AC-9CC7-11CECBB157DF}" destId="{466C1E17-D122-4FCF-904A-EACBA6DD5B5F}" srcOrd="3" destOrd="0" presId="urn:microsoft.com/office/officeart/2005/8/layout/targe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976F2568-A109-468E-A242-3AD29E90B7CA}">
      <dgm:prSet custT="1"/>
      <dgm:spPr/>
      <dgm:t>
        <a:bodyPr/>
        <a:lstStyle/>
        <a:p>
          <a:pPr algn="ctr" rtl="0"/>
          <a:r>
            <a:rPr lang="en-GB" sz="2800"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pPr algn="ctr"/>
          <a:endParaRPr lang="en-GB" sz="2400"/>
        </a:p>
      </dgm:t>
    </dgm:pt>
    <dgm:pt modelId="{66E28FCE-4496-41E1-9004-60B7E44218F8}" type="sibTrans" cxnId="{3DED0EA8-30D1-4E22-A909-B5D3320E72A0}">
      <dgm:prSet/>
      <dgm:spPr/>
      <dgm:t>
        <a:bodyPr/>
        <a:lstStyle/>
        <a:p>
          <a:pPr algn="ctr"/>
          <a:endParaRPr lang="en-GB" sz="2400"/>
        </a:p>
      </dgm:t>
    </dgm:pt>
    <dgm:pt modelId="{97F27069-3D68-4715-B7FA-CE720E0950B6}" type="pres">
      <dgm:prSet presAssocID="{358C1D1B-3D7B-4762-BBDF-432AD26137C8}" presName="linear" presStyleCnt="0">
        <dgm:presLayoutVars>
          <dgm:animLvl val="lvl"/>
          <dgm:resizeHandles val="exact"/>
        </dgm:presLayoutVars>
      </dgm:prSet>
      <dgm:spPr/>
      <dgm:t>
        <a:bodyPr/>
        <a:lstStyle/>
        <a:p>
          <a:endParaRPr lang="en-US"/>
        </a:p>
      </dgm:t>
    </dgm:pt>
    <dgm:pt modelId="{BEEF50C6-09FA-4C41-B49A-5066B18E29BA}" type="pres">
      <dgm:prSet presAssocID="{976F2568-A109-468E-A242-3AD29E90B7CA}" presName="parentText" presStyleLbl="node1" presStyleIdx="0" presStyleCnt="1" custScaleY="104943" custLinFactNeighborY="-17284">
        <dgm:presLayoutVars>
          <dgm:chMax val="0"/>
          <dgm:bulletEnabled val="1"/>
        </dgm:presLayoutVars>
      </dgm:prSet>
      <dgm:spPr/>
      <dgm:t>
        <a:bodyPr/>
        <a:lstStyle/>
        <a:p>
          <a:endParaRPr lang="en-US"/>
        </a:p>
      </dgm:t>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A475AC9-A59E-49D6-B06D-2A8983A7E5BA}" type="doc">
      <dgm:prSet loTypeId="urn:microsoft.com/office/officeart/2005/8/layout/vList5" loCatId="list" qsTypeId="urn:microsoft.com/office/officeart/2005/8/quickstyle/simple1" qsCatId="simple" csTypeId="urn:microsoft.com/office/officeart/2005/8/colors/accent1_4" csCatId="accent1"/>
      <dgm:spPr/>
      <dgm:t>
        <a:bodyPr/>
        <a:lstStyle/>
        <a:p>
          <a:endParaRPr lang="en-US"/>
        </a:p>
      </dgm:t>
    </dgm:pt>
    <dgm:pt modelId="{16EC32A7-F3B8-4909-8272-B440627B8069}">
      <dgm:prSet/>
      <dgm:spPr/>
      <dgm:t>
        <a:bodyPr/>
        <a:lstStyle/>
        <a:p>
          <a:pPr rtl="0"/>
          <a:r>
            <a:rPr lang="en-GB" dirty="0"/>
            <a:t>Ok – let’s try this…</a:t>
          </a:r>
        </a:p>
      </dgm:t>
    </dgm:pt>
    <dgm:pt modelId="{FA266187-DE48-4A9B-9B0F-37E01592BE1A}" type="parTrans" cxnId="{2F5ED849-0832-46D2-9A6B-164260499750}">
      <dgm:prSet/>
      <dgm:spPr/>
      <dgm:t>
        <a:bodyPr/>
        <a:lstStyle/>
        <a:p>
          <a:endParaRPr lang="en-US"/>
        </a:p>
      </dgm:t>
    </dgm:pt>
    <dgm:pt modelId="{1C5C11DB-4F81-4A06-99E5-514D40D5FBC9}" type="sibTrans" cxnId="{2F5ED849-0832-46D2-9A6B-164260499750}">
      <dgm:prSet/>
      <dgm:spPr/>
      <dgm:t>
        <a:bodyPr/>
        <a:lstStyle/>
        <a:p>
          <a:endParaRPr lang="en-US"/>
        </a:p>
      </dgm:t>
    </dgm:pt>
    <dgm:pt modelId="{FABA3413-902C-4A49-B4D3-CDFE133086A1}" type="pres">
      <dgm:prSet presAssocID="{FA475AC9-A59E-49D6-B06D-2A8983A7E5BA}" presName="Name0" presStyleCnt="0">
        <dgm:presLayoutVars>
          <dgm:dir/>
          <dgm:animLvl val="lvl"/>
          <dgm:resizeHandles val="exact"/>
        </dgm:presLayoutVars>
      </dgm:prSet>
      <dgm:spPr/>
      <dgm:t>
        <a:bodyPr/>
        <a:lstStyle/>
        <a:p>
          <a:endParaRPr lang="en-US"/>
        </a:p>
      </dgm:t>
    </dgm:pt>
    <dgm:pt modelId="{9ABD5263-3F0A-40E6-B7FF-2271E636D2A5}" type="pres">
      <dgm:prSet presAssocID="{16EC32A7-F3B8-4909-8272-B440627B8069}" presName="linNode" presStyleCnt="0"/>
      <dgm:spPr/>
    </dgm:pt>
    <dgm:pt modelId="{D066C308-73F3-436C-B6D5-DF00785237A2}" type="pres">
      <dgm:prSet presAssocID="{16EC32A7-F3B8-4909-8272-B440627B8069}" presName="parentText" presStyleLbl="node1" presStyleIdx="0" presStyleCnt="1">
        <dgm:presLayoutVars>
          <dgm:chMax val="1"/>
          <dgm:bulletEnabled val="1"/>
        </dgm:presLayoutVars>
      </dgm:prSet>
      <dgm:spPr/>
      <dgm:t>
        <a:bodyPr/>
        <a:lstStyle/>
        <a:p>
          <a:endParaRPr lang="en-US"/>
        </a:p>
      </dgm:t>
    </dgm:pt>
  </dgm:ptLst>
  <dgm:cxnLst>
    <dgm:cxn modelId="{CF948FE5-332E-4431-877C-A1654DB5F351}" type="presOf" srcId="{FA475AC9-A59E-49D6-B06D-2A8983A7E5BA}" destId="{FABA3413-902C-4A49-B4D3-CDFE133086A1}" srcOrd="0" destOrd="0" presId="urn:microsoft.com/office/officeart/2005/8/layout/vList5"/>
    <dgm:cxn modelId="{2F5ED849-0832-46D2-9A6B-164260499750}" srcId="{FA475AC9-A59E-49D6-B06D-2A8983A7E5BA}" destId="{16EC32A7-F3B8-4909-8272-B440627B8069}" srcOrd="0" destOrd="0" parTransId="{FA266187-DE48-4A9B-9B0F-37E01592BE1A}" sibTransId="{1C5C11DB-4F81-4A06-99E5-514D40D5FBC9}"/>
    <dgm:cxn modelId="{7141D8EC-6834-46C5-81A1-9BA868148C35}" type="presOf" srcId="{16EC32A7-F3B8-4909-8272-B440627B8069}" destId="{D066C308-73F3-436C-B6D5-DF00785237A2}" srcOrd="0" destOrd="0" presId="urn:microsoft.com/office/officeart/2005/8/layout/vList5"/>
    <dgm:cxn modelId="{9015368C-647F-4975-B02C-E3FD80903F50}" type="presParOf" srcId="{FABA3413-902C-4A49-B4D3-CDFE133086A1}" destId="{9ABD5263-3F0A-40E6-B7FF-2271E636D2A5}" srcOrd="0" destOrd="0" presId="urn:microsoft.com/office/officeart/2005/8/layout/vList5"/>
    <dgm:cxn modelId="{B8A249F0-8B36-4DF0-A98B-4FD572840302}" type="presParOf" srcId="{9ABD5263-3F0A-40E6-B7FF-2271E636D2A5}" destId="{D066C308-73F3-436C-B6D5-DF00785237A2}" srcOrd="0" destOrd="0" presId="urn:microsoft.com/office/officeart/2005/8/layout/vList5"/>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58C1D1B-3D7B-4762-BBDF-432AD26137C8}"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976F2568-A109-468E-A242-3AD29E90B7CA}">
      <dgm:prSet/>
      <dgm:spPr/>
      <dgm:t>
        <a:bodyPr/>
        <a:lstStyle/>
        <a:p>
          <a:pPr rtl="0"/>
          <a:r>
            <a:rPr lang="en-GB" dirty="0"/>
            <a:t>Progressive muscle relaxation is an exercise that reduces stress and anxiety in your body by having you slowly tense and then relax each muscle.</a:t>
          </a:r>
        </a:p>
      </dgm:t>
    </dgm:pt>
    <dgm:pt modelId="{13075CFB-4871-456F-BB10-7127A0C54392}" type="parTrans" cxnId="{3DED0EA8-30D1-4E22-A909-B5D3320E72A0}">
      <dgm:prSet/>
      <dgm:spPr/>
      <dgm:t>
        <a:bodyPr/>
        <a:lstStyle/>
        <a:p>
          <a:endParaRPr lang="en-GB"/>
        </a:p>
      </dgm:t>
    </dgm:pt>
    <dgm:pt modelId="{66E28FCE-4496-41E1-9004-60B7E44218F8}" type="sibTrans" cxnId="{3DED0EA8-30D1-4E22-A909-B5D3320E72A0}">
      <dgm:prSet/>
      <dgm:spPr/>
      <dgm:t>
        <a:bodyPr/>
        <a:lstStyle/>
        <a:p>
          <a:endParaRPr lang="en-GB"/>
        </a:p>
      </dgm:t>
    </dgm:pt>
    <dgm:pt modelId="{97F27069-3D68-4715-B7FA-CE720E0950B6}" type="pres">
      <dgm:prSet presAssocID="{358C1D1B-3D7B-4762-BBDF-432AD26137C8}" presName="linear" presStyleCnt="0">
        <dgm:presLayoutVars>
          <dgm:animLvl val="lvl"/>
          <dgm:resizeHandles val="exact"/>
        </dgm:presLayoutVars>
      </dgm:prSet>
      <dgm:spPr/>
      <dgm:t>
        <a:bodyPr/>
        <a:lstStyle/>
        <a:p>
          <a:endParaRPr lang="en-US"/>
        </a:p>
      </dgm:t>
    </dgm:pt>
    <dgm:pt modelId="{BEEF50C6-09FA-4C41-B49A-5066B18E29BA}" type="pres">
      <dgm:prSet presAssocID="{976F2568-A109-468E-A242-3AD29E90B7CA}" presName="parentText" presStyleLbl="node1" presStyleIdx="0" presStyleCnt="1" custScaleY="104943">
        <dgm:presLayoutVars>
          <dgm:chMax val="0"/>
          <dgm:bulletEnabled val="1"/>
        </dgm:presLayoutVars>
      </dgm:prSet>
      <dgm:spPr/>
      <dgm:t>
        <a:bodyPr/>
        <a:lstStyle/>
        <a:p>
          <a:endParaRPr lang="en-US"/>
        </a:p>
      </dgm:t>
    </dgm:pt>
  </dgm:ptLst>
  <dgm:cxnLst>
    <dgm:cxn modelId="{1BDA720D-2B31-46D7-A7E5-3AAAFFD0A56E}" type="presOf" srcId="{976F2568-A109-468E-A242-3AD29E90B7CA}" destId="{BEEF50C6-09FA-4C41-B49A-5066B18E29BA}" srcOrd="0" destOrd="0" presId="urn:microsoft.com/office/officeart/2005/8/layout/vList2"/>
    <dgm:cxn modelId="{3DED0EA8-30D1-4E22-A909-B5D3320E72A0}" srcId="{358C1D1B-3D7B-4762-BBDF-432AD26137C8}" destId="{976F2568-A109-468E-A242-3AD29E90B7CA}" srcOrd="0" destOrd="0" parTransId="{13075CFB-4871-456F-BB10-7127A0C54392}" sibTransId="{66E28FCE-4496-41E1-9004-60B7E44218F8}"/>
    <dgm:cxn modelId="{DCFE70BA-5A54-4DE0-9982-0692AADA4A67}" type="presOf" srcId="{358C1D1B-3D7B-4762-BBDF-432AD26137C8}" destId="{97F27069-3D68-4715-B7FA-CE720E0950B6}" srcOrd="0" destOrd="0" presId="urn:microsoft.com/office/officeart/2005/8/layout/vList2"/>
    <dgm:cxn modelId="{2F28F945-F1B7-420D-88AF-EA950F33E952}" type="presParOf" srcId="{97F27069-3D68-4715-B7FA-CE720E0950B6}" destId="{BEEF50C6-09FA-4C41-B49A-5066B18E29BA}"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0C0AD1-2FC3-4439-AC7F-40B1E05AD0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A13D2FF-BCFC-45B5-ACF8-A6EA0C0BE75A}">
      <dgm:prSet/>
      <dgm:spPr/>
      <dgm:t>
        <a:bodyPr/>
        <a:lstStyle/>
        <a:p>
          <a:pPr rtl="0"/>
          <a:r>
            <a:rPr lang="en-GB"/>
            <a:t>The intention of this exercise is to focus your attention on your breath as you allow thoughts and sensations to come and go in the background.</a:t>
          </a:r>
        </a:p>
      </dgm:t>
    </dgm:pt>
    <dgm:pt modelId="{62CC6EE8-7BD0-4893-94B6-CEFBD0C27935}" type="parTrans" cxnId="{2981D241-50BC-494E-8C14-13FC98D054E6}">
      <dgm:prSet/>
      <dgm:spPr/>
      <dgm:t>
        <a:bodyPr/>
        <a:lstStyle/>
        <a:p>
          <a:endParaRPr lang="en-US"/>
        </a:p>
      </dgm:t>
    </dgm:pt>
    <dgm:pt modelId="{2E09AB37-C4A0-40DA-A4EA-26597F70D646}" type="sibTrans" cxnId="{2981D241-50BC-494E-8C14-13FC98D054E6}">
      <dgm:prSet/>
      <dgm:spPr/>
      <dgm:t>
        <a:bodyPr/>
        <a:lstStyle/>
        <a:p>
          <a:endParaRPr lang="en-US"/>
        </a:p>
      </dgm:t>
    </dgm:pt>
    <dgm:pt modelId="{4E262D16-21CC-4501-BB1F-4D61C977E228}" type="pres">
      <dgm:prSet presAssocID="{A40C0AD1-2FC3-4439-AC7F-40B1E05AD028}" presName="linear" presStyleCnt="0">
        <dgm:presLayoutVars>
          <dgm:animLvl val="lvl"/>
          <dgm:resizeHandles val="exact"/>
        </dgm:presLayoutVars>
      </dgm:prSet>
      <dgm:spPr/>
      <dgm:t>
        <a:bodyPr/>
        <a:lstStyle/>
        <a:p>
          <a:endParaRPr lang="en-US"/>
        </a:p>
      </dgm:t>
    </dgm:pt>
    <dgm:pt modelId="{F782E3ED-87F1-436F-A053-4C1BCDFF7360}" type="pres">
      <dgm:prSet presAssocID="{FA13D2FF-BCFC-45B5-ACF8-A6EA0C0BE75A}" presName="parentText" presStyleLbl="node1" presStyleIdx="0" presStyleCnt="1" custLinFactNeighborX="-3040" custLinFactNeighborY="-12942">
        <dgm:presLayoutVars>
          <dgm:chMax val="0"/>
          <dgm:bulletEnabled val="1"/>
        </dgm:presLayoutVars>
      </dgm:prSet>
      <dgm:spPr/>
      <dgm:t>
        <a:bodyPr/>
        <a:lstStyle/>
        <a:p>
          <a:endParaRPr lang="en-US"/>
        </a:p>
      </dgm:t>
    </dgm:pt>
  </dgm:ptLst>
  <dgm:cxnLst>
    <dgm:cxn modelId="{2981D241-50BC-494E-8C14-13FC98D054E6}" srcId="{A40C0AD1-2FC3-4439-AC7F-40B1E05AD028}" destId="{FA13D2FF-BCFC-45B5-ACF8-A6EA0C0BE75A}" srcOrd="0" destOrd="0" parTransId="{62CC6EE8-7BD0-4893-94B6-CEFBD0C27935}" sibTransId="{2E09AB37-C4A0-40DA-A4EA-26597F70D646}"/>
    <dgm:cxn modelId="{9DDF8787-23D9-4574-BE12-B9F3326351D7}" type="presOf" srcId="{FA13D2FF-BCFC-45B5-ACF8-A6EA0C0BE75A}" destId="{F782E3ED-87F1-436F-A053-4C1BCDFF7360}" srcOrd="0" destOrd="0" presId="urn:microsoft.com/office/officeart/2005/8/layout/vList2"/>
    <dgm:cxn modelId="{540DE889-0CDC-4914-A385-1F32DF6E1E18}" type="presOf" srcId="{A40C0AD1-2FC3-4439-AC7F-40B1E05AD028}" destId="{4E262D16-21CC-4501-BB1F-4D61C977E228}" srcOrd="0" destOrd="0" presId="urn:microsoft.com/office/officeart/2005/8/layout/vList2"/>
    <dgm:cxn modelId="{52835589-E692-4DDE-8D53-7ED980D87246}" type="presParOf" srcId="{4E262D16-21CC-4501-BB1F-4D61C977E228}" destId="{F782E3ED-87F1-436F-A053-4C1BCDFF7360}"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0C0AD1-2FC3-4439-AC7F-40B1E05AD02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A13D2FF-BCFC-45B5-ACF8-A6EA0C0BE75A}">
      <dgm:prSet/>
      <dgm:spPr/>
      <dgm:t>
        <a:bodyPr/>
        <a:lstStyle/>
        <a:p>
          <a:pPr rtl="0"/>
          <a:r>
            <a:rPr lang="en-GB"/>
            <a:t>The intention of this exercise is to focus your attention on your breath as you allow thoughts and sensations to come and go in the background.</a:t>
          </a:r>
        </a:p>
      </dgm:t>
    </dgm:pt>
    <dgm:pt modelId="{62CC6EE8-7BD0-4893-94B6-CEFBD0C27935}" type="parTrans" cxnId="{2981D241-50BC-494E-8C14-13FC98D054E6}">
      <dgm:prSet/>
      <dgm:spPr/>
      <dgm:t>
        <a:bodyPr/>
        <a:lstStyle/>
        <a:p>
          <a:endParaRPr lang="en-US"/>
        </a:p>
      </dgm:t>
    </dgm:pt>
    <dgm:pt modelId="{2E09AB37-C4A0-40DA-A4EA-26597F70D646}" type="sibTrans" cxnId="{2981D241-50BC-494E-8C14-13FC98D054E6}">
      <dgm:prSet/>
      <dgm:spPr/>
      <dgm:t>
        <a:bodyPr/>
        <a:lstStyle/>
        <a:p>
          <a:endParaRPr lang="en-US"/>
        </a:p>
      </dgm:t>
    </dgm:pt>
    <dgm:pt modelId="{4E262D16-21CC-4501-BB1F-4D61C977E228}" type="pres">
      <dgm:prSet presAssocID="{A40C0AD1-2FC3-4439-AC7F-40B1E05AD028}" presName="linear" presStyleCnt="0">
        <dgm:presLayoutVars>
          <dgm:animLvl val="lvl"/>
          <dgm:resizeHandles val="exact"/>
        </dgm:presLayoutVars>
      </dgm:prSet>
      <dgm:spPr/>
      <dgm:t>
        <a:bodyPr/>
        <a:lstStyle/>
        <a:p>
          <a:endParaRPr lang="en-US"/>
        </a:p>
      </dgm:t>
    </dgm:pt>
    <dgm:pt modelId="{F782E3ED-87F1-436F-A053-4C1BCDFF7360}" type="pres">
      <dgm:prSet presAssocID="{FA13D2FF-BCFC-45B5-ACF8-A6EA0C0BE75A}" presName="parentText" presStyleLbl="node1" presStyleIdx="0" presStyleCnt="1" custLinFactNeighborX="-3040" custLinFactNeighborY="-12942">
        <dgm:presLayoutVars>
          <dgm:chMax val="0"/>
          <dgm:bulletEnabled val="1"/>
        </dgm:presLayoutVars>
      </dgm:prSet>
      <dgm:spPr/>
      <dgm:t>
        <a:bodyPr/>
        <a:lstStyle/>
        <a:p>
          <a:endParaRPr lang="en-US"/>
        </a:p>
      </dgm:t>
    </dgm:pt>
  </dgm:ptLst>
  <dgm:cxnLst>
    <dgm:cxn modelId="{688C731F-75FA-4821-AF21-B33C73329037}" type="presOf" srcId="{FA13D2FF-BCFC-45B5-ACF8-A6EA0C0BE75A}" destId="{F782E3ED-87F1-436F-A053-4C1BCDFF7360}" srcOrd="0" destOrd="0" presId="urn:microsoft.com/office/officeart/2005/8/layout/vList2"/>
    <dgm:cxn modelId="{2981D241-50BC-494E-8C14-13FC98D054E6}" srcId="{A40C0AD1-2FC3-4439-AC7F-40B1E05AD028}" destId="{FA13D2FF-BCFC-45B5-ACF8-A6EA0C0BE75A}" srcOrd="0" destOrd="0" parTransId="{62CC6EE8-7BD0-4893-94B6-CEFBD0C27935}" sibTransId="{2E09AB37-C4A0-40DA-A4EA-26597F70D646}"/>
    <dgm:cxn modelId="{1DF8AB0D-D2C6-4426-9371-77729C72B9A9}" type="presOf" srcId="{A40C0AD1-2FC3-4439-AC7F-40B1E05AD028}" destId="{4E262D16-21CC-4501-BB1F-4D61C977E228}" srcOrd="0" destOrd="0" presId="urn:microsoft.com/office/officeart/2005/8/layout/vList2"/>
    <dgm:cxn modelId="{8AC35867-5377-4113-A046-261CA3281C0B}" type="presParOf" srcId="{4E262D16-21CC-4501-BB1F-4D61C977E228}" destId="{F782E3ED-87F1-436F-A053-4C1BCDFF7360}"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047BA-0375-4E18-9A4B-0F66E8202A1A}">
      <dsp:nvSpPr>
        <dsp:cNvPr id="0" name=""/>
        <dsp:cNvSpPr/>
      </dsp:nvSpPr>
      <dsp:spPr>
        <a:xfrm>
          <a:off x="0" y="699"/>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2A94B5-1626-4383-8245-F8C036EF3667}">
      <dsp:nvSpPr>
        <dsp:cNvPr id="0" name=""/>
        <dsp:cNvSpPr/>
      </dsp:nvSpPr>
      <dsp:spPr>
        <a:xfrm>
          <a:off x="0" y="699"/>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Worried</a:t>
          </a:r>
        </a:p>
      </dsp:txBody>
      <dsp:txXfrm>
        <a:off x="0" y="699"/>
        <a:ext cx="3433136" cy="818323"/>
      </dsp:txXfrm>
    </dsp:sp>
    <dsp:sp modelId="{E0C1D84D-4FD8-4A15-8D8E-EE7DB57FB067}">
      <dsp:nvSpPr>
        <dsp:cNvPr id="0" name=""/>
        <dsp:cNvSpPr/>
      </dsp:nvSpPr>
      <dsp:spPr>
        <a:xfrm>
          <a:off x="0" y="819022"/>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B8E9DC-239F-43CB-A229-3514070F1303}">
      <dsp:nvSpPr>
        <dsp:cNvPr id="0" name=""/>
        <dsp:cNvSpPr/>
      </dsp:nvSpPr>
      <dsp:spPr>
        <a:xfrm>
          <a:off x="0" y="819022"/>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Upset</a:t>
          </a:r>
        </a:p>
      </dsp:txBody>
      <dsp:txXfrm>
        <a:off x="0" y="819022"/>
        <a:ext cx="3433136" cy="818323"/>
      </dsp:txXfrm>
    </dsp:sp>
    <dsp:sp modelId="{A3CB0AC3-0E2B-4577-963E-DAC6A88A1BA5}">
      <dsp:nvSpPr>
        <dsp:cNvPr id="0" name=""/>
        <dsp:cNvSpPr/>
      </dsp:nvSpPr>
      <dsp:spPr>
        <a:xfrm>
          <a:off x="0" y="1637345"/>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B276C2-8C96-4ADE-9F25-12581BDE8C07}">
      <dsp:nvSpPr>
        <dsp:cNvPr id="0" name=""/>
        <dsp:cNvSpPr/>
      </dsp:nvSpPr>
      <dsp:spPr>
        <a:xfrm>
          <a:off x="0" y="1637345"/>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Feeling sick</a:t>
          </a:r>
        </a:p>
      </dsp:txBody>
      <dsp:txXfrm>
        <a:off x="0" y="1637345"/>
        <a:ext cx="3433136" cy="818323"/>
      </dsp:txXfrm>
    </dsp:sp>
    <dsp:sp modelId="{24DE09FB-AD8C-494B-A04A-8DF9F5B70822}">
      <dsp:nvSpPr>
        <dsp:cNvPr id="0" name=""/>
        <dsp:cNvSpPr/>
      </dsp:nvSpPr>
      <dsp:spPr>
        <a:xfrm>
          <a:off x="0" y="2455668"/>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A0750F-4873-46F1-887D-9EA52DA1AAB9}">
      <dsp:nvSpPr>
        <dsp:cNvPr id="0" name=""/>
        <dsp:cNvSpPr/>
      </dsp:nvSpPr>
      <dsp:spPr>
        <a:xfrm>
          <a:off x="0" y="2455668"/>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Feeling shaky/dizzy</a:t>
          </a:r>
        </a:p>
      </dsp:txBody>
      <dsp:txXfrm>
        <a:off x="0" y="2455668"/>
        <a:ext cx="3433136" cy="818323"/>
      </dsp:txXfrm>
    </dsp:sp>
    <dsp:sp modelId="{D46CAF24-275C-4615-AA16-25A10568E3EE}">
      <dsp:nvSpPr>
        <dsp:cNvPr id="0" name=""/>
        <dsp:cNvSpPr/>
      </dsp:nvSpPr>
      <dsp:spPr>
        <a:xfrm>
          <a:off x="0" y="3273991"/>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A8474-FF82-40C5-8601-4A5E228286BF}">
      <dsp:nvSpPr>
        <dsp:cNvPr id="0" name=""/>
        <dsp:cNvSpPr/>
      </dsp:nvSpPr>
      <dsp:spPr>
        <a:xfrm>
          <a:off x="0" y="3273991"/>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dirty="0"/>
            <a:t>Feeling like you might faint/pass out</a:t>
          </a:r>
        </a:p>
      </dsp:txBody>
      <dsp:txXfrm>
        <a:off x="0" y="3273991"/>
        <a:ext cx="3433136" cy="818323"/>
      </dsp:txXfrm>
    </dsp:sp>
    <dsp:sp modelId="{BA91963E-F519-4CD7-8FF6-C427FF0C9BBF}">
      <dsp:nvSpPr>
        <dsp:cNvPr id="0" name=""/>
        <dsp:cNvSpPr/>
      </dsp:nvSpPr>
      <dsp:spPr>
        <a:xfrm>
          <a:off x="0" y="4092314"/>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86766-59FC-4E79-99B3-A16E2CE5CF69}">
      <dsp:nvSpPr>
        <dsp:cNvPr id="0" name=""/>
        <dsp:cNvSpPr/>
      </dsp:nvSpPr>
      <dsp:spPr>
        <a:xfrm>
          <a:off x="0" y="4092314"/>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Thinking unpleasant thoughts</a:t>
          </a:r>
        </a:p>
      </dsp:txBody>
      <dsp:txXfrm>
        <a:off x="0" y="4092314"/>
        <a:ext cx="3433136" cy="818323"/>
      </dsp:txXfrm>
    </dsp:sp>
    <dsp:sp modelId="{D9815E28-C542-4785-AC67-209DE6339D3D}">
      <dsp:nvSpPr>
        <dsp:cNvPr id="0" name=""/>
        <dsp:cNvSpPr/>
      </dsp:nvSpPr>
      <dsp:spPr>
        <a:xfrm>
          <a:off x="0" y="4910637"/>
          <a:ext cx="3433136"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239F55-5C23-43BB-85C3-C7265E772E3A}">
      <dsp:nvSpPr>
        <dsp:cNvPr id="0" name=""/>
        <dsp:cNvSpPr/>
      </dsp:nvSpPr>
      <dsp:spPr>
        <a:xfrm>
          <a:off x="0" y="4910637"/>
          <a:ext cx="3433136" cy="818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lvl="0" algn="l" defTabSz="977900" rtl="0">
            <a:lnSpc>
              <a:spcPct val="90000"/>
            </a:lnSpc>
            <a:spcBef>
              <a:spcPct val="0"/>
            </a:spcBef>
            <a:spcAft>
              <a:spcPct val="35000"/>
            </a:spcAft>
          </a:pPr>
          <a:r>
            <a:rPr lang="en-GB" sz="2200" kern="1200"/>
            <a:t>Thinking that you might “go crazy”</a:t>
          </a:r>
        </a:p>
      </dsp:txBody>
      <dsp:txXfrm>
        <a:off x="0" y="4910637"/>
        <a:ext cx="3433136" cy="8183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23CC2-0395-4171-9651-9CCAAE036D5E}">
      <dsp:nvSpPr>
        <dsp:cNvPr id="0" name=""/>
        <dsp:cNvSpPr/>
      </dsp:nvSpPr>
      <dsp:spPr>
        <a:xfrm>
          <a:off x="653386" y="0"/>
          <a:ext cx="4500562" cy="2925365"/>
        </a:xfrm>
        <a:prstGeom prst="round2Same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40640" rIns="121920" bIns="40640" numCol="1" spcCol="1270" anchor="ctr" anchorCtr="0">
          <a:noAutofit/>
        </a:bodyPr>
        <a:lstStyle/>
        <a:p>
          <a:pPr lvl="0" algn="ctr" defTabSz="1422400" rtl="0">
            <a:lnSpc>
              <a:spcPct val="90000"/>
            </a:lnSpc>
            <a:spcBef>
              <a:spcPct val="0"/>
            </a:spcBef>
            <a:spcAft>
              <a:spcPct val="35000"/>
            </a:spcAft>
          </a:pPr>
          <a:r>
            <a:rPr lang="en-GB" sz="3200" kern="1200" dirty="0"/>
            <a:t>Anxiety is a state of apprehension or fear resulting from the anticipation of a real or perceived threat, event or situation.  </a:t>
          </a:r>
        </a:p>
      </dsp:txBody>
      <dsp:txXfrm>
        <a:off x="796191" y="142805"/>
        <a:ext cx="4214952" cy="2782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422B6-7587-4919-8CBC-766EB82F1644}">
      <dsp:nvSpPr>
        <dsp:cNvPr id="0" name=""/>
        <dsp:cNvSpPr/>
      </dsp:nvSpPr>
      <dsp:spPr>
        <a:xfrm>
          <a:off x="1104746" y="919"/>
          <a:ext cx="3659758" cy="2777004"/>
        </a:xfrm>
        <a:prstGeom prst="ellips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1466850" rtl="0">
            <a:lnSpc>
              <a:spcPct val="90000"/>
            </a:lnSpc>
            <a:spcBef>
              <a:spcPct val="0"/>
            </a:spcBef>
            <a:spcAft>
              <a:spcPct val="35000"/>
            </a:spcAft>
          </a:pPr>
          <a:r>
            <a:rPr lang="en-GB" sz="3300" kern="1200" dirty="0"/>
            <a:t>Anxiety is a condition that can affect anyone </a:t>
          </a:r>
        </a:p>
      </dsp:txBody>
      <dsp:txXfrm>
        <a:off x="1640705" y="407602"/>
        <a:ext cx="2587840" cy="19636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0A774-947E-4B87-9EFA-4B062D560BEA}">
      <dsp:nvSpPr>
        <dsp:cNvPr id="0" name=""/>
        <dsp:cNvSpPr/>
      </dsp:nvSpPr>
      <dsp:spPr>
        <a:xfrm>
          <a:off x="0" y="282804"/>
          <a:ext cx="3247663" cy="998153"/>
        </a:xfrm>
        <a:prstGeom prst="roundRect">
          <a:avLst/>
        </a:prstGeom>
        <a:solidFill>
          <a:schemeClr val="accent2">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Fight-flight-freeze </a:t>
          </a:r>
        </a:p>
      </dsp:txBody>
      <dsp:txXfrm>
        <a:off x="48726" y="331530"/>
        <a:ext cx="3150211" cy="9007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6FD12-90E4-4E59-B2A8-004A67B58BCE}">
      <dsp:nvSpPr>
        <dsp:cNvPr id="0" name=""/>
        <dsp:cNvSpPr/>
      </dsp:nvSpPr>
      <dsp:spPr>
        <a:xfrm rot="10800000">
          <a:off x="1977662" y="0"/>
          <a:ext cx="5834088" cy="1800518"/>
        </a:xfrm>
        <a:prstGeom prst="homePlate">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3978" tIns="247650" rIns="462280" bIns="247650" numCol="1" spcCol="1270" anchor="ctr" anchorCtr="0">
          <a:noAutofit/>
        </a:bodyPr>
        <a:lstStyle/>
        <a:p>
          <a:pPr lvl="0" algn="ctr" defTabSz="2889250" rtl="0">
            <a:lnSpc>
              <a:spcPct val="90000"/>
            </a:lnSpc>
            <a:spcBef>
              <a:spcPct val="0"/>
            </a:spcBef>
            <a:spcAft>
              <a:spcPct val="35000"/>
            </a:spcAft>
          </a:pPr>
          <a:r>
            <a:rPr lang="en-GB" sz="6500" kern="1200"/>
            <a:t>Avoidance </a:t>
          </a:r>
        </a:p>
      </dsp:txBody>
      <dsp:txXfrm rot="10800000">
        <a:off x="2427791" y="0"/>
        <a:ext cx="5383959" cy="1800518"/>
      </dsp:txXfrm>
    </dsp:sp>
    <dsp:sp modelId="{4CDDD3D6-A781-4CC1-B89D-FA790C21D5A8}">
      <dsp:nvSpPr>
        <dsp:cNvPr id="0" name=""/>
        <dsp:cNvSpPr/>
      </dsp:nvSpPr>
      <dsp:spPr>
        <a:xfrm>
          <a:off x="961314" y="0"/>
          <a:ext cx="2032694" cy="1800518"/>
        </a:xfrm>
        <a:prstGeom prst="ellipse">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286F4-2253-4B2C-BEC0-35FB78E89D99}">
      <dsp:nvSpPr>
        <dsp:cNvPr id="0" name=""/>
        <dsp:cNvSpPr/>
      </dsp:nvSpPr>
      <dsp:spPr>
        <a:xfrm>
          <a:off x="0" y="3341"/>
          <a:ext cx="4916760" cy="2273033"/>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lvl="0" algn="ctr" defTabSz="1422400" rtl="0">
            <a:lnSpc>
              <a:spcPct val="90000"/>
            </a:lnSpc>
            <a:spcBef>
              <a:spcPct val="0"/>
            </a:spcBef>
            <a:spcAft>
              <a:spcPct val="35000"/>
            </a:spcAft>
          </a:pPr>
          <a:r>
            <a:rPr lang="en-GB" sz="3200" kern="1200" dirty="0"/>
            <a:t>Cognitive distortions are irrational thoughts that can influence your emotions.</a:t>
          </a:r>
        </a:p>
      </dsp:txBody>
      <dsp:txXfrm>
        <a:off x="0" y="3341"/>
        <a:ext cx="4916760" cy="22730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25D3F-3862-46DF-B83C-0511AF679BF0}">
      <dsp:nvSpPr>
        <dsp:cNvPr id="0" name=""/>
        <dsp:cNvSpPr/>
      </dsp:nvSpPr>
      <dsp:spPr>
        <a:xfrm>
          <a:off x="5403096" y="501"/>
          <a:ext cx="4346150" cy="1965694"/>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a:t>Magnification and Minimization: </a:t>
          </a:r>
          <a:r>
            <a:rPr lang="en-GB" sz="2800" kern="1200" dirty="0"/>
            <a:t>Exaggerating or minimizing the importance of events. </a:t>
          </a:r>
        </a:p>
      </dsp:txBody>
      <dsp:txXfrm>
        <a:off x="5403096" y="501"/>
        <a:ext cx="4346150" cy="1965694"/>
      </dsp:txXfrm>
    </dsp:sp>
    <dsp:sp modelId="{7DB87032-2BD4-4629-A273-E697ADC0BFEE}">
      <dsp:nvSpPr>
        <dsp:cNvPr id="0" name=""/>
        <dsp:cNvSpPr/>
      </dsp:nvSpPr>
      <dsp:spPr>
        <a:xfrm>
          <a:off x="3262455" y="501"/>
          <a:ext cx="1946037" cy="1965694"/>
        </a:xfrm>
        <a:prstGeom prst="rect">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3515D7-7D91-473B-99B0-95F10F7494EA}">
      <dsp:nvSpPr>
        <dsp:cNvPr id="0" name=""/>
        <dsp:cNvSpPr/>
      </dsp:nvSpPr>
      <dsp:spPr>
        <a:xfrm>
          <a:off x="3300745" y="2384928"/>
          <a:ext cx="4346150" cy="1965694"/>
        </a:xfrm>
        <a:prstGeom prst="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a:t>Catastrophizing: </a:t>
          </a:r>
          <a:r>
            <a:rPr lang="en-GB" sz="2800" kern="1200" dirty="0"/>
            <a:t>Seeing only the worst possible outcomes of a situation.</a:t>
          </a:r>
        </a:p>
      </dsp:txBody>
      <dsp:txXfrm>
        <a:off x="3300745" y="2384928"/>
        <a:ext cx="4346150" cy="1965694"/>
      </dsp:txXfrm>
    </dsp:sp>
    <dsp:sp modelId="{7D00FD77-4C00-4BEB-BDE2-39B2EFF0D2C9}">
      <dsp:nvSpPr>
        <dsp:cNvPr id="0" name=""/>
        <dsp:cNvSpPr/>
      </dsp:nvSpPr>
      <dsp:spPr>
        <a:xfrm>
          <a:off x="7803209" y="2290535"/>
          <a:ext cx="1946037" cy="1965694"/>
        </a:xfrm>
        <a:prstGeom prst="rect">
          <a:avLst/>
        </a:prstGeom>
        <a:blipFill rotWithShape="1">
          <a:blip xmlns:r="http://schemas.openxmlformats.org/officeDocument/2006/relationships" r:embed="rId2"/>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D4AB50-BB17-409F-8DCB-D3C26BD9EC1B}">
      <dsp:nvSpPr>
        <dsp:cNvPr id="0" name=""/>
        <dsp:cNvSpPr/>
      </dsp:nvSpPr>
      <dsp:spPr>
        <a:xfrm>
          <a:off x="5403096" y="4580569"/>
          <a:ext cx="4346150" cy="1965694"/>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b="1" kern="1200" dirty="0"/>
            <a:t>Overgeneralization: </a:t>
          </a:r>
          <a:r>
            <a:rPr lang="en-GB" sz="2800" kern="1200" dirty="0"/>
            <a:t>Making broad interpretations from a single or few events. </a:t>
          </a:r>
        </a:p>
      </dsp:txBody>
      <dsp:txXfrm>
        <a:off x="5403096" y="4580569"/>
        <a:ext cx="4346150" cy="1965694"/>
      </dsp:txXfrm>
    </dsp:sp>
    <dsp:sp modelId="{43DB4459-763A-4ADE-8DE1-EFC13D3B8D40}">
      <dsp:nvSpPr>
        <dsp:cNvPr id="0" name=""/>
        <dsp:cNvSpPr/>
      </dsp:nvSpPr>
      <dsp:spPr>
        <a:xfrm>
          <a:off x="3262455" y="4580569"/>
          <a:ext cx="1946037" cy="1965694"/>
        </a:xfrm>
        <a:prstGeom prst="rect">
          <a:avLst/>
        </a:prstGeom>
        <a:blipFill rotWithShape="1">
          <a:blip xmlns:r="http://schemas.openxmlformats.org/officeDocument/2006/relationships" r:embed="rId3"/>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1DA36-3405-4F2A-9CDD-75CE22A5BC71}">
      <dsp:nvSpPr>
        <dsp:cNvPr id="0" name=""/>
        <dsp:cNvSpPr/>
      </dsp:nvSpPr>
      <dsp:spPr>
        <a:xfrm>
          <a:off x="2949210" y="933"/>
          <a:ext cx="7056659" cy="1925550"/>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lvl="0" algn="ctr" defTabSz="977900" rtl="0">
            <a:lnSpc>
              <a:spcPct val="90000"/>
            </a:lnSpc>
            <a:spcBef>
              <a:spcPct val="0"/>
            </a:spcBef>
            <a:spcAft>
              <a:spcPct val="35000"/>
            </a:spcAft>
          </a:pPr>
          <a:r>
            <a:rPr lang="en-GB" sz="2200" b="1" kern="1200" dirty="0"/>
            <a:t>Magical Thinking: </a:t>
          </a:r>
          <a:r>
            <a:rPr lang="en-GB" sz="2200" kern="1200" dirty="0"/>
            <a:t>The belief that acts will influence unrelated situations. </a:t>
          </a:r>
        </a:p>
      </dsp:txBody>
      <dsp:txXfrm>
        <a:off x="3911985" y="933"/>
        <a:ext cx="5131109" cy="1925550"/>
      </dsp:txXfrm>
    </dsp:sp>
    <dsp:sp modelId="{04D57777-DCC9-46F4-B0E6-F4F5882F6862}">
      <dsp:nvSpPr>
        <dsp:cNvPr id="0" name=""/>
        <dsp:cNvSpPr/>
      </dsp:nvSpPr>
      <dsp:spPr>
        <a:xfrm>
          <a:off x="2949210" y="2196060"/>
          <a:ext cx="5988316" cy="1925550"/>
        </a:xfrm>
        <a:prstGeom prst="chevron">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lvl="0" algn="ctr" defTabSz="977900" rtl="0">
            <a:lnSpc>
              <a:spcPct val="90000"/>
            </a:lnSpc>
            <a:spcBef>
              <a:spcPct val="0"/>
            </a:spcBef>
            <a:spcAft>
              <a:spcPct val="35000"/>
            </a:spcAft>
          </a:pPr>
          <a:r>
            <a:rPr lang="en-GB" sz="2200" b="1" kern="1200" dirty="0"/>
            <a:t>Personalization: </a:t>
          </a:r>
          <a:r>
            <a:rPr lang="en-GB" sz="2200" kern="1200" dirty="0"/>
            <a:t>The belief that one is responsible for events outside of their own control. </a:t>
          </a:r>
        </a:p>
      </dsp:txBody>
      <dsp:txXfrm>
        <a:off x="3911985" y="2196060"/>
        <a:ext cx="4062766" cy="1925550"/>
      </dsp:txXfrm>
    </dsp:sp>
    <dsp:sp modelId="{78A63E60-4F41-4498-9DA1-A2B124310E15}">
      <dsp:nvSpPr>
        <dsp:cNvPr id="0" name=""/>
        <dsp:cNvSpPr/>
      </dsp:nvSpPr>
      <dsp:spPr>
        <a:xfrm>
          <a:off x="2949210" y="4391188"/>
          <a:ext cx="4813875" cy="1925550"/>
        </a:xfrm>
        <a:prstGeom prst="chevron">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13970" rIns="0" bIns="13970" numCol="1" spcCol="1270" anchor="ctr" anchorCtr="0">
          <a:noAutofit/>
        </a:bodyPr>
        <a:lstStyle/>
        <a:p>
          <a:pPr lvl="0" algn="ctr" defTabSz="977900" rtl="0">
            <a:lnSpc>
              <a:spcPct val="90000"/>
            </a:lnSpc>
            <a:spcBef>
              <a:spcPct val="0"/>
            </a:spcBef>
            <a:spcAft>
              <a:spcPct val="35000"/>
            </a:spcAft>
          </a:pPr>
          <a:r>
            <a:rPr lang="en-GB" sz="2200" b="1" kern="1200" dirty="0"/>
            <a:t>Jumping to Conclusions: </a:t>
          </a:r>
          <a:r>
            <a:rPr lang="en-GB" sz="2200" kern="1200" dirty="0"/>
            <a:t>Interpreting the meaning of a situation with little or no evidence.</a:t>
          </a:r>
        </a:p>
      </dsp:txBody>
      <dsp:txXfrm>
        <a:off x="3911985" y="4391188"/>
        <a:ext cx="2888325" cy="19255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321FE-3252-4B97-8BD8-BB18C9EA85A1}">
      <dsp:nvSpPr>
        <dsp:cNvPr id="0" name=""/>
        <dsp:cNvSpPr/>
      </dsp:nvSpPr>
      <dsp:spPr>
        <a:xfrm>
          <a:off x="0" y="0"/>
          <a:ext cx="1693619" cy="1693619"/>
        </a:xfrm>
        <a:prstGeom prst="pie">
          <a:avLst>
            <a:gd name="adj1" fmla="val 5400000"/>
            <a:gd name="adj2" fmla="val 1620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4BC396-738F-4EDF-86E6-B352173E11CE}">
      <dsp:nvSpPr>
        <dsp:cNvPr id="0" name=""/>
        <dsp:cNvSpPr/>
      </dsp:nvSpPr>
      <dsp:spPr>
        <a:xfrm>
          <a:off x="846809" y="0"/>
          <a:ext cx="7108991" cy="1693619"/>
        </a:xfrm>
        <a:prstGeom prst="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lvl="0" algn="ctr" defTabSz="1200150" rtl="0">
            <a:lnSpc>
              <a:spcPct val="90000"/>
            </a:lnSpc>
            <a:spcBef>
              <a:spcPct val="0"/>
            </a:spcBef>
            <a:spcAft>
              <a:spcPct val="35000"/>
            </a:spcAft>
          </a:pPr>
          <a:r>
            <a:rPr lang="en-GB" sz="2700" kern="1200"/>
            <a:t>In this exercise, you will put a thought on trial by acting as a defense attorney, prosecutor, and judge, to determine the accuracy of the thought.</a:t>
          </a:r>
        </a:p>
      </dsp:txBody>
      <dsp:txXfrm>
        <a:off x="846809" y="0"/>
        <a:ext cx="7108991" cy="16936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29269"/>
          <a:ext cx="7587672" cy="2075037"/>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GB" sz="2800" kern="1200" dirty="0"/>
            <a:t>Progressive muscle relaxation is an exercise that reduces stress and anxiety in your body by having you slowly tense and then relax each muscle.</a:t>
          </a:r>
        </a:p>
      </dsp:txBody>
      <dsp:txXfrm>
        <a:off x="101295" y="130564"/>
        <a:ext cx="7385082" cy="18724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6C308-73F3-436C-B6D5-DF00785237A2}">
      <dsp:nvSpPr>
        <dsp:cNvPr id="0" name=""/>
        <dsp:cNvSpPr/>
      </dsp:nvSpPr>
      <dsp:spPr>
        <a:xfrm>
          <a:off x="2065989" y="0"/>
          <a:ext cx="2324238" cy="748146"/>
        </a:xfrm>
        <a:prstGeom prst="roundRect">
          <a:avLst/>
        </a:prstGeom>
        <a:solidFill>
          <a:schemeClr val="accent1">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lvl="0" algn="ctr" defTabSz="933450" rtl="0">
            <a:lnSpc>
              <a:spcPct val="90000"/>
            </a:lnSpc>
            <a:spcBef>
              <a:spcPct val="0"/>
            </a:spcBef>
            <a:spcAft>
              <a:spcPct val="35000"/>
            </a:spcAft>
          </a:pPr>
          <a:r>
            <a:rPr lang="en-GB" sz="2100" kern="1200" dirty="0"/>
            <a:t>Ok – let’s try this…</a:t>
          </a:r>
        </a:p>
      </dsp:txBody>
      <dsp:txXfrm>
        <a:off x="2102510" y="36521"/>
        <a:ext cx="2251196" cy="6751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F50C6-09FA-4C41-B49A-5066B18E29BA}">
      <dsp:nvSpPr>
        <dsp:cNvPr id="0" name=""/>
        <dsp:cNvSpPr/>
      </dsp:nvSpPr>
      <dsp:spPr>
        <a:xfrm>
          <a:off x="0" y="20155"/>
          <a:ext cx="6451600" cy="1327287"/>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GB" sz="2300" kern="1200" dirty="0"/>
            <a:t>Progressive muscle relaxation is an exercise that reduces stress and anxiety in your body by having you slowly tense and then relax each muscle.</a:t>
          </a:r>
        </a:p>
      </dsp:txBody>
      <dsp:txXfrm>
        <a:off x="64793" y="84948"/>
        <a:ext cx="6322014" cy="119770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2E3ED-87F1-436F-A053-4C1BCDFF7360}">
      <dsp:nvSpPr>
        <dsp:cNvPr id="0" name=""/>
        <dsp:cNvSpPr/>
      </dsp:nvSpPr>
      <dsp:spPr>
        <a:xfrm>
          <a:off x="0" y="0"/>
          <a:ext cx="8557491" cy="2854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l" defTabSz="1778000" rtl="0">
            <a:lnSpc>
              <a:spcPct val="90000"/>
            </a:lnSpc>
            <a:spcBef>
              <a:spcPct val="0"/>
            </a:spcBef>
            <a:spcAft>
              <a:spcPct val="35000"/>
            </a:spcAft>
          </a:pPr>
          <a:r>
            <a:rPr lang="en-GB" sz="4000" kern="1200"/>
            <a:t>The intention of this exercise is to focus your attention on your breath as you allow thoughts and sensations to come and go in the background.</a:t>
          </a:r>
        </a:p>
      </dsp:txBody>
      <dsp:txXfrm>
        <a:off x="139360" y="139360"/>
        <a:ext cx="8278771" cy="25760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2E3ED-87F1-436F-A053-4C1BCDFF7360}">
      <dsp:nvSpPr>
        <dsp:cNvPr id="0" name=""/>
        <dsp:cNvSpPr/>
      </dsp:nvSpPr>
      <dsp:spPr>
        <a:xfrm>
          <a:off x="0" y="0"/>
          <a:ext cx="8557491" cy="28548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l" defTabSz="1778000" rtl="0">
            <a:lnSpc>
              <a:spcPct val="90000"/>
            </a:lnSpc>
            <a:spcBef>
              <a:spcPct val="0"/>
            </a:spcBef>
            <a:spcAft>
              <a:spcPct val="35000"/>
            </a:spcAft>
          </a:pPr>
          <a:r>
            <a:rPr lang="en-GB" sz="4000" kern="1200"/>
            <a:t>The intention of this exercise is to focus your attention on your breath as you allow thoughts and sensations to come and go in the background.</a:t>
          </a:r>
        </a:p>
      </dsp:txBody>
      <dsp:txXfrm>
        <a:off x="139360" y="139360"/>
        <a:ext cx="8278771" cy="25760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AlternatingPictureBlocks">
  <dgm:title val=""/>
  <dgm:desc val=""/>
  <dgm:catLst>
    <dgm:cat type="picture" pri="15000"/>
    <dgm:cat type="pictureconvert" pri="15000"/>
    <dgm:cat type="list" pri="13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primFontSz" for="des" ptType="node" op="equ" val="65"/>
      <dgm:constr type="w" for="ch" forName="comp" refType="w"/>
      <dgm:constr type="h" for="ch" forName="comp" refType="h"/>
      <dgm:constr type="h" for="ch" forName="sibTrans" refType="w" refFor="ch" refForName="comp" op="equ" fact="0.05"/>
    </dgm:constrLst>
    <dgm:ruleLst/>
    <dgm:forEach name="Name0" axis="ch" ptType="node">
      <dgm:layoutNode name="comp" styleLbl="node1">
        <dgm:alg type="composite">
          <dgm:param type="ar" val="3.30"/>
        </dgm:alg>
        <dgm:shape xmlns:r="http://schemas.openxmlformats.org/officeDocument/2006/relationships" r:blip="">
          <dgm:adjLst/>
        </dgm:shape>
        <dgm:presOf/>
        <dgm:choose name="Name1">
          <dgm:if name="Name2" func="var" arg="dir" op="equ" val="norm">
            <dgm:choose name="Name4">
              <dgm:if name="Name5" axis="desOrSelf" ptType="node" func="posOdd" op="equ" val="1">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if>
              <dgm:else name="Name6">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else>
            </dgm:choose>
          </dgm:if>
          <dgm:else name="Name3">
            <dgm:choose name="Name7">
              <dgm:if name="Name8" axis="desOrSelf" ptType="node" func="posOdd" op="equ" val="1">
                <dgm:constrLst>
                  <dgm:constr type="l" for="ch" forName="rect1" refType="w" fact="0.7"/>
                  <dgm:constr type="t" for="ch" forName="rect1" refType="h" fact="0"/>
                  <dgm:constr type="w" for="ch" forName="rect1" refType="w" fact="0.3"/>
                  <dgm:constr type="h" for="ch" forName="rect1" refType="h"/>
                  <dgm:constr type="l" for="ch" forName="rect2" refType="w" fact="0"/>
                  <dgm:constr type="t" for="ch" forName="rect2" refType="h" fact="0"/>
                  <dgm:constr type="w" for="ch" forName="rect2" refType="w" fact="0.67"/>
                  <dgm:constr type="h" for="ch" forName="rect2" refType="h"/>
                </dgm:constrLst>
              </dgm:if>
              <dgm:else name="Name9">
                <dgm:constrLst>
                  <dgm:constr type="l" for="ch" forName="rect1" refType="w" fact="0"/>
                  <dgm:constr type="t" for="ch" forName="rect1" refType="h" fact="0"/>
                  <dgm:constr type="w" for="ch" forName="rect1" refType="w" fact="0.3"/>
                  <dgm:constr type="h" for="ch" forName="rect1" refType="h"/>
                  <dgm:constr type="l" for="ch" forName="rect2" refType="w" fact="0.33"/>
                  <dgm:constr type="t" for="ch" forName="rect2" refType="h" fact="0"/>
                  <dgm:constr type="w" for="ch" forName="rect2" refType="w" fact="0.67"/>
                  <dgm:constr type="h" for="ch" forName="rect2" refType="h"/>
                </dgm:constrLst>
              </dgm:else>
            </dgm:choose>
          </dgm:else>
        </dgm:choose>
        <dgm:ruleLst/>
        <dgm:layoutNode name="rect2" styleLbl="node1">
          <dgm:varLst>
            <dgm:bulletEnabled val="1"/>
          </dgm:varLst>
          <dgm:alg type="tx"/>
          <dgm:shape xmlns:r="http://schemas.openxmlformats.org/officeDocument/2006/relationships" type="rect" r:blip="">
            <dgm:adjLst/>
          </dgm:shape>
          <dgm:presOf axis="desOrSelf" ptType="node"/>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 styleLbl="lnNod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9/18/2020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9/18/2020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diagramColors" Target="../diagrams/colors2.xml"/><Relationship Id="rId1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Colors" Target="../diagrams/colors1.xml"/><Relationship Id="rId12" Type="http://schemas.openxmlformats.org/officeDocument/2006/relationships/diagramQuickStyle" Target="../diagrams/quickStyle2.xml"/><Relationship Id="rId17" Type="http://schemas.openxmlformats.org/officeDocument/2006/relationships/diagramQuickStyle" Target="../diagrams/quickStyle3.xml"/><Relationship Id="rId2" Type="http://schemas.openxmlformats.org/officeDocument/2006/relationships/audio" Target="../media/media2.wav"/><Relationship Id="rId16" Type="http://schemas.openxmlformats.org/officeDocument/2006/relationships/diagramLayout" Target="../diagrams/layout3.xml"/><Relationship Id="rId20" Type="http://schemas.openxmlformats.org/officeDocument/2006/relationships/image" Target="../media/image3.png"/><Relationship Id="rId1" Type="http://schemas.microsoft.com/office/2007/relationships/media" Target="../media/media2.wav"/><Relationship Id="rId6" Type="http://schemas.openxmlformats.org/officeDocument/2006/relationships/diagramQuickStyle" Target="../diagrams/quickStyle1.xml"/><Relationship Id="rId11" Type="http://schemas.openxmlformats.org/officeDocument/2006/relationships/diagramLayout" Target="../diagrams/layout2.xml"/><Relationship Id="rId5" Type="http://schemas.openxmlformats.org/officeDocument/2006/relationships/diagramLayout" Target="../diagrams/layout1.xml"/><Relationship Id="rId15" Type="http://schemas.openxmlformats.org/officeDocument/2006/relationships/diagramData" Target="../diagrams/data3.xml"/><Relationship Id="rId10" Type="http://schemas.openxmlformats.org/officeDocument/2006/relationships/diagramData" Target="../diagrams/data2.xml"/><Relationship Id="rId19" Type="http://schemas.microsoft.com/office/2007/relationships/diagramDrawing" Target="../diagrams/drawing3.xml"/><Relationship Id="rId4" Type="http://schemas.openxmlformats.org/officeDocument/2006/relationships/diagramData" Target="../diagrams/data1.xml"/><Relationship Id="rId9" Type="http://schemas.openxmlformats.org/officeDocument/2006/relationships/image" Target="../media/image5.png"/><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4.xml"/><Relationship Id="rId13"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QuickStyle" Target="../diagrams/quickStyle4.xml"/><Relationship Id="rId12" Type="http://schemas.openxmlformats.org/officeDocument/2006/relationships/diagramLayout" Target="../diagrams/layout5.xml"/><Relationship Id="rId2" Type="http://schemas.openxmlformats.org/officeDocument/2006/relationships/audio" Target="../media/media3.wav"/><Relationship Id="rId16" Type="http://schemas.openxmlformats.org/officeDocument/2006/relationships/image" Target="../media/image3.png"/><Relationship Id="rId1" Type="http://schemas.microsoft.com/office/2007/relationships/media" Target="../media/media3.wav"/><Relationship Id="rId6" Type="http://schemas.openxmlformats.org/officeDocument/2006/relationships/diagramLayout" Target="../diagrams/layout4.xml"/><Relationship Id="rId11" Type="http://schemas.openxmlformats.org/officeDocument/2006/relationships/diagramData" Target="../diagrams/data5.xml"/><Relationship Id="rId5" Type="http://schemas.openxmlformats.org/officeDocument/2006/relationships/diagramData" Target="../diagrams/data4.xml"/><Relationship Id="rId15" Type="http://schemas.microsoft.com/office/2007/relationships/diagramDrawing" Target="../diagrams/drawing5.xml"/><Relationship Id="rId10" Type="http://schemas.openxmlformats.org/officeDocument/2006/relationships/image" Target="../media/image7.png"/><Relationship Id="rId4" Type="http://schemas.openxmlformats.org/officeDocument/2006/relationships/image" Target="../media/image6.png"/><Relationship Id="rId9" Type="http://schemas.microsoft.com/office/2007/relationships/diagramDrawing" Target="../diagrams/drawing4.xml"/><Relationship Id="rId14" Type="http://schemas.openxmlformats.org/officeDocument/2006/relationships/diagramColors" Target="../diagrams/colors5.xml"/></Relationships>
</file>

<file path=ppt/slides/_rels/slide4.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6.xml"/><Relationship Id="rId12" Type="http://schemas.openxmlformats.org/officeDocument/2006/relationships/diagramColors" Target="../diagrams/colors7.xml"/><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diagramQuickStyle" Target="../diagrams/quickStyle6.xml"/><Relationship Id="rId11" Type="http://schemas.openxmlformats.org/officeDocument/2006/relationships/diagramQuickStyle" Target="../diagrams/quickStyle7.xml"/><Relationship Id="rId5" Type="http://schemas.openxmlformats.org/officeDocument/2006/relationships/diagramLayout" Target="../diagrams/layout6.xml"/><Relationship Id="rId15" Type="http://schemas.openxmlformats.org/officeDocument/2006/relationships/image" Target="../media/image3.png"/><Relationship Id="rId10" Type="http://schemas.openxmlformats.org/officeDocument/2006/relationships/diagramLayout" Target="../diagrams/layout7.xml"/><Relationship Id="rId4" Type="http://schemas.openxmlformats.org/officeDocument/2006/relationships/diagramData" Target="../diagrams/data6.xml"/><Relationship Id="rId9" Type="http://schemas.openxmlformats.org/officeDocument/2006/relationships/diagramData" Target="../diagrams/data7.xml"/><Relationship Id="rId1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diagramQuickStyle" Target="../diagrams/quickStyle8.xml"/><Relationship Id="rId11" Type="http://schemas.openxmlformats.org/officeDocument/2006/relationships/image" Target="../media/image3.png"/><Relationship Id="rId5" Type="http://schemas.openxmlformats.org/officeDocument/2006/relationships/diagramLayout" Target="../diagrams/layout8.xml"/><Relationship Id="rId10" Type="http://schemas.openxmlformats.org/officeDocument/2006/relationships/image" Target="../media/image14.png"/><Relationship Id="rId4" Type="http://schemas.openxmlformats.org/officeDocument/2006/relationships/diagramData" Target="../diagrams/data8.xml"/><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12" Type="http://schemas.openxmlformats.org/officeDocument/2006/relationships/image" Target="../media/image3.png"/><Relationship Id="rId2" Type="http://schemas.openxmlformats.org/officeDocument/2006/relationships/audio" Target="../media/media6.wav"/><Relationship Id="rId1" Type="http://schemas.microsoft.com/office/2007/relationships/media" Target="../media/media6.wav"/><Relationship Id="rId6" Type="http://schemas.openxmlformats.org/officeDocument/2006/relationships/diagramData" Target="../diagrams/data9.xml"/><Relationship Id="rId11" Type="http://schemas.openxmlformats.org/officeDocument/2006/relationships/hyperlink" Target="https://www.therapistaid.com/worksheets/putting-thoughts-on-trial.pdf" TargetMode="External"/><Relationship Id="rId5" Type="http://schemas.openxmlformats.org/officeDocument/2006/relationships/image" Target="../media/image16.png"/><Relationship Id="rId10" Type="http://schemas.microsoft.com/office/2007/relationships/diagramDrawing" Target="../diagrams/drawing9.xml"/><Relationship Id="rId4" Type="http://schemas.openxmlformats.org/officeDocument/2006/relationships/image" Target="../media/image15.png"/><Relationship Id="rId9" Type="http://schemas.openxmlformats.org/officeDocument/2006/relationships/diagramColors" Target="../diagrams/colors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5" Type="http://schemas.openxmlformats.org/officeDocument/2006/relationships/image" Target="../media/image3.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8" Type="http://schemas.microsoft.com/office/2007/relationships/diagramDrawing" Target="../diagrams/drawing10.xml"/><Relationship Id="rId13"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Colors" Target="../diagrams/colors10.xml"/><Relationship Id="rId12" Type="http://schemas.openxmlformats.org/officeDocument/2006/relationships/diagramQuickStyle" Target="../diagrams/quickStyle11.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diagramQuickStyle" Target="../diagrams/quickStyle10.xml"/><Relationship Id="rId11" Type="http://schemas.openxmlformats.org/officeDocument/2006/relationships/diagramLayout" Target="../diagrams/layout11.xml"/><Relationship Id="rId5" Type="http://schemas.openxmlformats.org/officeDocument/2006/relationships/diagramLayout" Target="../diagrams/layout10.xml"/><Relationship Id="rId15" Type="http://schemas.openxmlformats.org/officeDocument/2006/relationships/image" Target="../media/image3.png"/><Relationship Id="rId10" Type="http://schemas.openxmlformats.org/officeDocument/2006/relationships/diagramData" Target="../diagrams/data11.xml"/><Relationship Id="rId4" Type="http://schemas.openxmlformats.org/officeDocument/2006/relationships/diagramData" Target="../diagrams/data10.xml"/><Relationship Id="rId9" Type="http://schemas.openxmlformats.org/officeDocument/2006/relationships/image" Target="../media/image18.png"/><Relationship Id="rId14" Type="http://schemas.microsoft.com/office/2007/relationships/diagramDrawing" Target="../diagrams/drawing11.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microsoft.com/office/2007/relationships/media" Target="../media/media9.mp4"/><Relationship Id="rId7" Type="http://schemas.openxmlformats.org/officeDocument/2006/relationships/diagramLayout" Target="../diagrams/layout12.xml"/><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diagramData" Target="../diagrams/data12.xml"/><Relationship Id="rId11" Type="http://schemas.openxmlformats.org/officeDocument/2006/relationships/image" Target="../media/image20.png"/><Relationship Id="rId5" Type="http://schemas.openxmlformats.org/officeDocument/2006/relationships/image" Target="../media/image19.png"/><Relationship Id="rId10" Type="http://schemas.microsoft.com/office/2007/relationships/diagramDrawing" Target="../diagrams/drawing12.xml"/><Relationship Id="rId4" Type="http://schemas.openxmlformats.org/officeDocument/2006/relationships/slideLayout" Target="../slideLayouts/slideLayout2.xml"/><Relationship Id="rId9" Type="http://schemas.openxmlformats.org/officeDocument/2006/relationships/diagramColors" Target="../diagrams/colors1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5" Type="http://schemas.openxmlformats.org/officeDocument/2006/relationships/image" Target="../media/image3.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1.xml"/><Relationship Id="rId7" Type="http://schemas.openxmlformats.org/officeDocument/2006/relationships/diagramColors" Target="../diagrams/colors13.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diagramQuickStyle" Target="../diagrams/quickStyle13.xml"/><Relationship Id="rId5" Type="http://schemas.openxmlformats.org/officeDocument/2006/relationships/diagramLayout" Target="../diagrams/layout13.xml"/><Relationship Id="rId10" Type="http://schemas.openxmlformats.org/officeDocument/2006/relationships/image" Target="../media/image3.png"/><Relationship Id="rId4" Type="http://schemas.openxmlformats.org/officeDocument/2006/relationships/diagramData" Target="../diagrams/data13.xml"/><Relationship Id="rId9" Type="http://schemas.openxmlformats.org/officeDocument/2006/relationships/image" Target="../media/image2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4.xml"/><Relationship Id="rId3" Type="http://schemas.microsoft.com/office/2007/relationships/media" Target="../media/media12.mp4"/><Relationship Id="rId7" Type="http://schemas.openxmlformats.org/officeDocument/2006/relationships/diagramQuickStyle" Target="../diagrams/quickStyle14.xml"/><Relationship Id="rId2" Type="http://schemas.openxmlformats.org/officeDocument/2006/relationships/tags" Target="../tags/tag2.xml"/><Relationship Id="rId1" Type="http://schemas.openxmlformats.org/officeDocument/2006/relationships/video" Target="NULL" TargetMode="External"/><Relationship Id="rId6" Type="http://schemas.openxmlformats.org/officeDocument/2006/relationships/diagramLayout" Target="../diagrams/layout14.xml"/><Relationship Id="rId11" Type="http://schemas.openxmlformats.org/officeDocument/2006/relationships/image" Target="../media/image20.png"/><Relationship Id="rId5" Type="http://schemas.openxmlformats.org/officeDocument/2006/relationships/diagramData" Target="../diagrams/data14.xml"/><Relationship Id="rId10" Type="http://schemas.openxmlformats.org/officeDocument/2006/relationships/image" Target="../media/image22.png"/><Relationship Id="rId4" Type="http://schemas.openxmlformats.org/officeDocument/2006/relationships/slideLayout" Target="../slideLayouts/slideLayout1.xml"/><Relationship Id="rId9" Type="http://schemas.microsoft.com/office/2007/relationships/diagramDrawing" Target="../diagrams/drawing14.xml"/></Relationships>
</file>

<file path=ppt/slides/_rels/slide13.xml.rels><?xml version="1.0" encoding="UTF-8" standalone="yes"?>
<Relationships xmlns="http://schemas.openxmlformats.org/package/2006/relationships"><Relationship Id="rId8" Type="http://schemas.openxmlformats.org/officeDocument/2006/relationships/hyperlink" Target="https://www.anxietyuk.org.uk/our-services/anxiety-information/young-people-and-anxiety/" TargetMode="External"/><Relationship Id="rId3" Type="http://schemas.openxmlformats.org/officeDocument/2006/relationships/slideLayout" Target="../slideLayouts/slideLayout2.xml"/><Relationship Id="rId7" Type="http://schemas.openxmlformats.org/officeDocument/2006/relationships/hyperlink" Target="https://stressfreekids.com/teen-anxiety/" TargetMode="External"/><Relationship Id="rId2" Type="http://schemas.openxmlformats.org/officeDocument/2006/relationships/audio" Target="../media/media13.wav"/><Relationship Id="rId1" Type="http://schemas.microsoft.com/office/2007/relationships/media" Target="../media/media13.wav"/><Relationship Id="rId6" Type="http://schemas.openxmlformats.org/officeDocument/2006/relationships/hyperlink" Target="https://youngminds.org.uk/" TargetMode="External"/><Relationship Id="rId11" Type="http://schemas.openxmlformats.org/officeDocument/2006/relationships/image" Target="../media/image3.png"/><Relationship Id="rId5" Type="http://schemas.openxmlformats.org/officeDocument/2006/relationships/hyperlink" Target="http://www.timetochangewales.org.uk/en/" TargetMode="External"/><Relationship Id="rId10" Type="http://schemas.openxmlformats.org/officeDocument/2006/relationships/hyperlink" Target="https://www.therapistaid.com/therapy-worksheets" TargetMode="External"/><Relationship Id="rId4" Type="http://schemas.openxmlformats.org/officeDocument/2006/relationships/hyperlink" Target="https://www.childline.org.uk/globalassets/info-and-advice/school-work-and-college/school-and-college/exam-stress/beat-exam-stress.pdf" TargetMode="External"/><Relationship Id="rId9" Type="http://schemas.openxmlformats.org/officeDocument/2006/relationships/hyperlink" Target="https://www.nopani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740" y="211943"/>
            <a:ext cx="7315200" cy="3255264"/>
          </a:xfrm>
        </p:spPr>
        <p:txBody>
          <a:bodyPr>
            <a:normAutofit/>
          </a:bodyPr>
          <a:lstStyle/>
          <a:p>
            <a:r>
              <a:rPr lang="en-GB" sz="7200" dirty="0"/>
              <a:t>Anxiety workshop</a:t>
            </a:r>
          </a:p>
        </p:txBody>
      </p:sp>
      <p:sp>
        <p:nvSpPr>
          <p:cNvPr id="3" name="Subtitle 2"/>
          <p:cNvSpPr>
            <a:spLocks noGrp="1"/>
          </p:cNvSpPr>
          <p:nvPr>
            <p:ph type="subTitle" idx="1"/>
          </p:nvPr>
        </p:nvSpPr>
        <p:spPr>
          <a:xfrm>
            <a:off x="1704974" y="5446636"/>
            <a:ext cx="7315200" cy="914400"/>
          </a:xfrm>
        </p:spPr>
        <p:txBody>
          <a:bodyPr>
            <a:normAutofit/>
          </a:bodyPr>
          <a:lstStyle/>
          <a:p>
            <a:pPr algn="r"/>
            <a:r>
              <a:rPr lang="en-GB" sz="2400" dirty="0">
                <a:solidFill>
                  <a:schemeClr val="bg1"/>
                </a:solidFill>
              </a:rPr>
              <a:t>Dr Charlotte Greenway</a:t>
            </a:r>
          </a:p>
        </p:txBody>
      </p:sp>
      <p:sp>
        <p:nvSpPr>
          <p:cNvPr id="4" name="TextBox 3"/>
          <p:cNvSpPr txBox="1"/>
          <p:nvPr/>
        </p:nvSpPr>
        <p:spPr>
          <a:xfrm>
            <a:off x="2850283" y="3672092"/>
            <a:ext cx="4858327" cy="584775"/>
          </a:xfrm>
          <a:prstGeom prst="rect">
            <a:avLst/>
          </a:prstGeom>
          <a:noFill/>
        </p:spPr>
        <p:txBody>
          <a:bodyPr wrap="square" rtlCol="0">
            <a:spAutoFit/>
          </a:bodyPr>
          <a:lstStyle/>
          <a:p>
            <a:r>
              <a:rPr lang="en-GB" sz="3200" dirty="0">
                <a:solidFill>
                  <a:schemeClr val="bg1"/>
                </a:solidFill>
              </a:rPr>
              <a:t>Reduction techniques</a:t>
            </a:r>
          </a:p>
        </p:txBody>
      </p:sp>
      <p:pic>
        <p:nvPicPr>
          <p:cNvPr id="5" name="Picture 4"/>
          <p:cNvPicPr>
            <a:picLocks noChangeAspect="1"/>
          </p:cNvPicPr>
          <p:nvPr/>
        </p:nvPicPr>
        <p:blipFill>
          <a:blip r:embed="rId4"/>
          <a:stretch>
            <a:fillRect/>
          </a:stretch>
        </p:blipFill>
        <p:spPr>
          <a:xfrm>
            <a:off x="9214138" y="4637507"/>
            <a:ext cx="2977862" cy="1425913"/>
          </a:xfrm>
          <a:prstGeom prst="rect">
            <a:avLst/>
          </a:prstGeom>
        </p:spPr>
      </p:pic>
      <p:pic>
        <p:nvPicPr>
          <p:cNvPr id="9" name="Picture 8"/>
          <p:cNvPicPr>
            <a:picLocks noChangeAspect="1"/>
          </p:cNvPicPr>
          <p:nvPr/>
        </p:nvPicPr>
        <p:blipFill>
          <a:blip r:embed="rId5"/>
          <a:stretch>
            <a:fillRect/>
          </a:stretch>
        </p:blipFill>
        <p:spPr>
          <a:xfrm>
            <a:off x="9617219" y="2414695"/>
            <a:ext cx="2171700" cy="2105025"/>
          </a:xfrm>
          <a:prstGeom prst="rect">
            <a:avLst/>
          </a:prstGeom>
        </p:spPr>
      </p:pic>
      <p:pic>
        <p:nvPicPr>
          <p:cNvPr id="10" name="slide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2075" y="92075"/>
            <a:ext cx="406400" cy="406400"/>
          </a:xfrm>
          <a:prstGeom prst="rect">
            <a:avLst/>
          </a:prstGeom>
        </p:spPr>
      </p:pic>
      <p:pic>
        <p:nvPicPr>
          <p:cNvPr id="6" name="Picture 6" descr="A close up of a logo&#10;&#10;Description generated with high confidence">
            <a:extLst>
              <a:ext uri="{FF2B5EF4-FFF2-40B4-BE49-F238E27FC236}">
                <a16:creationId xmlns:a16="http://schemas.microsoft.com/office/drawing/2014/main" id="{BBE990CD-3391-498F-8FFF-3EAE4B20EFB4}"/>
              </a:ext>
            </a:extLst>
          </p:cNvPr>
          <p:cNvPicPr>
            <a:picLocks noChangeAspect="1"/>
          </p:cNvPicPr>
          <p:nvPr/>
        </p:nvPicPr>
        <p:blipFill>
          <a:blip r:embed="rId7"/>
          <a:stretch>
            <a:fillRect/>
          </a:stretch>
        </p:blipFill>
        <p:spPr>
          <a:xfrm>
            <a:off x="9390345" y="1115307"/>
            <a:ext cx="2743200" cy="911332"/>
          </a:xfrm>
          <a:prstGeom prst="rect">
            <a:avLst/>
          </a:prstGeom>
        </p:spPr>
      </p:pic>
    </p:spTree>
    <p:extLst>
      <p:ext uri="{BB962C8B-B14F-4D97-AF65-F5344CB8AC3E}">
        <p14:creationId xmlns:p14="http://schemas.microsoft.com/office/powerpoint/2010/main" val="76578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4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042" y="1149784"/>
            <a:ext cx="2947482" cy="4601183"/>
          </a:xfrm>
        </p:spPr>
        <p:txBody>
          <a:bodyPr/>
          <a:lstStyle/>
          <a:p>
            <a:r>
              <a:rPr lang="en-GB" dirty="0"/>
              <a:t>Young people with anxiety</a:t>
            </a:r>
            <a:br>
              <a:rPr lang="en-GB" dirty="0"/>
            </a:br>
            <a:endParaRPr lang="en-GB" dirty="0"/>
          </a:p>
        </p:txBody>
      </p:sp>
      <p:graphicFrame>
        <p:nvGraphicFramePr>
          <p:cNvPr id="6" name="Diagram 5"/>
          <p:cNvGraphicFramePr/>
          <p:nvPr>
            <p:extLst>
              <p:ext uri="{D42A27DB-BD31-4B8C-83A1-F6EECF244321}">
                <p14:modId xmlns:p14="http://schemas.microsoft.com/office/powerpoint/2010/main" val="849660834"/>
              </p:ext>
            </p:extLst>
          </p:nvPr>
        </p:nvGraphicFramePr>
        <p:xfrm>
          <a:off x="3659139" y="714733"/>
          <a:ext cx="3433136" cy="57296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p:cNvPicPr>
            <a:picLocks noChangeAspect="1"/>
          </p:cNvPicPr>
          <p:nvPr/>
        </p:nvPicPr>
        <p:blipFill>
          <a:blip r:embed="rId9"/>
          <a:stretch>
            <a:fillRect/>
          </a:stretch>
        </p:blipFill>
        <p:spPr>
          <a:xfrm>
            <a:off x="151878" y="260973"/>
            <a:ext cx="3147811" cy="1514475"/>
          </a:xfrm>
          <a:prstGeom prst="rect">
            <a:avLst/>
          </a:prstGeom>
        </p:spPr>
      </p:pic>
      <p:graphicFrame>
        <p:nvGraphicFramePr>
          <p:cNvPr id="8" name="Diagram 7"/>
          <p:cNvGraphicFramePr/>
          <p:nvPr>
            <p:extLst>
              <p:ext uri="{D42A27DB-BD31-4B8C-83A1-F6EECF244321}">
                <p14:modId xmlns:p14="http://schemas.microsoft.com/office/powerpoint/2010/main" val="404195399"/>
              </p:ext>
            </p:extLst>
          </p:nvPr>
        </p:nvGraphicFramePr>
        <p:xfrm>
          <a:off x="6584900" y="260973"/>
          <a:ext cx="6096000" cy="292784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0" name="Diagram 9"/>
          <p:cNvGraphicFramePr/>
          <p:nvPr>
            <p:extLst>
              <p:ext uri="{D42A27DB-BD31-4B8C-83A1-F6EECF244321}">
                <p14:modId xmlns:p14="http://schemas.microsoft.com/office/powerpoint/2010/main" val="3875892163"/>
              </p:ext>
            </p:extLst>
          </p:nvPr>
        </p:nvGraphicFramePr>
        <p:xfrm>
          <a:off x="6698274" y="3747084"/>
          <a:ext cx="5869251" cy="2778843"/>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pic>
        <p:nvPicPr>
          <p:cNvPr id="12" name="slide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92075" y="92075"/>
            <a:ext cx="406400" cy="406400"/>
          </a:xfrm>
          <a:prstGeom prst="rect">
            <a:avLst/>
          </a:prstGeom>
        </p:spPr>
      </p:pic>
    </p:spTree>
    <p:extLst>
      <p:ext uri="{BB962C8B-B14F-4D97-AF65-F5344CB8AC3E}">
        <p14:creationId xmlns:p14="http://schemas.microsoft.com/office/powerpoint/2010/main" val="353754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7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6211669"/>
            <a:ext cx="4976261" cy="523220"/>
          </a:xfrm>
          <a:prstGeom prst="rect">
            <a:avLst/>
          </a:prstGeom>
        </p:spPr>
        <p:txBody>
          <a:bodyPr wrap="square">
            <a:spAutoFit/>
          </a:bodyPr>
          <a:lstStyle/>
          <a:p>
            <a:r>
              <a:rPr lang="en-GB" sz="1400" dirty="0"/>
              <a:t>https://www.anxietyuk.org.uk/our-services/anxiety-information/young-people-and-anxiety/</a:t>
            </a:r>
          </a:p>
        </p:txBody>
      </p:sp>
      <p:pic>
        <p:nvPicPr>
          <p:cNvPr id="6" name="Picture 5"/>
          <p:cNvPicPr>
            <a:picLocks noChangeAspect="1"/>
          </p:cNvPicPr>
          <p:nvPr/>
        </p:nvPicPr>
        <p:blipFill>
          <a:blip r:embed="rId4"/>
          <a:stretch>
            <a:fillRect/>
          </a:stretch>
        </p:blipFill>
        <p:spPr>
          <a:xfrm>
            <a:off x="3745730" y="282804"/>
            <a:ext cx="7736117" cy="4323111"/>
          </a:xfrm>
          <a:prstGeom prst="rect">
            <a:avLst/>
          </a:prstGeom>
        </p:spPr>
      </p:pic>
      <p:graphicFrame>
        <p:nvGraphicFramePr>
          <p:cNvPr id="7" name="Diagram 6"/>
          <p:cNvGraphicFramePr/>
          <p:nvPr>
            <p:extLst>
              <p:ext uri="{D42A27DB-BD31-4B8C-83A1-F6EECF244321}">
                <p14:modId xmlns:p14="http://schemas.microsoft.com/office/powerpoint/2010/main" val="1696634888"/>
              </p:ext>
            </p:extLst>
          </p:nvPr>
        </p:nvGraphicFramePr>
        <p:xfrm>
          <a:off x="107637" y="282804"/>
          <a:ext cx="3247663" cy="13386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Picture 7"/>
          <p:cNvPicPr>
            <a:picLocks noChangeAspect="1"/>
          </p:cNvPicPr>
          <p:nvPr/>
        </p:nvPicPr>
        <p:blipFill>
          <a:blip r:embed="rId10"/>
          <a:stretch>
            <a:fillRect/>
          </a:stretch>
        </p:blipFill>
        <p:spPr>
          <a:xfrm>
            <a:off x="107637" y="2558603"/>
            <a:ext cx="3227634" cy="2356701"/>
          </a:xfrm>
          <a:prstGeom prst="rect">
            <a:avLst/>
          </a:prstGeom>
        </p:spPr>
      </p:pic>
      <p:graphicFrame>
        <p:nvGraphicFramePr>
          <p:cNvPr id="13" name="Diagram 12"/>
          <p:cNvGraphicFramePr/>
          <p:nvPr>
            <p:extLst>
              <p:ext uri="{D42A27DB-BD31-4B8C-83A1-F6EECF244321}">
                <p14:modId xmlns:p14="http://schemas.microsoft.com/office/powerpoint/2010/main" val="1719588188"/>
              </p:ext>
            </p:extLst>
          </p:nvPr>
        </p:nvGraphicFramePr>
        <p:xfrm>
          <a:off x="3630227" y="4770143"/>
          <a:ext cx="8773066" cy="180051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slide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92075" y="92075"/>
            <a:ext cx="406400" cy="406400"/>
          </a:xfrm>
          <a:prstGeom prst="rect">
            <a:avLst/>
          </a:prstGeom>
        </p:spPr>
      </p:pic>
    </p:spTree>
    <p:extLst>
      <p:ext uri="{BB962C8B-B14F-4D97-AF65-F5344CB8AC3E}">
        <p14:creationId xmlns:p14="http://schemas.microsoft.com/office/powerpoint/2010/main" val="3838992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1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51" y="1063210"/>
            <a:ext cx="2947482" cy="4601183"/>
          </a:xfrm>
        </p:spPr>
        <p:txBody>
          <a:bodyPr/>
          <a:lstStyle/>
          <a:p>
            <a:pPr algn="ctr"/>
            <a:r>
              <a:rPr lang="en-GB" dirty="0"/>
              <a:t>How does Anxiety develop?</a:t>
            </a:r>
          </a:p>
        </p:txBody>
      </p:sp>
      <p:graphicFrame>
        <p:nvGraphicFramePr>
          <p:cNvPr id="6" name="Diagram 5"/>
          <p:cNvGraphicFramePr/>
          <p:nvPr>
            <p:extLst>
              <p:ext uri="{D42A27DB-BD31-4B8C-83A1-F6EECF244321}">
                <p14:modId xmlns:p14="http://schemas.microsoft.com/office/powerpoint/2010/main" val="1551199459"/>
              </p:ext>
            </p:extLst>
          </p:nvPr>
        </p:nvGraphicFramePr>
        <p:xfrm>
          <a:off x="0" y="4581625"/>
          <a:ext cx="4922982" cy="22763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Diagram 7"/>
          <p:cNvGraphicFramePr/>
          <p:nvPr>
            <p:extLst>
              <p:ext uri="{D42A27DB-BD31-4B8C-83A1-F6EECF244321}">
                <p14:modId xmlns:p14="http://schemas.microsoft.com/office/powerpoint/2010/main" val="809187120"/>
              </p:ext>
            </p:extLst>
          </p:nvPr>
        </p:nvGraphicFramePr>
        <p:xfrm>
          <a:off x="1732547" y="231006"/>
          <a:ext cx="13011703" cy="654676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Picture 2"/>
          <p:cNvPicPr>
            <a:picLocks noChangeAspect="1"/>
          </p:cNvPicPr>
          <p:nvPr/>
        </p:nvPicPr>
        <p:blipFill>
          <a:blip r:embed="rId14"/>
          <a:stretch>
            <a:fillRect/>
          </a:stretch>
        </p:blipFill>
        <p:spPr>
          <a:xfrm>
            <a:off x="570551" y="231006"/>
            <a:ext cx="2139881" cy="2145978"/>
          </a:xfrm>
          <a:prstGeom prst="rect">
            <a:avLst/>
          </a:prstGeom>
        </p:spPr>
      </p:pic>
      <p:pic>
        <p:nvPicPr>
          <p:cNvPr id="5" name="slide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92075" y="92075"/>
            <a:ext cx="406400" cy="406400"/>
          </a:xfrm>
          <a:prstGeom prst="rect">
            <a:avLst/>
          </a:prstGeom>
        </p:spPr>
      </p:pic>
    </p:spTree>
    <p:extLst>
      <p:ext uri="{BB962C8B-B14F-4D97-AF65-F5344CB8AC3E}">
        <p14:creationId xmlns:p14="http://schemas.microsoft.com/office/powerpoint/2010/main" val="191793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657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364770818"/>
              </p:ext>
            </p:extLst>
          </p:nvPr>
        </p:nvGraphicFramePr>
        <p:xfrm>
          <a:off x="668555" y="265592"/>
          <a:ext cx="12955081" cy="63176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itle 1"/>
          <p:cNvSpPr>
            <a:spLocks noGrp="1"/>
          </p:cNvSpPr>
          <p:nvPr>
            <p:ph type="title"/>
          </p:nvPr>
        </p:nvSpPr>
        <p:spPr/>
        <p:txBody>
          <a:bodyPr/>
          <a:lstStyle/>
          <a:p>
            <a:pPr algn="ctr"/>
            <a:r>
              <a:rPr lang="en-GB" dirty="0"/>
              <a:t>Cognitive Distortions</a:t>
            </a:r>
          </a:p>
        </p:txBody>
      </p:sp>
      <p:pic>
        <p:nvPicPr>
          <p:cNvPr id="2" name="Picture 1"/>
          <p:cNvPicPr>
            <a:picLocks noChangeAspect="1"/>
          </p:cNvPicPr>
          <p:nvPr/>
        </p:nvPicPr>
        <p:blipFill>
          <a:blip r:embed="rId9"/>
          <a:stretch>
            <a:fillRect/>
          </a:stretch>
        </p:blipFill>
        <p:spPr>
          <a:xfrm>
            <a:off x="668555" y="384258"/>
            <a:ext cx="2143125" cy="2143125"/>
          </a:xfrm>
          <a:prstGeom prst="rect">
            <a:avLst/>
          </a:prstGeom>
        </p:spPr>
      </p:pic>
      <p:pic>
        <p:nvPicPr>
          <p:cNvPr id="3" name="Picture 2"/>
          <p:cNvPicPr>
            <a:picLocks noChangeAspect="1"/>
          </p:cNvPicPr>
          <p:nvPr/>
        </p:nvPicPr>
        <p:blipFill>
          <a:blip r:embed="rId10"/>
          <a:stretch>
            <a:fillRect/>
          </a:stretch>
        </p:blipFill>
        <p:spPr>
          <a:xfrm>
            <a:off x="9298004" y="3946091"/>
            <a:ext cx="2418348" cy="2825282"/>
          </a:xfrm>
          <a:prstGeom prst="rect">
            <a:avLst/>
          </a:prstGeom>
        </p:spPr>
      </p:pic>
      <p:pic>
        <p:nvPicPr>
          <p:cNvPr id="7" name="slide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2075" y="92075"/>
            <a:ext cx="406400" cy="406400"/>
          </a:xfrm>
          <a:prstGeom prst="rect">
            <a:avLst/>
          </a:prstGeom>
        </p:spPr>
      </p:pic>
    </p:spTree>
    <p:extLst>
      <p:ext uri="{BB962C8B-B14F-4D97-AF65-F5344CB8AC3E}">
        <p14:creationId xmlns:p14="http://schemas.microsoft.com/office/powerpoint/2010/main" val="419052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28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812" y="1123837"/>
            <a:ext cx="3110589" cy="4601183"/>
          </a:xfrm>
        </p:spPr>
        <p:txBody>
          <a:bodyPr/>
          <a:lstStyle/>
          <a:p>
            <a:pPr algn="ctr"/>
            <a:r>
              <a:rPr lang="en-GB" dirty="0"/>
              <a:t>Putting Thoughts on Trial</a:t>
            </a:r>
          </a:p>
        </p:txBody>
      </p:sp>
      <p:pic>
        <p:nvPicPr>
          <p:cNvPr id="5" name="Picture 4"/>
          <p:cNvPicPr>
            <a:picLocks noChangeAspect="1"/>
          </p:cNvPicPr>
          <p:nvPr/>
        </p:nvPicPr>
        <p:blipFill>
          <a:blip r:embed="rId4"/>
          <a:stretch>
            <a:fillRect/>
          </a:stretch>
        </p:blipFill>
        <p:spPr>
          <a:xfrm>
            <a:off x="252919" y="342622"/>
            <a:ext cx="2947482" cy="1921164"/>
          </a:xfrm>
          <a:prstGeom prst="rect">
            <a:avLst/>
          </a:prstGeom>
        </p:spPr>
      </p:pic>
      <p:sp>
        <p:nvSpPr>
          <p:cNvPr id="8" name="Cloud Callout 7"/>
          <p:cNvSpPr/>
          <p:nvPr/>
        </p:nvSpPr>
        <p:spPr>
          <a:xfrm>
            <a:off x="3767769" y="3428692"/>
            <a:ext cx="2864692" cy="2069557"/>
          </a:xfrm>
          <a:prstGeom prst="cloudCallou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Corbel" panose="020B0503020204020204"/>
                <a:ea typeface="+mn-ea"/>
                <a:cs typeface="+mn-cs"/>
              </a:rPr>
              <a:t>The Thought</a:t>
            </a:r>
          </a:p>
        </p:txBody>
      </p:sp>
      <p:sp>
        <p:nvSpPr>
          <p:cNvPr id="9" name="Rectangle 8"/>
          <p:cNvSpPr/>
          <p:nvPr/>
        </p:nvSpPr>
        <p:spPr>
          <a:xfrm>
            <a:off x="4112010" y="2263786"/>
            <a:ext cx="6096000" cy="830997"/>
          </a:xfrm>
          <a:prstGeom prst="rect">
            <a:avLst/>
          </a:prstGeom>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Roboto-Bold"/>
                <a:ea typeface="+mn-ea"/>
                <a:cs typeface="+mn-cs"/>
              </a:rPr>
              <a:t>The </a:t>
            </a:r>
            <a:r>
              <a:rPr kumimoji="0" lang="en-GB" sz="2400" b="1" i="0" u="none" strike="noStrike" kern="1200" cap="none" spc="0" normalizeH="0" baseline="0" noProof="0" dirty="0" err="1">
                <a:ln>
                  <a:noFill/>
                </a:ln>
                <a:solidFill>
                  <a:srgbClr val="000000"/>
                </a:solidFill>
                <a:effectLst/>
                <a:uLnTx/>
                <a:uFillTx/>
                <a:latin typeface="Roboto-Bold"/>
                <a:ea typeface="+mn-ea"/>
                <a:cs typeface="+mn-cs"/>
              </a:rPr>
              <a:t>Defense</a:t>
            </a:r>
            <a:endParaRPr kumimoji="0" lang="en-GB" sz="2400" b="1" i="0" u="none" strike="noStrike" kern="1200" cap="none" spc="0" normalizeH="0" baseline="0" noProof="0" dirty="0">
              <a:ln>
                <a:noFill/>
              </a:ln>
              <a:solidFill>
                <a:srgbClr val="000000"/>
              </a:solidFill>
              <a:effectLst/>
              <a:uLnTx/>
              <a:uFillTx/>
              <a:latin typeface="Roboto-Bold"/>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Roboto-Italic"/>
                <a:ea typeface="+mn-ea"/>
                <a:cs typeface="+mn-cs"/>
              </a:rPr>
              <a:t>evidence for the thought</a:t>
            </a:r>
            <a:endPar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sp>
        <p:nvSpPr>
          <p:cNvPr id="13" name="Rectangle 12"/>
          <p:cNvSpPr/>
          <p:nvPr/>
        </p:nvSpPr>
        <p:spPr>
          <a:xfrm>
            <a:off x="7632027" y="3632474"/>
            <a:ext cx="6096000" cy="830997"/>
          </a:xfrm>
          <a:prstGeom prst="rect">
            <a:avLst/>
          </a:prstGeom>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Roboto-Bold"/>
                <a:ea typeface="+mn-ea"/>
                <a:cs typeface="+mn-cs"/>
              </a:rPr>
              <a:t>The Prosecution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srgbClr val="000000"/>
                </a:solidFill>
                <a:effectLst/>
                <a:uLnTx/>
                <a:uFillTx/>
                <a:latin typeface="Roboto-Italic"/>
                <a:ea typeface="+mn-ea"/>
                <a:cs typeface="+mn-cs"/>
              </a:rPr>
              <a:t>evidence against the thought</a:t>
            </a:r>
            <a:endParaRPr kumimoji="0" lang="en-GB" sz="24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sp>
        <p:nvSpPr>
          <p:cNvPr id="14" name="Rectangle 13"/>
          <p:cNvSpPr/>
          <p:nvPr/>
        </p:nvSpPr>
        <p:spPr>
          <a:xfrm>
            <a:off x="7836987" y="5736531"/>
            <a:ext cx="4038863" cy="584775"/>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000000"/>
                </a:solidFill>
                <a:effectLst/>
                <a:uLnTx/>
                <a:uFillTx/>
                <a:latin typeface="Roboto-Bold"/>
                <a:ea typeface="+mn-ea"/>
                <a:cs typeface="+mn-cs"/>
              </a:rPr>
              <a:t>The Judge’s Verdict</a:t>
            </a:r>
            <a:endParaRPr kumimoji="0" lang="en-GB" sz="3200" b="0" i="0" u="none" strike="noStrike" kern="1200" cap="none" spc="0" normalizeH="0" baseline="0" noProof="0" dirty="0">
              <a:ln>
                <a:noFill/>
              </a:ln>
              <a:solidFill>
                <a:srgbClr val="000000"/>
              </a:solidFill>
              <a:effectLst/>
              <a:uLnTx/>
              <a:uFillTx/>
              <a:latin typeface="Corbel" panose="020B0503020204020204"/>
              <a:ea typeface="+mn-ea"/>
              <a:cs typeface="+mn-cs"/>
            </a:endParaRPr>
          </a:p>
        </p:txBody>
      </p:sp>
      <p:pic>
        <p:nvPicPr>
          <p:cNvPr id="17" name="Picture 16"/>
          <p:cNvPicPr>
            <a:picLocks noChangeAspect="1"/>
          </p:cNvPicPr>
          <p:nvPr/>
        </p:nvPicPr>
        <p:blipFill>
          <a:blip r:embed="rId5"/>
          <a:stretch>
            <a:fillRect/>
          </a:stretch>
        </p:blipFill>
        <p:spPr>
          <a:xfrm>
            <a:off x="5897406" y="5498953"/>
            <a:ext cx="1470109" cy="978291"/>
          </a:xfrm>
          <a:prstGeom prst="rect">
            <a:avLst/>
          </a:prstGeom>
        </p:spPr>
      </p:pic>
      <p:graphicFrame>
        <p:nvGraphicFramePr>
          <p:cNvPr id="7" name="Diagram 6"/>
          <p:cNvGraphicFramePr/>
          <p:nvPr>
            <p:extLst>
              <p:ext uri="{D42A27DB-BD31-4B8C-83A1-F6EECF244321}">
                <p14:modId xmlns:p14="http://schemas.microsoft.com/office/powerpoint/2010/main" val="827993124"/>
              </p:ext>
            </p:extLst>
          </p:nvPr>
        </p:nvGraphicFramePr>
        <p:xfrm>
          <a:off x="3652266" y="277027"/>
          <a:ext cx="7955801" cy="169361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0" name="Rectangle 9"/>
          <p:cNvSpPr/>
          <p:nvPr/>
        </p:nvSpPr>
        <p:spPr>
          <a:xfrm>
            <a:off x="0" y="6211669"/>
            <a:ext cx="6096000" cy="646331"/>
          </a:xfrm>
          <a:prstGeom prst="rect">
            <a:avLst/>
          </a:prstGeom>
        </p:spPr>
        <p:txBody>
          <a:bodyPr>
            <a:spAutoFit/>
          </a:bodyPr>
          <a:lstStyle/>
          <a:p>
            <a:r>
              <a:rPr lang="en-GB" dirty="0">
                <a:hlinkClick r:id="rId11"/>
              </a:rPr>
              <a:t>https://www.therapistaid.com/worksheets/putting-thoughts-on-trial.pdf</a:t>
            </a:r>
            <a:r>
              <a:rPr lang="en-GB" dirty="0"/>
              <a:t> </a:t>
            </a:r>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6" name="Rectangle 5"/>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1" name="Rectangle 10"/>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12" name="Rectangle 11"/>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pic>
        <p:nvPicPr>
          <p:cNvPr id="15" name="slide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2075" y="92075"/>
            <a:ext cx="406400" cy="406400"/>
          </a:xfrm>
          <a:prstGeom prst="rect">
            <a:avLst/>
          </a:prstGeom>
        </p:spPr>
      </p:pic>
    </p:spTree>
    <p:extLst>
      <p:ext uri="{BB962C8B-B14F-4D97-AF65-F5344CB8AC3E}">
        <p14:creationId xmlns:p14="http://schemas.microsoft.com/office/powerpoint/2010/main" val="311898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37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you need to answer for a verdict!</a:t>
            </a:r>
          </a:p>
        </p:txBody>
      </p:sp>
      <p:sp>
        <p:nvSpPr>
          <p:cNvPr id="4" name="Rectangle 3"/>
          <p:cNvSpPr/>
          <p:nvPr/>
        </p:nvSpPr>
        <p:spPr>
          <a:xfrm>
            <a:off x="3541376" y="552900"/>
            <a:ext cx="3095719" cy="369332"/>
          </a:xfrm>
          <a:prstGeom prst="rect">
            <a:avLst/>
          </a:prstGeom>
          <a:solidFill>
            <a:schemeClr val="tx1">
              <a:lumMod val="65000"/>
              <a:lumOff val="35000"/>
            </a:schemeClr>
          </a:solidFill>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FF"/>
                </a:solidFill>
                <a:effectLst/>
                <a:uLnTx/>
                <a:uFillTx/>
                <a:latin typeface="Roboto-Bold"/>
                <a:ea typeface="+mn-ea"/>
                <a:cs typeface="+mn-cs"/>
              </a:rPr>
              <a:t>Thought to be questioned:</a:t>
            </a:r>
            <a:endPar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7" name="Rectangle 6"/>
          <p:cNvSpPr/>
          <p:nvPr/>
        </p:nvSpPr>
        <p:spPr>
          <a:xfrm>
            <a:off x="3541376" y="940705"/>
            <a:ext cx="8373533" cy="5170646"/>
          </a:xfrm>
          <a:prstGeom prst="rect">
            <a:avLst/>
          </a:prstGeom>
          <a:solidFill>
            <a:srgbClr val="CC0000"/>
          </a:solid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What is the evidence for this thought?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Against it?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basing this thought on facts, or on feelings?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Is this thought black and white, when reality is more complicated?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Could I be misinterpreting the evidence?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making any assumptions?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Might other people have different interpretations of this same situation?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What are they?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looking at all the evidence, or just what supports my thought?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Could my thought be an exaggeration of what’s true?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Am I having this thought out of habit, or do the facts support it?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Did someone pass this thought / belief to me? If so, are they a reliable source?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Is my thought a </a:t>
            </a:r>
            <a:r>
              <a:rPr kumimoji="0" lang="en-GB" sz="2200" b="0" i="1" u="none" strike="noStrike" kern="1200" cap="none" spc="0" normalizeH="0" baseline="0" noProof="0" dirty="0">
                <a:ln>
                  <a:noFill/>
                </a:ln>
                <a:solidFill>
                  <a:srgbClr val="FFFFFF"/>
                </a:solidFill>
                <a:effectLst/>
                <a:uLnTx/>
                <a:uFillTx/>
                <a:latin typeface="Corbel" panose="020B0503020204020204"/>
                <a:ea typeface="+mn-ea"/>
                <a:cs typeface="+mn-cs"/>
              </a:rPr>
              <a:t>likely </a:t>
            </a: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scenario, or is it the </a:t>
            </a:r>
            <a:r>
              <a:rPr kumimoji="0" lang="en-GB" sz="2200" b="0" i="1" u="none" strike="noStrike" kern="1200" cap="none" spc="0" normalizeH="0" baseline="0" noProof="0" dirty="0">
                <a:ln>
                  <a:noFill/>
                </a:ln>
                <a:solidFill>
                  <a:srgbClr val="FFFFFF"/>
                </a:solidFill>
                <a:effectLst/>
                <a:uLnTx/>
                <a:uFillTx/>
                <a:latin typeface="Corbel" panose="020B0503020204020204"/>
                <a:ea typeface="+mn-ea"/>
                <a:cs typeface="+mn-cs"/>
              </a:rPr>
              <a:t>worst case </a:t>
            </a:r>
            <a:r>
              <a:rPr kumimoji="0" lang="en-GB" sz="2200" b="0" i="0" u="none" strike="noStrike" kern="1200" cap="none" spc="0" normalizeH="0" baseline="0" noProof="0" dirty="0">
                <a:ln>
                  <a:noFill/>
                </a:ln>
                <a:solidFill>
                  <a:srgbClr val="FFFFFF"/>
                </a:solidFill>
                <a:effectLst/>
                <a:uLnTx/>
                <a:uFillTx/>
                <a:latin typeface="Corbel" panose="020B0503020204020204"/>
                <a:ea typeface="+mn-ea"/>
                <a:cs typeface="+mn-cs"/>
              </a:rPr>
              <a:t>scenario?</a:t>
            </a:r>
          </a:p>
        </p:txBody>
      </p:sp>
      <p:pic>
        <p:nvPicPr>
          <p:cNvPr id="9" name="Picture 8"/>
          <p:cNvPicPr>
            <a:picLocks noChangeAspect="1"/>
          </p:cNvPicPr>
          <p:nvPr/>
        </p:nvPicPr>
        <p:blipFill>
          <a:blip r:embed="rId4"/>
          <a:stretch>
            <a:fillRect/>
          </a:stretch>
        </p:blipFill>
        <p:spPr>
          <a:xfrm>
            <a:off x="200094" y="230909"/>
            <a:ext cx="2860066" cy="1838614"/>
          </a:xfrm>
          <a:prstGeom prst="rect">
            <a:avLst/>
          </a:prstGeom>
        </p:spPr>
      </p:pic>
      <p:pic>
        <p:nvPicPr>
          <p:cNvPr id="3" name="extra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406400" cy="406400"/>
          </a:xfrm>
          <a:prstGeom prst="rect">
            <a:avLst/>
          </a:prstGeom>
        </p:spPr>
      </p:pic>
    </p:spTree>
    <p:extLst>
      <p:ext uri="{BB962C8B-B14F-4D97-AF65-F5344CB8AC3E}">
        <p14:creationId xmlns:p14="http://schemas.microsoft.com/office/powerpoint/2010/main" val="265157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766" y="1798092"/>
            <a:ext cx="2947482" cy="4601183"/>
          </a:xfrm>
        </p:spPr>
        <p:txBody>
          <a:bodyPr/>
          <a:lstStyle/>
          <a:p>
            <a:pPr algn="ctr"/>
            <a:r>
              <a:rPr lang="en-GB" dirty="0"/>
              <a:t>Practical examples to help you deal with anxiety and tension </a:t>
            </a:r>
          </a:p>
        </p:txBody>
      </p:sp>
      <p:sp>
        <p:nvSpPr>
          <p:cNvPr id="3" name="Content Placeholder 2"/>
          <p:cNvSpPr>
            <a:spLocks noGrp="1"/>
          </p:cNvSpPr>
          <p:nvPr>
            <p:ph idx="1"/>
          </p:nvPr>
        </p:nvSpPr>
        <p:spPr>
          <a:xfrm>
            <a:off x="4119418" y="-650655"/>
            <a:ext cx="7315200" cy="5120640"/>
          </a:xfrm>
        </p:spPr>
        <p:txBody>
          <a:bodyPr>
            <a:normAutofit/>
          </a:bodyPr>
          <a:lstStyle/>
          <a:p>
            <a:pPr marL="0" indent="0">
              <a:buNone/>
            </a:pPr>
            <a:r>
              <a:rPr lang="en-GB" sz="4000" dirty="0"/>
              <a:t>Progressive Muscle Relaxation</a:t>
            </a:r>
          </a:p>
          <a:p>
            <a:pPr marL="0" indent="0">
              <a:buNone/>
            </a:pPr>
            <a:endParaRPr lang="en-GB" sz="4000" dirty="0"/>
          </a:p>
        </p:txBody>
      </p:sp>
      <p:graphicFrame>
        <p:nvGraphicFramePr>
          <p:cNvPr id="4" name="Diagram 3"/>
          <p:cNvGraphicFramePr/>
          <p:nvPr>
            <p:extLst>
              <p:ext uri="{D42A27DB-BD31-4B8C-83A1-F6EECF244321}">
                <p14:modId xmlns:p14="http://schemas.microsoft.com/office/powerpoint/2010/main" val="3844949474"/>
              </p:ext>
            </p:extLst>
          </p:nvPr>
        </p:nvGraphicFramePr>
        <p:xfrm>
          <a:off x="3983182" y="2521527"/>
          <a:ext cx="7587672" cy="28170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p:cNvPicPr>
            <a:picLocks noChangeAspect="1"/>
          </p:cNvPicPr>
          <p:nvPr/>
        </p:nvPicPr>
        <p:blipFill>
          <a:blip r:embed="rId9"/>
          <a:stretch>
            <a:fillRect/>
          </a:stretch>
        </p:blipFill>
        <p:spPr>
          <a:xfrm>
            <a:off x="491115" y="154755"/>
            <a:ext cx="2464521" cy="1943100"/>
          </a:xfrm>
          <a:prstGeom prst="rect">
            <a:avLst/>
          </a:prstGeom>
        </p:spPr>
      </p:pic>
      <p:graphicFrame>
        <p:nvGraphicFramePr>
          <p:cNvPr id="8" name="Diagram 7"/>
          <p:cNvGraphicFramePr/>
          <p:nvPr>
            <p:extLst>
              <p:ext uri="{D42A27DB-BD31-4B8C-83A1-F6EECF244321}">
                <p14:modId xmlns:p14="http://schemas.microsoft.com/office/powerpoint/2010/main" val="312519428"/>
              </p:ext>
            </p:extLst>
          </p:nvPr>
        </p:nvGraphicFramePr>
        <p:xfrm>
          <a:off x="4673601" y="5172364"/>
          <a:ext cx="6456218" cy="74814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7" name="slide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92075" y="92075"/>
            <a:ext cx="406400" cy="406400"/>
          </a:xfrm>
          <a:prstGeom prst="rect">
            <a:avLst/>
          </a:prstGeom>
        </p:spPr>
      </p:pic>
    </p:spTree>
    <p:extLst>
      <p:ext uri="{BB962C8B-B14F-4D97-AF65-F5344CB8AC3E}">
        <p14:creationId xmlns:p14="http://schemas.microsoft.com/office/powerpoint/2010/main" val="181811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1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Progressive Muscle Relaxation</a:t>
            </a:r>
            <a:endParaRPr lang="en-GB" dirty="0"/>
          </a:p>
        </p:txBody>
      </p:sp>
      <p:pic>
        <p:nvPicPr>
          <p:cNvPr id="4" name="Content Placeholder 3"/>
          <p:cNvPicPr>
            <a:picLocks noGrp="1" noChangeAspect="1"/>
          </p:cNvPicPr>
          <p:nvPr>
            <p:ph idx="1"/>
          </p:nvPr>
        </p:nvPicPr>
        <p:blipFill>
          <a:blip r:embed="rId5"/>
          <a:stretch>
            <a:fillRect/>
          </a:stretch>
        </p:blipFill>
        <p:spPr>
          <a:xfrm>
            <a:off x="4301067" y="2565400"/>
            <a:ext cx="6805613" cy="3402807"/>
          </a:xfrm>
          <a:prstGeom prst="rect">
            <a:avLst/>
          </a:prstGeom>
        </p:spPr>
      </p:pic>
      <p:graphicFrame>
        <p:nvGraphicFramePr>
          <p:cNvPr id="6" name="Diagram 5"/>
          <p:cNvGraphicFramePr/>
          <p:nvPr/>
        </p:nvGraphicFramePr>
        <p:xfrm>
          <a:off x="4419600" y="782935"/>
          <a:ext cx="6451600" cy="136759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tmp74EC">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47.6077"/>
                </p14:media>
              </p:ext>
              <p:ext uri="{42D2F446-02D8-4167-A562-619A0277C38B}">
                <p15:isNarration xmlns:p15="http://schemas.microsoft.com/office/powerpoint/2012/main" val="1"/>
              </p:ext>
            </p:extLst>
          </p:nvPr>
        </p:nvPicPr>
        <p:blipFill>
          <a:blip r:embed="rId11"/>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1469523584"/>
      </p:ext>
    </p:extLst>
  </p:cSld>
  <p:clrMapOvr>
    <a:masterClrMapping/>
  </p:clrMapOvr>
  <mc:AlternateContent xmlns:mc="http://schemas.openxmlformats.org/markup-compatibility/2006" xmlns:p14="http://schemas.microsoft.com/office/powerpoint/2010/main">
    <mc:Choice Requires="p14">
      <p:transition spd="slow" p14:dur="2000" advTm="312653"/>
    </mc:Choice>
    <mc:Fallback xmlns="">
      <p:transition spd="slow" advTm="312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196403"/>
            <a:ext cx="2947482" cy="4601183"/>
          </a:xfrm>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Techniques </a:t>
            </a:r>
            <a:br>
              <a:rPr lang="en-GB" dirty="0">
                <a:latin typeface="Calibri" panose="020F0502020204030204" pitchFamily="34" charset="0"/>
                <a:ea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for reducing anxiety</a:t>
            </a:r>
            <a:endParaRPr lang="en-GB" dirty="0"/>
          </a:p>
        </p:txBody>
      </p:sp>
      <p:sp>
        <p:nvSpPr>
          <p:cNvPr id="5" name="Rectangle 4"/>
          <p:cNvSpPr/>
          <p:nvPr/>
        </p:nvSpPr>
        <p:spPr>
          <a:xfrm>
            <a:off x="0" y="6121705"/>
            <a:ext cx="12192000" cy="707886"/>
          </a:xfrm>
          <a:prstGeom prst="rect">
            <a:avLst/>
          </a:prstGeom>
          <a:solidFill>
            <a:srgbClr val="0070C0"/>
          </a:solidFill>
        </p:spPr>
        <p:txBody>
          <a:bodyPr wrap="square">
            <a:spAutoFit/>
          </a:bodyPr>
          <a:lstStyle/>
          <a:p>
            <a:pPr algn="ctr"/>
            <a:r>
              <a:rPr lang="en-GB" sz="2000" dirty="0">
                <a:solidFill>
                  <a:schemeClr val="bg1"/>
                </a:solidFill>
                <a:latin typeface="Roboto"/>
              </a:rPr>
              <a:t>The numbers for each sense are only a guideline. Feel free to do more or less of each. Also, try this exercise while doing an activity like washing dishes, listening to music, or going for a walk.</a:t>
            </a:r>
            <a:endParaRPr lang="en-GB" sz="2000" dirty="0">
              <a:solidFill>
                <a:schemeClr val="bg1"/>
              </a:solidFill>
            </a:endParaRPr>
          </a:p>
        </p:txBody>
      </p:sp>
      <p:sp>
        <p:nvSpPr>
          <p:cNvPr id="7" name="Rectangle 6"/>
          <p:cNvSpPr/>
          <p:nvPr/>
        </p:nvSpPr>
        <p:spPr>
          <a:xfrm>
            <a:off x="415550" y="942719"/>
            <a:ext cx="1667444" cy="400110"/>
          </a:xfrm>
          <a:prstGeom prst="rect">
            <a:avLst/>
          </a:prstGeom>
          <a:solidFill>
            <a:schemeClr val="accent1">
              <a:lumMod val="50000"/>
            </a:schemeClr>
          </a:solidFill>
        </p:spPr>
        <p:txBody>
          <a:bodyPr wrap="none">
            <a:spAutoFit/>
          </a:bodyPr>
          <a:lstStyle/>
          <a:p>
            <a:r>
              <a:rPr lang="en-GB" sz="2000" b="1" dirty="0">
                <a:solidFill>
                  <a:schemeClr val="bg1"/>
                </a:solidFill>
                <a:latin typeface="Arial" panose="020B0604020202020204" pitchFamily="34" charset="0"/>
                <a:cs typeface="Arial" panose="020B0604020202020204" pitchFamily="34" charset="0"/>
              </a:rPr>
              <a:t>Five Senses</a:t>
            </a:r>
          </a:p>
        </p:txBody>
      </p:sp>
      <p:sp>
        <p:nvSpPr>
          <p:cNvPr id="8" name="Rectangle 7"/>
          <p:cNvSpPr/>
          <p:nvPr/>
        </p:nvSpPr>
        <p:spPr>
          <a:xfrm>
            <a:off x="0" y="91674"/>
            <a:ext cx="12192000" cy="646331"/>
          </a:xfrm>
          <a:prstGeom prst="rect">
            <a:avLst/>
          </a:prstGeom>
          <a:solidFill>
            <a:schemeClr val="accent5"/>
          </a:solid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Use this exercise to quickly ground yourself in the present when you only have a moment. The goal is to notice something that you are currently experiencing through each of your senses.</a:t>
            </a:r>
          </a:p>
        </p:txBody>
      </p:sp>
      <p:sp>
        <p:nvSpPr>
          <p:cNvPr id="10" name="Rectangle 9"/>
          <p:cNvSpPr/>
          <p:nvPr/>
        </p:nvSpPr>
        <p:spPr>
          <a:xfrm>
            <a:off x="2678545" y="782627"/>
            <a:ext cx="9125528" cy="2862322"/>
          </a:xfrm>
          <a:prstGeom prst="rect">
            <a:avLst/>
          </a:prstGeom>
          <a:solidFill>
            <a:srgbClr val="CC00CC"/>
          </a:solidFill>
        </p:spPr>
        <p:txBody>
          <a:bodyPr wrap="square">
            <a:spAutoFit/>
          </a:bodyPr>
          <a:lstStyle/>
          <a:p>
            <a:r>
              <a:rPr lang="en-GB" sz="2000" b="1" dirty="0">
                <a:solidFill>
                  <a:schemeClr val="bg1"/>
                </a:solidFill>
                <a:latin typeface="Arial" panose="020B0604020202020204" pitchFamily="34" charset="0"/>
                <a:cs typeface="Arial" panose="020B0604020202020204" pitchFamily="34" charset="0"/>
              </a:rPr>
              <a:t>What are 5 things you can see?</a:t>
            </a:r>
          </a:p>
          <a:p>
            <a:r>
              <a:rPr lang="en-GB" sz="2000" dirty="0">
                <a:solidFill>
                  <a:schemeClr val="bg1"/>
                </a:solidFill>
                <a:latin typeface="Arial" panose="020B0604020202020204" pitchFamily="34" charset="0"/>
                <a:cs typeface="Arial" panose="020B0604020202020204" pitchFamily="34" charset="0"/>
              </a:rPr>
              <a:t>Look around you and notice 5 things you hadn’t noticed before. Maybe a pattern on a wall, light reflecting from a surface, or a knick-knack in the corner of a room.</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What are 4 things you can feel? </a:t>
            </a:r>
          </a:p>
          <a:p>
            <a:r>
              <a:rPr lang="en-GB" sz="2000" dirty="0">
                <a:solidFill>
                  <a:schemeClr val="bg1"/>
                </a:solidFill>
                <a:latin typeface="Arial" panose="020B0604020202020204" pitchFamily="34" charset="0"/>
                <a:cs typeface="Arial" panose="020B0604020202020204" pitchFamily="34" charset="0"/>
              </a:rPr>
              <a:t>Maybe you can feel the pressure of your feet on the floor, your shirt resting on your shoulders, or the temperature on your skin. Pick up an object and notice  its texture.</a:t>
            </a:r>
          </a:p>
        </p:txBody>
      </p:sp>
      <p:sp>
        <p:nvSpPr>
          <p:cNvPr id="13" name="Rectangle 12"/>
          <p:cNvSpPr/>
          <p:nvPr/>
        </p:nvSpPr>
        <p:spPr>
          <a:xfrm>
            <a:off x="6003636" y="3613326"/>
            <a:ext cx="5800436" cy="2246769"/>
          </a:xfrm>
          <a:prstGeom prst="rect">
            <a:avLst/>
          </a:prstGeom>
          <a:solidFill>
            <a:schemeClr val="accent6"/>
          </a:solidFill>
        </p:spPr>
        <p:txBody>
          <a:bodyPr wrap="square">
            <a:spAutoFit/>
          </a:bodyPr>
          <a:lstStyle/>
          <a:p>
            <a:r>
              <a:rPr lang="en-GB" sz="1700" b="1" dirty="0">
                <a:latin typeface="Arial" panose="020B0604020202020204" pitchFamily="34" charset="0"/>
                <a:cs typeface="Arial" panose="020B0604020202020204" pitchFamily="34" charset="0"/>
              </a:rPr>
              <a:t>What are 2 things you can smell? </a:t>
            </a:r>
          </a:p>
          <a:p>
            <a:r>
              <a:rPr lang="en-GB" sz="1700" dirty="0">
                <a:latin typeface="Arial" panose="020B0604020202020204" pitchFamily="34" charset="0"/>
                <a:cs typeface="Arial" panose="020B0604020202020204" pitchFamily="34" charset="0"/>
              </a:rPr>
              <a:t>Maybe you can smell flowers, coffee, or freshly cut grass. It doesn’t have to be a nice smell either: maybe there’s a rubbish bin or sewer.</a:t>
            </a:r>
          </a:p>
          <a:p>
            <a:r>
              <a:rPr lang="en-GB" sz="1700" b="1" dirty="0">
                <a:latin typeface="Arial" panose="020B0604020202020204" pitchFamily="34" charset="0"/>
                <a:cs typeface="Arial" panose="020B0604020202020204" pitchFamily="34" charset="0"/>
              </a:rPr>
              <a:t>What is 1 thing you can taste? </a:t>
            </a:r>
          </a:p>
          <a:p>
            <a:r>
              <a:rPr lang="en-GB" sz="1700" dirty="0">
                <a:latin typeface="Arial" panose="020B0604020202020204" pitchFamily="34" charset="0"/>
                <a:cs typeface="Arial" panose="020B0604020202020204" pitchFamily="34" charset="0"/>
              </a:rPr>
              <a:t>Pop a piece of gum in your mouth, sip a drink, eat a snack if you have one, or simply notice how your mouth tastes. “Taste” the air to see how it feels on your tongue.</a:t>
            </a:r>
          </a:p>
          <a:p>
            <a:endParaRPr lang="en-GB" sz="400" dirty="0">
              <a:latin typeface="Arial" panose="020B0604020202020204" pitchFamily="34" charset="0"/>
              <a:cs typeface="Arial" panose="020B0604020202020204" pitchFamily="34" charset="0"/>
            </a:endParaRPr>
          </a:p>
        </p:txBody>
      </p:sp>
      <p:sp>
        <p:nvSpPr>
          <p:cNvPr id="18" name="Rectangle 17"/>
          <p:cNvSpPr/>
          <p:nvPr/>
        </p:nvSpPr>
        <p:spPr>
          <a:xfrm>
            <a:off x="2678545" y="3623156"/>
            <a:ext cx="3325091" cy="2185214"/>
          </a:xfrm>
          <a:prstGeom prst="rect">
            <a:avLst/>
          </a:prstGeom>
          <a:solidFill>
            <a:srgbClr val="00B050"/>
          </a:solidFill>
        </p:spPr>
        <p:txBody>
          <a:bodyPr wrap="square">
            <a:spAutoFit/>
          </a:bodyPr>
          <a:lstStyle/>
          <a:p>
            <a:r>
              <a:rPr lang="en-GB" b="1" dirty="0">
                <a:latin typeface="Arial" panose="020B0604020202020204" pitchFamily="34" charset="0"/>
                <a:cs typeface="Arial" panose="020B0604020202020204" pitchFamily="34" charset="0"/>
              </a:rPr>
              <a:t>What are 3 things you can hear? </a:t>
            </a:r>
          </a:p>
          <a:p>
            <a:r>
              <a:rPr lang="en-GB" dirty="0">
                <a:latin typeface="Arial" panose="020B0604020202020204" pitchFamily="34" charset="0"/>
                <a:cs typeface="Arial" panose="020B0604020202020204" pitchFamily="34" charset="0"/>
              </a:rPr>
              <a:t>Notice all the background sounds you had been filtering out, such as air-conditioning, birds chirping, or cars on a distant street.</a:t>
            </a:r>
          </a:p>
          <a:p>
            <a:endParaRPr lang="en-GB" sz="6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4"/>
          <a:stretch>
            <a:fillRect/>
          </a:stretch>
        </p:blipFill>
        <p:spPr>
          <a:xfrm>
            <a:off x="364440" y="1455161"/>
            <a:ext cx="1769663" cy="1568387"/>
          </a:xfrm>
          <a:prstGeom prst="rect">
            <a:avLst/>
          </a:prstGeom>
        </p:spPr>
      </p:pic>
      <p:pic>
        <p:nvPicPr>
          <p:cNvPr id="6" name="slide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2075" y="92075"/>
            <a:ext cx="406400" cy="406400"/>
          </a:xfrm>
          <a:prstGeom prst="rect">
            <a:avLst/>
          </a:prstGeom>
        </p:spPr>
      </p:pic>
    </p:spTree>
    <p:extLst>
      <p:ext uri="{BB962C8B-B14F-4D97-AF65-F5344CB8AC3E}">
        <p14:creationId xmlns:p14="http://schemas.microsoft.com/office/powerpoint/2010/main" val="43892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5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601" y="4442692"/>
            <a:ext cx="8874576" cy="1616548"/>
          </a:xfrm>
        </p:spPr>
        <p:txBody>
          <a:bodyPr>
            <a:noAutofit/>
          </a:bodyPr>
          <a:lstStyle/>
          <a:p>
            <a:r>
              <a:rPr lang="en-GB" sz="2000" dirty="0"/>
              <a:t>http://youth.anxietybc.com/sites/default/files/Mindful_Breathing.pdf</a:t>
            </a:r>
          </a:p>
        </p:txBody>
      </p:sp>
      <p:sp>
        <p:nvSpPr>
          <p:cNvPr id="4" name="TextBox 3"/>
          <p:cNvSpPr txBox="1"/>
          <p:nvPr/>
        </p:nvSpPr>
        <p:spPr>
          <a:xfrm>
            <a:off x="9439563" y="2895815"/>
            <a:ext cx="2467342" cy="461665"/>
          </a:xfrm>
          <a:prstGeom prst="rect">
            <a:avLst/>
          </a:prstGeom>
          <a:noFill/>
        </p:spPr>
        <p:txBody>
          <a:bodyPr wrap="none" rtlCol="0">
            <a:spAutoFit/>
          </a:bodyPr>
          <a:lstStyle/>
          <a:p>
            <a:r>
              <a:rPr lang="en-GB" sz="2400" dirty="0"/>
              <a:t>Mindful breathing</a:t>
            </a:r>
          </a:p>
        </p:txBody>
      </p:sp>
      <p:graphicFrame>
        <p:nvGraphicFramePr>
          <p:cNvPr id="6" name="Diagram 5"/>
          <p:cNvGraphicFramePr/>
          <p:nvPr/>
        </p:nvGraphicFramePr>
        <p:xfrm>
          <a:off x="260143" y="1607342"/>
          <a:ext cx="8557491" cy="3223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p:cNvPicPr>
            <a:picLocks noChangeAspect="1"/>
          </p:cNvPicPr>
          <p:nvPr/>
        </p:nvPicPr>
        <p:blipFill>
          <a:blip r:embed="rId9"/>
          <a:stretch>
            <a:fillRect/>
          </a:stretch>
        </p:blipFill>
        <p:spPr>
          <a:xfrm>
            <a:off x="9328727" y="897948"/>
            <a:ext cx="2439267" cy="1847850"/>
          </a:xfrm>
          <a:prstGeom prst="rect">
            <a:avLst/>
          </a:prstGeom>
        </p:spPr>
      </p:pic>
      <p:pic>
        <p:nvPicPr>
          <p:cNvPr id="3" name="slide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2075" y="92075"/>
            <a:ext cx="406400" cy="406400"/>
          </a:xfrm>
          <a:prstGeom prst="rect">
            <a:avLst/>
          </a:prstGeom>
        </p:spPr>
      </p:pic>
    </p:spTree>
    <p:extLst>
      <p:ext uri="{BB962C8B-B14F-4D97-AF65-F5344CB8AC3E}">
        <p14:creationId xmlns:p14="http://schemas.microsoft.com/office/powerpoint/2010/main" val="2914111390"/>
      </p:ext>
    </p:extLst>
  </p:cSld>
  <p:clrMapOvr>
    <a:masterClrMapping/>
  </p:clrMapOvr>
  <mc:AlternateContent xmlns:mc="http://schemas.openxmlformats.org/markup-compatibility/2006" xmlns:p14="http://schemas.microsoft.com/office/powerpoint/2010/main">
    <mc:Choice Requires="p14">
      <p:transition spd="slow" p14:dur="2000" advTm="175391"/>
    </mc:Choice>
    <mc:Fallback xmlns="">
      <p:transition spd="slow" advTm="175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5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601" y="4442692"/>
            <a:ext cx="8874576" cy="1616548"/>
          </a:xfrm>
        </p:spPr>
        <p:txBody>
          <a:bodyPr>
            <a:noAutofit/>
          </a:bodyPr>
          <a:lstStyle/>
          <a:p>
            <a:r>
              <a:rPr lang="en-GB" sz="2000" dirty="0"/>
              <a:t>http://youth.anxietybc.com/sites/default/files/Mindful_Breathing.pdf</a:t>
            </a:r>
          </a:p>
        </p:txBody>
      </p:sp>
      <p:sp>
        <p:nvSpPr>
          <p:cNvPr id="4" name="TextBox 3"/>
          <p:cNvSpPr txBox="1"/>
          <p:nvPr/>
        </p:nvSpPr>
        <p:spPr>
          <a:xfrm>
            <a:off x="9439563" y="2895815"/>
            <a:ext cx="2467342" cy="461665"/>
          </a:xfrm>
          <a:prstGeom prst="rect">
            <a:avLst/>
          </a:prstGeom>
          <a:noFill/>
        </p:spPr>
        <p:txBody>
          <a:bodyPr wrap="none" rtlCol="0">
            <a:spAutoFit/>
          </a:bodyPr>
          <a:lstStyle/>
          <a:p>
            <a:r>
              <a:rPr lang="en-GB" sz="2400" dirty="0"/>
              <a:t>Mindful breathing</a:t>
            </a:r>
          </a:p>
        </p:txBody>
      </p:sp>
      <p:graphicFrame>
        <p:nvGraphicFramePr>
          <p:cNvPr id="6" name="Diagram 5"/>
          <p:cNvGraphicFramePr/>
          <p:nvPr>
            <p:extLst>
              <p:ext uri="{D42A27DB-BD31-4B8C-83A1-F6EECF244321}">
                <p14:modId xmlns:p14="http://schemas.microsoft.com/office/powerpoint/2010/main" val="380211108"/>
              </p:ext>
            </p:extLst>
          </p:nvPr>
        </p:nvGraphicFramePr>
        <p:xfrm>
          <a:off x="260143" y="1607342"/>
          <a:ext cx="8557491" cy="32232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Picture 6"/>
          <p:cNvPicPr>
            <a:picLocks noChangeAspect="1"/>
          </p:cNvPicPr>
          <p:nvPr/>
        </p:nvPicPr>
        <p:blipFill>
          <a:blip r:embed="rId10"/>
          <a:stretch>
            <a:fillRect/>
          </a:stretch>
        </p:blipFill>
        <p:spPr>
          <a:xfrm>
            <a:off x="9328727" y="897948"/>
            <a:ext cx="2439267" cy="1847850"/>
          </a:xfrm>
          <a:prstGeom prst="rect">
            <a:avLst/>
          </a:prstGeom>
        </p:spPr>
      </p:pic>
      <p:pic>
        <p:nvPicPr>
          <p:cNvPr id="11" name="tmpBAA3">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57.7278"/>
                </p14:media>
              </p:ext>
              <p:ext uri="{42D2F446-02D8-4167-A562-619A0277C38B}">
                <p15:isNarration xmlns:p15="http://schemas.microsoft.com/office/powerpoint/2012/main" val="1"/>
              </p:ext>
            </p:extLst>
          </p:nvPr>
        </p:nvPicPr>
        <p:blipFill>
          <a:blip r:embed="rId11"/>
          <a:stretch>
            <a:fillRect/>
          </a:stretch>
        </p:blipFill>
        <p:spPr>
          <a:xfrm>
            <a:off x="11861800" y="101600"/>
            <a:ext cx="228600" cy="228600"/>
          </a:xfrm>
          <a:prstGeom prst="rect">
            <a:avLst/>
          </a:prstGeom>
        </p:spPr>
      </p:pic>
    </p:spTree>
    <p:extLst>
      <p:ext uri="{BB962C8B-B14F-4D97-AF65-F5344CB8AC3E}">
        <p14:creationId xmlns:p14="http://schemas.microsoft.com/office/powerpoint/2010/main" val="2838803126"/>
      </p:ext>
    </p:extLst>
  </p:cSld>
  <p:clrMapOvr>
    <a:masterClrMapping/>
  </p:clrMapOvr>
  <mc:AlternateContent xmlns:mc="http://schemas.openxmlformats.org/markup-compatibility/2006" xmlns:p14="http://schemas.microsoft.com/office/powerpoint/2010/main">
    <mc:Choice Requires="p14">
      <p:transition spd="slow" p14:dur="2000" advTm="175391"/>
    </mc:Choice>
    <mc:Fallback xmlns="">
      <p:transition spd="slow" advTm="175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135" y="1233847"/>
            <a:ext cx="2947482" cy="4601183"/>
          </a:xfrm>
        </p:spPr>
        <p:txBody>
          <a:bodyPr/>
          <a:lstStyle/>
          <a:p>
            <a:r>
              <a:rPr lang="en-GB" dirty="0"/>
              <a:t>Places to seek help and advice</a:t>
            </a:r>
          </a:p>
        </p:txBody>
      </p:sp>
      <p:sp>
        <p:nvSpPr>
          <p:cNvPr id="6" name="Rectangle 5"/>
          <p:cNvSpPr/>
          <p:nvPr/>
        </p:nvSpPr>
        <p:spPr>
          <a:xfrm>
            <a:off x="6360919" y="1233847"/>
            <a:ext cx="5473119" cy="1384995"/>
          </a:xfrm>
          <a:prstGeom prst="rect">
            <a:avLst/>
          </a:prstGeom>
        </p:spPr>
        <p:txBody>
          <a:bodyPr wrap="square">
            <a:spAutoFit/>
          </a:bodyPr>
          <a:lstStyle/>
          <a:p>
            <a:endParaRPr lang="en-GB" sz="2200" dirty="0"/>
          </a:p>
          <a:p>
            <a:r>
              <a:rPr lang="en-GB" sz="2200" dirty="0">
                <a:hlinkClick r:id="rId4"/>
              </a:rPr>
              <a:t>https://</a:t>
            </a:r>
            <a:r>
              <a:rPr lang="en-GB" sz="2000" dirty="0">
                <a:hlinkClick r:id="rId4"/>
              </a:rPr>
              <a:t>www.childline.org.uk/globalassets/info-and-advice/school-work-and-college/school-and-college/exam-stress/beat-exam-stress.pdf</a:t>
            </a:r>
            <a:endParaRPr lang="en-GB" sz="2200" dirty="0"/>
          </a:p>
        </p:txBody>
      </p:sp>
      <p:sp>
        <p:nvSpPr>
          <p:cNvPr id="7" name="Rectangle 6"/>
          <p:cNvSpPr/>
          <p:nvPr/>
        </p:nvSpPr>
        <p:spPr>
          <a:xfrm>
            <a:off x="3570118" y="1563422"/>
            <a:ext cx="1742978" cy="769441"/>
          </a:xfrm>
          <a:prstGeom prst="rect">
            <a:avLst/>
          </a:prstGeom>
        </p:spPr>
        <p:txBody>
          <a:bodyPr wrap="none">
            <a:spAutoFit/>
          </a:bodyPr>
          <a:lstStyle/>
          <a:p>
            <a:r>
              <a:rPr lang="en-GB" sz="2200" dirty="0" err="1"/>
              <a:t>Childline</a:t>
            </a:r>
            <a:r>
              <a:rPr lang="en-GB" sz="2200" dirty="0"/>
              <a:t> Call </a:t>
            </a:r>
          </a:p>
          <a:p>
            <a:r>
              <a:rPr lang="en-GB" sz="2200" dirty="0"/>
              <a:t>0800 1111</a:t>
            </a:r>
          </a:p>
        </p:txBody>
      </p:sp>
      <p:sp>
        <p:nvSpPr>
          <p:cNvPr id="8" name="Rectangle 7"/>
          <p:cNvSpPr/>
          <p:nvPr/>
        </p:nvSpPr>
        <p:spPr>
          <a:xfrm>
            <a:off x="6331682" y="2714577"/>
            <a:ext cx="5197000" cy="430887"/>
          </a:xfrm>
          <a:prstGeom prst="rect">
            <a:avLst/>
          </a:prstGeom>
        </p:spPr>
        <p:txBody>
          <a:bodyPr wrap="none">
            <a:spAutoFit/>
          </a:bodyPr>
          <a:lstStyle/>
          <a:p>
            <a:r>
              <a:rPr lang="en-GB" sz="2200" dirty="0">
                <a:hlinkClick r:id="rId5"/>
              </a:rPr>
              <a:t>http://www.timetochangewales.org.uk/en/</a:t>
            </a:r>
            <a:r>
              <a:rPr lang="en-GB" sz="2200" dirty="0"/>
              <a:t> </a:t>
            </a:r>
          </a:p>
        </p:txBody>
      </p:sp>
      <p:sp>
        <p:nvSpPr>
          <p:cNvPr id="9" name="Rectangle 8"/>
          <p:cNvSpPr/>
          <p:nvPr/>
        </p:nvSpPr>
        <p:spPr>
          <a:xfrm>
            <a:off x="3570118" y="2750200"/>
            <a:ext cx="2050561" cy="430887"/>
          </a:xfrm>
          <a:prstGeom prst="rect">
            <a:avLst/>
          </a:prstGeom>
        </p:spPr>
        <p:txBody>
          <a:bodyPr wrap="none">
            <a:spAutoFit/>
          </a:bodyPr>
          <a:lstStyle/>
          <a:p>
            <a:r>
              <a:rPr lang="en-GB" sz="2200" dirty="0"/>
              <a:t>Time to change </a:t>
            </a:r>
          </a:p>
        </p:txBody>
      </p:sp>
      <p:sp>
        <p:nvSpPr>
          <p:cNvPr id="10" name="Rectangle 9"/>
          <p:cNvSpPr/>
          <p:nvPr/>
        </p:nvSpPr>
        <p:spPr>
          <a:xfrm>
            <a:off x="6331682" y="758853"/>
            <a:ext cx="3135795" cy="400110"/>
          </a:xfrm>
          <a:prstGeom prst="rect">
            <a:avLst/>
          </a:prstGeom>
        </p:spPr>
        <p:txBody>
          <a:bodyPr wrap="none">
            <a:spAutoFit/>
          </a:bodyPr>
          <a:lstStyle/>
          <a:p>
            <a:r>
              <a:rPr lang="en-GB" sz="2000" dirty="0">
                <a:hlinkClick r:id="rId6"/>
              </a:rPr>
              <a:t>https://youngminds.org.uk/</a:t>
            </a:r>
            <a:r>
              <a:rPr lang="en-GB" sz="2000" dirty="0"/>
              <a:t> </a:t>
            </a:r>
          </a:p>
        </p:txBody>
      </p:sp>
      <p:sp>
        <p:nvSpPr>
          <p:cNvPr id="11" name="Rectangle 10"/>
          <p:cNvSpPr/>
          <p:nvPr/>
        </p:nvSpPr>
        <p:spPr>
          <a:xfrm>
            <a:off x="3570118" y="768602"/>
            <a:ext cx="1693477" cy="430887"/>
          </a:xfrm>
          <a:prstGeom prst="rect">
            <a:avLst/>
          </a:prstGeom>
        </p:spPr>
        <p:txBody>
          <a:bodyPr wrap="none">
            <a:spAutoFit/>
          </a:bodyPr>
          <a:lstStyle/>
          <a:p>
            <a:r>
              <a:rPr lang="en-GB" sz="2200" dirty="0"/>
              <a:t>Young Minds</a:t>
            </a:r>
          </a:p>
        </p:txBody>
      </p:sp>
      <p:sp>
        <p:nvSpPr>
          <p:cNvPr id="12" name="Rectangle 11"/>
          <p:cNvSpPr/>
          <p:nvPr/>
        </p:nvSpPr>
        <p:spPr>
          <a:xfrm>
            <a:off x="6386868" y="3544406"/>
            <a:ext cx="4900701" cy="430887"/>
          </a:xfrm>
          <a:prstGeom prst="rect">
            <a:avLst/>
          </a:prstGeom>
        </p:spPr>
        <p:txBody>
          <a:bodyPr wrap="none">
            <a:spAutoFit/>
          </a:bodyPr>
          <a:lstStyle/>
          <a:p>
            <a:r>
              <a:rPr lang="en-GB" sz="2200" dirty="0">
                <a:hlinkClick r:id="rId7"/>
              </a:rPr>
              <a:t>https://stressfreekids.com/teen-anxiety/</a:t>
            </a:r>
            <a:r>
              <a:rPr lang="en-GB" sz="2200" dirty="0"/>
              <a:t> </a:t>
            </a:r>
          </a:p>
        </p:txBody>
      </p:sp>
      <p:sp>
        <p:nvSpPr>
          <p:cNvPr id="13" name="Rectangle 12"/>
          <p:cNvSpPr/>
          <p:nvPr/>
        </p:nvSpPr>
        <p:spPr>
          <a:xfrm>
            <a:off x="3539207" y="3544407"/>
            <a:ext cx="1947969" cy="430887"/>
          </a:xfrm>
          <a:prstGeom prst="rect">
            <a:avLst/>
          </a:prstGeom>
        </p:spPr>
        <p:txBody>
          <a:bodyPr wrap="none">
            <a:spAutoFit/>
          </a:bodyPr>
          <a:lstStyle/>
          <a:p>
            <a:r>
              <a:rPr lang="en-GB" sz="2200" dirty="0"/>
              <a:t>Stress free kids</a:t>
            </a:r>
          </a:p>
        </p:txBody>
      </p:sp>
      <p:sp>
        <p:nvSpPr>
          <p:cNvPr id="14" name="Rectangle 13"/>
          <p:cNvSpPr/>
          <p:nvPr/>
        </p:nvSpPr>
        <p:spPr>
          <a:xfrm>
            <a:off x="6386868" y="4374235"/>
            <a:ext cx="5103282" cy="1107996"/>
          </a:xfrm>
          <a:prstGeom prst="rect">
            <a:avLst/>
          </a:prstGeom>
        </p:spPr>
        <p:txBody>
          <a:bodyPr wrap="square">
            <a:spAutoFit/>
          </a:bodyPr>
          <a:lstStyle/>
          <a:p>
            <a:r>
              <a:rPr lang="en-GB" sz="2200" dirty="0">
                <a:hlinkClick r:id="rId8"/>
              </a:rPr>
              <a:t>https://www.anxietyuk.org.uk/our-services/anxiety-information/young-people-and-anxiety/</a:t>
            </a:r>
            <a:r>
              <a:rPr lang="en-GB" sz="2200" dirty="0"/>
              <a:t> </a:t>
            </a:r>
          </a:p>
        </p:txBody>
      </p:sp>
      <p:sp>
        <p:nvSpPr>
          <p:cNvPr id="15" name="Rectangle 14"/>
          <p:cNvSpPr/>
          <p:nvPr/>
        </p:nvSpPr>
        <p:spPr>
          <a:xfrm>
            <a:off x="3570118" y="4342317"/>
            <a:ext cx="1487651" cy="430887"/>
          </a:xfrm>
          <a:prstGeom prst="rect">
            <a:avLst/>
          </a:prstGeom>
        </p:spPr>
        <p:txBody>
          <a:bodyPr wrap="none">
            <a:spAutoFit/>
          </a:bodyPr>
          <a:lstStyle/>
          <a:p>
            <a:r>
              <a:rPr lang="en-GB" sz="2200" dirty="0"/>
              <a:t>Anxiety UK</a:t>
            </a:r>
          </a:p>
        </p:txBody>
      </p:sp>
      <p:sp>
        <p:nvSpPr>
          <p:cNvPr id="16" name="Rectangle 15"/>
          <p:cNvSpPr/>
          <p:nvPr/>
        </p:nvSpPr>
        <p:spPr>
          <a:xfrm>
            <a:off x="6323711" y="5697826"/>
            <a:ext cx="5332234" cy="430887"/>
          </a:xfrm>
          <a:prstGeom prst="rect">
            <a:avLst/>
          </a:prstGeom>
        </p:spPr>
        <p:txBody>
          <a:bodyPr wrap="square">
            <a:spAutoFit/>
          </a:bodyPr>
          <a:lstStyle/>
          <a:p>
            <a:r>
              <a:rPr lang="en-GB" sz="2200" dirty="0">
                <a:hlinkClick r:id="rId9"/>
              </a:rPr>
              <a:t>https://www.nopanic.org.uk/</a:t>
            </a:r>
            <a:r>
              <a:rPr lang="en-GB" sz="2200" dirty="0"/>
              <a:t> </a:t>
            </a:r>
          </a:p>
        </p:txBody>
      </p:sp>
      <p:sp>
        <p:nvSpPr>
          <p:cNvPr id="17" name="Rectangle 16"/>
          <p:cNvSpPr/>
          <p:nvPr/>
        </p:nvSpPr>
        <p:spPr>
          <a:xfrm>
            <a:off x="3570118" y="5619586"/>
            <a:ext cx="1213794" cy="430887"/>
          </a:xfrm>
          <a:prstGeom prst="rect">
            <a:avLst/>
          </a:prstGeom>
        </p:spPr>
        <p:txBody>
          <a:bodyPr wrap="none">
            <a:spAutoFit/>
          </a:bodyPr>
          <a:lstStyle/>
          <a:p>
            <a:r>
              <a:rPr lang="en-GB" sz="2200" dirty="0"/>
              <a:t>No panic</a:t>
            </a:r>
          </a:p>
        </p:txBody>
      </p:sp>
      <p:sp>
        <p:nvSpPr>
          <p:cNvPr id="3" name="Rectangle 2"/>
          <p:cNvSpPr/>
          <p:nvPr/>
        </p:nvSpPr>
        <p:spPr>
          <a:xfrm>
            <a:off x="6323711" y="6322359"/>
            <a:ext cx="5027017" cy="369332"/>
          </a:xfrm>
          <a:prstGeom prst="rect">
            <a:avLst/>
          </a:prstGeom>
        </p:spPr>
        <p:txBody>
          <a:bodyPr wrap="none">
            <a:spAutoFit/>
          </a:bodyPr>
          <a:lstStyle/>
          <a:p>
            <a:r>
              <a:rPr lang="en-GB" dirty="0">
                <a:hlinkClick r:id="rId10"/>
              </a:rPr>
              <a:t>https://www.therapistaid.com/therapy-worksheets</a:t>
            </a:r>
            <a:r>
              <a:rPr lang="en-GB" dirty="0"/>
              <a:t> </a:t>
            </a:r>
          </a:p>
        </p:txBody>
      </p:sp>
      <p:sp>
        <p:nvSpPr>
          <p:cNvPr id="18" name="Rectangle 17"/>
          <p:cNvSpPr/>
          <p:nvPr/>
        </p:nvSpPr>
        <p:spPr>
          <a:xfrm>
            <a:off x="3514175" y="6320212"/>
            <a:ext cx="1732013" cy="430887"/>
          </a:xfrm>
          <a:prstGeom prst="rect">
            <a:avLst/>
          </a:prstGeom>
        </p:spPr>
        <p:txBody>
          <a:bodyPr wrap="none">
            <a:spAutoFit/>
          </a:bodyPr>
          <a:lstStyle/>
          <a:p>
            <a:r>
              <a:rPr lang="en-GB" sz="2200" dirty="0"/>
              <a:t>Therapist Aid</a:t>
            </a:r>
          </a:p>
        </p:txBody>
      </p:sp>
      <p:pic>
        <p:nvPicPr>
          <p:cNvPr id="4" name="slide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2075" y="92075"/>
            <a:ext cx="406400" cy="406400"/>
          </a:xfrm>
          <a:prstGeom prst="rect">
            <a:avLst/>
          </a:prstGeom>
        </p:spPr>
      </p:pic>
    </p:spTree>
    <p:extLst>
      <p:ext uri="{BB962C8B-B14F-4D97-AF65-F5344CB8AC3E}">
        <p14:creationId xmlns:p14="http://schemas.microsoft.com/office/powerpoint/2010/main" val="184311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312655|recordLength=312702|start=0|end=312655|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75392|recordLength=175449|start=0|end=175392|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3108</TotalTime>
  <Words>864</Words>
  <Application>Microsoft Office PowerPoint</Application>
  <PresentationFormat>Widescreen</PresentationFormat>
  <Paragraphs>97</Paragraphs>
  <Slides>13</Slides>
  <Notes>0</Notes>
  <HiddenSlides>0</HiddenSlides>
  <MMClips>13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Corbel</vt:lpstr>
      <vt:lpstr>Roboto</vt:lpstr>
      <vt:lpstr>Roboto-Bold</vt:lpstr>
      <vt:lpstr>Roboto-Italic</vt:lpstr>
      <vt:lpstr>Times New Roman</vt:lpstr>
      <vt:lpstr>Wingdings 2</vt:lpstr>
      <vt:lpstr>Frame</vt:lpstr>
      <vt:lpstr>Anxiety workshop</vt:lpstr>
      <vt:lpstr>Young people with anxiety </vt:lpstr>
      <vt:lpstr>PowerPoint Presentation</vt:lpstr>
      <vt:lpstr>How does Anxiety develop?</vt:lpstr>
      <vt:lpstr>Cognitive Distortions</vt:lpstr>
      <vt:lpstr>Putting Thoughts on Trial</vt:lpstr>
      <vt:lpstr>Questions you need to answer for a verdict!</vt:lpstr>
      <vt:lpstr>Practical examples to help you deal with anxiety and tension </vt:lpstr>
      <vt:lpstr>Progressive Muscle Relaxation</vt:lpstr>
      <vt:lpstr>Techniques  for reducing anxiety</vt:lpstr>
      <vt:lpstr>http://youth.anxietybc.com/sites/default/files/Mindful_Breathing.pdf</vt:lpstr>
      <vt:lpstr>http://youth.anxietybc.com/sites/default/files/Mindful_Breathing.pdf</vt:lpstr>
      <vt:lpstr>Places to seek help and advice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153</cp:revision>
  <dcterms:created xsi:type="dcterms:W3CDTF">2017-11-18T19:59:00Z</dcterms:created>
  <dcterms:modified xsi:type="dcterms:W3CDTF">2020-09-18T16:04:04Z</dcterms:modified>
</cp:coreProperties>
</file>