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media1.mov" ContentType="video/unknown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1pPr>
    <a:lvl2pPr marL="0" marR="0" indent="4572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2pPr>
    <a:lvl3pPr marL="0" marR="0" indent="9144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3pPr>
    <a:lvl4pPr marL="0" marR="0" indent="13716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4pPr>
    <a:lvl5pPr marL="0" marR="0" indent="18288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5pPr>
    <a:lvl6pPr marL="0" marR="0" indent="22860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6pPr>
    <a:lvl7pPr marL="0" marR="0" indent="27432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7pPr>
    <a:lvl8pPr marL="0" marR="0" indent="32004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8pPr>
    <a:lvl9pPr marL="0" marR="0" indent="3657600" algn="ctr" defTabSz="3556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44" strike="noStrike" sz="2200" u="none" kumimoji="0" normalizeH="0">
        <a:ln>
          <a:noFill/>
        </a:ln>
        <a:solidFill>
          <a:schemeClr val="accent1">
            <a:satOff val="74278"/>
            <a:lumOff val="-33241"/>
          </a:schemeClr>
        </a:solidFill>
        <a:effectLst/>
        <a:uFillTx/>
        <a:latin typeface="Graphik Medium"/>
        <a:ea typeface="Graphik Medium"/>
        <a:cs typeface="Graphik Medium"/>
        <a:sym typeface="Graphik Medium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5E5E5E"/>
        </a:fontRef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84F64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84F64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Graphik Medium"/>
          <a:ea typeface="Graphik Medium"/>
          <a:cs typeface="Graphik Medium"/>
        </a:font>
        <a:srgbClr val="FFFFFF"/>
      </a:tcTxStyle>
      <a:tcStyle>
        <a:tcBdr>
          <a:left>
            <a:ln w="12700" cap="flat">
              <a:solidFill>
                <a:srgbClr val="084F64"/>
              </a:solidFill>
              <a:prstDash val="solid"/>
              <a:miter lim="400000"/>
            </a:ln>
          </a:left>
          <a:right>
            <a:ln w="12700" cap="flat">
              <a:solidFill>
                <a:srgbClr val="084F64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84F64"/>
              </a:solidFill>
              <a:prstDash val="solid"/>
              <a:miter lim="400000"/>
            </a:ln>
          </a:bottom>
          <a:insideH>
            <a:ln w="12700" cap="flat">
              <a:solidFill>
                <a:srgbClr val="084F64"/>
              </a:solidFill>
              <a:prstDash val="solid"/>
              <a:miter lim="400000"/>
            </a:ln>
          </a:insideH>
          <a:insideV>
            <a:ln w="12700" cap="flat">
              <a:solidFill>
                <a:srgbClr val="084F64"/>
              </a:solidFill>
              <a:prstDash val="solid"/>
              <a:miter lim="400000"/>
            </a:ln>
          </a:insideV>
        </a:tcBdr>
        <a:fill>
          <a:solidFill>
            <a:schemeClr val="accent1">
              <a:satOff val="3942"/>
              <a:lumOff val="17322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 Medium"/>
          <a:ea typeface="Graphik Medium"/>
          <a:cs typeface="Graphik Medium"/>
        </a:font>
        <a:schemeClr val="accent6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0EAF0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chemeClr val="accent6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84F64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chemeClr val="accent6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84F64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chemeClr val="accent6"/>
        </a:fontRef>
        <a:schemeClr val="accent6"/>
      </a:tcTxStyle>
      <a:tcStyle>
        <a:tcBdr>
          <a:left>
            <a:ln w="12700" cap="flat">
              <a:solidFill>
                <a:srgbClr val="084F64"/>
              </a:solidFill>
              <a:prstDash val="solid"/>
              <a:miter lim="400000"/>
            </a:ln>
          </a:left>
          <a:right>
            <a:ln w="12700" cap="flat">
              <a:solidFill>
                <a:srgbClr val="084F64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84F64"/>
              </a:solidFill>
              <a:prstDash val="solid"/>
              <a:miter lim="400000"/>
            </a:ln>
          </a:bottom>
          <a:insideH>
            <a:ln w="12700" cap="flat">
              <a:solidFill>
                <a:srgbClr val="084F64"/>
              </a:solidFill>
              <a:prstDash val="solid"/>
              <a:miter lim="400000"/>
            </a:ln>
          </a:insideH>
          <a:insideV>
            <a:ln w="12700" cap="flat">
              <a:solidFill>
                <a:srgbClr val="084F64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35454"/>
              <a:satOff val="2115"/>
              <a:lumOff val="45487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 Medium"/>
          <a:ea typeface="Graphik Medium"/>
          <a:cs typeface="Graphik Medium"/>
        </a:font>
        <a:srgbClr val="2E4E61"/>
      </a:tcTxStyle>
      <a:tcStyle>
        <a:tcBdr>
          <a:left>
            <a:ln w="12700" cap="flat">
              <a:solidFill>
                <a:srgbClr val="3D3E3E"/>
              </a:solidFill>
              <a:prstDash val="solid"/>
              <a:miter lim="400000"/>
            </a:ln>
          </a:left>
          <a:right>
            <a:ln w="12700" cap="flat">
              <a:solidFill>
                <a:srgbClr val="3D3E3E"/>
              </a:solidFill>
              <a:prstDash val="solid"/>
              <a:miter lim="400000"/>
            </a:ln>
          </a:right>
          <a:top>
            <a:ln w="12700" cap="flat">
              <a:solidFill>
                <a:srgbClr val="3D3E3E"/>
              </a:solidFill>
              <a:prstDash val="solid"/>
              <a:miter lim="400000"/>
            </a:ln>
          </a:top>
          <a:bottom>
            <a:ln w="12700" cap="flat">
              <a:solidFill>
                <a:srgbClr val="3D3E3E"/>
              </a:solidFill>
              <a:prstDash val="solid"/>
              <a:miter lim="400000"/>
            </a:ln>
          </a:bottom>
          <a:insideH>
            <a:ln w="12700" cap="flat">
              <a:solidFill>
                <a:srgbClr val="3D3E3E"/>
              </a:solidFill>
              <a:prstDash val="solid"/>
              <a:miter lim="400000"/>
            </a:ln>
          </a:insideH>
          <a:insideV>
            <a:ln w="12700" cap="flat">
              <a:solidFill>
                <a:srgbClr val="3D3E3E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BEBEB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rgbClr val="2E4E61"/>
      </a:tcTxStyle>
      <a:tcStyle>
        <a:tcBdr>
          <a:left>
            <a:ln w="12700" cap="flat">
              <a:solidFill>
                <a:srgbClr val="3D3E3E"/>
              </a:solidFill>
              <a:prstDash val="solid"/>
              <a:miter lim="400000"/>
            </a:ln>
          </a:left>
          <a:right>
            <a:ln w="25400" cap="flat">
              <a:solidFill>
                <a:srgbClr val="3D3E3E"/>
              </a:solidFill>
              <a:prstDash val="solid"/>
              <a:miter lim="400000"/>
            </a:ln>
          </a:right>
          <a:top>
            <a:ln w="12700" cap="flat">
              <a:solidFill>
                <a:srgbClr val="3D3E3E"/>
              </a:solidFill>
              <a:prstDash val="solid"/>
              <a:miter lim="400000"/>
            </a:ln>
          </a:top>
          <a:bottom>
            <a:ln w="12700" cap="flat">
              <a:solidFill>
                <a:srgbClr val="3D3E3E"/>
              </a:solidFill>
              <a:prstDash val="solid"/>
              <a:miter lim="400000"/>
            </a:ln>
          </a:bottom>
          <a:insideH>
            <a:ln w="12700" cap="flat">
              <a:solidFill>
                <a:srgbClr val="3D3E3E"/>
              </a:solidFill>
              <a:prstDash val="solid"/>
              <a:miter lim="400000"/>
            </a:ln>
          </a:insideH>
          <a:insideV>
            <a:ln w="12700" cap="flat">
              <a:solidFill>
                <a:srgbClr val="3D3E3E"/>
              </a:solidFill>
              <a:prstDash val="solid"/>
              <a:miter lim="400000"/>
            </a:ln>
          </a:insideV>
        </a:tcBdr>
        <a:fill>
          <a:solidFill>
            <a:srgbClr val="DBE6A5"/>
          </a:solidFill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rgbClr val="2E4E61"/>
      </a:tcTxStyle>
      <a:tcStyle>
        <a:tcBdr>
          <a:left>
            <a:ln w="12700" cap="flat">
              <a:solidFill>
                <a:srgbClr val="3D3E3E"/>
              </a:solidFill>
              <a:prstDash val="solid"/>
              <a:miter lim="400000"/>
            </a:ln>
          </a:left>
          <a:right>
            <a:ln w="12700" cap="flat">
              <a:solidFill>
                <a:srgbClr val="3D3E3E"/>
              </a:solidFill>
              <a:prstDash val="solid"/>
              <a:miter lim="400000"/>
            </a:ln>
          </a:right>
          <a:top>
            <a:ln w="25400" cap="flat">
              <a:solidFill>
                <a:srgbClr val="3D3E3E"/>
              </a:solidFill>
              <a:prstDash val="solid"/>
              <a:miter lim="400000"/>
            </a:ln>
          </a:top>
          <a:bottom>
            <a:ln w="12700" cap="flat">
              <a:solidFill>
                <a:srgbClr val="3D3E3E"/>
              </a:solidFill>
              <a:prstDash val="solid"/>
              <a:miter lim="400000"/>
            </a:ln>
          </a:bottom>
          <a:insideH>
            <a:ln w="12700" cap="flat">
              <a:solidFill>
                <a:srgbClr val="3D3E3E"/>
              </a:solidFill>
              <a:prstDash val="solid"/>
              <a:miter lim="400000"/>
            </a:ln>
          </a:insideH>
          <a:insideV>
            <a:ln w="12700" cap="flat">
              <a:solidFill>
                <a:srgbClr val="3D3E3E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Graphik Medium"/>
          <a:ea typeface="Graphik Medium"/>
          <a:cs typeface="Graphik Medium"/>
        </a:font>
        <a:srgbClr val="2E4E61"/>
      </a:tcTxStyle>
      <a:tcStyle>
        <a:tcBdr>
          <a:left>
            <a:ln w="12700" cap="flat">
              <a:solidFill>
                <a:srgbClr val="3D3E3E"/>
              </a:solidFill>
              <a:prstDash val="solid"/>
              <a:miter lim="400000"/>
            </a:ln>
          </a:left>
          <a:right>
            <a:ln w="12700" cap="flat">
              <a:solidFill>
                <a:srgbClr val="3D3E3E"/>
              </a:solidFill>
              <a:prstDash val="solid"/>
              <a:miter lim="400000"/>
            </a:ln>
          </a:right>
          <a:top>
            <a:ln w="12700" cap="flat">
              <a:solidFill>
                <a:srgbClr val="3D3E3E"/>
              </a:solidFill>
              <a:prstDash val="solid"/>
              <a:miter lim="400000"/>
            </a:ln>
          </a:top>
          <a:bottom>
            <a:ln w="25400" cap="flat">
              <a:solidFill>
                <a:srgbClr val="3D3E3E"/>
              </a:solidFill>
              <a:prstDash val="solid"/>
              <a:miter lim="400000"/>
            </a:ln>
          </a:bottom>
          <a:insideH>
            <a:ln w="12700" cap="flat">
              <a:solidFill>
                <a:srgbClr val="3D3E3E"/>
              </a:solidFill>
              <a:prstDash val="solid"/>
              <a:miter lim="400000"/>
            </a:ln>
          </a:insideH>
          <a:insideV>
            <a:ln w="12700" cap="flat">
              <a:solidFill>
                <a:srgbClr val="3D3E3E"/>
              </a:solidFill>
              <a:prstDash val="solid"/>
              <a:miter lim="400000"/>
            </a:ln>
          </a:insideV>
        </a:tcBdr>
        <a:fill>
          <a:solidFill>
            <a:srgbClr val="DBE6A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5C526A"/>
              </a:solidFill>
              <a:prstDash val="solid"/>
              <a:miter lim="400000"/>
            </a:ln>
          </a:left>
          <a:right>
            <a:ln w="25400" cap="flat">
              <a:solidFill>
                <a:srgbClr val="5E5E5E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FCB5B2"/>
          </a:solidFill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254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5C526A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Graphik Medium"/>
          <a:ea typeface="Graphik Medium"/>
          <a:cs typeface="Graphik Medium"/>
        </a:font>
        <a:srgbClr val="FFFFFF"/>
      </a:tcTxStyle>
      <a:tcStyle>
        <a:tcBdr>
          <a:left>
            <a:ln w="12700" cap="flat">
              <a:solidFill>
                <a:srgbClr val="3B3B3B"/>
              </a:solidFill>
              <a:prstDash val="solid"/>
              <a:miter lim="400000"/>
            </a:ln>
          </a:left>
          <a:right>
            <a:ln w="12700" cap="flat">
              <a:solidFill>
                <a:srgbClr val="3B3B3B"/>
              </a:solidFill>
              <a:prstDash val="solid"/>
              <a:miter lim="400000"/>
            </a:ln>
          </a:right>
          <a:top>
            <a:ln w="12700" cap="flat">
              <a:solidFill>
                <a:srgbClr val="5C526A"/>
              </a:solidFill>
              <a:prstDash val="solid"/>
              <a:miter lim="400000"/>
            </a:ln>
          </a:top>
          <a:bottom>
            <a:ln w="25400" cap="flat">
              <a:solidFill>
                <a:srgbClr val="3B3B3B"/>
              </a:solidFill>
              <a:prstDash val="solid"/>
              <a:miter lim="400000"/>
            </a:ln>
          </a:bottom>
          <a:insideH>
            <a:ln w="12700" cap="flat">
              <a:solidFill>
                <a:srgbClr val="3B3B3B"/>
              </a:solidFill>
              <a:prstDash val="solid"/>
              <a:miter lim="400000"/>
            </a:ln>
          </a:insideH>
          <a:insideV>
            <a:ln w="12700" cap="flat">
              <a:solidFill>
                <a:srgbClr val="3B3B3B"/>
              </a:solidFill>
              <a:prstDash val="solid"/>
              <a:miter lim="400000"/>
            </a:ln>
          </a:insideV>
        </a:tcBdr>
        <a:fill>
          <a:solidFill>
            <a:srgbClr val="C16E6A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 Medium"/>
          <a:ea typeface="Graphik Medium"/>
          <a:cs typeface="Graphik Medium"/>
        </a:font>
        <a:srgbClr val="5E5E5E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solidFill>
            <a:srgbClr val="CDCECC"/>
          </a:solidFill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Graphik Medium"/>
          <a:ea typeface="Graphik Medium"/>
          <a:cs typeface="Graphik Medium"/>
        </a:font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2D2F24"/>
          </a:solidFill>
        </a:fill>
      </a:tcStyle>
    </a:firstCol>
    <a:lastRow>
      <a:tcTxStyle b="off" i="off">
        <a:font>
          <a:latin typeface="Graphik Medium"/>
          <a:ea typeface="Graphik Medium"/>
          <a:cs typeface="Graphik Medium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Shape 17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8" name="Shape 17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opic"/>
          <p:cNvSpPr txBox="1"/>
          <p:nvPr>
            <p:ph type="body" sz="quarter" idx="21" hasCustomPrompt="1"/>
          </p:nvPr>
        </p:nvSpPr>
        <p:spPr>
          <a:xfrm>
            <a:off x="1181100" y="12364718"/>
            <a:ext cx="4965700" cy="467107"/>
          </a:xfrm>
          <a:prstGeom prst="rect">
            <a:avLst/>
          </a:prstGeom>
        </p:spPr>
        <p:txBody>
          <a:bodyPr anchor="t"/>
          <a:lstStyle>
            <a:lvl1pPr>
              <a:defRPr b="0" cap="all" spc="88" sz="2200"/>
            </a:lvl1pPr>
          </a:lstStyle>
          <a:p>
            <a:pPr/>
            <a:r>
              <a:t>Topic</a:t>
            </a:r>
          </a:p>
        </p:txBody>
      </p:sp>
      <p:sp>
        <p:nvSpPr>
          <p:cNvPr id="16" name="Location"/>
          <p:cNvSpPr txBox="1"/>
          <p:nvPr>
            <p:ph type="body" sz="quarter" idx="22" hasCustomPrompt="1"/>
          </p:nvPr>
        </p:nvSpPr>
        <p:spPr>
          <a:xfrm>
            <a:off x="18237200" y="12364718"/>
            <a:ext cx="4965700" cy="467107"/>
          </a:xfrm>
          <a:prstGeom prst="rect">
            <a:avLst/>
          </a:prstGeom>
        </p:spPr>
        <p:txBody>
          <a:bodyPr anchor="t"/>
          <a:lstStyle>
            <a:lvl1pPr>
              <a:defRPr b="0" cap="all" spc="88" sz="2200"/>
            </a:lvl1pPr>
          </a:lstStyle>
          <a:p>
            <a:pPr/>
            <a:r>
              <a:t>Location</a:t>
            </a:r>
          </a:p>
        </p:txBody>
      </p:sp>
      <p:sp>
        <p:nvSpPr>
          <p:cNvPr id="17" name="Author and Date"/>
          <p:cNvSpPr txBox="1"/>
          <p:nvPr>
            <p:ph type="body" sz="quarter" idx="23" hasCustomPrompt="1"/>
          </p:nvPr>
        </p:nvSpPr>
        <p:spPr>
          <a:xfrm>
            <a:off x="6946900" y="12233909"/>
            <a:ext cx="10490200" cy="706629"/>
          </a:xfrm>
          <a:prstGeom prst="rect">
            <a:avLst/>
          </a:prstGeom>
        </p:spPr>
        <p:txBody>
          <a:bodyPr anchor="t"/>
          <a:lstStyle/>
          <a:p>
            <a:pPr/>
            <a:r>
              <a:t>Author and Date</a:t>
            </a:r>
          </a:p>
        </p:txBody>
      </p:sp>
      <p:sp>
        <p:nvSpPr>
          <p:cNvPr id="18" name="Presentation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Presentation Title</a:t>
            </a:r>
          </a:p>
        </p:txBody>
      </p:sp>
      <p:sp>
        <p:nvSpPr>
          <p:cNvPr id="19" name="Body Level One…"/>
          <p:cNvSpPr txBox="1"/>
          <p:nvPr>
            <p:ph type="body" sz="quarter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Photo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ow of seven small retro clocks on a green shelf against a yellow background"/>
          <p:cNvSpPr/>
          <p:nvPr>
            <p:ph type="pic" idx="21"/>
          </p:nvPr>
        </p:nvSpPr>
        <p:spPr>
          <a:xfrm>
            <a:off x="0" y="-2757142"/>
            <a:ext cx="24384000" cy="1923028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8" name="Topic"/>
          <p:cNvSpPr txBox="1"/>
          <p:nvPr>
            <p:ph type="body" sz="quarter" idx="22" hasCustomPrompt="1"/>
          </p:nvPr>
        </p:nvSpPr>
        <p:spPr>
          <a:xfrm>
            <a:off x="1181100" y="12364718"/>
            <a:ext cx="4965700" cy="467107"/>
          </a:xfrm>
          <a:prstGeom prst="rect">
            <a:avLst/>
          </a:prstGeom>
        </p:spPr>
        <p:txBody>
          <a:bodyPr anchor="t"/>
          <a:lstStyle>
            <a:lvl1pPr>
              <a:defRPr b="0" cap="all" spc="88" sz="2200">
                <a:solidFill>
                  <a:srgbClr val="FFFFFF"/>
                </a:solidFill>
              </a:defRPr>
            </a:lvl1pPr>
          </a:lstStyle>
          <a:p>
            <a:pPr/>
            <a:r>
              <a:t>Topic</a:t>
            </a:r>
          </a:p>
        </p:txBody>
      </p:sp>
      <p:sp>
        <p:nvSpPr>
          <p:cNvPr id="29" name="Location"/>
          <p:cNvSpPr txBox="1"/>
          <p:nvPr>
            <p:ph type="body" sz="quarter" idx="23" hasCustomPrompt="1"/>
          </p:nvPr>
        </p:nvSpPr>
        <p:spPr>
          <a:xfrm>
            <a:off x="18237200" y="12364718"/>
            <a:ext cx="4965700" cy="467107"/>
          </a:xfrm>
          <a:prstGeom prst="rect">
            <a:avLst/>
          </a:prstGeom>
        </p:spPr>
        <p:txBody>
          <a:bodyPr anchor="t"/>
          <a:lstStyle>
            <a:lvl1pPr>
              <a:defRPr b="0" cap="all" spc="88" sz="2200">
                <a:solidFill>
                  <a:srgbClr val="FFFFFF"/>
                </a:solidFill>
              </a:defRPr>
            </a:lvl1pPr>
          </a:lstStyle>
          <a:p>
            <a:pPr/>
            <a:r>
              <a:t>Location</a:t>
            </a:r>
          </a:p>
        </p:txBody>
      </p:sp>
      <p:sp>
        <p:nvSpPr>
          <p:cNvPr id="30" name="Author and Date"/>
          <p:cNvSpPr txBox="1"/>
          <p:nvPr>
            <p:ph type="body" sz="quarter" idx="24" hasCustomPrompt="1"/>
          </p:nvPr>
        </p:nvSpPr>
        <p:spPr>
          <a:xfrm>
            <a:off x="6946900" y="12233909"/>
            <a:ext cx="10490200" cy="706629"/>
          </a:xfrm>
          <a:prstGeom prst="rect">
            <a:avLst/>
          </a:prstGeom>
        </p:spPr>
        <p:txBody>
          <a:bodyPr anchor="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31" name="Line"/>
          <p:cNvSpPr/>
          <p:nvPr/>
        </p:nvSpPr>
        <p:spPr>
          <a:xfrm>
            <a:off x="766879" y="12060766"/>
            <a:ext cx="22850240" cy="1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32" name="Line"/>
          <p:cNvSpPr/>
          <p:nvPr/>
        </p:nvSpPr>
        <p:spPr>
          <a:xfrm flipV="1">
            <a:off x="6527799" y="12034558"/>
            <a:ext cx="1" cy="1114983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33" name="Line"/>
          <p:cNvSpPr/>
          <p:nvPr/>
        </p:nvSpPr>
        <p:spPr>
          <a:xfrm flipV="1">
            <a:off x="17856201" y="12034558"/>
            <a:ext cx="1" cy="1114983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34" name="Line"/>
          <p:cNvSpPr/>
          <p:nvPr/>
        </p:nvSpPr>
        <p:spPr>
          <a:xfrm>
            <a:off x="766879" y="952500"/>
            <a:ext cx="22850242" cy="1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35" name="Body Level One…"/>
          <p:cNvSpPr txBox="1"/>
          <p:nvPr>
            <p:ph type="body" sz="quarter" idx="1" hasCustomPrompt="1"/>
          </p:nvPr>
        </p:nvSpPr>
        <p:spPr>
          <a:xfrm>
            <a:off x="2082800" y="3492500"/>
            <a:ext cx="20205700" cy="161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6" name="Presentation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Presentation Title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Photo Alt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Body Level One…"/>
          <p:cNvSpPr txBox="1"/>
          <p:nvPr>
            <p:ph type="body" sz="quarter" idx="1" hasCustomPrompt="1"/>
          </p:nvPr>
        </p:nvSpPr>
        <p:spPr>
          <a:xfrm>
            <a:off x="1270000" y="8015916"/>
            <a:ext cx="11785600" cy="3848101"/>
          </a:xfrm>
          <a:prstGeom prst="rect">
            <a:avLst/>
          </a:prstGeom>
        </p:spPr>
        <p:txBody>
          <a:bodyPr anchor="t"/>
          <a:lstStyle>
            <a:lvl1pPr>
              <a:defRPr>
                <a:solidFill>
                  <a:srgbClr val="8AACB9"/>
                </a:solidFill>
              </a:defRPr>
            </a:lvl1pPr>
            <a:lvl2pPr>
              <a:defRPr>
                <a:solidFill>
                  <a:srgbClr val="8AACB9"/>
                </a:solidFill>
              </a:defRPr>
            </a:lvl2pPr>
            <a:lvl3pPr>
              <a:defRPr>
                <a:solidFill>
                  <a:srgbClr val="8AACB9"/>
                </a:solidFill>
              </a:defRPr>
            </a:lvl3pPr>
            <a:lvl4pPr>
              <a:defRPr>
                <a:solidFill>
                  <a:srgbClr val="8AACB9"/>
                </a:solidFill>
              </a:defRPr>
            </a:lvl4pPr>
            <a:lvl5pPr>
              <a:defRPr>
                <a:solidFill>
                  <a:srgbClr val="8AACB9"/>
                </a:solidFill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Title"/>
          <p:cNvSpPr txBox="1"/>
          <p:nvPr>
            <p:ph type="title" hasCustomPrompt="1"/>
          </p:nvPr>
        </p:nvSpPr>
        <p:spPr>
          <a:xfrm>
            <a:off x="1270000" y="4925417"/>
            <a:ext cx="11785600" cy="2933701"/>
          </a:xfrm>
          <a:prstGeom prst="rect">
            <a:avLst/>
          </a:prstGeom>
        </p:spPr>
        <p:txBody>
          <a:bodyPr anchor="b"/>
          <a:lstStyle>
            <a:lvl1pPr>
              <a:defRPr spc="270" sz="9000">
                <a:solidFill>
                  <a:schemeClr val="accent6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46" name="Pink typewriter on a pink three-drawer dresser in front of a pink wall"/>
          <p:cNvSpPr/>
          <p:nvPr>
            <p:ph type="pic" idx="21"/>
          </p:nvPr>
        </p:nvSpPr>
        <p:spPr>
          <a:xfrm>
            <a:off x="12801600" y="1895696"/>
            <a:ext cx="17642204" cy="9924608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47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48" name="Line"/>
          <p:cNvSpPr/>
          <p:nvPr/>
        </p:nvSpPr>
        <p:spPr>
          <a:xfrm flipV="1">
            <a:off x="762000" y="952499"/>
            <a:ext cx="22860003" cy="2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Bullets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Body Level One…"/>
          <p:cNvSpPr txBox="1"/>
          <p:nvPr>
            <p:ph type="body" sz="half" idx="1" hasCustomPrompt="1"/>
          </p:nvPr>
        </p:nvSpPr>
        <p:spPr>
          <a:xfrm>
            <a:off x="2082800" y="4195233"/>
            <a:ext cx="20207127" cy="6282059"/>
          </a:xfrm>
          <a:prstGeom prst="rect">
            <a:avLst/>
          </a:prstGeom>
        </p:spPr>
        <p:txBody>
          <a:bodyPr anchor="t"/>
          <a:lstStyle>
            <a:lvl1pPr marL="63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 marL="127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 marL="190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 marL="254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 marL="317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7" name="Line"/>
          <p:cNvSpPr/>
          <p:nvPr/>
        </p:nvSpPr>
        <p:spPr>
          <a:xfrm>
            <a:off x="766879" y="952500"/>
            <a:ext cx="22850242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58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59" name="Slide Title"/>
          <p:cNvSpPr txBox="1"/>
          <p:nvPr>
            <p:ph type="title" hasCustomPrompt="1"/>
          </p:nvPr>
        </p:nvSpPr>
        <p:spPr>
          <a:xfrm>
            <a:off x="2088436" y="1282700"/>
            <a:ext cx="20207128" cy="1649711"/>
          </a:xfrm>
          <a:prstGeom prst="rect">
            <a:avLst/>
          </a:prstGeom>
        </p:spPr>
        <p:txBody>
          <a:bodyPr/>
          <a:lstStyle>
            <a:lvl1pPr>
              <a:defRPr spc="270" sz="9000">
                <a:solidFill>
                  <a:schemeClr val="accent6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60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ullets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Body Level One…"/>
          <p:cNvSpPr txBox="1"/>
          <p:nvPr>
            <p:ph type="body" sz="half" idx="1" hasCustomPrompt="1"/>
          </p:nvPr>
        </p:nvSpPr>
        <p:spPr>
          <a:xfrm>
            <a:off x="2082800" y="4195233"/>
            <a:ext cx="20207127" cy="6282059"/>
          </a:xfrm>
          <a:prstGeom prst="rect">
            <a:avLst/>
          </a:prstGeom>
        </p:spPr>
        <p:txBody>
          <a:bodyPr numCol="2" spcCol="1289181" anchor="t"/>
          <a:lstStyle>
            <a:lvl1pPr marL="63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 marL="127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 marL="190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 marL="254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 marL="317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8" name="Line"/>
          <p:cNvSpPr/>
          <p:nvPr/>
        </p:nvSpPr>
        <p:spPr>
          <a:xfrm>
            <a:off x="766879" y="952500"/>
            <a:ext cx="22850242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69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70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Bullets &amp; Photo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lide Title"/>
          <p:cNvSpPr txBox="1"/>
          <p:nvPr>
            <p:ph type="title" hasCustomPrompt="1"/>
          </p:nvPr>
        </p:nvSpPr>
        <p:spPr>
          <a:xfrm>
            <a:off x="1270000" y="1851223"/>
            <a:ext cx="11785600" cy="4084936"/>
          </a:xfrm>
          <a:prstGeom prst="rect">
            <a:avLst/>
          </a:prstGeom>
        </p:spPr>
        <p:txBody>
          <a:bodyPr anchor="b"/>
          <a:lstStyle>
            <a:lvl1pPr>
              <a:defRPr spc="270" sz="9000">
                <a:solidFill>
                  <a:schemeClr val="accent6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78" name="Body Level One…"/>
          <p:cNvSpPr txBox="1"/>
          <p:nvPr>
            <p:ph type="body" sz="quarter" idx="1" hasCustomPrompt="1"/>
          </p:nvPr>
        </p:nvSpPr>
        <p:spPr>
          <a:xfrm>
            <a:off x="2088435" y="6720284"/>
            <a:ext cx="10972801" cy="5467169"/>
          </a:xfrm>
          <a:prstGeom prst="rect">
            <a:avLst/>
          </a:prstGeom>
        </p:spPr>
        <p:txBody>
          <a:bodyPr anchor="t"/>
          <a:lstStyle>
            <a:lvl1pPr marL="63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 marL="127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 marL="190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 marL="2540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 marL="3175000" indent="-635000" algn="l" defTabSz="355600">
              <a:lnSpc>
                <a:spcPct val="100000"/>
              </a:lnSpc>
              <a:spcBef>
                <a:spcPts val="4300"/>
              </a:spcBef>
              <a:buSzPct val="100000"/>
              <a:buBlip>
                <a:blip r:embed="rId2"/>
              </a:buBlip>
              <a:defRPr spc="36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9" name="Vintage television in front of yellow patterned wallpaper"/>
          <p:cNvSpPr/>
          <p:nvPr>
            <p:ph type="pic" idx="21"/>
          </p:nvPr>
        </p:nvSpPr>
        <p:spPr>
          <a:xfrm>
            <a:off x="12661900" y="-2501900"/>
            <a:ext cx="11077576" cy="14770100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0" name="Line"/>
          <p:cNvSpPr/>
          <p:nvPr/>
        </p:nvSpPr>
        <p:spPr>
          <a:xfrm flipV="1">
            <a:off x="762000" y="952499"/>
            <a:ext cx="22860003" cy="2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81" name="Line"/>
          <p:cNvSpPr/>
          <p:nvPr/>
        </p:nvSpPr>
        <p:spPr>
          <a:xfrm>
            <a:off x="762000" y="12598400"/>
            <a:ext cx="22860001" cy="0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82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ection Title"/>
          <p:cNvSpPr txBox="1"/>
          <p:nvPr>
            <p:ph type="title" hasCustomPrompt="1"/>
          </p:nvPr>
        </p:nvSpPr>
        <p:spPr>
          <a:xfrm>
            <a:off x="2086106" y="4292600"/>
            <a:ext cx="20205701" cy="5651500"/>
          </a:xfrm>
          <a:prstGeom prst="rect">
            <a:avLst/>
          </a:prstGeom>
        </p:spPr>
        <p:txBody>
          <a:bodyPr anchor="ctr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90" name="Line"/>
          <p:cNvSpPr/>
          <p:nvPr/>
        </p:nvSpPr>
        <p:spPr>
          <a:xfrm flipV="1">
            <a:off x="762000" y="952499"/>
            <a:ext cx="22860001" cy="2"/>
          </a:xfrm>
          <a:prstGeom prst="line">
            <a:avLst/>
          </a:prstGeom>
          <a:ln w="76200">
            <a:solidFill>
              <a:schemeClr val="accent5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91" name="Line"/>
          <p:cNvSpPr/>
          <p:nvPr/>
        </p:nvSpPr>
        <p:spPr>
          <a:xfrm>
            <a:off x="762000" y="12598400"/>
            <a:ext cx="22860001" cy="0"/>
          </a:xfrm>
          <a:prstGeom prst="line">
            <a:avLst/>
          </a:prstGeom>
          <a:ln w="76200">
            <a:solidFill>
              <a:schemeClr val="accent5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Only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Line"/>
          <p:cNvSpPr/>
          <p:nvPr/>
        </p:nvSpPr>
        <p:spPr>
          <a:xfrm flipV="1">
            <a:off x="762000" y="952499"/>
            <a:ext cx="22860003" cy="2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00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6">
                <a:hueOff val="61929"/>
                <a:satOff val="10820"/>
                <a:lumOff val="-8848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01" name="Slide Title"/>
          <p:cNvSpPr txBox="1"/>
          <p:nvPr>
            <p:ph type="title" hasCustomPrompt="1"/>
          </p:nvPr>
        </p:nvSpPr>
        <p:spPr>
          <a:xfrm>
            <a:off x="2082800" y="1282700"/>
            <a:ext cx="20205700" cy="1651000"/>
          </a:xfrm>
          <a:prstGeom prst="rect">
            <a:avLst/>
          </a:prstGeom>
        </p:spPr>
        <p:txBody>
          <a:bodyPr/>
          <a:lstStyle>
            <a:lvl1pPr>
              <a:defRPr spc="270" sz="9000">
                <a:solidFill>
                  <a:schemeClr val="accent6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Agenda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Agenda Subtitle"/>
          <p:cNvSpPr txBox="1"/>
          <p:nvPr>
            <p:ph type="body" sz="quarter" idx="21" hasCustomPrompt="1"/>
          </p:nvPr>
        </p:nvSpPr>
        <p:spPr>
          <a:xfrm>
            <a:off x="2082800" y="2795091"/>
            <a:ext cx="20205700" cy="605029"/>
          </a:xfrm>
          <a:prstGeom prst="rect">
            <a:avLst/>
          </a:prstGeom>
        </p:spPr>
        <p:txBody>
          <a:bodyPr lIns="0" tIns="0" rIns="0" bIns="0" anchor="ctr"/>
          <a:lstStyle>
            <a:lvl1pPr>
              <a:defRPr>
                <a:solidFill>
                  <a:srgbClr val="8AACB9"/>
                </a:solidFill>
              </a:defRPr>
            </a:lvl1pPr>
          </a:lstStyle>
          <a:p>
            <a:pPr/>
            <a:r>
              <a:t>Agenda Subtitle</a:t>
            </a:r>
          </a:p>
        </p:txBody>
      </p:sp>
      <p:sp>
        <p:nvSpPr>
          <p:cNvPr id="110" name="Body Level One…"/>
          <p:cNvSpPr txBox="1"/>
          <p:nvPr>
            <p:ph type="body" idx="1" hasCustomPrompt="1"/>
          </p:nvPr>
        </p:nvSpPr>
        <p:spPr>
          <a:xfrm>
            <a:off x="2082800" y="4055764"/>
            <a:ext cx="20205700" cy="6731001"/>
          </a:xfrm>
          <a:prstGeom prst="rect">
            <a:avLst/>
          </a:prstGeom>
        </p:spPr>
        <p:txBody>
          <a:bodyPr anchor="t"/>
          <a:lstStyle>
            <a:lvl1pPr marL="177800" indent="-177800" defTabSz="2641600">
              <a:lnSpc>
                <a:spcPct val="100000"/>
              </a:lnSpc>
              <a:spcBef>
                <a:spcPts val="4400"/>
              </a:spcBef>
              <a:tabLst>
                <a:tab pos="5384800" algn="l"/>
              </a:tabLst>
              <a:defRPr spc="0" sz="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 marL="177800" indent="279400" defTabSz="2641600">
              <a:lnSpc>
                <a:spcPct val="100000"/>
              </a:lnSpc>
              <a:spcBef>
                <a:spcPts val="4400"/>
              </a:spcBef>
              <a:tabLst>
                <a:tab pos="5384800" algn="l"/>
              </a:tabLst>
              <a:defRPr spc="0" sz="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 marL="177800" indent="736600" defTabSz="2641600">
              <a:lnSpc>
                <a:spcPct val="100000"/>
              </a:lnSpc>
              <a:spcBef>
                <a:spcPts val="4400"/>
              </a:spcBef>
              <a:tabLst>
                <a:tab pos="5384800" algn="l"/>
              </a:tabLst>
              <a:defRPr spc="0" sz="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 marL="177800" indent="1193800" defTabSz="2641600">
              <a:lnSpc>
                <a:spcPct val="100000"/>
              </a:lnSpc>
              <a:spcBef>
                <a:spcPts val="4400"/>
              </a:spcBef>
              <a:tabLst>
                <a:tab pos="5384800" algn="l"/>
              </a:tabLst>
              <a:defRPr spc="0" sz="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 marL="177800" indent="1651000" defTabSz="2641600">
              <a:lnSpc>
                <a:spcPct val="100000"/>
              </a:lnSpc>
              <a:spcBef>
                <a:spcPts val="4400"/>
              </a:spcBef>
              <a:tabLst>
                <a:tab pos="5384800" algn="l"/>
              </a:tabLst>
              <a:defRPr spc="0" sz="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1" name="Agenda Title"/>
          <p:cNvSpPr txBox="1"/>
          <p:nvPr>
            <p:ph type="title" hasCustomPrompt="1"/>
          </p:nvPr>
        </p:nvSpPr>
        <p:spPr>
          <a:xfrm>
            <a:off x="2082800" y="1282700"/>
            <a:ext cx="20205700" cy="1651000"/>
          </a:xfrm>
          <a:prstGeom prst="rect">
            <a:avLst/>
          </a:prstGeom>
        </p:spPr>
        <p:txBody>
          <a:bodyPr/>
          <a:lstStyle>
            <a:lvl1pPr>
              <a:defRPr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</a:lstStyle>
          <a:p>
            <a:pPr/>
            <a:r>
              <a:t>Agenda Title</a:t>
            </a:r>
          </a:p>
        </p:txBody>
      </p:sp>
      <p:sp>
        <p:nvSpPr>
          <p:cNvPr id="112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13" name="Line"/>
          <p:cNvSpPr/>
          <p:nvPr/>
        </p:nvSpPr>
        <p:spPr>
          <a:xfrm flipV="1">
            <a:off x="762000" y="952499"/>
            <a:ext cx="22860001" cy="2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14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tatement">
    <p:bg>
      <p:bgPr>
        <a:solidFill>
          <a:srgbClr val="F3F5B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Body Level One…"/>
          <p:cNvSpPr txBox="1"/>
          <p:nvPr>
            <p:ph type="body" sz="half" idx="1" hasCustomPrompt="1"/>
          </p:nvPr>
        </p:nvSpPr>
        <p:spPr>
          <a:xfrm>
            <a:off x="2082800" y="4337484"/>
            <a:ext cx="20205700" cy="4699001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90000"/>
              </a:lnSpc>
              <a:defRPr cap="all"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>
              <a:lnSpc>
                <a:spcPct val="90000"/>
              </a:lnSpc>
              <a:defRPr cap="all"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>
              <a:lnSpc>
                <a:spcPct val="90000"/>
              </a:lnSpc>
              <a:defRPr cap="all"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>
              <a:lnSpc>
                <a:spcPct val="90000"/>
              </a:lnSpc>
              <a:defRPr cap="all"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>
              <a:lnSpc>
                <a:spcPct val="90000"/>
              </a:lnSpc>
              <a:defRPr cap="all" spc="270" sz="9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2" name="Line"/>
          <p:cNvSpPr/>
          <p:nvPr/>
        </p:nvSpPr>
        <p:spPr>
          <a:xfrm>
            <a:off x="766879" y="952500"/>
            <a:ext cx="22850242" cy="0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23" name="Line"/>
          <p:cNvSpPr/>
          <p:nvPr/>
        </p:nvSpPr>
        <p:spPr>
          <a:xfrm>
            <a:off x="757217" y="12603828"/>
            <a:ext cx="22862943" cy="1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ig Fact">
    <p:bg>
      <p:bgPr>
        <a:solidFill>
          <a:srgbClr val="F3F5B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Body Level One…"/>
          <p:cNvSpPr txBox="1"/>
          <p:nvPr>
            <p:ph type="body" idx="1" hasCustomPrompt="1"/>
          </p:nvPr>
        </p:nvSpPr>
        <p:spPr>
          <a:xfrm>
            <a:off x="2082800" y="1509784"/>
            <a:ext cx="20205700" cy="6852293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defRPr cap="all" spc="750" sz="2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>
              <a:lnSpc>
                <a:spcPct val="90000"/>
              </a:lnSpc>
              <a:defRPr cap="all" spc="750" sz="2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>
              <a:lnSpc>
                <a:spcPct val="90000"/>
              </a:lnSpc>
              <a:defRPr cap="all" spc="750" sz="2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>
              <a:lnSpc>
                <a:spcPct val="90000"/>
              </a:lnSpc>
              <a:defRPr cap="all" spc="750" sz="2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>
              <a:lnSpc>
                <a:spcPct val="90000"/>
              </a:lnSpc>
              <a:defRPr cap="all" spc="750" sz="25000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2" name="Fact information"/>
          <p:cNvSpPr txBox="1"/>
          <p:nvPr>
            <p:ph type="body" sz="quarter" idx="21" hasCustomPrompt="1"/>
          </p:nvPr>
        </p:nvSpPr>
        <p:spPr>
          <a:xfrm>
            <a:off x="2082800" y="8407994"/>
            <a:ext cx="20205700" cy="694056"/>
          </a:xfrm>
          <a:prstGeom prst="rect">
            <a:avLst/>
          </a:prstGeom>
        </p:spPr>
        <p:txBody>
          <a:bodyPr anchor="t"/>
          <a:lstStyle>
            <a:lvl1pPr>
              <a:defRPr spc="104" sz="3500">
                <a:solidFill>
                  <a:schemeClr val="accent1"/>
                </a:solidFill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33" name="Line"/>
          <p:cNvSpPr/>
          <p:nvPr/>
        </p:nvSpPr>
        <p:spPr>
          <a:xfrm flipV="1">
            <a:off x="762000" y="952499"/>
            <a:ext cx="22860001" cy="2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34" name="Line"/>
          <p:cNvSpPr/>
          <p:nvPr/>
        </p:nvSpPr>
        <p:spPr>
          <a:xfrm>
            <a:off x="766879" y="12598400"/>
            <a:ext cx="22850242" cy="0"/>
          </a:xfrm>
          <a:prstGeom prst="line">
            <a:avLst/>
          </a:prstGeom>
          <a:ln w="76200">
            <a:solidFill>
              <a:schemeClr val="accent1"/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">
    <p:bg>
      <p:bgPr>
        <a:solidFill>
          <a:srgbClr val="FFCB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Attribution"/>
          <p:cNvSpPr txBox="1"/>
          <p:nvPr>
            <p:ph type="body" sz="quarter" idx="21" hasCustomPrompt="1"/>
          </p:nvPr>
        </p:nvSpPr>
        <p:spPr>
          <a:xfrm>
            <a:off x="2088436" y="11375561"/>
            <a:ext cx="20207127" cy="706629"/>
          </a:xfrm>
          <a:prstGeom prst="rect">
            <a:avLst/>
          </a:prstGeo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r>
              <a:t>Attribution</a:t>
            </a:r>
          </a:p>
        </p:txBody>
      </p:sp>
      <p:sp>
        <p:nvSpPr>
          <p:cNvPr id="143" name="Line"/>
          <p:cNvSpPr/>
          <p:nvPr/>
        </p:nvSpPr>
        <p:spPr>
          <a:xfrm flipV="1">
            <a:off x="762000" y="952499"/>
            <a:ext cx="22860001" cy="2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44" name="Line"/>
          <p:cNvSpPr/>
          <p:nvPr/>
        </p:nvSpPr>
        <p:spPr>
          <a:xfrm>
            <a:off x="762000" y="12598400"/>
            <a:ext cx="22860001" cy="0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145" name="Body Level One…"/>
          <p:cNvSpPr txBox="1"/>
          <p:nvPr>
            <p:ph type="body" sz="half" idx="1" hasCustomPrompt="1"/>
          </p:nvPr>
        </p:nvSpPr>
        <p:spPr>
          <a:xfrm>
            <a:off x="2088436" y="4298870"/>
            <a:ext cx="20207128" cy="4699001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90000"/>
              </a:lnSpc>
              <a:defRPr cap="all" spc="190" sz="9500">
                <a:solidFill>
                  <a:schemeClr val="accent1">
                    <a:satOff val="36598"/>
                    <a:lumOff val="-17227"/>
                  </a:schemeClr>
                </a:solidFill>
              </a:defRPr>
            </a:lvl1pPr>
            <a:lvl2pPr>
              <a:lnSpc>
                <a:spcPct val="90000"/>
              </a:lnSpc>
              <a:defRPr cap="all" spc="190" sz="9500">
                <a:solidFill>
                  <a:schemeClr val="accent1">
                    <a:satOff val="36598"/>
                    <a:lumOff val="-17227"/>
                  </a:schemeClr>
                </a:solidFill>
              </a:defRPr>
            </a:lvl2pPr>
            <a:lvl3pPr>
              <a:lnSpc>
                <a:spcPct val="90000"/>
              </a:lnSpc>
              <a:defRPr cap="all" spc="190" sz="9500">
                <a:solidFill>
                  <a:schemeClr val="accent1">
                    <a:satOff val="36598"/>
                    <a:lumOff val="-17227"/>
                  </a:schemeClr>
                </a:solidFill>
              </a:defRPr>
            </a:lvl3pPr>
            <a:lvl4pPr>
              <a:lnSpc>
                <a:spcPct val="90000"/>
              </a:lnSpc>
              <a:defRPr cap="all" spc="190" sz="9500">
                <a:solidFill>
                  <a:schemeClr val="accent1">
                    <a:satOff val="36598"/>
                    <a:lumOff val="-17227"/>
                  </a:schemeClr>
                </a:solidFill>
              </a:defRPr>
            </a:lvl4pPr>
            <a:lvl5pPr>
              <a:lnSpc>
                <a:spcPct val="90000"/>
              </a:lnSpc>
              <a:defRPr cap="all" spc="190" sz="9500">
                <a:solidFill>
                  <a:schemeClr val="accent1">
                    <a:satOff val="36598"/>
                    <a:lumOff val="-17227"/>
                  </a:schemeClr>
                </a:solidFill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6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ink typewriter on a pink three-drawer dresser in front of a pink wall"/>
          <p:cNvSpPr/>
          <p:nvPr>
            <p:ph type="pic" idx="21"/>
          </p:nvPr>
        </p:nvSpPr>
        <p:spPr>
          <a:xfrm>
            <a:off x="-609600" y="431800"/>
            <a:ext cx="21514742" cy="12103100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54" name="Bright turquoise cassette tape on a pink background"/>
          <p:cNvSpPr/>
          <p:nvPr>
            <p:ph type="pic" sz="quarter" idx="22"/>
          </p:nvPr>
        </p:nvSpPr>
        <p:spPr>
          <a:xfrm>
            <a:off x="15836900" y="-203200"/>
            <a:ext cx="7747000" cy="7747000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55" name="Small retro clock on a green shelf against a yellow background"/>
          <p:cNvSpPr/>
          <p:nvPr>
            <p:ph type="pic" idx="23"/>
          </p:nvPr>
        </p:nvSpPr>
        <p:spPr>
          <a:xfrm>
            <a:off x="10769600" y="-6083300"/>
            <a:ext cx="17881600" cy="23842133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Four vintage television sets in a row with fluorescent colours: pink, blue, orange and green"/>
          <p:cNvSpPr/>
          <p:nvPr>
            <p:ph type="pic" idx="21"/>
          </p:nvPr>
        </p:nvSpPr>
        <p:spPr>
          <a:xfrm>
            <a:off x="760214" y="279400"/>
            <a:ext cx="22863633" cy="12866707"/>
          </a:xfrm>
          <a:prstGeom prst="rect">
            <a:avLst/>
          </a:prstGeom>
          <a:ln w="114300">
            <a:solidFill>
              <a:srgbClr val="FFFFFF"/>
            </a:solidFill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64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bg>
      <p:bgPr>
        <a:solidFill>
          <a:srgbClr val="FF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lide Number"/>
          <p:cNvSpPr txBox="1"/>
          <p:nvPr>
            <p:ph type="sldNum" sz="quarter" idx="2"/>
          </p:nvPr>
        </p:nvSpPr>
        <p:spPr>
          <a:xfrm>
            <a:off x="11990323" y="12890500"/>
            <a:ext cx="416053" cy="46710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E5E5E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esentation Title"/>
          <p:cNvSpPr txBox="1"/>
          <p:nvPr>
            <p:ph type="title" hasCustomPrompt="1"/>
          </p:nvPr>
        </p:nvSpPr>
        <p:spPr>
          <a:xfrm>
            <a:off x="2082800" y="4902200"/>
            <a:ext cx="20205700" cy="3911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Presentation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2082800" y="3495675"/>
            <a:ext cx="20205700" cy="16145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Line"/>
          <p:cNvSpPr/>
          <p:nvPr/>
        </p:nvSpPr>
        <p:spPr>
          <a:xfrm flipV="1">
            <a:off x="766879" y="12048066"/>
            <a:ext cx="22850240" cy="12701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5" name="Line"/>
          <p:cNvSpPr/>
          <p:nvPr/>
        </p:nvSpPr>
        <p:spPr>
          <a:xfrm>
            <a:off x="766879" y="952500"/>
            <a:ext cx="22850242" cy="0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6" name="Line"/>
          <p:cNvSpPr/>
          <p:nvPr/>
        </p:nvSpPr>
        <p:spPr>
          <a:xfrm flipV="1">
            <a:off x="6527799" y="12034558"/>
            <a:ext cx="1" cy="1114983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7" name="Line"/>
          <p:cNvSpPr/>
          <p:nvPr/>
        </p:nvSpPr>
        <p:spPr>
          <a:xfrm flipV="1">
            <a:off x="17856201" y="12034558"/>
            <a:ext cx="1" cy="1114983"/>
          </a:xfrm>
          <a:prstGeom prst="line">
            <a:avLst/>
          </a:prstGeom>
          <a:ln w="76200">
            <a:solidFill>
              <a:schemeClr val="accent1">
                <a:satOff val="36598"/>
                <a:lumOff val="-17227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pc="0" sz="3200">
                <a:solidFill>
                  <a:srgbClr val="000000"/>
                </a:solidFill>
              </a:defRPr>
            </a:pPr>
          </a:p>
        </p:txBody>
      </p:sp>
      <p:sp>
        <p:nvSpPr>
          <p:cNvPr id="8" name="Slide Number"/>
          <p:cNvSpPr txBox="1"/>
          <p:nvPr>
            <p:ph type="sldNum" sz="quarter" idx="2"/>
          </p:nvPr>
        </p:nvSpPr>
        <p:spPr>
          <a:xfrm>
            <a:off x="11988800" y="12890500"/>
            <a:ext cx="416053" cy="467107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pc="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ctr" defTabSz="5842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330" strike="noStrike" sz="11000" u="none">
          <a:solidFill>
            <a:srgbClr val="FFFFFF"/>
          </a:solidFill>
          <a:uFillTx/>
          <a:latin typeface="+mn-lt"/>
          <a:ea typeface="+mn-ea"/>
          <a:cs typeface="+mn-cs"/>
          <a:sym typeface="Graphik"/>
        </a:defRPr>
      </a:lvl9pPr>
    </p:titleStyle>
    <p:bodyStyle>
      <a:lvl1pPr marL="0" marR="0" indent="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ctr" defTabSz="5842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107" strike="noStrike" sz="3600" u="none">
          <a:solidFill>
            <a:schemeClr val="accent5"/>
          </a:solidFill>
          <a:uFillTx/>
          <a:latin typeface="+mn-lt"/>
          <a:ea typeface="+mn-ea"/>
          <a:cs typeface="+mn-cs"/>
          <a:sym typeface="Graphik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2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hyperlink" Target="http://kieronjones.com" TargetMode="Externa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video" Target="../media/media1.mov"/><Relationship Id="rId4" Type="http://schemas.microsoft.com/office/2007/relationships/media" Target="../media/media1.mov"/><Relationship Id="rId5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1.png"/><Relationship Id="rId4" Type="http://schemas.openxmlformats.org/officeDocument/2006/relationships/image" Target="../media/image6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1.png"/><Relationship Id="rId4" Type="http://schemas.openxmlformats.org/officeDocument/2006/relationships/image" Target="../media/image1.jpeg"/><Relationship Id="rId5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1.png"/><Relationship Id="rId4" Type="http://schemas.openxmlformats.org/officeDocument/2006/relationships/image" Target="../media/image6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kieronjones.com" TargetMode="Externa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181" name="INFORMERCIAL"/>
          <p:cNvSpPr txBox="1"/>
          <p:nvPr>
            <p:ph type="ctrTitle"/>
          </p:nvPr>
        </p:nvSpPr>
        <p:spPr>
          <a:xfrm>
            <a:off x="2089150" y="4153793"/>
            <a:ext cx="20205700" cy="1842427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INFORMERCIAL</a:t>
            </a:r>
          </a:p>
        </p:txBody>
      </p:sp>
      <p:sp>
        <p:nvSpPr>
          <p:cNvPr id="182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183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A classic mobile game WITH AN ADORABLE TWIST"/>
          <p:cNvSpPr txBox="1"/>
          <p:nvPr>
            <p:ph type="body" idx="21"/>
          </p:nvPr>
        </p:nvSpPr>
        <p:spPr>
          <a:xfrm>
            <a:off x="12342071" y="4529147"/>
            <a:ext cx="10490201" cy="137858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>
            <a:lvl1pPr>
              <a:defRPr spc="112" sz="2800"/>
            </a:lvl1pPr>
          </a:lstStyle>
          <a:p>
            <a:pPr/>
            <a:r>
              <a:t>A classic mobile game WITH AN ADORABLE TWIST</a:t>
            </a:r>
          </a:p>
        </p:txBody>
      </p:sp>
      <p:sp>
        <p:nvSpPr>
          <p:cNvPr id="186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187" name="‘Uncle les’"/>
          <p:cNvSpPr txBox="1"/>
          <p:nvPr>
            <p:ph type="ctrTitle"/>
          </p:nvPr>
        </p:nvSpPr>
        <p:spPr>
          <a:xfrm>
            <a:off x="7321246" y="2571997"/>
            <a:ext cx="20205701" cy="1842427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‘Uncle les’</a:t>
            </a:r>
          </a:p>
        </p:txBody>
      </p:sp>
      <p:sp>
        <p:nvSpPr>
          <p:cNvPr id="188" name="An Adorable Mobile Game"/>
          <p:cNvSpPr txBox="1"/>
          <p:nvPr>
            <p:ph type="subTitle" sz="quarter" idx="1"/>
          </p:nvPr>
        </p:nvSpPr>
        <p:spPr>
          <a:xfrm>
            <a:off x="7321246" y="843124"/>
            <a:ext cx="20205701" cy="1614554"/>
          </a:xfrm>
          <a:prstGeom prst="rect">
            <a:avLst/>
          </a:prstGeom>
        </p:spPr>
        <p:txBody>
          <a:bodyPr/>
          <a:lstStyle/>
          <a:p>
            <a:pPr/>
            <a:r>
              <a:t>An Adorable Mobile Game</a:t>
            </a:r>
          </a:p>
        </p:txBody>
      </p:sp>
      <p:sp>
        <p:nvSpPr>
          <p:cNvPr id="189" name="“Filled with witty, uplifting stories and…"/>
          <p:cNvSpPr txBox="1"/>
          <p:nvPr/>
        </p:nvSpPr>
        <p:spPr>
          <a:xfrm>
            <a:off x="7321246" y="7286263"/>
            <a:ext cx="20205701" cy="284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 defTabSz="578358">
              <a:lnSpc>
                <a:spcPct val="120000"/>
              </a:lnSpc>
              <a:defRPr spc="106" sz="3564">
                <a:solidFill>
                  <a:srgbClr val="000000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“Filled with witty, uplifting stories and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rgbClr val="000000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brilliant illustrations,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rgbClr val="000000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these picture books are sure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rPr>
                <a:solidFill>
                  <a:srgbClr val="000000"/>
                </a:solidFill>
              </a:rPr>
              <a:t>to become story time favourites.”</a:t>
            </a:r>
          </a:p>
        </p:txBody>
      </p:sp>
      <p:pic>
        <p:nvPicPr>
          <p:cNvPr id="190" name="Screenshot 2022-02-25 at 17.40.49.png" descr="Screenshot 2022-02-25 at 17.40.4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04179" y="1105324"/>
            <a:ext cx="6083301" cy="10769601"/>
          </a:xfrm>
          <a:prstGeom prst="rect">
            <a:avLst/>
          </a:prstGeom>
          <a:ln w="12700">
            <a:miter lim="400000"/>
          </a:ln>
        </p:spPr>
      </p:pic>
      <p:sp>
        <p:nvSpPr>
          <p:cNvPr id="191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3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3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192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193" name="The Adventures of Uncle Les Story Books"/>
          <p:cNvSpPr txBox="1"/>
          <p:nvPr/>
        </p:nvSpPr>
        <p:spPr>
          <a:xfrm>
            <a:off x="11673942" y="6300508"/>
            <a:ext cx="11110942" cy="1114983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825500">
              <a:defRPr spc="0" sz="4000">
                <a:solidFill>
                  <a:srgbClr val="000000"/>
                </a:solidFill>
              </a:defRPr>
            </a:lvl1pPr>
          </a:lstStyle>
          <a:p>
            <a:pPr/>
            <a:r>
              <a:t>The Adventures of Uncle Les Story Books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196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197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198" name="GAME DEMO"/>
          <p:cNvSpPr txBox="1"/>
          <p:nvPr>
            <p:ph type="ctrTitle"/>
          </p:nvPr>
        </p:nvSpPr>
        <p:spPr>
          <a:xfrm>
            <a:off x="-4116359" y="4421482"/>
            <a:ext cx="20205701" cy="1842427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GAME DEMO</a:t>
            </a:r>
          </a:p>
        </p:txBody>
      </p:sp>
      <p:sp>
        <p:nvSpPr>
          <p:cNvPr id="199" name="ALL AUDIO TRACKS PROVIDED AS SEPARATE FILES"/>
          <p:cNvSpPr txBox="1"/>
          <p:nvPr/>
        </p:nvSpPr>
        <p:spPr>
          <a:xfrm>
            <a:off x="741391" y="6621986"/>
            <a:ext cx="10490201" cy="13785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cap="all" spc="112" sz="28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ALL AUDIO TRACKS PROVIDED AS SEPARATE FILES</a:t>
            </a:r>
          </a:p>
        </p:txBody>
      </p:sp>
      <p:pic>
        <p:nvPicPr>
          <p:cNvPr id="200" name="Uncle_Les_Game_Demo_Short.mov" descr="Uncle_Les_Game_Demo_Short.mov"/>
          <p:cNvPicPr>
            <a:picLocks noChangeAspect="0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5476799" y="1130468"/>
            <a:ext cx="5640662" cy="107396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316" fill="hold"/>
                                        <p:tgtEl>
                                          <p:spTgt spid="2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00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200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20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03" name="MARKETING STRATEGY"/>
          <p:cNvSpPr txBox="1"/>
          <p:nvPr>
            <p:ph type="ctrTitle"/>
          </p:nvPr>
        </p:nvSpPr>
        <p:spPr>
          <a:xfrm>
            <a:off x="2089150" y="4178129"/>
            <a:ext cx="20205700" cy="1842426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MARKETING STRATEGY</a:t>
            </a:r>
          </a:p>
        </p:txBody>
      </p:sp>
      <p:sp>
        <p:nvSpPr>
          <p:cNvPr id="204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05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A classic mobile game WITH AN ADORABLE TWIST"/>
          <p:cNvSpPr txBox="1"/>
          <p:nvPr>
            <p:ph type="body" idx="21"/>
          </p:nvPr>
        </p:nvSpPr>
        <p:spPr>
          <a:xfrm>
            <a:off x="12342071" y="4529147"/>
            <a:ext cx="10490201" cy="137858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>
            <a:lvl1pPr>
              <a:defRPr spc="112" sz="2800"/>
            </a:lvl1pPr>
          </a:lstStyle>
          <a:p>
            <a:pPr/>
            <a:r>
              <a:t>A classic mobile game WITH AN ADORABLE TWIST</a:t>
            </a:r>
          </a:p>
        </p:txBody>
      </p:sp>
      <p:sp>
        <p:nvSpPr>
          <p:cNvPr id="208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09" name="‘Uncle les’"/>
          <p:cNvSpPr txBox="1"/>
          <p:nvPr>
            <p:ph type="ctrTitle"/>
          </p:nvPr>
        </p:nvSpPr>
        <p:spPr>
          <a:xfrm>
            <a:off x="7321246" y="2571997"/>
            <a:ext cx="20205701" cy="1842427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‘Uncle les’</a:t>
            </a:r>
          </a:p>
        </p:txBody>
      </p:sp>
      <p:sp>
        <p:nvSpPr>
          <p:cNvPr id="210" name="An Adorable Mobile Game"/>
          <p:cNvSpPr txBox="1"/>
          <p:nvPr>
            <p:ph type="subTitle" sz="quarter" idx="1"/>
          </p:nvPr>
        </p:nvSpPr>
        <p:spPr>
          <a:xfrm>
            <a:off x="7321246" y="843124"/>
            <a:ext cx="20205701" cy="1614554"/>
          </a:xfrm>
          <a:prstGeom prst="rect">
            <a:avLst/>
          </a:prstGeom>
        </p:spPr>
        <p:txBody>
          <a:bodyPr/>
          <a:lstStyle/>
          <a:p>
            <a:pPr/>
            <a:r>
              <a:t>An Adorable Mobile Game</a:t>
            </a:r>
          </a:p>
        </p:txBody>
      </p:sp>
      <p:sp>
        <p:nvSpPr>
          <p:cNvPr id="211" name="Filled with witty, uplifting stories and…"/>
          <p:cNvSpPr txBox="1"/>
          <p:nvPr/>
        </p:nvSpPr>
        <p:spPr>
          <a:xfrm>
            <a:off x="7321246" y="7286263"/>
            <a:ext cx="20205701" cy="284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 defTabSz="578358">
              <a:lnSpc>
                <a:spcPct val="120000"/>
              </a:lnSpc>
              <a:defRPr spc="106" sz="3564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Filled with witty, uplifting stories and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brilliant illustrations,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these picture books are sure </a:t>
            </a:r>
          </a:p>
          <a:p>
            <a:pPr defTabSz="578358">
              <a:lnSpc>
                <a:spcPct val="120000"/>
              </a:lnSpc>
              <a:defRPr spc="106" sz="3564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to become story time favourites.</a:t>
            </a:r>
          </a:p>
        </p:txBody>
      </p:sp>
      <p:sp>
        <p:nvSpPr>
          <p:cNvPr id="212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13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214" name="The Adventures of Uncle Les Story Books"/>
          <p:cNvSpPr txBox="1"/>
          <p:nvPr/>
        </p:nvSpPr>
        <p:spPr>
          <a:xfrm>
            <a:off x="11673942" y="6300508"/>
            <a:ext cx="11110942" cy="1114983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825500">
              <a:defRPr spc="0" sz="4000">
                <a:solidFill>
                  <a:srgbClr val="000000"/>
                </a:solidFill>
              </a:defRPr>
            </a:lvl1pPr>
          </a:lstStyle>
          <a:p>
            <a:pPr/>
            <a:r>
              <a:t>The Adventures of Uncle Les Story Books</a:t>
            </a:r>
          </a:p>
        </p:txBody>
      </p:sp>
      <p:grpSp>
        <p:nvGrpSpPr>
          <p:cNvPr id="217" name="Four vintage television sets in a row with fluorescent colours: pink, blue, orange and green"/>
          <p:cNvGrpSpPr/>
          <p:nvPr/>
        </p:nvGrpSpPr>
        <p:grpSpPr>
          <a:xfrm>
            <a:off x="1810866" y="1246002"/>
            <a:ext cx="20421573" cy="10508563"/>
            <a:chOff x="0" y="0"/>
            <a:chExt cx="20421572" cy="10508562"/>
          </a:xfrm>
        </p:grpSpPr>
        <p:pic>
          <p:nvPicPr>
            <p:cNvPr id="216" name="Four vintage television sets in a row with fluorescent colours: pink, blue, orange and green" descr="Four vintage television sets in a row with fluorescent colours: pink, blue, orange and green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4544" t="3425" r="2883" b="17226"/>
            <a:stretch>
              <a:fillRect/>
            </a:stretch>
          </p:blipFill>
          <p:spPr>
            <a:xfrm>
              <a:off x="127000" y="88900"/>
              <a:ext cx="20167573" cy="1017836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215" name="Four vintage television sets in a row with fluorescent colours: pink, blue, orange and green" descr="Four vintage television sets in a row with fluorescent colours: pink, blue, orange and green"/>
            <p:cNvPicPr>
              <a:picLocks noChangeAspect="0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20421573" cy="10508563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20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21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222" name="Target websites with Games reviews, features, news, and exclusive interviews.…"/>
          <p:cNvSpPr txBox="1"/>
          <p:nvPr/>
        </p:nvSpPr>
        <p:spPr>
          <a:xfrm>
            <a:off x="1944010" y="2509987"/>
            <a:ext cx="11586983" cy="95896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Target websites with Games reviews, features, news, and exclusive interviews. 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GameByte UK - gaming website “by Gamers for Gamers”  As of July 2018, it is the biggest Gaming Page on Facebook.  YouTube video with more than 9 million views.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GameSpot USA - 60 million annual users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Sounds TiKTok - Uncle Les Theme Tune + video of game in action</a:t>
            </a:r>
          </a:p>
        </p:txBody>
      </p:sp>
      <p:pic>
        <p:nvPicPr>
          <p:cNvPr id="223" name="Screenshot 2022-02-25 at 14.59.02.png" descr="Screenshot 2022-02-25 at 14.59.0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023673" y="1147233"/>
            <a:ext cx="6159501" cy="10706101"/>
          </a:xfrm>
          <a:prstGeom prst="rect">
            <a:avLst/>
          </a:prstGeom>
          <a:ln w="12700">
            <a:miter lim="400000"/>
          </a:ln>
        </p:spPr>
      </p:pic>
      <p:sp>
        <p:nvSpPr>
          <p:cNvPr id="224" name="Marketing Strategy"/>
          <p:cNvSpPr txBox="1"/>
          <p:nvPr>
            <p:ph type="subTitle" sz="quarter" idx="1"/>
          </p:nvPr>
        </p:nvSpPr>
        <p:spPr>
          <a:xfrm>
            <a:off x="-5187114" y="429423"/>
            <a:ext cx="20205701" cy="1614555"/>
          </a:xfrm>
          <a:prstGeom prst="rect">
            <a:avLst/>
          </a:prstGeom>
        </p:spPr>
        <p:txBody>
          <a:bodyPr/>
          <a:lstStyle/>
          <a:p>
            <a:pPr/>
            <a:r>
              <a:t>Marketing Strategy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27" name="BRAND DEVELOPMENT"/>
          <p:cNvSpPr txBox="1"/>
          <p:nvPr>
            <p:ph type="ctrTitle"/>
          </p:nvPr>
        </p:nvSpPr>
        <p:spPr>
          <a:xfrm>
            <a:off x="2089150" y="4178129"/>
            <a:ext cx="20205700" cy="1842426"/>
          </a:xfrm>
          <a:prstGeom prst="rect">
            <a:avLst/>
          </a:prstGeom>
        </p:spPr>
        <p:txBody>
          <a:bodyPr/>
          <a:lstStyle>
            <a:lvl1pPr defTabSz="549148">
              <a:defRPr spc="310" sz="10340"/>
            </a:lvl1pPr>
          </a:lstStyle>
          <a:p>
            <a:pPr/>
            <a:r>
              <a:t>BRAND DEVELOPMENT</a:t>
            </a:r>
          </a:p>
        </p:txBody>
      </p:sp>
      <p:sp>
        <p:nvSpPr>
          <p:cNvPr id="228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29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32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33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234" name="Dr Seuss…"/>
          <p:cNvSpPr txBox="1"/>
          <p:nvPr/>
        </p:nvSpPr>
        <p:spPr>
          <a:xfrm>
            <a:off x="1944010" y="2704670"/>
            <a:ext cx="11586983" cy="95896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Dr Seuss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Angry Birds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My 8 year old daughter ’s iPad</a:t>
            </a:r>
          </a:p>
        </p:txBody>
      </p:sp>
      <p:sp>
        <p:nvSpPr>
          <p:cNvPr id="235" name="Inspiration and Influences"/>
          <p:cNvSpPr txBox="1"/>
          <p:nvPr>
            <p:ph type="subTitle" sz="quarter" idx="1"/>
          </p:nvPr>
        </p:nvSpPr>
        <p:spPr>
          <a:xfrm>
            <a:off x="-4432719" y="575435"/>
            <a:ext cx="20205701" cy="1614555"/>
          </a:xfrm>
          <a:prstGeom prst="rect">
            <a:avLst/>
          </a:prstGeom>
        </p:spPr>
        <p:txBody>
          <a:bodyPr/>
          <a:lstStyle/>
          <a:p>
            <a:pPr/>
            <a:r>
              <a:t>Inspiration and Influences</a:t>
            </a:r>
          </a:p>
        </p:txBody>
      </p:sp>
      <p:sp>
        <p:nvSpPr>
          <p:cNvPr id="236" name="“THESE ARE THE GAMES…"/>
          <p:cNvSpPr txBox="1"/>
          <p:nvPr/>
        </p:nvSpPr>
        <p:spPr>
          <a:xfrm>
            <a:off x="-2558898" y="6434527"/>
            <a:ext cx="20205701" cy="284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 defTabSz="584200">
              <a:lnSpc>
                <a:spcPct val="120000"/>
              </a:lnSpc>
              <a:defRPr spc="162" sz="54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“THESE ARE THE GAMES </a:t>
            </a:r>
          </a:p>
          <a:p>
            <a:pPr defTabSz="584200">
              <a:lnSpc>
                <a:spcPct val="120000"/>
              </a:lnSpc>
              <a:defRPr spc="162" sz="54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THAT DON’T NEED THE INTERNET”</a:t>
            </a:r>
          </a:p>
        </p:txBody>
      </p:sp>
      <p:pic>
        <p:nvPicPr>
          <p:cNvPr id="237" name="angry_birds.jpeg" descr="angry_birds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539808" y="6147010"/>
            <a:ext cx="8893742" cy="49344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8" name="dr._seuss.png" descr="dr._seuss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617724" y="1282805"/>
            <a:ext cx="11861801" cy="4572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41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42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pic>
        <p:nvPicPr>
          <p:cNvPr id="243" name="IMG_4350.png" descr="IMG_435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473565" y="1354410"/>
            <a:ext cx="14020918" cy="105156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46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47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248" name="Simple instructions - target audience 5 - 7 year olds…"/>
          <p:cNvSpPr txBox="1"/>
          <p:nvPr/>
        </p:nvSpPr>
        <p:spPr>
          <a:xfrm>
            <a:off x="1944010" y="2509987"/>
            <a:ext cx="11586983" cy="95896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Simple instructions - target audience 5 - 7 year olds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Bold and colourful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Designed for mobile and tablets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Catchy tunes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Keep it fun and silly - Uncle Les voice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Eating biscuits - it that healthy?</a:t>
            </a:r>
          </a:p>
        </p:txBody>
      </p:sp>
      <p:pic>
        <p:nvPicPr>
          <p:cNvPr id="249" name="Screenshot 2022-02-25 at 14.59.02.png" descr="Screenshot 2022-02-25 at 14.59.0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023673" y="1147233"/>
            <a:ext cx="6159501" cy="10706101"/>
          </a:xfrm>
          <a:prstGeom prst="rect">
            <a:avLst/>
          </a:prstGeom>
          <a:ln w="12700">
            <a:miter lim="400000"/>
          </a:ln>
        </p:spPr>
      </p:pic>
      <p:sp>
        <p:nvSpPr>
          <p:cNvPr id="250" name="Logic and Considerations"/>
          <p:cNvSpPr txBox="1"/>
          <p:nvPr>
            <p:ph type="subTitle" sz="quarter" idx="1"/>
          </p:nvPr>
        </p:nvSpPr>
        <p:spPr>
          <a:xfrm>
            <a:off x="-5187114" y="429423"/>
            <a:ext cx="20205701" cy="1614555"/>
          </a:xfrm>
          <a:prstGeom prst="rect">
            <a:avLst/>
          </a:prstGeom>
        </p:spPr>
        <p:txBody>
          <a:bodyPr/>
          <a:lstStyle/>
          <a:p>
            <a:pPr/>
            <a:r>
              <a:t>Logic and Considerations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By Kieron Jones"/>
          <p:cNvSpPr txBox="1"/>
          <p:nvPr>
            <p:ph type="body" idx="2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By Kieron Jones</a:t>
            </a:r>
          </a:p>
        </p:txBody>
      </p:sp>
      <p:sp>
        <p:nvSpPr>
          <p:cNvPr id="253" name="kieronjones.com"/>
          <p:cNvSpPr txBox="1"/>
          <p:nvPr/>
        </p:nvSpPr>
        <p:spPr>
          <a:xfrm>
            <a:off x="-1905837" y="12243072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 u="sng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  <a:hlinkClick r:id="rId2" invalidUrl="" action="" tgtFrame="" tooltip="" history="1" highlightClick="0" endSnd="0"/>
              </a:defRPr>
            </a:lvl1pPr>
          </a:lstStyle>
          <a:p>
            <a:pPr>
              <a:defRPr u="none"/>
            </a:pPr>
            <a:r>
              <a:rPr u="sng">
                <a:hlinkClick r:id="rId2" invalidUrl="" action="" tgtFrame="" tooltip="" history="1" highlightClick="0" endSnd="0"/>
              </a:rPr>
              <a:t>kieronjones.com</a:t>
            </a:r>
          </a:p>
        </p:txBody>
      </p:sp>
      <p:sp>
        <p:nvSpPr>
          <p:cNvPr id="254" name="2022"/>
          <p:cNvSpPr txBox="1"/>
          <p:nvPr/>
        </p:nvSpPr>
        <p:spPr>
          <a:xfrm>
            <a:off x="15347911" y="12238735"/>
            <a:ext cx="10490201" cy="7066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defTabSz="584200">
              <a:lnSpc>
                <a:spcPct val="120000"/>
              </a:lnSpc>
              <a:defRPr b="1" spc="107" sz="3600">
                <a:solidFill>
                  <a:schemeClr val="accent5"/>
                </a:solidFill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255" name="Only Demo Mode…"/>
          <p:cNvSpPr txBox="1"/>
          <p:nvPr/>
        </p:nvSpPr>
        <p:spPr>
          <a:xfrm>
            <a:off x="1944010" y="2509987"/>
            <a:ext cx="11586983" cy="95896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Only Demo Mode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Promo Video - show child playing game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Highlight “fun” features 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Links to Uncle Les Books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Dedicated Uncle Les website</a:t>
            </a:r>
          </a:p>
          <a:p>
            <a:pPr marL="635000" indent="-635000" algn="l">
              <a:spcBef>
                <a:spcPts val="4300"/>
              </a:spcBef>
              <a:buSzPct val="100000"/>
              <a:buBlip>
                <a:blip r:embed="rId3"/>
              </a:buBlip>
              <a:defRPr b="1" spc="36" sz="3600">
                <a:solidFill>
                  <a:srgbClr val="FFFFFF"/>
                </a:solidFill>
                <a:latin typeface="+mn-lt"/>
                <a:ea typeface="+mn-ea"/>
                <a:cs typeface="+mn-cs"/>
                <a:sym typeface="Graphik"/>
              </a:defRPr>
            </a:pPr>
            <a:r>
              <a:t>Online Community Uncle Les fans - sharing pictures, stories, recipes…</a:t>
            </a:r>
          </a:p>
        </p:txBody>
      </p:sp>
      <p:sp>
        <p:nvSpPr>
          <p:cNvPr id="256" name="Reflection"/>
          <p:cNvSpPr txBox="1"/>
          <p:nvPr>
            <p:ph type="subTitle" sz="quarter" idx="1"/>
          </p:nvPr>
        </p:nvSpPr>
        <p:spPr>
          <a:xfrm>
            <a:off x="-6257868" y="453759"/>
            <a:ext cx="20205701" cy="1614554"/>
          </a:xfrm>
          <a:prstGeom prst="rect">
            <a:avLst/>
          </a:prstGeom>
        </p:spPr>
        <p:txBody>
          <a:bodyPr/>
          <a:lstStyle/>
          <a:p>
            <a:pPr/>
            <a:r>
              <a:t>Reflection </a:t>
            </a:r>
          </a:p>
        </p:txBody>
      </p:sp>
      <p:pic>
        <p:nvPicPr>
          <p:cNvPr id="257" name="Screenshot 2022-02-25 at 17.40.49.png" descr="Screenshot 2022-02-25 at 17.40.4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617617" y="1100498"/>
            <a:ext cx="6083301" cy="107696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4_Briefing">
  <a:themeElements>
    <a:clrScheme name="24_Briefing">
      <a:dk1>
        <a:srgbClr val="002C3A"/>
      </a:dk1>
      <a:lt1>
        <a:srgbClr val="54818F"/>
      </a:lt1>
      <a:dk2>
        <a:srgbClr val="5E5E5E"/>
      </a:dk2>
      <a:lt2>
        <a:srgbClr val="D5D5D5"/>
      </a:lt2>
      <a:accent1>
        <a:srgbClr val="54818F"/>
      </a:accent1>
      <a:accent2>
        <a:srgbClr val="308C8B"/>
      </a:accent2>
      <a:accent3>
        <a:srgbClr val="7A9105"/>
      </a:accent3>
      <a:accent4>
        <a:srgbClr val="C26E6A"/>
      </a:accent4>
      <a:accent5>
        <a:srgbClr val="E4E942"/>
      </a:accent5>
      <a:accent6>
        <a:srgbClr val="5B516A"/>
      </a:accent6>
      <a:hlink>
        <a:srgbClr val="0000FF"/>
      </a:hlink>
      <a:folHlink>
        <a:srgbClr val="FF00FF"/>
      </a:folHlink>
    </a:clrScheme>
    <a:fontScheme name="24_Briefing">
      <a:majorFont>
        <a:latin typeface="Graphik"/>
        <a:ea typeface="Graphik"/>
        <a:cs typeface="Graphik"/>
      </a:majorFont>
      <a:minorFont>
        <a:latin typeface="Graphik"/>
        <a:ea typeface="Graphik"/>
        <a:cs typeface="Graphik"/>
      </a:minorFont>
    </a:fontScheme>
    <a:fmtScheme name="24_Briefing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raphik Medium"/>
            <a:ea typeface="Graphik Medium"/>
            <a:cs typeface="Graphik Medium"/>
            <a:sym typeface="Graphik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76200" cap="flat">
          <a:solidFill>
            <a:schemeClr val="accent6">
              <a:hueOff val="61929"/>
              <a:satOff val="10820"/>
              <a:lumOff val="-8848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3556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44" strike="noStrike" sz="2200" u="none" kumimoji="0" normalizeH="0">
            <a:ln>
              <a:noFill/>
            </a:ln>
            <a:solidFill>
              <a:schemeClr val="accent1">
                <a:satOff val="74278"/>
                <a:lumOff val="-33241"/>
              </a:schemeClr>
            </a:solidFill>
            <a:effectLst/>
            <a:uFillTx/>
            <a:latin typeface="Graphik Medium"/>
            <a:ea typeface="Graphik Medium"/>
            <a:cs typeface="Graphik Medium"/>
            <a:sym typeface="Graphik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4_Briefing">
  <a:themeElements>
    <a:clrScheme name="24_Briefing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54818F"/>
      </a:accent1>
      <a:accent2>
        <a:srgbClr val="308C8B"/>
      </a:accent2>
      <a:accent3>
        <a:srgbClr val="7A9105"/>
      </a:accent3>
      <a:accent4>
        <a:srgbClr val="C26E6A"/>
      </a:accent4>
      <a:accent5>
        <a:srgbClr val="E4E942"/>
      </a:accent5>
      <a:accent6>
        <a:srgbClr val="5B516A"/>
      </a:accent6>
      <a:hlink>
        <a:srgbClr val="0000FF"/>
      </a:hlink>
      <a:folHlink>
        <a:srgbClr val="FF00FF"/>
      </a:folHlink>
    </a:clrScheme>
    <a:fontScheme name="24_Briefing">
      <a:majorFont>
        <a:latin typeface="Graphik"/>
        <a:ea typeface="Graphik"/>
        <a:cs typeface="Graphik"/>
      </a:majorFont>
      <a:minorFont>
        <a:latin typeface="Graphik"/>
        <a:ea typeface="Graphik"/>
        <a:cs typeface="Graphik"/>
      </a:minorFont>
    </a:fontScheme>
    <a:fmtScheme name="24_Briefing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raphik Medium"/>
            <a:ea typeface="Graphik Medium"/>
            <a:cs typeface="Graphik Medium"/>
            <a:sym typeface="Graphik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76200" cap="flat">
          <a:solidFill>
            <a:schemeClr val="accent6">
              <a:hueOff val="61929"/>
              <a:satOff val="10820"/>
              <a:lumOff val="-8848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3556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44" strike="noStrike" sz="2200" u="none" kumimoji="0" normalizeH="0">
            <a:ln>
              <a:noFill/>
            </a:ln>
            <a:solidFill>
              <a:schemeClr val="accent1">
                <a:satOff val="74278"/>
                <a:lumOff val="-33241"/>
              </a:schemeClr>
            </a:solidFill>
            <a:effectLst/>
            <a:uFillTx/>
            <a:latin typeface="Graphik Medium"/>
            <a:ea typeface="Graphik Medium"/>
            <a:cs typeface="Graphik Medium"/>
            <a:sym typeface="Graphik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