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6C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>
        <p:scale>
          <a:sx n="62" d="100"/>
          <a:sy n="62" d="100"/>
        </p:scale>
        <p:origin x="291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493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40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3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95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624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162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80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893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079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534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68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6C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C9C398-33B8-461D-B58B-D8113D7D50D6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C33785-8EE9-43F3-87B4-76D9AFA1A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08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016" y="0"/>
            <a:ext cx="50779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299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9995" y="0"/>
            <a:ext cx="52720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56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4908" y="0"/>
            <a:ext cx="52021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628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195" y="0"/>
            <a:ext cx="47776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74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943" y="0"/>
            <a:ext cx="52621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23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318" y="0"/>
            <a:ext cx="52993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817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7048" y="0"/>
            <a:ext cx="51979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782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853" y="0"/>
            <a:ext cx="47482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054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5099" y="0"/>
            <a:ext cx="49018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947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78866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2</cp:revision>
  <dcterms:created xsi:type="dcterms:W3CDTF">2020-01-24T09:17:48Z</dcterms:created>
  <dcterms:modified xsi:type="dcterms:W3CDTF">2020-01-24T09:19:10Z</dcterms:modified>
</cp:coreProperties>
</file>