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4" r:id="rId4"/>
    <p:sldId id="266" r:id="rId5"/>
    <p:sldId id="278" r:id="rId6"/>
    <p:sldId id="270" r:id="rId7"/>
    <p:sldId id="268" r:id="rId8"/>
    <p:sldId id="269" r:id="rId9"/>
    <p:sldId id="271" r:id="rId10"/>
    <p:sldId id="276" r:id="rId11"/>
    <p:sldId id="267" r:id="rId12"/>
    <p:sldId id="263" r:id="rId13"/>
    <p:sldId id="272" r:id="rId14"/>
    <p:sldId id="273" r:id="rId15"/>
    <p:sldId id="262" r:id="rId16"/>
    <p:sldId id="279" r:id="rId17"/>
    <p:sldId id="274" r:id="rId18"/>
    <p:sldId id="275" r:id="rId19"/>
    <p:sldId id="277" r:id="rId20"/>
    <p:sldId id="265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466C1-7A57-4902-BEAE-C716FB8499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65B76-E804-450D-A455-E2DAE5DD87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9B2189-D384-41A3-9C68-B7B0B2E34E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63177-39EF-431C-85CC-24B79783AC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659DAE-7376-415B-82EB-90EB0ACDDD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C23BD5-35D7-4F73-BCB1-0D4393D0ED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7004ED-2343-4B32-A5E1-172E3F3106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9D76CE-E5E8-4C6F-AF09-46E80FF0F8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2F97CE-DC3B-48D8-B598-CABEDC308B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B544CE-2F62-4552-80DD-329F9F0E66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1ED0DF-2F45-4A47-8EB4-E41429CF6B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75FAC2-EEDC-4333-8E5C-F2AB2A04A9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6F65668-EB90-4770-847E-27DA6AFD98C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Blociau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flociau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allwch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chi weld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75" name="AutoShape 8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20" name="Group 32"/>
          <p:cNvGrpSpPr>
            <a:grpSpLocks/>
          </p:cNvGrpSpPr>
          <p:nvPr/>
        </p:nvGrpSpPr>
        <p:grpSpPr bwMode="auto">
          <a:xfrm>
            <a:off x="985838" y="906463"/>
            <a:ext cx="641350" cy="4491037"/>
            <a:chOff x="513" y="868"/>
            <a:chExt cx="404" cy="2829"/>
          </a:xfrm>
        </p:grpSpPr>
        <p:sp>
          <p:nvSpPr>
            <p:cNvPr id="63521" name="AutoShape 3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AutoShape 3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3" name="AutoShape 3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4" name="AutoShape 3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5" name="AutoShape 3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6" name="AutoShape 3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7" name="AutoShape 3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AutoShape 4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9" name="AutoShape 4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0" name="AutoShape 4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3531" name="Group 43"/>
          <p:cNvGrpSpPr>
            <a:grpSpLocks/>
          </p:cNvGrpSpPr>
          <p:nvPr/>
        </p:nvGrpSpPr>
        <p:grpSpPr bwMode="auto">
          <a:xfrm>
            <a:off x="2930525" y="1555750"/>
            <a:ext cx="641350" cy="4491038"/>
            <a:chOff x="513" y="868"/>
            <a:chExt cx="404" cy="2829"/>
          </a:xfrm>
        </p:grpSpPr>
        <p:sp>
          <p:nvSpPr>
            <p:cNvPr id="63532" name="AutoShape 44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3" name="AutoShape 45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4" name="AutoShape 46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5" name="AutoShape 47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6" name="AutoShape 48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7" name="AutoShape 49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8" name="AutoShape 50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9" name="AutoShape 51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0" name="AutoShape 52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1" name="AutoShape 53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54" name="AutoShape 66"/>
          <p:cNvSpPr>
            <a:spLocks noChangeArrowheads="1"/>
          </p:cNvSpPr>
          <p:nvPr/>
        </p:nvSpPr>
        <p:spPr bwMode="auto">
          <a:xfrm>
            <a:off x="4405313" y="472281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5" name="AutoShape 67"/>
          <p:cNvSpPr>
            <a:spLocks noChangeArrowheads="1"/>
          </p:cNvSpPr>
          <p:nvPr/>
        </p:nvSpPr>
        <p:spPr bwMode="auto">
          <a:xfrm>
            <a:off x="4427538" y="42830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6" name="AutoShape 68"/>
          <p:cNvSpPr>
            <a:spLocks noChangeArrowheads="1"/>
          </p:cNvSpPr>
          <p:nvPr/>
        </p:nvSpPr>
        <p:spPr bwMode="auto">
          <a:xfrm>
            <a:off x="4387850" y="38211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7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5009" name="Group 17"/>
          <p:cNvGrpSpPr>
            <a:grpSpLocks/>
          </p:cNvGrpSpPr>
          <p:nvPr/>
        </p:nvGrpSpPr>
        <p:grpSpPr bwMode="auto">
          <a:xfrm>
            <a:off x="1057275" y="1033463"/>
            <a:ext cx="641350" cy="4491037"/>
            <a:chOff x="513" y="868"/>
            <a:chExt cx="404" cy="2829"/>
          </a:xfrm>
        </p:grpSpPr>
        <p:sp>
          <p:nvSpPr>
            <p:cNvPr id="8501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043" name="AutoShape 51"/>
          <p:cNvSpPr>
            <a:spLocks noChangeArrowheads="1"/>
          </p:cNvSpPr>
          <p:nvPr/>
        </p:nvSpPr>
        <p:spPr bwMode="auto">
          <a:xfrm>
            <a:off x="2436813" y="54371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44" name="AutoShape 52"/>
          <p:cNvSpPr>
            <a:spLocks noChangeArrowheads="1"/>
          </p:cNvSpPr>
          <p:nvPr/>
        </p:nvSpPr>
        <p:spPr bwMode="auto">
          <a:xfrm>
            <a:off x="2459038" y="49974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45" name="AutoShape 53"/>
          <p:cNvSpPr>
            <a:spLocks noChangeArrowheads="1"/>
          </p:cNvSpPr>
          <p:nvPr/>
        </p:nvSpPr>
        <p:spPr bwMode="auto">
          <a:xfrm>
            <a:off x="2419350" y="45354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53" name="Group 61"/>
          <p:cNvGrpSpPr>
            <a:grpSpLocks/>
          </p:cNvGrpSpPr>
          <p:nvPr/>
        </p:nvGrpSpPr>
        <p:grpSpPr bwMode="auto">
          <a:xfrm>
            <a:off x="3690938" y="852488"/>
            <a:ext cx="641350" cy="4491037"/>
            <a:chOff x="513" y="868"/>
            <a:chExt cx="404" cy="2829"/>
          </a:xfrm>
        </p:grpSpPr>
        <p:sp>
          <p:nvSpPr>
            <p:cNvPr id="8505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064" name="Group 72"/>
          <p:cNvGrpSpPr>
            <a:grpSpLocks/>
          </p:cNvGrpSpPr>
          <p:nvPr/>
        </p:nvGrpSpPr>
        <p:grpSpPr bwMode="auto">
          <a:xfrm>
            <a:off x="4911725" y="1443038"/>
            <a:ext cx="641350" cy="4491037"/>
            <a:chOff x="513" y="868"/>
            <a:chExt cx="404" cy="2829"/>
          </a:xfrm>
        </p:grpSpPr>
        <p:sp>
          <p:nvSpPr>
            <p:cNvPr id="85065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6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7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8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9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0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1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2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3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4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2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79" name="Group 39"/>
          <p:cNvGrpSpPr>
            <a:grpSpLocks/>
          </p:cNvGrpSpPr>
          <p:nvPr/>
        </p:nvGrpSpPr>
        <p:grpSpPr bwMode="auto">
          <a:xfrm>
            <a:off x="1090613" y="1633538"/>
            <a:ext cx="641350" cy="4491037"/>
            <a:chOff x="513" y="868"/>
            <a:chExt cx="404" cy="2829"/>
          </a:xfrm>
        </p:grpSpPr>
        <p:sp>
          <p:nvSpPr>
            <p:cNvPr id="8708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7090" name="Group 50"/>
          <p:cNvGrpSpPr>
            <a:grpSpLocks/>
          </p:cNvGrpSpPr>
          <p:nvPr/>
        </p:nvGrpSpPr>
        <p:grpSpPr bwMode="auto">
          <a:xfrm>
            <a:off x="2316163" y="1004888"/>
            <a:ext cx="641350" cy="4491037"/>
            <a:chOff x="513" y="868"/>
            <a:chExt cx="404" cy="2829"/>
          </a:xfrm>
        </p:grpSpPr>
        <p:sp>
          <p:nvSpPr>
            <p:cNvPr id="8709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0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7102" name="AutoShape 62"/>
          <p:cNvSpPr>
            <a:spLocks noChangeArrowheads="1"/>
          </p:cNvSpPr>
          <p:nvPr/>
        </p:nvSpPr>
        <p:spPr bwMode="auto">
          <a:xfrm>
            <a:off x="3665538" y="46243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3" name="AutoShape 63"/>
          <p:cNvSpPr>
            <a:spLocks noChangeArrowheads="1"/>
          </p:cNvSpPr>
          <p:nvPr/>
        </p:nvSpPr>
        <p:spPr bwMode="auto">
          <a:xfrm>
            <a:off x="3687763" y="41846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4" name="AutoShape 64"/>
          <p:cNvSpPr>
            <a:spLocks noChangeArrowheads="1"/>
          </p:cNvSpPr>
          <p:nvPr/>
        </p:nvSpPr>
        <p:spPr bwMode="auto">
          <a:xfrm>
            <a:off x="3648075" y="37226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5" name="AutoShape 65"/>
          <p:cNvSpPr>
            <a:spLocks noChangeArrowheads="1"/>
          </p:cNvSpPr>
          <p:nvPr/>
        </p:nvSpPr>
        <p:spPr bwMode="auto">
          <a:xfrm>
            <a:off x="3695700" y="32781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6" name="AutoShape 66"/>
          <p:cNvSpPr>
            <a:spLocks noChangeArrowheads="1"/>
          </p:cNvSpPr>
          <p:nvPr/>
        </p:nvSpPr>
        <p:spPr bwMode="auto">
          <a:xfrm>
            <a:off x="3644900" y="28368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7" name="AutoShape 67"/>
          <p:cNvSpPr>
            <a:spLocks noChangeArrowheads="1"/>
          </p:cNvSpPr>
          <p:nvPr/>
        </p:nvSpPr>
        <p:spPr bwMode="auto">
          <a:xfrm>
            <a:off x="3667125" y="24003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8" name="AutoShape 68"/>
          <p:cNvSpPr>
            <a:spLocks noChangeArrowheads="1"/>
          </p:cNvSpPr>
          <p:nvPr/>
        </p:nvSpPr>
        <p:spPr bwMode="auto">
          <a:xfrm>
            <a:off x="3725863" y="1973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9" name="AutoShape 69"/>
          <p:cNvSpPr>
            <a:spLocks noChangeArrowheads="1"/>
          </p:cNvSpPr>
          <p:nvPr/>
        </p:nvSpPr>
        <p:spPr bwMode="auto">
          <a:xfrm>
            <a:off x="3657600" y="15398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10" name="AutoShape 70"/>
          <p:cNvSpPr>
            <a:spLocks noChangeArrowheads="1"/>
          </p:cNvSpPr>
          <p:nvPr/>
        </p:nvSpPr>
        <p:spPr bwMode="auto">
          <a:xfrm>
            <a:off x="3697288" y="1117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112" name="Group 72"/>
          <p:cNvGrpSpPr>
            <a:grpSpLocks/>
          </p:cNvGrpSpPr>
          <p:nvPr/>
        </p:nvGrpSpPr>
        <p:grpSpPr bwMode="auto">
          <a:xfrm>
            <a:off x="4832350" y="1344613"/>
            <a:ext cx="641350" cy="4491037"/>
            <a:chOff x="513" y="868"/>
            <a:chExt cx="404" cy="2829"/>
          </a:xfrm>
        </p:grpSpPr>
        <p:sp>
          <p:nvSpPr>
            <p:cNvPr id="87113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4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5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6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7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8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9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0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1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2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1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4" name="Group 6"/>
          <p:cNvGrpSpPr>
            <a:grpSpLocks/>
          </p:cNvGrpSpPr>
          <p:nvPr/>
        </p:nvGrpSpPr>
        <p:grpSpPr bwMode="auto">
          <a:xfrm>
            <a:off x="365125" y="1466850"/>
            <a:ext cx="641350" cy="4491038"/>
            <a:chOff x="513" y="868"/>
            <a:chExt cx="404" cy="2829"/>
          </a:xfrm>
        </p:grpSpPr>
        <p:sp>
          <p:nvSpPr>
            <p:cNvPr id="9933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46" name="AutoShape 18"/>
          <p:cNvSpPr>
            <a:spLocks noChangeArrowheads="1"/>
          </p:cNvSpPr>
          <p:nvPr/>
        </p:nvSpPr>
        <p:spPr bwMode="auto">
          <a:xfrm>
            <a:off x="1303338" y="48656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1325563" y="4425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1285875" y="39639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AutoShape 21"/>
          <p:cNvSpPr>
            <a:spLocks noChangeArrowheads="1"/>
          </p:cNvSpPr>
          <p:nvPr/>
        </p:nvSpPr>
        <p:spPr bwMode="auto">
          <a:xfrm>
            <a:off x="1333500" y="35194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1282700" y="30781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1304925" y="26416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1363663" y="22145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3" name="AutoShape 25"/>
          <p:cNvSpPr>
            <a:spLocks noChangeArrowheads="1"/>
          </p:cNvSpPr>
          <p:nvPr/>
        </p:nvSpPr>
        <p:spPr bwMode="auto">
          <a:xfrm>
            <a:off x="1295400" y="178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56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935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67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9936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78" name="Group 50"/>
          <p:cNvGrpSpPr>
            <a:grpSpLocks/>
          </p:cNvGrpSpPr>
          <p:nvPr/>
        </p:nvGrpSpPr>
        <p:grpSpPr bwMode="auto">
          <a:xfrm>
            <a:off x="3460750" y="709613"/>
            <a:ext cx="641350" cy="4491037"/>
            <a:chOff x="513" y="868"/>
            <a:chExt cx="404" cy="2829"/>
          </a:xfrm>
        </p:grpSpPr>
        <p:sp>
          <p:nvSpPr>
            <p:cNvPr id="99379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0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1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2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3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4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5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6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7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8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89" name="Group 61"/>
          <p:cNvGrpSpPr>
            <a:grpSpLocks/>
          </p:cNvGrpSpPr>
          <p:nvPr/>
        </p:nvGrpSpPr>
        <p:grpSpPr bwMode="auto">
          <a:xfrm>
            <a:off x="4251325" y="1539875"/>
            <a:ext cx="641350" cy="4491038"/>
            <a:chOff x="513" y="868"/>
            <a:chExt cx="404" cy="2829"/>
          </a:xfrm>
        </p:grpSpPr>
        <p:sp>
          <p:nvSpPr>
            <p:cNvPr id="9939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400" name="Group 72"/>
          <p:cNvGrpSpPr>
            <a:grpSpLocks/>
          </p:cNvGrpSpPr>
          <p:nvPr/>
        </p:nvGrpSpPr>
        <p:grpSpPr bwMode="auto">
          <a:xfrm>
            <a:off x="5099050" y="1011238"/>
            <a:ext cx="641350" cy="4491037"/>
            <a:chOff x="513" y="868"/>
            <a:chExt cx="404" cy="2829"/>
          </a:xfrm>
        </p:grpSpPr>
        <p:sp>
          <p:nvSpPr>
            <p:cNvPr id="99401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2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3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4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5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6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7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8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9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10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1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2" name="Group 6"/>
          <p:cNvGrpSpPr>
            <a:grpSpLocks/>
          </p:cNvGrpSpPr>
          <p:nvPr/>
        </p:nvGrpSpPr>
        <p:grpSpPr bwMode="auto">
          <a:xfrm>
            <a:off x="690563" y="769938"/>
            <a:ext cx="641350" cy="4491037"/>
            <a:chOff x="513" y="868"/>
            <a:chExt cx="404" cy="2829"/>
          </a:xfrm>
        </p:grpSpPr>
        <p:sp>
          <p:nvSpPr>
            <p:cNvPr id="9114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53" name="Group 17"/>
          <p:cNvGrpSpPr>
            <a:grpSpLocks/>
          </p:cNvGrpSpPr>
          <p:nvPr/>
        </p:nvGrpSpPr>
        <p:grpSpPr bwMode="auto">
          <a:xfrm>
            <a:off x="1852613" y="1347788"/>
            <a:ext cx="641350" cy="4491037"/>
            <a:chOff x="513" y="868"/>
            <a:chExt cx="404" cy="2829"/>
          </a:xfrm>
        </p:grpSpPr>
        <p:sp>
          <p:nvSpPr>
            <p:cNvPr id="9115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75" name="Group 39"/>
          <p:cNvGrpSpPr>
            <a:grpSpLocks/>
          </p:cNvGrpSpPr>
          <p:nvPr/>
        </p:nvGrpSpPr>
        <p:grpSpPr bwMode="auto">
          <a:xfrm>
            <a:off x="3017838" y="1525588"/>
            <a:ext cx="641350" cy="4491037"/>
            <a:chOff x="513" y="868"/>
            <a:chExt cx="404" cy="2829"/>
          </a:xfrm>
        </p:grpSpPr>
        <p:sp>
          <p:nvSpPr>
            <p:cNvPr id="9117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97" name="Group 61"/>
          <p:cNvGrpSpPr>
            <a:grpSpLocks/>
          </p:cNvGrpSpPr>
          <p:nvPr/>
        </p:nvGrpSpPr>
        <p:grpSpPr bwMode="auto">
          <a:xfrm>
            <a:off x="3930650" y="665163"/>
            <a:ext cx="641350" cy="4491037"/>
            <a:chOff x="513" y="868"/>
            <a:chExt cx="404" cy="2829"/>
          </a:xfrm>
        </p:grpSpPr>
        <p:sp>
          <p:nvSpPr>
            <p:cNvPr id="91198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99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0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1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2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3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4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5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6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7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208" name="Group 72"/>
          <p:cNvGrpSpPr>
            <a:grpSpLocks/>
          </p:cNvGrpSpPr>
          <p:nvPr/>
        </p:nvGrpSpPr>
        <p:grpSpPr bwMode="auto">
          <a:xfrm>
            <a:off x="4970463" y="1363663"/>
            <a:ext cx="641350" cy="4491037"/>
            <a:chOff x="513" y="868"/>
            <a:chExt cx="404" cy="2829"/>
          </a:xfrm>
        </p:grpSpPr>
        <p:sp>
          <p:nvSpPr>
            <p:cNvPr id="9120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7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4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909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16" name="Group 28"/>
          <p:cNvGrpSpPr>
            <a:grpSpLocks/>
          </p:cNvGrpSpPr>
          <p:nvPr/>
        </p:nvGrpSpPr>
        <p:grpSpPr bwMode="auto">
          <a:xfrm>
            <a:off x="1566863" y="788988"/>
            <a:ext cx="641350" cy="4491037"/>
            <a:chOff x="513" y="868"/>
            <a:chExt cx="404" cy="2829"/>
          </a:xfrm>
        </p:grpSpPr>
        <p:sp>
          <p:nvSpPr>
            <p:cNvPr id="8911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27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8912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49" name="Group 61"/>
          <p:cNvGrpSpPr>
            <a:grpSpLocks/>
          </p:cNvGrpSpPr>
          <p:nvPr/>
        </p:nvGrpSpPr>
        <p:grpSpPr bwMode="auto">
          <a:xfrm>
            <a:off x="3930650" y="771525"/>
            <a:ext cx="641350" cy="4491038"/>
            <a:chOff x="513" y="868"/>
            <a:chExt cx="404" cy="2829"/>
          </a:xfrm>
        </p:grpSpPr>
        <p:sp>
          <p:nvSpPr>
            <p:cNvPr id="8915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161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2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3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4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5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9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18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011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130" name="AutoShape 18"/>
          <p:cNvSpPr>
            <a:spLocks noChangeArrowheads="1"/>
          </p:cNvSpPr>
          <p:nvPr/>
        </p:nvSpPr>
        <p:spPr bwMode="auto">
          <a:xfrm>
            <a:off x="1755775" y="47561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AutoShape 19"/>
          <p:cNvSpPr>
            <a:spLocks noChangeArrowheads="1"/>
          </p:cNvSpPr>
          <p:nvPr/>
        </p:nvSpPr>
        <p:spPr bwMode="auto">
          <a:xfrm>
            <a:off x="1778000" y="43164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2" name="AutoShape 20"/>
          <p:cNvSpPr>
            <a:spLocks noChangeArrowheads="1"/>
          </p:cNvSpPr>
          <p:nvPr/>
        </p:nvSpPr>
        <p:spPr bwMode="auto">
          <a:xfrm>
            <a:off x="1738313" y="38544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3" name="AutoShape 21"/>
          <p:cNvSpPr>
            <a:spLocks noChangeArrowheads="1"/>
          </p:cNvSpPr>
          <p:nvPr/>
        </p:nvSpPr>
        <p:spPr bwMode="auto">
          <a:xfrm>
            <a:off x="1785938" y="3409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4" name="AutoShape 22"/>
          <p:cNvSpPr>
            <a:spLocks noChangeArrowheads="1"/>
          </p:cNvSpPr>
          <p:nvPr/>
        </p:nvSpPr>
        <p:spPr bwMode="auto">
          <a:xfrm>
            <a:off x="1735138" y="29686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AutoShape 23"/>
          <p:cNvSpPr>
            <a:spLocks noChangeArrowheads="1"/>
          </p:cNvSpPr>
          <p:nvPr/>
        </p:nvSpPr>
        <p:spPr bwMode="auto">
          <a:xfrm>
            <a:off x="1757363" y="25320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6" name="AutoShape 24"/>
          <p:cNvSpPr>
            <a:spLocks noChangeArrowheads="1"/>
          </p:cNvSpPr>
          <p:nvPr/>
        </p:nvSpPr>
        <p:spPr bwMode="auto">
          <a:xfrm>
            <a:off x="1816100" y="210502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7" name="AutoShape 25"/>
          <p:cNvSpPr>
            <a:spLocks noChangeArrowheads="1"/>
          </p:cNvSpPr>
          <p:nvPr/>
        </p:nvSpPr>
        <p:spPr bwMode="auto">
          <a:xfrm>
            <a:off x="1747838" y="16716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51" name="Group 39"/>
          <p:cNvGrpSpPr>
            <a:grpSpLocks/>
          </p:cNvGrpSpPr>
          <p:nvPr/>
        </p:nvGrpSpPr>
        <p:grpSpPr bwMode="auto">
          <a:xfrm>
            <a:off x="2989263" y="1576388"/>
            <a:ext cx="641350" cy="4491037"/>
            <a:chOff x="513" y="868"/>
            <a:chExt cx="404" cy="2829"/>
          </a:xfrm>
        </p:grpSpPr>
        <p:sp>
          <p:nvSpPr>
            <p:cNvPr id="90152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3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4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5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6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7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8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9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0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1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0162" name="Group 50"/>
          <p:cNvGrpSpPr>
            <a:grpSpLocks/>
          </p:cNvGrpSpPr>
          <p:nvPr/>
        </p:nvGrpSpPr>
        <p:grpSpPr bwMode="auto">
          <a:xfrm>
            <a:off x="3930650" y="896938"/>
            <a:ext cx="641350" cy="4491037"/>
            <a:chOff x="513" y="868"/>
            <a:chExt cx="404" cy="2829"/>
          </a:xfrm>
        </p:grpSpPr>
        <p:sp>
          <p:nvSpPr>
            <p:cNvPr id="9016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0173" name="Group 61"/>
          <p:cNvGrpSpPr>
            <a:grpSpLocks/>
          </p:cNvGrpSpPr>
          <p:nvPr/>
        </p:nvGrpSpPr>
        <p:grpSpPr bwMode="auto">
          <a:xfrm>
            <a:off x="4968875" y="920750"/>
            <a:ext cx="641350" cy="4491038"/>
            <a:chOff x="513" y="868"/>
            <a:chExt cx="404" cy="2829"/>
          </a:xfrm>
        </p:grpSpPr>
        <p:sp>
          <p:nvSpPr>
            <p:cNvPr id="9017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66" name="Group 6"/>
          <p:cNvGrpSpPr>
            <a:grpSpLocks/>
          </p:cNvGrpSpPr>
          <p:nvPr/>
        </p:nvGrpSpPr>
        <p:grpSpPr bwMode="auto">
          <a:xfrm>
            <a:off x="600075" y="1182688"/>
            <a:ext cx="641350" cy="4491037"/>
            <a:chOff x="513" y="868"/>
            <a:chExt cx="404" cy="2829"/>
          </a:xfrm>
        </p:grpSpPr>
        <p:sp>
          <p:nvSpPr>
            <p:cNvPr id="92167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8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9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0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1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3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5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6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77" name="Group 17"/>
          <p:cNvGrpSpPr>
            <a:grpSpLocks/>
          </p:cNvGrpSpPr>
          <p:nvPr/>
        </p:nvGrpSpPr>
        <p:grpSpPr bwMode="auto">
          <a:xfrm>
            <a:off x="1449388" y="1182688"/>
            <a:ext cx="641350" cy="4491037"/>
            <a:chOff x="513" y="868"/>
            <a:chExt cx="404" cy="2829"/>
          </a:xfrm>
        </p:grpSpPr>
        <p:sp>
          <p:nvSpPr>
            <p:cNvPr id="92178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9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1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2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3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4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5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6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7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88" name="Group 28"/>
          <p:cNvGrpSpPr>
            <a:grpSpLocks/>
          </p:cNvGrpSpPr>
          <p:nvPr/>
        </p:nvGrpSpPr>
        <p:grpSpPr bwMode="auto">
          <a:xfrm>
            <a:off x="2293938" y="1368425"/>
            <a:ext cx="641350" cy="4491038"/>
            <a:chOff x="513" y="868"/>
            <a:chExt cx="404" cy="2829"/>
          </a:xfrm>
        </p:grpSpPr>
        <p:sp>
          <p:nvSpPr>
            <p:cNvPr id="92189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0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1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2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3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4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5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6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7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8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99" name="Group 39"/>
          <p:cNvGrpSpPr>
            <a:grpSpLocks/>
          </p:cNvGrpSpPr>
          <p:nvPr/>
        </p:nvGrpSpPr>
        <p:grpSpPr bwMode="auto">
          <a:xfrm>
            <a:off x="3400425" y="1379538"/>
            <a:ext cx="641350" cy="4491037"/>
            <a:chOff x="513" y="868"/>
            <a:chExt cx="404" cy="2829"/>
          </a:xfrm>
        </p:grpSpPr>
        <p:sp>
          <p:nvSpPr>
            <p:cNvPr id="9220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210" name="Group 50"/>
          <p:cNvGrpSpPr>
            <a:grpSpLocks/>
          </p:cNvGrpSpPr>
          <p:nvPr/>
        </p:nvGrpSpPr>
        <p:grpSpPr bwMode="auto">
          <a:xfrm>
            <a:off x="4251325" y="1023938"/>
            <a:ext cx="641350" cy="4491037"/>
            <a:chOff x="513" y="868"/>
            <a:chExt cx="404" cy="2829"/>
          </a:xfrm>
        </p:grpSpPr>
        <p:sp>
          <p:nvSpPr>
            <p:cNvPr id="9221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2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222" name="AutoShape 62"/>
          <p:cNvSpPr>
            <a:spLocks noChangeArrowheads="1"/>
          </p:cNvSpPr>
          <p:nvPr/>
        </p:nvSpPr>
        <p:spPr bwMode="auto">
          <a:xfrm>
            <a:off x="5089525" y="502602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6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86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7287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8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9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0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3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4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5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6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298" name="AutoShape 18"/>
          <p:cNvSpPr>
            <a:spLocks noChangeArrowheads="1"/>
          </p:cNvSpPr>
          <p:nvPr/>
        </p:nvSpPr>
        <p:spPr bwMode="auto">
          <a:xfrm>
            <a:off x="1303338" y="48656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1325563" y="4425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308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7309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0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1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2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3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4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5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6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7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8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19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9732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30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9733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41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7342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3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4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5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6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7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8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9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0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1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52" name="Group 72"/>
          <p:cNvGrpSpPr>
            <a:grpSpLocks/>
          </p:cNvGrpSpPr>
          <p:nvPr/>
        </p:nvGrpSpPr>
        <p:grpSpPr bwMode="auto">
          <a:xfrm>
            <a:off x="5118100" y="1344613"/>
            <a:ext cx="641350" cy="4491037"/>
            <a:chOff x="513" y="868"/>
            <a:chExt cx="404" cy="2829"/>
          </a:xfrm>
        </p:grpSpPr>
        <p:sp>
          <p:nvSpPr>
            <p:cNvPr id="97353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4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5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6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7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8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9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0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1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2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4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0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081" name="Group 17"/>
          <p:cNvGrpSpPr>
            <a:grpSpLocks/>
          </p:cNvGrpSpPr>
          <p:nvPr/>
        </p:nvGrpSpPr>
        <p:grpSpPr bwMode="auto">
          <a:xfrm>
            <a:off x="1685925" y="749300"/>
            <a:ext cx="641350" cy="4491038"/>
            <a:chOff x="513" y="868"/>
            <a:chExt cx="404" cy="2829"/>
          </a:xfrm>
        </p:grpSpPr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092" name="Group 28"/>
          <p:cNvGrpSpPr>
            <a:grpSpLocks/>
          </p:cNvGrpSpPr>
          <p:nvPr/>
        </p:nvGrpSpPr>
        <p:grpSpPr bwMode="auto">
          <a:xfrm>
            <a:off x="2578100" y="1320800"/>
            <a:ext cx="641350" cy="4491038"/>
            <a:chOff x="513" y="868"/>
            <a:chExt cx="404" cy="2829"/>
          </a:xfrm>
        </p:grpSpPr>
        <p:sp>
          <p:nvSpPr>
            <p:cNvPr id="8809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103" name="Group 39"/>
          <p:cNvGrpSpPr>
            <a:grpSpLocks/>
          </p:cNvGrpSpPr>
          <p:nvPr/>
        </p:nvGrpSpPr>
        <p:grpSpPr bwMode="auto">
          <a:xfrm>
            <a:off x="3608388" y="1595438"/>
            <a:ext cx="641350" cy="4491037"/>
            <a:chOff x="513" y="868"/>
            <a:chExt cx="404" cy="2829"/>
          </a:xfrm>
        </p:grpSpPr>
        <p:sp>
          <p:nvSpPr>
            <p:cNvPr id="88104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5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6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7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8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9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0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1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2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3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8115" name="AutoShape 51"/>
          <p:cNvSpPr>
            <a:spLocks noChangeArrowheads="1"/>
          </p:cNvSpPr>
          <p:nvPr/>
        </p:nvSpPr>
        <p:spPr bwMode="auto">
          <a:xfrm>
            <a:off x="4875213" y="52705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16" name="AutoShape 52"/>
          <p:cNvSpPr>
            <a:spLocks noChangeArrowheads="1"/>
          </p:cNvSpPr>
          <p:nvPr/>
        </p:nvSpPr>
        <p:spPr bwMode="auto">
          <a:xfrm>
            <a:off x="4897438" y="48307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5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3974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397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985" name="Group 17"/>
          <p:cNvGrpSpPr>
            <a:grpSpLocks/>
          </p:cNvGrpSpPr>
          <p:nvPr/>
        </p:nvGrpSpPr>
        <p:grpSpPr bwMode="auto">
          <a:xfrm>
            <a:off x="2138363" y="950913"/>
            <a:ext cx="641350" cy="4491037"/>
            <a:chOff x="513" y="868"/>
            <a:chExt cx="404" cy="2829"/>
          </a:xfrm>
        </p:grpSpPr>
        <p:sp>
          <p:nvSpPr>
            <p:cNvPr id="83986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7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8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9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0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1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2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3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4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5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996" name="Group 28"/>
          <p:cNvGrpSpPr>
            <a:grpSpLocks/>
          </p:cNvGrpSpPr>
          <p:nvPr/>
        </p:nvGrpSpPr>
        <p:grpSpPr bwMode="auto">
          <a:xfrm>
            <a:off x="3255963" y="1182688"/>
            <a:ext cx="641350" cy="4491037"/>
            <a:chOff x="513" y="868"/>
            <a:chExt cx="404" cy="2829"/>
          </a:xfrm>
        </p:grpSpPr>
        <p:sp>
          <p:nvSpPr>
            <p:cNvPr id="8399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4008" name="AutoShape 40"/>
          <p:cNvSpPr>
            <a:spLocks noChangeArrowheads="1"/>
          </p:cNvSpPr>
          <p:nvPr/>
        </p:nvSpPr>
        <p:spPr bwMode="auto">
          <a:xfrm>
            <a:off x="4549775" y="5357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9" name="AutoShape 41"/>
          <p:cNvSpPr>
            <a:spLocks noChangeArrowheads="1"/>
          </p:cNvSpPr>
          <p:nvPr/>
        </p:nvSpPr>
        <p:spPr bwMode="auto">
          <a:xfrm>
            <a:off x="4572000" y="49180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6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0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319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01" name="Group 17"/>
          <p:cNvGrpSpPr>
            <a:grpSpLocks/>
          </p:cNvGrpSpPr>
          <p:nvPr/>
        </p:nvGrpSpPr>
        <p:grpSpPr bwMode="auto">
          <a:xfrm>
            <a:off x="1468438" y="808038"/>
            <a:ext cx="641350" cy="4491037"/>
            <a:chOff x="513" y="868"/>
            <a:chExt cx="404" cy="2829"/>
          </a:xfrm>
        </p:grpSpPr>
        <p:sp>
          <p:nvSpPr>
            <p:cNvPr id="9320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12" name="Group 28"/>
          <p:cNvGrpSpPr>
            <a:grpSpLocks/>
          </p:cNvGrpSpPr>
          <p:nvPr/>
        </p:nvGrpSpPr>
        <p:grpSpPr bwMode="auto">
          <a:xfrm>
            <a:off x="2292350" y="1182688"/>
            <a:ext cx="641350" cy="4491037"/>
            <a:chOff x="513" y="868"/>
            <a:chExt cx="404" cy="2829"/>
          </a:xfrm>
        </p:grpSpPr>
        <p:sp>
          <p:nvSpPr>
            <p:cNvPr id="9321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34" name="Group 50"/>
          <p:cNvGrpSpPr>
            <a:grpSpLocks/>
          </p:cNvGrpSpPr>
          <p:nvPr/>
        </p:nvGrpSpPr>
        <p:grpSpPr bwMode="auto">
          <a:xfrm>
            <a:off x="3163888" y="1389063"/>
            <a:ext cx="641350" cy="4491037"/>
            <a:chOff x="513" y="868"/>
            <a:chExt cx="404" cy="2829"/>
          </a:xfrm>
        </p:grpSpPr>
        <p:sp>
          <p:nvSpPr>
            <p:cNvPr id="93235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6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7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8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9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0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1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2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3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4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45" name="Group 61"/>
          <p:cNvGrpSpPr>
            <a:grpSpLocks/>
          </p:cNvGrpSpPr>
          <p:nvPr/>
        </p:nvGrpSpPr>
        <p:grpSpPr bwMode="auto">
          <a:xfrm>
            <a:off x="4094163" y="890588"/>
            <a:ext cx="641350" cy="4491037"/>
            <a:chOff x="513" y="868"/>
            <a:chExt cx="404" cy="2829"/>
          </a:xfrm>
        </p:grpSpPr>
        <p:sp>
          <p:nvSpPr>
            <p:cNvPr id="9324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257" name="AutoShape 73"/>
          <p:cNvSpPr>
            <a:spLocks noChangeArrowheads="1"/>
          </p:cNvSpPr>
          <p:nvPr/>
        </p:nvSpPr>
        <p:spPr bwMode="auto">
          <a:xfrm>
            <a:off x="5040313" y="52959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58" name="AutoShape 74"/>
          <p:cNvSpPr>
            <a:spLocks noChangeArrowheads="1"/>
          </p:cNvSpPr>
          <p:nvPr/>
        </p:nvSpPr>
        <p:spPr bwMode="auto">
          <a:xfrm>
            <a:off x="5062538" y="48561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59" name="AutoShape 75"/>
          <p:cNvSpPr>
            <a:spLocks noChangeArrowheads="1"/>
          </p:cNvSpPr>
          <p:nvPr/>
        </p:nvSpPr>
        <p:spPr bwMode="auto">
          <a:xfrm>
            <a:off x="5022850" y="43942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9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25" name="Group 17"/>
          <p:cNvGrpSpPr>
            <a:grpSpLocks/>
          </p:cNvGrpSpPr>
          <p:nvPr/>
        </p:nvGrpSpPr>
        <p:grpSpPr bwMode="auto">
          <a:xfrm>
            <a:off x="623888" y="836613"/>
            <a:ext cx="641350" cy="4491037"/>
            <a:chOff x="513" y="868"/>
            <a:chExt cx="404" cy="2829"/>
          </a:xfrm>
        </p:grpSpPr>
        <p:sp>
          <p:nvSpPr>
            <p:cNvPr id="94226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7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9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0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1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2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3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4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5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36" name="Group 28"/>
          <p:cNvGrpSpPr>
            <a:grpSpLocks/>
          </p:cNvGrpSpPr>
          <p:nvPr/>
        </p:nvGrpSpPr>
        <p:grpSpPr bwMode="auto">
          <a:xfrm>
            <a:off x="1565275" y="1182688"/>
            <a:ext cx="641350" cy="4491037"/>
            <a:chOff x="513" y="868"/>
            <a:chExt cx="404" cy="2829"/>
          </a:xfrm>
        </p:grpSpPr>
        <p:sp>
          <p:nvSpPr>
            <p:cNvPr id="9423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47" name="Group 39"/>
          <p:cNvGrpSpPr>
            <a:grpSpLocks/>
          </p:cNvGrpSpPr>
          <p:nvPr/>
        </p:nvGrpSpPr>
        <p:grpSpPr bwMode="auto">
          <a:xfrm>
            <a:off x="2339975" y="1593850"/>
            <a:ext cx="641350" cy="4491038"/>
            <a:chOff x="513" y="868"/>
            <a:chExt cx="404" cy="2829"/>
          </a:xfrm>
        </p:grpSpPr>
        <p:sp>
          <p:nvSpPr>
            <p:cNvPr id="9424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59" name="AutoShape 51"/>
          <p:cNvSpPr>
            <a:spLocks noChangeArrowheads="1"/>
          </p:cNvSpPr>
          <p:nvPr/>
        </p:nvSpPr>
        <p:spPr bwMode="auto">
          <a:xfrm>
            <a:off x="3341688" y="51133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0" name="AutoShape 52"/>
          <p:cNvSpPr>
            <a:spLocks noChangeArrowheads="1"/>
          </p:cNvSpPr>
          <p:nvPr/>
        </p:nvSpPr>
        <p:spPr bwMode="auto">
          <a:xfrm>
            <a:off x="3363913" y="4673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1" name="AutoShape 53"/>
          <p:cNvSpPr>
            <a:spLocks noChangeArrowheads="1"/>
          </p:cNvSpPr>
          <p:nvPr/>
        </p:nvSpPr>
        <p:spPr bwMode="auto">
          <a:xfrm>
            <a:off x="3324225" y="42116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2" name="AutoShape 54"/>
          <p:cNvSpPr>
            <a:spLocks noChangeArrowheads="1"/>
          </p:cNvSpPr>
          <p:nvPr/>
        </p:nvSpPr>
        <p:spPr bwMode="auto">
          <a:xfrm>
            <a:off x="3371850" y="37671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3" name="AutoShape 55"/>
          <p:cNvSpPr>
            <a:spLocks noChangeArrowheads="1"/>
          </p:cNvSpPr>
          <p:nvPr/>
        </p:nvSpPr>
        <p:spPr bwMode="auto">
          <a:xfrm>
            <a:off x="3321050" y="3325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4" name="AutoShape 56"/>
          <p:cNvSpPr>
            <a:spLocks noChangeArrowheads="1"/>
          </p:cNvSpPr>
          <p:nvPr/>
        </p:nvSpPr>
        <p:spPr bwMode="auto">
          <a:xfrm>
            <a:off x="3343275" y="28892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69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427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80" name="Group 72"/>
          <p:cNvGrpSpPr>
            <a:grpSpLocks/>
          </p:cNvGrpSpPr>
          <p:nvPr/>
        </p:nvGrpSpPr>
        <p:grpSpPr bwMode="auto">
          <a:xfrm>
            <a:off x="5118100" y="1344613"/>
            <a:ext cx="641350" cy="4491037"/>
            <a:chOff x="513" y="868"/>
            <a:chExt cx="404" cy="2829"/>
          </a:xfrm>
        </p:grpSpPr>
        <p:sp>
          <p:nvSpPr>
            <p:cNvPr id="94281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2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3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4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5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6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7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8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9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90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2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1087438" y="54768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109663" y="5037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069975" y="4575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117600" y="41306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066800" y="36893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1089025" y="32527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1147763" y="28257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83" name="Group 39"/>
          <p:cNvGrpSpPr>
            <a:grpSpLocks/>
          </p:cNvGrpSpPr>
          <p:nvPr/>
        </p:nvGrpSpPr>
        <p:grpSpPr bwMode="auto">
          <a:xfrm>
            <a:off x="2960688" y="1182688"/>
            <a:ext cx="641350" cy="4491037"/>
            <a:chOff x="513" y="868"/>
            <a:chExt cx="404" cy="2829"/>
          </a:xfrm>
        </p:grpSpPr>
        <p:sp>
          <p:nvSpPr>
            <p:cNvPr id="82984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5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6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7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8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9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0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1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2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3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005" name="Group 61"/>
          <p:cNvGrpSpPr>
            <a:grpSpLocks/>
          </p:cNvGrpSpPr>
          <p:nvPr/>
        </p:nvGrpSpPr>
        <p:grpSpPr bwMode="auto">
          <a:xfrm>
            <a:off x="4851400" y="654050"/>
            <a:ext cx="641350" cy="4491038"/>
            <a:chOff x="513" y="868"/>
            <a:chExt cx="404" cy="2829"/>
          </a:xfrm>
        </p:grpSpPr>
        <p:sp>
          <p:nvSpPr>
            <p:cNvPr id="8300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3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58" name="Group 6"/>
          <p:cNvGrpSpPr>
            <a:grpSpLocks/>
          </p:cNvGrpSpPr>
          <p:nvPr/>
        </p:nvGrpSpPr>
        <p:grpSpPr bwMode="auto">
          <a:xfrm>
            <a:off x="484188" y="877888"/>
            <a:ext cx="641350" cy="4491037"/>
            <a:chOff x="513" y="868"/>
            <a:chExt cx="404" cy="2829"/>
          </a:xfrm>
        </p:grpSpPr>
        <p:sp>
          <p:nvSpPr>
            <p:cNvPr id="10035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69" name="Group 17"/>
          <p:cNvGrpSpPr>
            <a:grpSpLocks/>
          </p:cNvGrpSpPr>
          <p:nvPr/>
        </p:nvGrpSpPr>
        <p:grpSpPr bwMode="auto">
          <a:xfrm>
            <a:off x="1185863" y="1446213"/>
            <a:ext cx="641350" cy="4491037"/>
            <a:chOff x="513" y="868"/>
            <a:chExt cx="404" cy="2829"/>
          </a:xfrm>
        </p:grpSpPr>
        <p:sp>
          <p:nvSpPr>
            <p:cNvPr id="10037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80" name="Group 28"/>
          <p:cNvGrpSpPr>
            <a:grpSpLocks/>
          </p:cNvGrpSpPr>
          <p:nvPr/>
        </p:nvGrpSpPr>
        <p:grpSpPr bwMode="auto">
          <a:xfrm>
            <a:off x="1928813" y="1487488"/>
            <a:ext cx="641350" cy="4491037"/>
            <a:chOff x="513" y="868"/>
            <a:chExt cx="404" cy="2829"/>
          </a:xfrm>
        </p:grpSpPr>
        <p:sp>
          <p:nvSpPr>
            <p:cNvPr id="100381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2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3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5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6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7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8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9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0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91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100392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3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5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6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7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8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9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0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1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402" name="Group 50"/>
          <p:cNvGrpSpPr>
            <a:grpSpLocks/>
          </p:cNvGrpSpPr>
          <p:nvPr/>
        </p:nvGrpSpPr>
        <p:grpSpPr bwMode="auto">
          <a:xfrm>
            <a:off x="3487738" y="1182688"/>
            <a:ext cx="641350" cy="4491037"/>
            <a:chOff x="513" y="868"/>
            <a:chExt cx="404" cy="2829"/>
          </a:xfrm>
        </p:grpSpPr>
        <p:sp>
          <p:nvSpPr>
            <p:cNvPr id="10040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413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10041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425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6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7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8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9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0" name="AutoShape 78"/>
          <p:cNvSpPr>
            <a:spLocks noChangeArrowheads="1"/>
          </p:cNvSpPr>
          <p:nvPr/>
        </p:nvSpPr>
        <p:spPr bwMode="auto">
          <a:xfrm>
            <a:off x="5140325" y="305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1" name="AutoShape 79"/>
          <p:cNvSpPr>
            <a:spLocks noChangeArrowheads="1"/>
          </p:cNvSpPr>
          <p:nvPr/>
        </p:nvSpPr>
        <p:spPr bwMode="auto">
          <a:xfrm>
            <a:off x="5199063" y="2624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2" name="AutoShape 80"/>
          <p:cNvSpPr>
            <a:spLocks noChangeArrowheads="1"/>
          </p:cNvSpPr>
          <p:nvPr/>
        </p:nvSpPr>
        <p:spPr bwMode="auto">
          <a:xfrm>
            <a:off x="5130800" y="21907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3" name="AutoShape 81"/>
          <p:cNvSpPr>
            <a:spLocks noChangeArrowheads="1"/>
          </p:cNvSpPr>
          <p:nvPr/>
        </p:nvSpPr>
        <p:spPr bwMode="auto">
          <a:xfrm>
            <a:off x="5170488" y="17684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1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38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523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49" name="Group 17"/>
          <p:cNvGrpSpPr>
            <a:grpSpLocks/>
          </p:cNvGrpSpPr>
          <p:nvPr/>
        </p:nvGrpSpPr>
        <p:grpSpPr bwMode="auto">
          <a:xfrm>
            <a:off x="1566863" y="768350"/>
            <a:ext cx="641350" cy="4491038"/>
            <a:chOff x="513" y="868"/>
            <a:chExt cx="404" cy="2829"/>
          </a:xfrm>
        </p:grpSpPr>
        <p:sp>
          <p:nvSpPr>
            <p:cNvPr id="9525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60" name="Group 28"/>
          <p:cNvGrpSpPr>
            <a:grpSpLocks/>
          </p:cNvGrpSpPr>
          <p:nvPr/>
        </p:nvGrpSpPr>
        <p:grpSpPr bwMode="auto">
          <a:xfrm>
            <a:off x="2519363" y="1004888"/>
            <a:ext cx="641350" cy="4491037"/>
            <a:chOff x="513" y="868"/>
            <a:chExt cx="404" cy="2829"/>
          </a:xfrm>
        </p:grpSpPr>
        <p:sp>
          <p:nvSpPr>
            <p:cNvPr id="95261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2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3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4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5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6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7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8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9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0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82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9528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93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529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305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6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7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8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9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0" name="AutoShape 78"/>
          <p:cNvSpPr>
            <a:spLocks noChangeArrowheads="1"/>
          </p:cNvSpPr>
          <p:nvPr/>
        </p:nvSpPr>
        <p:spPr bwMode="auto">
          <a:xfrm>
            <a:off x="5140325" y="305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1" name="AutoShape 79"/>
          <p:cNvSpPr>
            <a:spLocks noChangeArrowheads="1"/>
          </p:cNvSpPr>
          <p:nvPr/>
        </p:nvSpPr>
        <p:spPr bwMode="auto">
          <a:xfrm>
            <a:off x="5199063" y="2624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2" name="AutoShape 80"/>
          <p:cNvSpPr>
            <a:spLocks noChangeArrowheads="1"/>
          </p:cNvSpPr>
          <p:nvPr/>
        </p:nvSpPr>
        <p:spPr bwMode="auto">
          <a:xfrm>
            <a:off x="5130800" y="21907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3" name="AutoShape 81"/>
          <p:cNvSpPr>
            <a:spLocks noChangeArrowheads="1"/>
          </p:cNvSpPr>
          <p:nvPr/>
        </p:nvSpPr>
        <p:spPr bwMode="auto">
          <a:xfrm>
            <a:off x="5170488" y="17684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3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2" name="Group 6"/>
          <p:cNvGrpSpPr>
            <a:grpSpLocks/>
          </p:cNvGrpSpPr>
          <p:nvPr/>
        </p:nvGrpSpPr>
        <p:grpSpPr bwMode="auto">
          <a:xfrm>
            <a:off x="747713" y="1319213"/>
            <a:ext cx="641350" cy="4491037"/>
            <a:chOff x="513" y="868"/>
            <a:chExt cx="404" cy="2829"/>
          </a:xfrm>
        </p:grpSpPr>
        <p:sp>
          <p:nvSpPr>
            <p:cNvPr id="9626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73" name="Group 17"/>
          <p:cNvGrpSpPr>
            <a:grpSpLocks/>
          </p:cNvGrpSpPr>
          <p:nvPr/>
        </p:nvGrpSpPr>
        <p:grpSpPr bwMode="auto">
          <a:xfrm>
            <a:off x="1646238" y="777875"/>
            <a:ext cx="641350" cy="4491038"/>
            <a:chOff x="513" y="868"/>
            <a:chExt cx="404" cy="2829"/>
          </a:xfrm>
        </p:grpSpPr>
        <p:sp>
          <p:nvSpPr>
            <p:cNvPr id="9627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84" name="Group 28"/>
          <p:cNvGrpSpPr>
            <a:grpSpLocks/>
          </p:cNvGrpSpPr>
          <p:nvPr/>
        </p:nvGrpSpPr>
        <p:grpSpPr bwMode="auto">
          <a:xfrm>
            <a:off x="2481263" y="1319213"/>
            <a:ext cx="641350" cy="4491037"/>
            <a:chOff x="513" y="868"/>
            <a:chExt cx="404" cy="2829"/>
          </a:xfrm>
        </p:grpSpPr>
        <p:sp>
          <p:nvSpPr>
            <p:cNvPr id="9628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95" name="Group 39"/>
          <p:cNvGrpSpPr>
            <a:grpSpLocks/>
          </p:cNvGrpSpPr>
          <p:nvPr/>
        </p:nvGrpSpPr>
        <p:grpSpPr bwMode="auto">
          <a:xfrm>
            <a:off x="3225800" y="1389063"/>
            <a:ext cx="641350" cy="4491037"/>
            <a:chOff x="513" y="868"/>
            <a:chExt cx="404" cy="2829"/>
          </a:xfrm>
        </p:grpSpPr>
        <p:sp>
          <p:nvSpPr>
            <p:cNvPr id="9629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306" name="Group 50"/>
          <p:cNvGrpSpPr>
            <a:grpSpLocks/>
          </p:cNvGrpSpPr>
          <p:nvPr/>
        </p:nvGrpSpPr>
        <p:grpSpPr bwMode="auto">
          <a:xfrm>
            <a:off x="4127500" y="1417638"/>
            <a:ext cx="641350" cy="4491037"/>
            <a:chOff x="513" y="868"/>
            <a:chExt cx="404" cy="2829"/>
          </a:xfrm>
        </p:grpSpPr>
        <p:sp>
          <p:nvSpPr>
            <p:cNvPr id="96307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8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9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0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1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2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3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4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5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6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328" name="Group 72"/>
          <p:cNvGrpSpPr>
            <a:grpSpLocks/>
          </p:cNvGrpSpPr>
          <p:nvPr/>
        </p:nvGrpSpPr>
        <p:grpSpPr bwMode="auto">
          <a:xfrm>
            <a:off x="5078413" y="941388"/>
            <a:ext cx="641350" cy="4491037"/>
            <a:chOff x="513" y="868"/>
            <a:chExt cx="404" cy="2829"/>
          </a:xfrm>
        </p:grpSpPr>
        <p:sp>
          <p:nvSpPr>
            <p:cNvPr id="9632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8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0" name="Group 6"/>
          <p:cNvGrpSpPr>
            <a:grpSpLocks/>
          </p:cNvGrpSpPr>
          <p:nvPr/>
        </p:nvGrpSpPr>
        <p:grpSpPr bwMode="auto">
          <a:xfrm>
            <a:off x="541338" y="866775"/>
            <a:ext cx="641350" cy="4491038"/>
            <a:chOff x="513" y="868"/>
            <a:chExt cx="404" cy="2829"/>
          </a:xfrm>
        </p:grpSpPr>
        <p:sp>
          <p:nvSpPr>
            <p:cNvPr id="9831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21" name="Group 17"/>
          <p:cNvGrpSpPr>
            <a:grpSpLocks/>
          </p:cNvGrpSpPr>
          <p:nvPr/>
        </p:nvGrpSpPr>
        <p:grpSpPr bwMode="auto">
          <a:xfrm>
            <a:off x="1311275" y="1465263"/>
            <a:ext cx="641350" cy="4491037"/>
            <a:chOff x="513" y="868"/>
            <a:chExt cx="404" cy="2829"/>
          </a:xfrm>
        </p:grpSpPr>
        <p:sp>
          <p:nvSpPr>
            <p:cNvPr id="9832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32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833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2784475" y="55943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2806700" y="51546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2767013" y="46926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AutoShape 43"/>
          <p:cNvSpPr>
            <a:spLocks noChangeArrowheads="1"/>
          </p:cNvSpPr>
          <p:nvPr/>
        </p:nvSpPr>
        <p:spPr bwMode="auto">
          <a:xfrm>
            <a:off x="2814638" y="42481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54" name="Group 50"/>
          <p:cNvGrpSpPr>
            <a:grpSpLocks/>
          </p:cNvGrpSpPr>
          <p:nvPr/>
        </p:nvGrpSpPr>
        <p:grpSpPr bwMode="auto">
          <a:xfrm>
            <a:off x="3656013" y="1389063"/>
            <a:ext cx="641350" cy="4491037"/>
            <a:chOff x="513" y="868"/>
            <a:chExt cx="404" cy="2829"/>
          </a:xfrm>
        </p:grpSpPr>
        <p:sp>
          <p:nvSpPr>
            <p:cNvPr id="98355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6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7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8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9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0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1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2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3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4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65" name="Group 61"/>
          <p:cNvGrpSpPr>
            <a:grpSpLocks/>
          </p:cNvGrpSpPr>
          <p:nvPr/>
        </p:nvGrpSpPr>
        <p:grpSpPr bwMode="auto">
          <a:xfrm>
            <a:off x="4408488" y="673100"/>
            <a:ext cx="641350" cy="4491038"/>
            <a:chOff x="513" y="868"/>
            <a:chExt cx="404" cy="2829"/>
          </a:xfrm>
        </p:grpSpPr>
        <p:sp>
          <p:nvSpPr>
            <p:cNvPr id="9836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76" name="Group 72"/>
          <p:cNvGrpSpPr>
            <a:grpSpLocks/>
          </p:cNvGrpSpPr>
          <p:nvPr/>
        </p:nvGrpSpPr>
        <p:grpSpPr bwMode="auto">
          <a:xfrm>
            <a:off x="5235575" y="1182688"/>
            <a:ext cx="641350" cy="4491037"/>
            <a:chOff x="513" y="868"/>
            <a:chExt cx="404" cy="2829"/>
          </a:xfrm>
        </p:grpSpPr>
        <p:sp>
          <p:nvSpPr>
            <p:cNvPr id="98377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8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9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0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1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2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3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4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5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6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9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2" name="Group 6"/>
          <p:cNvGrpSpPr>
            <a:grpSpLocks/>
          </p:cNvGrpSpPr>
          <p:nvPr/>
        </p:nvGrpSpPr>
        <p:grpSpPr bwMode="auto">
          <a:xfrm>
            <a:off x="749300" y="1555750"/>
            <a:ext cx="641350" cy="4491038"/>
            <a:chOff x="513" y="868"/>
            <a:chExt cx="404" cy="2829"/>
          </a:xfrm>
        </p:grpSpPr>
        <p:sp>
          <p:nvSpPr>
            <p:cNvPr id="8602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6044" name="Group 28"/>
          <p:cNvGrpSpPr>
            <a:grpSpLocks/>
          </p:cNvGrpSpPr>
          <p:nvPr/>
        </p:nvGrpSpPr>
        <p:grpSpPr bwMode="auto">
          <a:xfrm>
            <a:off x="1928813" y="701675"/>
            <a:ext cx="641350" cy="4491038"/>
            <a:chOff x="513" y="868"/>
            <a:chExt cx="404" cy="2829"/>
          </a:xfrm>
        </p:grpSpPr>
        <p:sp>
          <p:nvSpPr>
            <p:cNvPr id="8604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67" name="AutoShape 51"/>
          <p:cNvSpPr>
            <a:spLocks noChangeArrowheads="1"/>
          </p:cNvSpPr>
          <p:nvPr/>
        </p:nvSpPr>
        <p:spPr bwMode="auto">
          <a:xfrm>
            <a:off x="3449638" y="51133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68" name="AutoShape 52"/>
          <p:cNvSpPr>
            <a:spLocks noChangeArrowheads="1"/>
          </p:cNvSpPr>
          <p:nvPr/>
        </p:nvSpPr>
        <p:spPr bwMode="auto">
          <a:xfrm>
            <a:off x="3471863" y="4673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69" name="AutoShape 53"/>
          <p:cNvSpPr>
            <a:spLocks noChangeArrowheads="1"/>
          </p:cNvSpPr>
          <p:nvPr/>
        </p:nvSpPr>
        <p:spPr bwMode="auto">
          <a:xfrm>
            <a:off x="3432175" y="42116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0" name="AutoShape 54"/>
          <p:cNvSpPr>
            <a:spLocks noChangeArrowheads="1"/>
          </p:cNvSpPr>
          <p:nvPr/>
        </p:nvSpPr>
        <p:spPr bwMode="auto">
          <a:xfrm>
            <a:off x="3479800" y="37671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1" name="AutoShape 55"/>
          <p:cNvSpPr>
            <a:spLocks noChangeArrowheads="1"/>
          </p:cNvSpPr>
          <p:nvPr/>
        </p:nvSpPr>
        <p:spPr bwMode="auto">
          <a:xfrm>
            <a:off x="3429000" y="3325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2" name="AutoShape 56"/>
          <p:cNvSpPr>
            <a:spLocks noChangeArrowheads="1"/>
          </p:cNvSpPr>
          <p:nvPr/>
        </p:nvSpPr>
        <p:spPr bwMode="auto">
          <a:xfrm>
            <a:off x="3451225" y="28892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88" name="Group 72"/>
          <p:cNvGrpSpPr>
            <a:grpSpLocks/>
          </p:cNvGrpSpPr>
          <p:nvPr/>
        </p:nvGrpSpPr>
        <p:grpSpPr bwMode="auto">
          <a:xfrm>
            <a:off x="4881563" y="1363663"/>
            <a:ext cx="641350" cy="4491037"/>
            <a:chOff x="513" y="868"/>
            <a:chExt cx="404" cy="2829"/>
          </a:xfrm>
        </p:grpSpPr>
        <p:sp>
          <p:nvSpPr>
            <p:cNvPr id="8608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5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2" name="Group 6"/>
          <p:cNvGrpSpPr>
            <a:grpSpLocks/>
          </p:cNvGrpSpPr>
          <p:nvPr/>
        </p:nvGrpSpPr>
        <p:grpSpPr bwMode="auto">
          <a:xfrm>
            <a:off x="561975" y="936625"/>
            <a:ext cx="641350" cy="4491038"/>
            <a:chOff x="513" y="868"/>
            <a:chExt cx="404" cy="2829"/>
          </a:xfrm>
        </p:grpSpPr>
        <p:sp>
          <p:nvSpPr>
            <p:cNvPr id="10138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393" name="Group 17"/>
          <p:cNvGrpSpPr>
            <a:grpSpLocks/>
          </p:cNvGrpSpPr>
          <p:nvPr/>
        </p:nvGrpSpPr>
        <p:grpSpPr bwMode="auto">
          <a:xfrm>
            <a:off x="1282700" y="935038"/>
            <a:ext cx="641350" cy="4491037"/>
            <a:chOff x="513" y="868"/>
            <a:chExt cx="404" cy="2829"/>
          </a:xfrm>
        </p:grpSpPr>
        <p:sp>
          <p:nvSpPr>
            <p:cNvPr id="10139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04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10140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15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10141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26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101427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8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9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0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1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2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3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4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5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6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37" name="Group 61"/>
          <p:cNvGrpSpPr>
            <a:grpSpLocks/>
          </p:cNvGrpSpPr>
          <p:nvPr/>
        </p:nvGrpSpPr>
        <p:grpSpPr bwMode="auto">
          <a:xfrm>
            <a:off x="4251325" y="682625"/>
            <a:ext cx="641350" cy="4491038"/>
            <a:chOff x="513" y="868"/>
            <a:chExt cx="404" cy="2829"/>
          </a:xfrm>
        </p:grpSpPr>
        <p:sp>
          <p:nvSpPr>
            <p:cNvPr id="101438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9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0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1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2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3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4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5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6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7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48" name="Group 72"/>
          <p:cNvGrpSpPr>
            <a:grpSpLocks/>
          </p:cNvGrpSpPr>
          <p:nvPr/>
        </p:nvGrpSpPr>
        <p:grpSpPr bwMode="auto">
          <a:xfrm>
            <a:off x="5118100" y="1501775"/>
            <a:ext cx="641350" cy="4491038"/>
            <a:chOff x="513" y="868"/>
            <a:chExt cx="404" cy="2829"/>
          </a:xfrm>
        </p:grpSpPr>
        <p:sp>
          <p:nvSpPr>
            <p:cNvPr id="10144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39</Words>
  <Application>Microsoft Office PowerPoint</Application>
  <PresentationFormat>On-screen Show (4:3)</PresentationFormat>
  <Paragraphs>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2014-08-19T14:53:23Z</dcterms:modified>
</cp:coreProperties>
</file>