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ink/ink98.xml" ContentType="application/inkml+xml"/>
  <Override PartName="/ppt/ink/ink99.xml" ContentType="application/inkml+xml"/>
  <Override PartName="/ppt/ink/ink100.xml" ContentType="application/inkml+xml"/>
  <Override PartName="/ppt/ink/ink101.xml" ContentType="application/inkml+xml"/>
  <Override PartName="/ppt/ink/ink102.xml" ContentType="application/inkml+xml"/>
  <Override PartName="/ppt/ink/ink103.xml" ContentType="application/inkml+xml"/>
  <Override PartName="/ppt/ink/ink104.xml" ContentType="application/inkml+xml"/>
  <Override PartName="/ppt/ink/ink105.xml" ContentType="application/inkml+xml"/>
  <Override PartName="/ppt/ink/ink106.xml" ContentType="application/inkml+xml"/>
  <Override PartName="/ppt/ink/ink107.xml" ContentType="application/inkml+xml"/>
  <Override PartName="/ppt/ink/ink108.xml" ContentType="application/inkml+xml"/>
  <Override PartName="/ppt/ink/ink109.xml" ContentType="application/inkml+xml"/>
  <Override PartName="/ppt/ink/ink110.xml" ContentType="application/inkml+xml"/>
  <Override PartName="/ppt/ink/ink111.xml" ContentType="application/inkml+xml"/>
  <Override PartName="/ppt/ink/ink112.xml" ContentType="application/inkml+xml"/>
  <Override PartName="/ppt/ink/ink113.xml" ContentType="application/inkml+xml"/>
  <Override PartName="/ppt/ink/ink114.xml" ContentType="application/inkml+xml"/>
  <Override PartName="/ppt/ink/ink115.xml" ContentType="application/inkml+xml"/>
  <Override PartName="/ppt/ink/ink116.xml" ContentType="application/inkml+xml"/>
  <Override PartName="/ppt/ink/ink117.xml" ContentType="application/inkml+xml"/>
  <Override PartName="/ppt/ink/ink118.xml" ContentType="application/inkml+xml"/>
  <Override PartName="/ppt/ink/ink119.xml" ContentType="application/inkml+xml"/>
  <Override PartName="/ppt/ink/ink120.xml" ContentType="application/inkml+xml"/>
  <Override PartName="/ppt/ink/ink121.xml" ContentType="application/inkml+xml"/>
  <Override PartName="/ppt/ink/ink122.xml" ContentType="application/inkml+xml"/>
  <Override PartName="/ppt/ink/ink123.xml" ContentType="application/inkml+xml"/>
  <Override PartName="/ppt/ink/ink124.xml" ContentType="application/inkml+xml"/>
  <Override PartName="/ppt/ink/ink125.xml" ContentType="application/inkml+xml"/>
  <Override PartName="/ppt/ink/ink126.xml" ContentType="application/inkml+xml"/>
  <Override PartName="/ppt/ink/ink127.xml" ContentType="application/inkml+xml"/>
  <Override PartName="/ppt/ink/ink128.xml" ContentType="application/inkml+xml"/>
  <Override PartName="/ppt/ink/ink129.xml" ContentType="application/inkml+xml"/>
  <Override PartName="/ppt/ink/ink130.xml" ContentType="application/inkml+xml"/>
  <Override PartName="/ppt/ink/ink131.xml" ContentType="application/inkml+xml"/>
  <Override PartName="/ppt/ink/ink132.xml" ContentType="application/inkml+xml"/>
  <Override PartName="/ppt/ink/ink133.xml" ContentType="application/inkml+xml"/>
  <Override PartName="/ppt/ink/ink134.xml" ContentType="application/inkml+xml"/>
  <Override PartName="/ppt/ink/ink135.xml" ContentType="application/inkml+xml"/>
  <Override PartName="/ppt/ink/ink136.xml" ContentType="application/inkml+xml"/>
  <Override PartName="/ppt/ink/ink137.xml" ContentType="application/inkml+xml"/>
  <Override PartName="/ppt/ink/ink138.xml" ContentType="application/inkml+xml"/>
  <Override PartName="/ppt/ink/ink139.xml" ContentType="application/inkml+xml"/>
  <Override PartName="/ppt/ink/ink140.xml" ContentType="application/inkml+xml"/>
  <Override PartName="/ppt/ink/ink141.xml" ContentType="application/inkml+xml"/>
  <Override PartName="/ppt/ink/ink142.xml" ContentType="application/inkml+xml"/>
  <Override PartName="/ppt/ink/ink143.xml" ContentType="application/inkml+xml"/>
  <Override PartName="/ppt/ink/ink144.xml" ContentType="application/inkml+xml"/>
  <Override PartName="/ppt/ink/ink145.xml" ContentType="application/inkml+xml"/>
  <Override PartName="/ppt/ink/ink146.xml" ContentType="application/inkml+xml"/>
  <Override PartName="/ppt/ink/ink147.xml" ContentType="application/inkml+xml"/>
  <Override PartName="/ppt/ink/ink148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2" r:id="rId3"/>
    <p:sldId id="308" r:id="rId4"/>
    <p:sldId id="258" r:id="rId5"/>
    <p:sldId id="311" r:id="rId6"/>
    <p:sldId id="259" r:id="rId7"/>
    <p:sldId id="260" r:id="rId8"/>
    <p:sldId id="261" r:id="rId9"/>
    <p:sldId id="310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6:33:48.02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 6362,'4223'-4223,"-2097"2097,-2114 2114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33:59.76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34:27.21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73 24575,'27'-19'0,"-21"16"0,-1 1 0,0 0 0,0 0 0,1 0 0,-1 1 0,1-1 0,0 1 0,11 0 0,51 2 0,-30 1 0,-27-2 0,11 0 0,0 0 0,-1-2 0,42-7 0,-35 3 0,38-5 0,-38 7 0,62-4 0,-89 8 0,0 0 0,0 0 0,-1 0 0,1 0 0,0 0 0,0 0 0,0 0 0,-1 0 0,1 0 0,0 0 0,0 0 0,-1 0 0,1 0 0,0 1 0,0-1 0,-1 0 0,1 1 0,0-1 0,-1 0 0,1 1 0,0-1 0,-1 1 0,1-1 0,1 2 0,-2-1 0,0 1 0,0-1 0,0 0 0,0 0 0,0 1 0,0-1 0,0 0 0,0 0 0,0 1 0,0-1 0,-1 0 0,1 0 0,0 1 0,-1-1 0,1 0 0,-2 1 0,-10 23 0,9-21 0,1 0 0,0 0 0,0 0 0,0 0 0,0 0 0,1 1 0,0-1 0,-2 8 0,-1 34 0,1 0 0,5 57 0,11-25 0,-4-18 319,-4-34-1161,0 31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34:58.80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321 0 24575,'-3'1'0,"0"-1"0,0 1 0,0 0 0,0 0 0,0 0 0,0 0 0,0 0 0,1 0 0,-1 1 0,0 0 0,1-1 0,-4 4 0,-32 30 0,25-21 0,3-3 0,1 0 0,0 0 0,-11 20 0,-2 3 0,9-14 0,2 1 0,0 0 0,-11 32 0,0-1 0,-14 43 0,10-24 0,22-59 0,1 0 0,-1 0 0,2 1 0,0-1 0,-1 17 0,3 67 0,1-46 0,0-37 0,1-1 0,0 0 0,1 0 0,6 18 0,-3-10 0,7 4 159,-6-14-1683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35:05.58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34 0 24575,'-1'17'0,"-5"30"0,3-31 0,1 0 0,0 18 0,1-7 0,-4 26 0,-1-5 0,-2 156 0,8-204 0,0 1 0,0-1 0,0 0 0,0 0 0,0 0 0,0 1 0,0-1 0,0 0 0,0 0 0,1 1 0,-1-1 0,0 0 0,0 0 0,0 0 0,0 0 0,0 1 0,0-1 0,0 0 0,1 0 0,-1 0 0,0 0 0,0 1 0,0-1 0,0 0 0,1 0 0,-1 0 0,0 0 0,0 0 0,0 0 0,1 0 0,-1 0 0,0 1 0,0-1 0,1 0 0,-1 0 0,0 0 0,0 0 0,0 0 0,1 0 0,-1 0 0,0 0 0,0 0 0,0-1 0,1 1 0,-1 0 0,0 0 0,0 0 0,1 0 0,-1 0 0,0 0 0,0 0 0,0 0 0,0 0 0,1-1 0,-1 1 0,19-11 0,-2 1 0,-1 7 0,-1 1 0,1 0 0,1 2 0,-1 0 0,16 2 0,16 0 0,80-2-1365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35:07.35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24575,'0'286'-1365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35:08.8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76 1 24575,'-1'3'0,"0"-1"0,-1 1 0,1 0 0,0 0 0,-1-1 0,0 1 0,-3 3 0,-4 7 0,4-4 36,0-1-1,-1 0 1,-13 15-1,2-3-1542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35:10.93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24575,'0'434'0,"0"-433"0,-1-1 0,1 1 0,0-1 0,0 1 0,0-1 0,0 1 0,0-1 0,0 1 0,0-1 0,0 1 0,0-1 0,0 1 0,1 0 0,-1-1 0,0 1 0,0-1 0,0 0 0,0 1 0,1-1 0,-1 1 0,0-1 0,1 1 0,-1-1 0,0 1 0,1-1 0,-1 0 0,0 1 0,1-1 0,-1 0 0,1 1 0,-1-1 0,1 0 0,-1 0 0,1 0 0,-1 1 0,1-1 0,-1 0 0,1 0 0,-1 0 0,1 0 0,0 0 0,23-9 0,-9 3 0,6 0-4,1 2-1,0 1 1,0 1 0,0 0-1,0 2 1,26 2-1,9 0-1329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35:12.2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24575,'7'170'0,"-8"-146"220,0-16-484,0 0 0,1 0-1,1 0 1,-1 0 0,3 8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35:14.42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24575,'10'10'0,"-2"1"0,1 0 0,-2 0 0,8 13 0,8 12 0,-4-9 0,-1 0 0,-1 1 0,18 40 0,-24-44 0,-7-16 0,-1-1 0,1 0 0,2 13 0,-2 2 0,0 0 0,-2-1 0,-1 1 0,0 0 0,-2 0 0,-6 42 0,3-38 0,-2 0 0,0-1 0,-2 1 0,-14 30 0,17-45 44,0 0-246,1-1 1,-2 0 0,0 0 0,0-1-1,0 0 1,-12 13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6:35:52.01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 1,'6384'0,"-6372"0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6:36:17.99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 6407,'0'-6394,"0"6382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37:04.2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24575,'0'435'0,"0"-435"0,0 1 0,1-1 0,-1 0 0,1 1 0,-1-1 0,1 0 0,-1 1 0,1-1 0,0 0 0,-1 0 0,1 1 0,-1-1 0,1 0 0,0 0 0,-1 0 0,1 0 0,-1 0 0,1 0 0,0 0 0,-1 0 0,1 0 0,-1 0 0,1 0 0,0 0 0,0 0 0,28-3 0,-14 1 0,-7 2 0,253 1 0,-100 5-1365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37:06.4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24575,'0'326'-1365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6:38:50.59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 6362,'4223'-4223,"-2097"2097,-2114 2114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43:58.13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1 105 24575,'2'-2'0,"1"-1"0,-1 1 0,1 0 0,0 1 0,-1-1 0,1 0 0,0 1 0,6-3 0,-5 3 0,20-11 0,-7 3 0,0 1 0,0 0 0,1 1 0,1 1 0,-1 1 0,36-6 0,-6 2 0,-38 7 0,1-1 0,0 2 0,20-2 0,42 3-1365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44:00.24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92 0 24575,'-1'11'0,"0"0"0,-2 0 0,1 0 0,-1-1 0,-7 17 0,-2 8 0,1 2 0,-20 78 0,25-88 0,3-14 0,0 0 0,1 1 0,-1 23 0,3 0-1365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44:29.0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214 0 24575,'-3'1'0,"0"-1"0,-1 1 0,1 0 0,0 0 0,0 0 0,0 1 0,0-1 0,0 1 0,1-1 0,-1 1 0,0 0 0,1 0 0,-1 0 0,1 1 0,-1-1 0,-1 4 0,-7 7 0,-16 25 0,25-34 0,-61 112 0,55-103 0,2 1 0,-1 0 0,-4 20 0,-2 2 0,10-24 0,0-1 0,0 1 0,1 0 0,1-1 0,0 1 0,1 13 0,-1 32 0,0-36 0,0 1 0,2 0 0,0 0 0,8 38 0,1-40-1365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44:31.28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24575,'0'329'0,"0"-329"0,0 1 0,0-1 0,0 0 0,0 1 0,0-1 0,0 1 0,0-1 0,0 1 0,0-1 0,0 1 0,0-1 0,0 0 0,1 1 0,-1-1 0,0 1 0,0-1 0,0 0 0,1 1 0,-1-1 0,0 1 0,1-1 0,-1 0 0,0 1 0,1-1 0,-1 0 0,0 0 0,1 1 0,-1-1 0,0 0 0,1 0 0,-1 0 0,1 1 0,-1-1 0,1 0 0,-1 0 0,0 0 0,1 0 0,-1 0 0,1 0 0,-1 0 0,1 0 0,0 0 0,23-7 0,-8 2 0,56-2 0,91 2 0,-27 2 0,-121 2-1365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44:32.6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24575,'5'240'0,"-5"-210"-1365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44:34.00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77 0 24575,'-1'4'0,"-1"0"0,0 0 0,0-1 0,0 1 0,0 0 0,-1-1 0,1 0 0,-1 1 0,-5 3 0,-2 5 0,-2 5-682,-15 29-1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44:36.58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15 0 24575,'1'106'0,"-2"109"0,-7-169 0,6-37 0,0 1 0,1 0 0,0-1 0,0 18 0,1-27 0,0 1 0,1-1 0,-1 1 0,0-1 0,0 0 0,0 1 0,1-1 0,-1 1 0,0-1 0,1 0 0,-1 1 0,0-1 0,1 0 0,-1 0 0,0 1 0,1-1 0,-1 0 0,0 0 0,1 1 0,-1-1 0,1 0 0,-1 0 0,1 0 0,-1 0 0,0 0 0,1 0 0,-1 0 0,1 0 0,-1 0 0,1 0 0,-1 0 0,1 0 0,-1 0 0,1 0 0,-1 0 0,0 0 0,1 0 0,-1 0 0,1-1 0,0 1 0,26-10 0,-13 5 0,7 3 0,1 0 0,0 1 0,25 3 0,3 0 0,125 3 0,-156-1-1365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44:38.00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24575,'0'231'-1365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44:40.18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24575,'1'3'0,"1"1"0,-1-1 0,1 1 0,-1-1 0,1 1 0,0-1 0,0 0 0,3 3 0,3 7 0,5 13 0,-2 1 0,-1 0 0,8 38 0,-10-37 0,-1-4 0,-2-10 0,-1 1 0,0 1 0,-1-1 0,-1 0 0,0 20 0,-1-18 0,-2-1 0,0 1 0,0-1 0,-2 0 0,0 1 0,-7 20 0,1-13 106,2-3-474,0 0 0,-2-1 1,-12 22-1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36:50.82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62 1 24575,'-1'17'0,"-1"0"0,0 1 0,-7 18 0,5-17 0,0 0 0,-1 26 0,4-35 0,-1 1 0,1 0 0,-6 16 0,6-25 0,-6 24 0,3-17 0,1-1 0,1 1 0,0 0 0,0 0 0,1 0 0,0 0 0,0 0 0,2 13 0,-1-22 0,0 1 0,1-1 0,-1 1 0,1-1 0,-1 0 0,1 1 0,-1-1 0,1 0 0,-1 0 0,1 1 0,-1-1 0,1 0 0,-1 0 0,1 0 0,-1 1 0,1-1 0,0 0 0,-1 0 0,1 0 0,-1 0 0,1 0 0,-1 0 0,2-1 0,19 0 0,-15 0 0,261 0 189,-139 2-1743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36:53.24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36 1 24575,'-7'109'0,"-7"-28"0,1-34 0,11-41-1365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6:45:30.41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0,'6373'6372,"-6364"-6362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46:09.16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442 0 24575,'1'25'0,"2"0"0,0 0 0,2-1 0,10 33 0,-15-55 0,2 9 0,0-1 0,-1 1 0,-1 19 0,3 18 0,4 54 0,-5-94 0,-1 0 0,0 0 0,0 0 0,-1 0 0,-1 0 0,1 0 0,-3 14 0,2-21 0,1 0 0,-1 0 0,1-1 0,-1 1 0,1 0 0,-1-1 0,1 1 0,-1-1 0,0 1 0,1 0 0,-1-1 0,0 1 0,0-1 0,1 0 0,-1 1 0,0-1 0,0 0 0,0 1 0,1-1 0,-1 0 0,0 0 0,0 0 0,0 0 0,0 0 0,0 0 0,1 0 0,-1 0 0,0 0 0,0 0 0,0 0 0,0 0 0,0-1 0,1 1 0,-1 0 0,0-1 0,0 1 0,1 0 0,-1-1 0,-1 0 0,-31-21 0,30 20 0,-34-20 0,30 19 0,0-1 0,1 0 0,-1 0 0,1 0 0,-8-8 0,10 9 0,1 0 0,-2-1 0,1 2 0,0-1 0,0 0 0,-1 1 0,0 0 0,1 0 0,-1 0 0,0 0 0,0 1 0,-9-1 0,-4 0 0,-1 1 0,-23 1 0,29 1 0,-1-1 0,1 0 0,0-1 0,0 0 0,-21-5 0,10-2 194,10 2-714,0 2 1,-22-4-1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47:05.16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0 636 24575,'3'1'0,"-1"0"0,0 1 0,1-1 0,-1 1 0,0-1 0,0 1 0,0 0 0,0 0 0,0 0 0,2 4 0,6 3 0,70 70 0,-80-78 0,1 0 0,0 0 0,0-1 0,-1 1 0,1 0 0,0 0 0,0-1 0,0 1 0,0-1 0,0 1 0,0-1 0,0 0 0,0 1 0,0-1 0,0 0 0,0 1 0,0-1 0,0 0 0,0 0 0,1 0 0,-1 0 0,0 0 0,0 0 0,0-1 0,0 1 0,0 0 0,0 0 0,0-1 0,0 1 0,0-1 0,0 1 0,0-1 0,0 1 0,0-1 0,0 0 0,0 1 0,-1-1 0,1 0 0,0 0 0,0 1 0,-1-1 0,1 0 0,0 0 0,-1 0 0,1 0 0,-1 0 0,0 0 0,1 0 0,0-2 0,1-3 0,0 0 0,0 0 0,-1 0 0,0 0 0,0-1 0,0 1 0,-1-7 0,-1-15 0,2-153 0,6-22 0,0 70 0,-7 45 0,0 87 0,0 1 0,0-1 0,0 0 0,0 1 0,1-1 0,-1 1 0,0-1 0,0 0 0,0 1 0,0-1 0,1 1 0,-1-1 0,0 1 0,0-1 0,1 1 0,-1-1 0,0 1 0,1-1 0,-1 1 0,1-1 0,-1 1 0,1 0 0,-1-1 0,1 1 0,-1 0 0,1-1 0,-1 1 0,1 0 0,-1 0 0,1-1 0,-1 1 0,1 0 0,0 0 0,-1 0 0,1 0 0,-1 0 0,1 0 0,0 0 0,-1 0 0,1 0 0,-1 0 0,1 0 0,0 0 0,-1 0 0,1 0 0,-1 1 0,1-1 0,0 0 0,-1 0 0,1 1 0,-1-1 0,1 0 0,-1 1 0,1 0 0,34 25 0,-28-20 0,-1-3 0,0 0 0,-1 0 0,2 0 0,-1 0 0,0-1 0,0 0 0,1 0 0,-1-1 0,1 0 0,11 1 0,9-1 0,33-3 0,-52 1 0,21-3 0,-1-1 0,1-2 0,45-15 0,-69 20 0,44-18 0,-39 15 0,-1 1 0,1 0 0,0 0 0,0 1 0,1 1 0,-1-1 0,0 2 0,15-2 0,-12 4 151,-7-1-404,-1 0 1,1 0-1,0 0 0,-1 0 1,10-3-1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46:58.80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24575,'1'0'0,"-1"1"0,1-1 0,0 0 0,-1 1 0,1-1 0,-1 1 0,0-1 0,1 1 0,-1-1 0,1 1 0,-1 0 0,0-1 0,1 1 0,-1-1 0,0 1 0,0 0 0,0-1 0,1 1 0,-1 0 0,0-1 0,0 1 0,0 0 0,0-1 0,0 1 0,0 1 0,0 22 0,0-20 0,7 164 0,1-86 0,-1-17 0,1-22 0,-6-33 0,0 0 0,-1 1 0,1 13 0,-2-23 0,0 0 0,-1 0 0,1 0 0,0 1 0,0-1 0,1 0 0,-1 0 0,0 0 0,0 0 0,1 1 0,-1-1 0,0 0 0,1 0 0,-1 0 0,1 0 0,-1 0 0,1 0 0,0 0 0,-1 0 0,1 0 0,0 0 0,0-1 0,1 3 0,0-3 0,-1 0 0,0 0 0,0 0 0,0 0 0,0 0 0,0 0 0,0 0 0,0 0 0,0-1 0,0 1 0,1 0 0,-1-1 0,0 1 0,0 0 0,0-1 0,0 0 0,-1 1 0,1-1 0,0 1 0,0-1 0,0 0 0,0 0 0,-1 1 0,1-1 0,1-1 0,3-3 0,0 1 0,0 0 0,0 1 0,1-1 0,0 1 0,0 0 0,-1 0 0,14-3 0,52-11 0,-64 16 0,39-5 19,0 2-1,88 5 1,-51 0-1440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47:00.87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24575,'0'19'0,"1"-1"0,0 0 0,1 0 0,1 0 0,1 0 0,11 33 0,-13-44 0,0-1 0,-1 1 0,0 0 0,1 11 0,4 21 0,0 3-1365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47:08.48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40 24575,'5'-1'0,"0"0"0,-1 0 0,0 0 0,1 0 0,-1-1 0,0 0 0,8-4 0,16-5 0,-6 6 0,0 2 0,0 0 0,0 1 0,0 2 0,32 2 0,-46-1 0,0 1 0,-1 0 0,1 0 0,-1 0 0,1 1 0,-1 0 0,0 0 0,0 1 0,0 0 0,9 7 0,-13-8 0,0 0 0,0 0 0,-1 1 0,1-1 0,-1 1 0,0-1 0,0 1 0,0 0 0,0 0 0,-1 0 0,0 0 0,0 0 0,0 0 0,0 0 0,0 6 0,0 6 0,0 0 0,-4 27 0,2-39 0,0 0 0,-1 1 0,1-1 0,-1 0 0,0 0 0,0 0 0,0-1 0,0 1 0,-1 0 0,1-1 0,-6 6 0,-36 32 0,34-33 0,-1-1 0,-20 10 0,19-11 0,1 1 0,-18 12 0,20-12 0,0-2 0,0 1 0,-10 4 0,12-7 0,0 0 0,0 1 0,1-1 0,0 2 0,0-1 0,0 1 0,0 0 0,-6 6 0,12-11 0,0 0 0,0 0 0,0 0 0,0 0 0,0 0 0,0 1 0,0-1 0,0 0 0,-1 0 0,1 0 0,0 0 0,0 0 0,0 0 0,0 0 0,0 1 0,0-1 0,0 0 0,0 0 0,0 0 0,0 0 0,0 0 0,0 0 0,0 1 0,0-1 0,0 0 0,0 0 0,0 0 0,0 0 0,0 0 0,0 1 0,0-1 0,0 0 0,0 0 0,0 0 0,0 0 0,0 0 0,0 0 0,1 0 0,-1 1 0,0-1 0,0 0 0,0 0 0,0 0 0,0 0 0,0 0 0,9 1 0,11-5 0,-19 4 0,50-14 0,-39 10 0,0 0 0,0 1 0,0 0 0,1 1 0,19 0 0,-9 2 0,0-1 0,-1 0 0,39-9 0,-53 9-51,1 0-1,0 0 0,16 1 0,-13 1-1106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47:17.9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550 0 24575,'-2'26'0,"-1"-2"0,-1 1 0,-1 0 0,-14 39 0,12-40 0,-24 64 0,-4 13 0,31-90 0,-1 0 0,1 0 0,-14 20 0,-8 21 0,15-27 0,0-1 0,-2-1 0,-1 0 0,-1 0 0,-30 35 0,-97 119 0,105-125 0,1-11 0,27-32 0,0 0 0,1 1 0,0 0 0,-6 11 0,-1-7-1365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47:20.6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24575,'0'384'0,"3"-383"0,6-5 0,16-12 0,-6 3 0,-8 8 0,1 0 0,-1 1 0,1 0 0,0 1 0,1 0 0,-1 0 0,19 0 0,92 3 0,-55 2 0,-2-2-1365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47:23.44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24575,'0'12'0,"1"1"0,1-1 0,4 17 0,-2-12 0,0 14 0,-4-24 0,1 0 0,0 0 0,0 0 0,3 7 0,-1-3 0,-1 1 0,0 0 0,1 22 0,-1-8 0,-1-12-1365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47:26.42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 1 24575,'-1'58'0,"2"61"0,-1-119 0,0 1 0,0-1 0,0 1 0,0 0 0,0-1 0,0 1 0,0-1 0,0 1 0,1 0 0,-1-1 0,0 1 0,0-1 0,1 1 0,-1-1 0,0 1 0,1-1 0,-1 1 0,0-1 0,1 1 0,-1-1 0,1 1 0,-1-1 0,1 1 0,-1-1 0,1 0 0,-1 1 0,1-1 0,-1 0 0,2 1 0,-1-1 0,0 0 0,1 0 0,-1-1 0,0 1 0,1 0 0,-1 0 0,0-1 0,0 1 0,1 0 0,-1-1 0,0 1 0,0-1 0,1-1 0,33-25 0,-34 27 0,1-2 0,1 0 0,0 0 0,0 0 0,0 1 0,0-1 0,0 1 0,0 0 0,0 0 0,0 0 0,0 0 0,1 1 0,-1-1 0,0 1 0,0 0 0,1 0 0,-1 0 0,0 0 0,1 0 0,-1 1 0,0 0 0,6 1 0,-2 0 0,0 1 0,0 0 0,-1 0 0,1 0 0,-1 1 0,0 0 0,0 0 0,10 9 0,-10-8 0,-1 1 0,0 0 0,0 0 0,0 0 0,-1 1 0,0-1 0,0 1 0,-1 0 0,4 9 0,-4-5 0,-1 0 0,1 0 0,-2 0 0,0 0 0,0 20 0,-1-25 0,0 0 0,-1-1 0,1 1 0,-1 0 0,0 0 0,-1 0 0,1-1 0,-1 1 0,-5 9 0,6-12 0,-1-1 0,0 0 0,0 1 0,0-1 0,0 0 0,0 0 0,0 0 0,0-1 0,-1 1 0,1-1 0,-1 1 0,1-1 0,-1 0 0,0 1 0,1-1 0,-1-1 0,0 1 0,0 0 0,0-1 0,1 1 0,-1-1 0,-4 0 0,-30 0-1365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47:28.21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49 24575,'0'-1'0,"1"0"0,0-1 0,0 1 0,-1 0 0,1 0 0,0 0 0,0-1 0,0 1 0,0 0 0,0 0 0,0 0 0,1 1 0,-1-1 0,0 0 0,3-1 0,20-11 0,-9 9 0,0 0 0,0 1 0,0 0 0,0 2 0,1-1 0,-1 2 0,1 0 0,15 3 0,17-2 0,-33-1-1365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6:47:31.54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 57 24575,'-7'44'0,"6"-43"0,1 0 0,0 0 0,0 0 0,0 1 0,0-1 0,0 0 0,1 0 0,-1 0 0,0 0 0,0 0 0,1 0 0,-1 1 0,0-1 0,1 0 0,-1 0 0,1 0 0,0 0 0,-1 0 0,1 0 0,0-1 0,0 1 0,-1 0 0,1 0 0,0 0 0,0-1 0,1 2 0,2-1 0,-1-1 0,0 1 0,0 0 0,0-1 0,1 0 0,-1 0 0,0 0 0,4-1 0,-1 1 0,-1 0 0,0 0 0,1-1 0,-1 0 0,0 0 0,0 0 0,0-1 0,0 0 0,0 0 0,-1 0 0,1 0 0,-1-1 0,6-3 0,-8 4 0,0 0 0,1 0 0,-1-1 0,0 1 0,0 0 0,0-1 0,0 0 0,-1 1 0,1-1 0,-1 0 0,0 0 0,0 0 0,0 0 0,0 0 0,0 0 0,0 0 0,-1 0 0,1 0 0,-1 0 0,0-1 0,-1-3 0,1 4 0,-1 1 0,0 0 0,1 0 0,-1 0 0,0 0 0,0 0 0,-1 0 0,1 0 0,0 0 0,-1 1 0,1-1 0,-1 0 0,1 1 0,-1-1 0,0 1 0,0 0 0,0-1 0,1 1 0,-1 0 0,0 0 0,-1 0 0,1 0 0,0 1 0,0-1 0,0 1 0,0-1 0,-1 1 0,1 0 0,-2-1 0,1 1 0,0-1 0,0 1 0,0 0 0,1 0 0,-1 0 0,0 0 0,0 0 0,0 1 0,0-1 0,1 1 0,-1 0 0,0 0 0,1 0 0,-1 0 0,1 0 0,-1 0 0,1 1 0,-1-1 0,1 1 0,0 0 0,0 0 0,0 0 0,-2 2 0,3-2-136,0 0-1,0 0 1,1 1-1,-1-1 1,1 0-1,-1 0 1,1 0-1,0 1 0,0 2 1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46:49.49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385 1 24575,'-365'0'0,"364"0"0,0 0 0,0 0 0,0 1 0,0-1 0,0 0 0,0 1 0,0-1 0,1 1 0,-1-1 0,0 1 0,0-1 0,0 1 0,1-1 0,-1 1 0,0 0 0,1 0 0,-1-1 0,0 1 0,1 0 0,-1 0 0,1 0 0,0 0 0,-1-1 0,1 1 0,-1 0 0,1 0 0,0 0 0,0 0 0,0 0 0,0 0 0,0 0 0,0 0 0,0 2 0,1 42 0,0-27 0,-1 358-1365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30T00:22:37.354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9816,'13016'-9809,"-13007"9803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30T00:23:17.124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ignorePressure" value="1"/>
    </inkml:brush>
  </inkml:definitions>
  <inkml:trace contextRef="#ctx0" brushRef="#br0">0 1,'13043'0,"-13030"0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30T00:23:39.74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3255,'0'-3242,"0"3230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30T00:23:52.51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 9765,'0'-9747,"0"9730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30T00:24:13.80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188 0 24575,'-7'7'0,"1"0"0,1 0 0,0 1 0,-8 13 0,-15 22 0,-35 34 0,47-56 0,10-15 0,1 1 0,0 0 0,1 0 0,0 0 0,-4 8 0,2-2-1365,0-2-5461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30T00:24:16.7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24575,'3'1'0,"0"1"0,0-1 0,0 1 0,-1 0 0,1 0 0,-1 0 0,1 0 0,-1 0 0,0 1 0,0-1 0,0 1 0,2 2 0,4 5 0,41 48 0,-34-40 0,0 0 0,1-1 0,0 0 0,25 18 0,-29-28-1365,0-2-5461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30T00:24:20.50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74 0 24575,'-3'0'0,"-1"3"0,0 5 0,-3 1 0,0 2 0,1 2 0,-1 0 0,-4 0 0,1 2 0,2 1 0,2-1-8191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30T00:24:24.00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24575,'3'3'0,"5"2"0,4 3 0,0 3 0,1 0 0,2 2 0,-1 1 0,-1-1 0,-1 0 0,-4 2 0,1-2 0,2 0 0,-1 1 0,-2-2-8191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30T00:24:29.08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129 1 24575,'0'9'0,"-1"0"0,-1 0 0,0-1 0,0 1 0,0 0 0,-1-1 0,-1 1 0,1-1 0,-1 0 0,-1 0 0,0 0 0,0-1 0,-7 9 0,0 3 171,-12 25-1,15-25-1023,-18 26 0,20-35-5973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30T00:24:34.1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80 3210 24575,'1'1'0,"1"1"0,-1 0 0,0 0 0,0-1 0,1 1 0,-1-1 0,1 1 0,-1-1 0,1 1 0,0-1 0,0 0 0,-1 0 0,1 0 0,3 1 0,5 5 0,1 3 0,0 1 0,-1 0 0,0 0 0,11 18 0,12 16 0,52 45 0,-75-78-1365,-3-1-5461</inkml:trace>
  <inkml:trace contextRef="#ctx0" brushRef="#br0" timeOffset="1">121 0 24575,'-1'5'0,"0"-1"0,0 1 0,0-1 0,0 0 0,-1 0 0,0 1 0,0-1 0,0 0 0,-5 6 0,-8 20 0,8-13 99,-1-1-1,-15 25 0,17-32-264,0 1 0,1-1 0,-1 1 0,2 1 0,0-1 0,0 1 0,1-1 0,0 1 0,-3 21 0,6-16-6660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30T00:24:39.3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24575,'0'5'0,"0"-1"0,1 1 0,0 0 0,0-1 0,0 1 0,1-1 0,0 0 0,-1 1 0,5 5 0,27 38 0,-14-22 0,-1 2 0,-5-8 0,20 25 0,-16-19-1365,-11-13-5461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30T00:25:12.332"/>
    </inkml:context>
    <inkml:brush xml:id="br0">
      <inkml:brushProperty name="width" value="0.05" units="cm"/>
      <inkml:brushProperty name="height" value="0.05" units="cm"/>
      <inkml:brushProperty name="color" value="#00A0D7"/>
    </inkml:brush>
  </inkml:definitions>
  <inkml:trace contextRef="#ctx0" brushRef="#br0">234 179 24575,'-3'-1'0,"0"0"0,0 0 0,1 0 0,-1 0 0,0-1 0,1 1 0,-1-1 0,1 0 0,-1 0 0,1 0 0,0 0 0,0 0 0,-3-3 0,-8-7 0,-37-23 0,28 21 0,-37-33 0,40 33 311,15 12-550,1-1-1,-1 1 1,1-1-1,0 0 1,0 0-1,-3-3 1,0-4-6587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30T00:25:14.850"/>
    </inkml:context>
    <inkml:brush xml:id="br0">
      <inkml:brushProperty name="width" value="0.05" units="cm"/>
      <inkml:brushProperty name="height" value="0.05" units="cm"/>
      <inkml:brushProperty name="color" value="#00A0D7"/>
    </inkml:brush>
  </inkml:definitions>
  <inkml:trace contextRef="#ctx0" brushRef="#br0">171 0 24575,'-3'0'0,"-5"3"0,-1 5 0,-2 1 0,-2 2 0,0 2 0,0 3 0,-2-1 0,2-1 0,0-1 0,-2-1 0,3 1 0,-1-1 0,2 1 0,3-3-8191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30T00:25:17.365"/>
    </inkml:context>
    <inkml:brush xml:id="br0">
      <inkml:brushProperty name="width" value="0.05" units="cm"/>
      <inkml:brushProperty name="height" value="0.05" units="cm"/>
      <inkml:brushProperty name="color" value="#00A0D7"/>
    </inkml:brush>
  </inkml:definitions>
  <inkml:trace contextRef="#ctx0" brushRef="#br0">195 217 24575,'-1'-3'0,"0"1"0,-1-1 0,0 1 0,1-1 0,-1 1 0,0 0 0,0 0 0,0 0 0,-1 0 0,1 0 0,0 0 0,-1 0 0,-3-1 0,-1-3 0,-7-6 0,1-1 0,0 0 0,-11-16 0,-18-20 0,31 38 156,6 7-409,0-1-1,0 0 0,1 0 1,-1 0-1,-5-11 1,5 5-6573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30T00:25:19.885"/>
    </inkml:context>
    <inkml:brush xml:id="br0">
      <inkml:brushProperty name="width" value="0.05" units="cm"/>
      <inkml:brushProperty name="height" value="0.05" units="cm"/>
      <inkml:brushProperty name="color" value="#00A0D7"/>
    </inkml:brush>
  </inkml:definitions>
  <inkml:trace contextRef="#ctx0" brushRef="#br0">120 0 24575,'0'4'0,"-3"3"0,-5 2 0,-4 2 0,0 3 0,-2-2 0,3 2 0,-2 1 0,3 1 0,-1-2 0,-2-3 0,1 0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30T00:25:22.765"/>
    </inkml:context>
    <inkml:brush xml:id="br0">
      <inkml:brushProperty name="width" value="0.05" units="cm"/>
      <inkml:brushProperty name="height" value="0.05" units="cm"/>
      <inkml:brushProperty name="color" value="#00A0D7"/>
    </inkml:brush>
  </inkml:definitions>
  <inkml:trace contextRef="#ctx0" brushRef="#br0">124 136 24575,'-3'-3'0,"-5"-5"0,-4-4 0,0-4 0,-2-2 0,-1 2 0,2 0 0,-1 3 0,3 1 0,-1 1 0,2 0 0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30T00:25:25.298"/>
    </inkml:context>
    <inkml:brush xml:id="br0">
      <inkml:brushProperty name="width" value="0.05" units="cm"/>
      <inkml:brushProperty name="height" value="0.05" units="cm"/>
      <inkml:brushProperty name="color" value="#00A0D7"/>
    </inkml:brush>
  </inkml:definitions>
  <inkml:trace contextRef="#ctx0" brushRef="#br0">121 0 24575,'-3'0'0,"-2"3"0,-2 2 0,-4 3 0,-1 3 0,0 0 0,-3-2 0,3 1 0,1 2 0,1-1 0,-2-2 0,2-4-8191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30T00:25:28.166"/>
    </inkml:context>
    <inkml:brush xml:id="br0">
      <inkml:brushProperty name="width" value="0.05" units="cm"/>
      <inkml:brushProperty name="height" value="0.05" units="cm"/>
      <inkml:brushProperty name="color" value="#00A0D7"/>
    </inkml:brush>
  </inkml:definitions>
  <inkml:trace contextRef="#ctx0" brushRef="#br0">201 196 24575,'-3'0'0,"-4"0"0,-2-3 0,1-5 0,-1-1 0,-3 1 0,1-1 0,-1-3 0,-2-2 0,2-3 0,-1 2 0,-2 1 0,2-2 0,0 2 0,-1 1 0,2-1 0,-1-2 0,2 2-8191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30T00:25:30.666"/>
    </inkml:context>
    <inkml:brush xml:id="br0">
      <inkml:brushProperty name="width" value="0.05" units="cm"/>
      <inkml:brushProperty name="height" value="0.05" units="cm"/>
      <inkml:brushProperty name="color" value="#00A0D7"/>
    </inkml:brush>
  </inkml:definitions>
  <inkml:trace contextRef="#ctx0" brushRef="#br0">193 0 24575,'0'5'0,"-1"0"0,1-1 0,-1 1 0,-1-1 0,1 1 0,0 0 0,-1-1 0,0 0 0,-3 6 0,-28 38 0,18-26 0,3-6-195,-1 0 0,0-2 0,0 1 0,-2-2 0,0 0 0,-17 12 0,15-14-6631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30T00:25:38.42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530 1 24575,'-512'0'-1365,"495"0"-5461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30T00:25:41.14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195 1 24575,'-4'6'0,"-1"1"0,1 0 0,0 0 0,0 0 0,1 1 0,0-1 0,-3 15 0,-9 19 0,-50 93 0,16-1 0,46-123 0,0 2 0,0-1 0,1 0 0,0 1 0,1-1 0,0 16 0,0-12 0,0 1 0,-5 25 0,-1-10-1365,5-17-5461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6:52:16.54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 7195,'5809'-7174,"-5793"7154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6:52:28.97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 0,'10825'0,"-10792"0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6:52:46.44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 7183,'5815'-7162,"-5799"7142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6:53:24.59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 0,'10835'0,"-10801"0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6:55:10.04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7071,'7348'-3110,"-3113"1316,-1127 479,-1126 475,-1955 829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06:13.79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24575,'4'1'0,"-1"0"0,1 0 0,-1 0 0,0 1 0,0 0 0,1-1 0,-1 1 0,0 0 0,-1 0 0,1 1 0,0-1 0,-1 1 0,3 2 0,12 10 0,48 32 0,-31-21 0,2-1 0,38 20 0,-58-35 0,0 0 0,-1 1 0,22 19 0,23 18 0,-44-36 0,22 21 0,-24-21 0,0 2 0,-12-11 0,1 0 0,-1 0 0,1-1 0,0 1 0,0-1 0,0 0 0,6 4 0,-8-6 0,1 1 0,-1-1 0,1 1 0,-1 0 0,1 0 0,-1 0 0,1 0 0,-1 0 0,0 0 0,0 0 0,0 1 0,0-1 0,0 0 0,0 1 0,0-1 0,0 1 0,0-1 0,0 1 0,-1-1 0,1 1 0,-1-1 0,1 1 0,-1 0 0,0-1 0,1 1 0,-1 0 0,0-1 0,0 1 0,-1 3 0,1-3 0,-1 0 0,0 0 0,1 0 0,-1 0 0,0 0 0,0 0 0,-1-1 0,1 1 0,0 0 0,-1 0 0,1-1 0,-1 1 0,1-1 0,-1 0 0,0 1 0,1-1 0,-1 0 0,0 0 0,0 0 0,0 0 0,0 0 0,-3 0 0,-22 11 0,24-10 0,0 0 0,0-1 0,0 1 0,-1-1 0,1 0 0,-1 0 0,1 0 0,-1 0 0,1-1 0,-7 1 0,1-1 0,0 1 0,1 0 0,-1 0 0,0 1 0,0 0 0,1 1 0,-1 0 0,1 0 0,0 0 0,0 1 0,0 1 0,0-1 0,-10 10 0,-67 35 0,83-48 0,0 0 0,-1 0 0,1 0 0,-1-1 0,1 1 0,-1-1 0,1 0 0,-1 1 0,-2-2 0,3 1 0,0 0 0,0 0 0,0 0 0,0 1 0,0-1 0,0 0 0,1 1 0,-1-1 0,0 1 0,0-1 0,0 1 0,0 0 0,1 0 0,-1 0 0,0 0 0,-1 2 0,-22 18 0,-29 19 0,15-13 0,26-16-1365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06:28.87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1 246 24575,'5'-1'-7477,"1"-2"4757,24-13 7702,-18 8-4548,0 1 1,0 0-1,1 1 1,0 0-1,0 1 1,24-5-1,-22 5 1,1 0 0,0 0 0,-1-2-1,21-11 1,-27 13-435,1 1 0,-1 0 0,1 0 0,11-2 0,6-3 0,52-6 0,-58 8 0,10-2 0,45-20 0,-68 26 0,1 0 0,-1 0 0,0 1 0,10-1 0,26-8 0,19-6 0,-63 17 0,0 0 0,1-1 0,-1 1 0,1 0 0,-1 0 0,1-1 0,-1 1 0,1 0 0,-1 0 0,1 0 0,-1 0 0,1 0 0,-1 0 0,1 0 0,-1 0 0,1 0 0,-1 0 0,1 0 0,-1 0 0,0 0 0,1 0 0,-1 1 0,1-1 0,-1 0 0,1 0 0,-1 0 0,1 1 0,-1-1 0,0 0 0,1 1 0,-1-1 0,1 0 0,-1 1 0,0-1 0,0 0 0,1 1 0,-1-1 0,0 1 0,1-1 0,-1 1 0,0-1 0,0 1 0,0-1 0,0 0 0,0 1 0,1-1 0,-1 1 0,0-1 0,0 1 0,0-1 0,0 1 0,0-1 0,0 1 0,-1 0 0,-8 36 0,5-20 0,2 7 0,1-1 0,2 0 0,0 1 0,2-1 0,0 0 0,12 40 0,-13-54 0,-1-1 0,1 0 0,-2 1 0,1 0 0,-1 8 0,-1-10 0,1 0 0,1 0 0,-1 0 0,1 0 0,0 0 0,0 0 0,1 0 0,5 13 0,-4-13 0,-1 0 0,0 0 0,0 0 0,-1 1 0,1 7 0,4 18 0,-4-25 85,-1 0 0,0 0 1,0 15-1,2 22-1791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06:36.58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198 0 24575,'18'14'0,"-11"-8"0,23 19 0,-13-12 0,30 21 0,-27-21 0,-1 1 0,33 32 0,-21-19 0,-31-26 0,22 17 0,-1 2 0,0 0 0,-1 2 0,16 23 0,-35-43 0,1 0 0,-1 0 0,0 0 0,-1 0 0,1 0 0,0 1 0,0-1 0,-1 0 0,0 0 0,1 1 0,-1-1 0,0 0 0,0 1 0,0-1 0,0 0 0,-1 0 0,1 1 0,0-1 0,-1 0 0,0 0 0,0 1 0,1-1 0,-1 0 0,0 0 0,-1 0 0,1 0 0,0 0 0,-1-1 0,1 1 0,-1 0 0,1 0 0,-1-1 0,0 1 0,1-1 0,-1 0 0,0 1 0,0-1 0,0 0 0,0 0 0,-1 0 0,1-1 0,0 1 0,0 0 0,0-1 0,-4 1 0,-31-1 0,26-1 0,0 1 0,0 0 0,0 0 0,0 2 0,0-1 0,1 1 0,-17 5 0,10-2 0,-1 0 0,1-2 0,-1 0 0,0-1 0,-27-1 0,38-1 0,0 0 0,0 1 0,0 0 0,0 0 0,0 1 0,1-1 0,-1 1 0,1 1 0,-11 4 0,-13 1 0,26-7 0,0-1 0,0 1 0,0 0 0,0 0 0,1 1 0,-1-1 0,-5 4 0,-41 20 0,-3 14-1365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06:40.24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24575,'13'1'0,"-1"1"0,1 0 0,-1 1 0,17 6 0,-8-2 0,56 23 0,-38-14 0,72 40 0,-71-46 0,-5-3 0,-34-6 0,0 0 0,0-1 0,0 1 0,0 0 0,0 0 0,-1 0 0,1 0 0,0 0 0,0 0 0,-1 0 0,1 0 0,0 0 0,-1 0 0,1 0 0,-1 0 0,0 0 0,1 0 0,-1 1 0,0-1 0,0 0 0,1 0 0,-1 3 0,-1 32 0,1-27 0,0 74 0,-1 42 0,-3-95 170,-7 29-1,-4 22-1873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06:50.77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1 203 24575,'4'-1'0,"1"0"0,-1 0 0,1 0 0,-1-1 0,0 1 0,5-3 0,6-3 0,189-44 0,-196 49 0,72-16 0,-1-5 0,-57 18 0,0-2 0,-1 0 0,28-14 0,-24 10 0,2-3 0,20-8 0,-44 21 0,-1 1 0,1-1 0,0 0 0,0 1 0,-1-1 0,1 1 0,0 0 0,0 0 0,0 0 0,-1 0 0,1 1 0,0-1 0,0 1 0,-1 0 0,4 1 0,-5-2 0,-1 0 0,0 1 0,1-1 0,-1 1 0,0-1 0,1 1 0,-1-1 0,0 1 0,1-1 0,-1 1 0,0-1 0,0 1 0,0-1 0,1 1 0,-1-1 0,0 1 0,0-1 0,0 1 0,0-1 0,0 1 0,0-1 0,0 1 0,0 0 0,0-1 0,0 1 0,-1-1 0,1 1 0,0-1 0,0 1 0,-1 0 0,-8 23 0,4-12 0,-1 22 0,2 1 0,1 0 0,2 0 0,3 38 0,0 0 0,-2 141-1365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08:08.2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7:19:55.53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 6807,'11123'-6792,"-11099"6778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7:21:18.970"/>
    </inkml:context>
    <inkml:brush xml:id="br0">
      <inkml:brushProperty name="width" value="0.1" units="cm"/>
      <inkml:brushProperty name="height" value="0.1" units="cm"/>
      <inkml:brushProperty name="ignorePressure" value="1"/>
    </inkml:brush>
  </inkml:definitions>
  <inkml:trace contextRef="#ctx0" brushRef="#br0">1 2,'0'11778,"0"-11736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7:21:32.904"/>
    </inkml:context>
    <inkml:brush xml:id="br0">
      <inkml:brushProperty name="width" value="0.1" units="cm"/>
      <inkml:brushProperty name="height" value="0.1" units="cm"/>
      <inkml:brushProperty name="ignorePressure" value="1"/>
    </inkml:brush>
  </inkml:definitions>
  <inkml:trace contextRef="#ctx0" brushRef="#br0">17887 2,'-17887'0,"19299"0,-1385 0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7:22:05.194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490 1,'-7'0,"-10"0,-9 0,-8 0,-6 0,-3 0,-1 0,-2 0,1 0,0 0,0 0,8 0,3 0,8 0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7:22:07.328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650 1,'-8'0,"-9"0,-10 0,-7 0,-6 0,-3 0,-2 0,0 0,0 0,0 0,0 0,1 0,0 0,0 0,1 0,-1 0,8 0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7:22:09.539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342 1,'-8'0,"-9"0,-10 0,-7 0,-6 0,-3 0,-2 0,0 0,0 0,8 0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7:22:11.757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474 1,'-7'0,"-10"0,-10 0,-7 0,-5 0,-4 0,-2 0,0 0,-1 0,1 0,1 0,0 0,8 0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7:22:13.690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823 1,'-788'0,"755"0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7:22:15.614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1195 1,'-1166'0,"1139"0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7:22:17.806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1255 1,'-1217'0,"1180"0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7:22:19.460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952 1,'-914'0,"877"0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7:22:21.792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846 1,'-818'0,"790"0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7:22:38.451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1,'0'8,"0"12,0 10,0 9,0 7,0 3,0 2,0 1,0 1,0-2,0 1,0-2,0 0,0 0,0 0,0 0,0 0,0-8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7:22:40.425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0,'0'851,"0"-808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7:22:42.401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1,'0'826,"0"-809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7:22:44.384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0,'0'9,"0"11,0 10,0 10,0 5,0 4,0 3,0 0,0 0,0-1,0 0,0 0,0-1,0 0,0-8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7:22:46.054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1,'0'850,"0"-807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3:44.5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221 63 24575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30:48.821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5 0 24575,'0'1928'0,"0"-1917"-341,0 0 0,-1 0-1,-2 11 1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4:11.87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5:01.48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24575,'1'10'0,"0"-1"0,1 0 0,1 0 0,-1 0 0,2 0 0,-1 0 0,1 0 0,9 13 0,4 4 0,-12-19 0,-1 0 0,1 0 0,-1 0 0,-1 0 0,6 13 0,30 107 0,-5-48 0,-12-18 0,-11-33 0,-1 1 0,8 40 0,-15-20 0,-3-40 0,0 0 0,1 0 0,0 0 0,0 0 0,1-1 0,4 14 0,-3-9 0,0-1 0,-1 0 0,-1 1 0,0-1 0,0 1 0,-1 0 0,-3 17 0,2 13 0,1-17 0,1 1 0,1 0 0,11 44 0,-10-52 0,-1 0 0,-1 1 0,0-1 0,-3 26 0,0 5 0,2-29 123,-1-9-421,1 1 1,1-1-1,0 0 1,4 20-1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5:07.9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20 24575,'1'-1'0,"-1"0"0,0 1 0,1-1 0,-1 0 0,0 0 0,1 0 0,-1 0 0,1 0 0,0 0 0,-1 0 0,1 1 0,0-1 0,-1 0 0,1 0 0,0 1 0,0-1 0,0 1 0,0-1 0,-1 1 0,1-1 0,0 1 0,0-1 0,0 1 0,0 0 0,0-1 0,0 1 0,0 0 0,0 0 0,0 0 0,2 0 0,36-2 0,-34 2 0,9 0 0,0 1 0,1 0 0,22 6 0,-31-6 0,-1 1 0,1 0 0,-1 0 0,1 1 0,-1 0 0,0 0 0,0 0 0,0 1 0,0-1 0,0 1 0,4 6 0,-6-7 0,-1 0 0,0 0 0,0 0 0,0 1 0,0-1 0,0 1 0,-1-1 0,0 1 0,1 0 0,-2-1 0,1 1 0,1 7 0,-1 5 0,-3 30 0,1-11 0,0-30 0,0-1 0,0 1 0,0-1 0,0 1 0,-1 0 0,1-1 0,-1 0 0,-1 1 0,1-1 0,0 0 0,-1 0 0,0-1 0,0 1 0,0 0 0,0-1 0,-1 0 0,1 1 0,-1-2 0,0 1 0,0 0 0,0-1 0,0 1 0,0-1 0,-1 0 0,1-1 0,-1 1 0,1-1 0,-1 0 0,1 0 0,-1 0 0,-9 0 0,-15-4 0,24 1 0,19-2 0,2 1 0,1 2 0,-1 0 0,28 2 0,-38-1 0,0 0 0,0 1 0,-1 0 0,1 1 0,0-1 0,-1 1 0,1 0 0,-1 0 0,1 1 0,-1 0 0,0 0 0,0 0 0,7 6 0,-9-7 0,-1 0 0,1 0 0,-1 1 0,0-1 0,0 0 0,0 1 0,0 0 0,0-1 0,0 1 0,-1 0 0,1 0 0,-1 0 0,0 0 0,0 0 0,0 0 0,0 0 0,-1 0 0,1 1 0,-1-1 0,0 0 0,0 6 0,1 15 0,-1-15 0,0 0 0,0 1 0,-3 13 0,3-20 0,-1-1 0,1 0 0,-1 1 0,0-1 0,0 0 0,0 0 0,0 0 0,-1 0 0,1 0 0,0 0 0,-1 0 0,1 0 0,-1 0 0,0 0 0,0-1 0,1 1 0,-1-1 0,-3 2 0,-5 2 0,0-1 0,0 0 0,-1-1 0,1 0 0,-1-1 0,1 0 0,-1 0 0,0-1 0,0-1 0,0 0 0,0 0 0,-11-2 0,22 2-21,-1 0-1,0 0 0,1 0 1,-1 0-1,1 0 0,-1 0 1,0 0-1,1-1 0,-1 1 1,1 0-1,-1 0 0,1 0 1,-1-1-1,0 1 0,1 0 1,-1-1-1,1 1 0,0 0 0,-1-1 1,1 1-1,-1-1 0,1 1 1,-1 0-1,1-1 0,0 1 1,-1-1-1,1 1 0,0-1 1,0 0-1,-1 1 0,1-1 1,0 1-1,0-1 0,0 1 1,0-1-1,0 0 0,-1 1 1,1-1-1,0 1 0,1-1 1,-1 0-1,0 1 0,0-1 1,0 1-1,0-1 0,0 1 1,0-1-1,1 0 0,-1 1 1,0-1-1,1 1 0,-1-1 1,0 1-1,1-1 0,-1 1 1,0-1-1,1 1 0,-1 0 1,1-1-1,-1 1 0,1 0 1,0-1-1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5:13.50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43 0 24575,'0'3'0,"-1"-1"0,1 1 0,-1-1 0,0 0 0,0 1 0,0-1 0,0 0 0,0 1 0,0-1 0,-1 0 0,-1 2 0,0-1 0,2 0 0,-1-1 0,0 1 0,1 0 0,-1 0 0,1 0 0,-2 6 0,-5 62 0,4-37 0,2 1 0,4 51 0,-1-17 0,0-64 0,-1 0 0,1 0 0,0 0 0,0 0 0,1 0 0,-1 0 0,1 0 0,0 0 0,0-1 0,1 1 0,0-1 0,-1 1 0,7 6 0,-8-10 0,6 10 0,-1-2 0,0-1 0,1 1 0,14 14 0,-18-20 0,0-1 0,0 0 0,0 0 0,1 0 0,-1 0 0,0-1 0,1 1 0,-1-1 0,1 0 0,0 0 0,0 0 0,-1 0 0,1-1 0,7 1 0,-5-1 0,-1 0 0,0 0 0,1-1 0,-1 1 0,0-1 0,1 0 0,-1-1 0,0 1 0,0-1 0,0 0 0,0-1 0,-1 1 0,1-1 0,0 0 0,-1 0 0,0 0 0,0 0 0,0-1 0,0 0 0,0 0 0,-1 0 0,0 0 0,4-7 0,-3 5 0,-1 0 0,1 0 0,-2 0 0,1-1 0,-1 0 0,0 1 0,0-1 0,-1 0 0,0 0 0,0 0 0,0 0 0,-1 0 0,0 0 0,-2-8 0,2 6 0,0-3 0,0-5 0,-4-30 0,3 41 0,0 1 0,-1-1 0,0 1 0,0-1 0,0 1 0,0 0 0,-1 0 0,0 0 0,-4-6 0,3 5 0,0-1 0,0 0 0,0 0 0,1-1 0,1 1 0,-4-10 0,5 10 0,-1 1 0,0 0 0,-1-1 0,1 1 0,-1 0 0,0 0 0,-1 1 0,0-1 0,-7-8 0,10 13 1,-6-7 112,-1 1 1,-19-14-1,24 19-255,-1 0 0,1 0 0,-1 1 0,1-1-1,-1 1 1,0 0 0,0 0 0,0 0 0,0 0-1,0 1 1,-7 0 0,3 0-6684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5:18.11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 53 24575,'0'14'0,"-1"-9"0,1 0 0,0 0 0,0 0 0,1 0 0,0 0 0,1 8 0,-1-11 0,0-1 0,0 1 0,0-1 0,0 1 0,0-1 0,0 0 0,0 0 0,0 1 0,0-1 0,0 0 0,1 0 0,-1 0 0,0 0 0,1 0 0,-1 0 0,1-1 0,-1 1 0,1 0 0,-1-1 0,1 1 0,0-1 0,-1 0 0,1 1 0,1-1 0,5 1 0,-1 1 0,1-1 0,0 0 0,-1-1 0,1 1 0,0-2 0,11 0 0,-17 0 0,1 0 0,-1 0 0,0 0 0,1 0 0,-1 0 0,0 0 0,0-1 0,1 1 0,-1-1 0,-1 0 0,1 1 0,0-1 0,0 0 0,0 0 0,-1 0 0,1 0 0,-1-1 0,0 1 0,0 0 0,0-1 0,0 1 0,0 0 0,1-5 0,0 1 0,-1 0 0,0 0 0,0-1 0,0 1 0,0 0 0,-2-12 0,1 17 0,0-1 0,0 1 0,0-1 0,0 1 0,0-1 0,-1 1 0,1 0 0,-1-1 0,1 1 0,-1-1 0,1 1 0,-1 0 0,0 0 0,0-1 0,0 1 0,1 0 0,-1 0 0,0 0 0,-1 0 0,1 0 0,0 0 0,0 0 0,0 0 0,0 1 0,-1-1 0,1 0 0,0 1 0,-1-1 0,1 1 0,-1-1 0,1 1 0,0 0 0,-3-1 0,1 1 5,-8-1 107,0 1 0,-19 2-1,28-2-196,0 0 0,0 1-1,0-1 1,-1 1 0,1-1 0,0 1-1,0 0 1,0 0 0,0 0 0,0 0-1,0 0 1,0 0 0,0 0 0,1 1-1,-1-1 1,0 1 0,1-1-1,-1 1 1,-2 3 0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5:42.61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31 1 24575,'-2'29'0,"-7"47"0,-1-4 0,6-37 0,-1 24 0,6-60 0,-1 0 0,1 0 0,-1 0 0,1 0 0,0 0 0,-1 1 0,1-1 0,0 0 0,0 0 0,0 1 0,0-1 0,0 0 0,-1 1 0,1-1 0,0 1 0,0-1 0,0 1 0,1 0 0,-1-1 0,0 1 0,0 0 0,0 0 0,0-1 0,0 1 0,0 0 0,0 0 0,2 1 0,36-4 0,-37 3 0,15 0 0,0 0 0,34 4 0,-45-3 0,0 0 0,0 0 0,-1 1 0,1 0 0,0 0 0,-1 1 0,0 0 0,0 0 0,8 5 0,-2 1 0,-1 0 0,0 1 0,-1 0 0,0 0 0,-1 1 0,0 0 0,0 1 0,-1-1 0,7 18 0,-12-23 0,-1 0 0,0 0 0,0 0 0,0 0 0,-1 0 0,0-1 0,0 1 0,0 0 0,-1 0 0,0 0 0,0 0 0,-1 0 0,1 0 0,-1-1 0,-1 1 0,1-1 0,-7 11 0,3-11 0,0-1 0,0 1 0,-1-1 0,0 0 0,0-1 0,0 1 0,-9 2 0,3-4 0,0 0 0,1 0 0,-1-1 0,0-1 0,1 0 0,-15-2 0,-14 0 0,-8 2-1365,41 0-5461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5:45.29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23 24575,'142'-9'0,"-139"9"0,40-1 0,-30 1 0,-1 0 0,1-1 0,20-4 0,-18 3 8,-1 0-1,1 1 1,-1 0 0,19 2-1,-1 0-1410,-23-1-5423</inkml:trace>
</inkml:ink>
</file>

<file path=ppt/ink/ink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6:27.83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24575,'1'6'0,"0"1"0,1-1 0,0 0 0,0 0 0,0 0 0,1 0 0,-1 0 0,2-1 0,-1 1 0,0-1 0,9 10 0,1 3 0,-9-12 0,1 0 0,0 0 0,1-1 0,9 8 0,-11-10 0,0 0 0,0 0 0,0 1 0,-1 0 0,1 0 0,-1 0 0,0 0 0,0 0 0,0 1 0,0-1 0,1 7 0,-3-10 0,-1 0 0,0 1 0,1-1 0,-1 0 0,1 0 0,-1 0 0,1 1 0,0-1 0,0 0 0,-1 0 0,1 0 0,0 0 0,0 0 0,0 0 0,0 0 0,0 0 0,0 0 0,0-1 0,0 1 0,1 0 0,-1-1 0,0 1 0,0-1 0,1 1 0,-1-1 0,0 0 0,1 1 0,2-1 0,-3 0 0,1 0 0,-1-1 0,1 1 0,-1-1 0,0 1 0,1-1 0,-1 0 0,0 1 0,1-1 0,-1 0 0,0 0 0,0 0 0,1 0 0,-1 0 0,0 0 0,0 0 0,0-1 0,0 1 0,-1 0 0,1 0 0,0-1 0,0 1 0,-1-1 0,2-2 0,3-10 0,1-4 0,1 1 0,11-22 0,-14 33 0,-1 1 0,1-1 0,0 1 0,0 0 0,1 0 0,0 1 0,-1-1 0,2 1 0,-1 0 0,8-4 0,8-6-1365</inkml:trace>
</inkml:ink>
</file>

<file path=ppt/ink/ink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7:26:41.459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4804,'0'-4795,"0"4786</inkml:trace>
</inkml:ink>
</file>

<file path=ppt/ink/ink1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7:26:51.269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2020,'0'-2010,"0"2001</inkml:trace>
</inkml:ink>
</file>

<file path=ppt/ink/ink1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6:57.54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130 1 24575,'-3'1'0,"-1"1"0,1 0 0,-1 0 0,1 0 0,0 0 0,0 1 0,0-1 0,0 1 0,0 0 0,1 0 0,-4 4 0,1-1 0,-24 29 0,23-25 0,-1-2 0,0 1 0,-1-1 0,-12 11 0,13-14-1365</inkml:trace>
</inkml:ink>
</file>

<file path=ppt/ink/ink1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7:00.82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24575,'5'5'0,"9"7"0,0 1 0,-1 0 0,-1 1 0,0 1 0,-1 0 0,0 0 0,12 24 0,-20-32-1365</inkml:trace>
</inkml:ink>
</file>

<file path=ppt/ink/ink1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7:04.27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11 24575,'1'-1'0,"-1"1"0,0-1 0,1 1 0,-1-1 0,1 0 0,-1 1 0,1-1 0,0 1 0,-1-1 0,1 1 0,-1 0 0,1-1 0,0 1 0,-1 0 0,1-1 0,0 1 0,-1 0 0,1 0 0,0-1 0,0 1 0,-1 0 0,1 0 0,0 0 0,0 0 0,-1 0 0,2 0 0,25-1 0,-24 1 0,49-1 0,84 3 0,-101 2 247,37 1-1859,-63-5-5214</inkml:trace>
</inkml:ink>
</file>

<file path=ppt/ink/ink1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7:49.82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24575,'0'314'0,"0"-312"0,0-1 0,0 1 0,0-1 0,0 0 0,0 1 0,0-1 0,0 0 0,1 1 0,-1-1 0,0 0 0,1 1 0,-1-1 0,1 0 0,1 3 0,-2-4 0,1 0 0,-1 0 0,0 0 0,1 0 0,-1 1 0,1-1 0,-1 0 0,0 0 0,1 0 0,-1 0 0,1 0 0,-1 0 0,0 0 0,1 0 0,-1 0 0,1 0 0,-1 0 0,0 0 0,1 0 0,-1 0 0,1-1 0,-1 1 0,0 0 0,1 0 0,-1 0 0,0 0 0,1-1 0,-1 1 0,0 0 0,1-1 0,4-3 0,0-1 0,-1 0 0,0 0 0,5-7 0,-6 8 0,0 2 0,0-1 0,-1 1 0,1 0 0,0-1 0,0 1 0,1 1 0,-1-1 0,0 0 0,1 1 0,-1-1 0,1 1 0,-1 0 0,1 0 0,-1 1 0,1-1 0,5 1 0,7-1 0,-1 1 0,23 2 0,-33-1 0,1 0 0,0 0 0,-1 1 0,1 0 0,-1 0 0,1 1 0,-1-1 0,0 1 0,0 0 0,0 1 0,5 4 0,7 7 0,24 26 0,-27-26 0,-10-9 0,0 1 0,0-1 0,-1 1 0,0 0 0,0-1 0,-1 2 0,3 8 0,-3-10 0,1 12 0,0 0 0,-1 0 0,-2 0 0,1 0 0,-5 34 0,3-48 12,1 0-1,-1 1 0,0-1 1,0 0-1,0 0 1,-1 0-1,1-1 1,-1 1-1,0 0 0,0 0 1,0-1-1,-1 0 1,1 1-1,-1-1 0,0 0 1,0 0-1,0 0 1,0 0-1,0-1 1,-1 0-1,1 1 0,-1-1 1,0 0-1,1-1 1,-1 1-1,0 0 0,0-1 1,-5 1-1,-11 2-205,0-1-1,0-1 1,0 0-1,-32-3 1,26 1-530,18 0-6102</inkml:trace>
</inkml:ink>
</file>

<file path=ppt/ink/ink1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7:52.15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50 24575,'18'-1'0,"-1"0"0,0-2 0,26-6 0,-26 4 0,-8 3 0,0-1 0,-1 1 0,1 1 0,1-1 0,10 1 0,50-5 0,-32 2 0,-3 0 244,38-1-1853,-65 5-5217</inkml:trace>
</inkml:ink>
</file>

<file path=ppt/ink/ink1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7:54.82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149 0 24575,'-4'1'0,"-1"0"0,1 0 0,0 1 0,0-1 0,0 1 0,-7 4 0,-2 0 0,4-2 0,0 0 0,0 1 0,1 0 0,-1 0 0,-8 8 0,14-11 0,1 1 0,-1-1 0,1 1 0,0 0 0,0-1 0,0 1 0,0 0 0,0 1 0,1-1 0,-1 0 0,1 0 0,0 1 0,0-1 0,0 0 0,0 1 0,1-1 0,-1 8 0,-4 41 0,3-38 0,1 0 0,0 0 0,2 20 0,-1-32 0,0 1 0,1-1 0,0 1 0,0-1 0,0 1 0,0-1 0,0 0 0,0 1 0,1-1 0,-1 0 0,1 0 0,-1 0 0,1 0 0,0 0 0,0 0 0,0-1 0,0 1 0,0 0 0,0-1 0,0 0 0,1 0 0,-1 1 0,0-1 0,5 1 0,1 0 0,0 1 0,1-2 0,-1 1 0,1-1 0,-1 0 0,10-1 0,106-1-1365,-115 1-5461</inkml:trace>
</inkml:ink>
</file>

<file path=ppt/ink/ink1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7:58.58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93 11 24575,'-3'1'0,"-1"-1"0,1 1 0,1 0 0,-1 0 0,0 0 0,0 1 0,0-1 0,0 1 0,1 0 0,-1-1 0,1 1 0,-1 0 0,1 0 0,0 1 0,0-1 0,-3 4 0,-2 3 0,0 0 0,1 0 0,-7 13 0,11-16 0,0-1 0,0 1 0,0-1 0,1 1 0,0 0 0,0 0 0,1 0 0,-1-1 0,1 1 0,0 0 0,1 0 0,-1 0 0,1 0 0,0 0 0,1-1 0,-1 1 0,1-1 0,1 1 0,-1-1 0,1 1 0,-1-1 0,1 0 0,1 0 0,-1-1 0,1 1 0,4 4 0,-4-6 0,0 1 0,0-1 0,0 0 0,0 0 0,0-1 0,0 1 0,1-1 0,0 0 0,-1 0 0,1 0 0,0-1 0,0 0 0,0 0 0,0 0 0,0 0 0,0-1 0,0 0 0,5 0 0,4 0 0,-3 0 0,0-1 0,0 0 0,12-2 0,-19 2 0,0 0 0,0-1 0,0 1 0,-1-1 0,1 0 0,0 0 0,-1 0 0,1-1 0,-1 1 0,0-1 0,5-4 0,-1-1 0,0 2 0,-2 0 0,1-1 0,8-12 0,-12 15 0,-1 1 0,1-1 0,-1 0 0,0 0 0,0 1 0,0-1 0,0 0 0,0 0 0,-1 0 0,0-8 0,0 4 0,0 0 0,-1 1 0,1 0 0,-4-15 0,3 20 0,0-1 0,0 0 0,0 0 0,-1 0 0,1 1 0,-1-1 0,1 1 0,-1-1 0,0 1 0,0 0 0,-1-1 0,-3-2 0,-16-15 0,19 16 0,0 1 0,-1 0 0,1 0 0,-1 0 0,1 0 0,-1 0 0,0 1 0,0-1 0,0 1 0,-1 0 0,1 0 0,0 1 0,-1 0 0,1-1 0,-1 1 0,1 1 0,-6-1 0,-69 1-1365,71 0-5461</inkml:trace>
</inkml:ink>
</file>

<file path=ppt/ink/ink1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8:01.65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88 0 24575,'-5'1'0,"0"0"0,0 0 0,0 0 0,-1 0 0,2 1 0,-1 0 0,0 0 0,0 0 0,1 1 0,-7 4 0,9-6 0,0 0 0,0 0 0,0 0 0,1 1 0,-1-1 0,0 1 0,1-1 0,-1 1 0,1-1 0,0 1 0,-1 0 0,1 0 0,0 0 0,0 0 0,0 0 0,0 0 0,1 0 0,-1 0 0,0 0 0,1 0 0,0 0 0,-1 0 0,1 1 0,0-1 0,0 0 0,0 0 0,1 3 0,-1-4 0,1 0 0,-1 0 0,1 0 0,-1 0 0,1-1 0,-1 1 0,1 0 0,0 0 0,-1-1 0,1 1 0,0 0 0,0-1 0,0 1 0,-1-1 0,1 1 0,0-1 0,0 1 0,0-1 0,0 0 0,0 1 0,0-1 0,0 0 0,0 0 0,1 0 0,30 1 0,-7-1 0,-19 2 0,0 0 0,0 1 0,-1 0 0,1 0 0,-1 0 0,0 0 0,8 7 0,33 32 0,-39-35 0,-3-3 0,-1 0 0,1 0 0,-1 0 0,0 0 0,0 0 0,0 0 0,-1 1 0,0 0 0,3 6 0,-4-8 0,-1-1 0,1 1 0,-1-1 0,1 1 0,-1-1 0,0 1 0,0-1 0,0 1 0,-1 0 0,1-1 0,-1 1 0,1-1 0,-1 1 0,0-1 0,0 0 0,0 1 0,0-1 0,0 0 0,0 1 0,-4 3 0,3-3 21,-1 0 1,0 1-1,0-1 0,0 0 0,-1-1 1,1 1-1,-1-1 0,0 1 0,1-1 0,-1 0 1,0 0-1,0-1 0,0 1 0,-6 1 1,-2-2-191,0 1 1,0-1 0,-22-2-1,6 0-841,20 1-5816</inkml:trace>
</inkml:ink>
</file>

<file path=ppt/ink/ink1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8:04.00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161 0 24575,'-1'3'0,"0"0"0,-1 0 0,1 0 0,-1 0 0,0 0 0,1-1 0,-1 1 0,-1-1 0,1 1 0,0-1 0,-4 3 0,-7 9 0,2 0 0,1 1 0,1 0 0,1 0 0,-9 22 0,-8 17 0,17-38 0,1 0 0,0 0 0,-8 32 0,12-25 0,1 0 0,1 0 0,3 33 0,0 0 0,-1-46 0,1-1 0,-1 1 0,2 0 0,-1-1 0,1 1 0,1-1 0,0 0 0,0 0 0,6 9 0,9 21 0,-15-31-85,0 0 0,1 0-1,-1-1 1,2 0 0,-1 0-1,1 0 1,0-1 0,0 0-1,1 0 1,0 0 0,0-1-1,0 0 1,0 0 0,1-1-1,11 5 1</inkml:trace>
</inkml:ink>
</file>

<file path=ppt/ink/ink1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8:07.37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24575,'13'0'0,"-1"0"0,1 1 0,-1 1 0,0 0 0,20 6 0,-28-7 0,-1 0 0,1 1 0,-1-1 0,1 1 0,-1 0 0,0 0 0,1 0 0,-1 0 0,0 1 0,-1-1 0,1 1 0,0 0 0,-1 0 0,1 0 0,-1 0 0,0 0 0,0 0 0,0 1 0,0-1 0,-1 1 0,1-1 0,0 7 0,0 3 0,0 0 0,-1 0 0,-1 0 0,0 0 0,-1 0 0,-1 0 0,-5 24 0,6-35 0,0 0 0,0 0 0,0 0 0,0 0 0,0 0 0,-1 0 0,1-1 0,-1 1 0,0 0 0,1-1 0,-1 1 0,0-1 0,-3 2 0,-33 16 0,10-5 0,26-13 0,0 1 0,-1-1 0,1 0 0,-1 0 0,1 0 0,-1 0 0,1 0 0,-1-1 0,0 1 0,1-1 0,-1 0 0,0 0 0,1 0 0,-1 0 0,0 0 0,-4-2 0,7 2 0,0 0 0,0 0 0,0 0 0,0 0 0,-1 0 0,1 0 0,0 0 0,0 0 0,0 0 0,0-1 0,0 1 0,0 0 0,-1 0 0,1 0 0,0 0 0,0 0 0,0-1 0,0 1 0,0 0 0,0 0 0,0 0 0,0 0 0,0 0 0,0-1 0,0 1 0,0 0 0,0 0 0,0 0 0,0-1 0,0 1 0,0 0 0,0 0 0,0 0 0,0 0 0,0 0 0,0-1 0,0 1 0,0 0 0,0 0 0,0 0 0,0 0 0,1-1 0,6-7 0,11-3 0,45-17 0,-59 27 0,0-1 0,1 1 0,-1 0 0,0 0 0,1 0 0,-1 1 0,0-1 0,1 1 0,-1 0 0,0 1 0,1-1 0,-1 1 0,1-1 0,-1 1 0,0 1 0,0-1 0,0 1 0,0-1 0,0 1 0,0 0 0,0 0 0,0 1 0,-1-1 0,1 1 0,-1 0 0,0 0 0,0 0 0,0 0 0,0 1 0,0-1 0,-1 1 0,1 0 0,-1 0 0,2 5 0,30 57 0,-30-56 0,-1 0 0,0 0 0,0 0 0,-1 0 0,-1 0 0,0 0 0,0 1 0,-2 18 0,1-24 0,0-1 0,0 1 0,0-1 0,-1 0 0,0 1 0,0-1 0,0 0 0,0 0 0,-4 7 0,4-9 0,-1 0 0,0 1 0,1-1 0,-1 0 0,0 0 0,-1-1 0,1 1 0,0 0 0,0-1 0,-1 1 0,1-1 0,-1 0 0,1 0 0,-1 0 0,0 0 0,-3 1 0,-1 0 0,1 1 0,-1 0 0,-12 8 0,15-9 0,-1 1 0,1 0 0,-1-1 0,0 0 0,0 0 0,1 0 0,-2-1 0,1 1 0,-9 0 0,-6-2-1365,12 0-5461</inkml:trace>
</inkml:ink>
</file>

<file path=ppt/ink/ink1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8:10.65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 2 24575,'-1'73'0,"2"80"0,1-140 0,0 1 0,1-1 0,0 0 0,2 0 0,8 20 0,36 58 0,-46-85 0,0-1 0,1 0 0,0 0 0,0 0 0,0 0 0,5 4 0,-6-7 0,-1 0 0,1-1 0,0 1 0,0-1 0,0 1 0,0-1 0,0 0 0,0 0 0,0 0 0,0-1 0,0 1 0,1-1 0,-1 0 0,3 0 0,2 0 0,1 1 0,-1-2 0,1 1 0,13-3 0,-20 2 0,1 1 0,-1-1 0,1 0 0,-1 0 0,1 0 0,-1-1 0,0 1 0,0 0 0,0-1 0,1 0 0,-1 1 0,-1-1 0,1 0 0,0 0 0,2-4 0,7-9 0,-1-1 0,10-23 0,-17 32 0,0-1 0,-1 0 0,0 0 0,0 0 0,-1 0 0,0 0 0,0-16 0,-2 15 0,1 0 0,-1 1 0,0-1 0,-1 1 0,0-1 0,-1 1 0,0-1 0,0 1 0,-5-10 0,-14-37 0,20 45 0,-1 0 0,-1 1 0,0 0 0,0 0 0,-1 0 0,0 0 0,0 1 0,-1-1 0,-11-11 0,15 18 0,-3-4 0,-1 1 0,-1-1 0,-12-8 0,15 13 0,1-1 0,-1 1 0,0-1 0,1 1 0,-1 0 0,0 1 0,0-1 0,0 1 0,0-1 0,-6 2 0,-98 0-1365,100-1-5461</inkml:trace>
</inkml:ink>
</file>

<file path=ppt/ink/ink1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8:13.01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3 24575,'32'-1'0,"-21"0"0,0 0 0,0 1 0,0 1 0,0 0 0,0 0 0,0 1 0,19 5 0,-21-3 0,1 1 0,-1-1 0,0 1 0,13 10 0,-17-11 0,-1 0 0,0 0 0,0 0 0,-1 1 0,1-1 0,-1 1 0,0 0 0,0 0 0,3 10 0,16 32 0,-16-38 0,-1 1 0,-1 0 0,1 1 0,-2-1 0,1 1 0,-1-1 0,-1 1 0,0 0 0,0 17 0,-1 41 0,-3 58 0,1-121 0,-1 0 0,0-1 0,0 1 0,0 0 0,-1-1 0,1 1 0,-2-1 0,1 0 0,0 0 0,-1 0 0,0-1 0,0 1 0,0-1 0,-6 4 0,-20 26 0,26-28-1365</inkml:trace>
</inkml:ink>
</file>

<file path=ppt/ink/ink1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7:28:41.795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0,'11109'0,"-11102"0</inkml:trace>
</inkml:ink>
</file>

<file path=ppt/ink/ink1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1-25T17:28:47.035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0,'0'0,"2"0,2 0,2 0,1 0,1 0,-1 0,-1 0,-1 0,0 0,0 0,2 0,-1 0</inkml:trace>
</inkml:ink>
</file>

<file path=ppt/ink/ink1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8:52.69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82 0 24575,'0'4'0,"-1"1"0,0-1 0,-1 0 0,1 0 0,-1-1 0,0 1 0,0 0 0,0 0 0,0-1 0,0 1 0,-1-1 0,0 0 0,0 0 0,0 0 0,0 0 0,-6 4 0,4-3 0,1 1 0,-1-1 0,1 1 0,0 0 0,-7 10 0,10-13 0,0 0 0,0-1 0,0 1 0,0 0 0,1 0 0,-1 0 0,0 0 0,1 0 0,0 0 0,-1 0 0,1 0 0,0 0 0,0 0 0,0 0 0,1 3 0,0-4 0,-1 0 0,1 0 0,0 0 0,0 0 0,0 0 0,0 0 0,0 0 0,0-1 0,1 1 0,-1 0 0,0-1 0,0 1 0,0-1 0,1 0 0,-1 1 0,0-1 0,0 0 0,1 1 0,-1-1 0,0 0 0,1 0 0,-1 0 0,0 0 0,3-1 0,10 0 96,-10 1-66,0 0 0,-1 0 0,1 0 1,0 0-1,0 1 0,5 0 0,-8 0-90,0-1 0,0 1 0,0-1 1,0 1-1,0-1 0,0 1 1,0 0-1,-1-1 0,1 1 1,0 0-1,0 0 0,-1 0 0,1 0 1,-1-1-1,1 1 0,0 0 1,-1 0-1,0 0 0,1 0 1,-1 0-1,0 0 0,1 0 0,-1 1 1,0-1-1,0 0 0,0 0 1,0 1-1,0 7-6766</inkml:trace>
</inkml:ink>
</file>

<file path=ppt/ink/ink1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8:54.88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24575,'12'13'0,"-6"-6"0,0-1 0,0 0 0,0 0 0,1 0 0,0-1 0,0 0 0,0 0 0,1-1 0,0 0 0,0 0 0,11 3 0,-13-5-5,0 0 1,-1 1-1,1-1 0,7 7 0,-2-3-1336</inkml:trace>
</inkml:ink>
</file>

<file path=ppt/ink/ink1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8:58.74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136 110 24575,'-1'-4'0,"-2"0"0,1 0 0,0 1 0,-1-1 0,0 1 0,0-1 0,-4-2 0,1 0 0,-1 1 0,0 0 0,-11-6 0,10 7 0,1-1 0,0 0 0,-12-10 0,15 12-227,0 0-1,0 0 1,0 0-1,0 0 1,-9-4-1</inkml:trace>
</inkml:ink>
</file>

<file path=ppt/ink/ink1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9:01.35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186 1 24575,'-1'2'0,"0"0"0,1 0 0,-1 0 0,0 0 0,0 0 0,-1 0 0,1 0 0,0 0 0,-1 0 0,1-1 0,-1 1 0,1 0 0,-1-1 0,0 1 0,-2 0 0,-30 21 0,-55 30 0,61-30 127,17-13-1619</inkml:trace>
</inkml:ink>
</file>

<file path=ppt/ink/ink1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9:05.78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24575,'0'256'-1365,"0"-248"-5461</inkml:trace>
</inkml:ink>
</file>

<file path=ppt/ink/ink1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9:36.03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24575,'6'0'0,"0"1"0,1 1 0,-1-1 0,0 1 0,0 0 0,0 1 0,0 0 0,0 0 0,0 0 0,-1 0 0,1 1 0,-1 0 0,0 0 0,0 0 0,-1 1 0,1 0 0,-1 0 0,0 0 0,0 0 0,-1 0 0,1 1 0,-1 0 0,-1 0 0,3 7 0,-2 2 0,-1 1 0,-1 0 0,-1 1 0,-1-1 0,-2 18 0,3-32 0,0 0 0,0 1 0,0-1 0,-1 0 0,1 1 0,-1-1 0,1 1 0,-1-1 0,0 0 0,0 0 0,0 1 0,0-1 0,0 0 0,-1 0 0,1 0 0,-1 0 0,1 0 0,-1-1 0,0 1 0,0 0 0,1-1 0,-1 1 0,0-1 0,0 0 0,-1 1 0,1-1 0,0 0 0,-3 1 0,-4 0 0,0-1 0,0 0 0,1 0 0,-1 0 0,-18-2 0,23 0 0,40-3 0,-31 2 0,0 1 0,0 0 0,0 0 0,0 1 0,0-1 0,0 1 0,0 0 0,0 0 0,0 1 0,0 0 0,0 0 0,0 0 0,7 3 0,-7-1 0,0 0 0,0 0 0,-1 1 0,1-1 0,-1 1 0,0 0 0,0 1 0,0-1 0,-1 1 0,0-1 0,1 1 0,-2 0 0,1 0 0,0 1 0,-1-1 0,2 8 0,-1-4 0,-1-1 0,-1 0 0,1 1 0,-1-1 0,-1 1 0,0-1 0,0 1 0,0 0 0,-1-1 0,-3 13 0,3-18 20,0-1 0,0 1 0,0 0 1,0-1-1,0 1 0,-1-1 0,1 0 0,-1 1 0,0-1 0,1 0 0,-1 0 0,0 0 0,0 0 0,-1-1 0,1 1 0,-4 2 1,-1 0-363,0-1 1,-1 0 0,1-1-1,-13 4 1</inkml:trace>
</inkml:ink>
</file>

<file path=ppt/ink/ink1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9:14.82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 0 24575,'-2'84'0,"4"88"0,-2-172 0,0 1 0,0-1 0,1 1 0,-1-1 0,0 1 0,0-1 0,0 1 0,1-1 0,-1 1 0,0-1 0,1 1 0,-1-1 0,0 0 0,1 1 0,-1-1 0,1 0 0,-1 1 0,1-1 0,-1 0 0,1 1 0,-1-1 0,0 0 0,1 0 0,0 0 0,-1 1 0,1-1 0,-1 0 0,1 0 0,-1 0 0,1 0 0,-1 0 0,1 0 0,-1 0 0,1 0 0,-1 0 0,2 0 0,26-6 0,-14 3 0,-8 2 0,1 0 0,0 1 0,-1 0 0,1 0 0,-1 0 0,1 1 0,0 0 0,-1 1 0,1-1 0,-1 1 0,0 0 0,0 1 0,1 0 0,-2 0 0,1 0 0,7 5 0,-8-5 0,0 0 0,-1 1 0,0-1 0,0 1 0,0 0 0,0-1 0,0 2 0,-1-1 0,0 0 0,1 1 0,-2 0 0,1 0 0,-1-1 0,1 1 0,-1 1 0,-1-1 0,1 0 0,-1 0 0,0 1 0,0-1 0,0 1 0,-1-1 0,0 10 0,0-8 0,0-1 0,-1 1 0,1 0 0,-1 0 0,-1-1 0,1 1 0,-4 9 0,3-14 0,1 1 0,-1-1 0,1 0 0,-1 0 0,0 0 0,0 0 0,1 0 0,-2 0 0,1 0 0,0-1 0,0 1 0,0-1 0,-1 1 0,1-1 0,-1 0 0,1 0 0,-1 0 0,1 0 0,-1-1 0,0 1 0,-4 0 0,-12 1 51,-1-1 0,-28-2 0,9 0-1569,31 1-5308</inkml:trace>
</inkml:ink>
</file>

<file path=ppt/ink/ink1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9:17.03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24575,'265'0'-1365,"-256"0"-5461</inkml:trace>
</inkml:ink>
</file>

<file path=ppt/ink/ink1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9:19.85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136 1 24575,'-9'0'0,"-1"0"0,0 1 0,0 0 0,1 1 0,-19 5 0,24-6 0,0 1 0,0 0 0,1 0 0,-1 0 0,1 0 0,-1 0 0,1 1 0,0-1 0,0 1 0,0 0 0,0 0 0,0 0 0,1 0 0,-1 0 0,1 1 0,0-1 0,-2 6 0,4-9 0,-1 1 0,1 0 0,0 0 0,-1-1 0,1 1 0,0 0 0,0 0 0,-1 0 0,1-1 0,0 1 0,0 0 0,0 0 0,0 0 0,0 0 0,0-1 0,1 1 0,-1 0 0,0 0 0,0 0 0,0 0 0,1-1 0,-1 1 0,0 0 0,1 0 0,-1-1 0,1 1 0,-1 0 0,1-1 0,-1 1 0,1-1 0,0 1 0,-1 0 0,1-1 0,0 1 0,-1-1 0,2 1 0,4 1 0,-1 0 0,0 0 0,1 0 0,10 1 0,-12-3 0,-1 1 0,1 0 0,-1 0 0,1 0 0,-1 0 0,1 0 0,5 4 0,-1 3 0,-1 1 0,0 1 0,0-1 0,-1 1 0,0 0 0,-1 0 0,0 1 0,4 13 0,8 15 0,-16-35 0,1 1 0,-1-1 0,1 1 0,-1-1 0,0 1 0,-1 0 0,1 0 0,-1-1 0,0 1 0,0 0 0,0 0 0,-1-1 0,-1 7 0,2-9 0,-1 0 0,0 0 0,1 0 0,-1 0 0,0 0 0,0 0 0,0 0 0,0 0 0,-1 0 0,1 0 0,0 0 0,-1-1 0,1 1 0,-1-1 0,0 1 0,1-1 0,-1 1 0,0-1 0,0 0 0,0 0 0,0 0 0,0 0 0,0 0 0,0 0 0,0-1 0,-1 1 0,1-1 0,-4 1 0,0-1-114,-1 0 1,1-1-1,0 1 0,0-1 0,0-1 1,0 1-1,0-1 0,0 0 0,0 0 1,1-1-1,-10-5 0</inkml:trace>
</inkml:ink>
</file>

<file path=ppt/ink/ink1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9:21.51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24575,'0'0'-8191</inkml:trace>
</inkml:ink>
</file>

<file path=ppt/ink/ink1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9:23.79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 1 24575,'-1'70'0,"3"76"0,-1-138-1365</inkml:trace>
</inkml:ink>
</file>

<file path=ppt/ink/ink1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9:29.75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24575,'0'294'0,"1"-287"0,1-7 0,4-12 0,5-22 0,-7 6 0,-1 0 0,0-54 0,-4 81 0,1 0 0,0 0 0,1-1 0,-1 1 0,0 0 0,0 0 0,0 0 0,1 0 0,-1-1 0,0 1 0,1 0 0,-1 0 0,1 0 0,0 0 0,-1 0 0,1 0 0,0 0 0,-1 0 0,1 0 0,2-1 0,21-7 0,-1 1 0,-19 6 0,1 0 0,1 1 0,-1-1 0,0 1 0,0 0 0,0 0 0,1 1 0,-1 0 0,0 0 0,6 0 0,-9 0 0,1 0 0,-1 1 0,0-1 0,0 0 0,1 1 0,-1-1 0,0 1 0,0 0 0,0 0 0,0 0 0,0 0 0,0 0 0,0 0 0,0 0 0,-1 1 0,1-1 0,0 1 0,-1-1 0,1 1 0,-1 0 0,1-1 0,-1 1 0,0 0 0,0 0 0,1 3 0,5 22 0,-2 1 0,-2 0 0,0 0 0,-2 48 0,1-58-1365</inkml:trace>
</inkml:ink>
</file>

<file path=ppt/ink/ink1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9:32.42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101 1 24575,'-11'11'0,"-3"3"0,0 0 0,-19 27 0,30-36 0,-1 1 0,1 0 0,0-1 0,1 1 0,-1 1 0,1-1 0,0 0 0,1 0 0,0 1 0,0-1 0,0 1 0,0 6 0,0 89 0,3 90 0,-1-185 0,1 1 0,0-1 0,0 0 0,0 0 0,0 0 0,1-1 0,1 1 0,-1 0 0,1-1 0,0 0 0,0 0 0,1 0 0,7 6 0,-7-9-102,0 0 1,0-1-1,1 0 0,-1 0 0,1 0 1,-1-1-1,1 1 0,0-2 0,0 1 1,6 0-1,-10-1-144</inkml:trace>
</inkml:ink>
</file>

<file path=ppt/ink/ink1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9:40.27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71 1 24575,'-1'3'0,"0"0"0,0 0 0,0 1 0,0-1 0,-1 0 0,1 0 0,-1 0 0,0-1 0,0 1 0,0 0 0,0-1 0,0 1 0,-4 2 0,-11 16 0,12-13 0,2 1 0,-1-1 0,1 0 0,0 1 0,1 0 0,0 0 0,-1 15 0,1 4 0,3 33 0,0-16 0,0-30 0,1 1 0,1-1 0,0 0 0,1-1 0,8 20 0,-6-15 0,-3-13 0,-1 0 0,1 1 0,0-1 0,0 0 0,1-1 0,0 1 0,0-1 0,0 1 0,8 6 0,-10-10 0,0 0 0,1 0 0,-1 0 0,0-1 0,1 1 0,-1-1 0,1 0 0,-1 0 0,1 0 0,-1 0 0,1 0 0,0 0 0,0-1 0,-1 1 0,1-1 0,0 0 0,0 0 0,0 0 0,-1 0 0,1 0 0,0-1 0,0 1 0,-1-1 0,1 0 0,4-1 0,3-4 0,-1-1 0,1 0 0,-1 0 0,-1 0 0,1-1 0,-2-1 0,1 1 0,-1-1 0,0-1 0,8-13 0,-13 18 0,0 0 0,0 0 0,0 0 0,0 0 0,-1 0 0,0 0 0,0 0 0,0 0 0,-1 0 0,1-1 0,-1 1 0,0 0 0,-2-10 0,0 5 0,-1 0 0,0-1 0,0 1 0,0 1 0,-10-19 0,-13-11 0,18 29 0,1 0 0,1-1 0,-7-15 0,9 18-105,0 0 0,-1 0 0,1 0 0,-2 0 0,1 1 0,-1 0 0,0 0 0,0 1 0,-1 0 0,1 0 0,-1 0 0,-9-4 0</inkml:trace>
</inkml:ink>
</file>

<file path=ppt/ink/ink1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29:46.20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24575,'3'1'0,"-1"1"0,0-1 0,1 1 0,-1-1 0,0 1 0,0 0 0,0 0 0,0 0 0,-1 0 0,1 0 0,0 0 0,-1 1 0,2 2 0,4 5 0,1 1 0,-1 1 0,0 1 0,0-1 0,-2 1 0,1 0 0,3 16 0,-4-11 0,4 32 0,-3-14 0,-4-15 0,0 1 0,-1 0 0,-2 26 0,0-4 0,-1-37 0,1 0 0,-1 0 0,-1 0 0,0-1 0,0 1 0,0-1 0,0 1 0,-1-1 0,0 0 0,-7 7 0,-4 9 0,11-16 58,-1-1 0,1 1 0,-11 8 0,-1 1-1655</inkml:trace>
</inkml:ink>
</file>

<file path=ppt/ink/ink1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30:03.56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12 24575,'38'-9'0,"5"7"0,53 4 0,-73 3-1365</inkml:trace>
</inkml:ink>
</file>

<file path=ppt/ink/ink1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30:05.40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108 0 24575,'0'5'0,"0"0"0,-1 0 0,0 0 0,0 0 0,0 0 0,0 0 0,-1-1 0,0 1 0,0 0 0,-1-1 0,1 1 0,-1-1 0,0 0 0,-4 5 0,-3 5 0,-7 22 0,14-29 0,0-1 0,0 0 0,0 1 0,-7 9 0,-20 33-1365</inkml:trace>
</inkml:ink>
</file>

<file path=ppt/ink/ink1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30:37.954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 1 24575,'0'0'-8191</inkml:trace>
</inkml:ink>
</file>

<file path=ppt/ink/ink1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30:40.788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0 0 24575,'7'1'0,"-1"-1"0,1 1 0,-1 1 0,0-1 0,0 1 0,7 3 0,12 3 0,49 9 0,28 8 0,21 13 0,102 36 0,289 111 0,-474-172 0,79 13 0,-82-19 0,-1 1 0,65 22 0,-81-22 0,1-2 0,1 0 0,-1-1 0,1-1 0,-1-1 0,1-2 0,0 0 0,0-1 0,32-4 0,9-10 0,-23 4 0,-22 5 0,-1-1 0,1-1 0,-1-1 0,0 0 0,-1-1 0,0-1 0,23-19 0,-14 12 0,46-26 0,-59 37 0,0 1 0,0 0 0,0 1 0,1 0 0,-1 1 0,1 0 0,0 1 0,0 1 0,15-1 0,422 4 0,-434-3 83,-1-1 0,1 0 0,19-6 0,-17 4-931,31-4-1</inkml:trace>
</inkml:ink>
</file>

<file path=ppt/ink/ink1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30:43.631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0 1646 24575,'0'-400'0,"1"379"0,1 1 0,1 0 0,0 0 0,7-20 0,29-78 0,-37 113 0,15-40 0,-7 21 0,-1 0 0,-1-1 0,-1-1 0,-1 1 0,-1-1 0,2-37 0,-5 28 0,7-39 0,-4 39 0,1-41 0,-5 42 0,1 0 0,10-48 0,-5 27 9,-2 0-1,-3 0 1,-5-57 0,1 15-1409</inkml:trace>
</inkml:ink>
</file>

<file path=ppt/ink/ink1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30:45.406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558 385 24575,'-7'0'0,"1"-1"0,-1 0 0,1 0 0,0-1 0,-1 1 0,1-2 0,0 1 0,-7-4 0,-47-30 0,27 16 0,8 6 0,-15-8 0,0-2 0,1-2 0,-68-59 0,17 5 0,74 61 211,10 12-526,0 1-1,0-1 1,0 1 0,-14-10 0</inkml:trace>
</inkml:ink>
</file>

<file path=ppt/ink/ink1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30:51.873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1795 53 24575,'-6'-1'0,"1"0"0,0 0 0,0 0 0,0-1 0,1 0 0,-1 0 0,0 0 0,-5-4 0,-12-5 0,5 5 0,1 2 0,-1 0 0,0 0 0,0 2 0,-19-1 0,-89 4 0,51 1 0,-608-2 0,663 1 0,0 1 0,-32 7 0,30-5 0,0 0 0,-22 0 0,30-2 0,-1 0 0,0 0 0,1 1 0,0 1 0,-1 1 0,2-1 0,-1 2 0,-18 10 0,2-2 0,20-10 0,-1 0 0,0-1 0,0 0 0,0-1 0,-1 0 0,-17 0 0,-69-3 0,49-1 0,-100 1-1365</inkml:trace>
</inkml:ink>
</file>

<file path=ppt/ink/ink1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30:56.344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1280 4 24575,'10'-2'0,"0"1"0,0 1 0,0 0 0,17 1 0,3 1 0,59-4 0,100 5 0,-187-4 0,0 2 0,0-1 0,-1 0 0,1 0 0,0 1 0,0-1 0,0 1 0,0-1 0,-1 1 0,1 0 0,0-1 0,-1 1 0,1 0 0,0 0 0,-1 0 0,1 1 0,-1-1 0,0 0 0,1 1 0,-1-1 0,0 1 0,0-1 0,0 1 0,0-1 0,0 1 0,0 0 0,0-1 0,-1 1 0,1 0 0,0 2 0,-1-2 0,0 1 0,0-1 0,0 1 0,0 0 0,-1-1 0,1 0 0,-1 1 0,1-1 0,-1 1 0,0-1 0,0 0 0,0 1 0,-1-1 0,1 0 0,0 0 0,-1 0 0,1 0 0,-1 0 0,0 0 0,0 0 0,0-1 0,-2 2 0,-4 3 0,1-1 0,-2 0 0,1-1 0,0 0 0,-1 0 0,-15 3 0,-58 10 0,67-14 0,-50 4 0,-1-3 0,-92-5 0,47-2 0,87 4 0,7-1 0,0 0 0,1-1 0,-1 0 0,-31-8 0,20 3 0,-1 2 0,0 0 0,0 2 0,-48 2 0,28 0 0,-327 12 256,165-4-1877,74-4-5205</inkml:trace>
</inkml:ink>
</file>

<file path=ppt/ink/ink1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32:35.337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1068 251 24575,'-15'-13'0,"-1"1"0,0 0 0,-1 2 0,-1 0 0,0 1 0,-19-8 0,32 15 0,-12-4 0,-2 0 0,1 1 0,-23-4 0,-11-2 0,-4-5 0,23 6 0,0 1 0,-1 2 0,-48-5 0,67 10 0,1 0 0,-1-1 0,0-1 0,-25-10 0,26 9 0,-1 0 0,0 1 0,0 0 0,-23-2 0,-19 4 0,26 1 0,-46-6 0,31 0-682,-88-2-1</inkml:trace>
</inkml:ink>
</file>

<file path=ppt/ink/ink1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32:38.024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641 372 24575,'-15'-2'0,"-1"-1"0,1 0 0,0-1 0,0 0 0,0-1 0,-22-11 0,2 1 0,1 0 0,1-2 0,1-1 0,0-2 0,-40-33 0,4 3 0,52 40 0,1 2 0,-34-15 0,16 9 0,25 10 6,0-1 1,1 0-1,0-1 0,0 0 0,0 0 1,1 0-1,0-1 0,-10-13 0,-6-7-1427</inkml:trace>
</inkml:ink>
</file>

<file path=ppt/ink/ink1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33:19.358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0 1 24575,'0'0'-8191</inkml:trace>
</inkml:ink>
</file>

<file path=ppt/ink/ink1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33:52.65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24575,'3'0'0,"-1"1"0,0-1 0,1 1 0,-1 0 0,0 0 0,0-1 0,0 1 0,0 1 0,0-1 0,0 0 0,0 0 0,0 1 0,2 1 0,23 24 0,-24-23 0,7 6 0,1 0 0,-1-1 0,2-1 0,-1 0 0,18 9 0,-29-17 0,24 22 328,-6-4-2021,-8-11-5133</inkml:trace>
</inkml:ink>
</file>

<file path=ppt/ink/ink1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33:55.00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404 0 24575,'-73'67'0,"-24"25"0,7-1 0,65-69 0,5-5 0,1 2 0,-16 20 0,-10 3-1365</inkml:trace>
</inkml:ink>
</file>

<file path=ppt/ink/ink1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33:58.16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24575,'3'1'0,"1"0"0,-1 1 0,1-1 0,-1 1 0,0-1 0,1 1 0,-1 0 0,0 0 0,0 1 0,0-1 0,-1 1 0,1-1 0,3 5 0,-2-2 0,12 12 0,-1 2 0,19 30 0,-18-25 0,21 24 0,50 65-709,-78-101 53,-3-3-6170</inkml:trace>
</inkml:ink>
</file>

<file path=ppt/ink/ink1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34:05.54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256 0 24575,'-4'0'0,"0"1"0,0 0 0,1 0 0,-1 0 0,0 0 0,1 0 0,-1 1 0,1-1 0,0 1 0,0 0 0,-1 0 0,1 0 0,-4 5 0,-39 40 0,25-25 0,-41 52 0,52-61 0,-46 64-1365,48-66-5461</inkml:trace>
</inkml:ink>
</file>

<file path=ppt/ink/ink1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42:06.47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33 1 24575,'-10'514'0,"10"-496"0,-8 215 0,5-175 0,-4 23 0,4-54 0,2 1 0,2 38 0,0-16 0,12-95 0,-4-26 0,-3 0 0,-4-101 0,-2 102 0,-1 66 0,1 0 0,1 0 0,-1 0 0,1 0 0,-1 0 0,1 0 0,0 0 0,1 1 0,-1-1 0,1 0 0,-1 1 0,1-1 0,3-3 0,-4 5 0,1 0 0,0 0 0,0 0 0,0 1 0,0-1 0,1 1 0,-1-1 0,0 1 0,1 0 0,-1 0 0,0 0 0,1 0 0,0 0 0,-1 0 0,1 1 0,-1-1 0,1 1 0,0 0 0,-1 0 0,4 0 0,96 0 0,65 2 0,-163-2 0,0 1 0,0-1 0,0 1 0,0 0 0,0 1 0,-1-1 0,1 1 0,-1 0 0,1-1 0,-1 1 0,1 1 0,-1-1 0,0 0 0,0 1 0,0 0 0,0 0 0,-1 0 0,1 0 0,-1 0 0,0 0 0,0 1 0,2 3 0,4 8 0,-2 1 0,0 0 0,6 31 0,-9-36 0,0 8 0,0 0 0,-2 0 0,0 0 0,-3 29 0,0 2 0,2 99-1365,0-141-5461</inkml:trace>
</inkml:ink>
</file>

<file path=ppt/ink/ink1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42:10.27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435 0 24575,'-9'1'0,"0"0"0,0 0 0,0 1 0,0 0 0,0 0 0,0 1 0,0 0 0,1 1 0,-14 7 0,-5 6 0,-36 29 0,25-19 0,21-15 0,-1 1 0,2 0 0,0 2 0,0-1 0,-24 32 0,27-24 0,0 0 0,1 1 0,1 1 0,-15 49 0,24-62 0,0 0 0,1 0 0,0 0 0,0 0 0,2 16 0,9 55 0,-9-77 0,0-1 0,1 1 0,-1-1 0,1 1 0,0-1 0,0 0 0,0 0 0,1 0 0,-1 0 0,1 0 0,0 0 0,0-1 0,0 1 0,1-1 0,-1 0 0,1 0 0,0 0 0,0-1 0,0 1 0,7 2 0,4 2 0,0-1 0,0 0 0,1-1 0,23 4 0,-17-6 0,0-1 0,0-1 0,0-1 0,24-3 0,-41 2 0,1 0 0,-1 0 0,0-1 0,1 0 0,-1 0 0,0 0 0,0-1 0,0 1 0,6-6 0,42-34 0,-28 20 0,-14 12 0,1-1 0,-2 0 0,0-1 0,0 0 0,-1 0 0,14-26 0,-11 13 0,0-1 0,15-50 0,-20 50 0,-1 0 0,-2 0 0,-1-1 0,0 0 0,-2 1 0,-4-45 0,3 67 13,-1 0 1,1 0-1,-1 0 0,0 0 0,0 0 0,0 1 0,-1-1 0,0 0 0,1 1 1,-1-1-1,0 1 0,-1-1 0,1 1 0,0 0 0,-1 0 0,0 0 0,0 0 1,0 0-1,0 1 0,0-1 0,0 1 0,-1 0 0,1 0 0,-1 0 0,-3-1 1,-5 0-258,0-1 0,0 2 0,0 0 0,0 0 1,0 1-1,-23 1 0,27 0-6582</inkml:trace>
</inkml:ink>
</file>

<file path=ppt/ink/ink1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42:18.90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405 12 24575,'-107'-10'0,"65"9"0,-85 2 0,125 0 0,0-1 0,0 1 0,-1 0 0,1-1 0,0 1 0,0 0 0,0 0 0,1 0 0,-1 0 0,0 1 0,0-1 0,0 0 0,-2 3 0,-20 26 0,3-4 0,16-20 0,0-1 0,0 1 0,1 0 0,0 1 0,0-1 0,0 1 0,1 0 0,0 0 0,0 0 0,1 0 0,0 1 0,0-1 0,-1 11 0,0 11 0,2-1 0,2 37 0,0-19 0,-1-40 0,0 0 0,0-1 0,1 1 0,0 0 0,0-1 0,0 1 0,1-1 0,-1 1 0,1-1 0,3 6 0,-3-8 0,0 0 0,1 0 0,-1 0 0,1 0 0,0-1 0,-1 1 0,1 0 0,0-1 0,0 0 0,1 0 0,-1 0 0,0 0 0,1-1 0,-1 1 0,8 1 0,-3 0 0,1 0 0,-1-1 0,1-1 0,0 1 0,0-1 0,0 0 0,0-1 0,0 0 0,0-1 0,-1 0 0,1 0 0,0-1 0,0 0 0,-1 0 0,1-1 0,-1-1 0,10-4 0,-3-1 0,-9 6 0,0 0 0,0-1 0,-1 0 0,1 0 0,-1 0 0,7-8 0,15-16 0,-22 24 0,1-1 0,-1 0 0,0 0 0,-1 0 0,1-1 0,-1 0 0,0 0 0,0 0 0,-1 0 0,0-1 0,0 1 0,-1-1 0,4-12 0,4-26 0,-7 34 0,0-1 0,-1 0 0,0 1 0,0-16 0,-3-100 0,1 127 0,0 0 0,0 0 0,0 0 0,0 0 0,0 0 0,0 0 0,0 0 0,0 0 0,0 0 0,0 0 0,-1 0 0,1 0 0,0 0 0,0 0 0,0 1 0,0-1 0,0 0 0,0 0 0,0 0 0,0 0 0,0 0 0,0 0 0,0 0 0,0 0 0,0 0 0,0 0 0,-1 0 0,1 0 0,0 0 0,0 0 0,0 0 0,0 0 0,0 0 0,0 0 0,0 0 0,0 0 0,0 0 0,0 0 0,0 0 0,0 0 0,0 0 0,-1 0 0,1 0 0,0 0 0,0-1 0,0 1 0,0 0 0,-6 14 0,-4 19 0,7 20 0,4 69 0,0-40 0,-1-75 0,0 0 0,0 0 0,1 0 0,0 0 0,0 0 0,1 0 0,-1-1 0,2 1 0,-1 0 0,1-1 0,0 0 0,0 1 0,0-1 0,1 0 0,0-1 0,0 1 0,1-1 0,0 0 0,5 5 0,22 20-1365</inkml:trace>
</inkml:ink>
</file>

<file path=ppt/ink/ink1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5T17:43:09.99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847 0 24575,'-3'1'0,"0"0"0,-1-1 0,1 1 0,-1-1 0,0 0 0,1 0 0,-7-2 0,-4 1 0,-605 1 0,531 11 0,73-12 0,-23 1 0,36 0 0,0 0 0,0 1 0,-1-1 0,1 1 0,0-1 0,0 1 0,0 0 0,0-1 0,0 1 0,0 0 0,0 1 0,-4 1 0,5-1 0,0-1 0,1 0 0,-1 0 0,0 1 0,0-1 0,1 1 0,-1-1 0,1 0 0,-1 1 0,1-1 0,0 1 0,-1 0 0,1-1 0,0 1 0,0-1 0,0 1 0,0-1 0,1 3 0,6 31 0,-3-20 0,0 16 0,1 34 0,-2-16 0,1-12 0,2 24 0,4 27 0,-11 314-1365,1-393-5461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371992-EBC1-445D-97CD-24D2AAFE4FB6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18DB-7523-495E-9D77-52580E780A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6059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7CAF9653-466B-B42D-0800-5DE548CD11E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GB" altLang="en-US"/>
              <a:t>Forces in Equilibrium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412EEEFB-97E8-B21D-75CF-AA9447AF8F63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GB" altLang="en-US"/>
              <a:t>Breithaupt pages 90 to 109</a:t>
            </a:r>
          </a:p>
        </p:txBody>
      </p:sp>
      <p:sp>
        <p:nvSpPr>
          <p:cNvPr id="27652" name="Rectangle 6">
            <a:extLst>
              <a:ext uri="{FF2B5EF4-FFF2-40B4-BE49-F238E27FC236}">
                <a16:creationId xmlns:a16="http://schemas.microsoft.com/office/drawing/2014/main" id="{19DED15B-ABF8-444B-5F69-77185858D7A9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GB" altLang="en-US"/>
              <a:t>January 17th, 2011</a:t>
            </a:r>
          </a:p>
        </p:txBody>
      </p:sp>
      <p:sp>
        <p:nvSpPr>
          <p:cNvPr id="27653" name="Rectangle 7">
            <a:extLst>
              <a:ext uri="{FF2B5EF4-FFF2-40B4-BE49-F238E27FC236}">
                <a16:creationId xmlns:a16="http://schemas.microsoft.com/office/drawing/2014/main" id="{FAE20B82-CA52-AA7E-7489-7163AE329D9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032AD3F5-E18D-40F9-8C1E-68AF337EFCE6}" type="slidenum">
              <a:rPr lang="en-GB" altLang="en-US"/>
              <a:pPr eaLnBrk="1" hangingPunct="1">
                <a:spcBef>
                  <a:spcPct val="0"/>
                </a:spcBef>
              </a:pPr>
              <a:t>3</a:t>
            </a:fld>
            <a:endParaRPr lang="en-GB" altLang="en-US"/>
          </a:p>
        </p:txBody>
      </p:sp>
      <p:sp>
        <p:nvSpPr>
          <p:cNvPr id="27654" name="Rectangle 7">
            <a:extLst>
              <a:ext uri="{FF2B5EF4-FFF2-40B4-BE49-F238E27FC236}">
                <a16:creationId xmlns:a16="http://schemas.microsoft.com/office/drawing/2014/main" id="{749258DB-EC64-D33D-F866-948E5F54FBBB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C8D9C140-048E-4418-B9D7-B64B5870AAF9}" type="slidenum">
              <a:rPr lang="en-GB" altLang="en-US"/>
              <a:pPr algn="r" eaLnBrk="1" hangingPunct="1">
                <a:spcBef>
                  <a:spcPct val="0"/>
                </a:spcBef>
              </a:pPr>
              <a:t>3</a:t>
            </a:fld>
            <a:endParaRPr lang="en-GB" altLang="en-US"/>
          </a:p>
        </p:txBody>
      </p:sp>
      <p:sp>
        <p:nvSpPr>
          <p:cNvPr id="27655" name="Rectangle 2">
            <a:extLst>
              <a:ext uri="{FF2B5EF4-FFF2-40B4-BE49-F238E27FC236}">
                <a16:creationId xmlns:a16="http://schemas.microsoft.com/office/drawing/2014/main" id="{DAC92C5E-A317-648B-7121-7ED8E4D439F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6" name="Rectangle 3">
            <a:extLst>
              <a:ext uri="{FF2B5EF4-FFF2-40B4-BE49-F238E27FC236}">
                <a16:creationId xmlns:a16="http://schemas.microsoft.com/office/drawing/2014/main" id="{30EE8AB0-DC01-CBEC-9A67-B12DACCBF7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BF18DB-7523-495E-9D77-52580E780A3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9642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46D3B-026F-4B14-8B65-57E44925D0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CBE9F9-0BA9-49A2-533E-0E3F58FD26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D09993-6F51-F8B5-4BDD-29724992E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D158B-435C-46B3-A391-90A04F387E62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650C9F-B7F7-B9BF-CF70-B41A6077D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A9E3FB-95F8-501C-888C-18FAD2BF1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AE0FB-B55F-46B6-BFBD-C06C4B410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88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9DE86-1DA7-935F-0A91-BDCDE6EECC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DD2E4A-1B29-C8A3-957F-B7715C7F32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1B7638-A30F-521A-3AA4-269203E9A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D158B-435C-46B3-A391-90A04F387E62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A06060-21E4-4627-D1DC-167CBB1D07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67162F-8F85-2F2A-4E4C-C45296F21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AE0FB-B55F-46B6-BFBD-C06C4B410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550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02DE6-D72A-7018-159D-D237653AB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716745-C48B-120C-A596-C79EA99E42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57B32D-0CD6-AB6C-7F90-B1BC0F8C2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D158B-435C-46B3-A391-90A04F387E62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3CEB68-33C6-8C29-6BFC-3487F610D0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9EC04-76A2-95F1-8C84-4B59AD01C1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AE0FB-B55F-46B6-BFBD-C06C4B410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568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F6733-76BB-A0C3-AC0A-A7D58D60F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70974-D856-6B74-7A50-F3D47B3ECF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B1934C-7688-0C8A-D955-2488912BE8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A2A191-57ED-3F97-DD33-EF578B1C79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D158B-435C-46B3-A391-90A04F387E62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401282-F19D-5E95-7AAE-802EBD961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1D7FD-1A1B-8F4C-312D-84129391B8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AE0FB-B55F-46B6-BFBD-C06C4B410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172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82601-BD4C-A0EC-1083-F9039C11E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AD1D48-4178-544A-9C9D-1CBF53B6D1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681350-3B49-B0B0-5516-6DA31B13C4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683470-C9BC-66F6-8FE1-74783DEA34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F0E0C2-9BC9-F97E-6256-189C21FF42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78D17A-6DBE-6898-91E3-A773CFBE9B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D158B-435C-46B3-A391-90A04F387E62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15EA97-4AA4-2446-D0BC-A5589EAF3E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CD7494-BB0F-7704-A3C7-38FCCB1FE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AE0FB-B55F-46B6-BFBD-C06C4B410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804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B33FD-FBB4-2BD1-885E-E6A6B43033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295AEA-0FE3-1152-F2E9-3B9BE64275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D158B-435C-46B3-A391-90A04F387E62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18B4E4-963D-90C4-8D68-181C46A98F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5F8056-40EA-49DA-AC73-6FD3AE2ED9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AE0FB-B55F-46B6-BFBD-C06C4B410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6575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0BE02A-761C-727F-6153-48CEAF6A98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D158B-435C-46B3-A391-90A04F387E62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1CAFA0-5814-A9C7-67D0-4B5F542E11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DDC2EA-F987-0F7B-533C-1C3807F04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AE0FB-B55F-46B6-BFBD-C06C4B410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075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DC74E-CE48-1F0E-6BC7-5C12A99E6B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E993A-BD20-4526-1DB1-1A1AC412DD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AA91C9-8ABA-7919-D7EE-6A7F06766E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8650E0-DA2A-2B07-3DDE-3F4A96BBE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D158B-435C-46B3-A391-90A04F387E62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DE3283-8166-7A80-399F-03F3A2B93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68EF3B-340A-BF03-A3AA-F62C9B1F82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AE0FB-B55F-46B6-BFBD-C06C4B410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597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AB0F5-C4A4-67CB-4951-595A65238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731D47-8A63-808D-8F76-99FDD3FE7F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D9A152-4706-E12E-5C7F-A73F6723FD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441501-6F9A-E60F-AC7C-7670BFC8A7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D158B-435C-46B3-A391-90A04F387E62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5C903F-3335-FC6D-CD96-5AAA163397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A8B386-1774-DF91-52D9-3450FAA11A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AE0FB-B55F-46B6-BFBD-C06C4B410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622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49DD4-5EAD-6DC4-AB52-82301E69A2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69488A-B9F4-2A89-8AE0-0A5BE517AA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05F37D-8436-6665-04A0-7BFEF79C10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D158B-435C-46B3-A391-90A04F387E62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F3814E-DD7C-1CFA-305A-18464BA59D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454FA7-0511-094C-96E6-2775171FB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AE0FB-B55F-46B6-BFBD-C06C4B410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557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8CBA68-528B-FD1C-687D-97D6205A8B8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D3E8BA-956F-F0C9-6D0A-775EF84139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6FD1AC-0C55-12A4-C13E-14822ECEA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D158B-435C-46B3-A391-90A04F387E62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6AC704-E0B6-D22A-B481-E5666ADEC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3BA5EB-6623-1D74-7E80-60702BFD0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AE0FB-B55F-46B6-BFBD-C06C4B410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7351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C4C19209-B10B-0634-911E-2F53A7E62A6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E29894-CA4D-4975-921F-77D921DD852E}" type="datetimeFigureOut">
              <a:rPr lang="en-GB"/>
              <a:pPr>
                <a:defRPr/>
              </a:pPr>
              <a:t>31/01/2023</a:t>
            </a:fld>
            <a:endParaRPr lang="en-GB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98AF23FC-9683-EDB3-0566-5B9A3CDC479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E2DB147A-164C-3167-B513-9DCA7160FC2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7696425-D2B9-417D-9F31-25448F706D9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692146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1BC510-CE04-9E77-134A-0659AAE78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AA0953-9AEB-6DF0-9412-48F2F0AC70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1B2377-935E-03E0-7A28-07C4B13995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5D158B-435C-46B3-A391-90A04F387E62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3DB5F9-98A9-79AA-C4B9-F8A78B0603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7DC457-27A4-F97E-FE95-4B22B25C97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EAE0FB-B55F-46B6-BFBD-C06C4B410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214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6" Type="http://schemas.openxmlformats.org/officeDocument/2006/relationships/customXml" Target="../ink/ink12.xml"/><Relationship Id="rId21" Type="http://schemas.openxmlformats.org/officeDocument/2006/relationships/image" Target="../media/image46.png"/><Relationship Id="rId42" Type="http://schemas.openxmlformats.org/officeDocument/2006/relationships/image" Target="../media/image55.png"/><Relationship Id="rId47" Type="http://schemas.openxmlformats.org/officeDocument/2006/relationships/customXml" Target="../ink/ink23.xml"/><Relationship Id="rId63" Type="http://schemas.openxmlformats.org/officeDocument/2006/relationships/customXml" Target="../ink/ink31.xml"/><Relationship Id="rId68" Type="http://schemas.openxmlformats.org/officeDocument/2006/relationships/image" Target="../media/image68.png"/><Relationship Id="rId16" Type="http://schemas.openxmlformats.org/officeDocument/2006/relationships/customXml" Target="../ink/ink7.xml"/><Relationship Id="rId11" Type="http://schemas.openxmlformats.org/officeDocument/2006/relationships/image" Target="../media/image41.png"/><Relationship Id="rId32" Type="http://schemas.openxmlformats.org/officeDocument/2006/relationships/customXml" Target="../ink/ink15.xml"/><Relationship Id="rId37" Type="http://schemas.openxmlformats.org/officeDocument/2006/relationships/customXml" Target="../ink/ink18.xml"/><Relationship Id="rId53" Type="http://schemas.openxmlformats.org/officeDocument/2006/relationships/customXml" Target="../ink/ink26.xml"/><Relationship Id="rId58" Type="http://schemas.openxmlformats.org/officeDocument/2006/relationships/image" Target="../media/image63.png"/><Relationship Id="rId74" Type="http://schemas.openxmlformats.org/officeDocument/2006/relationships/image" Target="../media/image71.png"/><Relationship Id="rId79" Type="http://schemas.openxmlformats.org/officeDocument/2006/relationships/image" Target="../media/image2.png"/><Relationship Id="rId5" Type="http://schemas.openxmlformats.org/officeDocument/2006/relationships/image" Target="../media/image39.png"/><Relationship Id="rId61" Type="http://schemas.openxmlformats.org/officeDocument/2006/relationships/customXml" Target="../ink/ink30.xml"/><Relationship Id="rId82" Type="http://schemas.openxmlformats.org/officeDocument/2006/relationships/customXml" Target="../ink/ink39.xml"/><Relationship Id="rId19" Type="http://schemas.openxmlformats.org/officeDocument/2006/relationships/image" Target="../media/image45.png"/><Relationship Id="rId14" Type="http://schemas.openxmlformats.org/officeDocument/2006/relationships/customXml" Target="../ink/ink6.xml"/><Relationship Id="rId22" Type="http://schemas.openxmlformats.org/officeDocument/2006/relationships/customXml" Target="../ink/ink10.xml"/><Relationship Id="rId27" Type="http://schemas.openxmlformats.org/officeDocument/2006/relationships/image" Target="../media/image49.png"/><Relationship Id="rId30" Type="http://schemas.openxmlformats.org/officeDocument/2006/relationships/customXml" Target="../ink/ink14.xml"/><Relationship Id="rId35" Type="http://schemas.openxmlformats.org/officeDocument/2006/relationships/customXml" Target="../ink/ink17.xml"/><Relationship Id="rId43" Type="http://schemas.openxmlformats.org/officeDocument/2006/relationships/customXml" Target="../ink/ink21.xml"/><Relationship Id="rId48" Type="http://schemas.openxmlformats.org/officeDocument/2006/relationships/image" Target="../media/image58.png"/><Relationship Id="rId56" Type="http://schemas.openxmlformats.org/officeDocument/2006/relationships/image" Target="../media/image62.png"/><Relationship Id="rId64" Type="http://schemas.openxmlformats.org/officeDocument/2006/relationships/image" Target="../media/image66.png"/><Relationship Id="rId69" Type="http://schemas.openxmlformats.org/officeDocument/2006/relationships/customXml" Target="../ink/ink34.xml"/><Relationship Id="rId77" Type="http://schemas.openxmlformats.org/officeDocument/2006/relationships/customXml" Target="../ink/ink38.xml"/><Relationship Id="rId8" Type="http://schemas.openxmlformats.org/officeDocument/2006/relationships/customXml" Target="../ink/ink3.xml"/><Relationship Id="rId51" Type="http://schemas.openxmlformats.org/officeDocument/2006/relationships/customXml" Target="../ink/ink25.xml"/><Relationship Id="rId72" Type="http://schemas.openxmlformats.org/officeDocument/2006/relationships/image" Target="../media/image70.png"/><Relationship Id="rId80" Type="http://schemas.openxmlformats.org/officeDocument/2006/relationships/image" Target="../media/image3.png"/><Relationship Id="rId3" Type="http://schemas.openxmlformats.org/officeDocument/2006/relationships/image" Target="../media/image1.png"/><Relationship Id="rId12" Type="http://schemas.openxmlformats.org/officeDocument/2006/relationships/customXml" Target="../ink/ink5.xml"/><Relationship Id="rId17" Type="http://schemas.openxmlformats.org/officeDocument/2006/relationships/image" Target="../media/image44.png"/><Relationship Id="rId25" Type="http://schemas.openxmlformats.org/officeDocument/2006/relationships/image" Target="../media/image48.png"/><Relationship Id="rId33" Type="http://schemas.openxmlformats.org/officeDocument/2006/relationships/customXml" Target="../ink/ink16.xml"/><Relationship Id="rId38" Type="http://schemas.openxmlformats.org/officeDocument/2006/relationships/image" Target="../media/image53.png"/><Relationship Id="rId46" Type="http://schemas.openxmlformats.org/officeDocument/2006/relationships/image" Target="../media/image57.png"/><Relationship Id="rId59" Type="http://schemas.openxmlformats.org/officeDocument/2006/relationships/customXml" Target="../ink/ink29.xml"/><Relationship Id="rId67" Type="http://schemas.openxmlformats.org/officeDocument/2006/relationships/customXml" Target="../ink/ink33.xml"/><Relationship Id="rId20" Type="http://schemas.openxmlformats.org/officeDocument/2006/relationships/customXml" Target="../ink/ink9.xml"/><Relationship Id="rId41" Type="http://schemas.openxmlformats.org/officeDocument/2006/relationships/customXml" Target="../ink/ink20.xml"/><Relationship Id="rId54" Type="http://schemas.openxmlformats.org/officeDocument/2006/relationships/image" Target="../media/image61.png"/><Relationship Id="rId62" Type="http://schemas.openxmlformats.org/officeDocument/2006/relationships/image" Target="../media/image65.png"/><Relationship Id="rId70" Type="http://schemas.openxmlformats.org/officeDocument/2006/relationships/image" Target="../media/image69.png"/><Relationship Id="rId75" Type="http://schemas.openxmlformats.org/officeDocument/2006/relationships/customXml" Target="../ink/ink37.xml"/><Relationship Id="rId83" Type="http://schemas.openxmlformats.org/officeDocument/2006/relationships/image" Target="../media/image77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2.xml"/><Relationship Id="rId15" Type="http://schemas.openxmlformats.org/officeDocument/2006/relationships/image" Target="../media/image43.png"/><Relationship Id="rId23" Type="http://schemas.openxmlformats.org/officeDocument/2006/relationships/image" Target="../media/image47.png"/><Relationship Id="rId28" Type="http://schemas.openxmlformats.org/officeDocument/2006/relationships/customXml" Target="../ink/ink13.xml"/><Relationship Id="rId36" Type="http://schemas.openxmlformats.org/officeDocument/2006/relationships/image" Target="../media/image52.png"/><Relationship Id="rId49" Type="http://schemas.openxmlformats.org/officeDocument/2006/relationships/customXml" Target="../ink/ink24.xml"/><Relationship Id="rId57" Type="http://schemas.openxmlformats.org/officeDocument/2006/relationships/customXml" Target="../ink/ink28.xml"/><Relationship Id="rId10" Type="http://schemas.openxmlformats.org/officeDocument/2006/relationships/customXml" Target="../ink/ink4.xml"/><Relationship Id="rId31" Type="http://schemas.openxmlformats.org/officeDocument/2006/relationships/image" Target="../media/image37.png"/><Relationship Id="rId44" Type="http://schemas.openxmlformats.org/officeDocument/2006/relationships/image" Target="../media/image56.png"/><Relationship Id="rId52" Type="http://schemas.openxmlformats.org/officeDocument/2006/relationships/image" Target="../media/image60.png"/><Relationship Id="rId60" Type="http://schemas.openxmlformats.org/officeDocument/2006/relationships/image" Target="../media/image64.png"/><Relationship Id="rId65" Type="http://schemas.openxmlformats.org/officeDocument/2006/relationships/customXml" Target="../ink/ink32.xml"/><Relationship Id="rId73" Type="http://schemas.openxmlformats.org/officeDocument/2006/relationships/customXml" Target="../ink/ink36.xml"/><Relationship Id="rId78" Type="http://schemas.openxmlformats.org/officeDocument/2006/relationships/image" Target="../media/image73.png"/><Relationship Id="rId81" Type="http://schemas.openxmlformats.org/officeDocument/2006/relationships/image" Target="../media/image4.png"/><Relationship Id="rId4" Type="http://schemas.openxmlformats.org/officeDocument/2006/relationships/customXml" Target="../ink/ink1.xml"/><Relationship Id="rId9" Type="http://schemas.openxmlformats.org/officeDocument/2006/relationships/image" Target="../media/image40.png"/><Relationship Id="rId13" Type="http://schemas.openxmlformats.org/officeDocument/2006/relationships/image" Target="../media/image42.png"/><Relationship Id="rId18" Type="http://schemas.openxmlformats.org/officeDocument/2006/relationships/customXml" Target="../ink/ink8.xml"/><Relationship Id="rId39" Type="http://schemas.openxmlformats.org/officeDocument/2006/relationships/customXml" Target="../ink/ink19.xml"/><Relationship Id="rId34" Type="http://schemas.openxmlformats.org/officeDocument/2006/relationships/image" Target="../media/image51.png"/><Relationship Id="rId50" Type="http://schemas.openxmlformats.org/officeDocument/2006/relationships/image" Target="../media/image59.png"/><Relationship Id="rId55" Type="http://schemas.openxmlformats.org/officeDocument/2006/relationships/customXml" Target="../ink/ink27.xml"/><Relationship Id="rId76" Type="http://schemas.openxmlformats.org/officeDocument/2006/relationships/image" Target="../media/image72.png"/><Relationship Id="rId7" Type="http://schemas.openxmlformats.org/officeDocument/2006/relationships/image" Target="../media/image12.png"/><Relationship Id="rId71" Type="http://schemas.openxmlformats.org/officeDocument/2006/relationships/customXml" Target="../ink/ink35.xml"/><Relationship Id="rId2" Type="http://schemas.openxmlformats.org/officeDocument/2006/relationships/notesSlide" Target="../notesSlides/notesSlide2.xml"/><Relationship Id="rId29" Type="http://schemas.openxmlformats.org/officeDocument/2006/relationships/image" Target="../media/image50.png"/><Relationship Id="rId24" Type="http://schemas.openxmlformats.org/officeDocument/2006/relationships/customXml" Target="../ink/ink11.xml"/><Relationship Id="rId40" Type="http://schemas.openxmlformats.org/officeDocument/2006/relationships/image" Target="../media/image54.png"/><Relationship Id="rId45" Type="http://schemas.openxmlformats.org/officeDocument/2006/relationships/customXml" Target="../ink/ink22.xml"/><Relationship Id="rId66" Type="http://schemas.openxmlformats.org/officeDocument/2006/relationships/image" Target="../media/image67.png"/></Relationships>
</file>

<file path=ppt/slides/_rels/slide5.xml.rels><?xml version="1.0" encoding="UTF-8" standalone="yes"?>
<Relationships xmlns="http://schemas.openxmlformats.org/package/2006/relationships"><Relationship Id="rId13" Type="http://schemas.openxmlformats.org/officeDocument/2006/relationships/customXml" Target="../ink/ink45.xml"/><Relationship Id="rId18" Type="http://schemas.openxmlformats.org/officeDocument/2006/relationships/image" Target="../media/image14.png"/><Relationship Id="rId26" Type="http://schemas.openxmlformats.org/officeDocument/2006/relationships/image" Target="../media/image18.png"/><Relationship Id="rId39" Type="http://schemas.openxmlformats.org/officeDocument/2006/relationships/customXml" Target="../ink/ink58.xml"/><Relationship Id="rId21" Type="http://schemas.openxmlformats.org/officeDocument/2006/relationships/customXml" Target="../ink/ink49.xml"/><Relationship Id="rId34" Type="http://schemas.openxmlformats.org/officeDocument/2006/relationships/image" Target="../media/image22.png"/><Relationship Id="rId42" Type="http://schemas.openxmlformats.org/officeDocument/2006/relationships/image" Target="../media/image26.png"/><Relationship Id="rId7" Type="http://schemas.openxmlformats.org/officeDocument/2006/relationships/customXml" Target="../ink/ink42.xml"/><Relationship Id="rId2" Type="http://schemas.openxmlformats.org/officeDocument/2006/relationships/image" Target="../media/image5.png"/><Relationship Id="rId16" Type="http://schemas.openxmlformats.org/officeDocument/2006/relationships/image" Target="../media/image13.png"/><Relationship Id="rId20" Type="http://schemas.openxmlformats.org/officeDocument/2006/relationships/image" Target="../media/image15.png"/><Relationship Id="rId29" Type="http://schemas.openxmlformats.org/officeDocument/2006/relationships/customXml" Target="../ink/ink53.xml"/><Relationship Id="rId41" Type="http://schemas.openxmlformats.org/officeDocument/2006/relationships/customXml" Target="../ink/ink5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customXml" Target="../ink/ink44.xml"/><Relationship Id="rId24" Type="http://schemas.openxmlformats.org/officeDocument/2006/relationships/image" Target="../media/image17.png"/><Relationship Id="rId32" Type="http://schemas.openxmlformats.org/officeDocument/2006/relationships/image" Target="../media/image21.png"/><Relationship Id="rId37" Type="http://schemas.openxmlformats.org/officeDocument/2006/relationships/customXml" Target="../ink/ink57.xml"/><Relationship Id="rId40" Type="http://schemas.openxmlformats.org/officeDocument/2006/relationships/image" Target="../media/image25.png"/><Relationship Id="rId5" Type="http://schemas.openxmlformats.org/officeDocument/2006/relationships/customXml" Target="../ink/ink41.xml"/><Relationship Id="rId15" Type="http://schemas.openxmlformats.org/officeDocument/2006/relationships/customXml" Target="../ink/ink46.xml"/><Relationship Id="rId23" Type="http://schemas.openxmlformats.org/officeDocument/2006/relationships/customXml" Target="../ink/ink50.xml"/><Relationship Id="rId28" Type="http://schemas.openxmlformats.org/officeDocument/2006/relationships/image" Target="../media/image19.png"/><Relationship Id="rId36" Type="http://schemas.openxmlformats.org/officeDocument/2006/relationships/image" Target="../media/image23.png"/><Relationship Id="rId10" Type="http://schemas.openxmlformats.org/officeDocument/2006/relationships/image" Target="../media/image9.png"/><Relationship Id="rId19" Type="http://schemas.openxmlformats.org/officeDocument/2006/relationships/customXml" Target="../ink/ink48.xml"/><Relationship Id="rId31" Type="http://schemas.openxmlformats.org/officeDocument/2006/relationships/customXml" Target="../ink/ink54.xml"/><Relationship Id="rId44" Type="http://schemas.openxmlformats.org/officeDocument/2006/relationships/image" Target="../media/image27.png"/><Relationship Id="rId4" Type="http://schemas.openxmlformats.org/officeDocument/2006/relationships/image" Target="../media/image6.png"/><Relationship Id="rId9" Type="http://schemas.openxmlformats.org/officeDocument/2006/relationships/customXml" Target="../ink/ink43.xml"/><Relationship Id="rId14" Type="http://schemas.openxmlformats.org/officeDocument/2006/relationships/image" Target="../media/image11.png"/><Relationship Id="rId22" Type="http://schemas.openxmlformats.org/officeDocument/2006/relationships/image" Target="../media/image16.png"/><Relationship Id="rId27" Type="http://schemas.openxmlformats.org/officeDocument/2006/relationships/customXml" Target="../ink/ink52.xml"/><Relationship Id="rId30" Type="http://schemas.openxmlformats.org/officeDocument/2006/relationships/image" Target="../media/image20.png"/><Relationship Id="rId35" Type="http://schemas.openxmlformats.org/officeDocument/2006/relationships/customXml" Target="../ink/ink56.xml"/><Relationship Id="rId43" Type="http://schemas.openxmlformats.org/officeDocument/2006/relationships/customXml" Target="../ink/ink60.xml"/><Relationship Id="rId8" Type="http://schemas.openxmlformats.org/officeDocument/2006/relationships/image" Target="../media/image8.png"/><Relationship Id="rId3" Type="http://schemas.openxmlformats.org/officeDocument/2006/relationships/customXml" Target="../ink/ink40.xml"/><Relationship Id="rId12" Type="http://schemas.openxmlformats.org/officeDocument/2006/relationships/image" Target="../media/image10.png"/><Relationship Id="rId17" Type="http://schemas.openxmlformats.org/officeDocument/2006/relationships/customXml" Target="../ink/ink47.xml"/><Relationship Id="rId25" Type="http://schemas.openxmlformats.org/officeDocument/2006/relationships/customXml" Target="../ink/ink51.xml"/><Relationship Id="rId33" Type="http://schemas.openxmlformats.org/officeDocument/2006/relationships/customXml" Target="../ink/ink55.xml"/><Relationship Id="rId38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customXml" Target="../ink/ink64.xml"/><Relationship Id="rId13" Type="http://schemas.openxmlformats.org/officeDocument/2006/relationships/image" Target="../media/image83.png"/><Relationship Id="rId18" Type="http://schemas.openxmlformats.org/officeDocument/2006/relationships/customXml" Target="../ink/ink69.xml"/><Relationship Id="rId26" Type="http://schemas.openxmlformats.org/officeDocument/2006/relationships/image" Target="../media/image30.png"/><Relationship Id="rId3" Type="http://schemas.openxmlformats.org/officeDocument/2006/relationships/image" Target="../media/image78.png"/><Relationship Id="rId21" Type="http://schemas.openxmlformats.org/officeDocument/2006/relationships/image" Target="../media/image87.png"/><Relationship Id="rId7" Type="http://schemas.openxmlformats.org/officeDocument/2006/relationships/image" Target="../media/image80.png"/><Relationship Id="rId12" Type="http://schemas.openxmlformats.org/officeDocument/2006/relationships/customXml" Target="../ink/ink66.xml"/><Relationship Id="rId17" Type="http://schemas.openxmlformats.org/officeDocument/2006/relationships/image" Target="../media/image85.png"/><Relationship Id="rId25" Type="http://schemas.openxmlformats.org/officeDocument/2006/relationships/image" Target="../media/image29.png"/><Relationship Id="rId2" Type="http://schemas.openxmlformats.org/officeDocument/2006/relationships/customXml" Target="../ink/ink61.xml"/><Relationship Id="rId16" Type="http://schemas.openxmlformats.org/officeDocument/2006/relationships/customXml" Target="../ink/ink68.xml"/><Relationship Id="rId20" Type="http://schemas.openxmlformats.org/officeDocument/2006/relationships/customXml" Target="../ink/ink70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63.xml"/><Relationship Id="rId11" Type="http://schemas.openxmlformats.org/officeDocument/2006/relationships/image" Target="../media/image82.png"/><Relationship Id="rId24" Type="http://schemas.openxmlformats.org/officeDocument/2006/relationships/image" Target="../media/image28.png"/><Relationship Id="rId5" Type="http://schemas.openxmlformats.org/officeDocument/2006/relationships/image" Target="../media/image79.png"/><Relationship Id="rId15" Type="http://schemas.openxmlformats.org/officeDocument/2006/relationships/image" Target="../media/image84.png"/><Relationship Id="rId23" Type="http://schemas.openxmlformats.org/officeDocument/2006/relationships/image" Target="../media/image12.png"/><Relationship Id="rId10" Type="http://schemas.openxmlformats.org/officeDocument/2006/relationships/customXml" Target="../ink/ink65.xml"/><Relationship Id="rId19" Type="http://schemas.openxmlformats.org/officeDocument/2006/relationships/image" Target="../media/image86.png"/><Relationship Id="rId4" Type="http://schemas.openxmlformats.org/officeDocument/2006/relationships/customXml" Target="../ink/ink62.xml"/><Relationship Id="rId9" Type="http://schemas.openxmlformats.org/officeDocument/2006/relationships/image" Target="../media/image81.png"/><Relationship Id="rId14" Type="http://schemas.openxmlformats.org/officeDocument/2006/relationships/customXml" Target="../ink/ink67.xml"/><Relationship Id="rId22" Type="http://schemas.openxmlformats.org/officeDocument/2006/relationships/customXml" Target="../ink/ink71.xml"/><Relationship Id="rId27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146.png"/><Relationship Id="rId21" Type="http://schemas.openxmlformats.org/officeDocument/2006/relationships/image" Target="../media/image100.png"/><Relationship Id="rId42" Type="http://schemas.openxmlformats.org/officeDocument/2006/relationships/customXml" Target="../ink/ink93.xml"/><Relationship Id="rId63" Type="http://schemas.openxmlformats.org/officeDocument/2006/relationships/image" Target="../media/image119.png"/><Relationship Id="rId84" Type="http://schemas.openxmlformats.org/officeDocument/2006/relationships/customXml" Target="../ink/ink114.xml"/><Relationship Id="rId138" Type="http://schemas.openxmlformats.org/officeDocument/2006/relationships/image" Target="../media/image156.png"/><Relationship Id="rId107" Type="http://schemas.openxmlformats.org/officeDocument/2006/relationships/image" Target="../media/image141.png"/><Relationship Id="rId11" Type="http://schemas.openxmlformats.org/officeDocument/2006/relationships/image" Target="../media/image95.png"/><Relationship Id="rId32" Type="http://schemas.openxmlformats.org/officeDocument/2006/relationships/customXml" Target="../ink/ink87.xml"/><Relationship Id="rId53" Type="http://schemas.openxmlformats.org/officeDocument/2006/relationships/image" Target="../media/image114.png"/><Relationship Id="rId74" Type="http://schemas.openxmlformats.org/officeDocument/2006/relationships/customXml" Target="../ink/ink109.xml"/><Relationship Id="rId128" Type="http://schemas.openxmlformats.org/officeDocument/2006/relationships/customXml" Target="../ink/ink136.xml"/><Relationship Id="rId149" Type="http://schemas.openxmlformats.org/officeDocument/2006/relationships/image" Target="../media/image162.png"/><Relationship Id="rId5" Type="http://schemas.openxmlformats.org/officeDocument/2006/relationships/image" Target="../media/image92.png"/><Relationship Id="rId95" Type="http://schemas.openxmlformats.org/officeDocument/2006/relationships/image" Target="../media/image135.png"/><Relationship Id="rId22" Type="http://schemas.openxmlformats.org/officeDocument/2006/relationships/customXml" Target="../ink/ink82.xml"/><Relationship Id="rId27" Type="http://schemas.openxmlformats.org/officeDocument/2006/relationships/image" Target="../media/image103.png"/><Relationship Id="rId43" Type="http://schemas.openxmlformats.org/officeDocument/2006/relationships/image" Target="../media/image109.png"/><Relationship Id="rId48" Type="http://schemas.openxmlformats.org/officeDocument/2006/relationships/customXml" Target="../ink/ink96.xml"/><Relationship Id="rId64" Type="http://schemas.openxmlformats.org/officeDocument/2006/relationships/customXml" Target="../ink/ink104.xml"/><Relationship Id="rId69" Type="http://schemas.openxmlformats.org/officeDocument/2006/relationships/image" Target="../media/image122.png"/><Relationship Id="rId113" Type="http://schemas.openxmlformats.org/officeDocument/2006/relationships/image" Target="../media/image144.png"/><Relationship Id="rId118" Type="http://schemas.openxmlformats.org/officeDocument/2006/relationships/customXml" Target="../ink/ink131.xml"/><Relationship Id="rId134" Type="http://schemas.openxmlformats.org/officeDocument/2006/relationships/customXml" Target="../ink/ink139.xml"/><Relationship Id="rId139" Type="http://schemas.openxmlformats.org/officeDocument/2006/relationships/customXml" Target="../ink/ink142.xml"/><Relationship Id="rId80" Type="http://schemas.openxmlformats.org/officeDocument/2006/relationships/customXml" Target="../ink/ink112.xml"/><Relationship Id="rId85" Type="http://schemas.openxmlformats.org/officeDocument/2006/relationships/image" Target="../media/image130.png"/><Relationship Id="rId150" Type="http://schemas.openxmlformats.org/officeDocument/2006/relationships/customXml" Target="../ink/ink147.xml"/><Relationship Id="rId155" Type="http://schemas.openxmlformats.org/officeDocument/2006/relationships/image" Target="../media/image34.png"/><Relationship Id="rId12" Type="http://schemas.openxmlformats.org/officeDocument/2006/relationships/customXml" Target="../ink/ink77.xml"/><Relationship Id="rId17" Type="http://schemas.openxmlformats.org/officeDocument/2006/relationships/image" Target="../media/image98.png"/><Relationship Id="rId33" Type="http://schemas.openxmlformats.org/officeDocument/2006/relationships/image" Target="../media/image106.png"/><Relationship Id="rId38" Type="http://schemas.openxmlformats.org/officeDocument/2006/relationships/image" Target="../media/image107.png"/><Relationship Id="rId59" Type="http://schemas.openxmlformats.org/officeDocument/2006/relationships/image" Target="../media/image117.png"/><Relationship Id="rId103" Type="http://schemas.openxmlformats.org/officeDocument/2006/relationships/image" Target="../media/image139.png"/><Relationship Id="rId108" Type="http://schemas.openxmlformats.org/officeDocument/2006/relationships/customXml" Target="../ink/ink126.xml"/><Relationship Id="rId124" Type="http://schemas.openxmlformats.org/officeDocument/2006/relationships/customXml" Target="../ink/ink134.xml"/><Relationship Id="rId129" Type="http://schemas.openxmlformats.org/officeDocument/2006/relationships/image" Target="../media/image152.png"/><Relationship Id="rId54" Type="http://schemas.openxmlformats.org/officeDocument/2006/relationships/customXml" Target="../ink/ink99.xml"/><Relationship Id="rId70" Type="http://schemas.openxmlformats.org/officeDocument/2006/relationships/customXml" Target="../ink/ink107.xml"/><Relationship Id="rId75" Type="http://schemas.openxmlformats.org/officeDocument/2006/relationships/image" Target="../media/image125.png"/><Relationship Id="rId91" Type="http://schemas.openxmlformats.org/officeDocument/2006/relationships/image" Target="../media/image133.png"/><Relationship Id="rId96" Type="http://schemas.openxmlformats.org/officeDocument/2006/relationships/customXml" Target="../ink/ink120.xml"/><Relationship Id="rId140" Type="http://schemas.openxmlformats.org/officeDocument/2006/relationships/image" Target="../media/image157.png"/><Relationship Id="rId145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74.xml"/><Relationship Id="rId23" Type="http://schemas.openxmlformats.org/officeDocument/2006/relationships/image" Target="../media/image101.png"/><Relationship Id="rId28" Type="http://schemas.openxmlformats.org/officeDocument/2006/relationships/customXml" Target="../ink/ink85.xml"/><Relationship Id="rId49" Type="http://schemas.openxmlformats.org/officeDocument/2006/relationships/image" Target="../media/image112.png"/><Relationship Id="rId114" Type="http://schemas.openxmlformats.org/officeDocument/2006/relationships/customXml" Target="../ink/ink129.xml"/><Relationship Id="rId119" Type="http://schemas.openxmlformats.org/officeDocument/2006/relationships/image" Target="../media/image147.png"/><Relationship Id="rId44" Type="http://schemas.openxmlformats.org/officeDocument/2006/relationships/customXml" Target="../ink/ink94.xml"/><Relationship Id="rId60" Type="http://schemas.openxmlformats.org/officeDocument/2006/relationships/customXml" Target="../ink/ink102.xml"/><Relationship Id="rId65" Type="http://schemas.openxmlformats.org/officeDocument/2006/relationships/image" Target="../media/image120.png"/><Relationship Id="rId81" Type="http://schemas.openxmlformats.org/officeDocument/2006/relationships/image" Target="../media/image128.png"/><Relationship Id="rId86" Type="http://schemas.openxmlformats.org/officeDocument/2006/relationships/customXml" Target="../ink/ink115.xml"/><Relationship Id="rId130" Type="http://schemas.openxmlformats.org/officeDocument/2006/relationships/customXml" Target="../ink/ink137.xml"/><Relationship Id="rId135" Type="http://schemas.openxmlformats.org/officeDocument/2006/relationships/image" Target="../media/image155.png"/><Relationship Id="rId151" Type="http://schemas.openxmlformats.org/officeDocument/2006/relationships/image" Target="../media/image163.png"/><Relationship Id="rId13" Type="http://schemas.openxmlformats.org/officeDocument/2006/relationships/image" Target="../media/image96.png"/><Relationship Id="rId18" Type="http://schemas.openxmlformats.org/officeDocument/2006/relationships/customXml" Target="../ink/ink80.xml"/><Relationship Id="rId39" Type="http://schemas.openxmlformats.org/officeDocument/2006/relationships/customXml" Target="../ink/ink91.xml"/><Relationship Id="rId109" Type="http://schemas.openxmlformats.org/officeDocument/2006/relationships/image" Target="../media/image142.png"/><Relationship Id="rId34" Type="http://schemas.openxmlformats.org/officeDocument/2006/relationships/customXml" Target="../ink/ink88.xml"/><Relationship Id="rId50" Type="http://schemas.openxmlformats.org/officeDocument/2006/relationships/customXml" Target="../ink/ink97.xml"/><Relationship Id="rId55" Type="http://schemas.openxmlformats.org/officeDocument/2006/relationships/image" Target="../media/image115.png"/><Relationship Id="rId76" Type="http://schemas.openxmlformats.org/officeDocument/2006/relationships/customXml" Target="../ink/ink110.xml"/><Relationship Id="rId97" Type="http://schemas.openxmlformats.org/officeDocument/2006/relationships/image" Target="../media/image136.png"/><Relationship Id="rId104" Type="http://schemas.openxmlformats.org/officeDocument/2006/relationships/customXml" Target="../ink/ink124.xml"/><Relationship Id="rId120" Type="http://schemas.openxmlformats.org/officeDocument/2006/relationships/customXml" Target="../ink/ink132.xml"/><Relationship Id="rId125" Type="http://schemas.openxmlformats.org/officeDocument/2006/relationships/image" Target="../media/image150.png"/><Relationship Id="rId141" Type="http://schemas.openxmlformats.org/officeDocument/2006/relationships/customXml" Target="../ink/ink143.xml"/><Relationship Id="rId146" Type="http://schemas.openxmlformats.org/officeDocument/2006/relationships/customXml" Target="../ink/ink145.xml"/><Relationship Id="rId7" Type="http://schemas.openxmlformats.org/officeDocument/2006/relationships/image" Target="../media/image93.png"/><Relationship Id="rId71" Type="http://schemas.openxmlformats.org/officeDocument/2006/relationships/image" Target="../media/image123.png"/><Relationship Id="rId92" Type="http://schemas.openxmlformats.org/officeDocument/2006/relationships/customXml" Target="../ink/ink118.xml"/><Relationship Id="rId2" Type="http://schemas.openxmlformats.org/officeDocument/2006/relationships/customXml" Target="../ink/ink72.xml"/><Relationship Id="rId29" Type="http://schemas.openxmlformats.org/officeDocument/2006/relationships/image" Target="../media/image104.png"/><Relationship Id="rId24" Type="http://schemas.openxmlformats.org/officeDocument/2006/relationships/customXml" Target="../ink/ink83.xml"/><Relationship Id="rId40" Type="http://schemas.openxmlformats.org/officeDocument/2006/relationships/customXml" Target="../ink/ink92.xml"/><Relationship Id="rId45" Type="http://schemas.openxmlformats.org/officeDocument/2006/relationships/image" Target="../media/image110.png"/><Relationship Id="rId66" Type="http://schemas.openxmlformats.org/officeDocument/2006/relationships/customXml" Target="../ink/ink105.xml"/><Relationship Id="rId87" Type="http://schemas.openxmlformats.org/officeDocument/2006/relationships/image" Target="../media/image131.png"/><Relationship Id="rId110" Type="http://schemas.openxmlformats.org/officeDocument/2006/relationships/customXml" Target="../ink/ink127.xml"/><Relationship Id="rId115" Type="http://schemas.openxmlformats.org/officeDocument/2006/relationships/image" Target="../media/image145.png"/><Relationship Id="rId131" Type="http://schemas.openxmlformats.org/officeDocument/2006/relationships/image" Target="../media/image153.png"/><Relationship Id="rId136" Type="http://schemas.openxmlformats.org/officeDocument/2006/relationships/customXml" Target="../ink/ink140.xml"/><Relationship Id="rId61" Type="http://schemas.openxmlformats.org/officeDocument/2006/relationships/image" Target="../media/image118.png"/><Relationship Id="rId82" Type="http://schemas.openxmlformats.org/officeDocument/2006/relationships/customXml" Target="../ink/ink113.xml"/><Relationship Id="rId152" Type="http://schemas.openxmlformats.org/officeDocument/2006/relationships/customXml" Target="../ink/ink148.xml"/><Relationship Id="rId19" Type="http://schemas.openxmlformats.org/officeDocument/2006/relationships/image" Target="../media/image99.png"/><Relationship Id="rId14" Type="http://schemas.openxmlformats.org/officeDocument/2006/relationships/customXml" Target="../ink/ink78.xml"/><Relationship Id="rId30" Type="http://schemas.openxmlformats.org/officeDocument/2006/relationships/customXml" Target="../ink/ink86.xml"/><Relationship Id="rId35" Type="http://schemas.openxmlformats.org/officeDocument/2006/relationships/customXml" Target="../ink/ink89.xml"/><Relationship Id="rId56" Type="http://schemas.openxmlformats.org/officeDocument/2006/relationships/customXml" Target="../ink/ink100.xml"/><Relationship Id="rId77" Type="http://schemas.openxmlformats.org/officeDocument/2006/relationships/image" Target="../media/image126.png"/><Relationship Id="rId100" Type="http://schemas.openxmlformats.org/officeDocument/2006/relationships/customXml" Target="../ink/ink122.xml"/><Relationship Id="rId105" Type="http://schemas.openxmlformats.org/officeDocument/2006/relationships/image" Target="../media/image140.png"/><Relationship Id="rId126" Type="http://schemas.openxmlformats.org/officeDocument/2006/relationships/customXml" Target="../ink/ink135.xml"/><Relationship Id="rId147" Type="http://schemas.openxmlformats.org/officeDocument/2006/relationships/image" Target="../media/image161.png"/><Relationship Id="rId8" Type="http://schemas.openxmlformats.org/officeDocument/2006/relationships/customXml" Target="../ink/ink75.xml"/><Relationship Id="rId51" Type="http://schemas.openxmlformats.org/officeDocument/2006/relationships/image" Target="../media/image113.png"/><Relationship Id="rId72" Type="http://schemas.openxmlformats.org/officeDocument/2006/relationships/customXml" Target="../ink/ink108.xml"/><Relationship Id="rId93" Type="http://schemas.openxmlformats.org/officeDocument/2006/relationships/image" Target="../media/image134.png"/><Relationship Id="rId98" Type="http://schemas.openxmlformats.org/officeDocument/2006/relationships/customXml" Target="../ink/ink121.xml"/><Relationship Id="rId121" Type="http://schemas.openxmlformats.org/officeDocument/2006/relationships/image" Target="../media/image148.png"/><Relationship Id="rId142" Type="http://schemas.openxmlformats.org/officeDocument/2006/relationships/image" Target="../media/image158.png"/><Relationship Id="rId3" Type="http://schemas.openxmlformats.org/officeDocument/2006/relationships/image" Target="../media/image91.png"/><Relationship Id="rId25" Type="http://schemas.openxmlformats.org/officeDocument/2006/relationships/image" Target="../media/image102.png"/><Relationship Id="rId46" Type="http://schemas.openxmlformats.org/officeDocument/2006/relationships/customXml" Target="../ink/ink95.xml"/><Relationship Id="rId67" Type="http://schemas.openxmlformats.org/officeDocument/2006/relationships/image" Target="../media/image121.png"/><Relationship Id="rId116" Type="http://schemas.openxmlformats.org/officeDocument/2006/relationships/customXml" Target="../ink/ink130.xml"/><Relationship Id="rId137" Type="http://schemas.openxmlformats.org/officeDocument/2006/relationships/customXml" Target="../ink/ink141.xml"/><Relationship Id="rId20" Type="http://schemas.openxmlformats.org/officeDocument/2006/relationships/customXml" Target="../ink/ink81.xml"/><Relationship Id="rId41" Type="http://schemas.openxmlformats.org/officeDocument/2006/relationships/image" Target="../media/image108.png"/><Relationship Id="rId62" Type="http://schemas.openxmlformats.org/officeDocument/2006/relationships/customXml" Target="../ink/ink103.xml"/><Relationship Id="rId83" Type="http://schemas.openxmlformats.org/officeDocument/2006/relationships/image" Target="../media/image129.png"/><Relationship Id="rId88" Type="http://schemas.openxmlformats.org/officeDocument/2006/relationships/customXml" Target="../ink/ink116.xml"/><Relationship Id="rId111" Type="http://schemas.openxmlformats.org/officeDocument/2006/relationships/image" Target="../media/image143.png"/><Relationship Id="rId132" Type="http://schemas.openxmlformats.org/officeDocument/2006/relationships/customXml" Target="../ink/ink138.xml"/><Relationship Id="rId153" Type="http://schemas.openxmlformats.org/officeDocument/2006/relationships/image" Target="../media/image164.png"/><Relationship Id="rId15" Type="http://schemas.openxmlformats.org/officeDocument/2006/relationships/image" Target="../media/image97.png"/><Relationship Id="rId36" Type="http://schemas.openxmlformats.org/officeDocument/2006/relationships/image" Target="../media/image12.png"/><Relationship Id="rId57" Type="http://schemas.openxmlformats.org/officeDocument/2006/relationships/image" Target="../media/image116.png"/><Relationship Id="rId106" Type="http://schemas.openxmlformats.org/officeDocument/2006/relationships/customXml" Target="../ink/ink125.xml"/><Relationship Id="rId127" Type="http://schemas.openxmlformats.org/officeDocument/2006/relationships/image" Target="../media/image151.png"/><Relationship Id="rId10" Type="http://schemas.openxmlformats.org/officeDocument/2006/relationships/customXml" Target="../ink/ink76.xml"/><Relationship Id="rId31" Type="http://schemas.openxmlformats.org/officeDocument/2006/relationships/image" Target="../media/image105.png"/><Relationship Id="rId52" Type="http://schemas.openxmlformats.org/officeDocument/2006/relationships/customXml" Target="../ink/ink98.xml"/><Relationship Id="rId73" Type="http://schemas.openxmlformats.org/officeDocument/2006/relationships/image" Target="../media/image124.png"/><Relationship Id="rId78" Type="http://schemas.openxmlformats.org/officeDocument/2006/relationships/customXml" Target="../ink/ink111.xml"/><Relationship Id="rId94" Type="http://schemas.openxmlformats.org/officeDocument/2006/relationships/customXml" Target="../ink/ink119.xml"/><Relationship Id="rId99" Type="http://schemas.openxmlformats.org/officeDocument/2006/relationships/image" Target="../media/image137.png"/><Relationship Id="rId101" Type="http://schemas.openxmlformats.org/officeDocument/2006/relationships/image" Target="../media/image138.png"/><Relationship Id="rId122" Type="http://schemas.openxmlformats.org/officeDocument/2006/relationships/customXml" Target="../ink/ink133.xml"/><Relationship Id="rId143" Type="http://schemas.openxmlformats.org/officeDocument/2006/relationships/customXml" Target="../ink/ink144.xml"/><Relationship Id="rId148" Type="http://schemas.openxmlformats.org/officeDocument/2006/relationships/customXml" Target="../ink/ink146.xml"/><Relationship Id="rId4" Type="http://schemas.openxmlformats.org/officeDocument/2006/relationships/customXml" Target="../ink/ink73.xml"/><Relationship Id="rId9" Type="http://schemas.openxmlformats.org/officeDocument/2006/relationships/image" Target="../media/image94.png"/><Relationship Id="rId26" Type="http://schemas.openxmlformats.org/officeDocument/2006/relationships/customXml" Target="../ink/ink84.xml"/><Relationship Id="rId47" Type="http://schemas.openxmlformats.org/officeDocument/2006/relationships/image" Target="../media/image111.png"/><Relationship Id="rId68" Type="http://schemas.openxmlformats.org/officeDocument/2006/relationships/customXml" Target="../ink/ink106.xml"/><Relationship Id="rId89" Type="http://schemas.openxmlformats.org/officeDocument/2006/relationships/image" Target="../media/image132.png"/><Relationship Id="rId112" Type="http://schemas.openxmlformats.org/officeDocument/2006/relationships/customXml" Target="../ink/ink128.xml"/><Relationship Id="rId133" Type="http://schemas.openxmlformats.org/officeDocument/2006/relationships/image" Target="../media/image154.png"/><Relationship Id="rId154" Type="http://schemas.openxmlformats.org/officeDocument/2006/relationships/image" Target="../media/image33.png"/><Relationship Id="rId16" Type="http://schemas.openxmlformats.org/officeDocument/2006/relationships/customXml" Target="../ink/ink79.xml"/><Relationship Id="rId37" Type="http://schemas.openxmlformats.org/officeDocument/2006/relationships/customXml" Target="../ink/ink90.xml"/><Relationship Id="rId58" Type="http://schemas.openxmlformats.org/officeDocument/2006/relationships/customXml" Target="../ink/ink101.xml"/><Relationship Id="rId79" Type="http://schemas.openxmlformats.org/officeDocument/2006/relationships/image" Target="../media/image127.png"/><Relationship Id="rId102" Type="http://schemas.openxmlformats.org/officeDocument/2006/relationships/customXml" Target="../ink/ink123.xml"/><Relationship Id="rId123" Type="http://schemas.openxmlformats.org/officeDocument/2006/relationships/image" Target="../media/image149.png"/><Relationship Id="rId144" Type="http://schemas.openxmlformats.org/officeDocument/2006/relationships/image" Target="../media/image159.png"/><Relationship Id="rId90" Type="http://schemas.openxmlformats.org/officeDocument/2006/relationships/customXml" Target="../ink/ink11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A670D-2D3F-54A6-E17E-05AA6D12DC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6286" y="406400"/>
            <a:ext cx="9144000" cy="2387600"/>
          </a:xfrm>
        </p:spPr>
        <p:txBody>
          <a:bodyPr>
            <a:normAutofit/>
          </a:bodyPr>
          <a:lstStyle/>
          <a:p>
            <a:r>
              <a:rPr lang="en-GB" sz="8000" b="1" dirty="0"/>
              <a:t>1.2 Vectors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338949-26D5-741B-DEE9-BAEA5C49AF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8000" y="3602038"/>
            <a:ext cx="9144000" cy="1655762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Scalars vs Vectors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Addition of vectors in 1 and 2 dimensions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Resolving components of vectors</a:t>
            </a:r>
          </a:p>
        </p:txBody>
      </p:sp>
    </p:spTree>
    <p:extLst>
      <p:ext uri="{BB962C8B-B14F-4D97-AF65-F5344CB8AC3E}">
        <p14:creationId xmlns:p14="http://schemas.microsoft.com/office/powerpoint/2010/main" val="15437370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AA9C2-F4EE-80C5-0814-6271C88C5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Vectors vs Scalars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8995AF-E2D8-1978-2337-2237C69D80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/>
              <a:t>Vectors have </a:t>
            </a:r>
            <a:r>
              <a:rPr lang="en-GB" sz="4000" b="1" dirty="0"/>
              <a:t>Magnitude </a:t>
            </a:r>
            <a:r>
              <a:rPr lang="en-GB" sz="4000" dirty="0"/>
              <a:t>and</a:t>
            </a:r>
            <a:r>
              <a:rPr lang="en-GB" sz="4000" b="1" dirty="0"/>
              <a:t> Direction</a:t>
            </a:r>
            <a:r>
              <a:rPr lang="en-GB" sz="4000" dirty="0"/>
              <a:t>.</a:t>
            </a:r>
          </a:p>
          <a:p>
            <a:r>
              <a:rPr lang="en-GB" sz="4000" dirty="0"/>
              <a:t>Scalars only have </a:t>
            </a:r>
            <a:r>
              <a:rPr lang="en-GB" sz="4000" b="1" dirty="0"/>
              <a:t>Magnitude</a:t>
            </a:r>
            <a:r>
              <a:rPr lang="en-GB" sz="4000" dirty="0"/>
              <a:t>.</a:t>
            </a:r>
          </a:p>
          <a:p>
            <a:pPr marL="0" indent="0">
              <a:buNone/>
            </a:pPr>
            <a:r>
              <a:rPr lang="en-GB" sz="4000" dirty="0"/>
              <a:t>A Distance of 7m is a scalar </a:t>
            </a:r>
          </a:p>
          <a:p>
            <a:pPr marL="0" indent="0">
              <a:buNone/>
            </a:pPr>
            <a:r>
              <a:rPr lang="en-GB" sz="4000" dirty="0"/>
              <a:t>A Displacement of 7m to the North is a vector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75468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96A3DC40-4A76-DAA8-E1C5-49B8DE57EDD2}"/>
              </a:ext>
            </a:extLst>
          </p:cNvPr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algn="ctr" eaLnBrk="1" hangingPunct="1"/>
            <a:r>
              <a:rPr lang="en-GB" altLang="en-US" b="1" dirty="0"/>
              <a:t>Addition of vectors 1</a:t>
            </a:r>
          </a:p>
        </p:txBody>
      </p:sp>
      <p:sp>
        <p:nvSpPr>
          <p:cNvPr id="148490" name="Text Box 10">
            <a:extLst>
              <a:ext uri="{FF2B5EF4-FFF2-40B4-BE49-F238E27FC236}">
                <a16:creationId xmlns:a16="http://schemas.microsoft.com/office/drawing/2014/main" id="{5EF8CB09-D836-70F8-0129-77E9EEEDF8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92338" y="3206751"/>
            <a:ext cx="7848600" cy="779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/>
              <a:t>The original vectors are called </a:t>
            </a:r>
            <a:r>
              <a:rPr lang="en-GB" altLang="en-US" sz="1800" b="1">
                <a:solidFill>
                  <a:srgbClr val="FF3300"/>
                </a:solidFill>
              </a:rPr>
              <a:t>COMPONENT</a:t>
            </a:r>
            <a:r>
              <a:rPr lang="en-GB" altLang="en-US" sz="1800"/>
              <a:t> vectors.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/>
              <a:t>The final overall vector is called the </a:t>
            </a:r>
            <a:r>
              <a:rPr lang="en-GB" altLang="en-US" sz="1800" b="1">
                <a:solidFill>
                  <a:srgbClr val="FF3300"/>
                </a:solidFill>
              </a:rPr>
              <a:t>RESULTANT</a:t>
            </a:r>
            <a:r>
              <a:rPr lang="en-GB" altLang="en-US" sz="1800"/>
              <a:t> vector.</a:t>
            </a:r>
          </a:p>
        </p:txBody>
      </p:sp>
      <p:grpSp>
        <p:nvGrpSpPr>
          <p:cNvPr id="2" name="Group 47">
            <a:extLst>
              <a:ext uri="{FF2B5EF4-FFF2-40B4-BE49-F238E27FC236}">
                <a16:creationId xmlns:a16="http://schemas.microsoft.com/office/drawing/2014/main" id="{3E41451E-F633-DE73-D0E8-784A8178086C}"/>
              </a:ext>
            </a:extLst>
          </p:cNvPr>
          <p:cNvGrpSpPr>
            <a:grpSpLocks/>
          </p:cNvGrpSpPr>
          <p:nvPr/>
        </p:nvGrpSpPr>
        <p:grpSpPr bwMode="auto">
          <a:xfrm>
            <a:off x="2913064" y="1350964"/>
            <a:ext cx="2276475" cy="846137"/>
            <a:chOff x="457" y="877"/>
            <a:chExt cx="1434" cy="533"/>
          </a:xfrm>
        </p:grpSpPr>
        <p:sp>
          <p:nvSpPr>
            <p:cNvPr id="5156" name="Oval 24">
              <a:extLst>
                <a:ext uri="{FF2B5EF4-FFF2-40B4-BE49-F238E27FC236}">
                  <a16:creationId xmlns:a16="http://schemas.microsoft.com/office/drawing/2014/main" id="{0554AFA7-581D-6766-676F-A754C69135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8" y="1028"/>
              <a:ext cx="150" cy="15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57" name="Line 25">
              <a:extLst>
                <a:ext uri="{FF2B5EF4-FFF2-40B4-BE49-F238E27FC236}">
                  <a16:creationId xmlns:a16="http://schemas.microsoft.com/office/drawing/2014/main" id="{421B8FB9-86DA-611A-4BC3-535D2764626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18" y="1087"/>
              <a:ext cx="773" cy="0"/>
            </a:xfrm>
            <a:prstGeom prst="line">
              <a:avLst/>
            </a:prstGeom>
            <a:noFill/>
            <a:ln w="38100">
              <a:solidFill>
                <a:srgbClr val="FF0066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58" name="Line 26">
              <a:extLst>
                <a:ext uri="{FF2B5EF4-FFF2-40B4-BE49-F238E27FC236}">
                  <a16:creationId xmlns:a16="http://schemas.microsoft.com/office/drawing/2014/main" id="{88BEB09B-2C20-BB79-BDF6-F436D8E518A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17" y="1131"/>
              <a:ext cx="1074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59" name="Text Box 27">
              <a:extLst>
                <a:ext uri="{FF2B5EF4-FFF2-40B4-BE49-F238E27FC236}">
                  <a16:creationId xmlns:a16="http://schemas.microsoft.com/office/drawing/2014/main" id="{ABC2B319-3FF9-A2B3-5806-5F34103075B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68" y="877"/>
              <a:ext cx="334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>
                  <a:solidFill>
                    <a:srgbClr val="FF0066"/>
                  </a:solidFill>
                </a:rPr>
                <a:t>4N</a:t>
              </a:r>
            </a:p>
          </p:txBody>
        </p:sp>
        <p:sp>
          <p:nvSpPr>
            <p:cNvPr id="5160" name="Text Box 28">
              <a:extLst>
                <a:ext uri="{FF2B5EF4-FFF2-40B4-BE49-F238E27FC236}">
                  <a16:creationId xmlns:a16="http://schemas.microsoft.com/office/drawing/2014/main" id="{476400CA-0473-76A9-805D-B74715A0BB0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10" y="1123"/>
              <a:ext cx="334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>
                  <a:solidFill>
                    <a:schemeClr val="accent2"/>
                  </a:solidFill>
                </a:rPr>
                <a:t>6N</a:t>
              </a:r>
            </a:p>
          </p:txBody>
        </p:sp>
        <p:sp>
          <p:nvSpPr>
            <p:cNvPr id="5161" name="Text Box 29">
              <a:extLst>
                <a:ext uri="{FF2B5EF4-FFF2-40B4-BE49-F238E27FC236}">
                  <a16:creationId xmlns:a16="http://schemas.microsoft.com/office/drawing/2014/main" id="{C2D3B20F-7F68-65A7-F9CF-FA5973FEF40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57" y="1179"/>
              <a:ext cx="601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object</a:t>
              </a:r>
            </a:p>
          </p:txBody>
        </p:sp>
      </p:grpSp>
      <p:grpSp>
        <p:nvGrpSpPr>
          <p:cNvPr id="3" name="Group 48">
            <a:extLst>
              <a:ext uri="{FF2B5EF4-FFF2-40B4-BE49-F238E27FC236}">
                <a16:creationId xmlns:a16="http://schemas.microsoft.com/office/drawing/2014/main" id="{915EAFB5-3BE8-146B-FDC4-4581B730E156}"/>
              </a:ext>
            </a:extLst>
          </p:cNvPr>
          <p:cNvGrpSpPr>
            <a:grpSpLocks/>
          </p:cNvGrpSpPr>
          <p:nvPr/>
        </p:nvGrpSpPr>
        <p:grpSpPr bwMode="auto">
          <a:xfrm>
            <a:off x="6203950" y="1365251"/>
            <a:ext cx="3481388" cy="815975"/>
            <a:chOff x="2288" y="889"/>
            <a:chExt cx="2193" cy="514"/>
          </a:xfrm>
        </p:grpSpPr>
        <p:sp>
          <p:nvSpPr>
            <p:cNvPr id="5150" name="Oval 30">
              <a:extLst>
                <a:ext uri="{FF2B5EF4-FFF2-40B4-BE49-F238E27FC236}">
                  <a16:creationId xmlns:a16="http://schemas.microsoft.com/office/drawing/2014/main" id="{316A50E1-32F1-036B-6B53-AF76A2614E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9" y="1021"/>
              <a:ext cx="150" cy="15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51" name="Line 31">
              <a:extLst>
                <a:ext uri="{FF2B5EF4-FFF2-40B4-BE49-F238E27FC236}">
                  <a16:creationId xmlns:a16="http://schemas.microsoft.com/office/drawing/2014/main" id="{F834CF59-1D69-2D3D-4D74-F9E4694E17D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649" y="1100"/>
              <a:ext cx="773" cy="0"/>
            </a:xfrm>
            <a:prstGeom prst="line">
              <a:avLst/>
            </a:prstGeom>
            <a:noFill/>
            <a:ln w="38100">
              <a:solidFill>
                <a:srgbClr val="FF0066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52" name="Line 32">
              <a:extLst>
                <a:ext uri="{FF2B5EF4-FFF2-40B4-BE49-F238E27FC236}">
                  <a16:creationId xmlns:a16="http://schemas.microsoft.com/office/drawing/2014/main" id="{D824B062-8E05-28EE-AAEF-42A1CDA6383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07" y="1098"/>
              <a:ext cx="1074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53" name="Text Box 33">
              <a:extLst>
                <a:ext uri="{FF2B5EF4-FFF2-40B4-BE49-F238E27FC236}">
                  <a16:creationId xmlns:a16="http://schemas.microsoft.com/office/drawing/2014/main" id="{5CAFCB8F-F1BA-C551-8C3F-E7DD451711F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90" y="889"/>
              <a:ext cx="334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>
                  <a:solidFill>
                    <a:srgbClr val="FF0066"/>
                  </a:solidFill>
                </a:rPr>
                <a:t>4N</a:t>
              </a:r>
            </a:p>
          </p:txBody>
        </p:sp>
        <p:sp>
          <p:nvSpPr>
            <p:cNvPr id="5154" name="Text Box 34">
              <a:extLst>
                <a:ext uri="{FF2B5EF4-FFF2-40B4-BE49-F238E27FC236}">
                  <a16:creationId xmlns:a16="http://schemas.microsoft.com/office/drawing/2014/main" id="{9C472176-792F-7D61-76C4-4484806C5F9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53" y="1084"/>
              <a:ext cx="334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>
                  <a:solidFill>
                    <a:schemeClr val="accent2"/>
                  </a:solidFill>
                </a:rPr>
                <a:t>6N</a:t>
              </a:r>
            </a:p>
          </p:txBody>
        </p:sp>
        <p:sp>
          <p:nvSpPr>
            <p:cNvPr id="5155" name="Text Box 35">
              <a:extLst>
                <a:ext uri="{FF2B5EF4-FFF2-40B4-BE49-F238E27FC236}">
                  <a16:creationId xmlns:a16="http://schemas.microsoft.com/office/drawing/2014/main" id="{170EB02E-5122-13FE-B412-F5FEA056A99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88" y="1172"/>
              <a:ext cx="601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object</a:t>
              </a:r>
            </a:p>
          </p:txBody>
        </p:sp>
      </p:grpSp>
      <p:grpSp>
        <p:nvGrpSpPr>
          <p:cNvPr id="4" name="Group 46">
            <a:extLst>
              <a:ext uri="{FF2B5EF4-FFF2-40B4-BE49-F238E27FC236}">
                <a16:creationId xmlns:a16="http://schemas.microsoft.com/office/drawing/2014/main" id="{070CE1F4-6C08-8B3C-FF61-DABBB60C5BDC}"/>
              </a:ext>
            </a:extLst>
          </p:cNvPr>
          <p:cNvGrpSpPr>
            <a:grpSpLocks/>
          </p:cNvGrpSpPr>
          <p:nvPr/>
        </p:nvGrpSpPr>
        <p:grpSpPr bwMode="auto">
          <a:xfrm>
            <a:off x="6203950" y="2247901"/>
            <a:ext cx="3429000" cy="817563"/>
            <a:chOff x="480" y="1436"/>
            <a:chExt cx="2160" cy="515"/>
          </a:xfrm>
        </p:grpSpPr>
        <p:sp>
          <p:nvSpPr>
            <p:cNvPr id="5146" name="Oval 36">
              <a:extLst>
                <a:ext uri="{FF2B5EF4-FFF2-40B4-BE49-F238E27FC236}">
                  <a16:creationId xmlns:a16="http://schemas.microsoft.com/office/drawing/2014/main" id="{4F3A534E-ABCA-5529-3558-ADC259DDBD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1" y="1569"/>
              <a:ext cx="150" cy="15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47" name="Text Box 39">
              <a:extLst>
                <a:ext uri="{FF2B5EF4-FFF2-40B4-BE49-F238E27FC236}">
                  <a16:creationId xmlns:a16="http://schemas.microsoft.com/office/drawing/2014/main" id="{C5FE26B7-7033-4F47-2871-43FA2EDE2B3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63" y="1436"/>
              <a:ext cx="1263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resultant = 10N</a:t>
              </a:r>
            </a:p>
          </p:txBody>
        </p:sp>
        <p:sp>
          <p:nvSpPr>
            <p:cNvPr id="5148" name="Text Box 41">
              <a:extLst>
                <a:ext uri="{FF2B5EF4-FFF2-40B4-BE49-F238E27FC236}">
                  <a16:creationId xmlns:a16="http://schemas.microsoft.com/office/drawing/2014/main" id="{A71FC62D-C234-C7CF-5A77-58FD85D2030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0" y="1720"/>
              <a:ext cx="601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object</a:t>
              </a:r>
            </a:p>
          </p:txBody>
        </p:sp>
        <p:sp>
          <p:nvSpPr>
            <p:cNvPr id="5149" name="Line 42">
              <a:extLst>
                <a:ext uri="{FF2B5EF4-FFF2-40B4-BE49-F238E27FC236}">
                  <a16:creationId xmlns:a16="http://schemas.microsoft.com/office/drawing/2014/main" id="{590AD46C-B8E5-6664-3BDF-0E3DE445146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39" y="1652"/>
              <a:ext cx="1801" cy="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69">
            <a:extLst>
              <a:ext uri="{FF2B5EF4-FFF2-40B4-BE49-F238E27FC236}">
                <a16:creationId xmlns:a16="http://schemas.microsoft.com/office/drawing/2014/main" id="{FB9534C9-D054-2646-697E-2AE5083FFB6B}"/>
              </a:ext>
            </a:extLst>
          </p:cNvPr>
          <p:cNvGrpSpPr>
            <a:grpSpLocks/>
          </p:cNvGrpSpPr>
          <p:nvPr/>
        </p:nvGrpSpPr>
        <p:grpSpPr bwMode="auto">
          <a:xfrm>
            <a:off x="2174875" y="4265613"/>
            <a:ext cx="3219450" cy="793750"/>
            <a:chOff x="410" y="2701"/>
            <a:chExt cx="2028" cy="500"/>
          </a:xfrm>
        </p:grpSpPr>
        <p:sp>
          <p:nvSpPr>
            <p:cNvPr id="5140" name="Oval 51">
              <a:extLst>
                <a:ext uri="{FF2B5EF4-FFF2-40B4-BE49-F238E27FC236}">
                  <a16:creationId xmlns:a16="http://schemas.microsoft.com/office/drawing/2014/main" id="{FF6C169C-09F2-E145-8410-357B47B8B8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2" y="2826"/>
              <a:ext cx="150" cy="15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41" name="Line 52">
              <a:extLst>
                <a:ext uri="{FF2B5EF4-FFF2-40B4-BE49-F238E27FC236}">
                  <a16:creationId xmlns:a16="http://schemas.microsoft.com/office/drawing/2014/main" id="{E5EF4E5A-8E06-A81B-C889-8DC6AFB49B2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10" y="2904"/>
              <a:ext cx="773" cy="0"/>
            </a:xfrm>
            <a:prstGeom prst="line">
              <a:avLst/>
            </a:prstGeom>
            <a:noFill/>
            <a:ln w="38100">
              <a:solidFill>
                <a:srgbClr val="FF0066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42" name="Line 53">
              <a:extLst>
                <a:ext uri="{FF2B5EF4-FFF2-40B4-BE49-F238E27FC236}">
                  <a16:creationId xmlns:a16="http://schemas.microsoft.com/office/drawing/2014/main" id="{F71B0895-6B22-C1E9-211E-35CFD532648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64" y="2903"/>
              <a:ext cx="1074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43" name="Text Box 54">
              <a:extLst>
                <a:ext uri="{FF2B5EF4-FFF2-40B4-BE49-F238E27FC236}">
                  <a16:creationId xmlns:a16="http://schemas.microsoft.com/office/drawing/2014/main" id="{3B1823DA-4A01-4E88-E15E-8E92AD71494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29" y="2701"/>
              <a:ext cx="334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>
                  <a:solidFill>
                    <a:srgbClr val="FF0066"/>
                  </a:solidFill>
                </a:rPr>
                <a:t>4N</a:t>
              </a:r>
            </a:p>
          </p:txBody>
        </p:sp>
        <p:sp>
          <p:nvSpPr>
            <p:cNvPr id="5144" name="Text Box 55">
              <a:extLst>
                <a:ext uri="{FF2B5EF4-FFF2-40B4-BE49-F238E27FC236}">
                  <a16:creationId xmlns:a16="http://schemas.microsoft.com/office/drawing/2014/main" id="{5F26C86F-E9DE-4F62-E87A-895287FC4E3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15" y="2701"/>
              <a:ext cx="334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>
                  <a:solidFill>
                    <a:schemeClr val="accent2"/>
                  </a:solidFill>
                </a:rPr>
                <a:t>6N</a:t>
              </a:r>
            </a:p>
          </p:txBody>
        </p:sp>
        <p:sp>
          <p:nvSpPr>
            <p:cNvPr id="5145" name="Text Box 56">
              <a:extLst>
                <a:ext uri="{FF2B5EF4-FFF2-40B4-BE49-F238E27FC236}">
                  <a16:creationId xmlns:a16="http://schemas.microsoft.com/office/drawing/2014/main" id="{8D1260C0-D5AA-39F9-FCC4-EDBD6EBA0D9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91" y="2970"/>
              <a:ext cx="601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object</a:t>
              </a:r>
            </a:p>
          </p:txBody>
        </p:sp>
      </p:grpSp>
      <p:grpSp>
        <p:nvGrpSpPr>
          <p:cNvPr id="6" name="Group 70">
            <a:extLst>
              <a:ext uri="{FF2B5EF4-FFF2-40B4-BE49-F238E27FC236}">
                <a16:creationId xmlns:a16="http://schemas.microsoft.com/office/drawing/2014/main" id="{1615E126-41F5-1B4D-75D9-09D87E8EA24A}"/>
              </a:ext>
            </a:extLst>
          </p:cNvPr>
          <p:cNvGrpSpPr>
            <a:grpSpLocks/>
          </p:cNvGrpSpPr>
          <p:nvPr/>
        </p:nvGrpSpPr>
        <p:grpSpPr bwMode="auto">
          <a:xfrm>
            <a:off x="6203951" y="4252913"/>
            <a:ext cx="3514725" cy="817562"/>
            <a:chOff x="3064" y="2680"/>
            <a:chExt cx="2214" cy="515"/>
          </a:xfrm>
        </p:grpSpPr>
        <p:sp>
          <p:nvSpPr>
            <p:cNvPr id="5134" name="Oval 58">
              <a:extLst>
                <a:ext uri="{FF2B5EF4-FFF2-40B4-BE49-F238E27FC236}">
                  <a16:creationId xmlns:a16="http://schemas.microsoft.com/office/drawing/2014/main" id="{926A925D-93E7-A052-3FB1-D34AB3C23ED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5" y="2813"/>
              <a:ext cx="150" cy="15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35" name="Line 59">
              <a:extLst>
                <a:ext uri="{FF2B5EF4-FFF2-40B4-BE49-F238E27FC236}">
                  <a16:creationId xmlns:a16="http://schemas.microsoft.com/office/drawing/2014/main" id="{8922B5FD-B4F4-12E2-413B-1B38F88D9BB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05" y="2881"/>
              <a:ext cx="773" cy="0"/>
            </a:xfrm>
            <a:prstGeom prst="line">
              <a:avLst/>
            </a:prstGeom>
            <a:noFill/>
            <a:ln w="38100">
              <a:solidFill>
                <a:srgbClr val="FF0066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36" name="Line 60">
              <a:extLst>
                <a:ext uri="{FF2B5EF4-FFF2-40B4-BE49-F238E27FC236}">
                  <a16:creationId xmlns:a16="http://schemas.microsoft.com/office/drawing/2014/main" id="{04733BE4-25F1-5455-323C-712B3404001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36" y="2881"/>
              <a:ext cx="1074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37" name="Text Box 61">
              <a:extLst>
                <a:ext uri="{FF2B5EF4-FFF2-40B4-BE49-F238E27FC236}">
                  <a16:creationId xmlns:a16="http://schemas.microsoft.com/office/drawing/2014/main" id="{197C675A-8B3F-103C-C4F4-283DA48C308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94" y="2680"/>
              <a:ext cx="334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>
                  <a:solidFill>
                    <a:srgbClr val="FF0066"/>
                  </a:solidFill>
                </a:rPr>
                <a:t>4N</a:t>
              </a:r>
            </a:p>
          </p:txBody>
        </p:sp>
        <p:sp>
          <p:nvSpPr>
            <p:cNvPr id="5138" name="Text Box 62">
              <a:extLst>
                <a:ext uri="{FF2B5EF4-FFF2-40B4-BE49-F238E27FC236}">
                  <a16:creationId xmlns:a16="http://schemas.microsoft.com/office/drawing/2014/main" id="{DF51C73E-554A-9DF8-7974-E34FA0D22DA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02" y="2680"/>
              <a:ext cx="334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>
                  <a:solidFill>
                    <a:schemeClr val="accent2"/>
                  </a:solidFill>
                </a:rPr>
                <a:t>6N</a:t>
              </a:r>
            </a:p>
          </p:txBody>
        </p:sp>
        <p:sp>
          <p:nvSpPr>
            <p:cNvPr id="5139" name="Text Box 63">
              <a:extLst>
                <a:ext uri="{FF2B5EF4-FFF2-40B4-BE49-F238E27FC236}">
                  <a16:creationId xmlns:a16="http://schemas.microsoft.com/office/drawing/2014/main" id="{BCF4A0B7-5665-FDE9-B60A-B307CAB67AB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64" y="2964"/>
              <a:ext cx="601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object</a:t>
              </a:r>
            </a:p>
          </p:txBody>
        </p:sp>
      </p:grpSp>
      <p:grpSp>
        <p:nvGrpSpPr>
          <p:cNvPr id="7" name="Group 71">
            <a:extLst>
              <a:ext uri="{FF2B5EF4-FFF2-40B4-BE49-F238E27FC236}">
                <a16:creationId xmlns:a16="http://schemas.microsoft.com/office/drawing/2014/main" id="{53FFBA42-C614-EC8E-FC6A-BFE3D20DFC99}"/>
              </a:ext>
            </a:extLst>
          </p:cNvPr>
          <p:cNvGrpSpPr>
            <a:grpSpLocks/>
          </p:cNvGrpSpPr>
          <p:nvPr/>
        </p:nvGrpSpPr>
        <p:grpSpPr bwMode="auto">
          <a:xfrm>
            <a:off x="6203951" y="5256214"/>
            <a:ext cx="3262313" cy="693737"/>
            <a:chOff x="3077" y="3318"/>
            <a:chExt cx="2055" cy="437"/>
          </a:xfrm>
        </p:grpSpPr>
        <p:sp>
          <p:nvSpPr>
            <p:cNvPr id="5130" name="Oval 65">
              <a:extLst>
                <a:ext uri="{FF2B5EF4-FFF2-40B4-BE49-F238E27FC236}">
                  <a16:creationId xmlns:a16="http://schemas.microsoft.com/office/drawing/2014/main" id="{C0C19E59-6FAC-DB6B-32A3-6985F1CD386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88" y="3379"/>
              <a:ext cx="150" cy="15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5131" name="Text Box 66">
              <a:extLst>
                <a:ext uri="{FF2B5EF4-FFF2-40B4-BE49-F238E27FC236}">
                  <a16:creationId xmlns:a16="http://schemas.microsoft.com/office/drawing/2014/main" id="{7E2D9223-A0A7-4929-368A-937E717AB4A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69" y="3318"/>
              <a:ext cx="1263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resultant = 2N</a:t>
              </a:r>
            </a:p>
          </p:txBody>
        </p:sp>
        <p:sp>
          <p:nvSpPr>
            <p:cNvPr id="5132" name="Text Box 67">
              <a:extLst>
                <a:ext uri="{FF2B5EF4-FFF2-40B4-BE49-F238E27FC236}">
                  <a16:creationId xmlns:a16="http://schemas.microsoft.com/office/drawing/2014/main" id="{70E3153A-F902-3BA4-F49F-7C8A30DD557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7" y="3524"/>
              <a:ext cx="601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object</a:t>
              </a:r>
            </a:p>
          </p:txBody>
        </p:sp>
        <p:sp>
          <p:nvSpPr>
            <p:cNvPr id="5133" name="Line 68">
              <a:extLst>
                <a:ext uri="{FF2B5EF4-FFF2-40B4-BE49-F238E27FC236}">
                  <a16:creationId xmlns:a16="http://schemas.microsoft.com/office/drawing/2014/main" id="{40616230-7260-C549-F914-49C9B9CA83E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36" y="3456"/>
              <a:ext cx="381" cy="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8DE76-4307-DCCF-57B9-B87F3932E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Vectors on the cartesian plane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EFBD6-F697-FBD2-2D47-B0DC2A7B8D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565" y="1765991"/>
            <a:ext cx="10515600" cy="4351338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0C75451-B082-5B3A-17E6-6018801279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638" y="1376312"/>
            <a:ext cx="9500345" cy="5035361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6220A4C4-3BFE-EAFE-3CE2-2BD9C0BFB439}"/>
                  </a:ext>
                </a:extLst>
              </p14:cNvPr>
              <p14:cNvContentPartPr/>
              <p14:nvPr/>
            </p14:nvContentPartPr>
            <p14:xfrm>
              <a:off x="6042395" y="1648068"/>
              <a:ext cx="2290320" cy="229032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6220A4C4-3BFE-EAFE-3CE2-2BD9C0BFB439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033755" y="1639428"/>
                <a:ext cx="2307960" cy="2307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5478B0FD-97A9-E26B-4625-40F6D8B21BF2}"/>
                  </a:ext>
                </a:extLst>
              </p14:cNvPr>
              <p14:cNvContentPartPr/>
              <p14:nvPr/>
            </p14:nvContentPartPr>
            <p14:xfrm>
              <a:off x="12250595" y="4424388"/>
              <a:ext cx="36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5478B0FD-97A9-E26B-4625-40F6D8B21BF2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2241955" y="4415748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2502DDD8-3776-9808-7C70-228DC0651868}"/>
                  </a:ext>
                </a:extLst>
              </p14:cNvPr>
              <p14:cNvContentPartPr/>
              <p14:nvPr/>
            </p14:nvContentPartPr>
            <p14:xfrm>
              <a:off x="8128808" y="1650443"/>
              <a:ext cx="204120" cy="18576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2502DDD8-3776-9808-7C70-228DC0651868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120168" y="1641803"/>
                <a:ext cx="221760" cy="20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1ED4596A-8178-C76C-758A-DAF8A86A8BA0}"/>
                  </a:ext>
                </a:extLst>
              </p14:cNvPr>
              <p14:cNvContentPartPr/>
              <p14:nvPr/>
            </p14:nvContentPartPr>
            <p14:xfrm>
              <a:off x="7158092" y="2799350"/>
              <a:ext cx="115560" cy="31248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1ED4596A-8178-C76C-758A-DAF8A86A8BA0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7149452" y="2790350"/>
                <a:ext cx="133200" cy="330120"/>
              </a:xfrm>
              <a:prstGeom prst="rect">
                <a:avLst/>
              </a:prstGeom>
            </p:spPr>
          </p:pic>
        </mc:Fallback>
      </mc:AlternateContent>
      <p:grpSp>
        <p:nvGrpSpPr>
          <p:cNvPr id="24" name="Group 23">
            <a:extLst>
              <a:ext uri="{FF2B5EF4-FFF2-40B4-BE49-F238E27FC236}">
                <a16:creationId xmlns:a16="http://schemas.microsoft.com/office/drawing/2014/main" id="{050049CC-F89F-2555-29FF-00FE37EC7E63}"/>
              </a:ext>
            </a:extLst>
          </p:cNvPr>
          <p:cNvGrpSpPr/>
          <p:nvPr/>
        </p:nvGrpSpPr>
        <p:grpSpPr>
          <a:xfrm>
            <a:off x="7271132" y="2814110"/>
            <a:ext cx="443880" cy="321840"/>
            <a:chOff x="7271132" y="2814110"/>
            <a:chExt cx="443880" cy="3218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2FC42B81-6CF0-C33B-A84C-7E00B4246B00}"/>
                    </a:ext>
                  </a:extLst>
                </p14:cNvPr>
                <p14:cNvContentPartPr/>
                <p14:nvPr/>
              </p14:nvContentPartPr>
              <p14:xfrm>
                <a:off x="7271132" y="2879990"/>
                <a:ext cx="120240" cy="168480"/>
              </p14:xfrm>
            </p:contentPart>
          </mc:Choice>
          <mc:Fallback xmlns=""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2FC42B81-6CF0-C33B-A84C-7E00B4246B00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7262132" y="2870990"/>
                  <a:ext cx="137880" cy="18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49B78E0F-043B-08DB-6A60-29F9DBCBEC41}"/>
                    </a:ext>
                  </a:extLst>
                </p14:cNvPr>
                <p14:cNvContentPartPr/>
                <p14:nvPr/>
              </p14:nvContentPartPr>
              <p14:xfrm>
                <a:off x="7341692" y="2987630"/>
                <a:ext cx="360" cy="102960"/>
              </p14:xfrm>
            </p:contentPart>
          </mc:Choice>
          <mc:Fallback xmlns=""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49B78E0F-043B-08DB-6A60-29F9DBCBEC41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7333052" y="2978630"/>
                  <a:ext cx="18000" cy="120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A3AE0D24-2784-244E-3C4B-B6804DCD4C91}"/>
                    </a:ext>
                  </a:extLst>
                </p14:cNvPr>
                <p14:cNvContentPartPr/>
                <p14:nvPr/>
              </p14:nvContentPartPr>
              <p14:xfrm>
                <a:off x="7410092" y="3097430"/>
                <a:ext cx="27720" cy="38520"/>
              </p14:xfrm>
            </p:contentPart>
          </mc:Choice>
          <mc:Fallback xmlns=""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A3AE0D24-2784-244E-3C4B-B6804DCD4C91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401092" y="3088790"/>
                  <a:ext cx="45360" cy="5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EB86FD38-886C-8584-30CA-79D697B3DF38}"/>
                    </a:ext>
                  </a:extLst>
                </p14:cNvPr>
                <p14:cNvContentPartPr/>
                <p14:nvPr/>
              </p14:nvContentPartPr>
              <p14:xfrm>
                <a:off x="7532492" y="2879990"/>
                <a:ext cx="103320" cy="162360"/>
              </p14:xfrm>
            </p:contentPart>
          </mc:Choice>
          <mc:Fallback xmlns=""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EB86FD38-886C-8584-30CA-79D697B3DF38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7523492" y="2870990"/>
                  <a:ext cx="120960" cy="180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60AED6C8-B2C7-DD41-F94C-A52108BE84B9}"/>
                    </a:ext>
                  </a:extLst>
                </p14:cNvPr>
                <p14:cNvContentPartPr/>
                <p14:nvPr/>
              </p14:nvContentPartPr>
              <p14:xfrm>
                <a:off x="7591532" y="2992310"/>
                <a:ext cx="3240" cy="90360"/>
              </p14:xfrm>
            </p:contentPart>
          </mc:Choice>
          <mc:Fallback xmlns=""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60AED6C8-B2C7-DD41-F94C-A52108BE84B9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7582532" y="2983670"/>
                  <a:ext cx="20880" cy="10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A7DB185A-B035-1E53-A385-23A227A84904}"/>
                    </a:ext>
                  </a:extLst>
                </p14:cNvPr>
                <p14:cNvContentPartPr/>
                <p14:nvPr/>
              </p14:nvContentPartPr>
              <p14:xfrm>
                <a:off x="7642652" y="2814110"/>
                <a:ext cx="72360" cy="275760"/>
              </p14:xfrm>
            </p:contentPart>
          </mc:Choice>
          <mc:Fallback xmlns=""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A7DB185A-B035-1E53-A385-23A227A84904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7633652" y="2805110"/>
                  <a:ext cx="90000" cy="2934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A3772AF2-6785-4AA1-8B61-2B4802E51BBE}"/>
                  </a:ext>
                </a:extLst>
              </p14:cNvPr>
              <p14:cNvContentPartPr/>
              <p14:nvPr/>
            </p14:nvContentPartPr>
            <p14:xfrm>
              <a:off x="6036031" y="3940200"/>
              <a:ext cx="2303280" cy="36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A3772AF2-6785-4AA1-8B61-2B4802E51BBE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6027391" y="3931560"/>
                <a:ext cx="232092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0CA1B9F6-BC81-AD68-589A-6AC76BAA4057}"/>
                  </a:ext>
                </a:extLst>
              </p14:cNvPr>
              <p14:cNvContentPartPr/>
              <p14:nvPr/>
            </p14:nvContentPartPr>
            <p14:xfrm>
              <a:off x="8342551" y="1642320"/>
              <a:ext cx="360" cy="230652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0CA1B9F6-BC81-AD68-589A-6AC76BAA4057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8333911" y="1633680"/>
                <a:ext cx="18000" cy="2324160"/>
              </a:xfrm>
              <a:prstGeom prst="rect">
                <a:avLst/>
              </a:prstGeom>
            </p:spPr>
          </p:pic>
        </mc:Fallback>
      </mc:AlternateContent>
      <p:grpSp>
        <p:nvGrpSpPr>
          <p:cNvPr id="33" name="Group 32">
            <a:extLst>
              <a:ext uri="{FF2B5EF4-FFF2-40B4-BE49-F238E27FC236}">
                <a16:creationId xmlns:a16="http://schemas.microsoft.com/office/drawing/2014/main" id="{4D0A84F6-B3A0-7482-C908-7078A2DD2848}"/>
              </a:ext>
            </a:extLst>
          </p:cNvPr>
          <p:cNvGrpSpPr/>
          <p:nvPr/>
        </p:nvGrpSpPr>
        <p:grpSpPr>
          <a:xfrm>
            <a:off x="8434823" y="2892123"/>
            <a:ext cx="176760" cy="205920"/>
            <a:chOff x="8434823" y="2892123"/>
            <a:chExt cx="176760" cy="2059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8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71C3B8E2-51EB-59E6-EAB0-7BCA860972D3}"/>
                    </a:ext>
                  </a:extLst>
                </p14:cNvPr>
                <p14:cNvContentPartPr/>
                <p14:nvPr/>
              </p14:nvContentPartPr>
              <p14:xfrm>
                <a:off x="8434823" y="2892123"/>
                <a:ext cx="176760" cy="159120"/>
              </p14:xfrm>
            </p:contentPart>
          </mc:Choice>
          <mc:Fallback xmlns=""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71C3B8E2-51EB-59E6-EAB0-7BCA860972D3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8426183" y="2883483"/>
                  <a:ext cx="194400" cy="176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83F0B3D4-E0D4-99D2-6E46-67125C1CE4BA}"/>
                    </a:ext>
                  </a:extLst>
                </p14:cNvPr>
                <p14:cNvContentPartPr/>
                <p14:nvPr/>
              </p14:nvContentPartPr>
              <p14:xfrm>
                <a:off x="8527703" y="2980323"/>
                <a:ext cx="360" cy="117720"/>
              </p14:xfrm>
            </p:contentPart>
          </mc:Choice>
          <mc:Fallback xmlns=""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83F0B3D4-E0D4-99D2-6E46-67125C1CE4BA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8519063" y="2971323"/>
                  <a:ext cx="18000" cy="1353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70825D3C-05A6-6BDE-14D6-759706D21B26}"/>
                  </a:ext>
                </a:extLst>
              </p14:cNvPr>
              <p14:cNvContentPartPr/>
              <p14:nvPr/>
            </p14:nvContentPartPr>
            <p14:xfrm>
              <a:off x="3751346" y="1633913"/>
              <a:ext cx="2290320" cy="229032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70825D3C-05A6-6BDE-14D6-759706D21B26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742706" y="1625273"/>
                <a:ext cx="2307960" cy="2307960"/>
              </a:xfrm>
              <a:prstGeom prst="rect">
                <a:avLst/>
              </a:prstGeom>
            </p:spPr>
          </p:pic>
        </mc:Fallback>
      </mc:AlternateContent>
      <p:grpSp>
        <p:nvGrpSpPr>
          <p:cNvPr id="37" name="Group 36">
            <a:extLst>
              <a:ext uri="{FF2B5EF4-FFF2-40B4-BE49-F238E27FC236}">
                <a16:creationId xmlns:a16="http://schemas.microsoft.com/office/drawing/2014/main" id="{0ADA8F5A-4DB0-B59C-43B7-B4E9733E2B5F}"/>
              </a:ext>
            </a:extLst>
          </p:cNvPr>
          <p:cNvGrpSpPr/>
          <p:nvPr/>
        </p:nvGrpSpPr>
        <p:grpSpPr>
          <a:xfrm>
            <a:off x="5885138" y="1630974"/>
            <a:ext cx="149760" cy="147600"/>
            <a:chOff x="5885138" y="1630974"/>
            <a:chExt cx="149760" cy="1476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3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4CAB784C-053F-7B2C-52B3-E7B8189CB91D}"/>
                    </a:ext>
                  </a:extLst>
                </p14:cNvPr>
                <p14:cNvContentPartPr/>
                <p14:nvPr/>
              </p14:nvContentPartPr>
              <p14:xfrm>
                <a:off x="5885138" y="1630974"/>
                <a:ext cx="145080" cy="37800"/>
              </p14:xfrm>
            </p:contentPart>
          </mc:Choice>
          <mc:Fallback xmlns=""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4CAB784C-053F-7B2C-52B3-E7B8189CB91D}"/>
                    </a:ext>
                  </a:extLst>
                </p:cNvPr>
                <p:cNvPicPr/>
                <p:nvPr/>
              </p:nvPicPr>
              <p:blipFill>
                <a:blip r:embed="rId34"/>
                <a:stretch>
                  <a:fillRect/>
                </a:stretch>
              </p:blipFill>
              <p:spPr>
                <a:xfrm>
                  <a:off x="5876498" y="1622334"/>
                  <a:ext cx="162720" cy="5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5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0E55E9DE-7A01-5B58-C73B-A0109B379F42}"/>
                    </a:ext>
                  </a:extLst>
                </p14:cNvPr>
                <p14:cNvContentPartPr/>
                <p14:nvPr/>
              </p14:nvContentPartPr>
              <p14:xfrm>
                <a:off x="6001418" y="1631334"/>
                <a:ext cx="33480" cy="147240"/>
              </p14:xfrm>
            </p:contentPart>
          </mc:Choice>
          <mc:Fallback xmlns=""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0E55E9DE-7A01-5B58-C73B-A0109B379F42}"/>
                    </a:ext>
                  </a:extLst>
                </p:cNvPr>
                <p:cNvPicPr/>
                <p:nvPr/>
              </p:nvPicPr>
              <p:blipFill>
                <a:blip r:embed="rId36"/>
                <a:stretch>
                  <a:fillRect/>
                </a:stretch>
              </p:blipFill>
              <p:spPr>
                <a:xfrm>
                  <a:off x="5992778" y="1622334"/>
                  <a:ext cx="51120" cy="1648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81D080B2-F32D-8006-0F65-7408DE3EA687}"/>
              </a:ext>
            </a:extLst>
          </p:cNvPr>
          <p:cNvGrpSpPr/>
          <p:nvPr/>
        </p:nvGrpSpPr>
        <p:grpSpPr>
          <a:xfrm>
            <a:off x="4872676" y="2806674"/>
            <a:ext cx="585720" cy="248400"/>
            <a:chOff x="4872676" y="2806674"/>
            <a:chExt cx="585720" cy="2484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7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E8016697-CEB9-BAFF-C499-7F50ACC5BF55}"/>
                    </a:ext>
                  </a:extLst>
                </p14:cNvPr>
                <p14:cNvContentPartPr/>
                <p14:nvPr/>
              </p14:nvContentPartPr>
              <p14:xfrm>
                <a:off x="4872676" y="2806674"/>
                <a:ext cx="77400" cy="227160"/>
              </p14:xfrm>
            </p:contentPart>
          </mc:Choice>
          <mc:Fallback xmlns=""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E8016697-CEB9-BAFF-C499-7F50ACC5BF55}"/>
                    </a:ext>
                  </a:extLst>
                </p:cNvPr>
                <p:cNvPicPr/>
                <p:nvPr/>
              </p:nvPicPr>
              <p:blipFill>
                <a:blip r:embed="rId38"/>
                <a:stretch>
                  <a:fillRect/>
                </a:stretch>
              </p:blipFill>
              <p:spPr>
                <a:xfrm>
                  <a:off x="4863676" y="2797674"/>
                  <a:ext cx="95040" cy="24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9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B8400220-D52F-E44F-C0E2-92EF50038D16}"/>
                    </a:ext>
                  </a:extLst>
                </p14:cNvPr>
                <p14:cNvContentPartPr/>
                <p14:nvPr/>
              </p14:nvContentPartPr>
              <p14:xfrm>
                <a:off x="4968796" y="2868234"/>
                <a:ext cx="158040" cy="123120"/>
              </p14:xfrm>
            </p:contentPart>
          </mc:Choice>
          <mc:Fallback xmlns=""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B8400220-D52F-E44F-C0E2-92EF50038D16}"/>
                    </a:ext>
                  </a:extLst>
                </p:cNvPr>
                <p:cNvPicPr/>
                <p:nvPr/>
              </p:nvPicPr>
              <p:blipFill>
                <a:blip r:embed="rId40"/>
                <a:stretch>
                  <a:fillRect/>
                </a:stretch>
              </p:blipFill>
              <p:spPr>
                <a:xfrm>
                  <a:off x="4960156" y="2859594"/>
                  <a:ext cx="175680" cy="140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1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92D8DFD9-EFBE-F7CC-11E6-6FCA51991D17}"/>
                    </a:ext>
                  </a:extLst>
                </p14:cNvPr>
                <p14:cNvContentPartPr/>
                <p14:nvPr/>
              </p14:nvContentPartPr>
              <p14:xfrm>
                <a:off x="5057356" y="2924754"/>
                <a:ext cx="2160" cy="97560"/>
              </p14:xfrm>
            </p:contentPart>
          </mc:Choice>
          <mc:Fallback xmlns=""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92D8DFD9-EFBE-F7CC-11E6-6FCA51991D17}"/>
                    </a:ext>
                  </a:extLst>
                </p:cNvPr>
                <p:cNvPicPr/>
                <p:nvPr/>
              </p:nvPicPr>
              <p:blipFill>
                <a:blip r:embed="rId42"/>
                <a:stretch>
                  <a:fillRect/>
                </a:stretch>
              </p:blipFill>
              <p:spPr>
                <a:xfrm>
                  <a:off x="5048356" y="2916114"/>
                  <a:ext cx="19800" cy="11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3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398E8F8D-4098-4475-F088-8AE073601DDA}"/>
                    </a:ext>
                  </a:extLst>
                </p14:cNvPr>
                <p14:cNvContentPartPr/>
                <p14:nvPr/>
              </p14:nvContentPartPr>
              <p14:xfrm>
                <a:off x="5156716" y="3013314"/>
                <a:ext cx="27720" cy="41760"/>
              </p14:xfrm>
            </p:contentPart>
          </mc:Choice>
          <mc:Fallback xmlns=""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398E8F8D-4098-4475-F088-8AE073601DDA}"/>
                    </a:ext>
                  </a:extLst>
                </p:cNvPr>
                <p:cNvPicPr/>
                <p:nvPr/>
              </p:nvPicPr>
              <p:blipFill>
                <a:blip r:embed="rId44"/>
                <a:stretch>
                  <a:fillRect/>
                </a:stretch>
              </p:blipFill>
              <p:spPr>
                <a:xfrm>
                  <a:off x="5148076" y="3004314"/>
                  <a:ext cx="45360" cy="5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5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2E663FD4-F8CB-BE30-C344-6B016410B684}"/>
                    </a:ext>
                  </a:extLst>
                </p14:cNvPr>
                <p14:cNvContentPartPr/>
                <p14:nvPr/>
              </p14:nvContentPartPr>
              <p14:xfrm>
                <a:off x="5256796" y="2826114"/>
                <a:ext cx="149040" cy="158400"/>
              </p14:xfrm>
            </p:contentPart>
          </mc:Choice>
          <mc:Fallback xmlns=""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2E663FD4-F8CB-BE30-C344-6B016410B684}"/>
                    </a:ext>
                  </a:extLst>
                </p:cNvPr>
                <p:cNvPicPr/>
                <p:nvPr/>
              </p:nvPicPr>
              <p:blipFill>
                <a:blip r:embed="rId46"/>
                <a:stretch>
                  <a:fillRect/>
                </a:stretch>
              </p:blipFill>
              <p:spPr>
                <a:xfrm>
                  <a:off x="5247796" y="2817114"/>
                  <a:ext cx="166680" cy="176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7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9EB75BE8-9E7E-39C1-331A-CE1031D91308}"/>
                    </a:ext>
                  </a:extLst>
                </p14:cNvPr>
                <p14:cNvContentPartPr/>
                <p14:nvPr/>
              </p14:nvContentPartPr>
              <p14:xfrm>
                <a:off x="5348596" y="2937354"/>
                <a:ext cx="360" cy="83520"/>
              </p14:xfrm>
            </p:contentPart>
          </mc:Choice>
          <mc:Fallback xmlns=""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9EB75BE8-9E7E-39C1-331A-CE1031D91308}"/>
                    </a:ext>
                  </a:extLst>
                </p:cNvPr>
                <p:cNvPicPr/>
                <p:nvPr/>
              </p:nvPicPr>
              <p:blipFill>
                <a:blip r:embed="rId48"/>
                <a:stretch>
                  <a:fillRect/>
                </a:stretch>
              </p:blipFill>
              <p:spPr>
                <a:xfrm>
                  <a:off x="5339596" y="2928354"/>
                  <a:ext cx="18000" cy="101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9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8ECCC110-E02D-627D-1252-1AACD64FA28D}"/>
                    </a:ext>
                  </a:extLst>
                </p14:cNvPr>
                <p14:cNvContentPartPr/>
                <p14:nvPr/>
              </p14:nvContentPartPr>
              <p14:xfrm>
                <a:off x="5417356" y="2815314"/>
                <a:ext cx="41040" cy="222840"/>
              </p14:xfrm>
            </p:contentPart>
          </mc:Choice>
          <mc:Fallback xmlns=""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8ECCC110-E02D-627D-1252-1AACD64FA28D}"/>
                    </a:ext>
                  </a:extLst>
                </p:cNvPr>
                <p:cNvPicPr/>
                <p:nvPr/>
              </p:nvPicPr>
              <p:blipFill>
                <a:blip r:embed="rId50"/>
                <a:stretch>
                  <a:fillRect/>
                </a:stretch>
              </p:blipFill>
              <p:spPr>
                <a:xfrm>
                  <a:off x="5408356" y="2806674"/>
                  <a:ext cx="58680" cy="2404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9AE441A2-2E09-3E71-13DA-ECE001C4DABB}"/>
              </a:ext>
            </a:extLst>
          </p:cNvPr>
          <p:cNvGrpSpPr/>
          <p:nvPr/>
        </p:nvGrpSpPr>
        <p:grpSpPr>
          <a:xfrm>
            <a:off x="6036683" y="3720916"/>
            <a:ext cx="2297880" cy="2519058"/>
            <a:chOff x="6036683" y="3720916"/>
            <a:chExt cx="2297880" cy="2519058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51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80C8F12D-BB00-94D1-D951-4E19D55AC190}"/>
                    </a:ext>
                  </a:extLst>
                </p14:cNvPr>
                <p14:cNvContentPartPr/>
                <p14:nvPr/>
              </p14:nvContentPartPr>
              <p14:xfrm>
                <a:off x="7395545" y="3720916"/>
                <a:ext cx="157320" cy="128520"/>
              </p14:xfrm>
            </p:contentPart>
          </mc:Choice>
          <mc:Fallback xmlns=""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80C8F12D-BB00-94D1-D951-4E19D55AC190}"/>
                    </a:ext>
                  </a:extLst>
                </p:cNvPr>
                <p:cNvPicPr/>
                <p:nvPr/>
              </p:nvPicPr>
              <p:blipFill>
                <a:blip r:embed="rId52"/>
                <a:stretch>
                  <a:fillRect/>
                </a:stretch>
              </p:blipFill>
              <p:spPr>
                <a:xfrm>
                  <a:off x="7386545" y="3712276"/>
                  <a:ext cx="174960" cy="14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3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ADC89C6D-00F7-7DDF-6F01-5F0FBC295E8A}"/>
                    </a:ext>
                  </a:extLst>
                </p14:cNvPr>
                <p14:cNvContentPartPr/>
                <p14:nvPr/>
              </p14:nvContentPartPr>
              <p14:xfrm>
                <a:off x="7488065" y="3804076"/>
                <a:ext cx="13320" cy="87840"/>
              </p14:xfrm>
            </p:contentPart>
          </mc:Choice>
          <mc:Fallback xmlns=""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ADC89C6D-00F7-7DDF-6F01-5F0FBC295E8A}"/>
                    </a:ext>
                  </a:extLst>
                </p:cNvPr>
                <p:cNvPicPr/>
                <p:nvPr/>
              </p:nvPicPr>
              <p:blipFill>
                <a:blip r:embed="rId54"/>
                <a:stretch>
                  <a:fillRect/>
                </a:stretch>
              </p:blipFill>
              <p:spPr>
                <a:xfrm>
                  <a:off x="7479065" y="3795436"/>
                  <a:ext cx="30960" cy="105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5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792E9715-4D35-B094-B0D3-DC30BCED7044}"/>
                    </a:ext>
                  </a:extLst>
                </p14:cNvPr>
                <p14:cNvContentPartPr/>
                <p14:nvPr/>
              </p14:nvContentPartPr>
              <p14:xfrm>
                <a:off x="6036683" y="3942094"/>
                <a:ext cx="2297880" cy="2297880"/>
              </p14:xfrm>
            </p:contentPart>
          </mc:Choice>
          <mc:Fallback xmlns="">
            <p:pic>
              <p:nvPicPr>
                <p:cNvPr id="47" name="Ink 46">
                  <a:extLst>
                    <a:ext uri="{FF2B5EF4-FFF2-40B4-BE49-F238E27FC236}">
                      <a16:creationId xmlns:a16="http://schemas.microsoft.com/office/drawing/2014/main" id="{792E9715-4D35-B094-B0D3-DC30BCED7044}"/>
                    </a:ext>
                  </a:extLst>
                </p:cNvPr>
                <p:cNvPicPr/>
                <p:nvPr/>
              </p:nvPicPr>
              <p:blipFill>
                <a:blip r:embed="rId56"/>
                <a:stretch>
                  <a:fillRect/>
                </a:stretch>
              </p:blipFill>
              <p:spPr>
                <a:xfrm>
                  <a:off x="6027683" y="3933094"/>
                  <a:ext cx="2315520" cy="23155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FEB46FE5-770E-78B8-E756-34A2D9412FE9}"/>
                  </a:ext>
                </a:extLst>
              </p14:cNvPr>
              <p14:cNvContentPartPr/>
              <p14:nvPr/>
            </p14:nvContentPartPr>
            <p14:xfrm>
              <a:off x="8168577" y="6077363"/>
              <a:ext cx="176040" cy="165600"/>
            </p14:xfrm>
          </p:contentPart>
        </mc:Choice>
        <mc:Fallback xmlns=""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FEB46FE5-770E-78B8-E756-34A2D9412FE9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8159577" y="6068363"/>
                <a:ext cx="193680" cy="183240"/>
              </a:xfrm>
              <a:prstGeom prst="rect">
                <a:avLst/>
              </a:prstGeom>
            </p:spPr>
          </p:pic>
        </mc:Fallback>
      </mc:AlternateContent>
      <p:grpSp>
        <p:nvGrpSpPr>
          <p:cNvPr id="56" name="Group 55">
            <a:extLst>
              <a:ext uri="{FF2B5EF4-FFF2-40B4-BE49-F238E27FC236}">
                <a16:creationId xmlns:a16="http://schemas.microsoft.com/office/drawing/2014/main" id="{34A17016-413C-1ACE-49BA-0D61AF76683E}"/>
              </a:ext>
            </a:extLst>
          </p:cNvPr>
          <p:cNvGrpSpPr/>
          <p:nvPr/>
        </p:nvGrpSpPr>
        <p:grpSpPr>
          <a:xfrm>
            <a:off x="7219664" y="4801544"/>
            <a:ext cx="521640" cy="272520"/>
            <a:chOff x="7219664" y="4801544"/>
            <a:chExt cx="521640" cy="2725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59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A3C19C4E-D5B7-9485-2D12-73944D395C89}"/>
                    </a:ext>
                  </a:extLst>
                </p14:cNvPr>
                <p14:cNvContentPartPr/>
                <p14:nvPr/>
              </p14:nvContentPartPr>
              <p14:xfrm>
                <a:off x="7452944" y="4801544"/>
                <a:ext cx="288360" cy="272520"/>
              </p14:xfrm>
            </p:contentPart>
          </mc:Choice>
          <mc:Fallback xmlns=""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A3C19C4E-D5B7-9485-2D12-73944D395C89}"/>
                    </a:ext>
                  </a:extLst>
                </p:cNvPr>
                <p:cNvPicPr/>
                <p:nvPr/>
              </p:nvPicPr>
              <p:blipFill>
                <a:blip r:embed="rId60"/>
                <a:stretch>
                  <a:fillRect/>
                </a:stretch>
              </p:blipFill>
              <p:spPr>
                <a:xfrm>
                  <a:off x="7443944" y="4792544"/>
                  <a:ext cx="306000" cy="29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1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62CC7D70-324B-2FB1-CB2A-AD912A0BB8E9}"/>
                    </a:ext>
                  </a:extLst>
                </p14:cNvPr>
                <p14:cNvContentPartPr/>
                <p14:nvPr/>
              </p14:nvContentPartPr>
              <p14:xfrm>
                <a:off x="7219664" y="4831424"/>
                <a:ext cx="191160" cy="174600"/>
              </p14:xfrm>
            </p:contentPart>
          </mc:Choice>
          <mc:Fallback xmlns=""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62CC7D70-324B-2FB1-CB2A-AD912A0BB8E9}"/>
                    </a:ext>
                  </a:extLst>
                </p:cNvPr>
                <p:cNvPicPr/>
                <p:nvPr/>
              </p:nvPicPr>
              <p:blipFill>
                <a:blip r:embed="rId62"/>
                <a:stretch>
                  <a:fillRect/>
                </a:stretch>
              </p:blipFill>
              <p:spPr>
                <a:xfrm>
                  <a:off x="7210664" y="4822784"/>
                  <a:ext cx="208800" cy="19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3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74B49D31-FBCE-504B-8DB2-27A8E1776FE9}"/>
                    </a:ext>
                  </a:extLst>
                </p14:cNvPr>
                <p14:cNvContentPartPr/>
                <p14:nvPr/>
              </p14:nvContentPartPr>
              <p14:xfrm>
                <a:off x="7322984" y="4929704"/>
                <a:ext cx="16920" cy="103320"/>
              </p14:xfrm>
            </p:contentPart>
          </mc:Choice>
          <mc:Fallback xmlns=""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74B49D31-FBCE-504B-8DB2-27A8E1776FE9}"/>
                    </a:ext>
                  </a:extLst>
                </p:cNvPr>
                <p:cNvPicPr/>
                <p:nvPr/>
              </p:nvPicPr>
              <p:blipFill>
                <a:blip r:embed="rId64"/>
                <a:stretch>
                  <a:fillRect/>
                </a:stretch>
              </p:blipFill>
              <p:spPr>
                <a:xfrm>
                  <a:off x="7313984" y="4920704"/>
                  <a:ext cx="34560" cy="1209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3894C6D5-DC70-0F5C-0596-D2DBC50C390A}"/>
                  </a:ext>
                </a:extLst>
              </p14:cNvPr>
              <p14:cNvContentPartPr/>
              <p14:nvPr/>
            </p14:nvContentPartPr>
            <p14:xfrm>
              <a:off x="7593344" y="4875704"/>
              <a:ext cx="156960" cy="149040"/>
            </p14:xfrm>
          </p:contentPart>
        </mc:Choice>
        <mc:Fallback xmlns=""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3894C6D5-DC70-0F5C-0596-D2DBC50C390A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7584344" y="4867064"/>
                <a:ext cx="174600" cy="166680"/>
              </a:xfrm>
              <a:prstGeom prst="rect">
                <a:avLst/>
              </a:prstGeom>
            </p:spPr>
          </p:pic>
        </mc:Fallback>
      </mc:AlternateContent>
      <p:grpSp>
        <p:nvGrpSpPr>
          <p:cNvPr id="66" name="Group 65">
            <a:extLst>
              <a:ext uri="{FF2B5EF4-FFF2-40B4-BE49-F238E27FC236}">
                <a16:creationId xmlns:a16="http://schemas.microsoft.com/office/drawing/2014/main" id="{C9927451-6C36-C80B-2D29-29D8CA9B4DE0}"/>
              </a:ext>
            </a:extLst>
          </p:cNvPr>
          <p:cNvGrpSpPr/>
          <p:nvPr/>
        </p:nvGrpSpPr>
        <p:grpSpPr>
          <a:xfrm>
            <a:off x="6441344" y="3956859"/>
            <a:ext cx="630720" cy="364680"/>
            <a:chOff x="6441344" y="3956859"/>
            <a:chExt cx="630720" cy="3646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67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2E5F6F15-CFBE-7968-E760-64C5C7E9AD96}"/>
                    </a:ext>
                  </a:extLst>
                </p14:cNvPr>
                <p14:cNvContentPartPr/>
                <p14:nvPr/>
              </p14:nvContentPartPr>
              <p14:xfrm>
                <a:off x="6441344" y="3956859"/>
                <a:ext cx="198360" cy="364680"/>
              </p14:xfrm>
            </p:contentPart>
          </mc:Choice>
          <mc:Fallback xmlns=""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2E5F6F15-CFBE-7968-E760-64C5C7E9AD96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6432344" y="3947859"/>
                  <a:ext cx="216000" cy="382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9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14263231-6918-31CD-97D0-6CCABAED1A17}"/>
                    </a:ext>
                  </a:extLst>
                </p14:cNvPr>
                <p14:cNvContentPartPr/>
                <p14:nvPr/>
              </p14:nvContentPartPr>
              <p14:xfrm>
                <a:off x="6681464" y="4145139"/>
                <a:ext cx="154080" cy="138960"/>
              </p14:xfrm>
            </p:contentPart>
          </mc:Choice>
          <mc:Fallback xmlns=""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14263231-6918-31CD-97D0-6CCABAED1A17}"/>
                    </a:ext>
                  </a:extLst>
                </p:cNvPr>
                <p:cNvPicPr/>
                <p:nvPr/>
              </p:nvPicPr>
              <p:blipFill>
                <a:blip r:embed="rId70"/>
                <a:stretch>
                  <a:fillRect/>
                </a:stretch>
              </p:blipFill>
              <p:spPr>
                <a:xfrm>
                  <a:off x="6672824" y="4136139"/>
                  <a:ext cx="171720" cy="15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1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F1C81622-1B3C-29E3-39F1-72F5F156E928}"/>
                    </a:ext>
                  </a:extLst>
                </p14:cNvPr>
                <p14:cNvContentPartPr/>
                <p14:nvPr/>
              </p14:nvContentPartPr>
              <p14:xfrm>
                <a:off x="6753104" y="4216779"/>
                <a:ext cx="13680" cy="95760"/>
              </p14:xfrm>
            </p:contentPart>
          </mc:Choice>
          <mc:Fallback xmlns=""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F1C81622-1B3C-29E3-39F1-72F5F156E928}"/>
                    </a:ext>
                  </a:extLst>
                </p:cNvPr>
                <p:cNvPicPr/>
                <p:nvPr/>
              </p:nvPicPr>
              <p:blipFill>
                <a:blip r:embed="rId72"/>
                <a:stretch>
                  <a:fillRect/>
                </a:stretch>
              </p:blipFill>
              <p:spPr>
                <a:xfrm>
                  <a:off x="6744464" y="4207779"/>
                  <a:ext cx="31320" cy="11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3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437A9316-E808-EAD6-5ABB-128D5B58BDEE}"/>
                    </a:ext>
                  </a:extLst>
                </p14:cNvPr>
                <p14:cNvContentPartPr/>
                <p14:nvPr/>
              </p14:nvContentPartPr>
              <p14:xfrm>
                <a:off x="6871904" y="4139739"/>
                <a:ext cx="96120" cy="159480"/>
              </p14:xfrm>
            </p:contentPart>
          </mc:Choice>
          <mc:Fallback xmlns=""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437A9316-E808-EAD6-5ABB-128D5B58BDEE}"/>
                    </a:ext>
                  </a:extLst>
                </p:cNvPr>
                <p:cNvPicPr/>
                <p:nvPr/>
              </p:nvPicPr>
              <p:blipFill>
                <a:blip r:embed="rId74"/>
                <a:stretch>
                  <a:fillRect/>
                </a:stretch>
              </p:blipFill>
              <p:spPr>
                <a:xfrm>
                  <a:off x="6863264" y="4131099"/>
                  <a:ext cx="113760" cy="177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5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F158316A-19F7-0B2A-80E3-387FC5FDAA8E}"/>
                    </a:ext>
                  </a:extLst>
                </p14:cNvPr>
                <p14:cNvContentPartPr/>
                <p14:nvPr/>
              </p14:nvContentPartPr>
              <p14:xfrm>
                <a:off x="6885584" y="4119579"/>
                <a:ext cx="93240" cy="17640"/>
              </p14:xfrm>
            </p:contentPart>
          </mc:Choice>
          <mc:Fallback xmlns=""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F158316A-19F7-0B2A-80E3-387FC5FDAA8E}"/>
                    </a:ext>
                  </a:extLst>
                </p:cNvPr>
                <p:cNvPicPr/>
                <p:nvPr/>
              </p:nvPicPr>
              <p:blipFill>
                <a:blip r:embed="rId76"/>
                <a:stretch>
                  <a:fillRect/>
                </a:stretch>
              </p:blipFill>
              <p:spPr>
                <a:xfrm>
                  <a:off x="6876944" y="4110939"/>
                  <a:ext cx="110880" cy="3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7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A02A0E7B-8BA4-9F14-435F-F7C47605E1A7}"/>
                    </a:ext>
                  </a:extLst>
                </p14:cNvPr>
                <p14:cNvContentPartPr/>
                <p14:nvPr/>
              </p14:nvContentPartPr>
              <p14:xfrm>
                <a:off x="7018064" y="4063779"/>
                <a:ext cx="54000" cy="47520"/>
              </p14:xfrm>
            </p:contentPart>
          </mc:Choice>
          <mc:Fallback xmlns=""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A02A0E7B-8BA4-9F14-435F-F7C47605E1A7}"/>
                    </a:ext>
                  </a:extLst>
                </p:cNvPr>
                <p:cNvPicPr/>
                <p:nvPr/>
              </p:nvPicPr>
              <p:blipFill>
                <a:blip r:embed="rId78"/>
                <a:stretch>
                  <a:fillRect/>
                </a:stretch>
              </p:blipFill>
              <p:spPr>
                <a:xfrm>
                  <a:off x="7009064" y="4055139"/>
                  <a:ext cx="71640" cy="6516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68" name="TextBox 67">
            <a:extLst>
              <a:ext uri="{FF2B5EF4-FFF2-40B4-BE49-F238E27FC236}">
                <a16:creationId xmlns:a16="http://schemas.microsoft.com/office/drawing/2014/main" id="{109FD56E-1DBD-C56A-392E-99BD65727C87}"/>
              </a:ext>
            </a:extLst>
          </p:cNvPr>
          <p:cNvSpPr txBox="1"/>
          <p:nvPr/>
        </p:nvSpPr>
        <p:spPr>
          <a:xfrm>
            <a:off x="5970023" y="1121747"/>
            <a:ext cx="892629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200" dirty="0"/>
              <a:t>y</a:t>
            </a:r>
            <a:endParaRPr lang="en-GB" dirty="0"/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76E13B18-EB62-99BC-5FFF-5CB7B27C2F66}"/>
              </a:ext>
            </a:extLst>
          </p:cNvPr>
          <p:cNvSpPr txBox="1"/>
          <p:nvPr/>
        </p:nvSpPr>
        <p:spPr>
          <a:xfrm>
            <a:off x="10739111" y="3599528"/>
            <a:ext cx="892629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200" dirty="0"/>
              <a:t>x</a:t>
            </a:r>
            <a:endParaRPr lang="en-GB" dirty="0"/>
          </a:p>
        </p:txBody>
      </p:sp>
      <p:pic>
        <p:nvPicPr>
          <p:cNvPr id="71" name="Picture 70">
            <a:extLst>
              <a:ext uri="{FF2B5EF4-FFF2-40B4-BE49-F238E27FC236}">
                <a16:creationId xmlns:a16="http://schemas.microsoft.com/office/drawing/2014/main" id="{63854104-1409-741A-129E-3F1EA28CCF8B}"/>
              </a:ext>
            </a:extLst>
          </p:cNvPr>
          <p:cNvPicPr>
            <a:picLocks noChangeAspect="1"/>
          </p:cNvPicPr>
          <p:nvPr/>
        </p:nvPicPr>
        <p:blipFill>
          <a:blip r:embed="rId79"/>
          <a:stretch>
            <a:fillRect/>
          </a:stretch>
        </p:blipFill>
        <p:spPr>
          <a:xfrm>
            <a:off x="7386430" y="4173976"/>
            <a:ext cx="4270453" cy="389798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E5C7C513-65A1-1B12-84E9-1F6061084865}"/>
              </a:ext>
            </a:extLst>
          </p:cNvPr>
          <p:cNvPicPr>
            <a:picLocks noChangeAspect="1"/>
          </p:cNvPicPr>
          <p:nvPr/>
        </p:nvPicPr>
        <p:blipFill>
          <a:blip r:embed="rId80"/>
          <a:stretch>
            <a:fillRect/>
          </a:stretch>
        </p:blipFill>
        <p:spPr>
          <a:xfrm>
            <a:off x="7930531" y="4547982"/>
            <a:ext cx="3184036" cy="504786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E7A0B2DE-7540-AD5F-1464-72BAA9CE2564}"/>
              </a:ext>
            </a:extLst>
          </p:cNvPr>
          <p:cNvPicPr>
            <a:picLocks noChangeAspect="1"/>
          </p:cNvPicPr>
          <p:nvPr/>
        </p:nvPicPr>
        <p:blipFill>
          <a:blip r:embed="rId81"/>
          <a:stretch>
            <a:fillRect/>
          </a:stretch>
        </p:blipFill>
        <p:spPr>
          <a:xfrm>
            <a:off x="8070769" y="5060273"/>
            <a:ext cx="3166851" cy="35617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82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4B27E152-50C0-15E6-426A-F52DF501AFDF}"/>
                  </a:ext>
                </a:extLst>
              </p14:cNvPr>
              <p14:cNvContentPartPr/>
              <p14:nvPr/>
            </p14:nvContentPartPr>
            <p14:xfrm>
              <a:off x="8199040" y="3758950"/>
              <a:ext cx="138600" cy="167760"/>
            </p14:xfrm>
          </p:contentPart>
        </mc:Choice>
        <mc:Fallback xmlns=""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4B27E152-50C0-15E6-426A-F52DF501AFDF}"/>
                  </a:ext>
                </a:extLst>
              </p:cNvPr>
              <p:cNvPicPr/>
              <p:nvPr/>
            </p:nvPicPr>
            <p:blipFill>
              <a:blip r:embed="rId83"/>
              <a:stretch>
                <a:fillRect/>
              </a:stretch>
            </p:blipFill>
            <p:spPr>
              <a:xfrm>
                <a:off x="8190400" y="3750310"/>
                <a:ext cx="156240" cy="185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942956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C4FBE-784A-9F9D-577F-895A9F093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Unit vectors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05DEC-D8B1-0B2C-21C1-AB35AD57C1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A9FF7F2-26FD-2E6A-5B82-138B2A4ACB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7256" y="1444366"/>
            <a:ext cx="6464632" cy="5048509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75070674-3907-4485-DDF2-5A62EF7C5BD6}"/>
                  </a:ext>
                </a:extLst>
              </p14:cNvPr>
              <p14:cNvContentPartPr/>
              <p14:nvPr/>
            </p14:nvContentPartPr>
            <p14:xfrm>
              <a:off x="2444372" y="2714470"/>
              <a:ext cx="4689360" cy="35337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75070674-3907-4485-DDF2-5A62EF7C5BD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435732" y="2705830"/>
                <a:ext cx="4707000" cy="355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EA97025A-9B37-3A93-8813-56C25C26EC45}"/>
                  </a:ext>
                </a:extLst>
              </p14:cNvPr>
              <p14:cNvContentPartPr/>
              <p14:nvPr/>
            </p14:nvContentPartPr>
            <p14:xfrm>
              <a:off x="2431412" y="6223030"/>
              <a:ext cx="470052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EA97025A-9B37-3A93-8813-56C25C26EC4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422412" y="6214390"/>
                <a:ext cx="471816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293CF8EA-CB49-8AA6-6703-B54EE5FBA748}"/>
                  </a:ext>
                </a:extLst>
              </p14:cNvPr>
              <p14:cNvContentPartPr/>
              <p14:nvPr/>
            </p14:nvContentPartPr>
            <p14:xfrm>
              <a:off x="2434652" y="5065990"/>
              <a:ext cx="360" cy="11718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293CF8EA-CB49-8AA6-6703-B54EE5FBA748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425652" y="5057350"/>
                <a:ext cx="18000" cy="1189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D6C8E3D4-D6D4-D4F0-C372-1F17FAAC7980}"/>
                  </a:ext>
                </a:extLst>
              </p14:cNvPr>
              <p14:cNvContentPartPr/>
              <p14:nvPr/>
            </p14:nvContentPartPr>
            <p14:xfrm>
              <a:off x="7143092" y="2715550"/>
              <a:ext cx="360" cy="351540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D6C8E3D4-D6D4-D4F0-C372-1F17FAAC7980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7134452" y="2706910"/>
                <a:ext cx="18000" cy="3533040"/>
              </a:xfrm>
              <a:prstGeom prst="rect">
                <a:avLst/>
              </a:prstGeom>
            </p:spPr>
          </p:pic>
        </mc:Fallback>
      </mc:AlternateContent>
      <p:grpSp>
        <p:nvGrpSpPr>
          <p:cNvPr id="15" name="Group 14">
            <a:extLst>
              <a:ext uri="{FF2B5EF4-FFF2-40B4-BE49-F238E27FC236}">
                <a16:creationId xmlns:a16="http://schemas.microsoft.com/office/drawing/2014/main" id="{1ACD87D9-E78F-A12E-32E8-26B90061BFE0}"/>
              </a:ext>
            </a:extLst>
          </p:cNvPr>
          <p:cNvGrpSpPr/>
          <p:nvPr/>
        </p:nvGrpSpPr>
        <p:grpSpPr>
          <a:xfrm>
            <a:off x="2363908" y="5054110"/>
            <a:ext cx="142175" cy="95040"/>
            <a:chOff x="2363908" y="5054110"/>
            <a:chExt cx="142175" cy="950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4FCC8E19-9E70-22FF-303B-675FD58E07EE}"/>
                    </a:ext>
                  </a:extLst>
                </p14:cNvPr>
                <p14:cNvContentPartPr/>
                <p14:nvPr/>
              </p14:nvContentPartPr>
              <p14:xfrm>
                <a:off x="2363908" y="5054110"/>
                <a:ext cx="67680" cy="95040"/>
              </p14:xfrm>
            </p:contentPart>
          </mc:Choice>
          <mc:Fallback xmlns=""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4FCC8E19-9E70-22FF-303B-675FD58E07EE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2355268" y="5045110"/>
                  <a:ext cx="85320" cy="11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7DEC5286-6C57-34A8-73B8-EF29FD4B05AF}"/>
                    </a:ext>
                  </a:extLst>
                </p14:cNvPr>
                <p14:cNvContentPartPr/>
                <p14:nvPr/>
              </p14:nvContentPartPr>
              <p14:xfrm>
                <a:off x="2427603" y="5057685"/>
                <a:ext cx="78480" cy="77400"/>
              </p14:xfrm>
            </p:contentPart>
          </mc:Choice>
          <mc:Fallback xmlns=""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7DEC5286-6C57-34A8-73B8-EF29FD4B05AF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2418603" y="5048685"/>
                  <a:ext cx="96120" cy="950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F07187E3-23FD-424A-DA01-3C9AA798884D}"/>
                  </a:ext>
                </a:extLst>
              </p14:cNvPr>
              <p14:cNvContentPartPr/>
              <p14:nvPr/>
            </p14:nvContentPartPr>
            <p14:xfrm>
              <a:off x="7100403" y="5050485"/>
              <a:ext cx="27000" cy="4212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F07187E3-23FD-424A-DA01-3C9AA798884D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7091763" y="5041485"/>
                <a:ext cx="44640" cy="59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246A0F66-25C9-3D37-F82D-8914E5C0FE09}"/>
                  </a:ext>
                </a:extLst>
              </p14:cNvPr>
              <p14:cNvContentPartPr/>
              <p14:nvPr/>
            </p14:nvContentPartPr>
            <p14:xfrm>
              <a:off x="7141443" y="5042925"/>
              <a:ext cx="53640" cy="5760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246A0F66-25C9-3D37-F82D-8914E5C0FE09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7132803" y="5034285"/>
                <a:ext cx="71280" cy="75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5B6D640E-C489-04DC-B144-81B247E8A353}"/>
                  </a:ext>
                </a:extLst>
              </p14:cNvPr>
              <p14:cNvContentPartPr/>
              <p14:nvPr/>
            </p14:nvContentPartPr>
            <p14:xfrm>
              <a:off x="7080603" y="3866445"/>
              <a:ext cx="46800" cy="9504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5B6D640E-C489-04DC-B144-81B247E8A353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7071603" y="3857805"/>
                <a:ext cx="64440" cy="112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B763D4CC-0F19-0B83-6B87-5978E6DE50AF}"/>
                  </a:ext>
                </a:extLst>
              </p14:cNvPr>
              <p14:cNvContentPartPr/>
              <p14:nvPr/>
            </p14:nvContentPartPr>
            <p14:xfrm>
              <a:off x="7098243" y="2711205"/>
              <a:ext cx="113040" cy="124920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B763D4CC-0F19-0B83-6B87-5978E6DE50AF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7089603" y="2702205"/>
                <a:ext cx="130680" cy="1266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D620CE2F-A577-0A46-A7EA-DFB4560A4296}"/>
                  </a:ext>
                </a:extLst>
              </p14:cNvPr>
              <p14:cNvContentPartPr/>
              <p14:nvPr/>
            </p14:nvContentPartPr>
            <p14:xfrm>
              <a:off x="7134243" y="2704005"/>
              <a:ext cx="56160" cy="9288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D620CE2F-A577-0A46-A7EA-DFB4560A4296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7125603" y="2695005"/>
                <a:ext cx="73800" cy="110520"/>
              </a:xfrm>
              <a:prstGeom prst="rect">
                <a:avLst/>
              </a:prstGeom>
            </p:spPr>
          </p:pic>
        </mc:Fallback>
      </mc:AlternateContent>
      <p:grpSp>
        <p:nvGrpSpPr>
          <p:cNvPr id="24" name="Group 23">
            <a:extLst>
              <a:ext uri="{FF2B5EF4-FFF2-40B4-BE49-F238E27FC236}">
                <a16:creationId xmlns:a16="http://schemas.microsoft.com/office/drawing/2014/main" id="{2F6955B8-34CF-67E4-2132-0AE97E4FEBF8}"/>
              </a:ext>
            </a:extLst>
          </p:cNvPr>
          <p:cNvGrpSpPr/>
          <p:nvPr/>
        </p:nvGrpSpPr>
        <p:grpSpPr>
          <a:xfrm>
            <a:off x="3523828" y="6152073"/>
            <a:ext cx="84240" cy="123120"/>
            <a:chOff x="3523828" y="6152073"/>
            <a:chExt cx="84240" cy="1231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5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337D97F9-3224-6398-F176-4C048A86CDF0}"/>
                    </a:ext>
                  </a:extLst>
                </p14:cNvPr>
                <p14:cNvContentPartPr/>
                <p14:nvPr/>
              </p14:nvContentPartPr>
              <p14:xfrm>
                <a:off x="3523828" y="6152073"/>
                <a:ext cx="84240" cy="64800"/>
              </p14:xfrm>
            </p:contentPart>
          </mc:Choice>
          <mc:Fallback xmlns=""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337D97F9-3224-6398-F176-4C048A86CDF0}"/>
                    </a:ext>
                  </a:extLst>
                </p:cNvPr>
                <p:cNvPicPr/>
                <p:nvPr/>
              </p:nvPicPr>
              <p:blipFill>
                <a:blip r:embed="rId26"/>
                <a:stretch>
                  <a:fillRect/>
                </a:stretch>
              </p:blipFill>
              <p:spPr>
                <a:xfrm>
                  <a:off x="3515188" y="6143073"/>
                  <a:ext cx="101880" cy="82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7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75F3D797-56DE-28DA-F493-E8A6DB2C0ED4}"/>
                    </a:ext>
                  </a:extLst>
                </p14:cNvPr>
                <p14:cNvContentPartPr/>
                <p14:nvPr/>
              </p14:nvContentPartPr>
              <p14:xfrm>
                <a:off x="3539308" y="6216513"/>
                <a:ext cx="61560" cy="58680"/>
              </p14:xfrm>
            </p:contentPart>
          </mc:Choice>
          <mc:Fallback xmlns=""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75F3D797-56DE-28DA-F493-E8A6DB2C0ED4}"/>
                    </a:ext>
                  </a:extLst>
                </p:cNvPr>
                <p:cNvPicPr/>
                <p:nvPr/>
              </p:nvPicPr>
              <p:blipFill>
                <a:blip r:embed="rId28"/>
                <a:stretch>
                  <a:fillRect/>
                </a:stretch>
              </p:blipFill>
              <p:spPr>
                <a:xfrm>
                  <a:off x="3530668" y="6207513"/>
                  <a:ext cx="79200" cy="763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DEBA0A4D-891B-B510-2206-B2C518E471D8}"/>
              </a:ext>
            </a:extLst>
          </p:cNvPr>
          <p:cNvGrpSpPr/>
          <p:nvPr/>
        </p:nvGrpSpPr>
        <p:grpSpPr>
          <a:xfrm>
            <a:off x="4700308" y="6152433"/>
            <a:ext cx="70560" cy="128160"/>
            <a:chOff x="4700308" y="6152433"/>
            <a:chExt cx="70560" cy="1281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9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62E6FCAE-17AF-D647-0B81-7B11B5C0ECB7}"/>
                    </a:ext>
                  </a:extLst>
                </p14:cNvPr>
                <p14:cNvContentPartPr/>
                <p14:nvPr/>
              </p14:nvContentPartPr>
              <p14:xfrm>
                <a:off x="4700308" y="6152433"/>
                <a:ext cx="70560" cy="78480"/>
              </p14:xfrm>
            </p:contentPart>
          </mc:Choice>
          <mc:Fallback xmlns=""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62E6FCAE-17AF-D647-0B81-7B11B5C0ECB7}"/>
                    </a:ext>
                  </a:extLst>
                </p:cNvPr>
                <p:cNvPicPr/>
                <p:nvPr/>
              </p:nvPicPr>
              <p:blipFill>
                <a:blip r:embed="rId30"/>
                <a:stretch>
                  <a:fillRect/>
                </a:stretch>
              </p:blipFill>
              <p:spPr>
                <a:xfrm>
                  <a:off x="4691668" y="6143793"/>
                  <a:ext cx="88200" cy="9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1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147ACEB9-DEA9-BEA6-439A-EB4F72A72CC4}"/>
                    </a:ext>
                  </a:extLst>
                </p14:cNvPr>
                <p14:cNvContentPartPr/>
                <p14:nvPr/>
              </p14:nvContentPartPr>
              <p14:xfrm>
                <a:off x="4720108" y="6230553"/>
                <a:ext cx="43200" cy="5004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147ACEB9-DEA9-BEA6-439A-EB4F72A72CC4}"/>
                    </a:ext>
                  </a:extLst>
                </p:cNvPr>
                <p:cNvPicPr/>
                <p:nvPr/>
              </p:nvPicPr>
              <p:blipFill>
                <a:blip r:embed="rId32"/>
                <a:stretch>
                  <a:fillRect/>
                </a:stretch>
              </p:blipFill>
              <p:spPr>
                <a:xfrm>
                  <a:off x="4711468" y="6221553"/>
                  <a:ext cx="60840" cy="676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67AE18D1-CC8E-7D7B-EF08-1737B93909D8}"/>
              </a:ext>
            </a:extLst>
          </p:cNvPr>
          <p:cNvGrpSpPr/>
          <p:nvPr/>
        </p:nvGrpSpPr>
        <p:grpSpPr>
          <a:xfrm>
            <a:off x="5909548" y="6174753"/>
            <a:ext cx="45000" cy="75960"/>
            <a:chOff x="5909548" y="6174753"/>
            <a:chExt cx="45000" cy="759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3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330BC057-9A96-4654-5837-A08AD263B387}"/>
                    </a:ext>
                  </a:extLst>
                </p14:cNvPr>
                <p14:cNvContentPartPr/>
                <p14:nvPr/>
              </p14:nvContentPartPr>
              <p14:xfrm>
                <a:off x="5909548" y="6174753"/>
                <a:ext cx="45000" cy="49320"/>
              </p14:xfrm>
            </p:contentPart>
          </mc:Choice>
          <mc:Fallback xmlns=""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330BC057-9A96-4654-5837-A08AD263B387}"/>
                    </a:ext>
                  </a:extLst>
                </p:cNvPr>
                <p:cNvPicPr/>
                <p:nvPr/>
              </p:nvPicPr>
              <p:blipFill>
                <a:blip r:embed="rId34"/>
                <a:stretch>
                  <a:fillRect/>
                </a:stretch>
              </p:blipFill>
              <p:spPr>
                <a:xfrm>
                  <a:off x="5900548" y="6165753"/>
                  <a:ext cx="62640" cy="66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5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7E7B92B4-1B54-0F62-E1A4-157959CC3104}"/>
                    </a:ext>
                  </a:extLst>
                </p14:cNvPr>
                <p14:cNvContentPartPr/>
                <p14:nvPr/>
              </p14:nvContentPartPr>
              <p14:xfrm>
                <a:off x="5910628" y="6216513"/>
                <a:ext cx="43560" cy="34200"/>
              </p14:xfrm>
            </p:contentPart>
          </mc:Choice>
          <mc:Fallback xmlns=""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7E7B92B4-1B54-0F62-E1A4-157959CC3104}"/>
                    </a:ext>
                  </a:extLst>
                </p:cNvPr>
                <p:cNvPicPr/>
                <p:nvPr/>
              </p:nvPicPr>
              <p:blipFill>
                <a:blip r:embed="rId36"/>
                <a:stretch>
                  <a:fillRect/>
                </a:stretch>
              </p:blipFill>
              <p:spPr>
                <a:xfrm>
                  <a:off x="5901988" y="6207513"/>
                  <a:ext cx="61200" cy="518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3528B6C4-7CDA-86BD-E085-D27FBBD14569}"/>
              </a:ext>
            </a:extLst>
          </p:cNvPr>
          <p:cNvGrpSpPr/>
          <p:nvPr/>
        </p:nvGrpSpPr>
        <p:grpSpPr>
          <a:xfrm>
            <a:off x="7047148" y="6153153"/>
            <a:ext cx="83880" cy="151560"/>
            <a:chOff x="7047148" y="6153153"/>
            <a:chExt cx="83880" cy="1515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7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AC42C934-60AC-4C9C-5366-FFE9E388CDF2}"/>
                    </a:ext>
                  </a:extLst>
                </p14:cNvPr>
                <p14:cNvContentPartPr/>
                <p14:nvPr/>
              </p14:nvContentPartPr>
              <p14:xfrm>
                <a:off x="7058308" y="6153153"/>
                <a:ext cx="72720" cy="70920"/>
              </p14:xfrm>
            </p:contentPart>
          </mc:Choice>
          <mc:Fallback xmlns=""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AC42C934-60AC-4C9C-5366-FFE9E388CDF2}"/>
                    </a:ext>
                  </a:extLst>
                </p:cNvPr>
                <p:cNvPicPr/>
                <p:nvPr/>
              </p:nvPicPr>
              <p:blipFill>
                <a:blip r:embed="rId38"/>
                <a:stretch>
                  <a:fillRect/>
                </a:stretch>
              </p:blipFill>
              <p:spPr>
                <a:xfrm>
                  <a:off x="7049308" y="6144153"/>
                  <a:ext cx="90360" cy="88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9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763585F8-6E27-5E8E-BDFC-621B6AE302DE}"/>
                    </a:ext>
                  </a:extLst>
                </p14:cNvPr>
                <p14:cNvContentPartPr/>
                <p14:nvPr/>
              </p14:nvContentPartPr>
              <p14:xfrm>
                <a:off x="7047148" y="6216513"/>
                <a:ext cx="69840" cy="88200"/>
              </p14:xfrm>
            </p:contentPart>
          </mc:Choice>
          <mc:Fallback xmlns=""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763585F8-6E27-5E8E-BDFC-621B6AE302DE}"/>
                    </a:ext>
                  </a:extLst>
                </p:cNvPr>
                <p:cNvPicPr/>
                <p:nvPr/>
              </p:nvPicPr>
              <p:blipFill>
                <a:blip r:embed="rId40"/>
                <a:stretch>
                  <a:fillRect/>
                </a:stretch>
              </p:blipFill>
              <p:spPr>
                <a:xfrm>
                  <a:off x="7038148" y="6207513"/>
                  <a:ext cx="87480" cy="1058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DCF29CD7-A008-AB28-5800-C5BEAA3D91F8}"/>
              </a:ext>
            </a:extLst>
          </p:cNvPr>
          <p:cNvGrpSpPr/>
          <p:nvPr/>
        </p:nvGrpSpPr>
        <p:grpSpPr>
          <a:xfrm>
            <a:off x="6925828" y="2714433"/>
            <a:ext cx="191160" cy="213120"/>
            <a:chOff x="6925828" y="2714433"/>
            <a:chExt cx="191160" cy="2131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41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D8244990-0794-DC97-470B-5BA86AEB871C}"/>
                    </a:ext>
                  </a:extLst>
                </p14:cNvPr>
                <p14:cNvContentPartPr/>
                <p14:nvPr/>
              </p14:nvContentPartPr>
              <p14:xfrm>
                <a:off x="6925828" y="2714433"/>
                <a:ext cx="191160" cy="360"/>
              </p14:xfrm>
            </p:contentPart>
          </mc:Choice>
          <mc:Fallback xmlns=""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D8244990-0794-DC97-470B-5BA86AEB871C}"/>
                    </a:ext>
                  </a:extLst>
                </p:cNvPr>
                <p:cNvPicPr/>
                <p:nvPr/>
              </p:nvPicPr>
              <p:blipFill>
                <a:blip r:embed="rId42"/>
                <a:stretch>
                  <a:fillRect/>
                </a:stretch>
              </p:blipFill>
              <p:spPr>
                <a:xfrm>
                  <a:off x="6917188" y="2705793"/>
                  <a:ext cx="2088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3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17777CD2-B6C2-5846-016A-5847E0574D9A}"/>
                    </a:ext>
                  </a:extLst>
                </p14:cNvPr>
                <p14:cNvContentPartPr/>
                <p14:nvPr/>
              </p14:nvContentPartPr>
              <p14:xfrm>
                <a:off x="7039228" y="2714433"/>
                <a:ext cx="70560" cy="213120"/>
              </p14:xfrm>
            </p:contentPart>
          </mc:Choice>
          <mc:Fallback xmlns=""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17777CD2-B6C2-5846-016A-5847E0574D9A}"/>
                    </a:ext>
                  </a:extLst>
                </p:cNvPr>
                <p:cNvPicPr/>
                <p:nvPr/>
              </p:nvPicPr>
              <p:blipFill>
                <a:blip r:embed="rId44"/>
                <a:stretch>
                  <a:fillRect/>
                </a:stretch>
              </p:blipFill>
              <p:spPr>
                <a:xfrm>
                  <a:off x="7030588" y="2705793"/>
                  <a:ext cx="88200" cy="23076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A7D761AF-4E4C-46E2-254D-A29DFA434923}"/>
              </a:ext>
            </a:extLst>
          </p:cNvPr>
          <p:cNvSpPr txBox="1"/>
          <p:nvPr/>
        </p:nvSpPr>
        <p:spPr>
          <a:xfrm>
            <a:off x="5110717" y="3281670"/>
            <a:ext cx="9852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5N</a:t>
            </a:r>
          </a:p>
        </p:txBody>
      </p:sp>
    </p:spTree>
    <p:extLst>
      <p:ext uri="{BB962C8B-B14F-4D97-AF65-F5344CB8AC3E}">
        <p14:creationId xmlns:p14="http://schemas.microsoft.com/office/powerpoint/2010/main" val="13334129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D9574-FFF6-1EF2-7012-9CB371DFD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73908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Adding vectors 2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DB361B3-E382-BBB6-D2C0-F80EC89017CE}"/>
              </a:ext>
            </a:extLst>
          </p:cNvPr>
          <p:cNvGrpSpPr/>
          <p:nvPr/>
        </p:nvGrpSpPr>
        <p:grpSpPr>
          <a:xfrm>
            <a:off x="850223" y="1439245"/>
            <a:ext cx="3909620" cy="2590719"/>
            <a:chOff x="2088509" y="1775338"/>
            <a:chExt cx="2331720" cy="15451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0E23608E-BA07-4544-4132-9B4E6EF0494F}"/>
                    </a:ext>
                  </a:extLst>
                </p14:cNvPr>
                <p14:cNvContentPartPr/>
                <p14:nvPr/>
              </p14:nvContentPartPr>
              <p14:xfrm>
                <a:off x="2088509" y="1775338"/>
                <a:ext cx="1251000" cy="1544760"/>
              </p14:xfrm>
            </p:contentPart>
          </mc:Choice>
          <mc:Fallback xmlns=""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0E23608E-BA07-4544-4132-9B4E6EF0494F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083356" y="1770185"/>
                  <a:ext cx="1261522" cy="155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4B22E313-2866-8F80-3D4F-7C94627AE101}"/>
                    </a:ext>
                  </a:extLst>
                </p14:cNvPr>
                <p14:cNvContentPartPr/>
                <p14:nvPr/>
              </p14:nvContentPartPr>
              <p14:xfrm>
                <a:off x="2088509" y="3320098"/>
                <a:ext cx="233172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4B22E313-2866-8F80-3D4F-7C94627AE101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2083141" y="3311098"/>
                  <a:ext cx="2342242" cy="18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1410F7BC-7CFE-37B4-B431-B4CEF6D914F1}"/>
              </a:ext>
            </a:extLst>
          </p:cNvPr>
          <p:cNvGrpSpPr/>
          <p:nvPr/>
        </p:nvGrpSpPr>
        <p:grpSpPr>
          <a:xfrm>
            <a:off x="5887216" y="1540618"/>
            <a:ext cx="6015605" cy="2585887"/>
            <a:chOff x="6563668" y="1740175"/>
            <a:chExt cx="5004750" cy="2459688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5BAF4921-5013-2F6C-4871-52674B94F210}"/>
                </a:ext>
              </a:extLst>
            </p:cNvPr>
            <p:cNvGrpSpPr/>
            <p:nvPr/>
          </p:nvGrpSpPr>
          <p:grpSpPr>
            <a:xfrm>
              <a:off x="6565668" y="1740175"/>
              <a:ext cx="5002750" cy="2459688"/>
              <a:chOff x="7941462" y="1005118"/>
              <a:chExt cx="3582720" cy="154476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6">
                <p14:nvContentPartPr>
                  <p14:cNvPr id="10" name="Ink 9">
                    <a:extLst>
                      <a:ext uri="{FF2B5EF4-FFF2-40B4-BE49-F238E27FC236}">
                        <a16:creationId xmlns:a16="http://schemas.microsoft.com/office/drawing/2014/main" id="{20933108-B4AC-CAFF-C05B-A18F680C4A99}"/>
                      </a:ext>
                    </a:extLst>
                  </p14:cNvPr>
                  <p14:cNvContentPartPr/>
                  <p14:nvPr/>
                </p14:nvContentPartPr>
                <p14:xfrm>
                  <a:off x="7941462" y="1005118"/>
                  <a:ext cx="1251000" cy="1544760"/>
                </p14:xfrm>
              </p:contentPart>
            </mc:Choice>
            <mc:Fallback xmlns="">
              <p:pic>
                <p:nvPicPr>
                  <p:cNvPr id="10" name="Ink 9">
                    <a:extLst>
                      <a:ext uri="{FF2B5EF4-FFF2-40B4-BE49-F238E27FC236}">
                        <a16:creationId xmlns:a16="http://schemas.microsoft.com/office/drawing/2014/main" id="{20933108-B4AC-CAFF-C05B-A18F680C4A99}"/>
                      </a:ext>
                    </a:extLst>
                  </p:cNvPr>
                  <p:cNvPicPr/>
                  <p:nvPr/>
                </p:nvPicPr>
                <p:blipFill>
                  <a:blip r:embed="rId7"/>
                  <a:stretch>
                    <a:fillRect/>
                  </a:stretch>
                </p:blipFill>
                <p:spPr>
                  <a:xfrm>
                    <a:off x="7936314" y="999957"/>
                    <a:ext cx="1261511" cy="1555298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8">
                <p14:nvContentPartPr>
                  <p14:cNvPr id="11" name="Ink 10">
                    <a:extLst>
                      <a:ext uri="{FF2B5EF4-FFF2-40B4-BE49-F238E27FC236}">
                        <a16:creationId xmlns:a16="http://schemas.microsoft.com/office/drawing/2014/main" id="{C9FCB92C-60DB-CDFB-7A5C-A7E280A8C08C}"/>
                      </a:ext>
                    </a:extLst>
                  </p14:cNvPr>
                  <p14:cNvContentPartPr/>
                  <p14:nvPr/>
                </p14:nvContentPartPr>
                <p14:xfrm>
                  <a:off x="9192462" y="1005118"/>
                  <a:ext cx="2331720" cy="360"/>
                </p14:xfrm>
              </p:contentPart>
            </mc:Choice>
            <mc:Fallback xmlns="">
              <p:pic>
                <p:nvPicPr>
                  <p:cNvPr id="11" name="Ink 10">
                    <a:extLst>
                      <a:ext uri="{FF2B5EF4-FFF2-40B4-BE49-F238E27FC236}">
                        <a16:creationId xmlns:a16="http://schemas.microsoft.com/office/drawing/2014/main" id="{C9FCB92C-60DB-CDFB-7A5C-A7E280A8C08C}"/>
                      </a:ext>
                    </a:extLst>
                  </p:cNvPr>
                  <p:cNvPicPr/>
                  <p:nvPr/>
                </p:nvPicPr>
                <p:blipFill>
                  <a:blip r:embed="rId9"/>
                  <a:stretch>
                    <a:fillRect/>
                  </a:stretch>
                </p:blipFill>
                <p:spPr>
                  <a:xfrm>
                    <a:off x="9187099" y="996118"/>
                    <a:ext cx="2342231" cy="1800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0AF209A6-496D-4F55-FAAC-E8FE42EDB7A1}"/>
                    </a:ext>
                  </a:extLst>
                </p14:cNvPr>
                <p14:cNvContentPartPr/>
                <p14:nvPr/>
              </p14:nvContentPartPr>
              <p14:xfrm>
                <a:off x="6563668" y="1760010"/>
                <a:ext cx="5002247" cy="2421282"/>
              </p14:xfrm>
            </p:contentPart>
          </mc:Choice>
          <mc:Fallback xmlns=""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0AF209A6-496D-4F55-FAAC-E8FE42EDB7A1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6556180" y="1751449"/>
                  <a:ext cx="5016923" cy="2438061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3554C2B9-2B47-EADA-4D7C-798D0FB3040C}"/>
              </a:ext>
            </a:extLst>
          </p:cNvPr>
          <p:cNvSpPr txBox="1"/>
          <p:nvPr/>
        </p:nvSpPr>
        <p:spPr>
          <a:xfrm>
            <a:off x="1513407" y="1882923"/>
            <a:ext cx="679509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4000" dirty="0"/>
              <a:t>A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EEACAF4-E148-DEF7-6E74-52C4FE123C4A}"/>
              </a:ext>
            </a:extLst>
          </p:cNvPr>
          <p:cNvSpPr txBox="1"/>
          <p:nvPr/>
        </p:nvSpPr>
        <p:spPr>
          <a:xfrm>
            <a:off x="6788091" y="1841812"/>
            <a:ext cx="948836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4000" dirty="0"/>
              <a:t>A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D0B4096-B59C-4FAB-0D02-4C5712447D18}"/>
              </a:ext>
            </a:extLst>
          </p:cNvPr>
          <p:cNvSpPr txBox="1"/>
          <p:nvPr/>
        </p:nvSpPr>
        <p:spPr>
          <a:xfrm>
            <a:off x="3048837" y="3429000"/>
            <a:ext cx="679509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4000" dirty="0"/>
              <a:t>B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969376F-14D1-E612-EE5B-A33FAABB166A}"/>
              </a:ext>
            </a:extLst>
          </p:cNvPr>
          <p:cNvSpPr txBox="1"/>
          <p:nvPr/>
        </p:nvSpPr>
        <p:spPr>
          <a:xfrm>
            <a:off x="8491772" y="945279"/>
            <a:ext cx="948836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4000" dirty="0"/>
              <a:t>B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E65A691-EA6C-7888-B128-17A68F9795BF}"/>
              </a:ext>
            </a:extLst>
          </p:cNvPr>
          <p:cNvSpPr txBox="1"/>
          <p:nvPr/>
        </p:nvSpPr>
        <p:spPr>
          <a:xfrm>
            <a:off x="8980725" y="2928260"/>
            <a:ext cx="2271215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4000" dirty="0"/>
              <a:t>C=A+B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3F21B515-249F-735D-94A3-CE1176161811}"/>
                  </a:ext>
                </a:extLst>
              </p14:cNvPr>
              <p14:cNvContentPartPr/>
              <p14:nvPr/>
            </p14:nvContentPartPr>
            <p14:xfrm>
              <a:off x="4552588" y="3869968"/>
              <a:ext cx="198360" cy="25344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3F21B515-249F-735D-94A3-CE1176161811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4543588" y="3861328"/>
                <a:ext cx="216000" cy="271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8CB85576-EC9E-66A2-3DD6-0E25D1A5CF72}"/>
                  </a:ext>
                </a:extLst>
              </p14:cNvPr>
              <p14:cNvContentPartPr/>
              <p14:nvPr/>
            </p14:nvContentPartPr>
            <p14:xfrm>
              <a:off x="7710007" y="1535981"/>
              <a:ext cx="277920" cy="21024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8CB85576-EC9E-66A2-3DD6-0E25D1A5CF72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7701367" y="1527341"/>
                <a:ext cx="295560" cy="227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2389A9CF-7A99-EB80-7C05-0307B2BCEB43}"/>
                  </a:ext>
                </a:extLst>
              </p14:cNvPr>
              <p14:cNvContentPartPr/>
              <p14:nvPr/>
            </p14:nvContentPartPr>
            <p14:xfrm>
              <a:off x="11702681" y="1406021"/>
              <a:ext cx="204840" cy="19188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2389A9CF-7A99-EB80-7C05-0307B2BCEB43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11693681" y="1397021"/>
                <a:ext cx="222480" cy="209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FF5D84D6-DD67-2034-5CA9-6451E0D37151}"/>
                  </a:ext>
                </a:extLst>
              </p14:cNvPr>
              <p14:cNvContentPartPr/>
              <p14:nvPr/>
            </p14:nvContentPartPr>
            <p14:xfrm>
              <a:off x="11740481" y="1510781"/>
              <a:ext cx="150120" cy="21348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FF5D84D6-DD67-2034-5CA9-6451E0D37151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11731841" y="1502141"/>
                <a:ext cx="167760" cy="231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5C2ADEA7-B41B-E0C1-793E-94A6248857BD}"/>
                  </a:ext>
                </a:extLst>
              </p14:cNvPr>
              <p14:cNvContentPartPr/>
              <p14:nvPr/>
            </p14:nvContentPartPr>
            <p14:xfrm>
              <a:off x="2695992" y="1438061"/>
              <a:ext cx="247320" cy="20052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5C2ADEA7-B41B-E0C1-793E-94A6248857BD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2687352" y="1429061"/>
                <a:ext cx="264960" cy="21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0FA12BEF-6858-3FE9-7825-4F1E00480944}"/>
                  </a:ext>
                </a:extLst>
              </p14:cNvPr>
              <p14:cNvContentPartPr/>
              <p14:nvPr/>
            </p14:nvContentPartPr>
            <p14:xfrm>
              <a:off x="4614424" y="5053521"/>
              <a:ext cx="360" cy="36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0FA12BEF-6858-3FE9-7825-4F1E00480944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4605424" y="5044881"/>
                <a:ext cx="18000" cy="18000"/>
              </a:xfrm>
              <a:prstGeom prst="rect">
                <a:avLst/>
              </a:prstGeom>
            </p:spPr>
          </p:pic>
        </mc:Fallback>
      </mc:AlternateContent>
      <p:pic>
        <p:nvPicPr>
          <p:cNvPr id="33" name="Picture 32">
            <a:extLst>
              <a:ext uri="{FF2B5EF4-FFF2-40B4-BE49-F238E27FC236}">
                <a16:creationId xmlns:a16="http://schemas.microsoft.com/office/drawing/2014/main" id="{7E1C8320-8D9E-A558-B7AF-DB529B246700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1334932" y="4341036"/>
            <a:ext cx="2940201" cy="596931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781CE0B8-4FBB-EDB1-CDFC-13BBF12F5AA4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7185276" y="4387323"/>
            <a:ext cx="3416476" cy="590580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5D07A8F9-1EC2-CDAC-0165-4BA432FE1054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666224" y="5312328"/>
            <a:ext cx="4527086" cy="49848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8870663-9531-A868-B68D-58DC80154D6B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2068414" y="5894804"/>
            <a:ext cx="5668513" cy="563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6691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F396E-68C2-0940-14E2-6627F27FC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639" y="-103029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Resolving Component vectors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2173F508-EA1B-4B58-268D-1BFE65547C99}"/>
              </a:ext>
            </a:extLst>
          </p:cNvPr>
          <p:cNvGrpSpPr/>
          <p:nvPr/>
        </p:nvGrpSpPr>
        <p:grpSpPr>
          <a:xfrm>
            <a:off x="1523978" y="689727"/>
            <a:ext cx="6439614" cy="4256346"/>
            <a:chOff x="3186524" y="1354745"/>
            <a:chExt cx="3422160" cy="19695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B264742F-FB3F-0F8F-695D-33EE9C87356F}"/>
                    </a:ext>
                  </a:extLst>
                </p14:cNvPr>
                <p14:cNvContentPartPr/>
                <p14:nvPr/>
              </p14:nvContentPartPr>
              <p14:xfrm>
                <a:off x="3928124" y="1870625"/>
                <a:ext cx="2133000" cy="1134360"/>
              </p14:xfrm>
            </p:contentPart>
          </mc:Choice>
          <mc:Fallback xmlns=""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B264742F-FB3F-0F8F-695D-33EE9C87356F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3923532" y="1866626"/>
                  <a:ext cx="2142375" cy="1142524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6D1CFED1-816B-5317-989B-965CC0E26683}"/>
                    </a:ext>
                  </a:extLst>
                </p14:cNvPr>
                <p14:cNvContentPartPr/>
                <p14:nvPr/>
              </p14:nvContentPartPr>
              <p14:xfrm>
                <a:off x="3913004" y="1354745"/>
                <a:ext cx="360" cy="1969560"/>
              </p14:xfrm>
            </p:contentPart>
          </mc:Choice>
          <mc:Fallback xmlns=""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6D1CFED1-816B-5317-989B-965CC0E26683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3895364" y="1346582"/>
                  <a:ext cx="36000" cy="1986054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F47FAD82-0CE3-2271-A849-86A538ED4087}"/>
                    </a:ext>
                  </a:extLst>
                </p14:cNvPr>
                <p14:cNvContentPartPr/>
                <p14:nvPr/>
              </p14:nvContentPartPr>
              <p14:xfrm>
                <a:off x="3186524" y="2997785"/>
                <a:ext cx="3422160" cy="360"/>
              </p14:xfrm>
            </p:contentPart>
          </mc:Choice>
          <mc:Fallback xmlns=""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F47FAD82-0CE3-2271-A849-86A538ED4087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3176958" y="2980145"/>
                  <a:ext cx="3441101" cy="3600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3B3299AC-E821-590E-D478-FD4FD54C8B44}"/>
                </a:ext>
              </a:extLst>
            </p:cNvPr>
            <p:cNvGrpSpPr/>
            <p:nvPr/>
          </p:nvGrpSpPr>
          <p:grpSpPr>
            <a:xfrm>
              <a:off x="3894644" y="1861985"/>
              <a:ext cx="2165400" cy="1088280"/>
              <a:chOff x="3894644" y="1861985"/>
              <a:chExt cx="2165400" cy="108828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8">
                <p14:nvContentPartPr>
                  <p14:cNvPr id="14" name="Ink 13">
                    <a:extLst>
                      <a:ext uri="{FF2B5EF4-FFF2-40B4-BE49-F238E27FC236}">
                        <a16:creationId xmlns:a16="http://schemas.microsoft.com/office/drawing/2014/main" id="{DDC84B98-95A4-362B-B7B1-8E99D5CF3BF4}"/>
                      </a:ext>
                    </a:extLst>
                  </p14:cNvPr>
                  <p14:cNvContentPartPr/>
                  <p14:nvPr/>
                </p14:nvContentPartPr>
                <p14:xfrm>
                  <a:off x="5966084" y="1876385"/>
                  <a:ext cx="93960" cy="360"/>
                </p14:xfrm>
              </p:contentPart>
            </mc:Choice>
            <mc:Fallback xmlns="">
              <p:pic>
                <p:nvPicPr>
                  <p:cNvPr id="14" name="Ink 13">
                    <a:extLst>
                      <a:ext uri="{FF2B5EF4-FFF2-40B4-BE49-F238E27FC236}">
                        <a16:creationId xmlns:a16="http://schemas.microsoft.com/office/drawing/2014/main" id="{DDC84B98-95A4-362B-B7B1-8E99D5CF3BF4}"/>
                      </a:ext>
                    </a:extLst>
                  </p:cNvPr>
                  <p:cNvPicPr/>
                  <p:nvPr/>
                </p:nvPicPr>
                <p:blipFill>
                  <a:blip r:embed="rId9"/>
                  <a:stretch>
                    <a:fillRect/>
                  </a:stretch>
                </p:blipFill>
                <p:spPr>
                  <a:xfrm>
                    <a:off x="5961491" y="1867745"/>
                    <a:ext cx="103337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0">
                <p14:nvContentPartPr>
                  <p14:cNvPr id="15" name="Ink 14">
                    <a:extLst>
                      <a:ext uri="{FF2B5EF4-FFF2-40B4-BE49-F238E27FC236}">
                        <a16:creationId xmlns:a16="http://schemas.microsoft.com/office/drawing/2014/main" id="{77A86623-65FE-3D7B-1C09-5727D9ADAA12}"/>
                      </a:ext>
                    </a:extLst>
                  </p14:cNvPr>
                  <p14:cNvContentPartPr/>
                  <p14:nvPr/>
                </p14:nvContentPartPr>
                <p14:xfrm>
                  <a:off x="5744684" y="1876385"/>
                  <a:ext cx="124560" cy="360"/>
                </p14:xfrm>
              </p:contentPart>
            </mc:Choice>
            <mc:Fallback xmlns="">
              <p:pic>
                <p:nvPicPr>
                  <p:cNvPr id="15" name="Ink 14">
                    <a:extLst>
                      <a:ext uri="{FF2B5EF4-FFF2-40B4-BE49-F238E27FC236}">
                        <a16:creationId xmlns:a16="http://schemas.microsoft.com/office/drawing/2014/main" id="{77A86623-65FE-3D7B-1C09-5727D9ADAA12}"/>
                      </a:ext>
                    </a:extLst>
                  </p:cNvPr>
                  <p:cNvPicPr/>
                  <p:nvPr/>
                </p:nvPicPr>
                <p:blipFill>
                  <a:blip r:embed="rId11"/>
                  <a:stretch>
                    <a:fillRect/>
                  </a:stretch>
                </p:blipFill>
                <p:spPr>
                  <a:xfrm>
                    <a:off x="5739893" y="1867745"/>
                    <a:ext cx="13395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2">
                <p14:nvContentPartPr>
                  <p14:cNvPr id="16" name="Ink 15">
                    <a:extLst>
                      <a:ext uri="{FF2B5EF4-FFF2-40B4-BE49-F238E27FC236}">
                        <a16:creationId xmlns:a16="http://schemas.microsoft.com/office/drawing/2014/main" id="{DCA254A3-0E8A-290D-A612-6B2CF3882927}"/>
                      </a:ext>
                    </a:extLst>
                  </p14:cNvPr>
                  <p14:cNvContentPartPr/>
                  <p14:nvPr/>
                </p14:nvContentPartPr>
                <p14:xfrm>
                  <a:off x="5570804" y="1876385"/>
                  <a:ext cx="65520" cy="360"/>
                </p14:xfrm>
              </p:contentPart>
            </mc:Choice>
            <mc:Fallback xmlns="">
              <p:pic>
                <p:nvPicPr>
                  <p:cNvPr id="16" name="Ink 15">
                    <a:extLst>
                      <a:ext uri="{FF2B5EF4-FFF2-40B4-BE49-F238E27FC236}">
                        <a16:creationId xmlns:a16="http://schemas.microsoft.com/office/drawing/2014/main" id="{DCA254A3-0E8A-290D-A612-6B2CF3882927}"/>
                      </a:ext>
                    </a:extLst>
                  </p:cNvPr>
                  <p:cNvPicPr/>
                  <p:nvPr/>
                </p:nvPicPr>
                <p:blipFill>
                  <a:blip r:embed="rId13"/>
                  <a:stretch>
                    <a:fillRect/>
                  </a:stretch>
                </p:blipFill>
                <p:spPr>
                  <a:xfrm>
                    <a:off x="5566206" y="1867745"/>
                    <a:ext cx="74907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4">
                <p14:nvContentPartPr>
                  <p14:cNvPr id="18" name="Ink 17">
                    <a:extLst>
                      <a:ext uri="{FF2B5EF4-FFF2-40B4-BE49-F238E27FC236}">
                        <a16:creationId xmlns:a16="http://schemas.microsoft.com/office/drawing/2014/main" id="{7E46ED52-592E-06AA-BD59-643A39C45EE2}"/>
                      </a:ext>
                    </a:extLst>
                  </p14:cNvPr>
                  <p14:cNvContentPartPr/>
                  <p14:nvPr/>
                </p14:nvContentPartPr>
                <p14:xfrm>
                  <a:off x="5370644" y="1876385"/>
                  <a:ext cx="90720" cy="360"/>
                </p14:xfrm>
              </p:contentPart>
            </mc:Choice>
            <mc:Fallback xmlns="">
              <p:pic>
                <p:nvPicPr>
                  <p:cNvPr id="18" name="Ink 17">
                    <a:extLst>
                      <a:ext uri="{FF2B5EF4-FFF2-40B4-BE49-F238E27FC236}">
                        <a16:creationId xmlns:a16="http://schemas.microsoft.com/office/drawing/2014/main" id="{7E46ED52-592E-06AA-BD59-643A39C45EE2}"/>
                      </a:ext>
                    </a:extLst>
                  </p:cNvPr>
                  <p:cNvPicPr/>
                  <p:nvPr/>
                </p:nvPicPr>
                <p:blipFill>
                  <a:blip r:embed="rId15"/>
                  <a:stretch>
                    <a:fillRect/>
                  </a:stretch>
                </p:blipFill>
                <p:spPr>
                  <a:xfrm>
                    <a:off x="5366051" y="1867745"/>
                    <a:ext cx="100098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6">
                <p14:nvContentPartPr>
                  <p14:cNvPr id="20" name="Ink 19">
                    <a:extLst>
                      <a:ext uri="{FF2B5EF4-FFF2-40B4-BE49-F238E27FC236}">
                        <a16:creationId xmlns:a16="http://schemas.microsoft.com/office/drawing/2014/main" id="{56C599BD-8D5A-F167-B03D-0EFC11D18D35}"/>
                      </a:ext>
                    </a:extLst>
                  </p14:cNvPr>
                  <p14:cNvContentPartPr/>
                  <p14:nvPr/>
                </p14:nvContentPartPr>
                <p14:xfrm>
                  <a:off x="5129444" y="1876385"/>
                  <a:ext cx="157680" cy="360"/>
                </p14:xfrm>
              </p:contentPart>
            </mc:Choice>
            <mc:Fallback xmlns="">
              <p:pic>
                <p:nvPicPr>
                  <p:cNvPr id="20" name="Ink 19">
                    <a:extLst>
                      <a:ext uri="{FF2B5EF4-FFF2-40B4-BE49-F238E27FC236}">
                        <a16:creationId xmlns:a16="http://schemas.microsoft.com/office/drawing/2014/main" id="{56C599BD-8D5A-F167-B03D-0EFC11D18D35}"/>
                      </a:ext>
                    </a:extLst>
                  </p:cNvPr>
                  <p:cNvPicPr/>
                  <p:nvPr/>
                </p:nvPicPr>
                <p:blipFill>
                  <a:blip r:embed="rId17"/>
                  <a:stretch>
                    <a:fillRect/>
                  </a:stretch>
                </p:blipFill>
                <p:spPr>
                  <a:xfrm>
                    <a:off x="5124846" y="1867745"/>
                    <a:ext cx="167068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8">
                <p14:nvContentPartPr>
                  <p14:cNvPr id="21" name="Ink 20">
                    <a:extLst>
                      <a:ext uri="{FF2B5EF4-FFF2-40B4-BE49-F238E27FC236}">
                        <a16:creationId xmlns:a16="http://schemas.microsoft.com/office/drawing/2014/main" id="{EFEBEDA2-142B-3F85-1F7B-53B160FCC3DD}"/>
                      </a:ext>
                    </a:extLst>
                  </p14:cNvPr>
                  <p14:cNvContentPartPr/>
                  <p14:nvPr/>
                </p14:nvContentPartPr>
                <p14:xfrm>
                  <a:off x="4792124" y="1876385"/>
                  <a:ext cx="228600" cy="360"/>
                </p14:xfrm>
              </p:contentPart>
            </mc:Choice>
            <mc:Fallback xmlns="">
              <p:pic>
                <p:nvPicPr>
                  <p:cNvPr id="21" name="Ink 20">
                    <a:extLst>
                      <a:ext uri="{FF2B5EF4-FFF2-40B4-BE49-F238E27FC236}">
                        <a16:creationId xmlns:a16="http://schemas.microsoft.com/office/drawing/2014/main" id="{EFEBEDA2-142B-3F85-1F7B-53B160FCC3DD}"/>
                      </a:ext>
                    </a:extLst>
                  </p:cNvPr>
                  <p:cNvPicPr/>
                  <p:nvPr/>
                </p:nvPicPr>
                <p:blipFill>
                  <a:blip r:embed="rId19"/>
                  <a:stretch>
                    <a:fillRect/>
                  </a:stretch>
                </p:blipFill>
                <p:spPr>
                  <a:xfrm>
                    <a:off x="4787529" y="1867745"/>
                    <a:ext cx="237981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20">
                <p14:nvContentPartPr>
                  <p14:cNvPr id="23" name="Ink 22">
                    <a:extLst>
                      <a:ext uri="{FF2B5EF4-FFF2-40B4-BE49-F238E27FC236}">
                        <a16:creationId xmlns:a16="http://schemas.microsoft.com/office/drawing/2014/main" id="{FC1F9E36-7336-232E-C147-01890D480C0D}"/>
                      </a:ext>
                    </a:extLst>
                  </p14:cNvPr>
                  <p14:cNvContentPartPr/>
                  <p14:nvPr/>
                </p14:nvContentPartPr>
                <p14:xfrm>
                  <a:off x="4414844" y="1876385"/>
                  <a:ext cx="240480" cy="360"/>
                </p14:xfrm>
              </p:contentPart>
            </mc:Choice>
            <mc:Fallback xmlns="">
              <p:pic>
                <p:nvPicPr>
                  <p:cNvPr id="23" name="Ink 22">
                    <a:extLst>
                      <a:ext uri="{FF2B5EF4-FFF2-40B4-BE49-F238E27FC236}">
                        <a16:creationId xmlns:a16="http://schemas.microsoft.com/office/drawing/2014/main" id="{FC1F9E36-7336-232E-C147-01890D480C0D}"/>
                      </a:ext>
                    </a:extLst>
                  </p:cNvPr>
                  <p:cNvPicPr/>
                  <p:nvPr/>
                </p:nvPicPr>
                <p:blipFill>
                  <a:blip r:embed="rId21"/>
                  <a:stretch>
                    <a:fillRect/>
                  </a:stretch>
                </p:blipFill>
                <p:spPr>
                  <a:xfrm>
                    <a:off x="4410249" y="1867745"/>
                    <a:ext cx="249862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22">
                <p14:nvContentPartPr>
                  <p14:cNvPr id="24" name="Ink 23">
                    <a:extLst>
                      <a:ext uri="{FF2B5EF4-FFF2-40B4-BE49-F238E27FC236}">
                        <a16:creationId xmlns:a16="http://schemas.microsoft.com/office/drawing/2014/main" id="{F84F0081-526D-0563-8DF4-A6AF049237C5}"/>
                      </a:ext>
                    </a:extLst>
                  </p14:cNvPr>
                  <p14:cNvContentPartPr/>
                  <p14:nvPr/>
                </p14:nvContentPartPr>
                <p14:xfrm>
                  <a:off x="4140524" y="1876385"/>
                  <a:ext cx="182520" cy="360"/>
                </p14:xfrm>
              </p:contentPart>
            </mc:Choice>
            <mc:Fallback xmlns="">
              <p:pic>
                <p:nvPicPr>
                  <p:cNvPr id="24" name="Ink 23">
                    <a:extLst>
                      <a:ext uri="{FF2B5EF4-FFF2-40B4-BE49-F238E27FC236}">
                        <a16:creationId xmlns:a16="http://schemas.microsoft.com/office/drawing/2014/main" id="{F84F0081-526D-0563-8DF4-A6AF049237C5}"/>
                      </a:ext>
                    </a:extLst>
                  </p:cNvPr>
                  <p:cNvPicPr/>
                  <p:nvPr/>
                </p:nvPicPr>
                <p:blipFill>
                  <a:blip r:embed="rId23"/>
                  <a:stretch>
                    <a:fillRect/>
                  </a:stretch>
                </p:blipFill>
                <p:spPr>
                  <a:xfrm>
                    <a:off x="4135927" y="1867745"/>
                    <a:ext cx="191905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24">
                <p14:nvContentPartPr>
                  <p14:cNvPr id="25" name="Ink 24">
                    <a:extLst>
                      <a:ext uri="{FF2B5EF4-FFF2-40B4-BE49-F238E27FC236}">
                        <a16:creationId xmlns:a16="http://schemas.microsoft.com/office/drawing/2014/main" id="{7A3E28CB-C459-2365-4FE3-EF781A882D5B}"/>
                      </a:ext>
                    </a:extLst>
                  </p14:cNvPr>
                  <p14:cNvContentPartPr/>
                  <p14:nvPr/>
                </p14:nvContentPartPr>
                <p14:xfrm>
                  <a:off x="3894644" y="1876385"/>
                  <a:ext cx="162000" cy="360"/>
                </p14:xfrm>
              </p:contentPart>
            </mc:Choice>
            <mc:Fallback xmlns="">
              <p:pic>
                <p:nvPicPr>
                  <p:cNvPr id="25" name="Ink 24">
                    <a:extLst>
                      <a:ext uri="{FF2B5EF4-FFF2-40B4-BE49-F238E27FC236}">
                        <a16:creationId xmlns:a16="http://schemas.microsoft.com/office/drawing/2014/main" id="{7A3E28CB-C459-2365-4FE3-EF781A882D5B}"/>
                      </a:ext>
                    </a:extLst>
                  </p:cNvPr>
                  <p:cNvPicPr/>
                  <p:nvPr/>
                </p:nvPicPr>
                <p:blipFill>
                  <a:blip r:embed="rId25"/>
                  <a:stretch>
                    <a:fillRect/>
                  </a:stretch>
                </p:blipFill>
                <p:spPr>
                  <a:xfrm>
                    <a:off x="3889862" y="1867745"/>
                    <a:ext cx="171372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26">
                <p14:nvContentPartPr>
                  <p14:cNvPr id="27" name="Ink 26">
                    <a:extLst>
                      <a:ext uri="{FF2B5EF4-FFF2-40B4-BE49-F238E27FC236}">
                        <a16:creationId xmlns:a16="http://schemas.microsoft.com/office/drawing/2014/main" id="{02460FBE-C680-5570-3753-611575289277}"/>
                      </a:ext>
                    </a:extLst>
                  </p14:cNvPr>
                  <p14:cNvContentPartPr/>
                  <p14:nvPr/>
                </p14:nvContentPartPr>
                <p14:xfrm>
                  <a:off x="6050324" y="1861985"/>
                  <a:ext cx="360" cy="132480"/>
                </p14:xfrm>
              </p:contentPart>
            </mc:Choice>
            <mc:Fallback xmlns="">
              <p:pic>
                <p:nvPicPr>
                  <p:cNvPr id="27" name="Ink 26">
                    <a:extLst>
                      <a:ext uri="{FF2B5EF4-FFF2-40B4-BE49-F238E27FC236}">
                        <a16:creationId xmlns:a16="http://schemas.microsoft.com/office/drawing/2014/main" id="{02460FBE-C680-5570-3753-611575289277}"/>
                      </a:ext>
                    </a:extLst>
                  </p:cNvPr>
                  <p:cNvPicPr/>
                  <p:nvPr/>
                </p:nvPicPr>
                <p:blipFill>
                  <a:blip r:embed="rId27"/>
                  <a:stretch>
                    <a:fillRect/>
                  </a:stretch>
                </p:blipFill>
                <p:spPr>
                  <a:xfrm>
                    <a:off x="6041324" y="1857981"/>
                    <a:ext cx="18000" cy="140656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28">
                <p14:nvContentPartPr>
                  <p14:cNvPr id="29" name="Ink 28">
                    <a:extLst>
                      <a:ext uri="{FF2B5EF4-FFF2-40B4-BE49-F238E27FC236}">
                        <a16:creationId xmlns:a16="http://schemas.microsoft.com/office/drawing/2014/main" id="{100F9D11-FC21-D567-0362-834CBB4A755A}"/>
                      </a:ext>
                    </a:extLst>
                  </p14:cNvPr>
                  <p14:cNvContentPartPr/>
                  <p14:nvPr/>
                </p14:nvContentPartPr>
                <p14:xfrm>
                  <a:off x="6050324" y="2077985"/>
                  <a:ext cx="360" cy="149400"/>
                </p14:xfrm>
              </p:contentPart>
            </mc:Choice>
            <mc:Fallback xmlns="">
              <p:pic>
                <p:nvPicPr>
                  <p:cNvPr id="29" name="Ink 28">
                    <a:extLst>
                      <a:ext uri="{FF2B5EF4-FFF2-40B4-BE49-F238E27FC236}">
                        <a16:creationId xmlns:a16="http://schemas.microsoft.com/office/drawing/2014/main" id="{100F9D11-FC21-D567-0362-834CBB4A755A}"/>
                      </a:ext>
                    </a:extLst>
                  </p:cNvPr>
                  <p:cNvPicPr/>
                  <p:nvPr/>
                </p:nvPicPr>
                <p:blipFill>
                  <a:blip r:embed="rId29"/>
                  <a:stretch>
                    <a:fillRect/>
                  </a:stretch>
                </p:blipFill>
                <p:spPr>
                  <a:xfrm>
                    <a:off x="6041324" y="2073812"/>
                    <a:ext cx="18000" cy="157579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30">
                <p14:nvContentPartPr>
                  <p14:cNvPr id="31" name="Ink 30">
                    <a:extLst>
                      <a:ext uri="{FF2B5EF4-FFF2-40B4-BE49-F238E27FC236}">
                        <a16:creationId xmlns:a16="http://schemas.microsoft.com/office/drawing/2014/main" id="{E3B61E77-6577-5B10-5323-14D9CEA33635}"/>
                      </a:ext>
                    </a:extLst>
                  </p14:cNvPr>
                  <p14:cNvContentPartPr/>
                  <p14:nvPr/>
                </p14:nvContentPartPr>
                <p14:xfrm>
                  <a:off x="6050324" y="2344025"/>
                  <a:ext cx="360" cy="140760"/>
                </p14:xfrm>
              </p:contentPart>
            </mc:Choice>
            <mc:Fallback xmlns="">
              <p:pic>
                <p:nvPicPr>
                  <p:cNvPr id="31" name="Ink 30">
                    <a:extLst>
                      <a:ext uri="{FF2B5EF4-FFF2-40B4-BE49-F238E27FC236}">
                        <a16:creationId xmlns:a16="http://schemas.microsoft.com/office/drawing/2014/main" id="{E3B61E77-6577-5B10-5323-14D9CEA33635}"/>
                      </a:ext>
                    </a:extLst>
                  </p:cNvPr>
                  <p:cNvPicPr/>
                  <p:nvPr/>
                </p:nvPicPr>
                <p:blipFill>
                  <a:blip r:embed="rId31"/>
                  <a:stretch>
                    <a:fillRect/>
                  </a:stretch>
                </p:blipFill>
                <p:spPr>
                  <a:xfrm>
                    <a:off x="6041324" y="2339856"/>
                    <a:ext cx="18000" cy="148932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32">
                <p14:nvContentPartPr>
                  <p14:cNvPr id="33" name="Ink 32">
                    <a:extLst>
                      <a:ext uri="{FF2B5EF4-FFF2-40B4-BE49-F238E27FC236}">
                        <a16:creationId xmlns:a16="http://schemas.microsoft.com/office/drawing/2014/main" id="{2608D1B6-3F0A-DD09-5EF7-AF621444DA58}"/>
                      </a:ext>
                    </a:extLst>
                  </p14:cNvPr>
                  <p14:cNvContentPartPr/>
                  <p14:nvPr/>
                </p14:nvContentPartPr>
                <p14:xfrm>
                  <a:off x="6050324" y="2593505"/>
                  <a:ext cx="360" cy="107640"/>
                </p14:xfrm>
              </p:contentPart>
            </mc:Choice>
            <mc:Fallback xmlns="">
              <p:pic>
                <p:nvPicPr>
                  <p:cNvPr id="33" name="Ink 32">
                    <a:extLst>
                      <a:ext uri="{FF2B5EF4-FFF2-40B4-BE49-F238E27FC236}">
                        <a16:creationId xmlns:a16="http://schemas.microsoft.com/office/drawing/2014/main" id="{2608D1B6-3F0A-DD09-5EF7-AF621444DA58}"/>
                      </a:ext>
                    </a:extLst>
                  </p:cNvPr>
                  <p:cNvPicPr/>
                  <p:nvPr/>
                </p:nvPicPr>
                <p:blipFill>
                  <a:blip r:embed="rId33"/>
                  <a:stretch>
                    <a:fillRect/>
                  </a:stretch>
                </p:blipFill>
                <p:spPr>
                  <a:xfrm>
                    <a:off x="6041324" y="2589333"/>
                    <a:ext cx="18000" cy="115817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34">
                <p14:nvContentPartPr>
                  <p14:cNvPr id="34" name="Ink 33">
                    <a:extLst>
                      <a:ext uri="{FF2B5EF4-FFF2-40B4-BE49-F238E27FC236}">
                        <a16:creationId xmlns:a16="http://schemas.microsoft.com/office/drawing/2014/main" id="{8BD7F602-278E-6D63-3A7D-FBEFBF81A2A5}"/>
                      </a:ext>
                    </a:extLst>
                  </p14:cNvPr>
                  <p14:cNvContentPartPr/>
                  <p14:nvPr/>
                </p14:nvContentPartPr>
                <p14:xfrm>
                  <a:off x="6050324" y="2801225"/>
                  <a:ext cx="360" cy="149040"/>
                </p14:xfrm>
              </p:contentPart>
            </mc:Choice>
            <mc:Fallback xmlns="">
              <p:pic>
                <p:nvPicPr>
                  <p:cNvPr id="34" name="Ink 33">
                    <a:extLst>
                      <a:ext uri="{FF2B5EF4-FFF2-40B4-BE49-F238E27FC236}">
                        <a16:creationId xmlns:a16="http://schemas.microsoft.com/office/drawing/2014/main" id="{8BD7F602-278E-6D63-3A7D-FBEFBF81A2A5}"/>
                      </a:ext>
                    </a:extLst>
                  </p:cNvPr>
                  <p:cNvPicPr/>
                  <p:nvPr/>
                </p:nvPicPr>
                <p:blipFill>
                  <a:blip r:embed="rId29"/>
                  <a:stretch>
                    <a:fillRect/>
                  </a:stretch>
                </p:blipFill>
                <p:spPr>
                  <a:xfrm>
                    <a:off x="6041324" y="2797224"/>
                    <a:ext cx="18000" cy="157209"/>
                  </a:xfrm>
                  <a:prstGeom prst="rect">
                    <a:avLst/>
                  </a:prstGeom>
                </p:spPr>
              </p:pic>
            </mc:Fallback>
          </mc:AlternateContent>
        </p:grpSp>
      </p:grpSp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BA945C60-5F3C-A74B-0221-3CB3E0DCAE2E}"/>
                  </a:ext>
                </a:extLst>
              </p14:cNvPr>
              <p14:cNvContentPartPr/>
              <p14:nvPr/>
            </p14:nvContentPartPr>
            <p14:xfrm>
              <a:off x="10107884" y="4638240"/>
              <a:ext cx="360" cy="36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BA945C60-5F3C-A74B-0221-3CB3E0DCAE2E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10098884" y="4629240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109" name="Ink 108">
                <a:extLst>
                  <a:ext uri="{FF2B5EF4-FFF2-40B4-BE49-F238E27FC236}">
                    <a16:creationId xmlns:a16="http://schemas.microsoft.com/office/drawing/2014/main" id="{22BCD329-7307-3329-0A40-A6BD6C33CD76}"/>
                  </a:ext>
                </a:extLst>
              </p14:cNvPr>
              <p14:cNvContentPartPr/>
              <p14:nvPr/>
            </p14:nvContentPartPr>
            <p14:xfrm>
              <a:off x="2938779" y="421412"/>
              <a:ext cx="2160" cy="714240"/>
            </p14:xfrm>
          </p:contentPart>
        </mc:Choice>
        <mc:Fallback xmlns="">
          <p:pic>
            <p:nvPicPr>
              <p:cNvPr id="109" name="Ink 108">
                <a:extLst>
                  <a:ext uri="{FF2B5EF4-FFF2-40B4-BE49-F238E27FC236}">
                    <a16:creationId xmlns:a16="http://schemas.microsoft.com/office/drawing/2014/main" id="{22BCD329-7307-3329-0A40-A6BD6C33CD76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2876139" y="358412"/>
                <a:ext cx="127800" cy="839880"/>
              </a:xfrm>
              <a:prstGeom prst="rect">
                <a:avLst/>
              </a:prstGeom>
            </p:spPr>
          </p:pic>
        </mc:Fallback>
      </mc:AlternateContent>
      <p:grpSp>
        <p:nvGrpSpPr>
          <p:cNvPr id="112" name="Group 111">
            <a:extLst>
              <a:ext uri="{FF2B5EF4-FFF2-40B4-BE49-F238E27FC236}">
                <a16:creationId xmlns:a16="http://schemas.microsoft.com/office/drawing/2014/main" id="{C43D60D5-FEF1-C46D-E02A-3499A48AC8C6}"/>
              </a:ext>
            </a:extLst>
          </p:cNvPr>
          <p:cNvGrpSpPr/>
          <p:nvPr/>
        </p:nvGrpSpPr>
        <p:grpSpPr>
          <a:xfrm>
            <a:off x="1283549" y="1092452"/>
            <a:ext cx="7214992" cy="4089600"/>
            <a:chOff x="1283549" y="1092452"/>
            <a:chExt cx="7214992" cy="40896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9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87B1B644-0745-CAE1-EBCF-1331765E3FC5}"/>
                    </a:ext>
                  </a:extLst>
                </p14:cNvPr>
                <p14:cNvContentPartPr/>
                <p14:nvPr/>
              </p14:nvContentPartPr>
              <p14:xfrm>
                <a:off x="1283549" y="1811979"/>
                <a:ext cx="360" cy="360"/>
              </p14:xfrm>
            </p:contentPart>
          </mc:Choice>
          <mc:Fallback xmlns=""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87B1B644-0745-CAE1-EBCF-1331765E3FC5}"/>
                    </a:ext>
                  </a:extLst>
                </p:cNvPr>
                <p:cNvPicPr/>
                <p:nvPr/>
              </p:nvPicPr>
              <p:blipFill>
                <a:blip r:embed="rId36"/>
                <a:stretch>
                  <a:fillRect/>
                </a:stretch>
              </p:blipFill>
              <p:spPr>
                <a:xfrm>
                  <a:off x="1274549" y="1803339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0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91535BF3-3225-F4E1-E557-C9BCBA6D3AA1}"/>
                    </a:ext>
                  </a:extLst>
                </p14:cNvPr>
                <p14:cNvContentPartPr/>
                <p14:nvPr/>
              </p14:nvContentPartPr>
              <p14:xfrm>
                <a:off x="3766895" y="3752687"/>
                <a:ext cx="94320" cy="460800"/>
              </p14:xfrm>
            </p:contentPart>
          </mc:Choice>
          <mc:Fallback xmlns=""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91535BF3-3225-F4E1-E557-C9BCBA6D3AA1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3758255" y="3743687"/>
                  <a:ext cx="111960" cy="478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7828006A-036C-9D6C-8827-C3E336353E78}"/>
                    </a:ext>
                  </a:extLst>
                </p14:cNvPr>
                <p14:cNvContentPartPr/>
                <p14:nvPr/>
              </p14:nvContentPartPr>
              <p14:xfrm>
                <a:off x="3954095" y="3854927"/>
                <a:ext cx="114120" cy="188640"/>
              </p14:xfrm>
            </p:contentPart>
          </mc:Choice>
          <mc:Fallback xmlns=""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7828006A-036C-9D6C-8827-C3E336353E78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3945095" y="3845927"/>
                  <a:ext cx="131760" cy="206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66418526-488B-6F8A-3146-7DD0D9351047}"/>
                    </a:ext>
                  </a:extLst>
                </p14:cNvPr>
                <p14:cNvContentPartPr/>
                <p14:nvPr/>
              </p14:nvContentPartPr>
              <p14:xfrm>
                <a:off x="4136255" y="3841247"/>
                <a:ext cx="101160" cy="184320"/>
              </p14:xfrm>
            </p:contentPart>
          </mc:Choice>
          <mc:Fallback xmlns=""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66418526-488B-6F8A-3146-7DD0D9351047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4127255" y="3832247"/>
                  <a:ext cx="118800" cy="201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EC1E694E-1027-F815-7525-328A82AA6EAF}"/>
                    </a:ext>
                  </a:extLst>
                </p14:cNvPr>
                <p14:cNvContentPartPr/>
                <p14:nvPr/>
              </p14:nvContentPartPr>
              <p14:xfrm>
                <a:off x="4274855" y="3783287"/>
                <a:ext cx="57960" cy="50040"/>
              </p14:xfrm>
            </p:contentPart>
          </mc:Choice>
          <mc:Fallback xmlns=""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EC1E694E-1027-F815-7525-328A82AA6EAF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4265855" y="3774287"/>
                  <a:ext cx="75600" cy="6768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9070FB62-7EF8-AE9D-6686-FBA69F152A75}"/>
                </a:ext>
              </a:extLst>
            </p:cNvPr>
            <p:cNvGrpSpPr/>
            <p:nvPr/>
          </p:nvGrpSpPr>
          <p:grpSpPr>
            <a:xfrm>
              <a:off x="4539852" y="2819855"/>
              <a:ext cx="148320" cy="217800"/>
              <a:chOff x="4539852" y="2819855"/>
              <a:chExt cx="148320" cy="21780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48">
                <p14:nvContentPartPr>
                  <p14:cNvPr id="47" name="Ink 46">
                    <a:extLst>
                      <a:ext uri="{FF2B5EF4-FFF2-40B4-BE49-F238E27FC236}">
                        <a16:creationId xmlns:a16="http://schemas.microsoft.com/office/drawing/2014/main" id="{09735A20-1C85-9F97-1443-EFCFE69CD962}"/>
                      </a:ext>
                    </a:extLst>
                  </p14:cNvPr>
                  <p14:cNvContentPartPr/>
                  <p14:nvPr/>
                </p14:nvContentPartPr>
                <p14:xfrm>
                  <a:off x="4539852" y="2834615"/>
                  <a:ext cx="114120" cy="203040"/>
                </p14:xfrm>
              </p:contentPart>
            </mc:Choice>
            <mc:Fallback xmlns="">
              <p:pic>
                <p:nvPicPr>
                  <p:cNvPr id="47" name="Ink 46">
                    <a:extLst>
                      <a:ext uri="{FF2B5EF4-FFF2-40B4-BE49-F238E27FC236}">
                        <a16:creationId xmlns:a16="http://schemas.microsoft.com/office/drawing/2014/main" id="{09735A20-1C85-9F97-1443-EFCFE69CD962}"/>
                      </a:ext>
                    </a:extLst>
                  </p:cNvPr>
                  <p:cNvPicPr/>
                  <p:nvPr/>
                </p:nvPicPr>
                <p:blipFill>
                  <a:blip r:embed="rId49"/>
                  <a:stretch>
                    <a:fillRect/>
                  </a:stretch>
                </p:blipFill>
                <p:spPr>
                  <a:xfrm>
                    <a:off x="4530852" y="2825615"/>
                    <a:ext cx="131760" cy="2206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50">
                <p14:nvContentPartPr>
                  <p14:cNvPr id="48" name="Ink 47">
                    <a:extLst>
                      <a:ext uri="{FF2B5EF4-FFF2-40B4-BE49-F238E27FC236}">
                        <a16:creationId xmlns:a16="http://schemas.microsoft.com/office/drawing/2014/main" id="{2E98D9B6-B739-B61F-BB16-9CF8DD1372A5}"/>
                      </a:ext>
                    </a:extLst>
                  </p14:cNvPr>
                  <p14:cNvContentPartPr/>
                  <p14:nvPr/>
                </p14:nvContentPartPr>
                <p14:xfrm>
                  <a:off x="4547052" y="2819855"/>
                  <a:ext cx="141120" cy="7920"/>
                </p14:xfrm>
              </p:contentPart>
            </mc:Choice>
            <mc:Fallback xmlns="">
              <p:pic>
                <p:nvPicPr>
                  <p:cNvPr id="48" name="Ink 47">
                    <a:extLst>
                      <a:ext uri="{FF2B5EF4-FFF2-40B4-BE49-F238E27FC236}">
                        <a16:creationId xmlns:a16="http://schemas.microsoft.com/office/drawing/2014/main" id="{2E98D9B6-B739-B61F-BB16-9CF8DD1372A5}"/>
                      </a:ext>
                    </a:extLst>
                  </p:cNvPr>
                  <p:cNvPicPr/>
                  <p:nvPr/>
                </p:nvPicPr>
                <p:blipFill>
                  <a:blip r:embed="rId51"/>
                  <a:stretch>
                    <a:fillRect/>
                  </a:stretch>
                </p:blipFill>
                <p:spPr>
                  <a:xfrm>
                    <a:off x="4538412" y="2810855"/>
                    <a:ext cx="158760" cy="2556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>
          <mc:Choice Requires="p14">
            <p:contentPart p14:bwMode="auto" r:id="rId52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7398C4C6-F0A5-DCCF-98B2-9610B8F6BF14}"/>
                    </a:ext>
                  </a:extLst>
                </p14:cNvPr>
                <p14:cNvContentPartPr/>
                <p14:nvPr/>
              </p14:nvContentPartPr>
              <p14:xfrm>
                <a:off x="7096185" y="4144709"/>
                <a:ext cx="108360" cy="76680"/>
              </p14:xfrm>
            </p:contentPart>
          </mc:Choice>
          <mc:Fallback xmlns=""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7398C4C6-F0A5-DCCF-98B2-9610B8F6BF14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7087185" y="4135709"/>
                  <a:ext cx="126000" cy="94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4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59FAE429-E7F3-34D7-5240-A021207BA9F7}"/>
                    </a:ext>
                  </a:extLst>
                </p14:cNvPr>
                <p14:cNvContentPartPr/>
                <p14:nvPr/>
              </p14:nvContentPartPr>
              <p14:xfrm>
                <a:off x="7146225" y="2507069"/>
                <a:ext cx="360" cy="1729800"/>
              </p14:xfrm>
            </p:contentPart>
          </mc:Choice>
          <mc:Fallback xmlns=""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59FAE429-E7F3-34D7-5240-A021207BA9F7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7137585" y="2498069"/>
                  <a:ext cx="18000" cy="174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6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10D34DC6-0118-27CA-8D46-9B23B9F4CE9C}"/>
                    </a:ext>
                  </a:extLst>
                </p14:cNvPr>
                <p14:cNvContentPartPr/>
                <p14:nvPr/>
              </p14:nvContentPartPr>
              <p14:xfrm>
                <a:off x="7146225" y="1818281"/>
                <a:ext cx="360" cy="727200"/>
              </p14:xfrm>
            </p:contentPart>
          </mc:Choice>
          <mc:Fallback xmlns=""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10D34DC6-0118-27CA-8D46-9B23B9F4CE9C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7137585" y="1809281"/>
                  <a:ext cx="18000" cy="744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8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5AD6F989-6CDB-D21D-16F7-9DC55FA852B2}"/>
                    </a:ext>
                  </a:extLst>
                </p14:cNvPr>
                <p14:cNvContentPartPr/>
                <p14:nvPr/>
              </p14:nvContentPartPr>
              <p14:xfrm>
                <a:off x="7095465" y="1821521"/>
                <a:ext cx="46800" cy="47880"/>
              </p14:xfrm>
            </p:contentPart>
          </mc:Choice>
          <mc:Fallback xmlns=""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5AD6F989-6CDB-D21D-16F7-9DC55FA852B2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7086825" y="1812881"/>
                  <a:ext cx="64440" cy="65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0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641C3B83-B7C9-C276-A366-49A70128438C}"/>
                    </a:ext>
                  </a:extLst>
                </p14:cNvPr>
                <p14:cNvContentPartPr/>
                <p14:nvPr/>
              </p14:nvContentPartPr>
              <p14:xfrm>
                <a:off x="7145505" y="1814681"/>
                <a:ext cx="42840" cy="53280"/>
              </p14:xfrm>
            </p:contentPart>
          </mc:Choice>
          <mc:Fallback xmlns=""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641C3B83-B7C9-C276-A366-49A70128438C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7136865" y="1805681"/>
                  <a:ext cx="60480" cy="70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2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B44E9801-CE72-5D5B-717F-651317C64D84}"/>
                    </a:ext>
                  </a:extLst>
                </p14:cNvPr>
                <p14:cNvContentPartPr/>
                <p14:nvPr/>
              </p14:nvContentPartPr>
              <p14:xfrm>
                <a:off x="7082145" y="1807121"/>
                <a:ext cx="127080" cy="4320"/>
              </p14:xfrm>
            </p:contentPart>
          </mc:Choice>
          <mc:Fallback xmlns=""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B44E9801-CE72-5D5B-717F-651317C64D84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7073145" y="1798121"/>
                  <a:ext cx="144720" cy="2196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65" name="Group 64">
              <a:extLst>
                <a:ext uri="{FF2B5EF4-FFF2-40B4-BE49-F238E27FC236}">
                  <a16:creationId xmlns:a16="http://schemas.microsoft.com/office/drawing/2014/main" id="{DAA2CD69-450A-654B-D9E7-163A4865B6D6}"/>
                </a:ext>
              </a:extLst>
            </p:cNvPr>
            <p:cNvGrpSpPr/>
            <p:nvPr/>
          </p:nvGrpSpPr>
          <p:grpSpPr>
            <a:xfrm>
              <a:off x="7350141" y="3067629"/>
              <a:ext cx="303480" cy="266040"/>
              <a:chOff x="7350141" y="3067629"/>
              <a:chExt cx="303480" cy="26604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64">
                <p14:nvContentPartPr>
                  <p14:cNvPr id="62" name="Ink 61">
                    <a:extLst>
                      <a:ext uri="{FF2B5EF4-FFF2-40B4-BE49-F238E27FC236}">
                        <a16:creationId xmlns:a16="http://schemas.microsoft.com/office/drawing/2014/main" id="{DFE23ABA-F745-6685-D2BE-449A521C5601}"/>
                      </a:ext>
                    </a:extLst>
                  </p14:cNvPr>
                  <p14:cNvContentPartPr/>
                  <p14:nvPr/>
                </p14:nvContentPartPr>
                <p14:xfrm>
                  <a:off x="7350141" y="3085629"/>
                  <a:ext cx="128880" cy="248040"/>
                </p14:xfrm>
              </p:contentPart>
            </mc:Choice>
            <mc:Fallback xmlns="">
              <p:pic>
                <p:nvPicPr>
                  <p:cNvPr id="62" name="Ink 61">
                    <a:extLst>
                      <a:ext uri="{FF2B5EF4-FFF2-40B4-BE49-F238E27FC236}">
                        <a16:creationId xmlns:a16="http://schemas.microsoft.com/office/drawing/2014/main" id="{DFE23ABA-F745-6685-D2BE-449A521C5601}"/>
                      </a:ext>
                    </a:extLst>
                  </p:cNvPr>
                  <p:cNvPicPr/>
                  <p:nvPr/>
                </p:nvPicPr>
                <p:blipFill>
                  <a:blip r:embed="rId65"/>
                  <a:stretch>
                    <a:fillRect/>
                  </a:stretch>
                </p:blipFill>
                <p:spPr>
                  <a:xfrm>
                    <a:off x="7341501" y="3076629"/>
                    <a:ext cx="146520" cy="2656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66">
                <p14:nvContentPartPr>
                  <p14:cNvPr id="63" name="Ink 62">
                    <a:extLst>
                      <a:ext uri="{FF2B5EF4-FFF2-40B4-BE49-F238E27FC236}">
                        <a16:creationId xmlns:a16="http://schemas.microsoft.com/office/drawing/2014/main" id="{A92D3617-7C18-86ED-81F0-401CF7CD3BEC}"/>
                      </a:ext>
                    </a:extLst>
                  </p14:cNvPr>
                  <p14:cNvContentPartPr/>
                  <p14:nvPr/>
                </p14:nvContentPartPr>
                <p14:xfrm>
                  <a:off x="7360941" y="3067629"/>
                  <a:ext cx="144720" cy="18000"/>
                </p14:xfrm>
              </p:contentPart>
            </mc:Choice>
            <mc:Fallback xmlns="">
              <p:pic>
                <p:nvPicPr>
                  <p:cNvPr id="63" name="Ink 62">
                    <a:extLst>
                      <a:ext uri="{FF2B5EF4-FFF2-40B4-BE49-F238E27FC236}">
                        <a16:creationId xmlns:a16="http://schemas.microsoft.com/office/drawing/2014/main" id="{A92D3617-7C18-86ED-81F0-401CF7CD3BEC}"/>
                      </a:ext>
                    </a:extLst>
                  </p:cNvPr>
                  <p:cNvPicPr/>
                  <p:nvPr/>
                </p:nvPicPr>
                <p:blipFill>
                  <a:blip r:embed="rId67"/>
                  <a:stretch>
                    <a:fillRect/>
                  </a:stretch>
                </p:blipFill>
                <p:spPr>
                  <a:xfrm>
                    <a:off x="7351941" y="3058629"/>
                    <a:ext cx="162360" cy="3564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68">
                <p14:nvContentPartPr>
                  <p14:cNvPr id="64" name="Ink 63">
                    <a:extLst>
                      <a:ext uri="{FF2B5EF4-FFF2-40B4-BE49-F238E27FC236}">
                        <a16:creationId xmlns:a16="http://schemas.microsoft.com/office/drawing/2014/main" id="{07E207FE-5677-BE8F-83A3-8BF7D308209B}"/>
                      </a:ext>
                    </a:extLst>
                  </p14:cNvPr>
                  <p14:cNvContentPartPr/>
                  <p14:nvPr/>
                </p14:nvContentPartPr>
                <p14:xfrm>
                  <a:off x="7565421" y="3191469"/>
                  <a:ext cx="88200" cy="110160"/>
                </p14:xfrm>
              </p:contentPart>
            </mc:Choice>
            <mc:Fallback xmlns="">
              <p:pic>
                <p:nvPicPr>
                  <p:cNvPr id="64" name="Ink 63">
                    <a:extLst>
                      <a:ext uri="{FF2B5EF4-FFF2-40B4-BE49-F238E27FC236}">
                        <a16:creationId xmlns:a16="http://schemas.microsoft.com/office/drawing/2014/main" id="{07E207FE-5677-BE8F-83A3-8BF7D308209B}"/>
                      </a:ext>
                    </a:extLst>
                  </p:cNvPr>
                  <p:cNvPicPr/>
                  <p:nvPr/>
                </p:nvPicPr>
                <p:blipFill>
                  <a:blip r:embed="rId69"/>
                  <a:stretch>
                    <a:fillRect/>
                  </a:stretch>
                </p:blipFill>
                <p:spPr>
                  <a:xfrm>
                    <a:off x="7556421" y="3182469"/>
                    <a:ext cx="105840" cy="12780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>
          <mc:Choice Requires="p14">
            <p:contentPart p14:bwMode="auto" r:id="rId70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8C0CF4A9-3D1D-A758-8835-8CDAFB278B80}"/>
                    </a:ext>
                  </a:extLst>
                </p14:cNvPr>
                <p14:cNvContentPartPr/>
                <p14:nvPr/>
              </p14:nvContentPartPr>
              <p14:xfrm>
                <a:off x="7709061" y="3191109"/>
                <a:ext cx="108360" cy="100080"/>
              </p14:xfrm>
            </p:contentPart>
          </mc:Choice>
          <mc:Fallback xmlns=""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8C0CF4A9-3D1D-A758-8835-8CDAFB278B80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7700061" y="3182469"/>
                  <a:ext cx="126000" cy="11772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444DE4FC-7E47-DFBC-F010-BC904351FA1C}"/>
                </a:ext>
              </a:extLst>
            </p:cNvPr>
            <p:cNvGrpSpPr/>
            <p:nvPr/>
          </p:nvGrpSpPr>
          <p:grpSpPr>
            <a:xfrm>
              <a:off x="7869621" y="3050349"/>
              <a:ext cx="195480" cy="260280"/>
              <a:chOff x="7869621" y="3050349"/>
              <a:chExt cx="195480" cy="26028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72">
                <p14:nvContentPartPr>
                  <p14:cNvPr id="67" name="Ink 66">
                    <a:extLst>
                      <a:ext uri="{FF2B5EF4-FFF2-40B4-BE49-F238E27FC236}">
                        <a16:creationId xmlns:a16="http://schemas.microsoft.com/office/drawing/2014/main" id="{2E1A4389-0864-B429-E4C7-4552861DA45A}"/>
                      </a:ext>
                    </a:extLst>
                  </p14:cNvPr>
                  <p14:cNvContentPartPr/>
                  <p14:nvPr/>
                </p14:nvContentPartPr>
                <p14:xfrm>
                  <a:off x="7869621" y="3170229"/>
                  <a:ext cx="78840" cy="113760"/>
                </p14:xfrm>
              </p:contentPart>
            </mc:Choice>
            <mc:Fallback xmlns="">
              <p:pic>
                <p:nvPicPr>
                  <p:cNvPr id="67" name="Ink 66">
                    <a:extLst>
                      <a:ext uri="{FF2B5EF4-FFF2-40B4-BE49-F238E27FC236}">
                        <a16:creationId xmlns:a16="http://schemas.microsoft.com/office/drawing/2014/main" id="{2E1A4389-0864-B429-E4C7-4552861DA45A}"/>
                      </a:ext>
                    </a:extLst>
                  </p:cNvPr>
                  <p:cNvPicPr/>
                  <p:nvPr/>
                </p:nvPicPr>
                <p:blipFill>
                  <a:blip r:embed="rId73"/>
                  <a:stretch>
                    <a:fillRect/>
                  </a:stretch>
                </p:blipFill>
                <p:spPr>
                  <a:xfrm>
                    <a:off x="7860621" y="3161229"/>
                    <a:ext cx="96480" cy="1314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74">
                <p14:nvContentPartPr>
                  <p14:cNvPr id="68" name="Ink 67">
                    <a:extLst>
                      <a:ext uri="{FF2B5EF4-FFF2-40B4-BE49-F238E27FC236}">
                        <a16:creationId xmlns:a16="http://schemas.microsoft.com/office/drawing/2014/main" id="{402C69BB-7846-4B44-3FDF-A5030D3D3345}"/>
                      </a:ext>
                    </a:extLst>
                  </p14:cNvPr>
                  <p14:cNvContentPartPr/>
                  <p14:nvPr/>
                </p14:nvContentPartPr>
                <p14:xfrm>
                  <a:off x="8005701" y="3050349"/>
                  <a:ext cx="59400" cy="260280"/>
                </p14:xfrm>
              </p:contentPart>
            </mc:Choice>
            <mc:Fallback xmlns="">
              <p:pic>
                <p:nvPicPr>
                  <p:cNvPr id="68" name="Ink 67">
                    <a:extLst>
                      <a:ext uri="{FF2B5EF4-FFF2-40B4-BE49-F238E27FC236}">
                        <a16:creationId xmlns:a16="http://schemas.microsoft.com/office/drawing/2014/main" id="{402C69BB-7846-4B44-3FDF-A5030D3D3345}"/>
                      </a:ext>
                    </a:extLst>
                  </p:cNvPr>
                  <p:cNvPicPr/>
                  <p:nvPr/>
                </p:nvPicPr>
                <p:blipFill>
                  <a:blip r:embed="rId75"/>
                  <a:stretch>
                    <a:fillRect/>
                  </a:stretch>
                </p:blipFill>
                <p:spPr>
                  <a:xfrm>
                    <a:off x="7996701" y="3041349"/>
                    <a:ext cx="77040" cy="27792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>
          <mc:Choice Requires="p14">
            <p:contentPart p14:bwMode="auto" r:id="rId76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835782E7-DCFB-D20E-7198-839FC44632B6}"/>
                    </a:ext>
                  </a:extLst>
                </p14:cNvPr>
                <p14:cNvContentPartPr/>
                <p14:nvPr/>
              </p14:nvContentPartPr>
              <p14:xfrm>
                <a:off x="8109381" y="3074829"/>
                <a:ext cx="103320" cy="205560"/>
              </p14:xfrm>
            </p:contentPart>
          </mc:Choice>
          <mc:Fallback xmlns=""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835782E7-DCFB-D20E-7198-839FC44632B6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8100381" y="3066189"/>
                  <a:ext cx="120960" cy="22320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73" name="Group 72">
              <a:extLst>
                <a:ext uri="{FF2B5EF4-FFF2-40B4-BE49-F238E27FC236}">
                  <a16:creationId xmlns:a16="http://schemas.microsoft.com/office/drawing/2014/main" id="{E09125ED-1799-35E2-0D9C-0BD62466FEA6}"/>
                </a:ext>
              </a:extLst>
            </p:cNvPr>
            <p:cNvGrpSpPr/>
            <p:nvPr/>
          </p:nvGrpSpPr>
          <p:grpSpPr>
            <a:xfrm>
              <a:off x="8271381" y="3021189"/>
              <a:ext cx="227160" cy="210960"/>
              <a:chOff x="8271381" y="3021189"/>
              <a:chExt cx="227160" cy="21096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78">
                <p14:nvContentPartPr>
                  <p14:cNvPr id="71" name="Ink 70">
                    <a:extLst>
                      <a:ext uri="{FF2B5EF4-FFF2-40B4-BE49-F238E27FC236}">
                        <a16:creationId xmlns:a16="http://schemas.microsoft.com/office/drawing/2014/main" id="{E7E97216-D934-CBE6-CCEE-522C14142A57}"/>
                      </a:ext>
                    </a:extLst>
                  </p14:cNvPr>
                  <p14:cNvContentPartPr/>
                  <p14:nvPr/>
                </p14:nvContentPartPr>
                <p14:xfrm>
                  <a:off x="8271381" y="3060429"/>
                  <a:ext cx="110520" cy="170640"/>
                </p14:xfrm>
              </p:contentPart>
            </mc:Choice>
            <mc:Fallback xmlns="">
              <p:pic>
                <p:nvPicPr>
                  <p:cNvPr id="71" name="Ink 70">
                    <a:extLst>
                      <a:ext uri="{FF2B5EF4-FFF2-40B4-BE49-F238E27FC236}">
                        <a16:creationId xmlns:a16="http://schemas.microsoft.com/office/drawing/2014/main" id="{E7E97216-D934-CBE6-CCEE-522C14142A57}"/>
                      </a:ext>
                    </a:extLst>
                  </p:cNvPr>
                  <p:cNvPicPr/>
                  <p:nvPr/>
                </p:nvPicPr>
                <p:blipFill>
                  <a:blip r:embed="rId79"/>
                  <a:stretch>
                    <a:fillRect/>
                  </a:stretch>
                </p:blipFill>
                <p:spPr>
                  <a:xfrm>
                    <a:off x="8262741" y="3051429"/>
                    <a:ext cx="128160" cy="1882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80">
                <p14:nvContentPartPr>
                  <p14:cNvPr id="72" name="Ink 71">
                    <a:extLst>
                      <a:ext uri="{FF2B5EF4-FFF2-40B4-BE49-F238E27FC236}">
                        <a16:creationId xmlns:a16="http://schemas.microsoft.com/office/drawing/2014/main" id="{D95333AA-CE9A-1D01-5B1F-4F133E080975}"/>
                      </a:ext>
                    </a:extLst>
                  </p14:cNvPr>
                  <p14:cNvContentPartPr/>
                  <p14:nvPr/>
                </p14:nvContentPartPr>
                <p14:xfrm>
                  <a:off x="8391621" y="3021189"/>
                  <a:ext cx="106920" cy="210960"/>
                </p14:xfrm>
              </p:contentPart>
            </mc:Choice>
            <mc:Fallback xmlns="">
              <p:pic>
                <p:nvPicPr>
                  <p:cNvPr id="72" name="Ink 71">
                    <a:extLst>
                      <a:ext uri="{FF2B5EF4-FFF2-40B4-BE49-F238E27FC236}">
                        <a16:creationId xmlns:a16="http://schemas.microsoft.com/office/drawing/2014/main" id="{D95333AA-CE9A-1D01-5B1F-4F133E080975}"/>
                      </a:ext>
                    </a:extLst>
                  </p:cNvPr>
                  <p:cNvPicPr/>
                  <p:nvPr/>
                </p:nvPicPr>
                <p:blipFill>
                  <a:blip r:embed="rId81"/>
                  <a:stretch>
                    <a:fillRect/>
                  </a:stretch>
                </p:blipFill>
                <p:spPr>
                  <a:xfrm>
                    <a:off x="8382981" y="3012189"/>
                    <a:ext cx="124560" cy="22860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>
          <mc:Choice Requires="p14">
            <p:contentPart p14:bwMode="auto" r:id="rId82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2B025B67-BF3C-8737-7B3D-A13DE87E4DD0}"/>
                    </a:ext>
                  </a:extLst>
                </p14:cNvPr>
                <p14:cNvContentPartPr/>
                <p14:nvPr/>
              </p14:nvContentPartPr>
              <p14:xfrm>
                <a:off x="2894967" y="1542849"/>
                <a:ext cx="4002120" cy="360"/>
              </p14:xfrm>
            </p:contentPart>
          </mc:Choice>
          <mc:Fallback xmlns=""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2B025B67-BF3C-8737-7B3D-A13DE87E4DD0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2885967" y="1533849"/>
                  <a:ext cx="401976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4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0D9174EE-6910-B45A-7E3B-903309071E43}"/>
                    </a:ext>
                  </a:extLst>
                </p14:cNvPr>
                <p14:cNvContentPartPr/>
                <p14:nvPr/>
              </p14:nvContentPartPr>
              <p14:xfrm>
                <a:off x="6898527" y="1542849"/>
                <a:ext cx="24840" cy="360"/>
              </p14:xfrm>
            </p:contentPart>
          </mc:Choice>
          <mc:Fallback xmlns=""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0D9174EE-6910-B45A-7E3B-903309071E43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6889527" y="1533849"/>
                  <a:ext cx="42480" cy="1800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78" name="Group 77">
              <a:extLst>
                <a:ext uri="{FF2B5EF4-FFF2-40B4-BE49-F238E27FC236}">
                  <a16:creationId xmlns:a16="http://schemas.microsoft.com/office/drawing/2014/main" id="{2F4ADDF9-BAF7-7D69-9574-AEA7A5C624B9}"/>
                </a:ext>
              </a:extLst>
            </p:cNvPr>
            <p:cNvGrpSpPr/>
            <p:nvPr/>
          </p:nvGrpSpPr>
          <p:grpSpPr>
            <a:xfrm>
              <a:off x="2901807" y="1479129"/>
              <a:ext cx="55800" cy="107640"/>
              <a:chOff x="2901807" y="1479129"/>
              <a:chExt cx="55800" cy="10764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86">
                <p14:nvContentPartPr>
                  <p14:cNvPr id="76" name="Ink 75">
                    <a:extLst>
                      <a:ext uri="{FF2B5EF4-FFF2-40B4-BE49-F238E27FC236}">
                        <a16:creationId xmlns:a16="http://schemas.microsoft.com/office/drawing/2014/main" id="{707E211D-7871-AFE1-B6F7-71892D4FE7F5}"/>
                      </a:ext>
                    </a:extLst>
                  </p14:cNvPr>
                  <p14:cNvContentPartPr/>
                  <p14:nvPr/>
                </p14:nvContentPartPr>
                <p14:xfrm>
                  <a:off x="2911167" y="1479129"/>
                  <a:ext cx="34200" cy="66240"/>
                </p14:xfrm>
              </p:contentPart>
            </mc:Choice>
            <mc:Fallback xmlns="">
              <p:pic>
                <p:nvPicPr>
                  <p:cNvPr id="76" name="Ink 75">
                    <a:extLst>
                      <a:ext uri="{FF2B5EF4-FFF2-40B4-BE49-F238E27FC236}">
                        <a16:creationId xmlns:a16="http://schemas.microsoft.com/office/drawing/2014/main" id="{707E211D-7871-AFE1-B6F7-71892D4FE7F5}"/>
                      </a:ext>
                    </a:extLst>
                  </p:cNvPr>
                  <p:cNvPicPr/>
                  <p:nvPr/>
                </p:nvPicPr>
                <p:blipFill>
                  <a:blip r:embed="rId87"/>
                  <a:stretch>
                    <a:fillRect/>
                  </a:stretch>
                </p:blipFill>
                <p:spPr>
                  <a:xfrm>
                    <a:off x="2902167" y="1470129"/>
                    <a:ext cx="51840" cy="838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88">
                <p14:nvContentPartPr>
                  <p14:cNvPr id="77" name="Ink 76">
                    <a:extLst>
                      <a:ext uri="{FF2B5EF4-FFF2-40B4-BE49-F238E27FC236}">
                        <a16:creationId xmlns:a16="http://schemas.microsoft.com/office/drawing/2014/main" id="{EA49E16F-A6C4-611A-268D-E7864DBD1C24}"/>
                      </a:ext>
                    </a:extLst>
                  </p14:cNvPr>
                  <p14:cNvContentPartPr/>
                  <p14:nvPr/>
                </p14:nvContentPartPr>
                <p14:xfrm>
                  <a:off x="2901807" y="1549689"/>
                  <a:ext cx="55800" cy="37080"/>
                </p14:xfrm>
              </p:contentPart>
            </mc:Choice>
            <mc:Fallback xmlns="">
              <p:pic>
                <p:nvPicPr>
                  <p:cNvPr id="77" name="Ink 76">
                    <a:extLst>
                      <a:ext uri="{FF2B5EF4-FFF2-40B4-BE49-F238E27FC236}">
                        <a16:creationId xmlns:a16="http://schemas.microsoft.com/office/drawing/2014/main" id="{EA49E16F-A6C4-611A-268D-E7864DBD1C24}"/>
                      </a:ext>
                    </a:extLst>
                  </p:cNvPr>
                  <p:cNvPicPr/>
                  <p:nvPr/>
                </p:nvPicPr>
                <p:blipFill>
                  <a:blip r:embed="rId89"/>
                  <a:stretch>
                    <a:fillRect/>
                  </a:stretch>
                </p:blipFill>
                <p:spPr>
                  <a:xfrm>
                    <a:off x="2893167" y="1540689"/>
                    <a:ext cx="73440" cy="54720"/>
                  </a:xfrm>
                  <a:prstGeom prst="rect">
                    <a:avLst/>
                  </a:prstGeom>
                </p:spPr>
              </p:pic>
            </mc:Fallback>
          </mc:AlternateContent>
        </p:grpSp>
        <p:grpSp>
          <p:nvGrpSpPr>
            <p:cNvPr id="83" name="Group 82">
              <a:extLst>
                <a:ext uri="{FF2B5EF4-FFF2-40B4-BE49-F238E27FC236}">
                  <a16:creationId xmlns:a16="http://schemas.microsoft.com/office/drawing/2014/main" id="{C21C3D3E-B688-2A34-1AA5-42A5CB435B0F}"/>
                </a:ext>
              </a:extLst>
            </p:cNvPr>
            <p:cNvGrpSpPr/>
            <p:nvPr/>
          </p:nvGrpSpPr>
          <p:grpSpPr>
            <a:xfrm>
              <a:off x="6860007" y="1482729"/>
              <a:ext cx="77400" cy="100080"/>
              <a:chOff x="6860007" y="1482729"/>
              <a:chExt cx="77400" cy="10008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90">
                <p14:nvContentPartPr>
                  <p14:cNvPr id="79" name="Ink 78">
                    <a:extLst>
                      <a:ext uri="{FF2B5EF4-FFF2-40B4-BE49-F238E27FC236}">
                        <a16:creationId xmlns:a16="http://schemas.microsoft.com/office/drawing/2014/main" id="{5CF88BA0-CB24-C714-AA3D-40D767FEBC22}"/>
                      </a:ext>
                    </a:extLst>
                  </p14:cNvPr>
                  <p14:cNvContentPartPr/>
                  <p14:nvPr/>
                </p14:nvContentPartPr>
                <p14:xfrm>
                  <a:off x="6881247" y="1499649"/>
                  <a:ext cx="49320" cy="39960"/>
                </p14:xfrm>
              </p:contentPart>
            </mc:Choice>
            <mc:Fallback xmlns="">
              <p:pic>
                <p:nvPicPr>
                  <p:cNvPr id="79" name="Ink 78">
                    <a:extLst>
                      <a:ext uri="{FF2B5EF4-FFF2-40B4-BE49-F238E27FC236}">
                        <a16:creationId xmlns:a16="http://schemas.microsoft.com/office/drawing/2014/main" id="{5CF88BA0-CB24-C714-AA3D-40D767FEBC22}"/>
                      </a:ext>
                    </a:extLst>
                  </p:cNvPr>
                  <p:cNvPicPr/>
                  <p:nvPr/>
                </p:nvPicPr>
                <p:blipFill>
                  <a:blip r:embed="rId91"/>
                  <a:stretch>
                    <a:fillRect/>
                  </a:stretch>
                </p:blipFill>
                <p:spPr>
                  <a:xfrm>
                    <a:off x="6872247" y="1490649"/>
                    <a:ext cx="66960" cy="576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92">
                <p14:nvContentPartPr>
                  <p14:cNvPr id="80" name="Ink 79">
                    <a:extLst>
                      <a:ext uri="{FF2B5EF4-FFF2-40B4-BE49-F238E27FC236}">
                        <a16:creationId xmlns:a16="http://schemas.microsoft.com/office/drawing/2014/main" id="{28CE5AD9-E1BF-C473-DBA8-8C78943EC0F2}"/>
                      </a:ext>
                    </a:extLst>
                  </p14:cNvPr>
                  <p14:cNvContentPartPr/>
                  <p14:nvPr/>
                </p14:nvContentPartPr>
                <p14:xfrm>
                  <a:off x="6860007" y="1532049"/>
                  <a:ext cx="66600" cy="50760"/>
                </p14:xfrm>
              </p:contentPart>
            </mc:Choice>
            <mc:Fallback xmlns="">
              <p:pic>
                <p:nvPicPr>
                  <p:cNvPr id="80" name="Ink 79">
                    <a:extLst>
                      <a:ext uri="{FF2B5EF4-FFF2-40B4-BE49-F238E27FC236}">
                        <a16:creationId xmlns:a16="http://schemas.microsoft.com/office/drawing/2014/main" id="{28CE5AD9-E1BF-C473-DBA8-8C78943EC0F2}"/>
                      </a:ext>
                    </a:extLst>
                  </p:cNvPr>
                  <p:cNvPicPr/>
                  <p:nvPr/>
                </p:nvPicPr>
                <p:blipFill>
                  <a:blip r:embed="rId93"/>
                  <a:stretch>
                    <a:fillRect/>
                  </a:stretch>
                </p:blipFill>
                <p:spPr>
                  <a:xfrm>
                    <a:off x="6851007" y="1523409"/>
                    <a:ext cx="84240" cy="684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94">
                <p14:nvContentPartPr>
                  <p14:cNvPr id="82" name="Ink 81">
                    <a:extLst>
                      <a:ext uri="{FF2B5EF4-FFF2-40B4-BE49-F238E27FC236}">
                        <a16:creationId xmlns:a16="http://schemas.microsoft.com/office/drawing/2014/main" id="{4F0D5752-FE21-93A7-4E09-37A639D56356}"/>
                      </a:ext>
                    </a:extLst>
                  </p14:cNvPr>
                  <p14:cNvContentPartPr/>
                  <p14:nvPr/>
                </p14:nvContentPartPr>
                <p14:xfrm>
                  <a:off x="6937047" y="1482729"/>
                  <a:ext cx="360" cy="95400"/>
                </p14:xfrm>
              </p:contentPart>
            </mc:Choice>
            <mc:Fallback xmlns="">
              <p:pic>
                <p:nvPicPr>
                  <p:cNvPr id="82" name="Ink 81">
                    <a:extLst>
                      <a:ext uri="{FF2B5EF4-FFF2-40B4-BE49-F238E27FC236}">
                        <a16:creationId xmlns:a16="http://schemas.microsoft.com/office/drawing/2014/main" id="{4F0D5752-FE21-93A7-4E09-37A639D56356}"/>
                      </a:ext>
                    </a:extLst>
                  </p:cNvPr>
                  <p:cNvPicPr/>
                  <p:nvPr/>
                </p:nvPicPr>
                <p:blipFill>
                  <a:blip r:embed="rId95"/>
                  <a:stretch>
                    <a:fillRect/>
                  </a:stretch>
                </p:blipFill>
                <p:spPr>
                  <a:xfrm>
                    <a:off x="6928047" y="1473729"/>
                    <a:ext cx="18000" cy="11304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>
          <mc:Choice Requires="p14">
            <p:contentPart p14:bwMode="auto" r:id="rId96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699D0017-75AF-1BA2-11A1-05EFD30DC6BC}"/>
                    </a:ext>
                  </a:extLst>
                </p14:cNvPr>
                <p14:cNvContentPartPr/>
                <p14:nvPr/>
              </p14:nvContentPartPr>
              <p14:xfrm>
                <a:off x="5041287" y="1260249"/>
                <a:ext cx="72360" cy="186480"/>
              </p14:xfrm>
            </p:contentPart>
          </mc:Choice>
          <mc:Fallback xmlns=""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699D0017-75AF-1BA2-11A1-05EFD30DC6BC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5032647" y="1251609"/>
                  <a:ext cx="90000" cy="20412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100" name="Group 99">
              <a:extLst>
                <a:ext uri="{FF2B5EF4-FFF2-40B4-BE49-F238E27FC236}">
                  <a16:creationId xmlns:a16="http://schemas.microsoft.com/office/drawing/2014/main" id="{7695220C-327F-90BA-B1E3-DF0C688D6601}"/>
                </a:ext>
              </a:extLst>
            </p:cNvPr>
            <p:cNvGrpSpPr/>
            <p:nvPr/>
          </p:nvGrpSpPr>
          <p:grpSpPr>
            <a:xfrm>
              <a:off x="4423167" y="1239009"/>
              <a:ext cx="842400" cy="234000"/>
              <a:chOff x="4423167" y="1239009"/>
              <a:chExt cx="842400" cy="23400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98">
                <p14:nvContentPartPr>
                  <p14:cNvPr id="84" name="Ink 83">
                    <a:extLst>
                      <a:ext uri="{FF2B5EF4-FFF2-40B4-BE49-F238E27FC236}">
                        <a16:creationId xmlns:a16="http://schemas.microsoft.com/office/drawing/2014/main" id="{C59C02C0-DD26-9FAA-0E4B-94A919E17D56}"/>
                      </a:ext>
                    </a:extLst>
                  </p14:cNvPr>
                  <p14:cNvContentPartPr/>
                  <p14:nvPr/>
                </p14:nvContentPartPr>
                <p14:xfrm>
                  <a:off x="4423167" y="1274289"/>
                  <a:ext cx="86040" cy="181080"/>
                </p14:xfrm>
              </p:contentPart>
            </mc:Choice>
            <mc:Fallback xmlns="">
              <p:pic>
                <p:nvPicPr>
                  <p:cNvPr id="84" name="Ink 83">
                    <a:extLst>
                      <a:ext uri="{FF2B5EF4-FFF2-40B4-BE49-F238E27FC236}">
                        <a16:creationId xmlns:a16="http://schemas.microsoft.com/office/drawing/2014/main" id="{C59C02C0-DD26-9FAA-0E4B-94A919E17D56}"/>
                      </a:ext>
                    </a:extLst>
                  </p:cNvPr>
                  <p:cNvPicPr/>
                  <p:nvPr/>
                </p:nvPicPr>
                <p:blipFill>
                  <a:blip r:embed="rId99"/>
                  <a:stretch>
                    <a:fillRect/>
                  </a:stretch>
                </p:blipFill>
                <p:spPr>
                  <a:xfrm>
                    <a:off x="4414167" y="1265289"/>
                    <a:ext cx="103680" cy="1987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00">
                <p14:nvContentPartPr>
                  <p14:cNvPr id="85" name="Ink 84">
                    <a:extLst>
                      <a:ext uri="{FF2B5EF4-FFF2-40B4-BE49-F238E27FC236}">
                        <a16:creationId xmlns:a16="http://schemas.microsoft.com/office/drawing/2014/main" id="{6AA5CDA9-E941-9D78-7CB3-A7873BEAA6E7}"/>
                      </a:ext>
                    </a:extLst>
                  </p14:cNvPr>
                  <p14:cNvContentPartPr/>
                  <p14:nvPr/>
                </p14:nvContentPartPr>
                <p14:xfrm>
                  <a:off x="4430727" y="1260249"/>
                  <a:ext cx="98640" cy="360"/>
                </p14:xfrm>
              </p:contentPart>
            </mc:Choice>
            <mc:Fallback xmlns="">
              <p:pic>
                <p:nvPicPr>
                  <p:cNvPr id="85" name="Ink 84">
                    <a:extLst>
                      <a:ext uri="{FF2B5EF4-FFF2-40B4-BE49-F238E27FC236}">
                        <a16:creationId xmlns:a16="http://schemas.microsoft.com/office/drawing/2014/main" id="{6AA5CDA9-E941-9D78-7CB3-A7873BEAA6E7}"/>
                      </a:ext>
                    </a:extLst>
                  </p:cNvPr>
                  <p:cNvPicPr/>
                  <p:nvPr/>
                </p:nvPicPr>
                <p:blipFill>
                  <a:blip r:embed="rId101"/>
                  <a:stretch>
                    <a:fillRect/>
                  </a:stretch>
                </p:blipFill>
                <p:spPr>
                  <a:xfrm>
                    <a:off x="4421727" y="1251609"/>
                    <a:ext cx="11628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02">
                <p14:nvContentPartPr>
                  <p14:cNvPr id="87" name="Ink 86">
                    <a:extLst>
                      <a:ext uri="{FF2B5EF4-FFF2-40B4-BE49-F238E27FC236}">
                        <a16:creationId xmlns:a16="http://schemas.microsoft.com/office/drawing/2014/main" id="{B10D1636-D7F2-3B48-19B8-D857C7CAF909}"/>
                      </a:ext>
                    </a:extLst>
                  </p14:cNvPr>
                  <p14:cNvContentPartPr/>
                  <p14:nvPr/>
                </p14:nvContentPartPr>
                <p14:xfrm>
                  <a:off x="4597047" y="1341249"/>
                  <a:ext cx="61200" cy="131760"/>
                </p14:xfrm>
              </p:contentPart>
            </mc:Choice>
            <mc:Fallback xmlns="">
              <p:pic>
                <p:nvPicPr>
                  <p:cNvPr id="87" name="Ink 86">
                    <a:extLst>
                      <a:ext uri="{FF2B5EF4-FFF2-40B4-BE49-F238E27FC236}">
                        <a16:creationId xmlns:a16="http://schemas.microsoft.com/office/drawing/2014/main" id="{B10D1636-D7F2-3B48-19B8-D857C7CAF909}"/>
                      </a:ext>
                    </a:extLst>
                  </p:cNvPr>
                  <p:cNvPicPr/>
                  <p:nvPr/>
                </p:nvPicPr>
                <p:blipFill>
                  <a:blip r:embed="rId103"/>
                  <a:stretch>
                    <a:fillRect/>
                  </a:stretch>
                </p:blipFill>
                <p:spPr>
                  <a:xfrm>
                    <a:off x="4588047" y="1332609"/>
                    <a:ext cx="78840" cy="1494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04">
                <p14:nvContentPartPr>
                  <p14:cNvPr id="89" name="Ink 88">
                    <a:extLst>
                      <a:ext uri="{FF2B5EF4-FFF2-40B4-BE49-F238E27FC236}">
                        <a16:creationId xmlns:a16="http://schemas.microsoft.com/office/drawing/2014/main" id="{D16DFC22-AAB5-B747-9EB3-41021E259603}"/>
                      </a:ext>
                    </a:extLst>
                  </p14:cNvPr>
                  <p14:cNvContentPartPr/>
                  <p14:nvPr/>
                </p14:nvContentPartPr>
                <p14:xfrm>
                  <a:off x="4723767" y="1341249"/>
                  <a:ext cx="360" cy="360"/>
                </p14:xfrm>
              </p:contentPart>
            </mc:Choice>
            <mc:Fallback xmlns="">
              <p:pic>
                <p:nvPicPr>
                  <p:cNvPr id="89" name="Ink 88">
                    <a:extLst>
                      <a:ext uri="{FF2B5EF4-FFF2-40B4-BE49-F238E27FC236}">
                        <a16:creationId xmlns:a16="http://schemas.microsoft.com/office/drawing/2014/main" id="{D16DFC22-AAB5-B747-9EB3-41021E259603}"/>
                      </a:ext>
                    </a:extLst>
                  </p:cNvPr>
                  <p:cNvPicPr/>
                  <p:nvPr/>
                </p:nvPicPr>
                <p:blipFill>
                  <a:blip r:embed="rId105"/>
                  <a:stretch>
                    <a:fillRect/>
                  </a:stretch>
                </p:blipFill>
                <p:spPr>
                  <a:xfrm>
                    <a:off x="4714767" y="1332609"/>
                    <a:ext cx="18000" cy="1800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06">
                <p14:nvContentPartPr>
                  <p14:cNvPr id="91" name="Ink 90">
                    <a:extLst>
                      <a:ext uri="{FF2B5EF4-FFF2-40B4-BE49-F238E27FC236}">
                        <a16:creationId xmlns:a16="http://schemas.microsoft.com/office/drawing/2014/main" id="{7763AFF6-5295-483C-B4BA-83CB24D00610}"/>
                      </a:ext>
                    </a:extLst>
                  </p14:cNvPr>
                  <p14:cNvContentPartPr/>
                  <p14:nvPr/>
                </p14:nvContentPartPr>
                <p14:xfrm>
                  <a:off x="4723047" y="1383729"/>
                  <a:ext cx="1440" cy="81000"/>
                </p14:xfrm>
              </p:contentPart>
            </mc:Choice>
            <mc:Fallback xmlns="">
              <p:pic>
                <p:nvPicPr>
                  <p:cNvPr id="91" name="Ink 90">
                    <a:extLst>
                      <a:ext uri="{FF2B5EF4-FFF2-40B4-BE49-F238E27FC236}">
                        <a16:creationId xmlns:a16="http://schemas.microsoft.com/office/drawing/2014/main" id="{7763AFF6-5295-483C-B4BA-83CB24D00610}"/>
                      </a:ext>
                    </a:extLst>
                  </p:cNvPr>
                  <p:cNvPicPr/>
                  <p:nvPr/>
                </p:nvPicPr>
                <p:blipFill>
                  <a:blip r:embed="rId107"/>
                  <a:stretch>
                    <a:fillRect/>
                  </a:stretch>
                </p:blipFill>
                <p:spPr>
                  <a:xfrm>
                    <a:off x="4714047" y="1375089"/>
                    <a:ext cx="19080" cy="9864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08">
                <p14:nvContentPartPr>
                  <p14:cNvPr id="93" name="Ink 92">
                    <a:extLst>
                      <a:ext uri="{FF2B5EF4-FFF2-40B4-BE49-F238E27FC236}">
                        <a16:creationId xmlns:a16="http://schemas.microsoft.com/office/drawing/2014/main" id="{A0EF0200-8A58-6D3D-6D11-6F4DBE9D84ED}"/>
                      </a:ext>
                    </a:extLst>
                  </p14:cNvPr>
                  <p14:cNvContentPartPr/>
                  <p14:nvPr/>
                </p14:nvContentPartPr>
                <p14:xfrm>
                  <a:off x="4797567" y="1338009"/>
                  <a:ext cx="78840" cy="109080"/>
                </p14:xfrm>
              </p:contentPart>
            </mc:Choice>
            <mc:Fallback xmlns="">
              <p:pic>
                <p:nvPicPr>
                  <p:cNvPr id="93" name="Ink 92">
                    <a:extLst>
                      <a:ext uri="{FF2B5EF4-FFF2-40B4-BE49-F238E27FC236}">
                        <a16:creationId xmlns:a16="http://schemas.microsoft.com/office/drawing/2014/main" id="{A0EF0200-8A58-6D3D-6D11-6F4DBE9D84ED}"/>
                      </a:ext>
                    </a:extLst>
                  </p:cNvPr>
                  <p:cNvPicPr/>
                  <p:nvPr/>
                </p:nvPicPr>
                <p:blipFill>
                  <a:blip r:embed="rId109"/>
                  <a:stretch>
                    <a:fillRect/>
                  </a:stretch>
                </p:blipFill>
                <p:spPr>
                  <a:xfrm>
                    <a:off x="4788567" y="1329009"/>
                    <a:ext cx="96480" cy="12672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10">
                <p14:nvContentPartPr>
                  <p14:cNvPr id="94" name="Ink 93">
                    <a:extLst>
                      <a:ext uri="{FF2B5EF4-FFF2-40B4-BE49-F238E27FC236}">
                        <a16:creationId xmlns:a16="http://schemas.microsoft.com/office/drawing/2014/main" id="{22C45A7D-27CF-AC54-5526-CA60B5C98312}"/>
                      </a:ext>
                    </a:extLst>
                  </p14:cNvPr>
                  <p14:cNvContentPartPr/>
                  <p14:nvPr/>
                </p14:nvContentPartPr>
                <p14:xfrm>
                  <a:off x="4962807" y="1239009"/>
                  <a:ext cx="43920" cy="208440"/>
                </p14:xfrm>
              </p:contentPart>
            </mc:Choice>
            <mc:Fallback xmlns="">
              <p:pic>
                <p:nvPicPr>
                  <p:cNvPr id="94" name="Ink 93">
                    <a:extLst>
                      <a:ext uri="{FF2B5EF4-FFF2-40B4-BE49-F238E27FC236}">
                        <a16:creationId xmlns:a16="http://schemas.microsoft.com/office/drawing/2014/main" id="{22C45A7D-27CF-AC54-5526-CA60B5C98312}"/>
                      </a:ext>
                    </a:extLst>
                  </p:cNvPr>
                  <p:cNvPicPr/>
                  <p:nvPr/>
                </p:nvPicPr>
                <p:blipFill>
                  <a:blip r:embed="rId111"/>
                  <a:stretch>
                    <a:fillRect/>
                  </a:stretch>
                </p:blipFill>
                <p:spPr>
                  <a:xfrm>
                    <a:off x="4953807" y="1230369"/>
                    <a:ext cx="61560" cy="22608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12">
                <p14:nvContentPartPr>
                  <p14:cNvPr id="98" name="Ink 97">
                    <a:extLst>
                      <a:ext uri="{FF2B5EF4-FFF2-40B4-BE49-F238E27FC236}">
                        <a16:creationId xmlns:a16="http://schemas.microsoft.com/office/drawing/2014/main" id="{E52EE8B6-99BA-0F0A-9915-C476FBE73B7F}"/>
                      </a:ext>
                    </a:extLst>
                  </p14:cNvPr>
                  <p14:cNvContentPartPr/>
                  <p14:nvPr/>
                </p14:nvContentPartPr>
                <p14:xfrm>
                  <a:off x="5171247" y="1260249"/>
                  <a:ext cx="94320" cy="178560"/>
                </p14:xfrm>
              </p:contentPart>
            </mc:Choice>
            <mc:Fallback xmlns="">
              <p:pic>
                <p:nvPicPr>
                  <p:cNvPr id="98" name="Ink 97">
                    <a:extLst>
                      <a:ext uri="{FF2B5EF4-FFF2-40B4-BE49-F238E27FC236}">
                        <a16:creationId xmlns:a16="http://schemas.microsoft.com/office/drawing/2014/main" id="{E52EE8B6-99BA-0F0A-9915-C476FBE73B7F}"/>
                      </a:ext>
                    </a:extLst>
                  </p:cNvPr>
                  <p:cNvPicPr/>
                  <p:nvPr/>
                </p:nvPicPr>
                <p:blipFill>
                  <a:blip r:embed="rId113"/>
                  <a:stretch>
                    <a:fillRect/>
                  </a:stretch>
                </p:blipFill>
                <p:spPr>
                  <a:xfrm>
                    <a:off x="5162247" y="1251609"/>
                    <a:ext cx="111960" cy="19620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>
          <mc:Choice Requires="p14">
            <p:contentPart p14:bwMode="auto" r:id="rId114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42BFF1D1-B980-12F3-109A-584BFFE628C2}"/>
                    </a:ext>
                  </a:extLst>
                </p14:cNvPr>
                <p14:cNvContentPartPr/>
                <p14:nvPr/>
              </p14:nvContentPartPr>
              <p14:xfrm>
                <a:off x="5306247" y="1246209"/>
                <a:ext cx="39960" cy="198360"/>
              </p14:xfrm>
            </p:contentPart>
          </mc:Choice>
          <mc:Fallback xmlns=""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42BFF1D1-B980-12F3-109A-584BFFE628C2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5297247" y="1237209"/>
                  <a:ext cx="57600" cy="216000"/>
                </a:xfrm>
                <a:prstGeom prst="rect">
                  <a:avLst/>
                </a:prstGeom>
              </p:spPr>
            </p:pic>
          </mc:Fallback>
        </mc:AlternateContent>
        <p:grpSp>
          <p:nvGrpSpPr>
            <p:cNvPr id="104" name="Group 103">
              <a:extLst>
                <a:ext uri="{FF2B5EF4-FFF2-40B4-BE49-F238E27FC236}">
                  <a16:creationId xmlns:a16="http://schemas.microsoft.com/office/drawing/2014/main" id="{7029E303-AB3F-E2DA-55DE-AE0D62E6E2A0}"/>
                </a:ext>
              </a:extLst>
            </p:cNvPr>
            <p:cNvGrpSpPr/>
            <p:nvPr/>
          </p:nvGrpSpPr>
          <p:grpSpPr>
            <a:xfrm>
              <a:off x="6852447" y="1806729"/>
              <a:ext cx="78120" cy="82440"/>
              <a:chOff x="6852447" y="1806729"/>
              <a:chExt cx="78120" cy="82440"/>
            </a:xfrm>
          </p:grpSpPr>
          <mc:AlternateContent xmlns:mc="http://schemas.openxmlformats.org/markup-compatibility/2006" xmlns:p14="http://schemas.microsoft.com/office/powerpoint/2010/main">
            <mc:Choice Requires="p14">
              <p:contentPart p14:bwMode="auto" r:id="rId116">
                <p14:nvContentPartPr>
                  <p14:cNvPr id="102" name="Ink 101">
                    <a:extLst>
                      <a:ext uri="{FF2B5EF4-FFF2-40B4-BE49-F238E27FC236}">
                        <a16:creationId xmlns:a16="http://schemas.microsoft.com/office/drawing/2014/main" id="{F98C1DD9-8A01-576B-B897-1053A856B55D}"/>
                      </a:ext>
                    </a:extLst>
                  </p14:cNvPr>
                  <p14:cNvContentPartPr/>
                  <p14:nvPr/>
                </p14:nvContentPartPr>
                <p14:xfrm>
                  <a:off x="6852447" y="1806729"/>
                  <a:ext cx="72360" cy="4320"/>
                </p14:xfrm>
              </p:contentPart>
            </mc:Choice>
            <mc:Fallback xmlns="">
              <p:pic>
                <p:nvPicPr>
                  <p:cNvPr id="102" name="Ink 101">
                    <a:extLst>
                      <a:ext uri="{FF2B5EF4-FFF2-40B4-BE49-F238E27FC236}">
                        <a16:creationId xmlns:a16="http://schemas.microsoft.com/office/drawing/2014/main" id="{F98C1DD9-8A01-576B-B897-1053A856B55D}"/>
                      </a:ext>
                    </a:extLst>
                  </p:cNvPr>
                  <p:cNvPicPr/>
                  <p:nvPr/>
                </p:nvPicPr>
                <p:blipFill>
                  <a:blip r:embed="rId117"/>
                  <a:stretch>
                    <a:fillRect/>
                  </a:stretch>
                </p:blipFill>
                <p:spPr>
                  <a:xfrm>
                    <a:off x="6843807" y="1798089"/>
                    <a:ext cx="90000" cy="21960"/>
                  </a:xfrm>
                  <a:prstGeom prst="rect">
                    <a:avLst/>
                  </a:prstGeom>
                </p:spPr>
              </p:pic>
            </mc:Fallback>
          </mc:AlternateContent>
          <mc:AlternateContent xmlns:mc="http://schemas.openxmlformats.org/markup-compatibility/2006" xmlns:p14="http://schemas.microsoft.com/office/powerpoint/2010/main">
            <mc:Choice Requires="p14">
              <p:contentPart p14:bwMode="auto" r:id="rId118">
                <p14:nvContentPartPr>
                  <p14:cNvPr id="103" name="Ink 102">
                    <a:extLst>
                      <a:ext uri="{FF2B5EF4-FFF2-40B4-BE49-F238E27FC236}">
                        <a16:creationId xmlns:a16="http://schemas.microsoft.com/office/drawing/2014/main" id="{322BD7BB-4638-21C0-C79F-3793E1B796CB}"/>
                      </a:ext>
                    </a:extLst>
                  </p14:cNvPr>
                  <p14:cNvContentPartPr/>
                  <p14:nvPr/>
                </p14:nvContentPartPr>
                <p14:xfrm>
                  <a:off x="6891327" y="1811049"/>
                  <a:ext cx="39240" cy="78120"/>
                </p14:xfrm>
              </p:contentPart>
            </mc:Choice>
            <mc:Fallback xmlns="">
              <p:pic>
                <p:nvPicPr>
                  <p:cNvPr id="103" name="Ink 102">
                    <a:extLst>
                      <a:ext uri="{FF2B5EF4-FFF2-40B4-BE49-F238E27FC236}">
                        <a16:creationId xmlns:a16="http://schemas.microsoft.com/office/drawing/2014/main" id="{322BD7BB-4638-21C0-C79F-3793E1B796CB}"/>
                      </a:ext>
                    </a:extLst>
                  </p:cNvPr>
                  <p:cNvPicPr/>
                  <p:nvPr/>
                </p:nvPicPr>
                <p:blipFill>
                  <a:blip r:embed="rId119"/>
                  <a:stretch>
                    <a:fillRect/>
                  </a:stretch>
                </p:blipFill>
                <p:spPr>
                  <a:xfrm>
                    <a:off x="6882327" y="1802049"/>
                    <a:ext cx="56880" cy="95760"/>
                  </a:xfrm>
                  <a:prstGeom prst="rect">
                    <a:avLst/>
                  </a:prstGeom>
                </p:spPr>
              </p:pic>
            </mc:Fallback>
          </mc:AlternateContent>
        </p:grpSp>
        <mc:AlternateContent xmlns:mc="http://schemas.openxmlformats.org/markup-compatibility/2006" xmlns:p14="http://schemas.microsoft.com/office/powerpoint/2010/main">
          <mc:Choice Requires="p14">
            <p:contentPart p14:bwMode="auto" r:id="rId120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C8A3A21F-E3F8-E979-F4FA-95192B60C994}"/>
                    </a:ext>
                  </a:extLst>
                </p14:cNvPr>
                <p14:cNvContentPartPr/>
                <p14:nvPr/>
              </p14:nvContentPartPr>
              <p14:xfrm>
                <a:off x="2285739" y="3406532"/>
                <a:ext cx="360" cy="360"/>
              </p14:xfrm>
            </p:contentPart>
          </mc:Choice>
          <mc:Fallback xmlns=""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C8A3A21F-E3F8-E979-F4FA-95192B60C994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2223099" y="3343532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2">
              <p14:nvContentPartPr>
                <p14:cNvPr id="106" name="Ink 105">
                  <a:extLst>
                    <a:ext uri="{FF2B5EF4-FFF2-40B4-BE49-F238E27FC236}">
                      <a16:creationId xmlns:a16="http://schemas.microsoft.com/office/drawing/2014/main" id="{61C86D60-B92F-A248-7389-0E86D0723ED8}"/>
                    </a:ext>
                  </a:extLst>
                </p14:cNvPr>
                <p14:cNvContentPartPr/>
                <p14:nvPr/>
              </p14:nvContentPartPr>
              <p14:xfrm>
                <a:off x="1353699" y="4141652"/>
                <a:ext cx="1004760" cy="172080"/>
              </p14:xfrm>
            </p:contentPart>
          </mc:Choice>
          <mc:Fallback xmlns="">
            <p:pic>
              <p:nvPicPr>
                <p:cNvPr id="106" name="Ink 105">
                  <a:extLst>
                    <a:ext uri="{FF2B5EF4-FFF2-40B4-BE49-F238E27FC236}">
                      <a16:creationId xmlns:a16="http://schemas.microsoft.com/office/drawing/2014/main" id="{61C86D60-B92F-A248-7389-0E86D0723ED8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1290699" y="4078652"/>
                  <a:ext cx="1130400" cy="29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4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F4DC4600-F11C-DF8A-E817-F19A17065456}"/>
                    </a:ext>
                  </a:extLst>
                </p14:cNvPr>
                <p14:cNvContentPartPr/>
                <p14:nvPr/>
              </p14:nvContentPartPr>
              <p14:xfrm>
                <a:off x="2823579" y="4589132"/>
                <a:ext cx="65160" cy="592920"/>
              </p14:xfrm>
            </p:contentPart>
          </mc:Choice>
          <mc:Fallback xmlns=""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F4DC4600-F11C-DF8A-E817-F19A17065456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2760579" y="4526132"/>
                  <a:ext cx="190800" cy="718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6">
              <p14:nvContentPartPr>
                <p14:cNvPr id="108" name="Ink 107">
                  <a:extLst>
                    <a:ext uri="{FF2B5EF4-FFF2-40B4-BE49-F238E27FC236}">
                      <a16:creationId xmlns:a16="http://schemas.microsoft.com/office/drawing/2014/main" id="{D116F9D4-799F-8E0C-FA70-2B06E2287FB0}"/>
                    </a:ext>
                  </a:extLst>
                </p14:cNvPr>
                <p14:cNvContentPartPr/>
                <p14:nvPr/>
              </p14:nvContentPartPr>
              <p14:xfrm>
                <a:off x="1816299" y="4173332"/>
                <a:ext cx="201240" cy="138960"/>
              </p14:xfrm>
            </p:contentPart>
          </mc:Choice>
          <mc:Fallback xmlns="">
            <p:pic>
              <p:nvPicPr>
                <p:cNvPr id="108" name="Ink 107">
                  <a:extLst>
                    <a:ext uri="{FF2B5EF4-FFF2-40B4-BE49-F238E27FC236}">
                      <a16:creationId xmlns:a16="http://schemas.microsoft.com/office/drawing/2014/main" id="{D116F9D4-799F-8E0C-FA70-2B06E2287FB0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1753299" y="4110332"/>
                  <a:ext cx="326880" cy="26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8">
              <p14:nvContentPartPr>
                <p14:cNvPr id="110" name="Ink 109">
                  <a:extLst>
                    <a:ext uri="{FF2B5EF4-FFF2-40B4-BE49-F238E27FC236}">
                      <a16:creationId xmlns:a16="http://schemas.microsoft.com/office/drawing/2014/main" id="{7B8F7A69-A8EA-48BF-CFD7-E1B1D719B313}"/>
                    </a:ext>
                  </a:extLst>
                </p14:cNvPr>
                <p14:cNvContentPartPr/>
                <p14:nvPr/>
              </p14:nvContentPartPr>
              <p14:xfrm>
                <a:off x="7691139" y="4221212"/>
                <a:ext cx="646200" cy="38520"/>
              </p14:xfrm>
            </p:contentPart>
          </mc:Choice>
          <mc:Fallback xmlns="">
            <p:pic>
              <p:nvPicPr>
                <p:cNvPr id="110" name="Ink 109">
                  <a:extLst>
                    <a:ext uri="{FF2B5EF4-FFF2-40B4-BE49-F238E27FC236}">
                      <a16:creationId xmlns:a16="http://schemas.microsoft.com/office/drawing/2014/main" id="{7B8F7A69-A8EA-48BF-CFD7-E1B1D719B313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7628499" y="4158572"/>
                  <a:ext cx="771840" cy="164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0">
              <p14:nvContentPartPr>
                <p14:cNvPr id="111" name="Ink 110">
                  <a:extLst>
                    <a:ext uri="{FF2B5EF4-FFF2-40B4-BE49-F238E27FC236}">
                      <a16:creationId xmlns:a16="http://schemas.microsoft.com/office/drawing/2014/main" id="{8F427765-41BE-CC8C-91C9-B5495B91E978}"/>
                    </a:ext>
                  </a:extLst>
                </p14:cNvPr>
                <p14:cNvContentPartPr/>
                <p14:nvPr/>
              </p14:nvContentPartPr>
              <p14:xfrm>
                <a:off x="2389779" y="1092452"/>
                <a:ext cx="612000" cy="56520"/>
              </p14:xfrm>
            </p:contentPart>
          </mc:Choice>
          <mc:Fallback xmlns="">
            <p:pic>
              <p:nvPicPr>
                <p:cNvPr id="111" name="Ink 110">
                  <a:extLst>
                    <a:ext uri="{FF2B5EF4-FFF2-40B4-BE49-F238E27FC236}">
                      <a16:creationId xmlns:a16="http://schemas.microsoft.com/office/drawing/2014/main" id="{8F427765-41BE-CC8C-91C9-B5495B91E978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2326779" y="1029812"/>
                  <a:ext cx="737640" cy="1821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32">
            <p14:nvContentPartPr>
              <p14:cNvPr id="113" name="Ink 112">
                <a:extLst>
                  <a:ext uri="{FF2B5EF4-FFF2-40B4-BE49-F238E27FC236}">
                    <a16:creationId xmlns:a16="http://schemas.microsoft.com/office/drawing/2014/main" id="{39A9B6C6-9ADA-0FE5-DB70-CDD48CE6127E}"/>
                  </a:ext>
                </a:extLst>
              </p14:cNvPr>
              <p14:cNvContentPartPr/>
              <p14:nvPr/>
            </p14:nvContentPartPr>
            <p14:xfrm>
              <a:off x="996219" y="1765602"/>
              <a:ext cx="384840" cy="90720"/>
            </p14:xfrm>
          </p:contentPart>
        </mc:Choice>
        <mc:Fallback xmlns="">
          <p:pic>
            <p:nvPicPr>
              <p:cNvPr id="113" name="Ink 112">
                <a:extLst>
                  <a:ext uri="{FF2B5EF4-FFF2-40B4-BE49-F238E27FC236}">
                    <a16:creationId xmlns:a16="http://schemas.microsoft.com/office/drawing/2014/main" id="{39A9B6C6-9ADA-0FE5-DB70-CDD48CE6127E}"/>
                  </a:ext>
                </a:extLst>
              </p:cNvPr>
              <p:cNvPicPr/>
              <p:nvPr/>
            </p:nvPicPr>
            <p:blipFill>
              <a:blip r:embed="rId133"/>
              <a:stretch>
                <a:fillRect/>
              </a:stretch>
            </p:blipFill>
            <p:spPr>
              <a:xfrm>
                <a:off x="933219" y="1702602"/>
                <a:ext cx="510480" cy="21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4">
            <p14:nvContentPartPr>
              <p14:cNvPr id="114" name="Ink 113">
                <a:extLst>
                  <a:ext uri="{FF2B5EF4-FFF2-40B4-BE49-F238E27FC236}">
                    <a16:creationId xmlns:a16="http://schemas.microsoft.com/office/drawing/2014/main" id="{3AB280A8-A3F7-9355-C2B0-592B3E70A6BA}"/>
                  </a:ext>
                </a:extLst>
              </p14:cNvPr>
              <p14:cNvContentPartPr/>
              <p14:nvPr/>
            </p14:nvContentPartPr>
            <p14:xfrm>
              <a:off x="1705419" y="2618082"/>
              <a:ext cx="231120" cy="134280"/>
            </p14:xfrm>
          </p:contentPart>
        </mc:Choice>
        <mc:Fallback xmlns="">
          <p:pic>
            <p:nvPicPr>
              <p:cNvPr id="114" name="Ink 113">
                <a:extLst>
                  <a:ext uri="{FF2B5EF4-FFF2-40B4-BE49-F238E27FC236}">
                    <a16:creationId xmlns:a16="http://schemas.microsoft.com/office/drawing/2014/main" id="{3AB280A8-A3F7-9355-C2B0-592B3E70A6BA}"/>
                  </a:ext>
                </a:extLst>
              </p:cNvPr>
              <p:cNvPicPr/>
              <p:nvPr/>
            </p:nvPicPr>
            <p:blipFill>
              <a:blip r:embed="rId135"/>
              <a:stretch>
                <a:fillRect/>
              </a:stretch>
            </p:blipFill>
            <p:spPr>
              <a:xfrm>
                <a:off x="1642419" y="2555082"/>
                <a:ext cx="356760" cy="259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6">
            <p14:nvContentPartPr>
              <p14:cNvPr id="115" name="Ink 114">
                <a:extLst>
                  <a:ext uri="{FF2B5EF4-FFF2-40B4-BE49-F238E27FC236}">
                    <a16:creationId xmlns:a16="http://schemas.microsoft.com/office/drawing/2014/main" id="{D84B5768-6CB1-0870-322B-F02B73C7531B}"/>
                  </a:ext>
                </a:extLst>
              </p14:cNvPr>
              <p14:cNvContentPartPr/>
              <p14:nvPr/>
            </p14:nvContentPartPr>
            <p14:xfrm>
              <a:off x="10130139" y="4607802"/>
              <a:ext cx="360" cy="360"/>
            </p14:xfrm>
          </p:contentPart>
        </mc:Choice>
        <mc:Fallback xmlns="">
          <p:pic>
            <p:nvPicPr>
              <p:cNvPr id="115" name="Ink 114">
                <a:extLst>
                  <a:ext uri="{FF2B5EF4-FFF2-40B4-BE49-F238E27FC236}">
                    <a16:creationId xmlns:a16="http://schemas.microsoft.com/office/drawing/2014/main" id="{D84B5768-6CB1-0870-322B-F02B73C7531B}"/>
                  </a:ext>
                </a:extLst>
              </p:cNvPr>
              <p:cNvPicPr/>
              <p:nvPr/>
            </p:nvPicPr>
            <p:blipFill>
              <a:blip r:embed="rId121"/>
              <a:stretch>
                <a:fillRect/>
              </a:stretch>
            </p:blipFill>
            <p:spPr>
              <a:xfrm>
                <a:off x="10067139" y="4545162"/>
                <a:ext cx="126000" cy="126000"/>
              </a:xfrm>
              <a:prstGeom prst="rect">
                <a:avLst/>
              </a:prstGeom>
            </p:spPr>
          </p:pic>
        </mc:Fallback>
      </mc:AlternateContent>
      <p:grpSp>
        <p:nvGrpSpPr>
          <p:cNvPr id="118" name="Group 117">
            <a:extLst>
              <a:ext uri="{FF2B5EF4-FFF2-40B4-BE49-F238E27FC236}">
                <a16:creationId xmlns:a16="http://schemas.microsoft.com/office/drawing/2014/main" id="{B7AF89AA-133F-44EC-A09B-0797FC4118A4}"/>
              </a:ext>
            </a:extLst>
          </p:cNvPr>
          <p:cNvGrpSpPr/>
          <p:nvPr/>
        </p:nvGrpSpPr>
        <p:grpSpPr>
          <a:xfrm>
            <a:off x="2781670" y="1085750"/>
            <a:ext cx="145800" cy="153360"/>
            <a:chOff x="2781670" y="1085750"/>
            <a:chExt cx="145800" cy="153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37">
              <p14:nvContentPartPr>
                <p14:cNvPr id="116" name="Ink 115">
                  <a:extLst>
                    <a:ext uri="{FF2B5EF4-FFF2-40B4-BE49-F238E27FC236}">
                      <a16:creationId xmlns:a16="http://schemas.microsoft.com/office/drawing/2014/main" id="{251A48A2-21F3-FBA8-9558-2A7A17DD55E4}"/>
                    </a:ext>
                  </a:extLst>
                </p14:cNvPr>
                <p14:cNvContentPartPr/>
                <p14:nvPr/>
              </p14:nvContentPartPr>
              <p14:xfrm>
                <a:off x="2819110" y="1085750"/>
                <a:ext cx="71280" cy="56160"/>
              </p14:xfrm>
            </p:contentPart>
          </mc:Choice>
          <mc:Fallback xmlns="">
            <p:pic>
              <p:nvPicPr>
                <p:cNvPr id="116" name="Ink 115">
                  <a:extLst>
                    <a:ext uri="{FF2B5EF4-FFF2-40B4-BE49-F238E27FC236}">
                      <a16:creationId xmlns:a16="http://schemas.microsoft.com/office/drawing/2014/main" id="{251A48A2-21F3-FBA8-9558-2A7A17DD55E4}"/>
                    </a:ext>
                  </a:extLst>
                </p:cNvPr>
                <p:cNvPicPr/>
                <p:nvPr/>
              </p:nvPicPr>
              <p:blipFill>
                <a:blip r:embed="rId138"/>
                <a:stretch>
                  <a:fillRect/>
                </a:stretch>
              </p:blipFill>
              <p:spPr>
                <a:xfrm>
                  <a:off x="2810110" y="1076750"/>
                  <a:ext cx="88920" cy="73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9">
              <p14:nvContentPartPr>
                <p14:cNvPr id="117" name="Ink 116">
                  <a:extLst>
                    <a:ext uri="{FF2B5EF4-FFF2-40B4-BE49-F238E27FC236}">
                      <a16:creationId xmlns:a16="http://schemas.microsoft.com/office/drawing/2014/main" id="{768428DD-C8A9-D56E-2AF1-E28E3D27EB9F}"/>
                    </a:ext>
                  </a:extLst>
                </p14:cNvPr>
                <p14:cNvContentPartPr/>
                <p14:nvPr/>
              </p14:nvContentPartPr>
              <p14:xfrm>
                <a:off x="2781670" y="1098710"/>
                <a:ext cx="145800" cy="140400"/>
              </p14:xfrm>
            </p:contentPart>
          </mc:Choice>
          <mc:Fallback xmlns="">
            <p:pic>
              <p:nvPicPr>
                <p:cNvPr id="117" name="Ink 116">
                  <a:extLst>
                    <a:ext uri="{FF2B5EF4-FFF2-40B4-BE49-F238E27FC236}">
                      <a16:creationId xmlns:a16="http://schemas.microsoft.com/office/drawing/2014/main" id="{768428DD-C8A9-D56E-2AF1-E28E3D27EB9F}"/>
                    </a:ext>
                  </a:extLst>
                </p:cNvPr>
                <p:cNvPicPr/>
                <p:nvPr/>
              </p:nvPicPr>
              <p:blipFill>
                <a:blip r:embed="rId140"/>
                <a:stretch>
                  <a:fillRect/>
                </a:stretch>
              </p:blipFill>
              <p:spPr>
                <a:xfrm>
                  <a:off x="2772670" y="1089710"/>
                  <a:ext cx="163440" cy="1580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41">
            <p14:nvContentPartPr>
              <p14:cNvPr id="119" name="Ink 118">
                <a:extLst>
                  <a:ext uri="{FF2B5EF4-FFF2-40B4-BE49-F238E27FC236}">
                    <a16:creationId xmlns:a16="http://schemas.microsoft.com/office/drawing/2014/main" id="{C02866C5-B1E3-390B-5ABE-046A57E8E28A}"/>
                  </a:ext>
                </a:extLst>
              </p14:cNvPr>
              <p14:cNvContentPartPr/>
              <p14:nvPr/>
            </p14:nvContentPartPr>
            <p14:xfrm>
              <a:off x="7708630" y="4165550"/>
              <a:ext cx="98280" cy="118080"/>
            </p14:xfrm>
          </p:contentPart>
        </mc:Choice>
        <mc:Fallback xmlns="">
          <p:pic>
            <p:nvPicPr>
              <p:cNvPr id="119" name="Ink 118">
                <a:extLst>
                  <a:ext uri="{FF2B5EF4-FFF2-40B4-BE49-F238E27FC236}">
                    <a16:creationId xmlns:a16="http://schemas.microsoft.com/office/drawing/2014/main" id="{C02866C5-B1E3-390B-5ABE-046A57E8E28A}"/>
                  </a:ext>
                </a:extLst>
              </p:cNvPr>
              <p:cNvPicPr/>
              <p:nvPr/>
            </p:nvPicPr>
            <p:blipFill>
              <a:blip r:embed="rId142"/>
              <a:stretch>
                <a:fillRect/>
              </a:stretch>
            </p:blipFill>
            <p:spPr>
              <a:xfrm>
                <a:off x="7699990" y="4156550"/>
                <a:ext cx="115920" cy="135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3">
            <p14:nvContentPartPr>
              <p14:cNvPr id="122" name="Ink 121">
                <a:extLst>
                  <a:ext uri="{FF2B5EF4-FFF2-40B4-BE49-F238E27FC236}">
                    <a16:creationId xmlns:a16="http://schemas.microsoft.com/office/drawing/2014/main" id="{FEED2A87-BEF6-A986-F79E-D425257D3CC1}"/>
                  </a:ext>
                </a:extLst>
              </p14:cNvPr>
              <p14:cNvContentPartPr/>
              <p14:nvPr/>
            </p14:nvContentPartPr>
            <p14:xfrm>
              <a:off x="7718350" y="4165550"/>
              <a:ext cx="92160" cy="96840"/>
            </p14:xfrm>
          </p:contentPart>
        </mc:Choice>
        <mc:Fallback xmlns="">
          <p:pic>
            <p:nvPicPr>
              <p:cNvPr id="122" name="Ink 121">
                <a:extLst>
                  <a:ext uri="{FF2B5EF4-FFF2-40B4-BE49-F238E27FC236}">
                    <a16:creationId xmlns:a16="http://schemas.microsoft.com/office/drawing/2014/main" id="{FEED2A87-BEF6-A986-F79E-D425257D3CC1}"/>
                  </a:ext>
                </a:extLst>
              </p:cNvPr>
              <p:cNvPicPr/>
              <p:nvPr/>
            </p:nvPicPr>
            <p:blipFill>
              <a:blip r:embed="rId144"/>
              <a:stretch>
                <a:fillRect/>
              </a:stretch>
            </p:blipFill>
            <p:spPr>
              <a:xfrm>
                <a:off x="7709350" y="4156550"/>
                <a:ext cx="109800" cy="114480"/>
              </a:xfrm>
              <a:prstGeom prst="rect">
                <a:avLst/>
              </a:prstGeom>
            </p:spPr>
          </p:pic>
        </mc:Fallback>
      </mc:AlternateContent>
      <p:pic>
        <p:nvPicPr>
          <p:cNvPr id="124" name="Picture 123">
            <a:extLst>
              <a:ext uri="{FF2B5EF4-FFF2-40B4-BE49-F238E27FC236}">
                <a16:creationId xmlns:a16="http://schemas.microsoft.com/office/drawing/2014/main" id="{8431AC72-DB98-BDAB-8D08-6FDCEE566D6E}"/>
              </a:ext>
            </a:extLst>
          </p:cNvPr>
          <p:cNvPicPr>
            <a:picLocks noChangeAspect="1"/>
          </p:cNvPicPr>
          <p:nvPr/>
        </p:nvPicPr>
        <p:blipFill>
          <a:blip r:embed="rId145"/>
          <a:stretch>
            <a:fillRect/>
          </a:stretch>
        </p:blipFill>
        <p:spPr>
          <a:xfrm>
            <a:off x="1591585" y="832276"/>
            <a:ext cx="8837973" cy="5193447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146">
            <p14:nvContentPartPr>
              <p14:cNvPr id="133" name="Ink 132">
                <a:extLst>
                  <a:ext uri="{FF2B5EF4-FFF2-40B4-BE49-F238E27FC236}">
                    <a16:creationId xmlns:a16="http://schemas.microsoft.com/office/drawing/2014/main" id="{EE483DE2-B4ED-849F-D1F4-CAB2D2F6F8F4}"/>
                  </a:ext>
                </a:extLst>
              </p14:cNvPr>
              <p14:cNvContentPartPr/>
              <p14:nvPr/>
            </p14:nvContentPartPr>
            <p14:xfrm>
              <a:off x="5269891" y="2972546"/>
              <a:ext cx="175680" cy="387360"/>
            </p14:xfrm>
          </p:contentPart>
        </mc:Choice>
        <mc:Fallback xmlns="">
          <p:pic>
            <p:nvPicPr>
              <p:cNvPr id="133" name="Ink 132">
                <a:extLst>
                  <a:ext uri="{FF2B5EF4-FFF2-40B4-BE49-F238E27FC236}">
                    <a16:creationId xmlns:a16="http://schemas.microsoft.com/office/drawing/2014/main" id="{EE483DE2-B4ED-849F-D1F4-CAB2D2F6F8F4}"/>
                  </a:ext>
                </a:extLst>
              </p:cNvPr>
              <p:cNvPicPr/>
              <p:nvPr/>
            </p:nvPicPr>
            <p:blipFill>
              <a:blip r:embed="rId147"/>
              <a:stretch>
                <a:fillRect/>
              </a:stretch>
            </p:blipFill>
            <p:spPr>
              <a:xfrm>
                <a:off x="5261251" y="2963906"/>
                <a:ext cx="193320" cy="40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8">
            <p14:nvContentPartPr>
              <p14:cNvPr id="134" name="Ink 133">
                <a:extLst>
                  <a:ext uri="{FF2B5EF4-FFF2-40B4-BE49-F238E27FC236}">
                    <a16:creationId xmlns:a16="http://schemas.microsoft.com/office/drawing/2014/main" id="{55905C4D-4348-AC19-6502-36BADFAE38AA}"/>
                  </a:ext>
                </a:extLst>
              </p14:cNvPr>
              <p14:cNvContentPartPr/>
              <p14:nvPr/>
            </p14:nvContentPartPr>
            <p14:xfrm>
              <a:off x="7740931" y="4141106"/>
              <a:ext cx="217800" cy="244800"/>
            </p14:xfrm>
          </p:contentPart>
        </mc:Choice>
        <mc:Fallback xmlns="">
          <p:pic>
            <p:nvPicPr>
              <p:cNvPr id="134" name="Ink 133">
                <a:extLst>
                  <a:ext uri="{FF2B5EF4-FFF2-40B4-BE49-F238E27FC236}">
                    <a16:creationId xmlns:a16="http://schemas.microsoft.com/office/drawing/2014/main" id="{55905C4D-4348-AC19-6502-36BADFAE38AA}"/>
                  </a:ext>
                </a:extLst>
              </p:cNvPr>
              <p:cNvPicPr/>
              <p:nvPr/>
            </p:nvPicPr>
            <p:blipFill>
              <a:blip r:embed="rId149"/>
              <a:stretch>
                <a:fillRect/>
              </a:stretch>
            </p:blipFill>
            <p:spPr>
              <a:xfrm>
                <a:off x="7731931" y="4132106"/>
                <a:ext cx="235440" cy="262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0">
            <p14:nvContentPartPr>
              <p14:cNvPr id="135" name="Ink 134">
                <a:extLst>
                  <a:ext uri="{FF2B5EF4-FFF2-40B4-BE49-F238E27FC236}">
                    <a16:creationId xmlns:a16="http://schemas.microsoft.com/office/drawing/2014/main" id="{479240D9-B08F-017A-447E-AE2F7F64AD50}"/>
                  </a:ext>
                </a:extLst>
              </p14:cNvPr>
              <p14:cNvContentPartPr/>
              <p14:nvPr/>
            </p14:nvContentPartPr>
            <p14:xfrm>
              <a:off x="5760792" y="5136095"/>
              <a:ext cx="169920" cy="178920"/>
            </p14:xfrm>
          </p:contentPart>
        </mc:Choice>
        <mc:Fallback xmlns="">
          <p:pic>
            <p:nvPicPr>
              <p:cNvPr id="135" name="Ink 134">
                <a:extLst>
                  <a:ext uri="{FF2B5EF4-FFF2-40B4-BE49-F238E27FC236}">
                    <a16:creationId xmlns:a16="http://schemas.microsoft.com/office/drawing/2014/main" id="{479240D9-B08F-017A-447E-AE2F7F64AD50}"/>
                  </a:ext>
                </a:extLst>
              </p:cNvPr>
              <p:cNvPicPr/>
              <p:nvPr/>
            </p:nvPicPr>
            <p:blipFill>
              <a:blip r:embed="rId151"/>
              <a:stretch>
                <a:fillRect/>
              </a:stretch>
            </p:blipFill>
            <p:spPr>
              <a:xfrm>
                <a:off x="5752152" y="5127455"/>
                <a:ext cx="187560" cy="196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2">
            <p14:nvContentPartPr>
              <p14:cNvPr id="141" name="Ink 140">
                <a:extLst>
                  <a:ext uri="{FF2B5EF4-FFF2-40B4-BE49-F238E27FC236}">
                    <a16:creationId xmlns:a16="http://schemas.microsoft.com/office/drawing/2014/main" id="{410B8493-7E25-2CC2-2EDC-9EF0F03A175C}"/>
                  </a:ext>
                </a:extLst>
              </p14:cNvPr>
              <p14:cNvContentPartPr/>
              <p14:nvPr/>
            </p14:nvContentPartPr>
            <p14:xfrm>
              <a:off x="7730352" y="5133161"/>
              <a:ext cx="305280" cy="303480"/>
            </p14:xfrm>
          </p:contentPart>
        </mc:Choice>
        <mc:Fallback xmlns="">
          <p:pic>
            <p:nvPicPr>
              <p:cNvPr id="141" name="Ink 140">
                <a:extLst>
                  <a:ext uri="{FF2B5EF4-FFF2-40B4-BE49-F238E27FC236}">
                    <a16:creationId xmlns:a16="http://schemas.microsoft.com/office/drawing/2014/main" id="{410B8493-7E25-2CC2-2EDC-9EF0F03A175C}"/>
                  </a:ext>
                </a:extLst>
              </p:cNvPr>
              <p:cNvPicPr/>
              <p:nvPr/>
            </p:nvPicPr>
            <p:blipFill>
              <a:blip r:embed="rId153"/>
              <a:stretch>
                <a:fillRect/>
              </a:stretch>
            </p:blipFill>
            <p:spPr>
              <a:xfrm>
                <a:off x="7721352" y="5124161"/>
                <a:ext cx="322920" cy="321120"/>
              </a:xfrm>
              <a:prstGeom prst="rect">
                <a:avLst/>
              </a:prstGeom>
            </p:spPr>
          </p:pic>
        </mc:Fallback>
      </mc:AlternateContent>
      <p:pic>
        <p:nvPicPr>
          <p:cNvPr id="144" name="Picture 143">
            <a:extLst>
              <a:ext uri="{FF2B5EF4-FFF2-40B4-BE49-F238E27FC236}">
                <a16:creationId xmlns:a16="http://schemas.microsoft.com/office/drawing/2014/main" id="{CCB9EEF1-4B6B-0357-1E21-B8367A8422F8}"/>
              </a:ext>
            </a:extLst>
          </p:cNvPr>
          <p:cNvPicPr>
            <a:picLocks noChangeAspect="1"/>
          </p:cNvPicPr>
          <p:nvPr/>
        </p:nvPicPr>
        <p:blipFill>
          <a:blip r:embed="rId154"/>
          <a:stretch>
            <a:fillRect/>
          </a:stretch>
        </p:blipFill>
        <p:spPr>
          <a:xfrm>
            <a:off x="6494755" y="875322"/>
            <a:ext cx="5499871" cy="511616"/>
          </a:xfrm>
          <a:prstGeom prst="rect">
            <a:avLst/>
          </a:prstGeom>
        </p:spPr>
      </p:pic>
      <p:pic>
        <p:nvPicPr>
          <p:cNvPr id="146" name="Picture 145">
            <a:extLst>
              <a:ext uri="{FF2B5EF4-FFF2-40B4-BE49-F238E27FC236}">
                <a16:creationId xmlns:a16="http://schemas.microsoft.com/office/drawing/2014/main" id="{83B5F9FB-ED1B-6802-6359-78BC1527A3D5}"/>
              </a:ext>
            </a:extLst>
          </p:cNvPr>
          <p:cNvPicPr>
            <a:picLocks noChangeAspect="1"/>
          </p:cNvPicPr>
          <p:nvPr/>
        </p:nvPicPr>
        <p:blipFill>
          <a:blip r:embed="rId155"/>
          <a:stretch>
            <a:fillRect/>
          </a:stretch>
        </p:blipFill>
        <p:spPr>
          <a:xfrm>
            <a:off x="8925785" y="1962738"/>
            <a:ext cx="3060331" cy="81350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D9F3511-6596-0DA9-F7E6-BC0F0EE57C79}"/>
              </a:ext>
            </a:extLst>
          </p:cNvPr>
          <p:cNvSpPr/>
          <p:nvPr/>
        </p:nvSpPr>
        <p:spPr>
          <a:xfrm>
            <a:off x="4664727" y="1237042"/>
            <a:ext cx="528808" cy="26260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9336AAD-E9EC-B6F9-127D-BC0024EDF101}"/>
              </a:ext>
            </a:extLst>
          </p:cNvPr>
          <p:cNvSpPr/>
          <p:nvPr/>
        </p:nvSpPr>
        <p:spPr>
          <a:xfrm>
            <a:off x="8917445" y="3871300"/>
            <a:ext cx="671623" cy="2942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776D48-67D8-EAF4-0D38-3792B9654CF9}"/>
              </a:ext>
            </a:extLst>
          </p:cNvPr>
          <p:cNvSpPr txBox="1"/>
          <p:nvPr/>
        </p:nvSpPr>
        <p:spPr>
          <a:xfrm>
            <a:off x="8963162" y="3721477"/>
            <a:ext cx="7485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sin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FCCCCF-9E0B-5AEF-B325-A1DEC36EBB08}"/>
              </a:ext>
            </a:extLst>
          </p:cNvPr>
          <p:cNvSpPr txBox="1"/>
          <p:nvPr/>
        </p:nvSpPr>
        <p:spPr>
          <a:xfrm>
            <a:off x="4560587" y="1028691"/>
            <a:ext cx="16426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cos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9929643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20A50-5A93-7528-AD62-97AA29D30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C4C49-BE60-0D6B-913F-7DF0E575D8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8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en-GB" altLang="en-US" i="1" dirty="0"/>
              <a:t>Question 1: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en-GB" altLang="en-US" i="1" dirty="0"/>
              <a:t>By scale drawing and calculation find the resultant force vector acting on an object in the situation below. You should also determine the direction of this force.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en-GB" altLang="en-US" sz="1800" i="1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3CD5DD1C-7E36-1C51-38F9-D5590C497FE8}"/>
              </a:ext>
            </a:extLst>
          </p:cNvPr>
          <p:cNvGrpSpPr>
            <a:grpSpLocks/>
          </p:cNvGrpSpPr>
          <p:nvPr/>
        </p:nvGrpSpPr>
        <p:grpSpPr bwMode="auto">
          <a:xfrm>
            <a:off x="4376737" y="3701143"/>
            <a:ext cx="2981325" cy="2084614"/>
            <a:chOff x="796" y="2236"/>
            <a:chExt cx="1260" cy="912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E4C74C28-7AB9-0189-8984-D5E8ACC531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04" y="2236"/>
              <a:ext cx="68" cy="72"/>
            </a:xfrm>
            <a:prstGeom prst="ellipse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en-GB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7" name="Line 7">
              <a:extLst>
                <a:ext uri="{FF2B5EF4-FFF2-40B4-BE49-F238E27FC236}">
                  <a16:creationId xmlns:a16="http://schemas.microsoft.com/office/drawing/2014/main" id="{253D6B98-D4D9-DB13-9101-0C1580CB8EFE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796" y="2276"/>
              <a:ext cx="904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en-GB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8" name="Line 8">
              <a:extLst>
                <a:ext uri="{FF2B5EF4-FFF2-40B4-BE49-F238E27FC236}">
                  <a16:creationId xmlns:a16="http://schemas.microsoft.com/office/drawing/2014/main" id="{516718C1-04EC-1B69-93FD-B70FE732536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36" y="2300"/>
              <a:ext cx="0" cy="84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en-GB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9" name="Text Box 9">
              <a:extLst>
                <a:ext uri="{FF2B5EF4-FFF2-40B4-BE49-F238E27FC236}">
                  <a16:creationId xmlns:a16="http://schemas.microsoft.com/office/drawing/2014/main" id="{92A475EB-DFFF-940B-7CE6-8392AE212BF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68" y="2272"/>
              <a:ext cx="356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en-GB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2000"/>
                <a:t>6N</a:t>
              </a:r>
            </a:p>
          </p:txBody>
        </p:sp>
        <p:sp>
          <p:nvSpPr>
            <p:cNvPr id="10" name="Text Box 10">
              <a:extLst>
                <a:ext uri="{FF2B5EF4-FFF2-40B4-BE49-F238E27FC236}">
                  <a16:creationId xmlns:a16="http://schemas.microsoft.com/office/drawing/2014/main" id="{BA8C8DF9-7695-63BF-2E6E-95E49488FC8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24" y="2576"/>
              <a:ext cx="332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en-GB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anose="020B0604020202020204" pitchFamily="34" charset="0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2000"/>
                <a:t>4N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53440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ADA1F-E21A-B850-FFB3-8125BEFDB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8314" y="931182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dirty="0"/>
              <a:t>Question 2: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2C40F79-8AEB-2D96-EED6-56E9A03520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82089" y="1872343"/>
            <a:ext cx="9290778" cy="2839741"/>
          </a:xfrm>
        </p:spPr>
      </p:pic>
    </p:spTree>
    <p:extLst>
      <p:ext uri="{BB962C8B-B14F-4D97-AF65-F5344CB8AC3E}">
        <p14:creationId xmlns:p14="http://schemas.microsoft.com/office/powerpoint/2010/main" val="23133650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1963</TotalTime>
  <Words>170</Words>
  <Application>Microsoft Office PowerPoint</Application>
  <PresentationFormat>Widescreen</PresentationFormat>
  <Paragraphs>54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1.2 Vectors</vt:lpstr>
      <vt:lpstr>Vectors vs Scalars</vt:lpstr>
      <vt:lpstr>Addition of vectors 1</vt:lpstr>
      <vt:lpstr>Vectors on the cartesian plane</vt:lpstr>
      <vt:lpstr>Unit vectors</vt:lpstr>
      <vt:lpstr>Adding vectors 2</vt:lpstr>
      <vt:lpstr>Resolving Component vectors</vt:lpstr>
      <vt:lpstr>Exercises</vt:lpstr>
      <vt:lpstr>Question 2: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Sandever</dc:creator>
  <cp:lastModifiedBy>Chris Sandever</cp:lastModifiedBy>
  <cp:revision>33</cp:revision>
  <dcterms:created xsi:type="dcterms:W3CDTF">2023-01-07T20:04:37Z</dcterms:created>
  <dcterms:modified xsi:type="dcterms:W3CDTF">2023-01-31T08:06:25Z</dcterms:modified>
</cp:coreProperties>
</file>