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7FC74-6067-D389-CA27-AA59AFF5E0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109D91-E6D4-7F88-A5F8-7A5BB49DCF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68EF4-E827-377C-8223-275FAB4D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A6003C-9C0E-60A9-A178-A04A7E549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944B8-6DE0-1491-E85E-73EAB9A6E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618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B76F3-3411-22CD-D6BC-A621DDA2E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3CDB75-ABF1-BFB0-79BB-612042AFB3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E6C29-9B4F-619A-C216-800763FF8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8FEED-F7A3-3326-9744-4A7649FE8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5C0DEA-55A2-DB30-55CF-1D1D4309D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941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DC4C1-DB96-97FC-5B91-EE561A1B4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1A5DE1-22FA-1ED4-E548-9EC3E15D8B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BA0AC-4878-C80B-9A92-912DCF126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D934AB-964D-EDBD-C55A-17A06E0DE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66DB-B4FA-1DDD-1331-5C4E57FA0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880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A5115-34CF-13FC-5DDF-B1568D324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77027-8FCE-8DE5-1CCA-D8996409F0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BBC92D-CC4F-ECBD-4A34-7D55C0800D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C805B-59C8-9386-C8EE-A49FD1F32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E3CA57-367A-5D89-B680-B4A934160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B207BE-4CDB-C9E2-974E-5DA47734D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991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2AD99-8FB5-FCD2-C032-A343E8CAB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7427AC-797A-ACDD-6208-72C615F5A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189DB8-3CD0-26C8-133B-7CCA8BB6ED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BF2F6F-9D09-B115-6618-0B01A9ED48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021975-C07B-18F5-6417-B1111052A5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310953-AB3B-77DF-2A1D-C97AECAF2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E39AD8-F758-C895-AA79-4CF757D66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71EE84-E5C0-9331-3C86-B6A5F21E4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242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3A5A6-462F-229F-C533-0CC4D4AAA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6D5A5C-54B4-BC5E-0FD7-D03271490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F17BE9-8DB9-3F5E-8E83-421EAF153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B1B861-6709-7561-8A07-4DFC3B65B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29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D2EE81-4004-11CC-F394-2031A0641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640C3C-58AA-1A8B-FF80-2002E6690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7DD6D-DB2B-2571-15AC-40EA09400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155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00551-07BE-8BCF-8F7A-37F4A1641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85F7B-325D-A3C7-0395-EB5645328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307CE1-3D7D-46DF-7669-94D36960F6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7C840B-751D-78D5-CEB4-092A37A64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935A3C-1FE7-38C7-00BB-2846057E2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6975C-D15F-B54B-D136-06851717A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677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DE230-7872-1140-4E7A-F4AE8783A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5CF6EC-80A5-8340-E450-E7A106AEE8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0A9BDD-BC1A-1F41-720C-3467CC1E9E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85353C-86BA-6192-2B8F-EB780DEFE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9A90D-18D0-8216-FF19-94337D7C9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CA6F63-C7FA-5464-4B16-63A0D695F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829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E75F0-E318-CAA0-9A1C-4BA40DF24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6564FC-B62D-7F7A-7B4B-AC3FF0F762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B95EC-6938-337B-676A-E6C653A53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079CF5-AA6D-4A46-6FE7-15D6EE160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9F83A-2145-40B0-DFA4-501F5931A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627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6C2F50-1FEA-2BAD-C8CB-48E61A36C3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378608-A561-5A9C-DAC1-5FA149C568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A130A9-2E98-D03A-6833-F6AACD2EA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6B75D-02A7-8B92-12BD-D66C42694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50F576-D251-E228-88EF-A4BB7590B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40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274F66-A657-70BD-1EA8-BB7772173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D6F557-A0F5-D2D7-2C11-79C1CDD2A6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79F84-87F2-8FFA-E8E3-0427CE5CC9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650A4-5308-4D76-AD0C-F475133E5AB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866D1-547D-EECD-3514-B7CBF67DB9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F6C88-EA98-EBF1-9427-578AB6FEC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1A1C6-5B63-4AE2-98DA-6ED8408E6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507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48288-7A3D-95F0-A5C8-EA00E4D1AC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Background Research Information for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81424D-F7F0-1FB6-07CF-E1BD2888D0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888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B0F05-3E07-4262-5BAA-C39F7F8F2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 on Organisation- TESCO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71A5F-E32B-2165-96B2-9343624A91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Research and evaluate the development of TESCO to the present day- Within this research you need to highlight the key areas overtime that impacted on the growth and development not only of the organisation but more importantly on the success/failure of their policies and practices towards improving ‘Customer Relationships. You can if you wish place in the appendices to the report a ‘Timeline diagram’ to support your evaluation.</a:t>
            </a:r>
          </a:p>
          <a:p>
            <a:r>
              <a:rPr lang="en-GB" dirty="0"/>
              <a:t>Remember the above must be a ‘Critical’ evaluation so needs to include supporting examples, quotes, paraphrasing setting out your evaluation.</a:t>
            </a:r>
          </a:p>
          <a:p>
            <a:r>
              <a:rPr lang="en-GB" dirty="0"/>
              <a:t>Try not to write more than 500 words.</a:t>
            </a:r>
          </a:p>
        </p:txBody>
      </p:sp>
    </p:spTree>
    <p:extLst>
      <p:ext uri="{BB962C8B-B14F-4D97-AF65-F5344CB8AC3E}">
        <p14:creationId xmlns:p14="http://schemas.microsoft.com/office/powerpoint/2010/main" val="2927442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FE6BC-B202-ECC1-C082-48A334B07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Data- Impact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E85AD-F06C-7D0F-2C8E-09C106BB4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Undertake research and critically evaluate the impact of Data collection systems on improving the value of information to the organisation through improving ‘Customer Relationships’ and general organisation improvement- Profit, increase in customer numbers etc. </a:t>
            </a:r>
          </a:p>
          <a:p>
            <a:r>
              <a:rPr lang="en-GB" dirty="0"/>
              <a:t>Remember to use ‘touch points and Commitment, Trust and Satisfaction as discussion points.  This should be a critical discussion so include quotes etc.</a:t>
            </a:r>
          </a:p>
          <a:p>
            <a:r>
              <a:rPr lang="en-GB" dirty="0"/>
              <a:t>Max 300 words.</a:t>
            </a:r>
          </a:p>
          <a:p>
            <a:r>
              <a:rPr lang="en-GB" dirty="0"/>
              <a:t>Remember you are not giving me this work but I will ask you questions on it in the </a:t>
            </a:r>
            <a:r>
              <a:rPr lang="en-GB"/>
              <a:t>next lecture.</a:t>
            </a:r>
          </a:p>
        </p:txBody>
      </p:sp>
    </p:spTree>
    <p:extLst>
      <p:ext uri="{BB962C8B-B14F-4D97-AF65-F5344CB8AC3E}">
        <p14:creationId xmlns:p14="http://schemas.microsoft.com/office/powerpoint/2010/main" val="12966808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210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Background Research Information for Report</vt:lpstr>
      <vt:lpstr>Background on Organisation- TESCO</vt:lpstr>
      <vt:lpstr>Data- Impact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Background Research Information for Report</dc:title>
  <dc:creator>Maria Heffernan</dc:creator>
  <cp:lastModifiedBy>Maria Heffernan</cp:lastModifiedBy>
  <cp:revision>1</cp:revision>
  <dcterms:created xsi:type="dcterms:W3CDTF">2023-10-05T11:34:35Z</dcterms:created>
  <dcterms:modified xsi:type="dcterms:W3CDTF">2023-10-05T11:45:14Z</dcterms:modified>
</cp:coreProperties>
</file>