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3" r:id="rId8"/>
    <p:sldId id="266" r:id="rId9"/>
    <p:sldId id="269" r:id="rId10"/>
    <p:sldId id="267" r:id="rId11"/>
    <p:sldId id="265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073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300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252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424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45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94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510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765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965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973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406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5DE60-FFD1-49A1-8899-1AE9D1E90915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A75BC-58CC-4FFF-888B-2EB7C0C3C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700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hemarketingsite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99515" y="2423254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40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Role of the Events </a:t>
            </a:r>
            <a:r>
              <a:rPr lang="en-GB" sz="40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</a:rPr>
              <a:t>M</a:t>
            </a:r>
            <a:r>
              <a:rPr lang="en-GB" sz="40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anager </a:t>
            </a:r>
          </a:p>
          <a:p>
            <a:pPr algn="ctr"/>
            <a:r>
              <a:rPr lang="en-GB" sz="40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and </a:t>
            </a:r>
            <a:r>
              <a:rPr lang="en-GB" sz="40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</a:rPr>
              <a:t>the </a:t>
            </a:r>
            <a:r>
              <a:rPr lang="en-GB" sz="40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skills required.</a:t>
            </a:r>
            <a:endParaRPr lang="en-GB" sz="4000" b="1" cap="none" spc="0" dirty="0">
              <a:ln w="12700">
                <a:solidFill>
                  <a:schemeClr val="accent5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620519" y="6375042"/>
            <a:ext cx="2691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Elenid Marsh- 1800819.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725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Introduction.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 smtClean="0"/>
              <a:t>For a successful event to take place, all the roles in this industry must come together to create the event to be able to meet the customer’s needs. </a:t>
            </a:r>
          </a:p>
          <a:p>
            <a:r>
              <a:rPr lang="en-GB" sz="2000" dirty="0"/>
              <a:t>B</a:t>
            </a:r>
            <a:r>
              <a:rPr lang="en-GB" sz="2000" dirty="0" smtClean="0"/>
              <a:t>efore the event, during the event and after the event takes place. </a:t>
            </a:r>
          </a:p>
          <a:p>
            <a:r>
              <a:rPr lang="en-GB" sz="2000" dirty="0" smtClean="0"/>
              <a:t>Event </a:t>
            </a:r>
            <a:r>
              <a:rPr lang="en-GB" sz="2000" dirty="0"/>
              <a:t>Management organisation has many layers and is varied. It contains various steps of management and </a:t>
            </a:r>
            <a:r>
              <a:rPr lang="en-GB" sz="2000" dirty="0" smtClean="0"/>
              <a:t>consideration.</a:t>
            </a:r>
          </a:p>
          <a:p>
            <a:r>
              <a:rPr lang="en-GB" sz="2000" dirty="0" smtClean="0"/>
              <a:t> Different events needs different roles / workers. 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518" y="5386005"/>
            <a:ext cx="4095482" cy="146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12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The different roles in the event industry.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/>
              <a:t>The list of roles in this industry goes on and on. Such as:</a:t>
            </a:r>
          </a:p>
          <a:p>
            <a:r>
              <a:rPr lang="en-GB" sz="2000" dirty="0"/>
              <a:t>Event Operations Manager</a:t>
            </a:r>
          </a:p>
          <a:p>
            <a:r>
              <a:rPr lang="en-GB" sz="2000" dirty="0"/>
              <a:t>Conference Planner</a:t>
            </a:r>
          </a:p>
          <a:p>
            <a:r>
              <a:rPr lang="en-GB" sz="2000" dirty="0" smtClean="0"/>
              <a:t>Event </a:t>
            </a:r>
            <a:r>
              <a:rPr lang="en-GB" sz="2000" dirty="0"/>
              <a:t>Planner </a:t>
            </a:r>
            <a:endParaRPr lang="en-GB" sz="2000" dirty="0" smtClean="0"/>
          </a:p>
          <a:p>
            <a:r>
              <a:rPr lang="en-GB" sz="2000" dirty="0" smtClean="0"/>
              <a:t>Marketing </a:t>
            </a:r>
            <a:r>
              <a:rPr lang="en-GB" sz="2000" dirty="0"/>
              <a:t>Coordinator</a:t>
            </a:r>
          </a:p>
          <a:p>
            <a:r>
              <a:rPr lang="en-GB" sz="2000" dirty="0"/>
              <a:t>Executive Assistant</a:t>
            </a:r>
          </a:p>
          <a:p>
            <a:r>
              <a:rPr lang="en-GB" sz="2000" dirty="0"/>
              <a:t>Sponsorship Coordinator</a:t>
            </a:r>
          </a:p>
          <a:p>
            <a:r>
              <a:rPr lang="en-GB" sz="2000" dirty="0"/>
              <a:t>Development Director</a:t>
            </a:r>
          </a:p>
          <a:p>
            <a:r>
              <a:rPr lang="en-GB" sz="2000" dirty="0"/>
              <a:t>Campaign and Event Coordinator</a:t>
            </a:r>
          </a:p>
          <a:p>
            <a:endParaRPr lang="en-GB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233375" y="3142444"/>
            <a:ext cx="53576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Event </a:t>
            </a:r>
            <a:r>
              <a:rPr lang="en-GB" dirty="0" smtClean="0"/>
              <a:t>management </a:t>
            </a:r>
            <a:r>
              <a:rPr lang="en-GB" dirty="0"/>
              <a:t>is not a simple career as it is not based on one thing. </a:t>
            </a:r>
            <a:endParaRPr lang="en-GB" dirty="0" smtClean="0"/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The event industry </a:t>
            </a:r>
            <a:r>
              <a:rPr lang="en-GB" dirty="0"/>
              <a:t>relies on everyone coming together internally and externally. </a:t>
            </a:r>
          </a:p>
        </p:txBody>
      </p:sp>
    </p:spTree>
    <p:extLst>
      <p:ext uri="{BB962C8B-B14F-4D97-AF65-F5344CB8AC3E}">
        <p14:creationId xmlns:p14="http://schemas.microsoft.com/office/powerpoint/2010/main" val="299431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Skills required…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>
                <a:solidFill>
                  <a:srgbClr val="FF0000"/>
                </a:solidFill>
              </a:rPr>
              <a:t>To be successful in this work industry you must have </a:t>
            </a:r>
          </a:p>
          <a:p>
            <a:r>
              <a:rPr lang="en-GB" sz="2000" dirty="0" smtClean="0"/>
              <a:t>Organisational skills </a:t>
            </a:r>
          </a:p>
          <a:p>
            <a:r>
              <a:rPr lang="en-GB" sz="2000" dirty="0" smtClean="0"/>
              <a:t>Communication skills </a:t>
            </a:r>
          </a:p>
          <a:p>
            <a:r>
              <a:rPr lang="en-GB" sz="2000" dirty="0"/>
              <a:t>T</a:t>
            </a:r>
            <a:r>
              <a:rPr lang="en-GB" sz="2000" dirty="0" smtClean="0"/>
              <a:t>ime-management skills </a:t>
            </a:r>
          </a:p>
          <a:p>
            <a:r>
              <a:rPr lang="en-GB" sz="2000" dirty="0"/>
              <a:t>T</a:t>
            </a:r>
            <a:r>
              <a:rPr lang="en-GB" sz="2000" dirty="0" smtClean="0"/>
              <a:t>he ability to work under pressure</a:t>
            </a:r>
          </a:p>
          <a:p>
            <a:r>
              <a:rPr lang="en-GB" sz="2000" dirty="0"/>
              <a:t>Finding solutions to problems</a:t>
            </a:r>
          </a:p>
          <a:p>
            <a:r>
              <a:rPr lang="en-GB" sz="2000" dirty="0"/>
              <a:t>Being creative</a:t>
            </a:r>
          </a:p>
          <a:p>
            <a:r>
              <a:rPr lang="en-GB" sz="2000" dirty="0"/>
              <a:t>Budgeting</a:t>
            </a:r>
          </a:p>
          <a:p>
            <a:r>
              <a:rPr lang="en-GB" sz="2000" dirty="0" smtClean="0"/>
              <a:t>The basic Planning </a:t>
            </a:r>
            <a:r>
              <a:rPr lang="en-GB" sz="2000" dirty="0"/>
              <a:t>and organising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 rot="20614504">
            <a:off x="6311597" y="4200121"/>
            <a:ext cx="47007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 smtClean="0"/>
              <a:t>“Many </a:t>
            </a:r>
            <a:r>
              <a:rPr lang="en-GB" i="1" dirty="0"/>
              <a:t>people involved in the event management industry find themselves juggling multiple projects daily, with crazy deadlines and challenging </a:t>
            </a:r>
            <a:r>
              <a:rPr lang="en-GB" i="1" dirty="0" smtClean="0"/>
              <a:t>obstacles”. </a:t>
            </a:r>
          </a:p>
          <a:p>
            <a:pPr algn="ctr"/>
            <a:r>
              <a:rPr lang="en-GB" i="1" dirty="0" smtClean="0"/>
              <a:t>McCrae . L(2012)</a:t>
            </a:r>
            <a:endParaRPr lang="en-GB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0942" y="110853"/>
            <a:ext cx="3471058" cy="183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93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i="1" dirty="0" smtClean="0"/>
              <a:t>   “Event </a:t>
            </a:r>
            <a:r>
              <a:rPr lang="en-GB" i="1" dirty="0"/>
              <a:t>management is a powerful blend of creative and technical skills, essential for the creation and delivery of any live experience” </a:t>
            </a:r>
            <a:endParaRPr lang="en-GB" i="1" dirty="0" smtClean="0"/>
          </a:p>
          <a:p>
            <a:pPr marL="0" indent="0">
              <a:buNone/>
            </a:pPr>
            <a:r>
              <a:rPr lang="en-GB" i="1" dirty="0"/>
              <a:t> </a:t>
            </a:r>
            <a:r>
              <a:rPr lang="en-GB" i="1" dirty="0" smtClean="0"/>
              <a:t>                                     </a:t>
            </a:r>
            <a:r>
              <a:rPr lang="en-GB" i="1" u="sng" dirty="0" smtClean="0"/>
              <a:t>[</a:t>
            </a:r>
            <a:r>
              <a:rPr lang="en-GB" i="1" u="sng" dirty="0" err="1" smtClean="0"/>
              <a:t>Armstrong.L</a:t>
            </a:r>
            <a:r>
              <a:rPr lang="en-GB" i="1" u="sng" dirty="0" smtClean="0"/>
              <a:t>]</a:t>
            </a:r>
            <a:endParaRPr lang="en-GB" u="sng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492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Planning the Event.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One of the main skills in this industry is the knowledge in planning the event. </a:t>
            </a:r>
          </a:p>
          <a:p>
            <a:r>
              <a:rPr lang="en-GB" sz="2000" dirty="0" smtClean="0"/>
              <a:t>One thing every event has in common is the planning and strategies behind them.</a:t>
            </a:r>
          </a:p>
          <a:p>
            <a:r>
              <a:rPr lang="en-GB" sz="2000" dirty="0"/>
              <a:t>T</a:t>
            </a:r>
            <a:r>
              <a:rPr lang="en-GB" sz="2000" dirty="0" smtClean="0"/>
              <a:t>he model by Masterman (2009</a:t>
            </a:r>
            <a:r>
              <a:rPr lang="en-GB" sz="2000" dirty="0"/>
              <a:t>) </a:t>
            </a:r>
            <a:r>
              <a:rPr lang="en-GB" sz="2000" dirty="0" smtClean="0"/>
              <a:t>will </a:t>
            </a:r>
            <a:r>
              <a:rPr lang="en-GB" sz="2000" dirty="0"/>
              <a:t>help you to re-sure satisfied customers and to prove you have achieved your aims and objectives. </a:t>
            </a:r>
            <a:endParaRPr lang="en-GB" sz="2000" dirty="0" smtClean="0"/>
          </a:p>
          <a:p>
            <a:r>
              <a:rPr lang="en-GB" sz="2000" dirty="0" smtClean="0"/>
              <a:t>Planning events is the most important thing to do.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>
                <a:solidFill>
                  <a:srgbClr val="FF0000"/>
                </a:solidFill>
              </a:rPr>
              <a:t>Why we plan?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 smtClean="0">
                <a:solidFill>
                  <a:srgbClr val="FF0000"/>
                </a:solidFill>
              </a:rPr>
              <a:t>What if we don’t plan?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833316" y="4896565"/>
            <a:ext cx="47780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 smtClean="0"/>
              <a:t>“They</a:t>
            </a:r>
            <a:r>
              <a:rPr lang="en-GB" i="1" dirty="0"/>
              <a:t> </a:t>
            </a:r>
            <a:r>
              <a:rPr lang="en-GB" i="1" dirty="0" smtClean="0"/>
              <a:t>dominate </a:t>
            </a:r>
            <a:r>
              <a:rPr lang="en-GB" i="1" dirty="0"/>
              <a:t>the media, fill transport systems, hotels and venues, meet business objectives, </a:t>
            </a:r>
            <a:br>
              <a:rPr lang="en-GB" i="1" dirty="0"/>
            </a:br>
            <a:r>
              <a:rPr lang="en-GB" i="1" dirty="0"/>
              <a:t>motivate communities and create positive and negative </a:t>
            </a:r>
            <a:r>
              <a:rPr lang="en-GB" i="1" dirty="0" smtClean="0"/>
              <a:t>impacts”.</a:t>
            </a:r>
          </a:p>
          <a:p>
            <a:pPr algn="ctr"/>
            <a:r>
              <a:rPr lang="en-GB" i="1" dirty="0" err="1" smtClean="0"/>
              <a:t>Bowdin.G</a:t>
            </a:r>
            <a:r>
              <a:rPr lang="en-GB" i="1" dirty="0" smtClean="0"/>
              <a:t> (2012).</a:t>
            </a:r>
            <a:endParaRPr lang="en-GB" i="1" dirty="0"/>
          </a:p>
        </p:txBody>
      </p:sp>
      <p:sp>
        <p:nvSpPr>
          <p:cNvPr id="5" name="TextBox 4"/>
          <p:cNvSpPr txBox="1"/>
          <p:nvPr/>
        </p:nvSpPr>
        <p:spPr>
          <a:xfrm>
            <a:off x="438955" y="4896565"/>
            <a:ext cx="4138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They will </a:t>
            </a:r>
            <a:r>
              <a:rPr lang="en-GB" dirty="0" smtClean="0"/>
              <a:t>engage </a:t>
            </a:r>
            <a:r>
              <a:rPr lang="en-GB" dirty="0"/>
              <a:t>in the process of producing a successful event and happy customers that return. </a:t>
            </a:r>
          </a:p>
        </p:txBody>
      </p:sp>
    </p:spTree>
    <p:extLst>
      <p:ext uri="{BB962C8B-B14F-4D97-AF65-F5344CB8AC3E}">
        <p14:creationId xmlns:p14="http://schemas.microsoft.com/office/powerpoint/2010/main" val="131187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The Setup of an event.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The importance of setup before an event.</a:t>
            </a:r>
          </a:p>
          <a:p>
            <a:r>
              <a:rPr lang="en-GB" sz="2000" dirty="0" smtClean="0"/>
              <a:t>Clients </a:t>
            </a:r>
            <a:r>
              <a:rPr lang="en-GB" sz="2000" dirty="0"/>
              <a:t>must enquire about how much time </a:t>
            </a:r>
            <a:r>
              <a:rPr lang="en-GB" sz="2000" dirty="0" smtClean="0"/>
              <a:t>they will </a:t>
            </a:r>
            <a:r>
              <a:rPr lang="en-GB" sz="2000" dirty="0"/>
              <a:t>need to </a:t>
            </a:r>
            <a:r>
              <a:rPr lang="en-GB" sz="2000" dirty="0" smtClean="0"/>
              <a:t>set up, as </a:t>
            </a:r>
            <a:r>
              <a:rPr lang="en-GB" sz="2000" dirty="0"/>
              <a:t>this is </a:t>
            </a:r>
            <a:r>
              <a:rPr lang="en-GB" sz="2000" dirty="0" smtClean="0"/>
              <a:t>critical</a:t>
            </a:r>
            <a:r>
              <a:rPr lang="en-GB" sz="2000" dirty="0"/>
              <a:t>.  </a:t>
            </a:r>
            <a:endParaRPr lang="en-GB" sz="2000" dirty="0" smtClean="0"/>
          </a:p>
          <a:p>
            <a:r>
              <a:rPr lang="en-GB" sz="2000" dirty="0" smtClean="0"/>
              <a:t>This </a:t>
            </a:r>
            <a:r>
              <a:rPr lang="en-GB" sz="2000" dirty="0"/>
              <a:t>includes the health and safety aspect as well as ensuring that there is enough time to run full rehearsals and technical cues.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48627"/>
            <a:ext cx="2904521" cy="270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28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Shut-down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7608" y="1690688"/>
            <a:ext cx="5626994" cy="2720618"/>
          </a:xfrm>
        </p:spPr>
        <p:txBody>
          <a:bodyPr/>
          <a:lstStyle/>
          <a:p>
            <a:r>
              <a:rPr lang="en-GB" sz="2000" dirty="0" smtClean="0"/>
              <a:t>What is shutdown?</a:t>
            </a:r>
          </a:p>
          <a:p>
            <a:r>
              <a:rPr lang="en-GB" sz="2000" dirty="0" smtClean="0"/>
              <a:t>Why do you need this?</a:t>
            </a:r>
          </a:p>
          <a:p>
            <a:pPr marL="0" indent="0">
              <a:buNone/>
            </a:pPr>
            <a:r>
              <a:rPr lang="en-GB" sz="2000" dirty="0" smtClean="0"/>
              <a:t>May consider an Event </a:t>
            </a:r>
            <a:r>
              <a:rPr lang="en-GB" sz="2000" dirty="0" smtClean="0"/>
              <a:t>cleaning services.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85026"/>
            <a:ext cx="3823876" cy="222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65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Event industry in years to come…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By today, </a:t>
            </a:r>
            <a:r>
              <a:rPr lang="en-GB" sz="2000" dirty="0"/>
              <a:t>more people are demanding more events on a regular </a:t>
            </a:r>
            <a:r>
              <a:rPr lang="en-GB" sz="2000" dirty="0" smtClean="0"/>
              <a:t>basis </a:t>
            </a:r>
            <a:r>
              <a:rPr lang="en-GB" sz="2000" dirty="0" smtClean="0"/>
              <a:t>and </a:t>
            </a:r>
            <a:r>
              <a:rPr lang="en-GB" sz="2000" dirty="0"/>
              <a:t>the number of attendees are </a:t>
            </a:r>
            <a:r>
              <a:rPr lang="en-GB" sz="2000" dirty="0" smtClean="0"/>
              <a:t>increasing based </a:t>
            </a:r>
            <a:r>
              <a:rPr lang="en-GB" sz="2000" dirty="0"/>
              <a:t>on </a:t>
            </a:r>
            <a:r>
              <a:rPr lang="en-GB" sz="2000" dirty="0" smtClean="0"/>
              <a:t>technology, </a:t>
            </a:r>
            <a:r>
              <a:rPr lang="en-GB" sz="2000" dirty="0" smtClean="0"/>
              <a:t>which proves in the future there will be a growth in the job requests.</a:t>
            </a:r>
          </a:p>
          <a:p>
            <a:r>
              <a:rPr lang="en-GB" sz="2000" dirty="0" smtClean="0"/>
              <a:t>Trends will change.</a:t>
            </a:r>
          </a:p>
          <a:p>
            <a:r>
              <a:rPr lang="en-GB" sz="2000" dirty="0"/>
              <a:t>Sustainability-Focused- energy </a:t>
            </a:r>
            <a:r>
              <a:rPr lang="en-GB" sz="2000" dirty="0" smtClean="0"/>
              <a:t>efficiency.</a:t>
            </a:r>
          </a:p>
          <a:p>
            <a:r>
              <a:rPr lang="en-GB" sz="2000" dirty="0" smtClean="0"/>
              <a:t>Harder to plan totally different events that hasn’t happened?</a:t>
            </a:r>
          </a:p>
          <a:p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" r="1420" b="7418"/>
          <a:stretch/>
        </p:blipFill>
        <p:spPr>
          <a:xfrm>
            <a:off x="8512109" y="3895859"/>
            <a:ext cx="2044274" cy="2962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16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Overview…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000" dirty="0" smtClean="0"/>
              <a:t>As this presentation has shown:</a:t>
            </a:r>
          </a:p>
          <a:p>
            <a:r>
              <a:rPr lang="en-GB" sz="2000" dirty="0" smtClean="0"/>
              <a:t>There isn’t just 1 role in the event management industry.</a:t>
            </a:r>
          </a:p>
          <a:p>
            <a:r>
              <a:rPr lang="en-GB" sz="2000" dirty="0" smtClean="0"/>
              <a:t>Requires many skills and abilities.</a:t>
            </a:r>
          </a:p>
          <a:p>
            <a:r>
              <a:rPr lang="en-GB" sz="2000" dirty="0" smtClean="0"/>
              <a:t>It requires your role from start to finish.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218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290" y="1027906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References..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290" y="1690688"/>
            <a:ext cx="10515600" cy="4351338"/>
          </a:xfrm>
        </p:spPr>
        <p:txBody>
          <a:bodyPr/>
          <a:lstStyle/>
          <a:p>
            <a:endParaRPr lang="en-GB" sz="2000" dirty="0" smtClean="0"/>
          </a:p>
          <a:p>
            <a:endParaRPr lang="en-GB" sz="2000" dirty="0"/>
          </a:p>
          <a:p>
            <a:r>
              <a:rPr lang="en-GB" sz="2000" dirty="0" err="1" smtClean="0"/>
              <a:t>Mccrae.L</a:t>
            </a:r>
            <a:r>
              <a:rPr lang="en-GB" sz="2000" dirty="0" smtClean="0"/>
              <a:t> (</a:t>
            </a:r>
            <a:r>
              <a:rPr lang="en-GB" sz="2000" dirty="0"/>
              <a:t>2012) </a:t>
            </a:r>
            <a:r>
              <a:rPr lang="en-GB" sz="2000" dirty="0" smtClean="0"/>
              <a:t>Available at - </a:t>
            </a:r>
            <a:r>
              <a:rPr lang="en-GB" sz="2000" dirty="0" smtClean="0">
                <a:hlinkClick r:id="rId2"/>
              </a:rPr>
              <a:t>http</a:t>
            </a:r>
            <a:r>
              <a:rPr lang="en-GB" sz="2000" dirty="0">
                <a:hlinkClick r:id="rId2"/>
              </a:rPr>
              <a:t>://</a:t>
            </a:r>
            <a:r>
              <a:rPr lang="en-GB" sz="2000" dirty="0" smtClean="0">
                <a:hlinkClick r:id="rId2"/>
              </a:rPr>
              <a:t>www.themarketingsite.com</a:t>
            </a:r>
            <a:endParaRPr lang="en-GB" sz="2000" dirty="0" smtClean="0"/>
          </a:p>
          <a:p>
            <a:r>
              <a:rPr lang="en-GB" sz="2000" dirty="0" smtClean="0"/>
              <a:t>Armstrong. L.</a:t>
            </a:r>
          </a:p>
          <a:p>
            <a:r>
              <a:rPr lang="en-GB" sz="2000" dirty="0" err="1" smtClean="0"/>
              <a:t>Bowdin.G</a:t>
            </a:r>
            <a:r>
              <a:rPr lang="en-GB" sz="2000" dirty="0" smtClean="0"/>
              <a:t> (2012) Available at</a:t>
            </a:r>
            <a:r>
              <a:rPr lang="en-GB" sz="2000" dirty="0"/>
              <a:t> </a:t>
            </a:r>
            <a:r>
              <a:rPr lang="en-GB" sz="2000" i="1" dirty="0"/>
              <a:t>Events management</a:t>
            </a:r>
            <a:r>
              <a:rPr lang="en-GB" sz="2000" dirty="0"/>
              <a:t>. Routledge</a:t>
            </a:r>
            <a:r>
              <a:rPr lang="en-GB" sz="2000" dirty="0" smtClean="0"/>
              <a:t>.</a:t>
            </a:r>
          </a:p>
          <a:p>
            <a:r>
              <a:rPr lang="en-GB" sz="2000" dirty="0" smtClean="0"/>
              <a:t>Masterman (2009) – The planning Process.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10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54693" y="3083245"/>
            <a:ext cx="71220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Thank </a:t>
            </a:r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you for listening!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017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551</Words>
  <Application>Microsoft Office PowerPoint</Application>
  <PresentationFormat>Widescreen</PresentationFormat>
  <Paragraphs>73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Office Theme</vt:lpstr>
      <vt:lpstr>PowerPoint Presentation</vt:lpstr>
      <vt:lpstr>Introduction.</vt:lpstr>
      <vt:lpstr>The different roles in the event industry.</vt:lpstr>
      <vt:lpstr>Skills required…</vt:lpstr>
      <vt:lpstr>PowerPoint Presentation</vt:lpstr>
      <vt:lpstr>Planning the Event. </vt:lpstr>
      <vt:lpstr>The Setup of an event.</vt:lpstr>
      <vt:lpstr>Shut-down</vt:lpstr>
      <vt:lpstr>The Event industry in years to come…</vt:lpstr>
      <vt:lpstr>Overview…</vt:lpstr>
      <vt:lpstr>References..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elenid marsh</dc:creator>
  <cp:lastModifiedBy>elenid marsh</cp:lastModifiedBy>
  <cp:revision>19</cp:revision>
  <dcterms:created xsi:type="dcterms:W3CDTF">2019-01-15T11:29:36Z</dcterms:created>
  <dcterms:modified xsi:type="dcterms:W3CDTF">2019-01-21T22:11:31Z</dcterms:modified>
</cp:coreProperties>
</file>