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6"/>
  </p:notesMasterIdLst>
  <p:sldIdLst>
    <p:sldId id="256" r:id="rId2"/>
    <p:sldId id="257" r:id="rId3"/>
    <p:sldId id="259" r:id="rId4"/>
    <p:sldId id="261" r:id="rId5"/>
    <p:sldId id="263" r:id="rId6"/>
    <p:sldId id="258" r:id="rId7"/>
    <p:sldId id="262" r:id="rId8"/>
    <p:sldId id="265" r:id="rId9"/>
    <p:sldId id="266" r:id="rId10"/>
    <p:sldId id="270" r:id="rId11"/>
    <p:sldId id="268" r:id="rId12"/>
    <p:sldId id="271" r:id="rId13"/>
    <p:sldId id="260" r:id="rId14"/>
    <p:sldId id="26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D73ED8-EA63-9A45-A5E2-754837F3524B}" v="88" dt="2021-05-10T21:08:15.3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64"/>
    <p:restoredTop sz="94650"/>
  </p:normalViewPr>
  <p:slideViewPr>
    <p:cSldViewPr snapToGrid="0" snapToObjects="1">
      <p:cViewPr>
        <p:scale>
          <a:sx n="94" d="100"/>
          <a:sy n="94" d="100"/>
        </p:scale>
        <p:origin x="272" y="7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ather Caitlin Mcinally (1802424)" userId="f3e018e7-d9b5-4beb-be6c-bebec51e4e19" providerId="ADAL" clId="{F24E6BA6-C5A9-6940-BE07-C367CB40629B}"/>
    <pc:docChg chg="undo custSel mod addSld modSld sldOrd">
      <pc:chgData name="Heather Caitlin Mcinally (1802424)" userId="f3e018e7-d9b5-4beb-be6c-bebec51e4e19" providerId="ADAL" clId="{F24E6BA6-C5A9-6940-BE07-C367CB40629B}" dt="2020-11-21T13:52:43.483" v="2672" actId="20577"/>
      <pc:docMkLst>
        <pc:docMk/>
      </pc:docMkLst>
      <pc:sldChg chg="modSp">
        <pc:chgData name="Heather Caitlin Mcinally (1802424)" userId="f3e018e7-d9b5-4beb-be6c-bebec51e4e19" providerId="ADAL" clId="{F24E6BA6-C5A9-6940-BE07-C367CB40629B}" dt="2020-11-21T13:33:33.262" v="1654" actId="1076"/>
        <pc:sldMkLst>
          <pc:docMk/>
          <pc:sldMk cId="2179163319" sldId="257"/>
        </pc:sldMkLst>
        <pc:spChg chg="mod">
          <ac:chgData name="Heather Caitlin Mcinally (1802424)" userId="f3e018e7-d9b5-4beb-be6c-bebec51e4e19" providerId="ADAL" clId="{F24E6BA6-C5A9-6940-BE07-C367CB40629B}" dt="2020-11-21T13:33:33.262" v="1654" actId="1076"/>
          <ac:spMkLst>
            <pc:docMk/>
            <pc:sldMk cId="2179163319" sldId="257"/>
            <ac:spMk id="2" creationId="{77930A68-E07C-954F-89BB-F27BE4428B53}"/>
          </ac:spMkLst>
        </pc:spChg>
        <pc:spChg chg="mod">
          <ac:chgData name="Heather Caitlin Mcinally (1802424)" userId="f3e018e7-d9b5-4beb-be6c-bebec51e4e19" providerId="ADAL" clId="{F24E6BA6-C5A9-6940-BE07-C367CB40629B}" dt="2020-11-21T13:33:30.049" v="1653" actId="1076"/>
          <ac:spMkLst>
            <pc:docMk/>
            <pc:sldMk cId="2179163319" sldId="257"/>
            <ac:spMk id="4" creationId="{830D3FA8-70C6-5A4E-AA6A-92EFB7D2B467}"/>
          </ac:spMkLst>
        </pc:spChg>
      </pc:sldChg>
      <pc:sldChg chg="modSp">
        <pc:chgData name="Heather Caitlin Mcinally (1802424)" userId="f3e018e7-d9b5-4beb-be6c-bebec51e4e19" providerId="ADAL" clId="{F24E6BA6-C5A9-6940-BE07-C367CB40629B}" dt="2020-11-21T13:29:43.065" v="1348" actId="20577"/>
        <pc:sldMkLst>
          <pc:docMk/>
          <pc:sldMk cId="1776416028" sldId="258"/>
        </pc:sldMkLst>
        <pc:spChg chg="mod">
          <ac:chgData name="Heather Caitlin Mcinally (1802424)" userId="f3e018e7-d9b5-4beb-be6c-bebec51e4e19" providerId="ADAL" clId="{F24E6BA6-C5A9-6940-BE07-C367CB40629B}" dt="2020-11-21T13:29:43.065" v="1348" actId="20577"/>
          <ac:spMkLst>
            <pc:docMk/>
            <pc:sldMk cId="1776416028" sldId="258"/>
            <ac:spMk id="3" creationId="{923BED80-4ABF-384E-A707-ADBCBBDC0C18}"/>
          </ac:spMkLst>
        </pc:spChg>
      </pc:sldChg>
      <pc:sldChg chg="addSp delSp modSp mod chgLayout modNotesTx">
        <pc:chgData name="Heather Caitlin Mcinally (1802424)" userId="f3e018e7-d9b5-4beb-be6c-bebec51e4e19" providerId="ADAL" clId="{F24E6BA6-C5A9-6940-BE07-C367CB40629B}" dt="2020-11-21T13:52:43.483" v="2672" actId="20577"/>
        <pc:sldMkLst>
          <pc:docMk/>
          <pc:sldMk cId="841656892" sldId="259"/>
        </pc:sldMkLst>
        <pc:spChg chg="mod ord">
          <ac:chgData name="Heather Caitlin Mcinally (1802424)" userId="f3e018e7-d9b5-4beb-be6c-bebec51e4e19" providerId="ADAL" clId="{F24E6BA6-C5A9-6940-BE07-C367CB40629B}" dt="2020-11-21T13:52:43.483" v="2672" actId="20577"/>
          <ac:spMkLst>
            <pc:docMk/>
            <pc:sldMk cId="841656892" sldId="259"/>
            <ac:spMk id="2" creationId="{E7A6D06D-7F30-C64D-9248-67FBA2750A55}"/>
          </ac:spMkLst>
        </pc:spChg>
        <pc:spChg chg="del">
          <ac:chgData name="Heather Caitlin Mcinally (1802424)" userId="f3e018e7-d9b5-4beb-be6c-bebec51e4e19" providerId="ADAL" clId="{F24E6BA6-C5A9-6940-BE07-C367CB40629B}" dt="2020-11-21T12:39:56.649" v="58" actId="700"/>
          <ac:spMkLst>
            <pc:docMk/>
            <pc:sldMk cId="841656892" sldId="259"/>
            <ac:spMk id="3" creationId="{339BA7D9-3059-4B4F-9748-5469A5E96EE2}"/>
          </ac:spMkLst>
        </pc:spChg>
        <pc:spChg chg="add mod ord">
          <ac:chgData name="Heather Caitlin Mcinally (1802424)" userId="f3e018e7-d9b5-4beb-be6c-bebec51e4e19" providerId="ADAL" clId="{F24E6BA6-C5A9-6940-BE07-C367CB40629B}" dt="2020-11-21T13:52:32.210" v="2670" actId="20577"/>
          <ac:spMkLst>
            <pc:docMk/>
            <pc:sldMk cId="841656892" sldId="259"/>
            <ac:spMk id="4" creationId="{C81C9742-B3C2-1447-A815-9517E79392B7}"/>
          </ac:spMkLst>
        </pc:spChg>
      </pc:sldChg>
      <pc:sldChg chg="modSp">
        <pc:chgData name="Heather Caitlin Mcinally (1802424)" userId="f3e018e7-d9b5-4beb-be6c-bebec51e4e19" providerId="ADAL" clId="{F24E6BA6-C5A9-6940-BE07-C367CB40629B}" dt="2020-11-21T12:34:58.291" v="37" actId="20577"/>
        <pc:sldMkLst>
          <pc:docMk/>
          <pc:sldMk cId="2797081494" sldId="260"/>
        </pc:sldMkLst>
        <pc:spChg chg="mod">
          <ac:chgData name="Heather Caitlin Mcinally (1802424)" userId="f3e018e7-d9b5-4beb-be6c-bebec51e4e19" providerId="ADAL" clId="{F24E6BA6-C5A9-6940-BE07-C367CB40629B}" dt="2020-11-21T12:34:51.304" v="13" actId="313"/>
          <ac:spMkLst>
            <pc:docMk/>
            <pc:sldMk cId="2797081494" sldId="260"/>
            <ac:spMk id="2" creationId="{328188FC-5085-6C46-8D16-8860301B4204}"/>
          </ac:spMkLst>
        </pc:spChg>
        <pc:spChg chg="mod">
          <ac:chgData name="Heather Caitlin Mcinally (1802424)" userId="f3e018e7-d9b5-4beb-be6c-bebec51e4e19" providerId="ADAL" clId="{F24E6BA6-C5A9-6940-BE07-C367CB40629B}" dt="2020-11-21T12:34:58.291" v="37" actId="20577"/>
          <ac:spMkLst>
            <pc:docMk/>
            <pc:sldMk cId="2797081494" sldId="260"/>
            <ac:spMk id="3" creationId="{AD76A850-C5F5-AC47-A011-3AF89E9384A5}"/>
          </ac:spMkLst>
        </pc:spChg>
      </pc:sldChg>
      <pc:sldChg chg="addSp delSp modSp add mod ord setBg">
        <pc:chgData name="Heather Caitlin Mcinally (1802424)" userId="f3e018e7-d9b5-4beb-be6c-bebec51e4e19" providerId="ADAL" clId="{F24E6BA6-C5A9-6940-BE07-C367CB40629B}" dt="2020-11-21T13:12:55.138" v="759"/>
        <pc:sldMkLst>
          <pc:docMk/>
          <pc:sldMk cId="2210686671" sldId="261"/>
        </pc:sldMkLst>
        <pc:spChg chg="mod">
          <ac:chgData name="Heather Caitlin Mcinally (1802424)" userId="f3e018e7-d9b5-4beb-be6c-bebec51e4e19" providerId="ADAL" clId="{F24E6BA6-C5A9-6940-BE07-C367CB40629B}" dt="2020-11-21T13:12:28.089" v="756" actId="255"/>
          <ac:spMkLst>
            <pc:docMk/>
            <pc:sldMk cId="2210686671" sldId="261"/>
            <ac:spMk id="2" creationId="{2AF216B2-2E41-3D49-88C9-D362DD8A6109}"/>
          </ac:spMkLst>
        </pc:spChg>
        <pc:spChg chg="mod">
          <ac:chgData name="Heather Caitlin Mcinally (1802424)" userId="f3e018e7-d9b5-4beb-be6c-bebec51e4e19" providerId="ADAL" clId="{F24E6BA6-C5A9-6940-BE07-C367CB40629B}" dt="2020-11-21T13:06:37.241" v="710" actId="1076"/>
          <ac:spMkLst>
            <pc:docMk/>
            <pc:sldMk cId="2210686671" sldId="261"/>
            <ac:spMk id="3" creationId="{80A09590-83C6-9C40-8F50-B3BEDD4C1FFA}"/>
          </ac:spMkLst>
        </pc:spChg>
        <pc:spChg chg="add mod">
          <ac:chgData name="Heather Caitlin Mcinally (1802424)" userId="f3e018e7-d9b5-4beb-be6c-bebec51e4e19" providerId="ADAL" clId="{F24E6BA6-C5A9-6940-BE07-C367CB40629B}" dt="2020-11-21T13:09:01.067" v="753" actId="1076"/>
          <ac:spMkLst>
            <pc:docMk/>
            <pc:sldMk cId="2210686671" sldId="261"/>
            <ac:spMk id="12" creationId="{EA43F1E2-98E6-D745-A4BC-C015AB4BAA9F}"/>
          </ac:spMkLst>
        </pc:spChg>
        <pc:spChg chg="add del">
          <ac:chgData name="Heather Caitlin Mcinally (1802424)" userId="f3e018e7-d9b5-4beb-be6c-bebec51e4e19" providerId="ADAL" clId="{F24E6BA6-C5A9-6940-BE07-C367CB40629B}" dt="2020-11-21T13:02:01.611" v="607" actId="26606"/>
          <ac:spMkLst>
            <pc:docMk/>
            <pc:sldMk cId="2210686671" sldId="261"/>
            <ac:spMk id="14" creationId="{8E2B8A2D-F46F-4DA5-8AFF-BC57461C281A}"/>
          </ac:spMkLst>
        </pc:spChg>
        <pc:spChg chg="add del">
          <ac:chgData name="Heather Caitlin Mcinally (1802424)" userId="f3e018e7-d9b5-4beb-be6c-bebec51e4e19" providerId="ADAL" clId="{F24E6BA6-C5A9-6940-BE07-C367CB40629B}" dt="2020-11-21T13:02:01.611" v="607" actId="26606"/>
          <ac:spMkLst>
            <pc:docMk/>
            <pc:sldMk cId="2210686671" sldId="261"/>
            <ac:spMk id="16" creationId="{292BAD85-00E4-4D0A-993C-8372E78E1ADD}"/>
          </ac:spMkLst>
        </pc:spChg>
        <pc:picChg chg="add del mod">
          <ac:chgData name="Heather Caitlin Mcinally (1802424)" userId="f3e018e7-d9b5-4beb-be6c-bebec51e4e19" providerId="ADAL" clId="{F24E6BA6-C5A9-6940-BE07-C367CB40629B}" dt="2020-11-21T13:01:17.732" v="601" actId="478"/>
          <ac:picMkLst>
            <pc:docMk/>
            <pc:sldMk cId="2210686671" sldId="261"/>
            <ac:picMk id="5" creationId="{13024C11-8F7C-164C-9373-14B8631DA2B9}"/>
          </ac:picMkLst>
        </pc:picChg>
        <pc:picChg chg="add del mod">
          <ac:chgData name="Heather Caitlin Mcinally (1802424)" userId="f3e018e7-d9b5-4beb-be6c-bebec51e4e19" providerId="ADAL" clId="{F24E6BA6-C5A9-6940-BE07-C367CB40629B}" dt="2020-11-21T13:02:10.788" v="610" actId="478"/>
          <ac:picMkLst>
            <pc:docMk/>
            <pc:sldMk cId="2210686671" sldId="261"/>
            <ac:picMk id="7" creationId="{9A0DC89E-58EB-CF4E-AC7D-526FE961029F}"/>
          </ac:picMkLst>
        </pc:picChg>
        <pc:picChg chg="add mod ord">
          <ac:chgData name="Heather Caitlin Mcinally (1802424)" userId="f3e018e7-d9b5-4beb-be6c-bebec51e4e19" providerId="ADAL" clId="{F24E6BA6-C5A9-6940-BE07-C367CB40629B}" dt="2020-11-21T13:03:31.951" v="620" actId="1076"/>
          <ac:picMkLst>
            <pc:docMk/>
            <pc:sldMk cId="2210686671" sldId="261"/>
            <ac:picMk id="9" creationId="{E47C4412-5343-CF4A-B4C1-1EED604F5505}"/>
          </ac:picMkLst>
        </pc:picChg>
        <pc:picChg chg="add mod">
          <ac:chgData name="Heather Caitlin Mcinally (1802424)" userId="f3e018e7-d9b5-4beb-be6c-bebec51e4e19" providerId="ADAL" clId="{F24E6BA6-C5A9-6940-BE07-C367CB40629B}" dt="2020-11-21T13:03:18.471" v="618" actId="1076"/>
          <ac:picMkLst>
            <pc:docMk/>
            <pc:sldMk cId="2210686671" sldId="261"/>
            <ac:picMk id="11" creationId="{41837CF0-8085-B048-BCB2-AFF685F27CA5}"/>
          </ac:picMkLst>
        </pc:picChg>
      </pc:sldChg>
      <pc:sldChg chg="modSp add">
        <pc:chgData name="Heather Caitlin Mcinally (1802424)" userId="f3e018e7-d9b5-4beb-be6c-bebec51e4e19" providerId="ADAL" clId="{F24E6BA6-C5A9-6940-BE07-C367CB40629B}" dt="2020-11-21T13:32:31.009" v="1652" actId="20577"/>
        <pc:sldMkLst>
          <pc:docMk/>
          <pc:sldMk cId="1188264927" sldId="262"/>
        </pc:sldMkLst>
        <pc:spChg chg="mod">
          <ac:chgData name="Heather Caitlin Mcinally (1802424)" userId="f3e018e7-d9b5-4beb-be6c-bebec51e4e19" providerId="ADAL" clId="{F24E6BA6-C5A9-6940-BE07-C367CB40629B}" dt="2020-11-21T13:12:40.116" v="757"/>
          <ac:spMkLst>
            <pc:docMk/>
            <pc:sldMk cId="1188264927" sldId="262"/>
            <ac:spMk id="2" creationId="{11BAB408-F7A5-6E4B-B9AF-ACBFEFCAA3D7}"/>
          </ac:spMkLst>
        </pc:spChg>
        <pc:spChg chg="mod">
          <ac:chgData name="Heather Caitlin Mcinally (1802424)" userId="f3e018e7-d9b5-4beb-be6c-bebec51e4e19" providerId="ADAL" clId="{F24E6BA6-C5A9-6940-BE07-C367CB40629B}" dt="2020-11-21T13:32:31.009" v="1652" actId="20577"/>
          <ac:spMkLst>
            <pc:docMk/>
            <pc:sldMk cId="1188264927" sldId="262"/>
            <ac:spMk id="3" creationId="{3A09A1C5-EA22-5643-BC92-F380B4801F8A}"/>
          </ac:spMkLst>
        </pc:spChg>
      </pc:sldChg>
    </pc:docChg>
  </pc:docChgLst>
  <pc:docChgLst>
    <pc:chgData name="Heather Caitlin Mcinally (1802424)" userId="f3e018e7-d9b5-4beb-be6c-bebec51e4e19" providerId="ADAL" clId="{6CD73ED8-EA63-9A45-A5E2-754837F3524B}"/>
    <pc:docChg chg="undo custSel mod addSld delSld modSld sldOrd">
      <pc:chgData name="Heather Caitlin Mcinally (1802424)" userId="f3e018e7-d9b5-4beb-be6c-bebec51e4e19" providerId="ADAL" clId="{6CD73ED8-EA63-9A45-A5E2-754837F3524B}" dt="2021-05-10T21:08:26.504" v="5175" actId="20577"/>
      <pc:docMkLst>
        <pc:docMk/>
      </pc:docMkLst>
      <pc:sldChg chg="addSp modSp modAnim">
        <pc:chgData name="Heather Caitlin Mcinally (1802424)" userId="f3e018e7-d9b5-4beb-be6c-bebec51e4e19" providerId="ADAL" clId="{6CD73ED8-EA63-9A45-A5E2-754837F3524B}" dt="2021-05-10T17:19:55.058" v="4241" actId="207"/>
        <pc:sldMkLst>
          <pc:docMk/>
          <pc:sldMk cId="2423605184" sldId="256"/>
        </pc:sldMkLst>
        <pc:spChg chg="mod">
          <ac:chgData name="Heather Caitlin Mcinally (1802424)" userId="f3e018e7-d9b5-4beb-be6c-bebec51e4e19" providerId="ADAL" clId="{6CD73ED8-EA63-9A45-A5E2-754837F3524B}" dt="2021-05-10T17:01:47.685" v="3310" actId="20577"/>
          <ac:spMkLst>
            <pc:docMk/>
            <pc:sldMk cId="2423605184" sldId="256"/>
            <ac:spMk id="2" creationId="{A771DAD6-37C7-0F46-9338-8D3434D077D1}"/>
          </ac:spMkLst>
        </pc:spChg>
        <pc:picChg chg="add mod">
          <ac:chgData name="Heather Caitlin Mcinally (1802424)" userId="f3e018e7-d9b5-4beb-be6c-bebec51e4e19" providerId="ADAL" clId="{6CD73ED8-EA63-9A45-A5E2-754837F3524B}" dt="2021-05-10T17:19:55.058" v="4241" actId="207"/>
          <ac:picMkLst>
            <pc:docMk/>
            <pc:sldMk cId="2423605184" sldId="256"/>
            <ac:picMk id="5" creationId="{E6E57288-D636-C847-A152-59BA3C3CFBE9}"/>
          </ac:picMkLst>
        </pc:picChg>
      </pc:sldChg>
      <pc:sldChg chg="addSp delSp modSp delAnim modAnim">
        <pc:chgData name="Heather Caitlin Mcinally (1802424)" userId="f3e018e7-d9b5-4beb-be6c-bebec51e4e19" providerId="ADAL" clId="{6CD73ED8-EA63-9A45-A5E2-754837F3524B}" dt="2021-05-10T17:20:07.466" v="4244" actId="1076"/>
        <pc:sldMkLst>
          <pc:docMk/>
          <pc:sldMk cId="2179163319" sldId="257"/>
        </pc:sldMkLst>
        <pc:spChg chg="mod">
          <ac:chgData name="Heather Caitlin Mcinally (1802424)" userId="f3e018e7-d9b5-4beb-be6c-bebec51e4e19" providerId="ADAL" clId="{6CD73ED8-EA63-9A45-A5E2-754837F3524B}" dt="2021-05-10T17:02:29.503" v="3358" actId="20577"/>
          <ac:spMkLst>
            <pc:docMk/>
            <pc:sldMk cId="2179163319" sldId="257"/>
            <ac:spMk id="4" creationId="{830D3FA8-70C6-5A4E-AA6A-92EFB7D2B467}"/>
          </ac:spMkLst>
        </pc:spChg>
        <pc:picChg chg="add del mod">
          <ac:chgData name="Heather Caitlin Mcinally (1802424)" userId="f3e018e7-d9b5-4beb-be6c-bebec51e4e19" providerId="ADAL" clId="{6CD73ED8-EA63-9A45-A5E2-754837F3524B}" dt="2021-05-10T17:06:55.928" v="3360" actId="478"/>
          <ac:picMkLst>
            <pc:docMk/>
            <pc:sldMk cId="2179163319" sldId="257"/>
            <ac:picMk id="3" creationId="{92B4AB16-0A23-DA42-9F90-2CCF7AE32283}"/>
          </ac:picMkLst>
        </pc:picChg>
        <pc:picChg chg="add del mod">
          <ac:chgData name="Heather Caitlin Mcinally (1802424)" userId="f3e018e7-d9b5-4beb-be6c-bebec51e4e19" providerId="ADAL" clId="{6CD73ED8-EA63-9A45-A5E2-754837F3524B}" dt="2021-05-10T17:16:55.631" v="4235" actId="478"/>
          <ac:picMkLst>
            <pc:docMk/>
            <pc:sldMk cId="2179163319" sldId="257"/>
            <ac:picMk id="5" creationId="{582FB261-2583-014F-B86F-B62B3E32E664}"/>
          </ac:picMkLst>
        </pc:picChg>
        <pc:picChg chg="add mod">
          <ac:chgData name="Heather Caitlin Mcinally (1802424)" userId="f3e018e7-d9b5-4beb-be6c-bebec51e4e19" providerId="ADAL" clId="{6CD73ED8-EA63-9A45-A5E2-754837F3524B}" dt="2021-05-10T17:20:07.466" v="4244" actId="1076"/>
          <ac:picMkLst>
            <pc:docMk/>
            <pc:sldMk cId="2179163319" sldId="257"/>
            <ac:picMk id="6" creationId="{992A5933-4071-CD49-B911-753DAE69D5BA}"/>
          </ac:picMkLst>
        </pc:picChg>
      </pc:sldChg>
      <pc:sldChg chg="addSp modSp ord modAnim">
        <pc:chgData name="Heather Caitlin Mcinally (1802424)" userId="f3e018e7-d9b5-4beb-be6c-bebec51e4e19" providerId="ADAL" clId="{6CD73ED8-EA63-9A45-A5E2-754837F3524B}" dt="2021-05-10T20:52:30.525" v="4826" actId="1076"/>
        <pc:sldMkLst>
          <pc:docMk/>
          <pc:sldMk cId="1776416028" sldId="258"/>
        </pc:sldMkLst>
        <pc:spChg chg="mod">
          <ac:chgData name="Heather Caitlin Mcinally (1802424)" userId="f3e018e7-d9b5-4beb-be6c-bebec51e4e19" providerId="ADAL" clId="{6CD73ED8-EA63-9A45-A5E2-754837F3524B}" dt="2021-05-10T20:51:01.989" v="4822" actId="1076"/>
          <ac:spMkLst>
            <pc:docMk/>
            <pc:sldMk cId="1776416028" sldId="258"/>
            <ac:spMk id="3" creationId="{923BED80-4ABF-384E-A707-ADBCBBDC0C18}"/>
          </ac:spMkLst>
        </pc:spChg>
        <pc:picChg chg="add mod">
          <ac:chgData name="Heather Caitlin Mcinally (1802424)" userId="f3e018e7-d9b5-4beb-be6c-bebec51e4e19" providerId="ADAL" clId="{6CD73ED8-EA63-9A45-A5E2-754837F3524B}" dt="2021-05-10T20:52:30.525" v="4826" actId="1076"/>
          <ac:picMkLst>
            <pc:docMk/>
            <pc:sldMk cId="1776416028" sldId="258"/>
            <ac:picMk id="4" creationId="{A9F9EF07-D940-2A4A-B329-C7160C910CA1}"/>
          </ac:picMkLst>
        </pc:picChg>
      </pc:sldChg>
      <pc:sldChg chg="addSp delSp modSp ord modAnim modNotesTx">
        <pc:chgData name="Heather Caitlin Mcinally (1802424)" userId="f3e018e7-d9b5-4beb-be6c-bebec51e4e19" providerId="ADAL" clId="{6CD73ED8-EA63-9A45-A5E2-754837F3524B}" dt="2021-05-10T17:25:23.255" v="4253" actId="207"/>
        <pc:sldMkLst>
          <pc:docMk/>
          <pc:sldMk cId="841656892" sldId="259"/>
        </pc:sldMkLst>
        <pc:spChg chg="mod">
          <ac:chgData name="Heather Caitlin Mcinally (1802424)" userId="f3e018e7-d9b5-4beb-be6c-bebec51e4e19" providerId="ADAL" clId="{6CD73ED8-EA63-9A45-A5E2-754837F3524B}" dt="2021-05-10T08:53:02.179" v="1581" actId="20577"/>
          <ac:spMkLst>
            <pc:docMk/>
            <pc:sldMk cId="841656892" sldId="259"/>
            <ac:spMk id="2" creationId="{E7A6D06D-7F30-C64D-9248-67FBA2750A55}"/>
          </ac:spMkLst>
        </pc:spChg>
        <pc:spChg chg="del mod">
          <ac:chgData name="Heather Caitlin Mcinally (1802424)" userId="f3e018e7-d9b5-4beb-be6c-bebec51e4e19" providerId="ADAL" clId="{6CD73ED8-EA63-9A45-A5E2-754837F3524B}" dt="2021-05-10T17:24:47.134" v="4247" actId="26606"/>
          <ac:spMkLst>
            <pc:docMk/>
            <pc:sldMk cId="841656892" sldId="259"/>
            <ac:spMk id="4" creationId="{C81C9742-B3C2-1447-A815-9517E79392B7}"/>
          </ac:spMkLst>
        </pc:spChg>
        <pc:spChg chg="add mod">
          <ac:chgData name="Heather Caitlin Mcinally (1802424)" userId="f3e018e7-d9b5-4beb-be6c-bebec51e4e19" providerId="ADAL" clId="{6CD73ED8-EA63-9A45-A5E2-754837F3524B}" dt="2021-05-10T17:25:02.168" v="4249" actId="1076"/>
          <ac:spMkLst>
            <pc:docMk/>
            <pc:sldMk cId="841656892" sldId="259"/>
            <ac:spMk id="5" creationId="{2A0D6115-A096-544B-AC45-A82289299D6D}"/>
          </ac:spMkLst>
        </pc:spChg>
        <pc:graphicFrameChg chg="add mod">
          <ac:chgData name="Heather Caitlin Mcinally (1802424)" userId="f3e018e7-d9b5-4beb-be6c-bebec51e4e19" providerId="ADAL" clId="{6CD73ED8-EA63-9A45-A5E2-754837F3524B}" dt="2021-05-10T17:25:05.108" v="4250" actId="478"/>
          <ac:graphicFrameMkLst>
            <pc:docMk/>
            <pc:sldMk cId="841656892" sldId="259"/>
            <ac:graphicFrameMk id="6" creationId="{2D1BC35C-5289-4DEB-BE8F-9267D5C8924D}"/>
          </ac:graphicFrameMkLst>
        </pc:graphicFrameChg>
        <pc:picChg chg="add mod">
          <ac:chgData name="Heather Caitlin Mcinally (1802424)" userId="f3e018e7-d9b5-4beb-be6c-bebec51e4e19" providerId="ADAL" clId="{6CD73ED8-EA63-9A45-A5E2-754837F3524B}" dt="2021-05-10T17:25:23.255" v="4253" actId="207"/>
          <ac:picMkLst>
            <pc:docMk/>
            <pc:sldMk cId="841656892" sldId="259"/>
            <ac:picMk id="3" creationId="{BE0EDF46-8E19-1348-81FD-59705FA41C9C}"/>
          </ac:picMkLst>
        </pc:picChg>
      </pc:sldChg>
      <pc:sldChg chg="modSp">
        <pc:chgData name="Heather Caitlin Mcinally (1802424)" userId="f3e018e7-d9b5-4beb-be6c-bebec51e4e19" providerId="ADAL" clId="{6CD73ED8-EA63-9A45-A5E2-754837F3524B}" dt="2021-05-10T21:04:08.165" v="5083" actId="20577"/>
        <pc:sldMkLst>
          <pc:docMk/>
          <pc:sldMk cId="2797081494" sldId="260"/>
        </pc:sldMkLst>
        <pc:spChg chg="mod">
          <ac:chgData name="Heather Caitlin Mcinally (1802424)" userId="f3e018e7-d9b5-4beb-be6c-bebec51e4e19" providerId="ADAL" clId="{6CD73ED8-EA63-9A45-A5E2-754837F3524B}" dt="2021-05-10T21:04:08.165" v="5083" actId="20577"/>
          <ac:spMkLst>
            <pc:docMk/>
            <pc:sldMk cId="2797081494" sldId="260"/>
            <ac:spMk id="3" creationId="{AD76A850-C5F5-AC47-A011-3AF89E9384A5}"/>
          </ac:spMkLst>
        </pc:spChg>
      </pc:sldChg>
      <pc:sldChg chg="addSp delSp modSp ord modAnim">
        <pc:chgData name="Heather Caitlin Mcinally (1802424)" userId="f3e018e7-d9b5-4beb-be6c-bebec51e4e19" providerId="ADAL" clId="{6CD73ED8-EA63-9A45-A5E2-754837F3524B}" dt="2021-05-10T20:47:22.981" v="4804" actId="207"/>
        <pc:sldMkLst>
          <pc:docMk/>
          <pc:sldMk cId="2210686671" sldId="261"/>
        </pc:sldMkLst>
        <pc:spChg chg="mod">
          <ac:chgData name="Heather Caitlin Mcinally (1802424)" userId="f3e018e7-d9b5-4beb-be6c-bebec51e4e19" providerId="ADAL" clId="{6CD73ED8-EA63-9A45-A5E2-754837F3524B}" dt="2021-05-10T20:32:53.885" v="4774" actId="14100"/>
          <ac:spMkLst>
            <pc:docMk/>
            <pc:sldMk cId="2210686671" sldId="261"/>
            <ac:spMk id="2" creationId="{2AF216B2-2E41-3D49-88C9-D362DD8A6109}"/>
          </ac:spMkLst>
        </pc:spChg>
        <pc:spChg chg="mod">
          <ac:chgData name="Heather Caitlin Mcinally (1802424)" userId="f3e018e7-d9b5-4beb-be6c-bebec51e4e19" providerId="ADAL" clId="{6CD73ED8-EA63-9A45-A5E2-754837F3524B}" dt="2021-05-10T20:32:49.723" v="4773" actId="1076"/>
          <ac:spMkLst>
            <pc:docMk/>
            <pc:sldMk cId="2210686671" sldId="261"/>
            <ac:spMk id="3" creationId="{80A09590-83C6-9C40-8F50-B3BEDD4C1FFA}"/>
          </ac:spMkLst>
        </pc:spChg>
        <pc:picChg chg="add mod">
          <ac:chgData name="Heather Caitlin Mcinally (1802424)" userId="f3e018e7-d9b5-4beb-be6c-bebec51e4e19" providerId="ADAL" clId="{6CD73ED8-EA63-9A45-A5E2-754837F3524B}" dt="2021-05-10T20:47:22.981" v="4804" actId="207"/>
          <ac:picMkLst>
            <pc:docMk/>
            <pc:sldMk cId="2210686671" sldId="261"/>
            <ac:picMk id="4" creationId="{91BC8CEE-6CB0-6647-AAA2-67996E1F703B}"/>
          </ac:picMkLst>
        </pc:picChg>
        <pc:picChg chg="del">
          <ac:chgData name="Heather Caitlin Mcinally (1802424)" userId="f3e018e7-d9b5-4beb-be6c-bebec51e4e19" providerId="ADAL" clId="{6CD73ED8-EA63-9A45-A5E2-754837F3524B}" dt="2021-05-10T20:26:55.102" v="4376" actId="478"/>
          <ac:picMkLst>
            <pc:docMk/>
            <pc:sldMk cId="2210686671" sldId="261"/>
            <ac:picMk id="9" creationId="{E47C4412-5343-CF4A-B4C1-1EED604F5505}"/>
          </ac:picMkLst>
        </pc:picChg>
        <pc:picChg chg="del">
          <ac:chgData name="Heather Caitlin Mcinally (1802424)" userId="f3e018e7-d9b5-4beb-be6c-bebec51e4e19" providerId="ADAL" clId="{6CD73ED8-EA63-9A45-A5E2-754837F3524B}" dt="2021-05-10T20:26:53.974" v="4375" actId="478"/>
          <ac:picMkLst>
            <pc:docMk/>
            <pc:sldMk cId="2210686671" sldId="261"/>
            <ac:picMk id="11" creationId="{41837CF0-8085-B048-BCB2-AFF685F27CA5}"/>
          </ac:picMkLst>
        </pc:picChg>
      </pc:sldChg>
      <pc:sldChg chg="addSp modSp ord modAnim">
        <pc:chgData name="Heather Caitlin Mcinally (1802424)" userId="f3e018e7-d9b5-4beb-be6c-bebec51e4e19" providerId="ADAL" clId="{6CD73ED8-EA63-9A45-A5E2-754837F3524B}" dt="2021-05-10T21:00:34.655" v="4991" actId="1076"/>
        <pc:sldMkLst>
          <pc:docMk/>
          <pc:sldMk cId="1188264927" sldId="262"/>
        </pc:sldMkLst>
        <pc:picChg chg="add mod">
          <ac:chgData name="Heather Caitlin Mcinally (1802424)" userId="f3e018e7-d9b5-4beb-be6c-bebec51e4e19" providerId="ADAL" clId="{6CD73ED8-EA63-9A45-A5E2-754837F3524B}" dt="2021-05-10T21:00:34.655" v="4991" actId="1076"/>
          <ac:picMkLst>
            <pc:docMk/>
            <pc:sldMk cId="1188264927" sldId="262"/>
            <ac:picMk id="4" creationId="{B7088CD9-0B96-C44C-9297-87AE0A26923D}"/>
          </ac:picMkLst>
        </pc:picChg>
      </pc:sldChg>
      <pc:sldChg chg="addSp modSp add modAnim">
        <pc:chgData name="Heather Caitlin Mcinally (1802424)" userId="f3e018e7-d9b5-4beb-be6c-bebec51e4e19" providerId="ADAL" clId="{6CD73ED8-EA63-9A45-A5E2-754837F3524B}" dt="2021-05-10T17:34:32.097" v="4260" actId="207"/>
        <pc:sldMkLst>
          <pc:docMk/>
          <pc:sldMk cId="3392170349" sldId="263"/>
        </pc:sldMkLst>
        <pc:spChg chg="mod">
          <ac:chgData name="Heather Caitlin Mcinally (1802424)" userId="f3e018e7-d9b5-4beb-be6c-bebec51e4e19" providerId="ADAL" clId="{6CD73ED8-EA63-9A45-A5E2-754837F3524B}" dt="2021-05-10T08:53:16.713" v="1582"/>
          <ac:spMkLst>
            <pc:docMk/>
            <pc:sldMk cId="3392170349" sldId="263"/>
            <ac:spMk id="2" creationId="{F641DA5E-C8EE-7048-ADF2-0032B97B9375}"/>
          </ac:spMkLst>
        </pc:spChg>
        <pc:spChg chg="mod">
          <ac:chgData name="Heather Caitlin Mcinally (1802424)" userId="f3e018e7-d9b5-4beb-be6c-bebec51e4e19" providerId="ADAL" clId="{6CD73ED8-EA63-9A45-A5E2-754837F3524B}" dt="2021-05-10T17:29:43.024" v="4256" actId="20577"/>
          <ac:spMkLst>
            <pc:docMk/>
            <pc:sldMk cId="3392170349" sldId="263"/>
            <ac:spMk id="3" creationId="{3A83A1B5-476F-A34C-AECB-77F1B05188A8}"/>
          </ac:spMkLst>
        </pc:spChg>
        <pc:picChg chg="add mod">
          <ac:chgData name="Heather Caitlin Mcinally (1802424)" userId="f3e018e7-d9b5-4beb-be6c-bebec51e4e19" providerId="ADAL" clId="{6CD73ED8-EA63-9A45-A5E2-754837F3524B}" dt="2021-05-10T17:34:32.097" v="4260" actId="207"/>
          <ac:picMkLst>
            <pc:docMk/>
            <pc:sldMk cId="3392170349" sldId="263"/>
            <ac:picMk id="4" creationId="{7682DA2F-4384-B248-AB6B-06F97FFE405B}"/>
          </ac:picMkLst>
        </pc:picChg>
      </pc:sldChg>
      <pc:sldChg chg="delSp modSp add">
        <pc:chgData name="Heather Caitlin Mcinally (1802424)" userId="f3e018e7-d9b5-4beb-be6c-bebec51e4e19" providerId="ADAL" clId="{6CD73ED8-EA63-9A45-A5E2-754837F3524B}" dt="2021-05-10T17:08:46.313" v="3513" actId="20577"/>
        <pc:sldMkLst>
          <pc:docMk/>
          <pc:sldMk cId="741799676" sldId="264"/>
        </pc:sldMkLst>
        <pc:spChg chg="del">
          <ac:chgData name="Heather Caitlin Mcinally (1802424)" userId="f3e018e7-d9b5-4beb-be6c-bebec51e4e19" providerId="ADAL" clId="{6CD73ED8-EA63-9A45-A5E2-754837F3524B}" dt="2021-05-10T08:52:39.937" v="1569" actId="478"/>
          <ac:spMkLst>
            <pc:docMk/>
            <pc:sldMk cId="741799676" sldId="264"/>
            <ac:spMk id="2" creationId="{BC179805-873A-9244-B2E6-C6B451DDFD11}"/>
          </ac:spMkLst>
        </pc:spChg>
        <pc:spChg chg="mod">
          <ac:chgData name="Heather Caitlin Mcinally (1802424)" userId="f3e018e7-d9b5-4beb-be6c-bebec51e4e19" providerId="ADAL" clId="{6CD73ED8-EA63-9A45-A5E2-754837F3524B}" dt="2021-05-10T17:08:46.313" v="3513" actId="20577"/>
          <ac:spMkLst>
            <pc:docMk/>
            <pc:sldMk cId="741799676" sldId="264"/>
            <ac:spMk id="3" creationId="{14D0FDD5-8332-5048-BA42-34F059DC111A}"/>
          </ac:spMkLst>
        </pc:spChg>
      </pc:sldChg>
      <pc:sldChg chg="addSp delSp modSp add delAnim modAnim modNotesTx">
        <pc:chgData name="Heather Caitlin Mcinally (1802424)" userId="f3e018e7-d9b5-4beb-be6c-bebec51e4e19" providerId="ADAL" clId="{6CD73ED8-EA63-9A45-A5E2-754837F3524B}" dt="2021-05-10T20:41:39.070" v="4787" actId="1076"/>
        <pc:sldMkLst>
          <pc:docMk/>
          <pc:sldMk cId="2791173887" sldId="265"/>
        </pc:sldMkLst>
        <pc:spChg chg="mod">
          <ac:chgData name="Heather Caitlin Mcinally (1802424)" userId="f3e018e7-d9b5-4beb-be6c-bebec51e4e19" providerId="ADAL" clId="{6CD73ED8-EA63-9A45-A5E2-754837F3524B}" dt="2021-05-10T08:57:47.369" v="2047" actId="313"/>
          <ac:spMkLst>
            <pc:docMk/>
            <pc:sldMk cId="2791173887" sldId="265"/>
            <ac:spMk id="2" creationId="{8BFDC394-8D1F-7A4A-B9EA-67DBBA054B36}"/>
          </ac:spMkLst>
        </pc:spChg>
        <pc:spChg chg="mod">
          <ac:chgData name="Heather Caitlin Mcinally (1802424)" userId="f3e018e7-d9b5-4beb-be6c-bebec51e4e19" providerId="ADAL" clId="{6CD73ED8-EA63-9A45-A5E2-754837F3524B}" dt="2021-05-10T20:19:09.769" v="4345" actId="20577"/>
          <ac:spMkLst>
            <pc:docMk/>
            <pc:sldMk cId="2791173887" sldId="265"/>
            <ac:spMk id="3" creationId="{94E8213A-42BD-104D-AA02-454A58D409E9}"/>
          </ac:spMkLst>
        </pc:spChg>
        <pc:picChg chg="add del mod">
          <ac:chgData name="Heather Caitlin Mcinally (1802424)" userId="f3e018e7-d9b5-4beb-be6c-bebec51e4e19" providerId="ADAL" clId="{6CD73ED8-EA63-9A45-A5E2-754837F3524B}" dt="2021-05-10T20:20:25.349" v="4346" actId="478"/>
          <ac:picMkLst>
            <pc:docMk/>
            <pc:sldMk cId="2791173887" sldId="265"/>
            <ac:picMk id="4" creationId="{DFF29504-5758-AA4F-B792-836B032C54FF}"/>
          </ac:picMkLst>
        </pc:picChg>
        <pc:picChg chg="add mod">
          <ac:chgData name="Heather Caitlin Mcinally (1802424)" userId="f3e018e7-d9b5-4beb-be6c-bebec51e4e19" providerId="ADAL" clId="{6CD73ED8-EA63-9A45-A5E2-754837F3524B}" dt="2021-05-10T20:41:39.070" v="4787" actId="1076"/>
          <ac:picMkLst>
            <pc:docMk/>
            <pc:sldMk cId="2791173887" sldId="265"/>
            <ac:picMk id="5" creationId="{5A51F7A8-B805-3B4B-8AF7-131A436A52A4}"/>
          </ac:picMkLst>
        </pc:picChg>
      </pc:sldChg>
      <pc:sldChg chg="addSp delSp modSp add mod setBg modAnim modNotesTx">
        <pc:chgData name="Heather Caitlin Mcinally (1802424)" userId="f3e018e7-d9b5-4beb-be6c-bebec51e4e19" providerId="ADAL" clId="{6CD73ED8-EA63-9A45-A5E2-754837F3524B}" dt="2021-05-10T20:42:17.064" v="4793" actId="1076"/>
        <pc:sldMkLst>
          <pc:docMk/>
          <pc:sldMk cId="785664550" sldId="266"/>
        </pc:sldMkLst>
        <pc:spChg chg="del mod">
          <ac:chgData name="Heather Caitlin Mcinally (1802424)" userId="f3e018e7-d9b5-4beb-be6c-bebec51e4e19" providerId="ADAL" clId="{6CD73ED8-EA63-9A45-A5E2-754837F3524B}" dt="2021-05-10T20:31:14.078" v="4671" actId="478"/>
          <ac:spMkLst>
            <pc:docMk/>
            <pc:sldMk cId="785664550" sldId="266"/>
            <ac:spMk id="2" creationId="{C4E89980-D097-2249-9A52-AFFF8A850F77}"/>
          </ac:spMkLst>
        </pc:spChg>
        <pc:spChg chg="del mod">
          <ac:chgData name="Heather Caitlin Mcinally (1802424)" userId="f3e018e7-d9b5-4beb-be6c-bebec51e4e19" providerId="ADAL" clId="{6CD73ED8-EA63-9A45-A5E2-754837F3524B}" dt="2021-05-10T09:32:18.937" v="3213" actId="931"/>
          <ac:spMkLst>
            <pc:docMk/>
            <pc:sldMk cId="785664550" sldId="266"/>
            <ac:spMk id="3" creationId="{72098694-83B5-3742-8AE1-FAE484FE1E7F}"/>
          </ac:spMkLst>
        </pc:spChg>
        <pc:spChg chg="add del mod">
          <ac:chgData name="Heather Caitlin Mcinally (1802424)" userId="f3e018e7-d9b5-4beb-be6c-bebec51e4e19" providerId="ADAL" clId="{6CD73ED8-EA63-9A45-A5E2-754837F3524B}" dt="2021-05-10T20:30:13.063" v="4496" actId="478"/>
          <ac:spMkLst>
            <pc:docMk/>
            <pc:sldMk cId="785664550" sldId="266"/>
            <ac:spMk id="6" creationId="{5B5E9114-D487-9946-AF30-06BCC4D73A0B}"/>
          </ac:spMkLst>
        </pc:spChg>
        <pc:spChg chg="add del mod">
          <ac:chgData name="Heather Caitlin Mcinally (1802424)" userId="f3e018e7-d9b5-4beb-be6c-bebec51e4e19" providerId="ADAL" clId="{6CD73ED8-EA63-9A45-A5E2-754837F3524B}" dt="2021-05-10T20:30:10.712" v="4495" actId="478"/>
          <ac:spMkLst>
            <pc:docMk/>
            <pc:sldMk cId="785664550" sldId="266"/>
            <ac:spMk id="8" creationId="{D09ED150-FC40-E54E-B268-7D61738D0E12}"/>
          </ac:spMkLst>
        </pc:spChg>
        <pc:spChg chg="add del">
          <ac:chgData name="Heather Caitlin Mcinally (1802424)" userId="f3e018e7-d9b5-4beb-be6c-bebec51e4e19" providerId="ADAL" clId="{6CD73ED8-EA63-9A45-A5E2-754837F3524B}" dt="2021-05-10T09:32:23.309" v="3215" actId="26606"/>
          <ac:spMkLst>
            <pc:docMk/>
            <pc:sldMk cId="785664550" sldId="266"/>
            <ac:spMk id="9" creationId="{45A4AD5D-61E8-447D-A8E2-99CF518ED38B}"/>
          </ac:spMkLst>
        </pc:spChg>
        <pc:spChg chg="add del">
          <ac:chgData name="Heather Caitlin Mcinally (1802424)" userId="f3e018e7-d9b5-4beb-be6c-bebec51e4e19" providerId="ADAL" clId="{6CD73ED8-EA63-9A45-A5E2-754837F3524B}" dt="2021-05-10T09:32:23.309" v="3215" actId="26606"/>
          <ac:spMkLst>
            <pc:docMk/>
            <pc:sldMk cId="785664550" sldId="266"/>
            <ac:spMk id="12" creationId="{1D868099-6145-4BC0-A5EA-74BEF1776BA9}"/>
          </ac:spMkLst>
        </pc:spChg>
        <pc:spChg chg="add mod">
          <ac:chgData name="Heather Caitlin Mcinally (1802424)" userId="f3e018e7-d9b5-4beb-be6c-bebec51e4e19" providerId="ADAL" clId="{6CD73ED8-EA63-9A45-A5E2-754837F3524B}" dt="2021-05-10T20:31:53.568" v="4764" actId="122"/>
          <ac:spMkLst>
            <pc:docMk/>
            <pc:sldMk cId="785664550" sldId="266"/>
            <ac:spMk id="13" creationId="{831BF295-A517-684D-A2F8-B5284AD53162}"/>
          </ac:spMkLst>
        </pc:spChg>
        <pc:spChg chg="add del">
          <ac:chgData name="Heather Caitlin Mcinally (1802424)" userId="f3e018e7-d9b5-4beb-be6c-bebec51e4e19" providerId="ADAL" clId="{6CD73ED8-EA63-9A45-A5E2-754837F3524B}" dt="2021-05-10T09:32:23.309" v="3215" actId="26606"/>
          <ac:spMkLst>
            <pc:docMk/>
            <pc:sldMk cId="785664550" sldId="266"/>
            <ac:spMk id="14" creationId="{CC1026F7-DECB-49B4-A565-518BBA445471}"/>
          </ac:spMkLst>
        </pc:spChg>
        <pc:spChg chg="add del">
          <ac:chgData name="Heather Caitlin Mcinally (1802424)" userId="f3e018e7-d9b5-4beb-be6c-bebec51e4e19" providerId="ADAL" clId="{6CD73ED8-EA63-9A45-A5E2-754837F3524B}" dt="2021-05-10T20:25:11.809" v="4355" actId="26606"/>
          <ac:spMkLst>
            <pc:docMk/>
            <pc:sldMk cId="785664550" sldId="266"/>
            <ac:spMk id="16" creationId="{BA5783C3-2F96-40A7-A24F-30CB07AA3928}"/>
          </ac:spMkLst>
        </pc:spChg>
        <pc:spChg chg="add del">
          <ac:chgData name="Heather Caitlin Mcinally (1802424)" userId="f3e018e7-d9b5-4beb-be6c-bebec51e4e19" providerId="ADAL" clId="{6CD73ED8-EA63-9A45-A5E2-754837F3524B}" dt="2021-05-10T20:25:11.809" v="4355" actId="26606"/>
          <ac:spMkLst>
            <pc:docMk/>
            <pc:sldMk cId="785664550" sldId="266"/>
            <ac:spMk id="18" creationId="{A9D08DBA-0326-4C4E-ACFB-576F3ABDD2D0}"/>
          </ac:spMkLst>
        </pc:spChg>
        <pc:spChg chg="add del">
          <ac:chgData name="Heather Caitlin Mcinally (1802424)" userId="f3e018e7-d9b5-4beb-be6c-bebec51e4e19" providerId="ADAL" clId="{6CD73ED8-EA63-9A45-A5E2-754837F3524B}" dt="2021-05-10T20:25:11.809" v="4355" actId="26606"/>
          <ac:spMkLst>
            <pc:docMk/>
            <pc:sldMk cId="785664550" sldId="266"/>
            <ac:spMk id="19" creationId="{1F9A0C1C-8ABC-401B-8FE9-AC9327C4C587}"/>
          </ac:spMkLst>
        </pc:spChg>
        <pc:grpChg chg="add del">
          <ac:chgData name="Heather Caitlin Mcinally (1802424)" userId="f3e018e7-d9b5-4beb-be6c-bebec51e4e19" providerId="ADAL" clId="{6CD73ED8-EA63-9A45-A5E2-754837F3524B}" dt="2021-05-10T20:25:11.809" v="4355" actId="26606"/>
          <ac:grpSpMkLst>
            <pc:docMk/>
            <pc:sldMk cId="785664550" sldId="266"/>
            <ac:grpSpMk id="10" creationId="{449BC34D-9C23-4D6D-8213-1F471AF85B3F}"/>
          </ac:grpSpMkLst>
        </pc:grpChg>
        <pc:picChg chg="add del mod ord">
          <ac:chgData name="Heather Caitlin Mcinally (1802424)" userId="f3e018e7-d9b5-4beb-be6c-bebec51e4e19" providerId="ADAL" clId="{6CD73ED8-EA63-9A45-A5E2-754837F3524B}" dt="2021-05-10T20:30:08.461" v="4494" actId="478"/>
          <ac:picMkLst>
            <pc:docMk/>
            <pc:sldMk cId="785664550" sldId="266"/>
            <ac:picMk id="5" creationId="{527FD195-27AF-1347-A0B0-E106A74DD8E6}"/>
          </ac:picMkLst>
        </pc:picChg>
        <pc:picChg chg="add mod">
          <ac:chgData name="Heather Caitlin Mcinally (1802424)" userId="f3e018e7-d9b5-4beb-be6c-bebec51e4e19" providerId="ADAL" clId="{6CD73ED8-EA63-9A45-A5E2-754837F3524B}" dt="2021-05-10T20:42:17.064" v="4793" actId="1076"/>
          <ac:picMkLst>
            <pc:docMk/>
            <pc:sldMk cId="785664550" sldId="266"/>
            <ac:picMk id="15" creationId="{CD50F276-1890-AE48-90BD-0A8BA3DE8F35}"/>
          </ac:picMkLst>
        </pc:picChg>
      </pc:sldChg>
      <pc:sldChg chg="addSp delSp modSp add del">
        <pc:chgData name="Heather Caitlin Mcinally (1802424)" userId="f3e018e7-d9b5-4beb-be6c-bebec51e4e19" providerId="ADAL" clId="{6CD73ED8-EA63-9A45-A5E2-754837F3524B}" dt="2021-05-10T20:28:45.427" v="4488" actId="2696"/>
        <pc:sldMkLst>
          <pc:docMk/>
          <pc:sldMk cId="3207550063" sldId="267"/>
        </pc:sldMkLst>
        <pc:spChg chg="del">
          <ac:chgData name="Heather Caitlin Mcinally (1802424)" userId="f3e018e7-d9b5-4beb-be6c-bebec51e4e19" providerId="ADAL" clId="{6CD73ED8-EA63-9A45-A5E2-754837F3524B}" dt="2021-05-10T10:03:21.455" v="3224" actId="478"/>
          <ac:spMkLst>
            <pc:docMk/>
            <pc:sldMk cId="3207550063" sldId="267"/>
            <ac:spMk id="2" creationId="{68BB359E-D2CD-FD4F-AF5C-9CCFCF9E4F9A}"/>
          </ac:spMkLst>
        </pc:spChg>
        <pc:spChg chg="del">
          <ac:chgData name="Heather Caitlin Mcinally (1802424)" userId="f3e018e7-d9b5-4beb-be6c-bebec51e4e19" providerId="ADAL" clId="{6CD73ED8-EA63-9A45-A5E2-754837F3524B}" dt="2021-05-10T10:03:24.407" v="3225" actId="478"/>
          <ac:spMkLst>
            <pc:docMk/>
            <pc:sldMk cId="3207550063" sldId="267"/>
            <ac:spMk id="3" creationId="{5E9C1ECB-C618-DA40-984B-0EF4CB049B7A}"/>
          </ac:spMkLst>
        </pc:spChg>
        <pc:spChg chg="add del mod">
          <ac:chgData name="Heather Caitlin Mcinally (1802424)" userId="f3e018e7-d9b5-4beb-be6c-bebec51e4e19" providerId="ADAL" clId="{6CD73ED8-EA63-9A45-A5E2-754837F3524B}" dt="2021-05-10T20:24:16.735" v="4350"/>
          <ac:spMkLst>
            <pc:docMk/>
            <pc:sldMk cId="3207550063" sldId="267"/>
            <ac:spMk id="6" creationId="{0C56F1BE-56ED-474D-A085-AF04FC8F1BDA}"/>
          </ac:spMkLst>
        </pc:spChg>
        <pc:spChg chg="add del mod">
          <ac:chgData name="Heather Caitlin Mcinally (1802424)" userId="f3e018e7-d9b5-4beb-be6c-bebec51e4e19" providerId="ADAL" clId="{6CD73ED8-EA63-9A45-A5E2-754837F3524B}" dt="2021-05-10T20:26:02.090" v="4365" actId="478"/>
          <ac:spMkLst>
            <pc:docMk/>
            <pc:sldMk cId="3207550063" sldId="267"/>
            <ac:spMk id="7" creationId="{727ADCCF-7A9B-D445-874C-21BBC1DA966D}"/>
          </ac:spMkLst>
        </pc:spChg>
        <pc:spChg chg="add del mod">
          <ac:chgData name="Heather Caitlin Mcinally (1802424)" userId="f3e018e7-d9b5-4beb-be6c-bebec51e4e19" providerId="ADAL" clId="{6CD73ED8-EA63-9A45-A5E2-754837F3524B}" dt="2021-05-10T20:26:04.125" v="4366" actId="478"/>
          <ac:spMkLst>
            <pc:docMk/>
            <pc:sldMk cId="3207550063" sldId="267"/>
            <ac:spMk id="8" creationId="{7AE7EE0E-7CA7-564C-B9C3-443AB3A50A13}"/>
          </ac:spMkLst>
        </pc:spChg>
        <pc:picChg chg="add del mod">
          <ac:chgData name="Heather Caitlin Mcinally (1802424)" userId="f3e018e7-d9b5-4beb-be6c-bebec51e4e19" providerId="ADAL" clId="{6CD73ED8-EA63-9A45-A5E2-754837F3524B}" dt="2021-05-10T20:26:00.877" v="4364" actId="478"/>
          <ac:picMkLst>
            <pc:docMk/>
            <pc:sldMk cId="3207550063" sldId="267"/>
            <ac:picMk id="5" creationId="{A0369D50-C79C-AA46-A7F2-5B130343390B}"/>
          </ac:picMkLst>
        </pc:picChg>
      </pc:sldChg>
      <pc:sldChg chg="addSp delSp modSp add ord modAnim modNotesTx">
        <pc:chgData name="Heather Caitlin Mcinally (1802424)" userId="f3e018e7-d9b5-4beb-be6c-bebec51e4e19" providerId="ADAL" clId="{6CD73ED8-EA63-9A45-A5E2-754837F3524B}" dt="2021-05-10T21:08:26.504" v="5175" actId="20577"/>
        <pc:sldMkLst>
          <pc:docMk/>
          <pc:sldMk cId="3023374817" sldId="268"/>
        </pc:sldMkLst>
        <pc:spChg chg="mod">
          <ac:chgData name="Heather Caitlin Mcinally (1802424)" userId="f3e018e7-d9b5-4beb-be6c-bebec51e4e19" providerId="ADAL" clId="{6CD73ED8-EA63-9A45-A5E2-754837F3524B}" dt="2021-05-10T21:05:41.694" v="5152" actId="20577"/>
          <ac:spMkLst>
            <pc:docMk/>
            <pc:sldMk cId="3023374817" sldId="268"/>
            <ac:spMk id="2" creationId="{4DC4081D-C07F-6C4C-910D-51CE3FBB7FE8}"/>
          </ac:spMkLst>
        </pc:spChg>
        <pc:spChg chg="del mod">
          <ac:chgData name="Heather Caitlin Mcinally (1802424)" userId="f3e018e7-d9b5-4beb-be6c-bebec51e4e19" providerId="ADAL" clId="{6CD73ED8-EA63-9A45-A5E2-754837F3524B}" dt="2021-05-10T20:33:23.713" v="4780" actId="478"/>
          <ac:spMkLst>
            <pc:docMk/>
            <pc:sldMk cId="3023374817" sldId="268"/>
            <ac:spMk id="3" creationId="{E548B582-3960-6B4B-A570-AA64DE847F09}"/>
          </ac:spMkLst>
        </pc:spChg>
        <pc:spChg chg="add del mod">
          <ac:chgData name="Heather Caitlin Mcinally (1802424)" userId="f3e018e7-d9b5-4beb-be6c-bebec51e4e19" providerId="ADAL" clId="{6CD73ED8-EA63-9A45-A5E2-754837F3524B}" dt="2021-05-10T20:33:28.375" v="4781" actId="478"/>
          <ac:spMkLst>
            <pc:docMk/>
            <pc:sldMk cId="3023374817" sldId="268"/>
            <ac:spMk id="6" creationId="{D2C6E036-30DC-E443-A14A-E1FA3FE84C40}"/>
          </ac:spMkLst>
        </pc:spChg>
        <pc:spChg chg="add mod">
          <ac:chgData name="Heather Caitlin Mcinally (1802424)" userId="f3e018e7-d9b5-4beb-be6c-bebec51e4e19" providerId="ADAL" clId="{6CD73ED8-EA63-9A45-A5E2-754837F3524B}" dt="2021-05-10T21:08:26.504" v="5175" actId="20577"/>
          <ac:spMkLst>
            <pc:docMk/>
            <pc:sldMk cId="3023374817" sldId="268"/>
            <ac:spMk id="8" creationId="{A0798C33-4BE3-0146-9426-066AB6A24B64}"/>
          </ac:spMkLst>
        </pc:spChg>
        <pc:graphicFrameChg chg="add mod modGraphic">
          <ac:chgData name="Heather Caitlin Mcinally (1802424)" userId="f3e018e7-d9b5-4beb-be6c-bebec51e4e19" providerId="ADAL" clId="{6CD73ED8-EA63-9A45-A5E2-754837F3524B}" dt="2021-05-10T21:07:16.052" v="5170" actId="20577"/>
          <ac:graphicFrameMkLst>
            <pc:docMk/>
            <pc:sldMk cId="3023374817" sldId="268"/>
            <ac:graphicFrameMk id="4" creationId="{BA2A5BF5-F65F-AF4A-BD2F-A23484DA7741}"/>
          </ac:graphicFrameMkLst>
        </pc:graphicFrameChg>
        <pc:picChg chg="add mod">
          <ac:chgData name="Heather Caitlin Mcinally (1802424)" userId="f3e018e7-d9b5-4beb-be6c-bebec51e4e19" providerId="ADAL" clId="{6CD73ED8-EA63-9A45-A5E2-754837F3524B}" dt="2021-05-10T21:07:11.468" v="5157" actId="1076"/>
          <ac:picMkLst>
            <pc:docMk/>
            <pc:sldMk cId="3023374817" sldId="268"/>
            <ac:picMk id="7" creationId="{52537DE4-F631-294E-B4C2-B2159FAB4BED}"/>
          </ac:picMkLst>
        </pc:picChg>
      </pc:sldChg>
      <pc:sldChg chg="modSp add del modNotesTx">
        <pc:chgData name="Heather Caitlin Mcinally (1802424)" userId="f3e018e7-d9b5-4beb-be6c-bebec51e4e19" providerId="ADAL" clId="{6CD73ED8-EA63-9A45-A5E2-754837F3524B}" dt="2021-05-10T20:32:00.547" v="4765" actId="2696"/>
        <pc:sldMkLst>
          <pc:docMk/>
          <pc:sldMk cId="3531090267" sldId="269"/>
        </pc:sldMkLst>
        <pc:spChg chg="mod">
          <ac:chgData name="Heather Caitlin Mcinally (1802424)" userId="f3e018e7-d9b5-4beb-be6c-bebec51e4e19" providerId="ADAL" clId="{6CD73ED8-EA63-9A45-A5E2-754837F3524B}" dt="2021-05-10T17:13:50.898" v="3924" actId="313"/>
          <ac:spMkLst>
            <pc:docMk/>
            <pc:sldMk cId="3531090267" sldId="269"/>
            <ac:spMk id="2" creationId="{31A32B9C-3E0D-8341-BE28-CB66AF79ECF9}"/>
          </ac:spMkLst>
        </pc:spChg>
        <pc:spChg chg="mod">
          <ac:chgData name="Heather Caitlin Mcinally (1802424)" userId="f3e018e7-d9b5-4beb-be6c-bebec51e4e19" providerId="ADAL" clId="{6CD73ED8-EA63-9A45-A5E2-754837F3524B}" dt="2021-05-10T17:14:39.870" v="4145" actId="20577"/>
          <ac:spMkLst>
            <pc:docMk/>
            <pc:sldMk cId="3531090267" sldId="269"/>
            <ac:spMk id="3" creationId="{B81B7BC3-9DB7-924D-8867-9C3E76B66A5D}"/>
          </ac:spMkLst>
        </pc:spChg>
      </pc:sldChg>
      <pc:sldChg chg="addSp delSp modSp add modAnim">
        <pc:chgData name="Heather Caitlin Mcinally (1802424)" userId="f3e018e7-d9b5-4beb-be6c-bebec51e4e19" providerId="ADAL" clId="{6CD73ED8-EA63-9A45-A5E2-754837F3524B}" dt="2021-05-10T20:44:59.089" v="4797" actId="207"/>
        <pc:sldMkLst>
          <pc:docMk/>
          <pc:sldMk cId="1526540967" sldId="270"/>
        </pc:sldMkLst>
        <pc:spChg chg="del">
          <ac:chgData name="Heather Caitlin Mcinally (1802424)" userId="f3e018e7-d9b5-4beb-be6c-bebec51e4e19" providerId="ADAL" clId="{6CD73ED8-EA63-9A45-A5E2-754837F3524B}" dt="2021-05-10T20:25:29.406" v="4358" actId="478"/>
          <ac:spMkLst>
            <pc:docMk/>
            <pc:sldMk cId="1526540967" sldId="270"/>
            <ac:spMk id="2" creationId="{618B3205-FD33-C743-98EE-54680AAC0CAD}"/>
          </ac:spMkLst>
        </pc:spChg>
        <pc:spChg chg="del">
          <ac:chgData name="Heather Caitlin Mcinally (1802424)" userId="f3e018e7-d9b5-4beb-be6c-bebec51e4e19" providerId="ADAL" clId="{6CD73ED8-EA63-9A45-A5E2-754837F3524B}" dt="2021-05-10T20:25:30.939" v="4359" actId="478"/>
          <ac:spMkLst>
            <pc:docMk/>
            <pc:sldMk cId="1526540967" sldId="270"/>
            <ac:spMk id="3" creationId="{0044D1DE-E8D5-E447-9458-7903C880FD53}"/>
          </ac:spMkLst>
        </pc:spChg>
        <pc:spChg chg="add mod">
          <ac:chgData name="Heather Caitlin Mcinally (1802424)" userId="f3e018e7-d9b5-4beb-be6c-bebec51e4e19" providerId="ADAL" clId="{6CD73ED8-EA63-9A45-A5E2-754837F3524B}" dt="2021-05-10T20:32:43.893" v="4772" actId="1076"/>
          <ac:spMkLst>
            <pc:docMk/>
            <pc:sldMk cId="1526540967" sldId="270"/>
            <ac:spMk id="7" creationId="{AFD6ABB9-243E-0F47-83A6-1A7CFE42705C}"/>
          </ac:spMkLst>
        </pc:spChg>
        <pc:spChg chg="add mod">
          <ac:chgData name="Heather Caitlin Mcinally (1802424)" userId="f3e018e7-d9b5-4beb-be6c-bebec51e4e19" providerId="ADAL" clId="{6CD73ED8-EA63-9A45-A5E2-754837F3524B}" dt="2021-05-10T20:32:26.787" v="4769" actId="20577"/>
          <ac:spMkLst>
            <pc:docMk/>
            <pc:sldMk cId="1526540967" sldId="270"/>
            <ac:spMk id="8" creationId="{3F93B103-C8FD-534A-99D1-120463D765E8}"/>
          </ac:spMkLst>
        </pc:spChg>
        <pc:spChg chg="add mod">
          <ac:chgData name="Heather Caitlin Mcinally (1802424)" userId="f3e018e7-d9b5-4beb-be6c-bebec51e4e19" providerId="ADAL" clId="{6CD73ED8-EA63-9A45-A5E2-754837F3524B}" dt="2021-05-10T20:32:41.477" v="4771" actId="1076"/>
          <ac:spMkLst>
            <pc:docMk/>
            <pc:sldMk cId="1526540967" sldId="270"/>
            <ac:spMk id="9" creationId="{F9C71323-4322-8C44-B993-198677FA0926}"/>
          </ac:spMkLst>
        </pc:spChg>
        <pc:picChg chg="add mod">
          <ac:chgData name="Heather Caitlin Mcinally (1802424)" userId="f3e018e7-d9b5-4beb-be6c-bebec51e4e19" providerId="ADAL" clId="{6CD73ED8-EA63-9A45-A5E2-754837F3524B}" dt="2021-05-10T20:25:38.894" v="4362" actId="14100"/>
          <ac:picMkLst>
            <pc:docMk/>
            <pc:sldMk cId="1526540967" sldId="270"/>
            <ac:picMk id="4" creationId="{7991F607-AE92-454B-9F4D-669A8C590B65}"/>
          </ac:picMkLst>
        </pc:picChg>
        <pc:picChg chg="add mod">
          <ac:chgData name="Heather Caitlin Mcinally (1802424)" userId="f3e018e7-d9b5-4beb-be6c-bebec51e4e19" providerId="ADAL" clId="{6CD73ED8-EA63-9A45-A5E2-754837F3524B}" dt="2021-05-10T20:26:08.739" v="4367" actId="1076"/>
          <ac:picMkLst>
            <pc:docMk/>
            <pc:sldMk cId="1526540967" sldId="270"/>
            <ac:picMk id="5" creationId="{D4DFC439-961F-394C-BAB9-609CAE4B49BC}"/>
          </ac:picMkLst>
        </pc:picChg>
        <pc:picChg chg="add mod">
          <ac:chgData name="Heather Caitlin Mcinally (1802424)" userId="f3e018e7-d9b5-4beb-be6c-bebec51e4e19" providerId="ADAL" clId="{6CD73ED8-EA63-9A45-A5E2-754837F3524B}" dt="2021-05-10T20:26:27.009" v="4372" actId="1076"/>
          <ac:picMkLst>
            <pc:docMk/>
            <pc:sldMk cId="1526540967" sldId="270"/>
            <ac:picMk id="6" creationId="{81464CE1-AE4C-FC4C-8924-0BEC72A305FC}"/>
          </ac:picMkLst>
        </pc:picChg>
        <pc:picChg chg="add mod">
          <ac:chgData name="Heather Caitlin Mcinally (1802424)" userId="f3e018e7-d9b5-4beb-be6c-bebec51e4e19" providerId="ADAL" clId="{6CD73ED8-EA63-9A45-A5E2-754837F3524B}" dt="2021-05-10T20:44:59.089" v="4797" actId="207"/>
          <ac:picMkLst>
            <pc:docMk/>
            <pc:sldMk cId="1526540967" sldId="270"/>
            <ac:picMk id="10" creationId="{A3D01158-A959-FA47-A163-D82E3DDBD743}"/>
          </ac:picMkLst>
        </pc:picChg>
      </pc:sldChg>
      <pc:sldChg chg="addSp delSp modSp add modAnim">
        <pc:chgData name="Heather Caitlin Mcinally (1802424)" userId="f3e018e7-d9b5-4beb-be6c-bebec51e4e19" providerId="ADAL" clId="{6CD73ED8-EA63-9A45-A5E2-754837F3524B}" dt="2021-05-10T21:05:29.288" v="5150" actId="207"/>
        <pc:sldMkLst>
          <pc:docMk/>
          <pc:sldMk cId="2575941791" sldId="271"/>
        </pc:sldMkLst>
        <pc:spChg chg="mod">
          <ac:chgData name="Heather Caitlin Mcinally (1802424)" userId="f3e018e7-d9b5-4beb-be6c-bebec51e4e19" providerId="ADAL" clId="{6CD73ED8-EA63-9A45-A5E2-754837F3524B}" dt="2021-05-10T21:04:36.476" v="5146" actId="1076"/>
          <ac:spMkLst>
            <pc:docMk/>
            <pc:sldMk cId="2575941791" sldId="271"/>
            <ac:spMk id="2" creationId="{9C047624-BEA6-BC4E-979A-100459C16E3D}"/>
          </ac:spMkLst>
        </pc:spChg>
        <pc:spChg chg="del">
          <ac:chgData name="Heather Caitlin Mcinally (1802424)" userId="f3e018e7-d9b5-4beb-be6c-bebec51e4e19" providerId="ADAL" clId="{6CD73ED8-EA63-9A45-A5E2-754837F3524B}" dt="2021-05-10T21:04:30.594" v="5143" actId="478"/>
          <ac:spMkLst>
            <pc:docMk/>
            <pc:sldMk cId="2575941791" sldId="271"/>
            <ac:spMk id="3" creationId="{0CB149C8-0206-ED46-B625-377543DF4EF9}"/>
          </ac:spMkLst>
        </pc:spChg>
        <pc:picChg chg="add mod">
          <ac:chgData name="Heather Caitlin Mcinally (1802424)" userId="f3e018e7-d9b5-4beb-be6c-bebec51e4e19" providerId="ADAL" clId="{6CD73ED8-EA63-9A45-A5E2-754837F3524B}" dt="2021-05-10T21:05:29.288" v="5150" actId="207"/>
          <ac:picMkLst>
            <pc:docMk/>
            <pc:sldMk cId="2575941791" sldId="271"/>
            <ac:picMk id="4" creationId="{12CBA06F-3B54-7840-B027-41824F262B27}"/>
          </ac:picMkLst>
        </pc:picChg>
      </pc:sldChg>
      <pc:sldChg chg="delSp modSp add del">
        <pc:chgData name="Heather Caitlin Mcinally (1802424)" userId="f3e018e7-d9b5-4beb-be6c-bebec51e4e19" providerId="ADAL" clId="{6CD73ED8-EA63-9A45-A5E2-754837F3524B}" dt="2021-05-10T21:02:05.699" v="5015" actId="2696"/>
        <pc:sldMkLst>
          <pc:docMk/>
          <pc:sldMk cId="3049942733" sldId="271"/>
        </pc:sldMkLst>
        <pc:spChg chg="mod">
          <ac:chgData name="Heather Caitlin Mcinally (1802424)" userId="f3e018e7-d9b5-4beb-be6c-bebec51e4e19" providerId="ADAL" clId="{6CD73ED8-EA63-9A45-A5E2-754837F3524B}" dt="2021-05-10T20:56:48.002" v="4844" actId="1076"/>
          <ac:spMkLst>
            <pc:docMk/>
            <pc:sldMk cId="3049942733" sldId="271"/>
            <ac:spMk id="2" creationId="{4E1BB850-E8E5-0F41-B95F-584FBC90F884}"/>
          </ac:spMkLst>
        </pc:spChg>
        <pc:spChg chg="del mod">
          <ac:chgData name="Heather Caitlin Mcinally (1802424)" userId="f3e018e7-d9b5-4beb-be6c-bebec51e4e19" providerId="ADAL" clId="{6CD73ED8-EA63-9A45-A5E2-754837F3524B}" dt="2021-05-10T20:56:40.134" v="4840" actId="478"/>
          <ac:spMkLst>
            <pc:docMk/>
            <pc:sldMk cId="3049942733" sldId="271"/>
            <ac:spMk id="3" creationId="{43EB48E6-27BD-8F4E-8F2B-E7534DEBABA8}"/>
          </ac:spMkLst>
        </pc:spChg>
      </pc:sldChg>
    </pc:docChg>
  </pc:docChgLst>
  <pc:docChgLst>
    <pc:chgData name="Heather Caitlin Mcinally (1802424)" userId="f3e018e7-d9b5-4beb-be6c-bebec51e4e19" providerId="ADAL" clId="{E1F9218B-6D4D-DD48-85A2-482D7A932CC9}"/>
    <pc:docChg chg="custSel modSld">
      <pc:chgData name="Heather Caitlin Mcinally (1802424)" userId="f3e018e7-d9b5-4beb-be6c-bebec51e4e19" providerId="ADAL" clId="{E1F9218B-6D4D-DD48-85A2-482D7A932CC9}" dt="2020-11-21T12:16:09.972" v="573" actId="20577"/>
      <pc:docMkLst>
        <pc:docMk/>
      </pc:docMkLst>
      <pc:sldChg chg="addSp delSp modSp">
        <pc:chgData name="Heather Caitlin Mcinally (1802424)" userId="f3e018e7-d9b5-4beb-be6c-bebec51e4e19" providerId="ADAL" clId="{E1F9218B-6D4D-DD48-85A2-482D7A932CC9}" dt="2020-11-21T12:05:01.233" v="26" actId="478"/>
        <pc:sldMkLst>
          <pc:docMk/>
          <pc:sldMk cId="2423605184" sldId="256"/>
        </pc:sldMkLst>
        <pc:graphicFrameChg chg="add del mod modGraphic">
          <ac:chgData name="Heather Caitlin Mcinally (1802424)" userId="f3e018e7-d9b5-4beb-be6c-bebec51e4e19" providerId="ADAL" clId="{E1F9218B-6D4D-DD48-85A2-482D7A932CC9}" dt="2020-11-21T12:05:01.233" v="26" actId="478"/>
          <ac:graphicFrameMkLst>
            <pc:docMk/>
            <pc:sldMk cId="2423605184" sldId="256"/>
            <ac:graphicFrameMk id="5" creationId="{22F71AC2-8B95-614E-8619-742D52843997}"/>
          </ac:graphicFrameMkLst>
        </pc:graphicFrameChg>
      </pc:sldChg>
      <pc:sldChg chg="modSp">
        <pc:chgData name="Heather Caitlin Mcinally (1802424)" userId="f3e018e7-d9b5-4beb-be6c-bebec51e4e19" providerId="ADAL" clId="{E1F9218B-6D4D-DD48-85A2-482D7A932CC9}" dt="2020-11-21T12:08:35.819" v="28" actId="1076"/>
        <pc:sldMkLst>
          <pc:docMk/>
          <pc:sldMk cId="2179163319" sldId="257"/>
        </pc:sldMkLst>
        <pc:spChg chg="mod">
          <ac:chgData name="Heather Caitlin Mcinally (1802424)" userId="f3e018e7-d9b5-4beb-be6c-bebec51e4e19" providerId="ADAL" clId="{E1F9218B-6D4D-DD48-85A2-482D7A932CC9}" dt="2020-11-21T12:08:35.819" v="28" actId="1076"/>
          <ac:spMkLst>
            <pc:docMk/>
            <pc:sldMk cId="2179163319" sldId="257"/>
            <ac:spMk id="4" creationId="{830D3FA8-70C6-5A4E-AA6A-92EFB7D2B467}"/>
          </ac:spMkLst>
        </pc:spChg>
      </pc:sldChg>
      <pc:sldChg chg="addSp delSp modSp">
        <pc:chgData name="Heather Caitlin Mcinally (1802424)" userId="f3e018e7-d9b5-4beb-be6c-bebec51e4e19" providerId="ADAL" clId="{E1F9218B-6D4D-DD48-85A2-482D7A932CC9}" dt="2020-11-21T12:16:09.972" v="573" actId="20577"/>
        <pc:sldMkLst>
          <pc:docMk/>
          <pc:sldMk cId="1776416028" sldId="258"/>
        </pc:sldMkLst>
        <pc:spChg chg="mod">
          <ac:chgData name="Heather Caitlin Mcinally (1802424)" userId="f3e018e7-d9b5-4beb-be6c-bebec51e4e19" providerId="ADAL" clId="{E1F9218B-6D4D-DD48-85A2-482D7A932CC9}" dt="2020-11-21T12:16:09.972" v="573" actId="20577"/>
          <ac:spMkLst>
            <pc:docMk/>
            <pc:sldMk cId="1776416028" sldId="258"/>
            <ac:spMk id="3" creationId="{923BED80-4ABF-384E-A707-ADBCBBDC0C18}"/>
          </ac:spMkLst>
        </pc:spChg>
        <pc:graphicFrameChg chg="add del modGraphic">
          <ac:chgData name="Heather Caitlin Mcinally (1802424)" userId="f3e018e7-d9b5-4beb-be6c-bebec51e4e19" providerId="ADAL" clId="{E1F9218B-6D4D-DD48-85A2-482D7A932CC9}" dt="2020-11-21T12:10:34.151" v="32" actId="478"/>
          <ac:graphicFrameMkLst>
            <pc:docMk/>
            <pc:sldMk cId="1776416028" sldId="258"/>
            <ac:graphicFrameMk id="4" creationId="{0A701274-16B1-2744-983A-2240CC1206C8}"/>
          </ac:graphicFrameMkLst>
        </pc:graphicFrameChg>
      </pc:sldChg>
      <pc:sldChg chg="modSp">
        <pc:chgData name="Heather Caitlin Mcinally (1802424)" userId="f3e018e7-d9b5-4beb-be6c-bebec51e4e19" providerId="ADAL" clId="{E1F9218B-6D4D-DD48-85A2-482D7A932CC9}" dt="2020-11-21T12:04:33.003" v="21" actId="20577"/>
        <pc:sldMkLst>
          <pc:docMk/>
          <pc:sldMk cId="841656892" sldId="259"/>
        </pc:sldMkLst>
        <pc:spChg chg="mod">
          <ac:chgData name="Heather Caitlin Mcinally (1802424)" userId="f3e018e7-d9b5-4beb-be6c-bebec51e4e19" providerId="ADAL" clId="{E1F9218B-6D4D-DD48-85A2-482D7A932CC9}" dt="2020-11-21T12:04:33.003" v="21" actId="20577"/>
          <ac:spMkLst>
            <pc:docMk/>
            <pc:sldMk cId="841656892" sldId="259"/>
            <ac:spMk id="2" creationId="{E7A6D06D-7F30-C64D-9248-67FBA2750A5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024D13-019F-415F-8E9A-2EF8F8A3AE7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2A32B3BD-0CE2-4166-AA0F-15AA6CE93D7A}">
      <dgm:prSet/>
      <dgm:spPr/>
      <dgm:t>
        <a:bodyPr/>
        <a:lstStyle/>
        <a:p>
          <a:r>
            <a:rPr lang="en-US"/>
            <a:t>Primary schools in Finland take children from the age of 7 years old to 13 years old </a:t>
          </a:r>
        </a:p>
      </dgm:t>
    </dgm:pt>
    <dgm:pt modelId="{3456613E-7CDD-458F-89FD-0790F3E3CAFD}" type="parTrans" cxnId="{DD443175-4376-4380-ABDA-D20E3DC2C78D}">
      <dgm:prSet/>
      <dgm:spPr/>
      <dgm:t>
        <a:bodyPr/>
        <a:lstStyle/>
        <a:p>
          <a:endParaRPr lang="en-US"/>
        </a:p>
      </dgm:t>
    </dgm:pt>
    <dgm:pt modelId="{E8178C75-6711-44BE-A464-F2D2FB3263C4}" type="sibTrans" cxnId="{DD443175-4376-4380-ABDA-D20E3DC2C78D}">
      <dgm:prSet/>
      <dgm:spPr/>
      <dgm:t>
        <a:bodyPr/>
        <a:lstStyle/>
        <a:p>
          <a:endParaRPr lang="en-US"/>
        </a:p>
      </dgm:t>
    </dgm:pt>
    <dgm:pt modelId="{09614AE7-2D34-4E99-880A-6B6BF492DC4F}">
      <dgm:prSet/>
      <dgm:spPr/>
      <dgm:t>
        <a:bodyPr/>
        <a:lstStyle/>
        <a:p>
          <a:r>
            <a:rPr lang="en-US"/>
            <a:t>In Finland the children primary schools are sorted into schools which are the closest to where they live. </a:t>
          </a:r>
        </a:p>
      </dgm:t>
    </dgm:pt>
    <dgm:pt modelId="{CD31EB4E-55C2-431C-B37E-9F082BBBAC62}" type="parTrans" cxnId="{BC407108-CE49-404A-8000-85F09D4D95B9}">
      <dgm:prSet/>
      <dgm:spPr/>
      <dgm:t>
        <a:bodyPr/>
        <a:lstStyle/>
        <a:p>
          <a:endParaRPr lang="en-US"/>
        </a:p>
      </dgm:t>
    </dgm:pt>
    <dgm:pt modelId="{834716BA-8DB0-497D-AF41-A649F119D54F}" type="sibTrans" cxnId="{BC407108-CE49-404A-8000-85F09D4D95B9}">
      <dgm:prSet/>
      <dgm:spPr/>
      <dgm:t>
        <a:bodyPr/>
        <a:lstStyle/>
        <a:p>
          <a:endParaRPr lang="en-US"/>
        </a:p>
      </dgm:t>
    </dgm:pt>
    <dgm:pt modelId="{D60B48B8-7217-465F-B655-F9AF918DCE43}">
      <dgm:prSet/>
      <dgm:spPr/>
      <dgm:t>
        <a:bodyPr/>
        <a:lstStyle/>
        <a:p>
          <a:r>
            <a:rPr lang="en-US"/>
            <a:t>There is no competition for schools due to this. </a:t>
          </a:r>
        </a:p>
      </dgm:t>
    </dgm:pt>
    <dgm:pt modelId="{5ADCCBFE-EA1C-4824-A982-DC20FC4481C5}" type="parTrans" cxnId="{0CE6A4B0-6D6A-410C-8102-F6B8CFF95389}">
      <dgm:prSet/>
      <dgm:spPr/>
      <dgm:t>
        <a:bodyPr/>
        <a:lstStyle/>
        <a:p>
          <a:endParaRPr lang="en-US"/>
        </a:p>
      </dgm:t>
    </dgm:pt>
    <dgm:pt modelId="{624DABE7-47E9-493E-8E8B-EE1FEC7B1D9E}" type="sibTrans" cxnId="{0CE6A4B0-6D6A-410C-8102-F6B8CFF95389}">
      <dgm:prSet/>
      <dgm:spPr/>
      <dgm:t>
        <a:bodyPr/>
        <a:lstStyle/>
        <a:p>
          <a:endParaRPr lang="en-US"/>
        </a:p>
      </dgm:t>
    </dgm:pt>
    <dgm:pt modelId="{92BA0A37-BDAB-419E-B099-513F3DF9E1DA}">
      <dgm:prSet/>
      <dgm:spPr/>
      <dgm:t>
        <a:bodyPr/>
        <a:lstStyle/>
        <a:p>
          <a:r>
            <a:rPr lang="en-US"/>
            <a:t>There is a very limited amount of private schools in the country – even so private schools are not how we know them in the UK </a:t>
          </a:r>
        </a:p>
      </dgm:t>
    </dgm:pt>
    <dgm:pt modelId="{9F66EE6C-DF43-44B0-9E1D-DFF6CA791724}" type="parTrans" cxnId="{5BEBB730-2A34-4BBC-A43F-7614BADD97ED}">
      <dgm:prSet/>
      <dgm:spPr/>
      <dgm:t>
        <a:bodyPr/>
        <a:lstStyle/>
        <a:p>
          <a:endParaRPr lang="en-US"/>
        </a:p>
      </dgm:t>
    </dgm:pt>
    <dgm:pt modelId="{E579102F-4BDA-46FF-A055-C329C2151F3A}" type="sibTrans" cxnId="{5BEBB730-2A34-4BBC-A43F-7614BADD97ED}">
      <dgm:prSet/>
      <dgm:spPr/>
      <dgm:t>
        <a:bodyPr/>
        <a:lstStyle/>
        <a:p>
          <a:endParaRPr lang="en-US"/>
        </a:p>
      </dgm:t>
    </dgm:pt>
    <dgm:pt modelId="{41A7C10B-4796-EC45-8C5B-344F01C3E24B}" type="pres">
      <dgm:prSet presAssocID="{B9024D13-019F-415F-8E9A-2EF8F8A3AE7F}" presName="diagram" presStyleCnt="0">
        <dgm:presLayoutVars>
          <dgm:dir/>
          <dgm:resizeHandles val="exact"/>
        </dgm:presLayoutVars>
      </dgm:prSet>
      <dgm:spPr/>
    </dgm:pt>
    <dgm:pt modelId="{843CF5E5-FED8-E040-97E5-02223FBDFB82}" type="pres">
      <dgm:prSet presAssocID="{2A32B3BD-0CE2-4166-AA0F-15AA6CE93D7A}" presName="node" presStyleLbl="node1" presStyleIdx="0" presStyleCnt="4">
        <dgm:presLayoutVars>
          <dgm:bulletEnabled val="1"/>
        </dgm:presLayoutVars>
      </dgm:prSet>
      <dgm:spPr/>
    </dgm:pt>
    <dgm:pt modelId="{96191426-D795-D342-9817-1006AF118F1F}" type="pres">
      <dgm:prSet presAssocID="{E8178C75-6711-44BE-A464-F2D2FB3263C4}" presName="sibTrans" presStyleCnt="0"/>
      <dgm:spPr/>
    </dgm:pt>
    <dgm:pt modelId="{7B05CF02-3698-2649-B511-7F3DED135BD7}" type="pres">
      <dgm:prSet presAssocID="{09614AE7-2D34-4E99-880A-6B6BF492DC4F}" presName="node" presStyleLbl="node1" presStyleIdx="1" presStyleCnt="4">
        <dgm:presLayoutVars>
          <dgm:bulletEnabled val="1"/>
        </dgm:presLayoutVars>
      </dgm:prSet>
      <dgm:spPr/>
    </dgm:pt>
    <dgm:pt modelId="{61FD2C4E-A0B7-944B-B733-DDDCDD4813DD}" type="pres">
      <dgm:prSet presAssocID="{834716BA-8DB0-497D-AF41-A649F119D54F}" presName="sibTrans" presStyleCnt="0"/>
      <dgm:spPr/>
    </dgm:pt>
    <dgm:pt modelId="{7CC010A6-687E-A048-B9B0-CD5D9DB5FB43}" type="pres">
      <dgm:prSet presAssocID="{D60B48B8-7217-465F-B655-F9AF918DCE43}" presName="node" presStyleLbl="node1" presStyleIdx="2" presStyleCnt="4">
        <dgm:presLayoutVars>
          <dgm:bulletEnabled val="1"/>
        </dgm:presLayoutVars>
      </dgm:prSet>
      <dgm:spPr/>
    </dgm:pt>
    <dgm:pt modelId="{0C47751D-BA4B-B24B-8DCE-1864D7E3ACAA}" type="pres">
      <dgm:prSet presAssocID="{624DABE7-47E9-493E-8E8B-EE1FEC7B1D9E}" presName="sibTrans" presStyleCnt="0"/>
      <dgm:spPr/>
    </dgm:pt>
    <dgm:pt modelId="{C66EF244-356D-7A45-8FA7-866CF512B7BD}" type="pres">
      <dgm:prSet presAssocID="{92BA0A37-BDAB-419E-B099-513F3DF9E1DA}" presName="node" presStyleLbl="node1" presStyleIdx="3" presStyleCnt="4">
        <dgm:presLayoutVars>
          <dgm:bulletEnabled val="1"/>
        </dgm:presLayoutVars>
      </dgm:prSet>
      <dgm:spPr/>
    </dgm:pt>
  </dgm:ptLst>
  <dgm:cxnLst>
    <dgm:cxn modelId="{BC407108-CE49-404A-8000-85F09D4D95B9}" srcId="{B9024D13-019F-415F-8E9A-2EF8F8A3AE7F}" destId="{09614AE7-2D34-4E99-880A-6B6BF492DC4F}" srcOrd="1" destOrd="0" parTransId="{CD31EB4E-55C2-431C-B37E-9F082BBBAC62}" sibTransId="{834716BA-8DB0-497D-AF41-A649F119D54F}"/>
    <dgm:cxn modelId="{594ABB27-5C0C-6843-9FAC-73FE117578DA}" type="presOf" srcId="{92BA0A37-BDAB-419E-B099-513F3DF9E1DA}" destId="{C66EF244-356D-7A45-8FA7-866CF512B7BD}" srcOrd="0" destOrd="0" presId="urn:microsoft.com/office/officeart/2005/8/layout/default"/>
    <dgm:cxn modelId="{5BEBB730-2A34-4BBC-A43F-7614BADD97ED}" srcId="{B9024D13-019F-415F-8E9A-2EF8F8A3AE7F}" destId="{92BA0A37-BDAB-419E-B099-513F3DF9E1DA}" srcOrd="3" destOrd="0" parTransId="{9F66EE6C-DF43-44B0-9E1D-DFF6CA791724}" sibTransId="{E579102F-4BDA-46FF-A055-C329C2151F3A}"/>
    <dgm:cxn modelId="{DABDC441-4DD0-C540-88B9-C0CA31D02F9D}" type="presOf" srcId="{09614AE7-2D34-4E99-880A-6B6BF492DC4F}" destId="{7B05CF02-3698-2649-B511-7F3DED135BD7}" srcOrd="0" destOrd="0" presId="urn:microsoft.com/office/officeart/2005/8/layout/default"/>
    <dgm:cxn modelId="{656F8C5C-892F-6747-B648-EC2CA2C0BA1D}" type="presOf" srcId="{2A32B3BD-0CE2-4166-AA0F-15AA6CE93D7A}" destId="{843CF5E5-FED8-E040-97E5-02223FBDFB82}" srcOrd="0" destOrd="0" presId="urn:microsoft.com/office/officeart/2005/8/layout/default"/>
    <dgm:cxn modelId="{DD443175-4376-4380-ABDA-D20E3DC2C78D}" srcId="{B9024D13-019F-415F-8E9A-2EF8F8A3AE7F}" destId="{2A32B3BD-0CE2-4166-AA0F-15AA6CE93D7A}" srcOrd="0" destOrd="0" parTransId="{3456613E-7CDD-458F-89FD-0790F3E3CAFD}" sibTransId="{E8178C75-6711-44BE-A464-F2D2FB3263C4}"/>
    <dgm:cxn modelId="{972E1D7E-B191-8744-B2DF-14890D90BC62}" type="presOf" srcId="{B9024D13-019F-415F-8E9A-2EF8F8A3AE7F}" destId="{41A7C10B-4796-EC45-8C5B-344F01C3E24B}" srcOrd="0" destOrd="0" presId="urn:microsoft.com/office/officeart/2005/8/layout/default"/>
    <dgm:cxn modelId="{D5608A87-EF9B-0547-BB7E-A3922B82E239}" type="presOf" srcId="{D60B48B8-7217-465F-B655-F9AF918DCE43}" destId="{7CC010A6-687E-A048-B9B0-CD5D9DB5FB43}" srcOrd="0" destOrd="0" presId="urn:microsoft.com/office/officeart/2005/8/layout/default"/>
    <dgm:cxn modelId="{0CE6A4B0-6D6A-410C-8102-F6B8CFF95389}" srcId="{B9024D13-019F-415F-8E9A-2EF8F8A3AE7F}" destId="{D60B48B8-7217-465F-B655-F9AF918DCE43}" srcOrd="2" destOrd="0" parTransId="{5ADCCBFE-EA1C-4824-A982-DC20FC4481C5}" sibTransId="{624DABE7-47E9-493E-8E8B-EE1FEC7B1D9E}"/>
    <dgm:cxn modelId="{9C694A85-6CFE-C940-86A7-369E9C57B6EF}" type="presParOf" srcId="{41A7C10B-4796-EC45-8C5B-344F01C3E24B}" destId="{843CF5E5-FED8-E040-97E5-02223FBDFB82}" srcOrd="0" destOrd="0" presId="urn:microsoft.com/office/officeart/2005/8/layout/default"/>
    <dgm:cxn modelId="{8B6A6771-B16A-4946-A64A-5A9BCA8FAD11}" type="presParOf" srcId="{41A7C10B-4796-EC45-8C5B-344F01C3E24B}" destId="{96191426-D795-D342-9817-1006AF118F1F}" srcOrd="1" destOrd="0" presId="urn:microsoft.com/office/officeart/2005/8/layout/default"/>
    <dgm:cxn modelId="{68834DE2-46C0-2846-AF56-AC4A4A05D5F0}" type="presParOf" srcId="{41A7C10B-4796-EC45-8C5B-344F01C3E24B}" destId="{7B05CF02-3698-2649-B511-7F3DED135BD7}" srcOrd="2" destOrd="0" presId="urn:microsoft.com/office/officeart/2005/8/layout/default"/>
    <dgm:cxn modelId="{A2CA0498-87C8-4646-BE97-C3DC48B72CF4}" type="presParOf" srcId="{41A7C10B-4796-EC45-8C5B-344F01C3E24B}" destId="{61FD2C4E-A0B7-944B-B733-DDDCDD4813DD}" srcOrd="3" destOrd="0" presId="urn:microsoft.com/office/officeart/2005/8/layout/default"/>
    <dgm:cxn modelId="{1EDC0E75-6E94-B04D-860B-72C3CF1526A1}" type="presParOf" srcId="{41A7C10B-4796-EC45-8C5B-344F01C3E24B}" destId="{7CC010A6-687E-A048-B9B0-CD5D9DB5FB43}" srcOrd="4" destOrd="0" presId="urn:microsoft.com/office/officeart/2005/8/layout/default"/>
    <dgm:cxn modelId="{637CDE9D-1881-C543-B858-4BCF39A5D997}" type="presParOf" srcId="{41A7C10B-4796-EC45-8C5B-344F01C3E24B}" destId="{0C47751D-BA4B-B24B-8DCE-1864D7E3ACAA}" srcOrd="5" destOrd="0" presId="urn:microsoft.com/office/officeart/2005/8/layout/default"/>
    <dgm:cxn modelId="{92EFF7E2-292C-194C-AF52-03E60D100DDC}" type="presParOf" srcId="{41A7C10B-4796-EC45-8C5B-344F01C3E24B}" destId="{C66EF244-356D-7A45-8FA7-866CF512B7BD}"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3CF5E5-FED8-E040-97E5-02223FBDFB82}">
      <dsp:nvSpPr>
        <dsp:cNvPr id="0" name=""/>
        <dsp:cNvSpPr/>
      </dsp:nvSpPr>
      <dsp:spPr>
        <a:xfrm>
          <a:off x="397549" y="1960"/>
          <a:ext cx="2751906" cy="1651143"/>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Primary schools in Finland take children from the age of 7 years old to 13 years old </a:t>
          </a:r>
        </a:p>
      </dsp:txBody>
      <dsp:txXfrm>
        <a:off x="397549" y="1960"/>
        <a:ext cx="2751906" cy="1651143"/>
      </dsp:txXfrm>
    </dsp:sp>
    <dsp:sp modelId="{7B05CF02-3698-2649-B511-7F3DED135BD7}">
      <dsp:nvSpPr>
        <dsp:cNvPr id="0" name=""/>
        <dsp:cNvSpPr/>
      </dsp:nvSpPr>
      <dsp:spPr>
        <a:xfrm>
          <a:off x="3424646" y="1960"/>
          <a:ext cx="2751906" cy="1651143"/>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In Finland the children primary schools are sorted into schools which are the closest to where they live. </a:t>
          </a:r>
        </a:p>
      </dsp:txBody>
      <dsp:txXfrm>
        <a:off x="3424646" y="1960"/>
        <a:ext cx="2751906" cy="1651143"/>
      </dsp:txXfrm>
    </dsp:sp>
    <dsp:sp modelId="{7CC010A6-687E-A048-B9B0-CD5D9DB5FB43}">
      <dsp:nvSpPr>
        <dsp:cNvPr id="0" name=""/>
        <dsp:cNvSpPr/>
      </dsp:nvSpPr>
      <dsp:spPr>
        <a:xfrm>
          <a:off x="6451743" y="1960"/>
          <a:ext cx="2751906" cy="1651143"/>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There is no competition for schools due to this. </a:t>
          </a:r>
        </a:p>
      </dsp:txBody>
      <dsp:txXfrm>
        <a:off x="6451743" y="1960"/>
        <a:ext cx="2751906" cy="1651143"/>
      </dsp:txXfrm>
    </dsp:sp>
    <dsp:sp modelId="{C66EF244-356D-7A45-8FA7-866CF512B7BD}">
      <dsp:nvSpPr>
        <dsp:cNvPr id="0" name=""/>
        <dsp:cNvSpPr/>
      </dsp:nvSpPr>
      <dsp:spPr>
        <a:xfrm>
          <a:off x="3424646" y="1928295"/>
          <a:ext cx="2751906" cy="1651143"/>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There is a very limited amount of private schools in the country – even so private schools are not how we know them in the UK </a:t>
          </a:r>
        </a:p>
      </dsp:txBody>
      <dsp:txXfrm>
        <a:off x="3424646" y="1928295"/>
        <a:ext cx="2751906" cy="165114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E6DB51-BEE6-A445-98B2-9DD5075CED07}" type="datetimeFigureOut">
              <a:rPr lang="en-US" smtClean="0"/>
              <a:t>5/10/21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2D9CB9-121B-7949-919A-80D58E00B8CB}" type="slidenum">
              <a:rPr lang="en-US" smtClean="0"/>
              <a:t>‹#›</a:t>
            </a:fld>
            <a:endParaRPr lang="en-US"/>
          </a:p>
        </p:txBody>
      </p:sp>
    </p:spTree>
    <p:extLst>
      <p:ext uri="{BB962C8B-B14F-4D97-AF65-F5344CB8AC3E}">
        <p14:creationId xmlns:p14="http://schemas.microsoft.com/office/powerpoint/2010/main" val="1583077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-Here is where the first difference lies between </a:t>
            </a:r>
            <a:r>
              <a:rPr lang="en-US" dirty="0" err="1"/>
              <a:t>finland</a:t>
            </a:r>
            <a:r>
              <a:rPr lang="en-US" dirty="0"/>
              <a:t> and the UK </a:t>
            </a:r>
          </a:p>
          <a:p>
            <a:pPr marL="171450" indent="-171450">
              <a:buFontTx/>
              <a:buChar char="-"/>
            </a:pPr>
            <a:r>
              <a:rPr lang="en-US" dirty="0"/>
              <a:t>Sorting into schools close to their homes create a strong sense of community (However the children may not gain a diverse community in school as it is only people that they know) </a:t>
            </a:r>
          </a:p>
          <a:p>
            <a:pPr marL="171450" indent="-171450">
              <a:buFontTx/>
              <a:buChar char="-"/>
            </a:pPr>
            <a:r>
              <a:rPr lang="en-US" dirty="0"/>
              <a:t>Even with private and state schools there are no differences in the education received </a:t>
            </a:r>
          </a:p>
        </p:txBody>
      </p:sp>
      <p:sp>
        <p:nvSpPr>
          <p:cNvPr id="4" name="Slide Number Placeholder 3"/>
          <p:cNvSpPr>
            <a:spLocks noGrp="1"/>
          </p:cNvSpPr>
          <p:nvPr>
            <p:ph type="sldNum" sz="quarter" idx="5"/>
          </p:nvPr>
        </p:nvSpPr>
        <p:spPr/>
        <p:txBody>
          <a:bodyPr/>
          <a:lstStyle/>
          <a:p>
            <a:fld id="{FA2D9CB9-121B-7949-919A-80D58E00B8CB}" type="slidenum">
              <a:rPr lang="en-US" smtClean="0"/>
              <a:t>3</a:t>
            </a:fld>
            <a:endParaRPr lang="en-US"/>
          </a:p>
        </p:txBody>
      </p:sp>
    </p:spTree>
    <p:extLst>
      <p:ext uri="{BB962C8B-B14F-4D97-AF65-F5344CB8AC3E}">
        <p14:creationId xmlns:p14="http://schemas.microsoft.com/office/powerpoint/2010/main" val="4238859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This shows that the government are striving to keep up to date with what is happening in the world </a:t>
            </a:r>
          </a:p>
          <a:p>
            <a:pPr marL="171450" indent="-171450">
              <a:buFontTx/>
              <a:buChar char="-"/>
            </a:pPr>
            <a:r>
              <a:rPr lang="en-US" dirty="0"/>
              <a:t>-</a:t>
            </a:r>
          </a:p>
        </p:txBody>
      </p:sp>
      <p:sp>
        <p:nvSpPr>
          <p:cNvPr id="4" name="Slide Number Placeholder 3"/>
          <p:cNvSpPr>
            <a:spLocks noGrp="1"/>
          </p:cNvSpPr>
          <p:nvPr>
            <p:ph type="sldNum" sz="quarter" idx="5"/>
          </p:nvPr>
        </p:nvSpPr>
        <p:spPr/>
        <p:txBody>
          <a:bodyPr/>
          <a:lstStyle/>
          <a:p>
            <a:fld id="{FA2D9CB9-121B-7949-919A-80D58E00B8CB}" type="slidenum">
              <a:rPr lang="en-US" smtClean="0"/>
              <a:t>8</a:t>
            </a:fld>
            <a:endParaRPr lang="en-US"/>
          </a:p>
        </p:txBody>
      </p:sp>
    </p:spTree>
    <p:extLst>
      <p:ext uri="{BB962C8B-B14F-4D97-AF65-F5344CB8AC3E}">
        <p14:creationId xmlns:p14="http://schemas.microsoft.com/office/powerpoint/2010/main" val="21936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 p</a:t>
            </a:r>
          </a:p>
        </p:txBody>
      </p:sp>
      <p:sp>
        <p:nvSpPr>
          <p:cNvPr id="4" name="Slide Number Placeholder 3"/>
          <p:cNvSpPr>
            <a:spLocks noGrp="1"/>
          </p:cNvSpPr>
          <p:nvPr>
            <p:ph type="sldNum" sz="quarter" idx="5"/>
          </p:nvPr>
        </p:nvSpPr>
        <p:spPr/>
        <p:txBody>
          <a:bodyPr/>
          <a:lstStyle/>
          <a:p>
            <a:fld id="{FA2D9CB9-121B-7949-919A-80D58E00B8CB}" type="slidenum">
              <a:rPr lang="en-US" smtClean="0"/>
              <a:t>9</a:t>
            </a:fld>
            <a:endParaRPr lang="en-US"/>
          </a:p>
        </p:txBody>
      </p:sp>
    </p:spTree>
    <p:extLst>
      <p:ext uri="{BB962C8B-B14F-4D97-AF65-F5344CB8AC3E}">
        <p14:creationId xmlns:p14="http://schemas.microsoft.com/office/powerpoint/2010/main" val="203410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Could this be because of the move towards a more holistic education which focuses more on the child as a whole </a:t>
            </a:r>
          </a:p>
        </p:txBody>
      </p:sp>
      <p:sp>
        <p:nvSpPr>
          <p:cNvPr id="4" name="Slide Number Placeholder 3"/>
          <p:cNvSpPr>
            <a:spLocks noGrp="1"/>
          </p:cNvSpPr>
          <p:nvPr>
            <p:ph type="sldNum" sz="quarter" idx="5"/>
          </p:nvPr>
        </p:nvSpPr>
        <p:spPr/>
        <p:txBody>
          <a:bodyPr/>
          <a:lstStyle/>
          <a:p>
            <a:fld id="{FA2D9CB9-121B-7949-919A-80D58E00B8CB}" type="slidenum">
              <a:rPr lang="en-US" smtClean="0"/>
              <a:t>11</a:t>
            </a:fld>
            <a:endParaRPr lang="en-US"/>
          </a:p>
        </p:txBody>
      </p:sp>
    </p:spTree>
    <p:extLst>
      <p:ext uri="{BB962C8B-B14F-4D97-AF65-F5344CB8AC3E}">
        <p14:creationId xmlns:p14="http://schemas.microsoft.com/office/powerpoint/2010/main" val="3497869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9184DA70-C731-4C70-880D-CCD4705E623C}" type="datetime1">
              <a:rPr lang="en-US" smtClean="0"/>
              <a:t>5/10/21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A98EE3D-8CD1-4C3F-BD1C-C98C9596463C}" type="slidenum">
              <a:rPr lang="en-US" smtClean="0"/>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57604560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5/10/21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76966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97669AF7-7BEB-44E4-9852-375E34362B5B}" type="datetime1">
              <a:rPr lang="en-US" smtClean="0"/>
              <a:t>5/10/21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A98EE3D-8CD1-4C3F-BD1C-C98C9596463C}" type="slidenum">
              <a:rPr lang="en-US" smtClean="0"/>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93418604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5/10/21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3401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5/10/21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36914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5/10/21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0122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5/10/21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7994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2BEA474-078D-4E9B-9B14-09A87B19DC46}" type="datetime1">
              <a:rPr lang="en-US" smtClean="0"/>
              <a:t>5/10/21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A98EE3D-8CD1-4C3F-BD1C-C98C9596463C}"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91193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907D986-8816-4272-A432-0437A28A9828}" type="datetime1">
              <a:rPr lang="en-US" smtClean="0"/>
              <a:t>5/10/21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pPr algn="l"/>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A98EE3D-8CD1-4C3F-BD1C-C98C9596463C}"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2068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5/10/21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7902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5/10/21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96882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2D6E202-B606-4609-B914-27C9371A1F6D}" type="datetime1">
              <a:rPr lang="en-US" smtClean="0"/>
              <a:t>5/10/21</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A98EE3D-8CD1-4C3F-BD1C-C98C9596463C}" type="slidenum">
              <a:rPr lang="en-US" smtClean="0"/>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5206302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tiff"/></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collections/national-curriculum" TargetMode="External"/><Relationship Id="rId2" Type="http://schemas.openxmlformats.org/officeDocument/2006/relationships/hyperlink" Target="https://assets.publishing.service.gov.uk/government/uploads/system/uploads/attachment_data/file/425601/PRIMARY_national_curriculum.pdf" TargetMode="External"/><Relationship Id="rId1" Type="http://schemas.openxmlformats.org/officeDocument/2006/relationships/slideLayout" Target="../slideLayouts/slideLayout2.xml"/><Relationship Id="rId5" Type="http://schemas.openxmlformats.org/officeDocument/2006/relationships/hyperlink" Target="https://www.legislation.gov.uk/ukpga/2002/32/contents" TargetMode="External"/><Relationship Id="rId4" Type="http://schemas.openxmlformats.org/officeDocument/2006/relationships/hyperlink" Target="https://www.researchgate.net/publication/340949191_Finnish_primary_school_curriculum"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www.legislation.gov.uk/ukpga/2002/32/conten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76A3F7-1D5F-4FDE-AE75-F2BEA3E70DF1}"/>
              </a:ext>
            </a:extLst>
          </p:cNvPr>
          <p:cNvPicPr>
            <a:picLocks noChangeAspect="1"/>
          </p:cNvPicPr>
          <p:nvPr/>
        </p:nvPicPr>
        <p:blipFill rotWithShape="1">
          <a:blip r:embed="rId4"/>
          <a:srcRect t="40955" b="2784"/>
          <a:stretch/>
        </p:blipFill>
        <p:spPr>
          <a:xfrm>
            <a:off x="1" y="10"/>
            <a:ext cx="12191999" cy="6857990"/>
          </a:xfrm>
          <a:prstGeom prst="rect">
            <a:avLst/>
          </a:prstGeom>
        </p:spPr>
      </p:pic>
      <p:sp>
        <p:nvSpPr>
          <p:cNvPr id="10" name="Rectangle 8">
            <a:extLst>
              <a:ext uri="{FF2B5EF4-FFF2-40B4-BE49-F238E27FC236}">
                <a16:creationId xmlns:a16="http://schemas.microsoft.com/office/drawing/2014/main" id="{F33867FC-EB8E-4B00-B7D5-7967D9DF1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D69E00ED-B0F1-4570-A74E-E05D0E9A8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4" name="Freeform 6">
            <a:extLst>
              <a:ext uri="{FF2B5EF4-FFF2-40B4-BE49-F238E27FC236}">
                <a16:creationId xmlns:a16="http://schemas.microsoft.com/office/drawing/2014/main" id="{074D0BE7-DDD8-46AB-A2C1-5B7FFD921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A771DAD6-37C7-0F46-9338-8D3434D077D1}"/>
              </a:ext>
            </a:extLst>
          </p:cNvPr>
          <p:cNvSpPr>
            <a:spLocks noGrp="1"/>
          </p:cNvSpPr>
          <p:nvPr>
            <p:ph type="ctrTitle"/>
          </p:nvPr>
        </p:nvSpPr>
        <p:spPr>
          <a:xfrm>
            <a:off x="1915128" y="1788454"/>
            <a:ext cx="8361229" cy="2098226"/>
          </a:xfrm>
        </p:spPr>
        <p:txBody>
          <a:bodyPr>
            <a:normAutofit/>
          </a:bodyPr>
          <a:lstStyle/>
          <a:p>
            <a:r>
              <a:rPr lang="en-US" sz="6100" dirty="0"/>
              <a:t>England CURRICLUM v Finland's CURRICLUM </a:t>
            </a:r>
          </a:p>
        </p:txBody>
      </p:sp>
      <p:sp>
        <p:nvSpPr>
          <p:cNvPr id="3" name="Subtitle 2">
            <a:extLst>
              <a:ext uri="{FF2B5EF4-FFF2-40B4-BE49-F238E27FC236}">
                <a16:creationId xmlns:a16="http://schemas.microsoft.com/office/drawing/2014/main" id="{EB7FA0A2-CF87-9E4D-BE59-3F032B156D8E}"/>
              </a:ext>
            </a:extLst>
          </p:cNvPr>
          <p:cNvSpPr>
            <a:spLocks noGrp="1"/>
          </p:cNvSpPr>
          <p:nvPr>
            <p:ph type="subTitle" idx="1"/>
          </p:nvPr>
        </p:nvSpPr>
        <p:spPr>
          <a:xfrm>
            <a:off x="2679906" y="3956279"/>
            <a:ext cx="6831673" cy="1086237"/>
          </a:xfrm>
        </p:spPr>
        <p:txBody>
          <a:bodyPr>
            <a:normAutofit/>
          </a:bodyPr>
          <a:lstStyle/>
          <a:p>
            <a:pPr>
              <a:spcAft>
                <a:spcPts val="600"/>
              </a:spcAft>
            </a:pPr>
            <a:r>
              <a:rPr lang="en-US">
                <a:solidFill>
                  <a:srgbClr val="191B0E"/>
                </a:solidFill>
              </a:rPr>
              <a:t>Heather Mcinally </a:t>
            </a:r>
          </a:p>
        </p:txBody>
      </p:sp>
      <p:pic>
        <p:nvPicPr>
          <p:cNvPr id="5" name="Online Media 4" descr="Recorded Sound">
            <a:hlinkClick r:id="" action="ppaction://media"/>
            <a:extLst>
              <a:ext uri="{FF2B5EF4-FFF2-40B4-BE49-F238E27FC236}">
                <a16:creationId xmlns:a16="http://schemas.microsoft.com/office/drawing/2014/main" id="{E6E57288-D636-C847-A152-59BA3C3CFB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14175" y="357460"/>
            <a:ext cx="812800" cy="812800"/>
          </a:xfrm>
          <a:prstGeom prst="rect">
            <a:avLst/>
          </a:prstGeom>
          <a:solidFill>
            <a:schemeClr val="tx1"/>
          </a:solidFill>
        </p:spPr>
      </p:pic>
    </p:spTree>
    <p:extLst>
      <p:ext uri="{BB962C8B-B14F-4D97-AF65-F5344CB8AC3E}">
        <p14:creationId xmlns:p14="http://schemas.microsoft.com/office/powerpoint/2010/main" val="242360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0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930A68-E07C-954F-89BB-F27BE4428B53}"/>
              </a:ext>
            </a:extLst>
          </p:cNvPr>
          <p:cNvSpPr>
            <a:spLocks noGrp="1"/>
          </p:cNvSpPr>
          <p:nvPr>
            <p:ph type="title"/>
          </p:nvPr>
        </p:nvSpPr>
        <p:spPr>
          <a:xfrm>
            <a:off x="967902" y="1515537"/>
            <a:ext cx="3523938" cy="5020353"/>
          </a:xfrm>
        </p:spPr>
        <p:txBody>
          <a:bodyPr vert="horz" lIns="91440" tIns="45720" rIns="91440" bIns="45720" rtlCol="0" anchor="t">
            <a:normAutofit/>
          </a:bodyPr>
          <a:lstStyle/>
          <a:p>
            <a:r>
              <a:rPr lang="en-US" dirty="0"/>
              <a:t>Introduction </a:t>
            </a:r>
          </a:p>
        </p:txBody>
      </p:sp>
      <p:sp>
        <p:nvSpPr>
          <p:cNvPr id="21" name="Rectangle 20">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830D3FA8-70C6-5A4E-AA6A-92EFB7D2B467}"/>
              </a:ext>
            </a:extLst>
          </p:cNvPr>
          <p:cNvSpPr txBox="1"/>
          <p:nvPr/>
        </p:nvSpPr>
        <p:spPr>
          <a:xfrm>
            <a:off x="4491840" y="1515913"/>
            <a:ext cx="6114847" cy="5020353"/>
          </a:xfrm>
          <a:prstGeom prst="rect">
            <a:avLst/>
          </a:prstGeom>
        </p:spPr>
        <p:txBody>
          <a:bodyPr vert="horz" lIns="91440" tIns="45720" rIns="91440" bIns="45720" rtlCol="0">
            <a:normAutofit/>
          </a:bodyPr>
          <a:lstStyle/>
          <a:p>
            <a:pPr indent="-384048" defTabSz="914400">
              <a:lnSpc>
                <a:spcPct val="94000"/>
              </a:lnSpc>
              <a:spcAft>
                <a:spcPts val="200"/>
              </a:spcAft>
              <a:buFont typeface="Franklin Gothic Book" panose="020B0503020102020204" pitchFamily="34" charset="0"/>
            </a:pPr>
            <a:r>
              <a:rPr lang="en-US" b="1" dirty="0">
                <a:solidFill>
                  <a:schemeClr val="tx2"/>
                </a:solidFill>
              </a:rPr>
              <a:t>This presentation outlines the benefits and draw backs of the curriculum in Finland in comparison with the current curriculum in England. </a:t>
            </a:r>
          </a:p>
          <a:p>
            <a:pPr indent="-384048" defTabSz="914400">
              <a:lnSpc>
                <a:spcPct val="94000"/>
              </a:lnSpc>
              <a:spcAft>
                <a:spcPts val="200"/>
              </a:spcAft>
              <a:buFont typeface="Franklin Gothic Book" panose="020B0503020102020204" pitchFamily="34" charset="0"/>
            </a:pPr>
            <a:endParaRPr lang="en-US" b="1" dirty="0">
              <a:solidFill>
                <a:schemeClr val="tx2"/>
              </a:solidFill>
            </a:endParaRPr>
          </a:p>
          <a:p>
            <a:pPr indent="-384048" defTabSz="914400">
              <a:lnSpc>
                <a:spcPct val="94000"/>
              </a:lnSpc>
              <a:spcAft>
                <a:spcPts val="200"/>
              </a:spcAft>
              <a:buFont typeface="Franklin Gothic Book" panose="020B0503020102020204" pitchFamily="34" charset="0"/>
            </a:pPr>
            <a:r>
              <a:rPr lang="en-US" b="1" dirty="0">
                <a:solidFill>
                  <a:schemeClr val="tx2"/>
                </a:solidFill>
              </a:rPr>
              <a:t> When looking at both Finland and England the focus will be upon the primary education curriculum in both countries. This focuses upon the ages 4 to 11 years covering KS1 and 2 in England. </a:t>
            </a:r>
          </a:p>
          <a:p>
            <a:pPr indent="-384048" defTabSz="914400">
              <a:lnSpc>
                <a:spcPct val="94000"/>
              </a:lnSpc>
              <a:spcAft>
                <a:spcPts val="200"/>
              </a:spcAft>
              <a:buFont typeface="Franklin Gothic Book" panose="020B0503020102020204" pitchFamily="34" charset="0"/>
            </a:pPr>
            <a:endParaRPr lang="en-US" b="1" dirty="0">
              <a:solidFill>
                <a:schemeClr val="tx2"/>
              </a:solidFill>
            </a:endParaRPr>
          </a:p>
          <a:p>
            <a:pPr indent="-384048" defTabSz="914400">
              <a:lnSpc>
                <a:spcPct val="94000"/>
              </a:lnSpc>
              <a:spcAft>
                <a:spcPts val="200"/>
              </a:spcAft>
              <a:buFont typeface="Franklin Gothic Book" panose="020B0503020102020204" pitchFamily="34" charset="0"/>
            </a:pPr>
            <a:r>
              <a:rPr lang="en-US" b="1" dirty="0">
                <a:solidFill>
                  <a:schemeClr val="tx2"/>
                </a:solidFill>
              </a:rPr>
              <a:t>Firstly this presentation will give a brief overview of both countries curriculum before going into a bit more depth, comparing and contrasting. </a:t>
            </a:r>
          </a:p>
          <a:p>
            <a:pPr indent="-384048" defTabSz="914400">
              <a:lnSpc>
                <a:spcPct val="94000"/>
              </a:lnSpc>
              <a:spcAft>
                <a:spcPts val="200"/>
              </a:spcAft>
              <a:buFont typeface="Franklin Gothic Book" panose="020B0503020102020204" pitchFamily="34" charset="0"/>
            </a:pPr>
            <a:endParaRPr lang="en-US" b="1" dirty="0">
              <a:solidFill>
                <a:schemeClr val="tx2"/>
              </a:solidFill>
            </a:endParaRPr>
          </a:p>
          <a:p>
            <a:pPr indent="-384048" defTabSz="914400">
              <a:lnSpc>
                <a:spcPct val="94000"/>
              </a:lnSpc>
              <a:spcAft>
                <a:spcPts val="200"/>
              </a:spcAft>
              <a:buFont typeface="Franklin Gothic Book" panose="020B0503020102020204" pitchFamily="34" charset="0"/>
            </a:pPr>
            <a:endParaRPr lang="en-US" dirty="0">
              <a:solidFill>
                <a:schemeClr val="tx2"/>
              </a:solidFill>
            </a:endParaRPr>
          </a:p>
        </p:txBody>
      </p:sp>
      <p:pic>
        <p:nvPicPr>
          <p:cNvPr id="6" name="Online Media 5" descr="Recorded Sound">
            <a:hlinkClick r:id="" action="ppaction://media"/>
            <a:extLst>
              <a:ext uri="{FF2B5EF4-FFF2-40B4-BE49-F238E27FC236}">
                <a16:creationId xmlns:a16="http://schemas.microsoft.com/office/drawing/2014/main" id="{992A5933-4071-CD49-B911-753DAE69D5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03404" y="216090"/>
            <a:ext cx="812800" cy="812800"/>
          </a:xfrm>
          <a:prstGeom prst="rect">
            <a:avLst/>
          </a:prstGeom>
          <a:solidFill>
            <a:schemeClr val="tx1"/>
          </a:solidFill>
        </p:spPr>
      </p:pic>
    </p:spTree>
    <p:extLst>
      <p:ext uri="{BB962C8B-B14F-4D97-AF65-F5344CB8AC3E}">
        <p14:creationId xmlns:p14="http://schemas.microsoft.com/office/powerpoint/2010/main" val="2179163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16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6D06D-7F30-C64D-9248-67FBA2750A55}"/>
              </a:ext>
            </a:extLst>
          </p:cNvPr>
          <p:cNvSpPr>
            <a:spLocks noGrp="1"/>
          </p:cNvSpPr>
          <p:nvPr>
            <p:ph type="title"/>
          </p:nvPr>
        </p:nvSpPr>
        <p:spPr/>
        <p:txBody>
          <a:bodyPr/>
          <a:lstStyle/>
          <a:p>
            <a:r>
              <a:rPr lang="en-GB" dirty="0"/>
              <a:t>Finland’s Primary Curriculum </a:t>
            </a:r>
            <a:endParaRPr lang="en-US" dirty="0"/>
          </a:p>
        </p:txBody>
      </p:sp>
      <p:graphicFrame>
        <p:nvGraphicFramePr>
          <p:cNvPr id="6" name="Content Placeholder 3">
            <a:extLst>
              <a:ext uri="{FF2B5EF4-FFF2-40B4-BE49-F238E27FC236}">
                <a16:creationId xmlns:a16="http://schemas.microsoft.com/office/drawing/2014/main" id="{2D1BC35C-5289-4DEB-BE8F-9267D5C8924D}"/>
              </a:ext>
            </a:extLst>
          </p:cNvPr>
          <p:cNvGraphicFramePr>
            <a:graphicFrameLocks noGrp="1"/>
          </p:cNvGraphicFramePr>
          <p:nvPr>
            <p:ph idx="1"/>
            <p:extLst>
              <p:ext uri="{D42A27DB-BD31-4B8C-83A1-F6EECF244321}">
                <p14:modId xmlns:p14="http://schemas.microsoft.com/office/powerpoint/2010/main" val="865703171"/>
              </p:ext>
            </p:extLst>
          </p:nvPr>
        </p:nvGraphicFramePr>
        <p:xfrm>
          <a:off x="1371600" y="1894332"/>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Online Media 2" descr="Recorded Sound">
            <a:hlinkClick r:id="" action="ppaction://media"/>
            <a:extLst>
              <a:ext uri="{FF2B5EF4-FFF2-40B4-BE49-F238E27FC236}">
                <a16:creationId xmlns:a16="http://schemas.microsoft.com/office/drawing/2014/main" id="{BE0EDF46-8E19-1348-81FD-59705FA41C9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820400" y="385064"/>
            <a:ext cx="812800" cy="812800"/>
          </a:xfrm>
          <a:prstGeom prst="rect">
            <a:avLst/>
          </a:prstGeom>
          <a:solidFill>
            <a:schemeClr val="tx1"/>
          </a:solidFill>
        </p:spPr>
      </p:pic>
      <p:sp>
        <p:nvSpPr>
          <p:cNvPr id="5" name="Rectangle 4">
            <a:extLst>
              <a:ext uri="{FF2B5EF4-FFF2-40B4-BE49-F238E27FC236}">
                <a16:creationId xmlns:a16="http://schemas.microsoft.com/office/drawing/2014/main" id="{2A0D6115-A096-544B-AC45-A82289299D6D}"/>
              </a:ext>
            </a:extLst>
          </p:cNvPr>
          <p:cNvSpPr/>
          <p:nvPr/>
        </p:nvSpPr>
        <p:spPr>
          <a:xfrm>
            <a:off x="8811959" y="6172200"/>
            <a:ext cx="3204082" cy="369332"/>
          </a:xfrm>
          <a:prstGeom prst="rect">
            <a:avLst/>
          </a:prstGeom>
        </p:spPr>
        <p:txBody>
          <a:bodyPr wrap="none">
            <a:spAutoFit/>
          </a:bodyPr>
          <a:lstStyle/>
          <a:p>
            <a:pPr lvl="0"/>
            <a:r>
              <a:rPr lang="en-US" dirty="0"/>
              <a:t>Simply Learning Tuition, 2021) </a:t>
            </a:r>
            <a:endParaRPr lang="en-GB" dirty="0"/>
          </a:p>
        </p:txBody>
      </p:sp>
    </p:spTree>
    <p:extLst>
      <p:ext uri="{BB962C8B-B14F-4D97-AF65-F5344CB8AC3E}">
        <p14:creationId xmlns:p14="http://schemas.microsoft.com/office/powerpoint/2010/main" val="841656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5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216B2-2E41-3D49-88C9-D362DD8A6109}"/>
              </a:ext>
            </a:extLst>
          </p:cNvPr>
          <p:cNvSpPr>
            <a:spLocks noGrp="1"/>
          </p:cNvSpPr>
          <p:nvPr>
            <p:ph type="title"/>
          </p:nvPr>
        </p:nvSpPr>
        <p:spPr>
          <a:xfrm>
            <a:off x="1390648" y="247650"/>
            <a:ext cx="5583357" cy="1485900"/>
          </a:xfrm>
        </p:spPr>
        <p:txBody>
          <a:bodyPr>
            <a:noAutofit/>
          </a:bodyPr>
          <a:lstStyle/>
          <a:p>
            <a:r>
              <a:rPr lang="en-US" sz="3600" dirty="0"/>
              <a:t>England’s Primary Curriculum </a:t>
            </a:r>
            <a:br>
              <a:rPr lang="en-US" sz="3600" dirty="0"/>
            </a:br>
            <a:r>
              <a:rPr lang="en-US" sz="3600" dirty="0"/>
              <a:t>- Key Stage One and Two </a:t>
            </a:r>
          </a:p>
        </p:txBody>
      </p:sp>
      <p:sp>
        <p:nvSpPr>
          <p:cNvPr id="3" name="Content Placeholder 2">
            <a:extLst>
              <a:ext uri="{FF2B5EF4-FFF2-40B4-BE49-F238E27FC236}">
                <a16:creationId xmlns:a16="http://schemas.microsoft.com/office/drawing/2014/main" id="{80A09590-83C6-9C40-8F50-B3BEDD4C1FFA}"/>
              </a:ext>
            </a:extLst>
          </p:cNvPr>
          <p:cNvSpPr>
            <a:spLocks noGrp="1"/>
          </p:cNvSpPr>
          <p:nvPr>
            <p:ph idx="1"/>
          </p:nvPr>
        </p:nvSpPr>
        <p:spPr>
          <a:xfrm>
            <a:off x="2223162" y="3276600"/>
            <a:ext cx="9363787" cy="3581400"/>
          </a:xfrm>
        </p:spPr>
        <p:txBody>
          <a:bodyPr>
            <a:normAutofit/>
          </a:bodyPr>
          <a:lstStyle/>
          <a:p>
            <a:r>
              <a:rPr lang="en-US" dirty="0"/>
              <a:t>The primary curriculum covers children of the ages 4-11 years within England. </a:t>
            </a:r>
          </a:p>
          <a:p>
            <a:r>
              <a:rPr lang="en-US" dirty="0"/>
              <a:t>Key stage one covers ages 5-7 years and Key stage two covers ages 7-11 years.</a:t>
            </a:r>
          </a:p>
        </p:txBody>
      </p:sp>
      <p:sp>
        <p:nvSpPr>
          <p:cNvPr id="12" name="TextBox 11">
            <a:extLst>
              <a:ext uri="{FF2B5EF4-FFF2-40B4-BE49-F238E27FC236}">
                <a16:creationId xmlns:a16="http://schemas.microsoft.com/office/drawing/2014/main" id="{EA43F1E2-98E6-D745-A4BC-C015AB4BAA9F}"/>
              </a:ext>
            </a:extLst>
          </p:cNvPr>
          <p:cNvSpPr txBox="1"/>
          <p:nvPr/>
        </p:nvSpPr>
        <p:spPr>
          <a:xfrm>
            <a:off x="923363" y="5721927"/>
            <a:ext cx="2147454" cy="646331"/>
          </a:xfrm>
          <a:prstGeom prst="rect">
            <a:avLst/>
          </a:prstGeom>
          <a:noFill/>
        </p:spPr>
        <p:txBody>
          <a:bodyPr wrap="square" rtlCol="0">
            <a:spAutoFit/>
          </a:bodyPr>
          <a:lstStyle/>
          <a:p>
            <a:r>
              <a:rPr lang="en-US" dirty="0"/>
              <a:t>Department of Education (2013)</a:t>
            </a:r>
          </a:p>
        </p:txBody>
      </p:sp>
      <p:pic>
        <p:nvPicPr>
          <p:cNvPr id="4" name="Online Media 3" descr="Recorded Sound">
            <a:hlinkClick r:id="" action="ppaction://media"/>
            <a:extLst>
              <a:ext uri="{FF2B5EF4-FFF2-40B4-BE49-F238E27FC236}">
                <a16:creationId xmlns:a16="http://schemas.microsoft.com/office/drawing/2014/main" id="{91BC8CEE-6CB0-6647-AAA2-67996E1F70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74149" y="247650"/>
            <a:ext cx="812800" cy="812800"/>
          </a:xfrm>
          <a:prstGeom prst="rect">
            <a:avLst/>
          </a:prstGeom>
          <a:solidFill>
            <a:schemeClr val="tx1"/>
          </a:solidFill>
        </p:spPr>
      </p:pic>
    </p:spTree>
    <p:extLst>
      <p:ext uri="{BB962C8B-B14F-4D97-AF65-F5344CB8AC3E}">
        <p14:creationId xmlns:p14="http://schemas.microsoft.com/office/powerpoint/2010/main" val="2210686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5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1DA5E-C8EE-7048-ADF2-0032B97B9375}"/>
              </a:ext>
            </a:extLst>
          </p:cNvPr>
          <p:cNvSpPr>
            <a:spLocks noGrp="1"/>
          </p:cNvSpPr>
          <p:nvPr>
            <p:ph type="title"/>
          </p:nvPr>
        </p:nvSpPr>
        <p:spPr/>
        <p:txBody>
          <a:bodyPr/>
          <a:lstStyle/>
          <a:p>
            <a:r>
              <a:rPr lang="en-GB" dirty="0"/>
              <a:t>Finland’s Primary Curriculum </a:t>
            </a:r>
            <a:endParaRPr lang="en-US" dirty="0"/>
          </a:p>
        </p:txBody>
      </p:sp>
      <p:sp>
        <p:nvSpPr>
          <p:cNvPr id="3" name="Content Placeholder 2">
            <a:extLst>
              <a:ext uri="{FF2B5EF4-FFF2-40B4-BE49-F238E27FC236}">
                <a16:creationId xmlns:a16="http://schemas.microsoft.com/office/drawing/2014/main" id="{3A83A1B5-476F-A34C-AECB-77F1B05188A8}"/>
              </a:ext>
            </a:extLst>
          </p:cNvPr>
          <p:cNvSpPr>
            <a:spLocks noGrp="1"/>
          </p:cNvSpPr>
          <p:nvPr>
            <p:ph idx="1"/>
          </p:nvPr>
        </p:nvSpPr>
        <p:spPr>
          <a:xfrm>
            <a:off x="1371600" y="2244213"/>
            <a:ext cx="9601200" cy="4274574"/>
          </a:xfrm>
        </p:spPr>
        <p:txBody>
          <a:bodyPr/>
          <a:lstStyle/>
          <a:p>
            <a:pPr marL="0" indent="0">
              <a:buNone/>
            </a:pPr>
            <a:r>
              <a:rPr lang="en-US" dirty="0"/>
              <a:t>Finland prides themselves on creating a curriculum which aims to::</a:t>
            </a:r>
          </a:p>
          <a:p>
            <a:endParaRPr lang="en-GB" dirty="0"/>
          </a:p>
          <a:p>
            <a:r>
              <a:rPr lang="en-GB" dirty="0"/>
              <a:t>promoting student autonomy </a:t>
            </a:r>
          </a:p>
          <a:p>
            <a:r>
              <a:rPr lang="en-GB" dirty="0"/>
              <a:t>Ensure schools are communities </a:t>
            </a:r>
          </a:p>
          <a:p>
            <a:r>
              <a:rPr lang="en-GB" dirty="0"/>
              <a:t>Collaborative opportunities in the classroom </a:t>
            </a:r>
          </a:p>
          <a:p>
            <a:r>
              <a:rPr lang="en-GB" dirty="0"/>
              <a:t>Creating stimulating and enjoyable environments </a:t>
            </a:r>
          </a:p>
          <a:p>
            <a:pPr marL="0" indent="0">
              <a:buNone/>
            </a:pPr>
            <a:endParaRPr lang="en-GB" dirty="0"/>
          </a:p>
          <a:p>
            <a:pPr marL="0" indent="0">
              <a:buNone/>
            </a:pPr>
            <a:r>
              <a:rPr lang="en-GB" dirty="0"/>
              <a:t>(Eurydice, 2020) </a:t>
            </a:r>
          </a:p>
          <a:p>
            <a:pPr marL="0" indent="0">
              <a:buNone/>
            </a:pPr>
            <a:endParaRPr lang="en-GB" dirty="0"/>
          </a:p>
          <a:p>
            <a:pPr marL="0" indent="0">
              <a:buNone/>
            </a:pPr>
            <a:endParaRPr lang="en-US" dirty="0"/>
          </a:p>
          <a:p>
            <a:pPr marL="0" indent="0">
              <a:buNone/>
            </a:pPr>
            <a:endParaRPr lang="en-US" dirty="0"/>
          </a:p>
        </p:txBody>
      </p:sp>
      <p:pic>
        <p:nvPicPr>
          <p:cNvPr id="4" name="Online Media 3" descr="Recorded Sound">
            <a:hlinkClick r:id="" action="ppaction://media"/>
            <a:extLst>
              <a:ext uri="{FF2B5EF4-FFF2-40B4-BE49-F238E27FC236}">
                <a16:creationId xmlns:a16="http://schemas.microsoft.com/office/drawing/2014/main" id="{7682DA2F-4384-B248-AB6B-06F97FFE40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07600" y="415413"/>
            <a:ext cx="812800" cy="812800"/>
          </a:xfrm>
          <a:prstGeom prst="rect">
            <a:avLst/>
          </a:prstGeom>
          <a:solidFill>
            <a:schemeClr val="tx1"/>
          </a:solidFill>
        </p:spPr>
      </p:pic>
    </p:spTree>
    <p:extLst>
      <p:ext uri="{BB962C8B-B14F-4D97-AF65-F5344CB8AC3E}">
        <p14:creationId xmlns:p14="http://schemas.microsoft.com/office/powerpoint/2010/main" val="3392170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6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CF00CB-4A0A-5045-B084-5F1D474E0B06}"/>
              </a:ext>
            </a:extLst>
          </p:cNvPr>
          <p:cNvSpPr>
            <a:spLocks noGrp="1"/>
          </p:cNvSpPr>
          <p:nvPr>
            <p:ph type="title"/>
          </p:nvPr>
        </p:nvSpPr>
        <p:spPr>
          <a:xfrm>
            <a:off x="1938898" y="398206"/>
            <a:ext cx="9055510" cy="1126340"/>
          </a:xfrm>
        </p:spPr>
        <p:txBody>
          <a:bodyPr>
            <a:normAutofit fontScale="90000"/>
          </a:bodyPr>
          <a:lstStyle/>
          <a:p>
            <a:pPr algn="ctr"/>
            <a:r>
              <a:rPr lang="en-US" dirty="0"/>
              <a:t>England’s Primary Curriculum </a:t>
            </a:r>
            <a:br>
              <a:rPr lang="en-US" dirty="0"/>
            </a:br>
            <a:r>
              <a:rPr lang="en-US" dirty="0"/>
              <a:t>- Key Stage One and Two </a:t>
            </a:r>
          </a:p>
        </p:txBody>
      </p:sp>
      <p:sp>
        <p:nvSpPr>
          <p:cNvPr id="21" name="Rectangle 20">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923BED80-4ABF-384E-A707-ADBCBBDC0C18}"/>
              </a:ext>
            </a:extLst>
          </p:cNvPr>
          <p:cNvSpPr>
            <a:spLocks noGrp="1"/>
          </p:cNvSpPr>
          <p:nvPr>
            <p:ph idx="1"/>
          </p:nvPr>
        </p:nvSpPr>
        <p:spPr>
          <a:xfrm>
            <a:off x="2876690" y="1837647"/>
            <a:ext cx="8382714" cy="5020353"/>
          </a:xfrm>
        </p:spPr>
        <p:txBody>
          <a:bodyPr>
            <a:normAutofit/>
          </a:bodyPr>
          <a:lstStyle/>
          <a:p>
            <a:pPr marL="0" indent="0">
              <a:buNone/>
            </a:pPr>
            <a:r>
              <a:rPr lang="en-GB" dirty="0"/>
              <a:t>The Education Act 2002 highlights the fact that each child within the U.K must have an education which encourages development in the following areas: </a:t>
            </a:r>
          </a:p>
          <a:p>
            <a:r>
              <a:rPr lang="en-GB" dirty="0"/>
              <a:t>Spiritual</a:t>
            </a:r>
          </a:p>
          <a:p>
            <a:r>
              <a:rPr lang="en-GB" dirty="0"/>
              <a:t>Moral </a:t>
            </a:r>
          </a:p>
          <a:p>
            <a:r>
              <a:rPr lang="en-GB" dirty="0"/>
              <a:t>Cultural </a:t>
            </a:r>
          </a:p>
          <a:p>
            <a:r>
              <a:rPr lang="en-GB" dirty="0"/>
              <a:t>Mental </a:t>
            </a:r>
          </a:p>
          <a:p>
            <a:r>
              <a:rPr lang="en-GB" dirty="0"/>
              <a:t>Physical </a:t>
            </a:r>
          </a:p>
          <a:p>
            <a:pPr marL="0" indent="0">
              <a:buNone/>
            </a:pPr>
            <a:endParaRPr lang="en-GB" dirty="0"/>
          </a:p>
        </p:txBody>
      </p:sp>
      <p:pic>
        <p:nvPicPr>
          <p:cNvPr id="4" name="Online Media 3" descr="Recorded Sound">
            <a:hlinkClick r:id="" action="ppaction://media"/>
            <a:extLst>
              <a:ext uri="{FF2B5EF4-FFF2-40B4-BE49-F238E27FC236}">
                <a16:creationId xmlns:a16="http://schemas.microsoft.com/office/drawing/2014/main" id="{A9F9EF07-D940-2A4A-B329-C7160C910CA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88008" y="333003"/>
            <a:ext cx="812800" cy="812800"/>
          </a:xfrm>
          <a:prstGeom prst="rect">
            <a:avLst/>
          </a:prstGeom>
          <a:solidFill>
            <a:schemeClr val="tx1"/>
          </a:solidFill>
        </p:spPr>
      </p:pic>
    </p:spTree>
    <p:extLst>
      <p:ext uri="{BB962C8B-B14F-4D97-AF65-F5344CB8AC3E}">
        <p14:creationId xmlns:p14="http://schemas.microsoft.com/office/powerpoint/2010/main" val="177641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5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AB408-F7A5-6E4B-B9AF-ACBFEFCAA3D7}"/>
              </a:ext>
            </a:extLst>
          </p:cNvPr>
          <p:cNvSpPr>
            <a:spLocks noGrp="1"/>
          </p:cNvSpPr>
          <p:nvPr>
            <p:ph type="title"/>
          </p:nvPr>
        </p:nvSpPr>
        <p:spPr/>
        <p:txBody>
          <a:bodyPr/>
          <a:lstStyle/>
          <a:p>
            <a:r>
              <a:rPr lang="en-US" dirty="0"/>
              <a:t>England’s Primary Curriculum </a:t>
            </a:r>
            <a:br>
              <a:rPr lang="en-US" dirty="0"/>
            </a:br>
            <a:r>
              <a:rPr lang="en-US" dirty="0"/>
              <a:t>- Key Stage One and Two </a:t>
            </a:r>
          </a:p>
        </p:txBody>
      </p:sp>
      <p:sp>
        <p:nvSpPr>
          <p:cNvPr id="3" name="Content Placeholder 2">
            <a:extLst>
              <a:ext uri="{FF2B5EF4-FFF2-40B4-BE49-F238E27FC236}">
                <a16:creationId xmlns:a16="http://schemas.microsoft.com/office/drawing/2014/main" id="{3A09A1C5-EA22-5643-BC92-F380B4801F8A}"/>
              </a:ext>
            </a:extLst>
          </p:cNvPr>
          <p:cNvSpPr>
            <a:spLocks noGrp="1"/>
          </p:cNvSpPr>
          <p:nvPr>
            <p:ph idx="1"/>
          </p:nvPr>
        </p:nvSpPr>
        <p:spPr/>
        <p:txBody>
          <a:bodyPr/>
          <a:lstStyle/>
          <a:p>
            <a:pPr marL="0" indent="0">
              <a:buNone/>
            </a:pPr>
            <a:r>
              <a:rPr lang="en-US" dirty="0"/>
              <a:t>What are the aims of the Primary Curriculum with England?</a:t>
            </a:r>
          </a:p>
          <a:p>
            <a:r>
              <a:rPr lang="en-US" dirty="0"/>
              <a:t>The aims link closely with the Education act </a:t>
            </a:r>
          </a:p>
          <a:p>
            <a:r>
              <a:rPr lang="en-US" dirty="0"/>
              <a:t>(Department of Education, 2013) suggests that the curriculum aims to ensure that children are ‘educated citizens’. Through doing this teachers are expected to introduce their pupils to thoughts and ideas to help them find an respect and value in innovation and creativity.  </a:t>
            </a:r>
          </a:p>
          <a:p>
            <a:r>
              <a:rPr lang="en-US" dirty="0"/>
              <a:t>(Department of Education, 2013) states that ‘the national curriculum provides an outline of core knowledge’ the curriculum also gives educators the room to expand and explore outside of the set guidelines. </a:t>
            </a:r>
          </a:p>
          <a:p>
            <a:pPr marL="0" indent="0">
              <a:buNone/>
            </a:pPr>
            <a:endParaRPr lang="en-US" dirty="0"/>
          </a:p>
          <a:p>
            <a:pPr marL="0" indent="0">
              <a:buNone/>
            </a:pPr>
            <a:endParaRPr lang="en-US" dirty="0"/>
          </a:p>
        </p:txBody>
      </p:sp>
      <p:pic>
        <p:nvPicPr>
          <p:cNvPr id="4" name="Online Media 3" descr="Recorded Sound">
            <a:hlinkClick r:id="" action="ppaction://media"/>
            <a:extLst>
              <a:ext uri="{FF2B5EF4-FFF2-40B4-BE49-F238E27FC236}">
                <a16:creationId xmlns:a16="http://schemas.microsoft.com/office/drawing/2014/main" id="{B7088CD9-0B96-C44C-9297-87AE0A2692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66400" y="279400"/>
            <a:ext cx="812800" cy="812800"/>
          </a:xfrm>
          <a:prstGeom prst="rect">
            <a:avLst/>
          </a:prstGeom>
          <a:solidFill>
            <a:schemeClr val="tx1"/>
          </a:solidFill>
        </p:spPr>
      </p:pic>
    </p:spTree>
    <p:extLst>
      <p:ext uri="{BB962C8B-B14F-4D97-AF65-F5344CB8AC3E}">
        <p14:creationId xmlns:p14="http://schemas.microsoft.com/office/powerpoint/2010/main" val="118826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1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DC394-8D1F-7A4A-B9EA-67DBBA054B36}"/>
              </a:ext>
            </a:extLst>
          </p:cNvPr>
          <p:cNvSpPr>
            <a:spLocks noGrp="1"/>
          </p:cNvSpPr>
          <p:nvPr>
            <p:ph type="title"/>
          </p:nvPr>
        </p:nvSpPr>
        <p:spPr/>
        <p:txBody>
          <a:bodyPr/>
          <a:lstStyle/>
          <a:p>
            <a:r>
              <a:rPr lang="en-US" dirty="0"/>
              <a:t>Curriculum reform </a:t>
            </a:r>
          </a:p>
        </p:txBody>
      </p:sp>
      <p:sp>
        <p:nvSpPr>
          <p:cNvPr id="3" name="Content Placeholder 2">
            <a:extLst>
              <a:ext uri="{FF2B5EF4-FFF2-40B4-BE49-F238E27FC236}">
                <a16:creationId xmlns:a16="http://schemas.microsoft.com/office/drawing/2014/main" id="{94E8213A-42BD-104D-AA02-454A58D409E9}"/>
              </a:ext>
            </a:extLst>
          </p:cNvPr>
          <p:cNvSpPr>
            <a:spLocks noGrp="1"/>
          </p:cNvSpPr>
          <p:nvPr>
            <p:ph idx="1"/>
          </p:nvPr>
        </p:nvSpPr>
        <p:spPr>
          <a:xfrm>
            <a:off x="1371600" y="1638300"/>
            <a:ext cx="9601200" cy="4533900"/>
          </a:xfrm>
        </p:spPr>
        <p:txBody>
          <a:bodyPr>
            <a:normAutofit lnSpcReduction="10000"/>
          </a:bodyPr>
          <a:lstStyle/>
          <a:p>
            <a:r>
              <a:rPr lang="en-US" dirty="0"/>
              <a:t>2014-2017 Finland saw a reform in the national curriculum which aimed to ensure that the curriculum was keeping up to date with the ever changing world. </a:t>
            </a:r>
          </a:p>
          <a:p>
            <a:r>
              <a:rPr lang="en-US" dirty="0"/>
              <a:t>The new curriculum reform focused on a fair and equal level of education throughout Finland  </a:t>
            </a:r>
          </a:p>
          <a:p>
            <a:r>
              <a:rPr lang="en-US" dirty="0"/>
              <a:t>The new curriculum also wants to make sure that the education which is being received at primary level is sustainable for the students and the Finnish society as a whole </a:t>
            </a:r>
          </a:p>
          <a:p>
            <a:r>
              <a:rPr lang="en-US" dirty="0"/>
              <a:t>The aim essentially is to ensure that the learning is not just for the present but that it will be able to serve as life long learning. </a:t>
            </a:r>
          </a:p>
          <a:p>
            <a:r>
              <a:rPr lang="en-US" dirty="0"/>
              <a:t>The Finnish schools have been using the new curriculum for a few years now and has seen drastic improvements to the quality of education which the students are receiving</a:t>
            </a:r>
          </a:p>
          <a:p>
            <a:pPr marL="0" indent="0">
              <a:buNone/>
            </a:pPr>
            <a:r>
              <a:rPr lang="en-US" dirty="0"/>
              <a:t>(</a:t>
            </a:r>
            <a:r>
              <a:rPr lang="en-US" dirty="0" err="1"/>
              <a:t>Matthes</a:t>
            </a:r>
            <a:r>
              <a:rPr lang="en-US" dirty="0"/>
              <a:t> et al, 2018)</a:t>
            </a:r>
          </a:p>
        </p:txBody>
      </p:sp>
      <p:pic>
        <p:nvPicPr>
          <p:cNvPr id="5" name="Online Media 4" descr="Recorded Sound">
            <a:hlinkClick r:id="" action="ppaction://media"/>
            <a:extLst>
              <a:ext uri="{FF2B5EF4-FFF2-40B4-BE49-F238E27FC236}">
                <a16:creationId xmlns:a16="http://schemas.microsoft.com/office/drawing/2014/main" id="{5A51F7A8-B805-3B4B-8AF7-131A436A52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03045" y="349250"/>
            <a:ext cx="812800" cy="812800"/>
          </a:xfrm>
          <a:prstGeom prst="rect">
            <a:avLst/>
          </a:prstGeom>
          <a:solidFill>
            <a:schemeClr val="tx2"/>
          </a:solidFill>
        </p:spPr>
      </p:pic>
    </p:spTree>
    <p:extLst>
      <p:ext uri="{BB962C8B-B14F-4D97-AF65-F5344CB8AC3E}">
        <p14:creationId xmlns:p14="http://schemas.microsoft.com/office/powerpoint/2010/main" val="2791173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81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831BF295-A517-684D-A2F8-B5284AD53162}"/>
              </a:ext>
            </a:extLst>
          </p:cNvPr>
          <p:cNvSpPr txBox="1"/>
          <p:nvPr/>
        </p:nvSpPr>
        <p:spPr>
          <a:xfrm>
            <a:off x="2483892" y="2047164"/>
            <a:ext cx="8775511" cy="1569660"/>
          </a:xfrm>
          <a:prstGeom prst="rect">
            <a:avLst/>
          </a:prstGeom>
          <a:noFill/>
        </p:spPr>
        <p:txBody>
          <a:bodyPr wrap="square" rtlCol="0">
            <a:spAutoFit/>
          </a:bodyPr>
          <a:lstStyle/>
          <a:p>
            <a:pPr algn="ctr"/>
            <a:r>
              <a:rPr lang="en-US" sz="4800" dirty="0"/>
              <a:t>Comparing the subjects taught in Finland vs England</a:t>
            </a:r>
          </a:p>
        </p:txBody>
      </p:sp>
      <p:pic>
        <p:nvPicPr>
          <p:cNvPr id="15" name="Online Media 14" descr="Recorded Sound">
            <a:hlinkClick r:id="" action="ppaction://media"/>
            <a:extLst>
              <a:ext uri="{FF2B5EF4-FFF2-40B4-BE49-F238E27FC236}">
                <a16:creationId xmlns:a16="http://schemas.microsoft.com/office/drawing/2014/main" id="{CD50F276-1890-AE48-90BD-0A8BA3DE8F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53003" y="238457"/>
            <a:ext cx="812800" cy="812800"/>
          </a:xfrm>
          <a:prstGeom prst="rect">
            <a:avLst/>
          </a:prstGeom>
          <a:solidFill>
            <a:schemeClr val="tx1"/>
          </a:solidFill>
        </p:spPr>
      </p:pic>
    </p:spTree>
    <p:extLst>
      <p:ext uri="{BB962C8B-B14F-4D97-AF65-F5344CB8AC3E}">
        <p14:creationId xmlns:p14="http://schemas.microsoft.com/office/powerpoint/2010/main" val="785664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04"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7991F607-AE92-454B-9F4D-669A8C590B65}"/>
              </a:ext>
            </a:extLst>
          </p:cNvPr>
          <p:cNvPicPr>
            <a:picLocks noGrp="1" noChangeAspect="1"/>
          </p:cNvPicPr>
          <p:nvPr>
            <p:ph idx="1"/>
          </p:nvPr>
        </p:nvPicPr>
        <p:blipFill>
          <a:blip r:embed="rId4"/>
          <a:stretch>
            <a:fillRect/>
          </a:stretch>
        </p:blipFill>
        <p:spPr>
          <a:xfrm>
            <a:off x="1180532" y="448672"/>
            <a:ext cx="6571396" cy="3916906"/>
          </a:xfrm>
          <a:prstGeom prst="rect">
            <a:avLst/>
          </a:prstGeom>
        </p:spPr>
      </p:pic>
      <p:pic>
        <p:nvPicPr>
          <p:cNvPr id="5" name="Picture 4">
            <a:extLst>
              <a:ext uri="{FF2B5EF4-FFF2-40B4-BE49-F238E27FC236}">
                <a16:creationId xmlns:a16="http://schemas.microsoft.com/office/drawing/2014/main" id="{D4DFC439-961F-394C-BAB9-609CAE4B49BC}"/>
              </a:ext>
            </a:extLst>
          </p:cNvPr>
          <p:cNvPicPr>
            <a:picLocks noChangeAspect="1"/>
          </p:cNvPicPr>
          <p:nvPr/>
        </p:nvPicPr>
        <p:blipFill>
          <a:blip r:embed="rId5"/>
          <a:stretch>
            <a:fillRect/>
          </a:stretch>
        </p:blipFill>
        <p:spPr>
          <a:xfrm>
            <a:off x="8132521" y="0"/>
            <a:ext cx="3912244" cy="4619413"/>
          </a:xfrm>
          <a:prstGeom prst="rect">
            <a:avLst/>
          </a:prstGeom>
        </p:spPr>
      </p:pic>
      <p:pic>
        <p:nvPicPr>
          <p:cNvPr id="6" name="Picture 5">
            <a:extLst>
              <a:ext uri="{FF2B5EF4-FFF2-40B4-BE49-F238E27FC236}">
                <a16:creationId xmlns:a16="http://schemas.microsoft.com/office/drawing/2014/main" id="{81464CE1-AE4C-FC4C-8924-0BEC72A305FC}"/>
              </a:ext>
            </a:extLst>
          </p:cNvPr>
          <p:cNvPicPr>
            <a:picLocks noChangeAspect="1"/>
          </p:cNvPicPr>
          <p:nvPr/>
        </p:nvPicPr>
        <p:blipFill rotWithShape="1">
          <a:blip r:embed="rId6"/>
          <a:srcRect t="5762" r="3" b="3"/>
          <a:stretch/>
        </p:blipFill>
        <p:spPr>
          <a:xfrm>
            <a:off x="8132521" y="4776716"/>
            <a:ext cx="3804650" cy="1616548"/>
          </a:xfrm>
          <a:prstGeom prst="rect">
            <a:avLst/>
          </a:prstGeom>
        </p:spPr>
      </p:pic>
      <p:sp>
        <p:nvSpPr>
          <p:cNvPr id="7" name="Rectangle 6">
            <a:extLst>
              <a:ext uri="{FF2B5EF4-FFF2-40B4-BE49-F238E27FC236}">
                <a16:creationId xmlns:a16="http://schemas.microsoft.com/office/drawing/2014/main" id="{AFD6ABB9-243E-0F47-83A6-1A7CFE42705C}"/>
              </a:ext>
            </a:extLst>
          </p:cNvPr>
          <p:cNvSpPr/>
          <p:nvPr/>
        </p:nvSpPr>
        <p:spPr>
          <a:xfrm>
            <a:off x="1914464" y="5001550"/>
            <a:ext cx="6096000" cy="923330"/>
          </a:xfrm>
          <a:prstGeom prst="rect">
            <a:avLst/>
          </a:prstGeom>
        </p:spPr>
        <p:txBody>
          <a:bodyPr>
            <a:spAutoFit/>
          </a:bodyPr>
          <a:lstStyle/>
          <a:p>
            <a:r>
              <a:rPr lang="en-US" dirty="0"/>
              <a:t>The Two tables show the subjects covered throughout Key stage 1 and 2 in England and the above list highlights the subjects taught in Finland</a:t>
            </a:r>
          </a:p>
        </p:txBody>
      </p:sp>
      <p:sp>
        <p:nvSpPr>
          <p:cNvPr id="8" name="Rectangle 7">
            <a:extLst>
              <a:ext uri="{FF2B5EF4-FFF2-40B4-BE49-F238E27FC236}">
                <a16:creationId xmlns:a16="http://schemas.microsoft.com/office/drawing/2014/main" id="{3F93B103-C8FD-534A-99D1-120463D765E8}"/>
              </a:ext>
            </a:extLst>
          </p:cNvPr>
          <p:cNvSpPr/>
          <p:nvPr/>
        </p:nvSpPr>
        <p:spPr>
          <a:xfrm>
            <a:off x="8905701" y="6393264"/>
            <a:ext cx="3288144" cy="369332"/>
          </a:xfrm>
          <a:prstGeom prst="rect">
            <a:avLst/>
          </a:prstGeom>
        </p:spPr>
        <p:txBody>
          <a:bodyPr wrap="none">
            <a:spAutoFit/>
          </a:bodyPr>
          <a:lstStyle/>
          <a:p>
            <a:r>
              <a:rPr lang="en-US" dirty="0"/>
              <a:t>Department of Education (2013</a:t>
            </a:r>
          </a:p>
        </p:txBody>
      </p:sp>
      <p:sp>
        <p:nvSpPr>
          <p:cNvPr id="9" name="Rectangle 8">
            <a:extLst>
              <a:ext uri="{FF2B5EF4-FFF2-40B4-BE49-F238E27FC236}">
                <a16:creationId xmlns:a16="http://schemas.microsoft.com/office/drawing/2014/main" id="{F9C71323-4322-8C44-B993-198677FA0926}"/>
              </a:ext>
            </a:extLst>
          </p:cNvPr>
          <p:cNvSpPr/>
          <p:nvPr/>
        </p:nvSpPr>
        <p:spPr>
          <a:xfrm>
            <a:off x="817745" y="4407384"/>
            <a:ext cx="1866665" cy="369332"/>
          </a:xfrm>
          <a:prstGeom prst="rect">
            <a:avLst/>
          </a:prstGeom>
        </p:spPr>
        <p:txBody>
          <a:bodyPr wrap="none">
            <a:spAutoFit/>
          </a:bodyPr>
          <a:lstStyle/>
          <a:p>
            <a:r>
              <a:rPr lang="en-GB" dirty="0"/>
              <a:t>(Eurydice, 2020) </a:t>
            </a:r>
          </a:p>
        </p:txBody>
      </p:sp>
      <p:pic>
        <p:nvPicPr>
          <p:cNvPr id="10" name="Online Media 9" descr="Recorded Sound">
            <a:hlinkClick r:id="" action="ppaction://media"/>
            <a:extLst>
              <a:ext uri="{FF2B5EF4-FFF2-40B4-BE49-F238E27FC236}">
                <a16:creationId xmlns:a16="http://schemas.microsoft.com/office/drawing/2014/main" id="{A3D01158-A959-FA47-A163-D82E3DDBD74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01664" y="5949796"/>
            <a:ext cx="812800" cy="812800"/>
          </a:xfrm>
          <a:prstGeom prst="rect">
            <a:avLst/>
          </a:prstGeom>
          <a:solidFill>
            <a:schemeClr val="tx1"/>
          </a:solidFill>
        </p:spPr>
      </p:pic>
    </p:spTree>
    <p:extLst>
      <p:ext uri="{BB962C8B-B14F-4D97-AF65-F5344CB8AC3E}">
        <p14:creationId xmlns:p14="http://schemas.microsoft.com/office/powerpoint/2010/main" val="152654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88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081D-C07F-6C4C-910D-51CE3FBB7FE8}"/>
              </a:ext>
            </a:extLst>
          </p:cNvPr>
          <p:cNvSpPr>
            <a:spLocks noGrp="1"/>
          </p:cNvSpPr>
          <p:nvPr>
            <p:ph type="title"/>
          </p:nvPr>
        </p:nvSpPr>
        <p:spPr/>
        <p:txBody>
          <a:bodyPr/>
          <a:lstStyle/>
          <a:p>
            <a:r>
              <a:rPr lang="en-US" dirty="0"/>
              <a:t>Supporting evidence </a:t>
            </a:r>
          </a:p>
        </p:txBody>
      </p:sp>
      <p:graphicFrame>
        <p:nvGraphicFramePr>
          <p:cNvPr id="4" name="Table 3">
            <a:extLst>
              <a:ext uri="{FF2B5EF4-FFF2-40B4-BE49-F238E27FC236}">
                <a16:creationId xmlns:a16="http://schemas.microsoft.com/office/drawing/2014/main" id="{BA2A5BF5-F65F-AF4A-BD2F-A23484DA7741}"/>
              </a:ext>
            </a:extLst>
          </p:cNvPr>
          <p:cNvGraphicFramePr>
            <a:graphicFrameLocks noGrp="1"/>
          </p:cNvGraphicFramePr>
          <p:nvPr>
            <p:extLst>
              <p:ext uri="{D42A27DB-BD31-4B8C-83A1-F6EECF244321}">
                <p14:modId xmlns:p14="http://schemas.microsoft.com/office/powerpoint/2010/main" val="3653982512"/>
              </p:ext>
            </p:extLst>
          </p:nvPr>
        </p:nvGraphicFramePr>
        <p:xfrm>
          <a:off x="863599" y="2171699"/>
          <a:ext cx="11192934" cy="3246462"/>
        </p:xfrm>
        <a:graphic>
          <a:graphicData uri="http://schemas.openxmlformats.org/drawingml/2006/table">
            <a:tbl>
              <a:tblPr firstRow="1" bandRow="1">
                <a:tableStyleId>{5C22544A-7EE6-4342-B048-85BDC9FD1C3A}</a:tableStyleId>
              </a:tblPr>
              <a:tblGrid>
                <a:gridCol w="5596467">
                  <a:extLst>
                    <a:ext uri="{9D8B030D-6E8A-4147-A177-3AD203B41FA5}">
                      <a16:colId xmlns:a16="http://schemas.microsoft.com/office/drawing/2014/main" val="93222622"/>
                    </a:ext>
                  </a:extLst>
                </a:gridCol>
                <a:gridCol w="5596467">
                  <a:extLst>
                    <a:ext uri="{9D8B030D-6E8A-4147-A177-3AD203B41FA5}">
                      <a16:colId xmlns:a16="http://schemas.microsoft.com/office/drawing/2014/main" val="4131360095"/>
                    </a:ext>
                  </a:extLst>
                </a:gridCol>
              </a:tblGrid>
              <a:tr h="485639">
                <a:tc>
                  <a:txBody>
                    <a:bodyPr/>
                    <a:lstStyle/>
                    <a:p>
                      <a:r>
                        <a:rPr lang="en-US" dirty="0"/>
                        <a:t>Drawbacks</a:t>
                      </a:r>
                    </a:p>
                  </a:txBody>
                  <a:tcPr/>
                </a:tc>
                <a:tc>
                  <a:txBody>
                    <a:bodyPr/>
                    <a:lstStyle/>
                    <a:p>
                      <a:r>
                        <a:rPr lang="en-US" dirty="0"/>
                        <a:t>Positives</a:t>
                      </a:r>
                    </a:p>
                  </a:txBody>
                  <a:tcPr/>
                </a:tc>
                <a:extLst>
                  <a:ext uri="{0D108BD9-81ED-4DB2-BD59-A6C34878D82A}">
                    <a16:rowId xmlns:a16="http://schemas.microsoft.com/office/drawing/2014/main" val="54555667"/>
                  </a:ext>
                </a:extLst>
              </a:tr>
              <a:tr h="22751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Finland were ranking at the top of the PISA boards since 2001, however there has been a steady decline on their scores (may be due to the more holistic approach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 child left behind – there is a focus of equality across all schools so much so that within the PISA scoring there was only a 6% average difference between children in different schools (shows that their curriculum is inclusive)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txBody>
                  <a:tcPr/>
                </a:tc>
                <a:extLst>
                  <a:ext uri="{0D108BD9-81ED-4DB2-BD59-A6C34878D82A}">
                    <a16:rowId xmlns:a16="http://schemas.microsoft.com/office/drawing/2014/main" val="2181498986"/>
                  </a:ext>
                </a:extLst>
              </a:tr>
              <a:tr h="485639">
                <a:tc>
                  <a:txBody>
                    <a:bodyPr/>
                    <a:lstStyle/>
                    <a:p>
                      <a:endParaRPr lang="en-US"/>
                    </a:p>
                  </a:txBody>
                  <a:tcPr/>
                </a:tc>
                <a:tc>
                  <a:txBody>
                    <a:bodyPr/>
                    <a:lstStyle/>
                    <a:p>
                      <a:endParaRPr lang="en-US" dirty="0"/>
                    </a:p>
                  </a:txBody>
                  <a:tcPr/>
                </a:tc>
                <a:extLst>
                  <a:ext uri="{0D108BD9-81ED-4DB2-BD59-A6C34878D82A}">
                    <a16:rowId xmlns:a16="http://schemas.microsoft.com/office/drawing/2014/main" val="793352213"/>
                  </a:ext>
                </a:extLst>
              </a:tr>
            </a:tbl>
          </a:graphicData>
        </a:graphic>
      </p:graphicFrame>
      <p:pic>
        <p:nvPicPr>
          <p:cNvPr id="7" name="Online Media 6" descr="Recorded Sound">
            <a:hlinkClick r:id="" action="ppaction://media"/>
            <a:extLst>
              <a:ext uri="{FF2B5EF4-FFF2-40B4-BE49-F238E27FC236}">
                <a16:creationId xmlns:a16="http://schemas.microsoft.com/office/drawing/2014/main" id="{52537DE4-F631-294E-B4C2-B2159FAB4B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01866" y="685799"/>
            <a:ext cx="812800" cy="812800"/>
          </a:xfrm>
          <a:prstGeom prst="rect">
            <a:avLst/>
          </a:prstGeom>
          <a:solidFill>
            <a:schemeClr val="tx1"/>
          </a:solidFill>
        </p:spPr>
      </p:pic>
      <p:sp>
        <p:nvSpPr>
          <p:cNvPr id="8" name="Rectangle 7">
            <a:extLst>
              <a:ext uri="{FF2B5EF4-FFF2-40B4-BE49-F238E27FC236}">
                <a16:creationId xmlns:a16="http://schemas.microsoft.com/office/drawing/2014/main" id="{A0798C33-4BE3-0146-9426-066AB6A24B64}"/>
              </a:ext>
            </a:extLst>
          </p:cNvPr>
          <p:cNvSpPr/>
          <p:nvPr/>
        </p:nvSpPr>
        <p:spPr>
          <a:xfrm>
            <a:off x="8949207" y="5564453"/>
            <a:ext cx="3049617" cy="369332"/>
          </a:xfrm>
          <a:prstGeom prst="rect">
            <a:avLst/>
          </a:prstGeom>
        </p:spPr>
        <p:txBody>
          <a:bodyPr wrap="none">
            <a:spAutoFit/>
          </a:bodyPr>
          <a:lstStyle/>
          <a:p>
            <a:r>
              <a:rPr lang="en-GB" dirty="0"/>
              <a:t>(Kujala, T &amp; Hakala, L. 2020) </a:t>
            </a:r>
            <a:endParaRPr lang="en-US" dirty="0"/>
          </a:p>
        </p:txBody>
      </p:sp>
    </p:spTree>
    <p:extLst>
      <p:ext uri="{BB962C8B-B14F-4D97-AF65-F5344CB8AC3E}">
        <p14:creationId xmlns:p14="http://schemas.microsoft.com/office/powerpoint/2010/main" val="3023374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88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47624-BEA6-BC4E-979A-100459C16E3D}"/>
              </a:ext>
            </a:extLst>
          </p:cNvPr>
          <p:cNvSpPr>
            <a:spLocks noGrp="1"/>
          </p:cNvSpPr>
          <p:nvPr>
            <p:ph type="title"/>
          </p:nvPr>
        </p:nvSpPr>
        <p:spPr>
          <a:xfrm>
            <a:off x="5370395" y="3156045"/>
            <a:ext cx="3214048" cy="1485900"/>
          </a:xfrm>
        </p:spPr>
        <p:txBody>
          <a:bodyPr/>
          <a:lstStyle/>
          <a:p>
            <a:r>
              <a:rPr lang="en-US" dirty="0"/>
              <a:t>Conclusion </a:t>
            </a:r>
          </a:p>
        </p:txBody>
      </p:sp>
      <p:pic>
        <p:nvPicPr>
          <p:cNvPr id="4" name="Online Media 3" descr="Recorded Sound">
            <a:hlinkClick r:id="" action="ppaction://media"/>
            <a:extLst>
              <a:ext uri="{FF2B5EF4-FFF2-40B4-BE49-F238E27FC236}">
                <a16:creationId xmlns:a16="http://schemas.microsoft.com/office/drawing/2014/main" id="{12CBA06F-3B54-7840-B027-41824F262B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52669" y="374935"/>
            <a:ext cx="812800" cy="812800"/>
          </a:xfrm>
          <a:prstGeom prst="rect">
            <a:avLst/>
          </a:prstGeom>
          <a:solidFill>
            <a:schemeClr val="tx1"/>
          </a:solidFill>
        </p:spPr>
      </p:pic>
    </p:spTree>
    <p:extLst>
      <p:ext uri="{BB962C8B-B14F-4D97-AF65-F5344CB8AC3E}">
        <p14:creationId xmlns:p14="http://schemas.microsoft.com/office/powerpoint/2010/main" val="257594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0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188FC-5085-6C46-8D16-8860301B4204}"/>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AD76A850-C5F5-AC47-A011-3AF89E9384A5}"/>
              </a:ext>
            </a:extLst>
          </p:cNvPr>
          <p:cNvSpPr>
            <a:spLocks noGrp="1"/>
          </p:cNvSpPr>
          <p:nvPr>
            <p:ph idx="1"/>
          </p:nvPr>
        </p:nvSpPr>
        <p:spPr>
          <a:xfrm>
            <a:off x="1371600" y="1638300"/>
            <a:ext cx="9601200" cy="5219700"/>
          </a:xfrm>
        </p:spPr>
        <p:txBody>
          <a:bodyPr>
            <a:normAutofit fontScale="85000" lnSpcReduction="20000"/>
          </a:bodyPr>
          <a:lstStyle/>
          <a:p>
            <a:pPr marL="0" indent="0">
              <a:buNone/>
            </a:pPr>
            <a:r>
              <a:rPr lang="en-GB" dirty="0"/>
              <a:t>Department of Education, 2013. </a:t>
            </a:r>
            <a:r>
              <a:rPr lang="en-GB" i="1" dirty="0"/>
              <a:t>The national curriculum in England: Key stages 1 and 2 framework document</a:t>
            </a:r>
            <a:r>
              <a:rPr lang="en-GB" dirty="0"/>
              <a:t>. Available at: </a:t>
            </a:r>
            <a:r>
              <a:rPr lang="en-GB" dirty="0">
                <a:hlinkClick r:id="rId2"/>
              </a:rPr>
              <a:t>https://assets.publishing.service.gov.uk/government/uploads/system/uploads/attachment_data/file/425601/PRIMARY_national_curriculum.pdf</a:t>
            </a:r>
            <a:r>
              <a:rPr lang="en-GB" dirty="0"/>
              <a:t> [Accessed 27th April 2021]</a:t>
            </a:r>
          </a:p>
          <a:p>
            <a:pPr marL="0" indent="0">
              <a:buNone/>
            </a:pPr>
            <a:r>
              <a:rPr lang="en-GB" dirty="0"/>
              <a:t>Department of Education, 2013. </a:t>
            </a:r>
            <a:r>
              <a:rPr lang="en-GB" i="1" dirty="0"/>
              <a:t>National Curriculum</a:t>
            </a:r>
            <a:r>
              <a:rPr lang="en-GB" dirty="0"/>
              <a:t>. Available at: </a:t>
            </a:r>
            <a:r>
              <a:rPr lang="en-GB" dirty="0">
                <a:hlinkClick r:id="rId3"/>
              </a:rPr>
              <a:t>https://www.gov.uk/government/collections/national-curriculum</a:t>
            </a:r>
            <a:r>
              <a:rPr lang="en-GB" dirty="0"/>
              <a:t> [Accessed 27th April 2021]</a:t>
            </a:r>
          </a:p>
          <a:p>
            <a:pPr marL="0" indent="0">
              <a:buNone/>
            </a:pPr>
            <a:r>
              <a:rPr lang="en-GB" dirty="0"/>
              <a:t>Eurydice, 2020. </a:t>
            </a:r>
            <a:r>
              <a:rPr lang="en-GB" i="1" dirty="0"/>
              <a:t>Single Structure Education (Integrated Primary and Lower Secondary Education) - Eurydice - European Commission</a:t>
            </a:r>
            <a:r>
              <a:rPr lang="en-GB" dirty="0"/>
              <a:t>. [online] Eurydice - European Commission. Available at: &lt;https://</a:t>
            </a:r>
            <a:r>
              <a:rPr lang="en-GB" dirty="0" err="1"/>
              <a:t>eacea.ec.europa.eu</a:t>
            </a:r>
            <a:r>
              <a:rPr lang="en-GB" dirty="0"/>
              <a:t>/national-policies/</a:t>
            </a:r>
            <a:r>
              <a:rPr lang="en-GB" dirty="0" err="1"/>
              <a:t>eurydice</a:t>
            </a:r>
            <a:r>
              <a:rPr lang="en-GB" dirty="0"/>
              <a:t>/</a:t>
            </a:r>
            <a:r>
              <a:rPr lang="en-GB" dirty="0" err="1"/>
              <a:t>finland</a:t>
            </a:r>
            <a:r>
              <a:rPr lang="en-GB" dirty="0"/>
              <a:t>/single-structure-education-integrated-primary-and-lower-secondary-education_en&gt; [Accessed 3 May 2021].</a:t>
            </a:r>
          </a:p>
          <a:p>
            <a:pPr marL="0" indent="0">
              <a:buNone/>
            </a:pPr>
            <a:r>
              <a:rPr lang="en-GB" dirty="0"/>
              <a:t>Simply Learning Tuition, 2021. </a:t>
            </a:r>
            <a:r>
              <a:rPr lang="en-GB" i="1" dirty="0"/>
              <a:t>Everything You Need to Know About the Finnish Education System | Simply Learning Tuition</a:t>
            </a:r>
            <a:r>
              <a:rPr lang="en-GB" dirty="0"/>
              <a:t>. [online] Simply Learning Tuition. Available at: &lt;https://</a:t>
            </a:r>
            <a:r>
              <a:rPr lang="en-GB" dirty="0" err="1"/>
              <a:t>www.simplylearningtuition.co.uk</a:t>
            </a:r>
            <a:r>
              <a:rPr lang="en-GB" dirty="0"/>
              <a:t>/advice-for-parents/everything-you-need-to-know-about-the-</a:t>
            </a:r>
            <a:r>
              <a:rPr lang="en-GB" dirty="0" err="1"/>
              <a:t>finnish</a:t>
            </a:r>
            <a:r>
              <a:rPr lang="en-GB" dirty="0"/>
              <a:t>-education-system/#:~:text=Primary%20School%3A%20Age%207%2D13,amongst%20students%2C%20parents%20and%20teachers.&amp;text=There%20is%20no%20competition%20between,a%20private%20or%20state%20education.&gt; [Accessed 4 May 2021].</a:t>
            </a:r>
          </a:p>
          <a:p>
            <a:pPr marL="0" indent="0">
              <a:buNone/>
            </a:pPr>
            <a:r>
              <a:rPr lang="en-GB" dirty="0"/>
              <a:t>Kujala, T &amp; Hakala, L. (2020). Finnish primary school curriculum. Available at: </a:t>
            </a:r>
            <a:r>
              <a:rPr lang="en-GB" dirty="0">
                <a:hlinkClick r:id="rId4"/>
              </a:rPr>
              <a:t>https://www.researchgate.net/publication/340949191_Finnish_primary_school_curriculum</a:t>
            </a:r>
            <a:r>
              <a:rPr lang="en-GB" dirty="0"/>
              <a:t> [Accessed 3rd May 2021]</a:t>
            </a:r>
          </a:p>
          <a:p>
            <a:pPr marL="0" indent="0">
              <a:buNone/>
            </a:pPr>
            <a:r>
              <a:rPr lang="en-GB" dirty="0"/>
              <a:t>UK Public General Acts, 2002. </a:t>
            </a:r>
            <a:r>
              <a:rPr lang="en-GB" i="1" dirty="0"/>
              <a:t>Education Act</a:t>
            </a:r>
            <a:r>
              <a:rPr lang="en-GB" dirty="0"/>
              <a:t>. Available at: </a:t>
            </a:r>
            <a:r>
              <a:rPr lang="en-GB" dirty="0">
                <a:hlinkClick r:id="rId5"/>
              </a:rPr>
              <a:t>https://www.legislation.gov.uk/ukpga/2002/32/contents</a:t>
            </a:r>
            <a:r>
              <a:rPr lang="en-GB" dirty="0"/>
              <a:t> [Accessed 27th April 2021]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97081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D0FDD5-8332-5048-BA42-34F059DC111A}"/>
              </a:ext>
            </a:extLst>
          </p:cNvPr>
          <p:cNvSpPr>
            <a:spLocks noGrp="1"/>
          </p:cNvSpPr>
          <p:nvPr>
            <p:ph idx="1"/>
          </p:nvPr>
        </p:nvSpPr>
        <p:spPr>
          <a:xfrm>
            <a:off x="1295400" y="495300"/>
            <a:ext cx="9601200" cy="5867400"/>
          </a:xfrm>
        </p:spPr>
        <p:txBody>
          <a:bodyPr/>
          <a:lstStyle/>
          <a:p>
            <a:pPr marL="0" indent="0">
              <a:buNone/>
            </a:pPr>
            <a:r>
              <a:rPr lang="en-GB" dirty="0" err="1"/>
              <a:t>Matthes</a:t>
            </a:r>
            <a:r>
              <a:rPr lang="en-GB" dirty="0"/>
              <a:t>, M., </a:t>
            </a:r>
            <a:r>
              <a:rPr lang="en-GB" dirty="0" err="1"/>
              <a:t>Pulkkinen</a:t>
            </a:r>
            <a:r>
              <a:rPr lang="en-GB" dirty="0"/>
              <a:t>, L., </a:t>
            </a:r>
            <a:r>
              <a:rPr lang="en-GB" dirty="0" err="1"/>
              <a:t>Clouder</a:t>
            </a:r>
            <a:r>
              <a:rPr lang="en-GB" dirty="0"/>
              <a:t>, C. and </a:t>
            </a:r>
            <a:r>
              <a:rPr lang="en-GB" dirty="0" err="1"/>
              <a:t>Heys</a:t>
            </a:r>
            <a:r>
              <a:rPr lang="en-GB" dirty="0"/>
              <a:t>, B., 2018. </a:t>
            </a:r>
            <a:r>
              <a:rPr lang="en-GB" i="1" dirty="0"/>
              <a:t>Improving the Quality of Childhood in Europe</a:t>
            </a:r>
            <a:r>
              <a:rPr lang="en-GB" dirty="0"/>
              <a:t>. 7th ed. Brussels: Alliance for Childhood European Network Foundation, pp.75-89.</a:t>
            </a:r>
          </a:p>
          <a:p>
            <a:pPr marL="0" indent="0">
              <a:buNone/>
            </a:pPr>
            <a:r>
              <a:rPr lang="en-GB" dirty="0"/>
              <a:t>UK Public General Acts, 2002. </a:t>
            </a:r>
            <a:r>
              <a:rPr lang="en-GB" i="1" dirty="0"/>
              <a:t>Education Act</a:t>
            </a:r>
            <a:r>
              <a:rPr lang="en-GB" dirty="0"/>
              <a:t>. Available at: </a:t>
            </a:r>
            <a:r>
              <a:rPr lang="en-GB" dirty="0">
                <a:hlinkClick r:id="rId2"/>
              </a:rPr>
              <a:t>https://www.legislation.gov.uk/ukpga/2002/32/contents</a:t>
            </a:r>
            <a:r>
              <a:rPr lang="en-GB" dirty="0"/>
              <a:t> [Accessed 27th April 2021]</a:t>
            </a:r>
          </a:p>
          <a:p>
            <a:pPr marL="0" indent="0">
              <a:buNone/>
            </a:pPr>
            <a:endParaRPr lang="en-US" dirty="0"/>
          </a:p>
        </p:txBody>
      </p:sp>
    </p:spTree>
    <p:extLst>
      <p:ext uri="{BB962C8B-B14F-4D97-AF65-F5344CB8AC3E}">
        <p14:creationId xmlns:p14="http://schemas.microsoft.com/office/powerpoint/2010/main" val="741799676"/>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1199</Words>
  <Application>Microsoft Macintosh PowerPoint</Application>
  <PresentationFormat>Widescreen</PresentationFormat>
  <Paragraphs>81</Paragraphs>
  <Slides>14</Slides>
  <Notes>4</Notes>
  <HiddenSlides>0</HiddenSlides>
  <MMClips>12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Calibri</vt:lpstr>
      <vt:lpstr>Franklin Gothic Book</vt:lpstr>
      <vt:lpstr>Crop</vt:lpstr>
      <vt:lpstr>England CURRICLUM v Finland's CURRICLUM </vt:lpstr>
      <vt:lpstr>Introduction </vt:lpstr>
      <vt:lpstr>Finland’s Primary Curriculum </vt:lpstr>
      <vt:lpstr>England’s Primary Curriculum  - Key Stage One and Two </vt:lpstr>
      <vt:lpstr>Finland’s Primary Curriculum </vt:lpstr>
      <vt:lpstr>England’s Primary Curriculum  - Key Stage One and Two </vt:lpstr>
      <vt:lpstr>England’s Primary Curriculum  - Key Stage One and Two </vt:lpstr>
      <vt:lpstr>Curriculum reform </vt:lpstr>
      <vt:lpstr>PowerPoint Presentation</vt:lpstr>
      <vt:lpstr>PowerPoint Presentation</vt:lpstr>
      <vt:lpstr>Supporting evidence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England CURRICLUM v Finland's CURRICLUM </dc:title>
  <dc:creator>Heather Caitlin Mcinally (1802424)</dc:creator>
  <cp:lastModifiedBy>Heather Caitlin Mcinally (1802424)</cp:lastModifiedBy>
  <cp:revision>1</cp:revision>
  <dcterms:created xsi:type="dcterms:W3CDTF">2021-05-10T20:25:11Z</dcterms:created>
  <dcterms:modified xsi:type="dcterms:W3CDTF">2021-05-10T21:08:30Z</dcterms:modified>
</cp:coreProperties>
</file>