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F8D65C-ECC1-3787-BE64-23442561B5BE}" v="124" dt="2021-11-18T11:30:53.011"/>
    <p1510:client id="{D809C113-7994-3BF6-EA66-A0647E4878D8}" v="570" dt="2021-11-18T11:01:59.478"/>
    <p1510:client id="{DB98138C-729D-D7BF-2B22-4BF69C2B7DFE}" v="70" dt="2021-11-04T11:56:55.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11/18/2021</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2342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11/18/2021</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900525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11/18/2021</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67528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11/18/2021</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39121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11/18/2021</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13773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11/18/2021</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53961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11/18/2021</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983369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11/18/2021</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6286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11/18/2021</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91411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11/18/2021</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08153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11/18/2021</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028654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11/18/2021</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74917481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6209740" y="1122363"/>
            <a:ext cx="5066592" cy="1978346"/>
          </a:xfrm>
        </p:spPr>
        <p:txBody>
          <a:bodyPr>
            <a:normAutofit fontScale="90000"/>
          </a:bodyPr>
          <a:lstStyle/>
          <a:p>
            <a:r>
              <a:rPr lang="en-GB" dirty="0"/>
              <a:t>EFFECTIVE COMMUNICATION BMSW4002 GROUP 4 </a:t>
            </a:r>
          </a:p>
        </p:txBody>
      </p:sp>
      <p:sp>
        <p:nvSpPr>
          <p:cNvPr id="3" name="Subtitle 2"/>
          <p:cNvSpPr>
            <a:spLocks noGrp="1"/>
          </p:cNvSpPr>
          <p:nvPr>
            <p:ph type="subTitle" idx="1"/>
          </p:nvPr>
        </p:nvSpPr>
        <p:spPr>
          <a:xfrm>
            <a:off x="6209740" y="3509963"/>
            <a:ext cx="5066592" cy="1747837"/>
          </a:xfrm>
        </p:spPr>
        <p:txBody>
          <a:bodyPr vert="horz" lIns="91440" tIns="45720" rIns="91440" bIns="45720" rtlCol="0" anchor="t">
            <a:normAutofit lnSpcReduction="10000"/>
          </a:bodyPr>
          <a:lstStyle/>
          <a:p>
            <a:r>
              <a:rPr lang="en-GB" dirty="0" err="1"/>
              <a:t>Aminur</a:t>
            </a:r>
            <a:r>
              <a:rPr lang="en-GB" dirty="0"/>
              <a:t> </a:t>
            </a:r>
            <a:r>
              <a:rPr lang="en-GB" dirty="0" err="1"/>
              <a:t>rashid</a:t>
            </a:r>
            <a:r>
              <a:rPr lang="en-GB" dirty="0"/>
              <a:t> </a:t>
            </a:r>
          </a:p>
          <a:p>
            <a:r>
              <a:rPr lang="en-GB" dirty="0"/>
              <a:t>Sebastian </a:t>
            </a:r>
            <a:r>
              <a:rPr lang="en-GB"/>
              <a:t>Cotterill</a:t>
            </a:r>
            <a:r>
              <a:rPr lang="en-GB" dirty="0"/>
              <a:t> </a:t>
            </a:r>
          </a:p>
          <a:p>
            <a:r>
              <a:rPr lang="en-GB"/>
              <a:t>Yvonne swain </a:t>
            </a:r>
            <a:endParaRPr lang="en-GB" dirty="0"/>
          </a:p>
          <a:p>
            <a:r>
              <a:rPr lang="en-GB" dirty="0"/>
              <a:t>Victoria </a:t>
            </a:r>
            <a:r>
              <a:rPr lang="en-GB"/>
              <a:t>Holcombe </a:t>
            </a:r>
          </a:p>
          <a:p>
            <a:endParaRPr lang="en-GB"/>
          </a:p>
        </p:txBody>
      </p:sp>
      <p:pic>
        <p:nvPicPr>
          <p:cNvPr id="6" name="Picture 3" descr="Abstract cuttet paper rainbow flower">
            <a:extLst>
              <a:ext uri="{FF2B5EF4-FFF2-40B4-BE49-F238E27FC236}">
                <a16:creationId xmlns:a16="http://schemas.microsoft.com/office/drawing/2014/main" id="{A22BB224-8261-4244-B52F-34A8D5B38DBD}"/>
              </a:ext>
            </a:extLst>
          </p:cNvPr>
          <p:cNvPicPr>
            <a:picLocks noChangeAspect="1"/>
          </p:cNvPicPr>
          <p:nvPr/>
        </p:nvPicPr>
        <p:blipFill rotWithShape="1">
          <a:blip r:embed="rId2"/>
          <a:srcRect l="2845" r="42056" b="-3"/>
          <a:stretch/>
        </p:blipFill>
        <p:spPr>
          <a:xfrm>
            <a:off x="6824" y="10"/>
            <a:ext cx="5669280" cy="6857990"/>
          </a:xfrm>
          <a:prstGeom prst="rect">
            <a:avLst/>
          </a:prstGeom>
        </p:spPr>
      </p:pic>
      <p:sp>
        <p:nvSpPr>
          <p:cNvPr id="7" name="Freeform: Shape 1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2838"/>
            <a:ext cx="3342291" cy="960875"/>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1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1701611" y="285553"/>
            <a:ext cx="886141" cy="802496"/>
            <a:chOff x="10948005" y="3272152"/>
            <a:chExt cx="868640" cy="786648"/>
          </a:xfrm>
          <a:solidFill>
            <a:schemeClr val="accent1"/>
          </a:solidFill>
        </p:grpSpPr>
        <p:sp>
          <p:nvSpPr>
            <p:cNvPr id="14" name="Freeform: Shape 1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 name="Freeform: Shape 1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9740" y="3267662"/>
            <a:ext cx="972241" cy="45718"/>
            <a:chOff x="4886325" y="3371754"/>
            <a:chExt cx="2418492" cy="113728"/>
          </a:xfrm>
          <a:solidFill>
            <a:schemeClr val="accent1"/>
          </a:solidFill>
        </p:grpSpPr>
        <p:sp>
          <p:nvSpPr>
            <p:cNvPr id="3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9DB2A-0643-454C-929F-C76A9BBAFE4D}"/>
              </a:ext>
            </a:extLst>
          </p:cNvPr>
          <p:cNvSpPr>
            <a:spLocks noGrp="1"/>
          </p:cNvSpPr>
          <p:nvPr>
            <p:ph type="title"/>
          </p:nvPr>
        </p:nvSpPr>
        <p:spPr/>
        <p:txBody>
          <a:bodyPr>
            <a:normAutofit fontScale="90000"/>
          </a:bodyPr>
          <a:lstStyle/>
          <a:p>
            <a:r>
              <a:rPr lang="en-GB" dirty="0"/>
              <a:t>Barriers that can prevent effective communication between organisation and their stakeholders </a:t>
            </a:r>
          </a:p>
        </p:txBody>
      </p:sp>
      <p:sp>
        <p:nvSpPr>
          <p:cNvPr id="3" name="Content Placeholder 2">
            <a:extLst>
              <a:ext uri="{FF2B5EF4-FFF2-40B4-BE49-F238E27FC236}">
                <a16:creationId xmlns:a16="http://schemas.microsoft.com/office/drawing/2014/main" id="{6C2CE138-4338-4A9A-A661-02FF4B359850}"/>
              </a:ext>
            </a:extLst>
          </p:cNvPr>
          <p:cNvSpPr>
            <a:spLocks noGrp="1"/>
          </p:cNvSpPr>
          <p:nvPr>
            <p:ph idx="1"/>
          </p:nvPr>
        </p:nvSpPr>
        <p:spPr/>
        <p:txBody>
          <a:bodyPr vert="horz" lIns="91440" tIns="45720" rIns="91440" bIns="45720" rtlCol="0" anchor="t">
            <a:normAutofit fontScale="77500" lnSpcReduction="20000"/>
          </a:bodyPr>
          <a:lstStyle/>
          <a:p>
            <a:r>
              <a:rPr lang="en-GB" dirty="0"/>
              <a:t>There are a number of barriers of communication that prevent stakeholders getting the right messages the organisation wants  them to get babble for business published an article on their website  most common communication barriers in a company </a:t>
            </a:r>
          </a:p>
          <a:p>
            <a:r>
              <a:rPr lang="en-GB" dirty="0"/>
              <a:t>Dissatisfaction or disinterest </a:t>
            </a:r>
          </a:p>
          <a:p>
            <a:r>
              <a:rPr lang="en-GB" dirty="0"/>
              <a:t>An inability to listen </a:t>
            </a:r>
          </a:p>
          <a:p>
            <a:r>
              <a:rPr lang="en-GB" dirty="0"/>
              <a:t>Lack of transparency</a:t>
            </a:r>
          </a:p>
          <a:p>
            <a:r>
              <a:rPr lang="en-GB" dirty="0"/>
              <a:t>Conflicts in the workplace </a:t>
            </a:r>
          </a:p>
          <a:p>
            <a:r>
              <a:rPr lang="en-GB" dirty="0"/>
              <a:t>Cultural differences</a:t>
            </a:r>
          </a:p>
          <a:p>
            <a:r>
              <a:rPr lang="en-GB" dirty="0"/>
              <a:t>Communication style    </a:t>
            </a:r>
          </a:p>
          <a:p>
            <a:r>
              <a:rPr lang="en-GB" dirty="0"/>
              <a:t>Social system</a:t>
            </a:r>
          </a:p>
          <a:p>
            <a:r>
              <a:rPr lang="en-GB" dirty="0"/>
              <a:t>Use of jargon </a:t>
            </a:r>
          </a:p>
        </p:txBody>
      </p:sp>
    </p:spTree>
    <p:extLst>
      <p:ext uri="{BB962C8B-B14F-4D97-AF65-F5344CB8AC3E}">
        <p14:creationId xmlns:p14="http://schemas.microsoft.com/office/powerpoint/2010/main" val="2448079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541E0-F93F-4BF9-887F-019C1693F6CE}"/>
              </a:ext>
            </a:extLst>
          </p:cNvPr>
          <p:cNvSpPr>
            <a:spLocks noGrp="1"/>
          </p:cNvSpPr>
          <p:nvPr>
            <p:ph type="ctrTitle"/>
          </p:nvPr>
        </p:nvSpPr>
        <p:spPr/>
        <p:txBody>
          <a:bodyPr>
            <a:normAutofit/>
          </a:bodyPr>
          <a:lstStyle/>
          <a:p>
            <a:r>
              <a:rPr lang="en-GB" sz="1800" b="1" dirty="0"/>
              <a:t> </a:t>
            </a:r>
            <a:r>
              <a:rPr lang="en-GB" sz="1800" b="1" dirty="0">
                <a:latin typeface="Arial"/>
                <a:cs typeface="Arial"/>
              </a:rPr>
              <a:t>To overcome these barriers  Asda needs to  focus on groups and use the information gathered to aim promotions at them organisations thrive from feedback to help them guide their way through the market Asda  January 22 2018 action plan Andy Murry chief customer officer explains </a:t>
            </a:r>
          </a:p>
        </p:txBody>
      </p:sp>
      <p:sp>
        <p:nvSpPr>
          <p:cNvPr id="3" name="Subtitle 2">
            <a:extLst>
              <a:ext uri="{FF2B5EF4-FFF2-40B4-BE49-F238E27FC236}">
                <a16:creationId xmlns:a16="http://schemas.microsoft.com/office/drawing/2014/main" id="{10742331-7BF9-4093-B1E1-FFDB87874E15}"/>
              </a:ext>
            </a:extLst>
          </p:cNvPr>
          <p:cNvSpPr>
            <a:spLocks noGrp="1"/>
          </p:cNvSpPr>
          <p:nvPr>
            <p:ph type="subTitle" idx="1"/>
          </p:nvPr>
        </p:nvSpPr>
        <p:spPr/>
        <p:txBody>
          <a:bodyPr vert="horz" lIns="91440" tIns="45720" rIns="91440" bIns="45720" rtlCol="0" anchor="t">
            <a:noAutofit/>
          </a:bodyPr>
          <a:lstStyle/>
          <a:p>
            <a:r>
              <a:rPr lang="en-GB" sz="1600" dirty="0"/>
              <a:t>Communication is two way the company  needs to listen to customer feedback and respond appropriately  </a:t>
            </a:r>
          </a:p>
          <a:p>
            <a:r>
              <a:rPr lang="en-GB" sz="1600" dirty="0"/>
              <a:t>They need to help the customers shop communicating  where things are quickly</a:t>
            </a:r>
          </a:p>
          <a:p>
            <a:r>
              <a:rPr lang="en-GB" sz="1600" dirty="0"/>
              <a:t>Prioritise digital advertising and physical advertising </a:t>
            </a:r>
          </a:p>
          <a:p>
            <a:r>
              <a:rPr lang="en-GB" sz="1600" dirty="0"/>
              <a:t>Respect diversity </a:t>
            </a:r>
          </a:p>
          <a:p>
            <a:r>
              <a:rPr lang="en-GB" sz="1600" dirty="0"/>
              <a:t>The process of communication is not complete until you get feedback from customers via sales and feedback forms </a:t>
            </a:r>
          </a:p>
          <a:p>
            <a:r>
              <a:rPr lang="en-GB" sz="1600" dirty="0"/>
              <a:t>These will cover all possible channels of communication for the organisation to use none verbal, verbal and written.</a:t>
            </a:r>
          </a:p>
          <a:p>
            <a:endParaRPr lang="en-GB" dirty="0"/>
          </a:p>
        </p:txBody>
      </p:sp>
    </p:spTree>
    <p:extLst>
      <p:ext uri="{BB962C8B-B14F-4D97-AF65-F5344CB8AC3E}">
        <p14:creationId xmlns:p14="http://schemas.microsoft.com/office/powerpoint/2010/main" val="3653335251"/>
      </p:ext>
    </p:extLst>
  </p:cSld>
  <p:clrMapOvr>
    <a:masterClrMapping/>
  </p:clrMapOvr>
</p:sld>
</file>

<file path=ppt/theme/theme1.xml><?xml version="1.0" encoding="utf-8"?>
<a:theme xmlns:a="http://schemas.openxmlformats.org/drawingml/2006/main" name="RocaVTI">
  <a:themeElements>
    <a:clrScheme name="AnalogousFromLightSeedLeftStep">
      <a:dk1>
        <a:srgbClr val="000000"/>
      </a:dk1>
      <a:lt1>
        <a:srgbClr val="FFFFFF"/>
      </a:lt1>
      <a:dk2>
        <a:srgbClr val="242D41"/>
      </a:dk2>
      <a:lt2>
        <a:srgbClr val="E2E6E8"/>
      </a:lt2>
      <a:accent1>
        <a:srgbClr val="BF9989"/>
      </a:accent1>
      <a:accent2>
        <a:srgbClr val="BA7F86"/>
      </a:accent2>
      <a:accent3>
        <a:srgbClr val="C594AE"/>
      </a:accent3>
      <a:accent4>
        <a:srgbClr val="BA7FB7"/>
      </a:accent4>
      <a:accent5>
        <a:srgbClr val="B596C6"/>
      </a:accent5>
      <a:accent6>
        <a:srgbClr val="8C7FBA"/>
      </a:accent6>
      <a:hlink>
        <a:srgbClr val="5E899C"/>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RocaVTI</vt:lpstr>
      <vt:lpstr>EFFECTIVE COMMUNICATION BMSW4002 GROUP 4 </vt:lpstr>
      <vt:lpstr>Barriers that can prevent effective communication between organisation and their stakeholders </vt:lpstr>
      <vt:lpstr> To overcome these barriers  Asda needs to  focus on groups and use the information gathered to aim promotions at them organisations thrive from feedback to help them guide their way through the market Asda  January 22 2018 action plan Andy Murry chief customer officer explains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197</cp:revision>
  <dcterms:created xsi:type="dcterms:W3CDTF">2021-11-04T11:38:06Z</dcterms:created>
  <dcterms:modified xsi:type="dcterms:W3CDTF">2021-11-18T12:10:08Z</dcterms:modified>
</cp:coreProperties>
</file>