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3"/>
  </p:notesMasterIdLst>
  <p:sldIdLst>
    <p:sldId id="259" r:id="rId5"/>
    <p:sldId id="766" r:id="rId6"/>
    <p:sldId id="261" r:id="rId7"/>
    <p:sldId id="894" r:id="rId8"/>
    <p:sldId id="886" r:id="rId9"/>
    <p:sldId id="676" r:id="rId10"/>
    <p:sldId id="540" r:id="rId11"/>
    <p:sldId id="768" r:id="rId12"/>
    <p:sldId id="482" r:id="rId13"/>
    <p:sldId id="895" r:id="rId14"/>
    <p:sldId id="495" r:id="rId15"/>
    <p:sldId id="494" r:id="rId16"/>
    <p:sldId id="984" r:id="rId17"/>
    <p:sldId id="541" r:id="rId18"/>
    <p:sldId id="488" r:id="rId19"/>
    <p:sldId id="502" r:id="rId20"/>
    <p:sldId id="795" r:id="rId21"/>
    <p:sldId id="504" r:id="rId22"/>
    <p:sldId id="491" r:id="rId23"/>
    <p:sldId id="521" r:id="rId24"/>
    <p:sldId id="544" r:id="rId25"/>
    <p:sldId id="511" r:id="rId26"/>
    <p:sldId id="512" r:id="rId27"/>
    <p:sldId id="499" r:id="rId28"/>
    <p:sldId id="522" r:id="rId29"/>
    <p:sldId id="545" r:id="rId30"/>
    <p:sldId id="509" r:id="rId31"/>
    <p:sldId id="516" r:id="rId32"/>
    <p:sldId id="900" r:id="rId33"/>
    <p:sldId id="901" r:id="rId34"/>
    <p:sldId id="897" r:id="rId35"/>
    <p:sldId id="896" r:id="rId36"/>
    <p:sldId id="547" r:id="rId37"/>
    <p:sldId id="523" r:id="rId38"/>
    <p:sldId id="524" r:id="rId39"/>
    <p:sldId id="679" r:id="rId40"/>
    <p:sldId id="903" r:id="rId41"/>
    <p:sldId id="902" r:id="rId42"/>
    <p:sldId id="800" r:id="rId43"/>
    <p:sldId id="986" r:id="rId44"/>
    <p:sldId id="987" r:id="rId45"/>
    <p:sldId id="529" r:id="rId46"/>
    <p:sldId id="988" r:id="rId47"/>
    <p:sldId id="603" r:id="rId48"/>
    <p:sldId id="989" r:id="rId49"/>
    <p:sldId id="535" r:id="rId50"/>
    <p:sldId id="781" r:id="rId51"/>
    <p:sldId id="548" r:id="rId52"/>
    <p:sldId id="538" r:id="rId53"/>
    <p:sldId id="553" r:id="rId54"/>
    <p:sldId id="552" r:id="rId55"/>
    <p:sldId id="898" r:id="rId56"/>
    <p:sldId id="981" r:id="rId57"/>
    <p:sldId id="990" r:id="rId58"/>
    <p:sldId id="500" r:id="rId59"/>
    <p:sldId id="501" r:id="rId60"/>
    <p:sldId id="983" r:id="rId61"/>
    <p:sldId id="991" r:id="rId62"/>
    <p:sldId id="892" r:id="rId63"/>
    <p:sldId id="744" r:id="rId64"/>
    <p:sldId id="339" r:id="rId65"/>
    <p:sldId id="771" r:id="rId66"/>
    <p:sldId id="496" r:id="rId67"/>
    <p:sldId id="769" r:id="rId68"/>
    <p:sldId id="507" r:id="rId69"/>
    <p:sldId id="518" r:id="rId70"/>
    <p:sldId id="525" r:id="rId71"/>
    <p:sldId id="526" r:id="rId72"/>
    <p:sldId id="527" r:id="rId73"/>
    <p:sldId id="510" r:id="rId74"/>
    <p:sldId id="508" r:id="rId75"/>
    <p:sldId id="515" r:id="rId76"/>
    <p:sldId id="513" r:id="rId77"/>
    <p:sldId id="506" r:id="rId78"/>
    <p:sldId id="985" r:id="rId79"/>
    <p:sldId id="539" r:id="rId80"/>
    <p:sldId id="770" r:id="rId81"/>
    <p:sldId id="484" r:id="rId8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766"/>
            <p14:sldId id="261"/>
            <p14:sldId id="894"/>
            <p14:sldId id="886"/>
            <p14:sldId id="676"/>
            <p14:sldId id="540"/>
            <p14:sldId id="768"/>
            <p14:sldId id="482"/>
            <p14:sldId id="895"/>
            <p14:sldId id="495"/>
            <p14:sldId id="494"/>
            <p14:sldId id="984"/>
            <p14:sldId id="541"/>
            <p14:sldId id="488"/>
            <p14:sldId id="502"/>
            <p14:sldId id="795"/>
            <p14:sldId id="504"/>
            <p14:sldId id="491"/>
            <p14:sldId id="521"/>
            <p14:sldId id="544"/>
            <p14:sldId id="511"/>
            <p14:sldId id="512"/>
            <p14:sldId id="499"/>
            <p14:sldId id="522"/>
            <p14:sldId id="545"/>
            <p14:sldId id="509"/>
            <p14:sldId id="516"/>
            <p14:sldId id="900"/>
            <p14:sldId id="901"/>
            <p14:sldId id="897"/>
            <p14:sldId id="896"/>
            <p14:sldId id="547"/>
            <p14:sldId id="523"/>
            <p14:sldId id="524"/>
            <p14:sldId id="679"/>
            <p14:sldId id="903"/>
            <p14:sldId id="902"/>
            <p14:sldId id="800"/>
            <p14:sldId id="986"/>
            <p14:sldId id="987"/>
            <p14:sldId id="529"/>
            <p14:sldId id="988"/>
            <p14:sldId id="603"/>
            <p14:sldId id="989"/>
            <p14:sldId id="535"/>
            <p14:sldId id="781"/>
            <p14:sldId id="548"/>
            <p14:sldId id="538"/>
            <p14:sldId id="553"/>
            <p14:sldId id="552"/>
            <p14:sldId id="898"/>
            <p14:sldId id="981"/>
            <p14:sldId id="990"/>
            <p14:sldId id="500"/>
            <p14:sldId id="501"/>
            <p14:sldId id="983"/>
            <p14:sldId id="991"/>
            <p14:sldId id="892"/>
            <p14:sldId id="744"/>
            <p14:sldId id="339"/>
            <p14:sldId id="771"/>
            <p14:sldId id="496"/>
            <p14:sldId id="769"/>
            <p14:sldId id="507"/>
            <p14:sldId id="518"/>
            <p14:sldId id="525"/>
            <p14:sldId id="526"/>
            <p14:sldId id="527"/>
            <p14:sldId id="510"/>
            <p14:sldId id="508"/>
            <p14:sldId id="515"/>
            <p14:sldId id="513"/>
            <p14:sldId id="506"/>
            <p14:sldId id="985"/>
            <p14:sldId id="539"/>
            <p14:sldId id="770"/>
            <p14:sldId id="4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B10A34-5D4F-441D-AA5F-9EBF32044EC9}" v="70" dt="2026-03-05T18:20:55.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33" autoAdjust="0"/>
    <p:restoredTop sz="92963" autoAdjust="0"/>
  </p:normalViewPr>
  <p:slideViewPr>
    <p:cSldViewPr snapToGrid="0">
      <p:cViewPr>
        <p:scale>
          <a:sx n="50" d="100"/>
          <a:sy n="50" d="100"/>
        </p:scale>
        <p:origin x="738" y="243"/>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presProps" Target="presProps.xml"/><Relationship Id="rId89" Type="http://schemas.microsoft.com/office/2015/10/relationships/revisionInfo" Target="revisionInfo.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notesMaster" Target="notesMasters/notesMaster1.xml"/><Relationship Id="rId88"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3-05T18:22:43.693" v="4900" actId="403"/>
      <pc:docMkLst>
        <pc:docMk/>
      </pc:docMkLst>
      <pc:sldChg chg="addSp delSp modSp mod addAnim delAnim">
        <pc:chgData name="James Williams" userId="c957a50b-491f-4d94-b4bc-52aca3e2340d" providerId="ADAL" clId="{24AD1EBB-B856-443B-9200-42FCDD6529A9}" dt="2026-03-04T17:25:57.421" v="1391" actId="14100"/>
        <pc:sldMkLst>
          <pc:docMk/>
          <pc:sldMk cId="1082051791" sldId="259"/>
        </pc:sldMkLst>
        <pc:spChg chg="add mod">
          <ac:chgData name="James Williams" userId="c957a50b-491f-4d94-b4bc-52aca3e2340d" providerId="ADAL" clId="{24AD1EBB-B856-443B-9200-42FCDD6529A9}" dt="2026-03-04T17:25:57.421" v="1391" actId="14100"/>
          <ac:spMkLst>
            <pc:docMk/>
            <pc:sldMk cId="1082051791" sldId="259"/>
            <ac:spMk id="6" creationId="{4063915B-BA37-FA97-F04B-3E8D8C722035}"/>
          </ac:spMkLst>
        </pc:spChg>
      </pc:sldChg>
      <pc:sldChg chg="modSp mod">
        <pc:chgData name="James Williams" userId="c957a50b-491f-4d94-b4bc-52aca3e2340d" providerId="ADAL" clId="{24AD1EBB-B856-443B-9200-42FCDD6529A9}" dt="2026-03-04T17:31:52.459" v="1492" actId="1076"/>
        <pc:sldMkLst>
          <pc:docMk/>
          <pc:sldMk cId="3591285556" sldId="261"/>
        </pc:sldMkLst>
        <pc:spChg chg="mod">
          <ac:chgData name="James Williams" userId="c957a50b-491f-4d94-b4bc-52aca3e2340d" providerId="ADAL" clId="{24AD1EBB-B856-443B-9200-42FCDD6529A9}" dt="2026-03-04T17:31:49.099" v="1491" actId="1076"/>
          <ac:spMkLst>
            <pc:docMk/>
            <pc:sldMk cId="3591285556" sldId="261"/>
            <ac:spMk id="2" creationId="{329DAD66-B956-4335-BD2B-207680BD0158}"/>
          </ac:spMkLst>
        </pc:spChg>
        <pc:spChg chg="mod">
          <ac:chgData name="James Williams" userId="c957a50b-491f-4d94-b4bc-52aca3e2340d" providerId="ADAL" clId="{24AD1EBB-B856-443B-9200-42FCDD6529A9}" dt="2026-03-04T17:31:46.404" v="1490" actId="1076"/>
          <ac:spMkLst>
            <pc:docMk/>
            <pc:sldMk cId="3591285556" sldId="261"/>
            <ac:spMk id="3" creationId="{2881C62B-3FA4-4DF6-9424-CE1D5C355D82}"/>
          </ac:spMkLst>
        </pc:spChg>
        <pc:spChg chg="mod">
          <ac:chgData name="James Williams" userId="c957a50b-491f-4d94-b4bc-52aca3e2340d" providerId="ADAL" clId="{24AD1EBB-B856-443B-9200-42FCDD6529A9}" dt="2026-03-04T17:31:52.459" v="1492" actId="1076"/>
          <ac:spMkLst>
            <pc:docMk/>
            <pc:sldMk cId="3591285556" sldId="261"/>
            <ac:spMk id="7" creationId="{5DC09926-F4BD-8734-29E4-46253AB45D9E}"/>
          </ac:spMkLst>
        </pc:spChg>
      </pc:sldChg>
      <pc:sldChg chg="modSp mod">
        <pc:chgData name="James Williams" userId="c957a50b-491f-4d94-b4bc-52aca3e2340d" providerId="ADAL" clId="{24AD1EBB-B856-443B-9200-42FCDD6529A9}" dt="2026-03-04T17:40:00.224" v="1742" actId="13926"/>
        <pc:sldMkLst>
          <pc:docMk/>
          <pc:sldMk cId="2070932783" sldId="482"/>
        </pc:sldMkLst>
        <pc:spChg chg="mod">
          <ac:chgData name="James Williams" userId="c957a50b-491f-4d94-b4bc-52aca3e2340d" providerId="ADAL" clId="{24AD1EBB-B856-443B-9200-42FCDD6529A9}" dt="2026-03-04T17:39:11.740" v="1739" actId="403"/>
          <ac:spMkLst>
            <pc:docMk/>
            <pc:sldMk cId="2070932783" sldId="482"/>
            <ac:spMk id="2" creationId="{61365102-6F14-4FB7-8C3C-AB618E6179A2}"/>
          </ac:spMkLst>
        </pc:spChg>
        <pc:spChg chg="mod">
          <ac:chgData name="James Williams" userId="c957a50b-491f-4d94-b4bc-52aca3e2340d" providerId="ADAL" clId="{24AD1EBB-B856-443B-9200-42FCDD6529A9}" dt="2026-03-04T17:40:00.224" v="1742" actId="13926"/>
          <ac:spMkLst>
            <pc:docMk/>
            <pc:sldMk cId="2070932783" sldId="482"/>
            <ac:spMk id="15" creationId="{005CED6A-A5A7-4341-8E5F-61ACE04CC2A1}"/>
          </ac:spMkLst>
        </pc:spChg>
      </pc:sldChg>
      <pc:sldChg chg="modSp mod">
        <pc:chgData name="James Williams" userId="c957a50b-491f-4d94-b4bc-52aca3e2340d" providerId="ADAL" clId="{24AD1EBB-B856-443B-9200-42FCDD6529A9}" dt="2026-03-05T15:45:26.423" v="3171" actId="20577"/>
        <pc:sldMkLst>
          <pc:docMk/>
          <pc:sldMk cId="1519012452" sldId="484"/>
        </pc:sldMkLst>
        <pc:spChg chg="mod">
          <ac:chgData name="James Williams" userId="c957a50b-491f-4d94-b4bc-52aca3e2340d" providerId="ADAL" clId="{24AD1EBB-B856-443B-9200-42FCDD6529A9}" dt="2026-03-05T15:45:26.423" v="3171" actId="20577"/>
          <ac:spMkLst>
            <pc:docMk/>
            <pc:sldMk cId="1519012452" sldId="484"/>
            <ac:spMk id="15" creationId="{005CED6A-A5A7-4341-8E5F-61ACE04CC2A1}"/>
          </ac:spMkLst>
        </pc:spChg>
      </pc:sldChg>
      <pc:sldChg chg="modSp mod">
        <pc:chgData name="James Williams" userId="c957a50b-491f-4d94-b4bc-52aca3e2340d" providerId="ADAL" clId="{24AD1EBB-B856-443B-9200-42FCDD6529A9}" dt="2026-03-05T12:41:19.190" v="2022" actId="6549"/>
        <pc:sldMkLst>
          <pc:docMk/>
          <pc:sldMk cId="502665118" sldId="491"/>
        </pc:sldMkLst>
        <pc:spChg chg="mod">
          <ac:chgData name="James Williams" userId="c957a50b-491f-4d94-b4bc-52aca3e2340d" providerId="ADAL" clId="{24AD1EBB-B856-443B-9200-42FCDD6529A9}" dt="2026-03-05T12:41:19.190" v="2022" actId="6549"/>
          <ac:spMkLst>
            <pc:docMk/>
            <pc:sldMk cId="502665118" sldId="491"/>
            <ac:spMk id="15" creationId="{005CED6A-A5A7-4341-8E5F-61ACE04CC2A1}"/>
          </ac:spMkLst>
        </pc:spChg>
      </pc:sldChg>
      <pc:sldChg chg="modSp mod">
        <pc:chgData name="James Williams" userId="c957a50b-491f-4d94-b4bc-52aca3e2340d" providerId="ADAL" clId="{24AD1EBB-B856-443B-9200-42FCDD6529A9}" dt="2026-03-04T17:54:06.279" v="1892" actId="20577"/>
        <pc:sldMkLst>
          <pc:docMk/>
          <pc:sldMk cId="3338097226" sldId="494"/>
        </pc:sldMkLst>
        <pc:spChg chg="mod">
          <ac:chgData name="James Williams" userId="c957a50b-491f-4d94-b4bc-52aca3e2340d" providerId="ADAL" clId="{24AD1EBB-B856-443B-9200-42FCDD6529A9}" dt="2026-03-04T17:54:06.279" v="1892" actId="20577"/>
          <ac:spMkLst>
            <pc:docMk/>
            <pc:sldMk cId="3338097226" sldId="494"/>
            <ac:spMk id="2" creationId="{61365102-6F14-4FB7-8C3C-AB618E6179A2}"/>
          </ac:spMkLst>
        </pc:spChg>
      </pc:sldChg>
      <pc:sldChg chg="delSp modSp mod">
        <pc:chgData name="James Williams" userId="c957a50b-491f-4d94-b4bc-52aca3e2340d" providerId="ADAL" clId="{24AD1EBB-B856-443B-9200-42FCDD6529A9}" dt="2026-03-04T17:53:35.490" v="1873" actId="1076"/>
        <pc:sldMkLst>
          <pc:docMk/>
          <pc:sldMk cId="1626723443" sldId="495"/>
        </pc:sldMkLst>
        <pc:spChg chg="del">
          <ac:chgData name="James Williams" userId="c957a50b-491f-4d94-b4bc-52aca3e2340d" providerId="ADAL" clId="{24AD1EBB-B856-443B-9200-42FCDD6529A9}" dt="2026-03-04T17:53:31.610" v="1872" actId="478"/>
          <ac:spMkLst>
            <pc:docMk/>
            <pc:sldMk cId="1626723443" sldId="495"/>
            <ac:spMk id="3" creationId="{98524AD4-EE35-47A7-AD0C-542B7EE3CE0D}"/>
          </ac:spMkLst>
        </pc:spChg>
        <pc:spChg chg="mod">
          <ac:chgData name="James Williams" userId="c957a50b-491f-4d94-b4bc-52aca3e2340d" providerId="ADAL" clId="{24AD1EBB-B856-443B-9200-42FCDD6529A9}" dt="2026-03-04T17:53:30.449" v="1871" actId="20577"/>
          <ac:spMkLst>
            <pc:docMk/>
            <pc:sldMk cId="1626723443" sldId="495"/>
            <ac:spMk id="15" creationId="{005CED6A-A5A7-4341-8E5F-61ACE04CC2A1}"/>
          </ac:spMkLst>
        </pc:spChg>
        <pc:picChg chg="mod">
          <ac:chgData name="James Williams" userId="c957a50b-491f-4d94-b4bc-52aca3e2340d" providerId="ADAL" clId="{24AD1EBB-B856-443B-9200-42FCDD6529A9}" dt="2026-03-04T17:53:35.490" v="1873" actId="1076"/>
          <ac:picMkLst>
            <pc:docMk/>
            <pc:sldMk cId="1626723443" sldId="495"/>
            <ac:picMk id="6" creationId="{32AA9533-48B9-6A82-FC05-857B171905EA}"/>
          </ac:picMkLst>
        </pc:picChg>
      </pc:sldChg>
      <pc:sldChg chg="addSp delSp modSp mod">
        <pc:chgData name="James Williams" userId="c957a50b-491f-4d94-b4bc-52aca3e2340d" providerId="ADAL" clId="{24AD1EBB-B856-443B-9200-42FCDD6529A9}" dt="2026-03-05T12:49:42.385" v="2107" actId="20577"/>
        <pc:sldMkLst>
          <pc:docMk/>
          <pc:sldMk cId="265686336" sldId="499"/>
        </pc:sldMkLst>
        <pc:spChg chg="mod">
          <ac:chgData name="James Williams" userId="c957a50b-491f-4d94-b4bc-52aca3e2340d" providerId="ADAL" clId="{24AD1EBB-B856-443B-9200-42FCDD6529A9}" dt="2026-03-05T12:49:24.671" v="2105" actId="403"/>
          <ac:spMkLst>
            <pc:docMk/>
            <pc:sldMk cId="265686336" sldId="499"/>
            <ac:spMk id="2" creationId="{61365102-6F14-4FB7-8C3C-AB618E6179A2}"/>
          </ac:spMkLst>
        </pc:spChg>
        <pc:spChg chg="add del">
          <ac:chgData name="James Williams" userId="c957a50b-491f-4d94-b4bc-52aca3e2340d" providerId="ADAL" clId="{24AD1EBB-B856-443B-9200-42FCDD6529A9}" dt="2026-03-05T12:49:18.400" v="2103" actId="26606"/>
          <ac:spMkLst>
            <pc:docMk/>
            <pc:sldMk cId="265686336" sldId="499"/>
            <ac:spMk id="8" creationId="{1B15ED52-F352-441B-82BF-E0EA34836D08}"/>
          </ac:spMkLst>
        </pc:spChg>
        <pc:spChg chg="add del">
          <ac:chgData name="James Williams" userId="c957a50b-491f-4d94-b4bc-52aca3e2340d" providerId="ADAL" clId="{24AD1EBB-B856-443B-9200-42FCDD6529A9}" dt="2026-03-05T12:49:18.400" v="2103" actId="26606"/>
          <ac:spMkLst>
            <pc:docMk/>
            <pc:sldMk cId="265686336" sldId="499"/>
            <ac:spMk id="10" creationId="{3B2E3793-BFE6-45A2-9B7B-E18844431C99}"/>
          </ac:spMkLst>
        </pc:spChg>
        <pc:spChg chg="add del">
          <ac:chgData name="James Williams" userId="c957a50b-491f-4d94-b4bc-52aca3e2340d" providerId="ADAL" clId="{24AD1EBB-B856-443B-9200-42FCDD6529A9}" dt="2026-03-05T12:49:18.400" v="2103" actId="26606"/>
          <ac:spMkLst>
            <pc:docMk/>
            <pc:sldMk cId="265686336" sldId="499"/>
            <ac:spMk id="12" creationId="{BC4C4868-CB8F-4AF9-9CDB-8108F2C19B67}"/>
          </ac:spMkLst>
        </pc:spChg>
        <pc:spChg chg="add del">
          <ac:chgData name="James Williams" userId="c957a50b-491f-4d94-b4bc-52aca3e2340d" providerId="ADAL" clId="{24AD1EBB-B856-443B-9200-42FCDD6529A9}" dt="2026-03-05T12:49:18.400" v="2103" actId="26606"/>
          <ac:spMkLst>
            <pc:docMk/>
            <pc:sldMk cId="265686336" sldId="499"/>
            <ac:spMk id="14" creationId="{375E0459-6403-40CD-989D-56A4407CA12E}"/>
          </ac:spMkLst>
        </pc:spChg>
        <pc:spChg chg="mod">
          <ac:chgData name="James Williams" userId="c957a50b-491f-4d94-b4bc-52aca3e2340d" providerId="ADAL" clId="{24AD1EBB-B856-443B-9200-42FCDD6529A9}" dt="2026-03-05T12:49:42.385" v="2107" actId="20577"/>
          <ac:spMkLst>
            <pc:docMk/>
            <pc:sldMk cId="265686336" sldId="499"/>
            <ac:spMk id="15" creationId="{005CED6A-A5A7-4341-8E5F-61ACE04CC2A1}"/>
          </ac:spMkLst>
        </pc:spChg>
        <pc:spChg chg="add del">
          <ac:chgData name="James Williams" userId="c957a50b-491f-4d94-b4bc-52aca3e2340d" providerId="ADAL" clId="{24AD1EBB-B856-443B-9200-42FCDD6529A9}" dt="2026-03-05T12:49:18.400" v="2103" actId="26606"/>
          <ac:spMkLst>
            <pc:docMk/>
            <pc:sldMk cId="265686336" sldId="499"/>
            <ac:spMk id="16" creationId="{53E5B1A8-3AC9-4BD1-9BBC-78CA94F2D1BA}"/>
          </ac:spMkLst>
        </pc:spChg>
        <pc:spChg chg="add del">
          <ac:chgData name="James Williams" userId="c957a50b-491f-4d94-b4bc-52aca3e2340d" providerId="ADAL" clId="{24AD1EBB-B856-443B-9200-42FCDD6529A9}" dt="2026-03-05T12:49:18.400" v="2103" actId="26606"/>
          <ac:spMkLst>
            <pc:docMk/>
            <pc:sldMk cId="265686336" sldId="499"/>
            <ac:spMk id="21" creationId="{C3896A03-3945-419A-B66B-4EE266EDD152}"/>
          </ac:spMkLst>
        </pc:spChg>
        <pc:spChg chg="add del">
          <ac:chgData name="James Williams" userId="c957a50b-491f-4d94-b4bc-52aca3e2340d" providerId="ADAL" clId="{24AD1EBB-B856-443B-9200-42FCDD6529A9}" dt="2026-03-05T12:49:18.400" v="2103" actId="26606"/>
          <ac:spMkLst>
            <pc:docMk/>
            <pc:sldMk cId="265686336" sldId="499"/>
            <ac:spMk id="23" creationId="{B34F5AD2-EDBD-4BBD-A55C-EAFFD0C7097A}"/>
          </ac:spMkLst>
        </pc:spChg>
        <pc:spChg chg="add del">
          <ac:chgData name="James Williams" userId="c957a50b-491f-4d94-b4bc-52aca3e2340d" providerId="ADAL" clId="{24AD1EBB-B856-443B-9200-42FCDD6529A9}" dt="2026-03-05T12:49:18.400" v="2103" actId="26606"/>
          <ac:spMkLst>
            <pc:docMk/>
            <pc:sldMk cId="265686336" sldId="499"/>
            <ac:spMk id="25" creationId="{450D3AD2-FA80-415F-A9CE-54D884561CD7}"/>
          </ac:spMkLst>
        </pc:spChg>
        <pc:picChg chg="add del mod">
          <ac:chgData name="James Williams" userId="c957a50b-491f-4d94-b4bc-52aca3e2340d" providerId="ADAL" clId="{24AD1EBB-B856-443B-9200-42FCDD6529A9}" dt="2026-03-05T12:49:14.619" v="2100" actId="478"/>
          <ac:picMkLst>
            <pc:docMk/>
            <pc:sldMk cId="265686336" sldId="499"/>
            <ac:picMk id="3" creationId="{AFFB9CF4-A13C-705F-61A2-4E9171AF8D46}"/>
          </ac:picMkLst>
        </pc:picChg>
        <pc:picChg chg="add mod">
          <ac:chgData name="James Williams" userId="c957a50b-491f-4d94-b4bc-52aca3e2340d" providerId="ADAL" clId="{24AD1EBB-B856-443B-9200-42FCDD6529A9}" dt="2026-03-05T12:49:15.026" v="2101"/>
          <ac:picMkLst>
            <pc:docMk/>
            <pc:sldMk cId="265686336" sldId="499"/>
            <ac:picMk id="4" creationId="{8B8CC5A3-63E1-00B6-5D41-0EFBA5993FAB}"/>
          </ac:picMkLst>
        </pc:picChg>
        <pc:picChg chg="del">
          <ac:chgData name="James Williams" userId="c957a50b-491f-4d94-b4bc-52aca3e2340d" providerId="ADAL" clId="{24AD1EBB-B856-443B-9200-42FCDD6529A9}" dt="2026-03-05T12:48:27.778" v="2090" actId="478"/>
          <ac:picMkLst>
            <pc:docMk/>
            <pc:sldMk cId="265686336" sldId="499"/>
            <ac:picMk id="22" creationId="{393F118E-3DBE-01AC-B4EC-CF858865CE43}"/>
          </ac:picMkLst>
        </pc:picChg>
      </pc:sldChg>
      <pc:sldChg chg="modSp mod">
        <pc:chgData name="James Williams" userId="c957a50b-491f-4d94-b4bc-52aca3e2340d" providerId="ADAL" clId="{24AD1EBB-B856-443B-9200-42FCDD6529A9}" dt="2026-03-05T18:20:18.442" v="4725" actId="20577"/>
        <pc:sldMkLst>
          <pc:docMk/>
          <pc:sldMk cId="323277896" sldId="500"/>
        </pc:sldMkLst>
        <pc:spChg chg="mod">
          <ac:chgData name="James Williams" userId="c957a50b-491f-4d94-b4bc-52aca3e2340d" providerId="ADAL" clId="{24AD1EBB-B856-443B-9200-42FCDD6529A9}" dt="2026-03-05T18:20:18.442" v="4725" actId="20577"/>
          <ac:spMkLst>
            <pc:docMk/>
            <pc:sldMk cId="323277896" sldId="500"/>
            <ac:spMk id="5" creationId="{A6F7EB29-C678-4B7A-A165-77B4B287513C}"/>
          </ac:spMkLst>
        </pc:spChg>
      </pc:sldChg>
      <pc:sldChg chg="modSp mod">
        <pc:chgData name="James Williams" userId="c957a50b-491f-4d94-b4bc-52aca3e2340d" providerId="ADAL" clId="{24AD1EBB-B856-443B-9200-42FCDD6529A9}" dt="2026-03-03T18:06:40.179" v="541" actId="20577"/>
        <pc:sldMkLst>
          <pc:docMk/>
          <pc:sldMk cId="3219162549" sldId="501"/>
        </pc:sldMkLst>
        <pc:spChg chg="mod">
          <ac:chgData name="James Williams" userId="c957a50b-491f-4d94-b4bc-52aca3e2340d" providerId="ADAL" clId="{24AD1EBB-B856-443B-9200-42FCDD6529A9}" dt="2026-03-03T18:06:40.179" v="541" actId="20577"/>
          <ac:spMkLst>
            <pc:docMk/>
            <pc:sldMk cId="3219162549" sldId="501"/>
            <ac:spMk id="15" creationId="{005CED6A-A5A7-4341-8E5F-61ACE04CC2A1}"/>
          </ac:spMkLst>
        </pc:spChg>
      </pc:sldChg>
      <pc:sldChg chg="modSp mod">
        <pc:chgData name="James Williams" userId="c957a50b-491f-4d94-b4bc-52aca3e2340d" providerId="ADAL" clId="{24AD1EBB-B856-443B-9200-42FCDD6529A9}" dt="2026-03-05T12:27:17.229" v="1934" actId="13926"/>
        <pc:sldMkLst>
          <pc:docMk/>
          <pc:sldMk cId="3345726463" sldId="502"/>
        </pc:sldMkLst>
        <pc:spChg chg="mod">
          <ac:chgData name="James Williams" userId="c957a50b-491f-4d94-b4bc-52aca3e2340d" providerId="ADAL" clId="{24AD1EBB-B856-443B-9200-42FCDD6529A9}" dt="2026-03-05T12:27:17.229" v="1934" actId="13926"/>
          <ac:spMkLst>
            <pc:docMk/>
            <pc:sldMk cId="3345726463" sldId="502"/>
            <ac:spMk id="15" creationId="{005CED6A-A5A7-4341-8E5F-61ACE04CC2A1}"/>
          </ac:spMkLst>
        </pc:spChg>
      </pc:sldChg>
      <pc:sldChg chg="modSp mod">
        <pc:chgData name="James Williams" userId="c957a50b-491f-4d94-b4bc-52aca3e2340d" providerId="ADAL" clId="{24AD1EBB-B856-443B-9200-42FCDD6529A9}" dt="2026-03-05T12:39:38.799" v="2006" actId="20577"/>
        <pc:sldMkLst>
          <pc:docMk/>
          <pc:sldMk cId="1287600783" sldId="504"/>
        </pc:sldMkLst>
        <pc:spChg chg="mod">
          <ac:chgData name="James Williams" userId="c957a50b-491f-4d94-b4bc-52aca3e2340d" providerId="ADAL" clId="{24AD1EBB-B856-443B-9200-42FCDD6529A9}" dt="2026-03-05T12:39:20.365" v="1973" actId="403"/>
          <ac:spMkLst>
            <pc:docMk/>
            <pc:sldMk cId="1287600783" sldId="504"/>
            <ac:spMk id="2" creationId="{61365102-6F14-4FB7-8C3C-AB618E6179A2}"/>
          </ac:spMkLst>
        </pc:spChg>
        <pc:spChg chg="mod">
          <ac:chgData name="James Williams" userId="c957a50b-491f-4d94-b4bc-52aca3e2340d" providerId="ADAL" clId="{24AD1EBB-B856-443B-9200-42FCDD6529A9}" dt="2026-03-05T12:39:38.799" v="2006" actId="20577"/>
          <ac:spMkLst>
            <pc:docMk/>
            <pc:sldMk cId="1287600783" sldId="504"/>
            <ac:spMk id="15" creationId="{005CED6A-A5A7-4341-8E5F-61ACE04CC2A1}"/>
          </ac:spMkLst>
        </pc:spChg>
      </pc:sldChg>
      <pc:sldChg chg="modSp mod">
        <pc:chgData name="James Williams" userId="c957a50b-491f-4d94-b4bc-52aca3e2340d" providerId="ADAL" clId="{24AD1EBB-B856-443B-9200-42FCDD6529A9}" dt="2026-03-05T15:36:35.640" v="2769" actId="20577"/>
        <pc:sldMkLst>
          <pc:docMk/>
          <pc:sldMk cId="3098359900" sldId="506"/>
        </pc:sldMkLst>
        <pc:spChg chg="mod">
          <ac:chgData name="James Williams" userId="c957a50b-491f-4d94-b4bc-52aca3e2340d" providerId="ADAL" clId="{24AD1EBB-B856-443B-9200-42FCDD6529A9}" dt="2026-03-05T15:36:35.640" v="2769" actId="20577"/>
          <ac:spMkLst>
            <pc:docMk/>
            <pc:sldMk cId="3098359900" sldId="506"/>
            <ac:spMk id="2" creationId="{61365102-6F14-4FB7-8C3C-AB618E6179A2}"/>
          </ac:spMkLst>
        </pc:spChg>
      </pc:sldChg>
      <pc:sldChg chg="modSp mod">
        <pc:chgData name="James Williams" userId="c957a50b-491f-4d94-b4bc-52aca3e2340d" providerId="ADAL" clId="{24AD1EBB-B856-443B-9200-42FCDD6529A9}" dt="2026-03-05T14:24:20.536" v="2338" actId="20577"/>
        <pc:sldMkLst>
          <pc:docMk/>
          <pc:sldMk cId="46839624" sldId="509"/>
        </pc:sldMkLst>
        <pc:spChg chg="mod">
          <ac:chgData name="James Williams" userId="c957a50b-491f-4d94-b4bc-52aca3e2340d" providerId="ADAL" clId="{24AD1EBB-B856-443B-9200-42FCDD6529A9}" dt="2026-03-05T14:20:16.115" v="2263" actId="13926"/>
          <ac:spMkLst>
            <pc:docMk/>
            <pc:sldMk cId="46839624" sldId="509"/>
            <ac:spMk id="2" creationId="{61365102-6F14-4FB7-8C3C-AB618E6179A2}"/>
          </ac:spMkLst>
        </pc:spChg>
        <pc:spChg chg="mod">
          <ac:chgData name="James Williams" userId="c957a50b-491f-4d94-b4bc-52aca3e2340d" providerId="ADAL" clId="{24AD1EBB-B856-443B-9200-42FCDD6529A9}" dt="2026-03-05T14:24:20.536" v="2338" actId="20577"/>
          <ac:spMkLst>
            <pc:docMk/>
            <pc:sldMk cId="46839624" sldId="509"/>
            <ac:spMk id="15" creationId="{005CED6A-A5A7-4341-8E5F-61ACE04CC2A1}"/>
          </ac:spMkLst>
        </pc:spChg>
      </pc:sldChg>
      <pc:sldChg chg="addSp delSp modSp mod">
        <pc:chgData name="James Williams" userId="c957a50b-491f-4d94-b4bc-52aca3e2340d" providerId="ADAL" clId="{24AD1EBB-B856-443B-9200-42FCDD6529A9}" dt="2026-03-05T14:21:05.871" v="2278" actId="13926"/>
        <pc:sldMkLst>
          <pc:docMk/>
          <pc:sldMk cId="3824265744" sldId="511"/>
        </pc:sldMkLst>
        <pc:spChg chg="mod">
          <ac:chgData name="James Williams" userId="c957a50b-491f-4d94-b4bc-52aca3e2340d" providerId="ADAL" clId="{24AD1EBB-B856-443B-9200-42FCDD6529A9}" dt="2026-03-05T14:21:05.871" v="2278" actId="13926"/>
          <ac:spMkLst>
            <pc:docMk/>
            <pc:sldMk cId="3824265744" sldId="511"/>
            <ac:spMk id="2" creationId="{61365102-6F14-4FB7-8C3C-AB618E6179A2}"/>
          </ac:spMkLst>
        </pc:spChg>
        <pc:spChg chg="mod">
          <ac:chgData name="James Williams" userId="c957a50b-491f-4d94-b4bc-52aca3e2340d" providerId="ADAL" clId="{24AD1EBB-B856-443B-9200-42FCDD6529A9}" dt="2026-03-05T12:46:50.225" v="2082" actId="20577"/>
          <ac:spMkLst>
            <pc:docMk/>
            <pc:sldMk cId="3824265744" sldId="511"/>
            <ac:spMk id="15" creationId="{005CED6A-A5A7-4341-8E5F-61ACE04CC2A1}"/>
          </ac:spMkLst>
        </pc:spChg>
        <pc:picChg chg="add mod">
          <ac:chgData name="James Williams" userId="c957a50b-491f-4d94-b4bc-52aca3e2340d" providerId="ADAL" clId="{24AD1EBB-B856-443B-9200-42FCDD6529A9}" dt="2026-03-05T12:48:52.963" v="2095"/>
          <ac:picMkLst>
            <pc:docMk/>
            <pc:sldMk cId="3824265744" sldId="511"/>
            <ac:picMk id="3" creationId="{63EC6DE1-8487-FCE9-3FC0-6A46CAF7C53A}"/>
          </ac:picMkLst>
        </pc:picChg>
        <pc:picChg chg="del mod">
          <ac:chgData name="James Williams" userId="c957a50b-491f-4d94-b4bc-52aca3e2340d" providerId="ADAL" clId="{24AD1EBB-B856-443B-9200-42FCDD6529A9}" dt="2026-03-05T12:48:52.714" v="2094" actId="478"/>
          <ac:picMkLst>
            <pc:docMk/>
            <pc:sldMk cId="3824265744" sldId="511"/>
            <ac:picMk id="23" creationId="{841420C0-0E03-18BE-92C2-46B6DDD602E5}"/>
          </ac:picMkLst>
        </pc:picChg>
      </pc:sldChg>
      <pc:sldChg chg="addSp delSp modSp mod">
        <pc:chgData name="James Williams" userId="c957a50b-491f-4d94-b4bc-52aca3e2340d" providerId="ADAL" clId="{24AD1EBB-B856-443B-9200-42FCDD6529A9}" dt="2026-03-05T12:49:06.275" v="2098" actId="26606"/>
        <pc:sldMkLst>
          <pc:docMk/>
          <pc:sldMk cId="1830356440" sldId="512"/>
        </pc:sldMkLst>
        <pc:spChg chg="mod">
          <ac:chgData name="James Williams" userId="c957a50b-491f-4d94-b4bc-52aca3e2340d" providerId="ADAL" clId="{24AD1EBB-B856-443B-9200-42FCDD6529A9}" dt="2026-03-05T12:49:06.275" v="2098" actId="26606"/>
          <ac:spMkLst>
            <pc:docMk/>
            <pc:sldMk cId="1830356440" sldId="512"/>
            <ac:spMk id="2" creationId="{61365102-6F14-4FB7-8C3C-AB618E6179A2}"/>
          </ac:spMkLst>
        </pc:spChg>
        <pc:spChg chg="mod">
          <ac:chgData name="James Williams" userId="c957a50b-491f-4d94-b4bc-52aca3e2340d" providerId="ADAL" clId="{24AD1EBB-B856-443B-9200-42FCDD6529A9}" dt="2026-03-05T12:49:06.275" v="2098" actId="26606"/>
          <ac:spMkLst>
            <pc:docMk/>
            <pc:sldMk cId="1830356440" sldId="512"/>
            <ac:spMk id="3" creationId="{96D01501-F67F-4985-97B0-CD2D29B80F1E}"/>
          </ac:spMkLst>
        </pc:spChg>
        <pc:spChg chg="add del">
          <ac:chgData name="James Williams" userId="c957a50b-491f-4d94-b4bc-52aca3e2340d" providerId="ADAL" clId="{24AD1EBB-B856-443B-9200-42FCDD6529A9}" dt="2026-03-05T12:49:06.275" v="2098" actId="26606"/>
          <ac:spMkLst>
            <pc:docMk/>
            <pc:sldMk cId="1830356440" sldId="512"/>
            <ac:spMk id="8" creationId="{1B15ED52-F352-441B-82BF-E0EA34836D08}"/>
          </ac:spMkLst>
        </pc:spChg>
        <pc:spChg chg="add del">
          <ac:chgData name="James Williams" userId="c957a50b-491f-4d94-b4bc-52aca3e2340d" providerId="ADAL" clId="{24AD1EBB-B856-443B-9200-42FCDD6529A9}" dt="2026-03-05T12:49:06.275" v="2098" actId="26606"/>
          <ac:spMkLst>
            <pc:docMk/>
            <pc:sldMk cId="1830356440" sldId="512"/>
            <ac:spMk id="10" creationId="{3B2E3793-BFE6-45A2-9B7B-E18844431C99}"/>
          </ac:spMkLst>
        </pc:spChg>
        <pc:spChg chg="add del">
          <ac:chgData name="James Williams" userId="c957a50b-491f-4d94-b4bc-52aca3e2340d" providerId="ADAL" clId="{24AD1EBB-B856-443B-9200-42FCDD6529A9}" dt="2026-03-05T12:49:06.275" v="2098" actId="26606"/>
          <ac:spMkLst>
            <pc:docMk/>
            <pc:sldMk cId="1830356440" sldId="512"/>
            <ac:spMk id="12" creationId="{BC4C4868-CB8F-4AF9-9CDB-8108F2C19B67}"/>
          </ac:spMkLst>
        </pc:spChg>
        <pc:spChg chg="add del">
          <ac:chgData name="James Williams" userId="c957a50b-491f-4d94-b4bc-52aca3e2340d" providerId="ADAL" clId="{24AD1EBB-B856-443B-9200-42FCDD6529A9}" dt="2026-03-05T12:49:06.275" v="2098" actId="26606"/>
          <ac:spMkLst>
            <pc:docMk/>
            <pc:sldMk cId="1830356440" sldId="512"/>
            <ac:spMk id="14" creationId="{375E0459-6403-40CD-989D-56A4407CA12E}"/>
          </ac:spMkLst>
        </pc:spChg>
        <pc:spChg chg="add del">
          <ac:chgData name="James Williams" userId="c957a50b-491f-4d94-b4bc-52aca3e2340d" providerId="ADAL" clId="{24AD1EBB-B856-443B-9200-42FCDD6529A9}" dt="2026-03-05T12:49:06.275" v="2098" actId="26606"/>
          <ac:spMkLst>
            <pc:docMk/>
            <pc:sldMk cId="1830356440" sldId="512"/>
            <ac:spMk id="16" creationId="{53E5B1A8-3AC9-4BD1-9BBC-78CA94F2D1BA}"/>
          </ac:spMkLst>
        </pc:spChg>
        <pc:spChg chg="add del">
          <ac:chgData name="James Williams" userId="c957a50b-491f-4d94-b4bc-52aca3e2340d" providerId="ADAL" clId="{24AD1EBB-B856-443B-9200-42FCDD6529A9}" dt="2026-03-05T12:49:06.275" v="2098" actId="26606"/>
          <ac:spMkLst>
            <pc:docMk/>
            <pc:sldMk cId="1830356440" sldId="512"/>
            <ac:spMk id="21" creationId="{C3896A03-3945-419A-B66B-4EE266EDD152}"/>
          </ac:spMkLst>
        </pc:spChg>
        <pc:spChg chg="add del">
          <ac:chgData name="James Williams" userId="c957a50b-491f-4d94-b4bc-52aca3e2340d" providerId="ADAL" clId="{24AD1EBB-B856-443B-9200-42FCDD6529A9}" dt="2026-03-05T12:49:06.275" v="2098" actId="26606"/>
          <ac:spMkLst>
            <pc:docMk/>
            <pc:sldMk cId="1830356440" sldId="512"/>
            <ac:spMk id="23" creationId="{B34F5AD2-EDBD-4BBD-A55C-EAFFD0C7097A}"/>
          </ac:spMkLst>
        </pc:spChg>
        <pc:spChg chg="add del">
          <ac:chgData name="James Williams" userId="c957a50b-491f-4d94-b4bc-52aca3e2340d" providerId="ADAL" clId="{24AD1EBB-B856-443B-9200-42FCDD6529A9}" dt="2026-03-05T12:49:06.275" v="2098" actId="26606"/>
          <ac:spMkLst>
            <pc:docMk/>
            <pc:sldMk cId="1830356440" sldId="512"/>
            <ac:spMk id="25" creationId="{450D3AD2-FA80-415F-A9CE-54D884561CD7}"/>
          </ac:spMkLst>
        </pc:spChg>
        <pc:picChg chg="add mod">
          <ac:chgData name="James Williams" userId="c957a50b-491f-4d94-b4bc-52aca3e2340d" providerId="ADAL" clId="{24AD1EBB-B856-443B-9200-42FCDD6529A9}" dt="2026-03-05T12:49:02.471" v="2096"/>
          <ac:picMkLst>
            <pc:docMk/>
            <pc:sldMk cId="1830356440" sldId="512"/>
            <ac:picMk id="4" creationId="{D82AAF20-A62E-9DFB-AF19-E8FE93360033}"/>
          </ac:picMkLst>
        </pc:picChg>
        <pc:picChg chg="mod modCrop">
          <ac:chgData name="James Williams" userId="c957a50b-491f-4d94-b4bc-52aca3e2340d" providerId="ADAL" clId="{24AD1EBB-B856-443B-9200-42FCDD6529A9}" dt="2026-03-05T12:47:15.195" v="2086" actId="732"/>
          <ac:picMkLst>
            <pc:docMk/>
            <pc:sldMk cId="1830356440" sldId="512"/>
            <ac:picMk id="5" creationId="{A3FF8AF5-4CE8-4BF0-B2A5-1CC0171F2E04}"/>
          </ac:picMkLst>
        </pc:picChg>
      </pc:sldChg>
      <pc:sldChg chg="addSp delSp modSp mod">
        <pc:chgData name="James Williams" userId="c957a50b-491f-4d94-b4bc-52aca3e2340d" providerId="ADAL" clId="{24AD1EBB-B856-443B-9200-42FCDD6529A9}" dt="2026-03-05T15:30:06.972" v="2633" actId="1076"/>
        <pc:sldMkLst>
          <pc:docMk/>
          <pc:sldMk cId="1638092261" sldId="516"/>
        </pc:sldMkLst>
        <pc:spChg chg="add del mod">
          <ac:chgData name="James Williams" userId="c957a50b-491f-4d94-b4bc-52aca3e2340d" providerId="ADAL" clId="{24AD1EBB-B856-443B-9200-42FCDD6529A9}" dt="2026-03-05T15:29:55.543" v="2630" actId="478"/>
          <ac:spMkLst>
            <pc:docMk/>
            <pc:sldMk cId="1638092261" sldId="516"/>
            <ac:spMk id="3" creationId="{C468E3C4-EF20-114D-1329-6B365BDE6FA1}"/>
          </ac:spMkLst>
        </pc:spChg>
        <pc:spChg chg="mod">
          <ac:chgData name="James Williams" userId="c957a50b-491f-4d94-b4bc-52aca3e2340d" providerId="ADAL" clId="{24AD1EBB-B856-443B-9200-42FCDD6529A9}" dt="2026-03-05T15:21:05.872" v="2494" actId="1076"/>
          <ac:spMkLst>
            <pc:docMk/>
            <pc:sldMk cId="1638092261" sldId="516"/>
            <ac:spMk id="15" creationId="{005CED6A-A5A7-4341-8E5F-61ACE04CC2A1}"/>
          </ac:spMkLst>
        </pc:spChg>
        <pc:picChg chg="mod">
          <ac:chgData name="James Williams" userId="c957a50b-491f-4d94-b4bc-52aca3e2340d" providerId="ADAL" clId="{24AD1EBB-B856-443B-9200-42FCDD6529A9}" dt="2026-03-05T15:30:06.972" v="2633" actId="1076"/>
          <ac:picMkLst>
            <pc:docMk/>
            <pc:sldMk cId="1638092261" sldId="516"/>
            <ac:picMk id="4" creationId="{080C6BD3-F0FE-4E7A-A8E5-4C50C2A3F4FF}"/>
          </ac:picMkLst>
        </pc:picChg>
        <pc:picChg chg="mod">
          <ac:chgData name="James Williams" userId="c957a50b-491f-4d94-b4bc-52aca3e2340d" providerId="ADAL" clId="{24AD1EBB-B856-443B-9200-42FCDD6529A9}" dt="2026-03-05T15:21:10.236" v="2495" actId="1076"/>
          <ac:picMkLst>
            <pc:docMk/>
            <pc:sldMk cId="1638092261" sldId="516"/>
            <ac:picMk id="5" creationId="{C0701246-0AF1-F02F-D2C0-E83297605A1B}"/>
          </ac:picMkLst>
        </pc:picChg>
      </pc:sldChg>
      <pc:sldChg chg="del">
        <pc:chgData name="James Williams" userId="c957a50b-491f-4d94-b4bc-52aca3e2340d" providerId="ADAL" clId="{24AD1EBB-B856-443B-9200-42FCDD6529A9}" dt="2026-03-05T15:36:12.409" v="2768" actId="2696"/>
        <pc:sldMkLst>
          <pc:docMk/>
          <pc:sldMk cId="2560639505" sldId="517"/>
        </pc:sldMkLst>
      </pc:sldChg>
      <pc:sldChg chg="addSp modSp mod">
        <pc:chgData name="James Williams" userId="c957a50b-491f-4d94-b4bc-52aca3e2340d" providerId="ADAL" clId="{24AD1EBB-B856-443B-9200-42FCDD6529A9}" dt="2026-03-05T14:20:34.339" v="2265" actId="13926"/>
        <pc:sldMkLst>
          <pc:docMk/>
          <pc:sldMk cId="3258162017" sldId="521"/>
        </pc:sldMkLst>
        <pc:spChg chg="mod">
          <ac:chgData name="James Williams" userId="c957a50b-491f-4d94-b4bc-52aca3e2340d" providerId="ADAL" clId="{24AD1EBB-B856-443B-9200-42FCDD6529A9}" dt="2026-03-05T14:20:34.339" v="2265" actId="13926"/>
          <ac:spMkLst>
            <pc:docMk/>
            <pc:sldMk cId="3258162017" sldId="521"/>
            <ac:spMk id="2" creationId="{61365102-6F14-4FB7-8C3C-AB618E6179A2}"/>
          </ac:spMkLst>
        </pc:spChg>
        <pc:spChg chg="add mod">
          <ac:chgData name="James Williams" userId="c957a50b-491f-4d94-b4bc-52aca3e2340d" providerId="ADAL" clId="{24AD1EBB-B856-443B-9200-42FCDD6529A9}" dt="2026-03-05T12:43:18.018" v="2053" actId="1076"/>
          <ac:spMkLst>
            <pc:docMk/>
            <pc:sldMk cId="3258162017" sldId="521"/>
            <ac:spMk id="3" creationId="{D8983373-72BB-3489-B595-11FA71C48FA1}"/>
          </ac:spMkLst>
        </pc:spChg>
        <pc:spChg chg="mod">
          <ac:chgData name="James Williams" userId="c957a50b-491f-4d94-b4bc-52aca3e2340d" providerId="ADAL" clId="{24AD1EBB-B856-443B-9200-42FCDD6529A9}" dt="2026-03-05T12:43:26.867" v="2061" actId="27636"/>
          <ac:spMkLst>
            <pc:docMk/>
            <pc:sldMk cId="3258162017" sldId="521"/>
            <ac:spMk id="15" creationId="{005CED6A-A5A7-4341-8E5F-61ACE04CC2A1}"/>
          </ac:spMkLst>
        </pc:spChg>
        <pc:picChg chg="add mod">
          <ac:chgData name="James Williams" userId="c957a50b-491f-4d94-b4bc-52aca3e2340d" providerId="ADAL" clId="{24AD1EBB-B856-443B-9200-42FCDD6529A9}" dt="2026-03-05T12:48:45.834" v="2093" actId="14100"/>
          <ac:picMkLst>
            <pc:docMk/>
            <pc:sldMk cId="3258162017" sldId="521"/>
            <ac:picMk id="4" creationId="{6F841246-76A1-5F1D-BDEF-9C5EAF394E48}"/>
          </ac:picMkLst>
        </pc:picChg>
      </pc:sldChg>
      <pc:sldChg chg="addSp delSp modSp mod modNotesTx">
        <pc:chgData name="James Williams" userId="c957a50b-491f-4d94-b4bc-52aca3e2340d" providerId="ADAL" clId="{24AD1EBB-B856-443B-9200-42FCDD6529A9}" dt="2026-03-05T14:13:58.361" v="2248" actId="1076"/>
        <pc:sldMkLst>
          <pc:docMk/>
          <pc:sldMk cId="1090505783" sldId="522"/>
        </pc:sldMkLst>
        <pc:spChg chg="mod">
          <ac:chgData name="James Williams" userId="c957a50b-491f-4d94-b4bc-52aca3e2340d" providerId="ADAL" clId="{24AD1EBB-B856-443B-9200-42FCDD6529A9}" dt="2026-03-05T14:07:36.362" v="2132" actId="13926"/>
          <ac:spMkLst>
            <pc:docMk/>
            <pc:sldMk cId="1090505783" sldId="522"/>
            <ac:spMk id="2" creationId="{61365102-6F14-4FB7-8C3C-AB618E6179A2}"/>
          </ac:spMkLst>
        </pc:spChg>
        <pc:spChg chg="mod">
          <ac:chgData name="James Williams" userId="c957a50b-491f-4d94-b4bc-52aca3e2340d" providerId="ADAL" clId="{24AD1EBB-B856-443B-9200-42FCDD6529A9}" dt="2026-03-05T14:13:48.098" v="2246" actId="14100"/>
          <ac:spMkLst>
            <pc:docMk/>
            <pc:sldMk cId="1090505783" sldId="522"/>
            <ac:spMk id="11" creationId="{76A9CF96-B3C7-860A-CCC9-8ABCB7C6BE53}"/>
          </ac:spMkLst>
        </pc:spChg>
        <pc:spChg chg="mod ord">
          <ac:chgData name="James Williams" userId="c957a50b-491f-4d94-b4bc-52aca3e2340d" providerId="ADAL" clId="{24AD1EBB-B856-443B-9200-42FCDD6529A9}" dt="2026-03-05T14:13:52.834" v="2247" actId="1076"/>
          <ac:spMkLst>
            <pc:docMk/>
            <pc:sldMk cId="1090505783" sldId="522"/>
            <ac:spMk id="15" creationId="{005CED6A-A5A7-4341-8E5F-61ACE04CC2A1}"/>
          </ac:spMkLst>
        </pc:spChg>
        <pc:picChg chg="del mod">
          <ac:chgData name="James Williams" userId="c957a50b-491f-4d94-b4bc-52aca3e2340d" providerId="ADAL" clId="{24AD1EBB-B856-443B-9200-42FCDD6529A9}" dt="2026-03-05T14:12:00.984" v="2221" actId="478"/>
          <ac:picMkLst>
            <pc:docMk/>
            <pc:sldMk cId="1090505783" sldId="522"/>
            <ac:picMk id="4" creationId="{2C776826-0FA4-9AA3-ADA5-3CD8D006C45B}"/>
          </ac:picMkLst>
        </pc:picChg>
        <pc:picChg chg="add mod modCrop">
          <ac:chgData name="James Williams" userId="c957a50b-491f-4d94-b4bc-52aca3e2340d" providerId="ADAL" clId="{24AD1EBB-B856-443B-9200-42FCDD6529A9}" dt="2026-03-05T14:13:58.361" v="2248" actId="1076"/>
          <ac:picMkLst>
            <pc:docMk/>
            <pc:sldMk cId="1090505783" sldId="522"/>
            <ac:picMk id="5" creationId="{4E21F10B-DB41-3481-65F4-F7834BF1C683}"/>
          </ac:picMkLst>
        </pc:picChg>
      </pc:sldChg>
      <pc:sldChg chg="modSp mod">
        <pc:chgData name="James Williams" userId="c957a50b-491f-4d94-b4bc-52aca3e2340d" providerId="ADAL" clId="{24AD1EBB-B856-443B-9200-42FCDD6529A9}" dt="2026-03-05T15:34:52.908" v="2767" actId="13926"/>
        <pc:sldMkLst>
          <pc:docMk/>
          <pc:sldMk cId="2681891249" sldId="523"/>
        </pc:sldMkLst>
        <pc:spChg chg="mod">
          <ac:chgData name="James Williams" userId="c957a50b-491f-4d94-b4bc-52aca3e2340d" providerId="ADAL" clId="{24AD1EBB-B856-443B-9200-42FCDD6529A9}" dt="2026-03-05T15:33:45.999" v="2758" actId="13926"/>
          <ac:spMkLst>
            <pc:docMk/>
            <pc:sldMk cId="2681891249" sldId="523"/>
            <ac:spMk id="2" creationId="{61365102-6F14-4FB7-8C3C-AB618E6179A2}"/>
          </ac:spMkLst>
        </pc:spChg>
        <pc:spChg chg="mod">
          <ac:chgData name="James Williams" userId="c957a50b-491f-4d94-b4bc-52aca3e2340d" providerId="ADAL" clId="{24AD1EBB-B856-443B-9200-42FCDD6529A9}" dt="2026-03-05T15:34:52.908" v="2767" actId="13926"/>
          <ac:spMkLst>
            <pc:docMk/>
            <pc:sldMk cId="2681891249" sldId="523"/>
            <ac:spMk id="15" creationId="{005CED6A-A5A7-4341-8E5F-61ACE04CC2A1}"/>
          </ac:spMkLst>
        </pc:spChg>
        <pc:picChg chg="mod">
          <ac:chgData name="James Williams" userId="c957a50b-491f-4d94-b4bc-52aca3e2340d" providerId="ADAL" clId="{24AD1EBB-B856-443B-9200-42FCDD6529A9}" dt="2026-03-05T15:34:10.221" v="2761" actId="1076"/>
          <ac:picMkLst>
            <pc:docMk/>
            <pc:sldMk cId="2681891249" sldId="523"/>
            <ac:picMk id="4" creationId="{9F4021BF-7DD5-48F4-BD03-3DF3CE29C099}"/>
          </ac:picMkLst>
        </pc:picChg>
      </pc:sldChg>
      <pc:sldChg chg="modSp mod">
        <pc:chgData name="James Williams" userId="c957a50b-491f-4d94-b4bc-52aca3e2340d" providerId="ADAL" clId="{24AD1EBB-B856-443B-9200-42FCDD6529A9}" dt="2026-03-05T15:49:27.490" v="3278" actId="1076"/>
        <pc:sldMkLst>
          <pc:docMk/>
          <pc:sldMk cId="3664076553" sldId="524"/>
        </pc:sldMkLst>
        <pc:spChg chg="mod">
          <ac:chgData name="James Williams" userId="c957a50b-491f-4d94-b4bc-52aca3e2340d" providerId="ADAL" clId="{24AD1EBB-B856-443B-9200-42FCDD6529A9}" dt="2026-03-05T15:47:26.612" v="3193" actId="27636"/>
          <ac:spMkLst>
            <pc:docMk/>
            <pc:sldMk cId="3664076553" sldId="524"/>
            <ac:spMk id="2" creationId="{61365102-6F14-4FB7-8C3C-AB618E6179A2}"/>
          </ac:spMkLst>
        </pc:spChg>
        <pc:spChg chg="mod">
          <ac:chgData name="James Williams" userId="c957a50b-491f-4d94-b4bc-52aca3e2340d" providerId="ADAL" clId="{24AD1EBB-B856-443B-9200-42FCDD6529A9}" dt="2026-03-05T15:49:27.490" v="3278" actId="1076"/>
          <ac:spMkLst>
            <pc:docMk/>
            <pc:sldMk cId="3664076553" sldId="524"/>
            <ac:spMk id="11" creationId="{C82D7AE6-7422-4CFE-8262-F5532388282D}"/>
          </ac:spMkLst>
        </pc:spChg>
        <pc:picChg chg="mod">
          <ac:chgData name="James Williams" userId="c957a50b-491f-4d94-b4bc-52aca3e2340d" providerId="ADAL" clId="{24AD1EBB-B856-443B-9200-42FCDD6529A9}" dt="2026-03-05T15:49:22.466" v="3277" actId="1076"/>
          <ac:picMkLst>
            <pc:docMk/>
            <pc:sldMk cId="3664076553" sldId="524"/>
            <ac:picMk id="9" creationId="{23C1DD4F-03D2-4B54-92E8-CE0E87590136}"/>
          </ac:picMkLst>
        </pc:picChg>
      </pc:sldChg>
      <pc:sldChg chg="modSp del mod">
        <pc:chgData name="James Williams" userId="c957a50b-491f-4d94-b4bc-52aca3e2340d" providerId="ADAL" clId="{24AD1EBB-B856-443B-9200-42FCDD6529A9}" dt="2026-03-05T16:50:26.455" v="3603" actId="2696"/>
        <pc:sldMkLst>
          <pc:docMk/>
          <pc:sldMk cId="68857153" sldId="528"/>
        </pc:sldMkLst>
        <pc:spChg chg="mod">
          <ac:chgData name="James Williams" userId="c957a50b-491f-4d94-b4bc-52aca3e2340d" providerId="ADAL" clId="{24AD1EBB-B856-443B-9200-42FCDD6529A9}" dt="2026-03-05T16:27:18.363" v="3395" actId="403"/>
          <ac:spMkLst>
            <pc:docMk/>
            <pc:sldMk cId="68857153" sldId="528"/>
            <ac:spMk id="2" creationId="{61365102-6F14-4FB7-8C3C-AB618E6179A2}"/>
          </ac:spMkLst>
        </pc:spChg>
        <pc:spChg chg="mod">
          <ac:chgData name="James Williams" userId="c957a50b-491f-4d94-b4bc-52aca3e2340d" providerId="ADAL" clId="{24AD1EBB-B856-443B-9200-42FCDD6529A9}" dt="2026-03-05T16:28:02.608" v="3404" actId="1076"/>
          <ac:spMkLst>
            <pc:docMk/>
            <pc:sldMk cId="68857153" sldId="528"/>
            <ac:spMk id="5" creationId="{BFDAD549-6F0E-95FD-E622-C7BC016883E8}"/>
          </ac:spMkLst>
        </pc:spChg>
        <pc:spChg chg="mod">
          <ac:chgData name="James Williams" userId="c957a50b-491f-4d94-b4bc-52aca3e2340d" providerId="ADAL" clId="{24AD1EBB-B856-443B-9200-42FCDD6529A9}" dt="2026-03-05T16:28:12.024" v="3409" actId="20577"/>
          <ac:spMkLst>
            <pc:docMk/>
            <pc:sldMk cId="68857153" sldId="528"/>
            <ac:spMk id="15" creationId="{005CED6A-A5A7-4341-8E5F-61ACE04CC2A1}"/>
          </ac:spMkLst>
        </pc:spChg>
        <pc:picChg chg="mod">
          <ac:chgData name="James Williams" userId="c957a50b-491f-4d94-b4bc-52aca3e2340d" providerId="ADAL" clId="{24AD1EBB-B856-443B-9200-42FCDD6529A9}" dt="2026-03-05T16:27:58.272" v="3402" actId="1076"/>
          <ac:picMkLst>
            <pc:docMk/>
            <pc:sldMk cId="68857153" sldId="528"/>
            <ac:picMk id="4" creationId="{0B24818B-1DAE-565F-9FA8-1848C77F719A}"/>
          </ac:picMkLst>
        </pc:picChg>
        <pc:picChg chg="mod">
          <ac:chgData name="James Williams" userId="c957a50b-491f-4d94-b4bc-52aca3e2340d" providerId="ADAL" clId="{24AD1EBB-B856-443B-9200-42FCDD6529A9}" dt="2026-03-05T16:27:59.744" v="3403" actId="1076"/>
          <ac:picMkLst>
            <pc:docMk/>
            <pc:sldMk cId="68857153" sldId="528"/>
            <ac:picMk id="6" creationId="{2BB3472D-50CD-BC36-DF70-2FB361E74816}"/>
          </ac:picMkLst>
        </pc:picChg>
      </pc:sldChg>
      <pc:sldChg chg="modSp mod">
        <pc:chgData name="James Williams" userId="c957a50b-491f-4d94-b4bc-52aca3e2340d" providerId="ADAL" clId="{24AD1EBB-B856-443B-9200-42FCDD6529A9}" dt="2026-03-05T17:06:00.843" v="3906" actId="20577"/>
        <pc:sldMkLst>
          <pc:docMk/>
          <pc:sldMk cId="4260257732" sldId="529"/>
        </pc:sldMkLst>
        <pc:spChg chg="mod">
          <ac:chgData name="James Williams" userId="c957a50b-491f-4d94-b4bc-52aca3e2340d" providerId="ADAL" clId="{24AD1EBB-B856-443B-9200-42FCDD6529A9}" dt="2026-03-05T17:00:02.374" v="3815" actId="14100"/>
          <ac:spMkLst>
            <pc:docMk/>
            <pc:sldMk cId="4260257732" sldId="529"/>
            <ac:spMk id="2" creationId="{61365102-6F14-4FB7-8C3C-AB618E6179A2}"/>
          </ac:spMkLst>
        </pc:spChg>
        <pc:spChg chg="mod">
          <ac:chgData name="James Williams" userId="c957a50b-491f-4d94-b4bc-52aca3e2340d" providerId="ADAL" clId="{24AD1EBB-B856-443B-9200-42FCDD6529A9}" dt="2026-03-05T17:06:00.843" v="3906" actId="20577"/>
          <ac:spMkLst>
            <pc:docMk/>
            <pc:sldMk cId="4260257732" sldId="529"/>
            <ac:spMk id="15" creationId="{005CED6A-A5A7-4341-8E5F-61ACE04CC2A1}"/>
          </ac:spMkLst>
        </pc:spChg>
      </pc:sldChg>
      <pc:sldChg chg="modSp del mod">
        <pc:chgData name="James Williams" userId="c957a50b-491f-4d94-b4bc-52aca3e2340d" providerId="ADAL" clId="{24AD1EBB-B856-443B-9200-42FCDD6529A9}" dt="2026-03-05T16:53:27.295" v="3644" actId="2696"/>
        <pc:sldMkLst>
          <pc:docMk/>
          <pc:sldMk cId="2217071881" sldId="532"/>
        </pc:sldMkLst>
        <pc:spChg chg="mod">
          <ac:chgData name="James Williams" userId="c957a50b-491f-4d94-b4bc-52aca3e2340d" providerId="ADAL" clId="{24AD1EBB-B856-443B-9200-42FCDD6529A9}" dt="2026-03-05T16:52:23.694" v="3629" actId="403"/>
          <ac:spMkLst>
            <pc:docMk/>
            <pc:sldMk cId="2217071881" sldId="532"/>
            <ac:spMk id="2" creationId="{61365102-6F14-4FB7-8C3C-AB618E6179A2}"/>
          </ac:spMkLst>
        </pc:spChg>
        <pc:picChg chg="mod">
          <ac:chgData name="James Williams" userId="c957a50b-491f-4d94-b4bc-52aca3e2340d" providerId="ADAL" clId="{24AD1EBB-B856-443B-9200-42FCDD6529A9}" dt="2026-03-05T16:52:30.466" v="3630" actId="1076"/>
          <ac:picMkLst>
            <pc:docMk/>
            <pc:sldMk cId="2217071881" sldId="532"/>
            <ac:picMk id="7" creationId="{DCC46BB9-F582-0B83-70C3-B750FEACC61B}"/>
          </ac:picMkLst>
        </pc:picChg>
        <pc:picChg chg="mod">
          <ac:chgData name="James Williams" userId="c957a50b-491f-4d94-b4bc-52aca3e2340d" providerId="ADAL" clId="{24AD1EBB-B856-443B-9200-42FCDD6529A9}" dt="2026-03-05T16:52:30.466" v="3630" actId="1076"/>
          <ac:picMkLst>
            <pc:docMk/>
            <pc:sldMk cId="2217071881" sldId="532"/>
            <ac:picMk id="13" creationId="{64F88365-62B8-8E2E-38C7-AD3F2EE1E477}"/>
          </ac:picMkLst>
        </pc:picChg>
      </pc:sldChg>
      <pc:sldChg chg="del">
        <pc:chgData name="James Williams" userId="c957a50b-491f-4d94-b4bc-52aca3e2340d" providerId="ADAL" clId="{24AD1EBB-B856-443B-9200-42FCDD6529A9}" dt="2026-03-05T17:07:21.874" v="3922" actId="2696"/>
        <pc:sldMkLst>
          <pc:docMk/>
          <pc:sldMk cId="2263434416" sldId="533"/>
        </pc:sldMkLst>
      </pc:sldChg>
      <pc:sldChg chg="addSp modSp mod">
        <pc:chgData name="James Williams" userId="c957a50b-491f-4d94-b4bc-52aca3e2340d" providerId="ADAL" clId="{24AD1EBB-B856-443B-9200-42FCDD6529A9}" dt="2026-03-05T17:17:01.658" v="4108" actId="13926"/>
        <pc:sldMkLst>
          <pc:docMk/>
          <pc:sldMk cId="407307771" sldId="535"/>
        </pc:sldMkLst>
        <pc:spChg chg="mod">
          <ac:chgData name="James Williams" userId="c957a50b-491f-4d94-b4bc-52aca3e2340d" providerId="ADAL" clId="{24AD1EBB-B856-443B-9200-42FCDD6529A9}" dt="2026-03-05T17:16:01.923" v="4100" actId="403"/>
          <ac:spMkLst>
            <pc:docMk/>
            <pc:sldMk cId="407307771" sldId="535"/>
            <ac:spMk id="2" creationId="{61365102-6F14-4FB7-8C3C-AB618E6179A2}"/>
          </ac:spMkLst>
        </pc:spChg>
        <pc:spChg chg="mod">
          <ac:chgData name="James Williams" userId="c957a50b-491f-4d94-b4bc-52aca3e2340d" providerId="ADAL" clId="{24AD1EBB-B856-443B-9200-42FCDD6529A9}" dt="2026-03-05T17:17:01.658" v="4108" actId="13926"/>
          <ac:spMkLst>
            <pc:docMk/>
            <pc:sldMk cId="407307771" sldId="535"/>
            <ac:spMk id="15" creationId="{005CED6A-A5A7-4341-8E5F-61ACE04CC2A1}"/>
          </ac:spMkLst>
        </pc:spChg>
        <pc:picChg chg="add mod">
          <ac:chgData name="James Williams" userId="c957a50b-491f-4d94-b4bc-52aca3e2340d" providerId="ADAL" clId="{24AD1EBB-B856-443B-9200-42FCDD6529A9}" dt="2026-03-05T17:16:42.566" v="4105" actId="1076"/>
          <ac:picMkLst>
            <pc:docMk/>
            <pc:sldMk cId="407307771" sldId="535"/>
            <ac:picMk id="4" creationId="{517356CE-A29A-804C-B496-80C7F34D373C}"/>
          </ac:picMkLst>
        </pc:picChg>
      </pc:sldChg>
      <pc:sldChg chg="addSp delSp modSp mod ord">
        <pc:chgData name="James Williams" userId="c957a50b-491f-4d94-b4bc-52aca3e2340d" providerId="ADAL" clId="{24AD1EBB-B856-443B-9200-42FCDD6529A9}" dt="2026-03-05T15:44:59.619" v="3167" actId="1076"/>
        <pc:sldMkLst>
          <pc:docMk/>
          <pc:sldMk cId="698146839" sldId="539"/>
        </pc:sldMkLst>
        <pc:spChg chg="del mod">
          <ac:chgData name="James Williams" userId="c957a50b-491f-4d94-b4bc-52aca3e2340d" providerId="ADAL" clId="{24AD1EBB-B856-443B-9200-42FCDD6529A9}" dt="2026-03-05T15:44:55.176" v="3164" actId="478"/>
          <ac:spMkLst>
            <pc:docMk/>
            <pc:sldMk cId="698146839" sldId="539"/>
            <ac:spMk id="2" creationId="{ED979E51-FB21-4FB4-8D4B-3BCF1D074FF8}"/>
          </ac:spMkLst>
        </pc:spChg>
        <pc:spChg chg="del">
          <ac:chgData name="James Williams" userId="c957a50b-491f-4d94-b4bc-52aca3e2340d" providerId="ADAL" clId="{24AD1EBB-B856-443B-9200-42FCDD6529A9}" dt="2026-03-05T15:44:57.007" v="3166" actId="478"/>
          <ac:spMkLst>
            <pc:docMk/>
            <pc:sldMk cId="698146839" sldId="539"/>
            <ac:spMk id="3" creationId="{9425961E-2DE6-4327-BFA4-8A7AD3D6A5C4}"/>
          </ac:spMkLst>
        </pc:spChg>
        <pc:spChg chg="add del mod">
          <ac:chgData name="James Williams" userId="c957a50b-491f-4d94-b4bc-52aca3e2340d" providerId="ADAL" clId="{24AD1EBB-B856-443B-9200-42FCDD6529A9}" dt="2026-03-05T15:44:56.168" v="3165" actId="478"/>
          <ac:spMkLst>
            <pc:docMk/>
            <pc:sldMk cId="698146839" sldId="539"/>
            <ac:spMk id="7" creationId="{80454979-3E40-BCC0-04BC-A0571F1C58E5}"/>
          </ac:spMkLst>
        </pc:spChg>
        <pc:picChg chg="mod">
          <ac:chgData name="James Williams" userId="c957a50b-491f-4d94-b4bc-52aca3e2340d" providerId="ADAL" clId="{24AD1EBB-B856-443B-9200-42FCDD6529A9}" dt="2026-03-05T15:44:59.619" v="3167" actId="1076"/>
          <ac:picMkLst>
            <pc:docMk/>
            <pc:sldMk cId="698146839" sldId="539"/>
            <ac:picMk id="4" creationId="{01BA8D7C-5EF8-4C4F-9470-A725DA6BF5BD}"/>
          </ac:picMkLst>
        </pc:picChg>
      </pc:sldChg>
      <pc:sldChg chg="modSp mod">
        <pc:chgData name="James Williams" userId="c957a50b-491f-4d94-b4bc-52aca3e2340d" providerId="ADAL" clId="{24AD1EBB-B856-443B-9200-42FCDD6529A9}" dt="2026-03-04T17:36:34.070" v="1635" actId="20577"/>
        <pc:sldMkLst>
          <pc:docMk/>
          <pc:sldMk cId="1924265414" sldId="540"/>
        </pc:sldMkLst>
        <pc:spChg chg="mod">
          <ac:chgData name="James Williams" userId="c957a50b-491f-4d94-b4bc-52aca3e2340d" providerId="ADAL" clId="{24AD1EBB-B856-443B-9200-42FCDD6529A9}" dt="2026-03-04T17:36:34.070" v="1635" actId="20577"/>
          <ac:spMkLst>
            <pc:docMk/>
            <pc:sldMk cId="1924265414" sldId="540"/>
            <ac:spMk id="15" creationId="{005CED6A-A5A7-4341-8E5F-61ACE04CC2A1}"/>
          </ac:spMkLst>
        </pc:spChg>
        <pc:picChg chg="mod">
          <ac:chgData name="James Williams" userId="c957a50b-491f-4d94-b4bc-52aca3e2340d" providerId="ADAL" clId="{24AD1EBB-B856-443B-9200-42FCDD6529A9}" dt="2026-03-04T17:35:01.194" v="1593" actId="1076"/>
          <ac:picMkLst>
            <pc:docMk/>
            <pc:sldMk cId="1924265414" sldId="540"/>
            <ac:picMk id="9" creationId="{8316007E-2954-483B-945C-B1EE5D04318C}"/>
          </ac:picMkLst>
        </pc:picChg>
      </pc:sldChg>
      <pc:sldChg chg="modSp mod">
        <pc:chgData name="James Williams" userId="c957a50b-491f-4d94-b4bc-52aca3e2340d" providerId="ADAL" clId="{24AD1EBB-B856-443B-9200-42FCDD6529A9}" dt="2026-03-05T14:20:46.286" v="2267" actId="13926"/>
        <pc:sldMkLst>
          <pc:docMk/>
          <pc:sldMk cId="3569879827" sldId="541"/>
        </pc:sldMkLst>
        <pc:spChg chg="mod">
          <ac:chgData name="James Williams" userId="c957a50b-491f-4d94-b4bc-52aca3e2340d" providerId="ADAL" clId="{24AD1EBB-B856-443B-9200-42FCDD6529A9}" dt="2026-03-05T14:20:46.286" v="2267" actId="13926"/>
          <ac:spMkLst>
            <pc:docMk/>
            <pc:sldMk cId="3569879827" sldId="541"/>
            <ac:spMk id="2" creationId="{61365102-6F14-4FB7-8C3C-AB618E6179A2}"/>
          </ac:spMkLst>
        </pc:spChg>
        <pc:spChg chg="mod">
          <ac:chgData name="James Williams" userId="c957a50b-491f-4d94-b4bc-52aca3e2340d" providerId="ADAL" clId="{24AD1EBB-B856-443B-9200-42FCDD6529A9}" dt="2026-03-05T12:09:51.515" v="1900" actId="13926"/>
          <ac:spMkLst>
            <pc:docMk/>
            <pc:sldMk cId="3569879827" sldId="541"/>
            <ac:spMk id="15" creationId="{005CED6A-A5A7-4341-8E5F-61ACE04CC2A1}"/>
          </ac:spMkLst>
        </pc:spChg>
      </pc:sldChg>
      <pc:sldChg chg="modSp mod">
        <pc:chgData name="James Williams" userId="c957a50b-491f-4d94-b4bc-52aca3e2340d" providerId="ADAL" clId="{24AD1EBB-B856-443B-9200-42FCDD6529A9}" dt="2026-03-05T14:07:29.963" v="2131" actId="13926"/>
        <pc:sldMkLst>
          <pc:docMk/>
          <pc:sldMk cId="1848135652" sldId="544"/>
        </pc:sldMkLst>
        <pc:spChg chg="mod">
          <ac:chgData name="James Williams" userId="c957a50b-491f-4d94-b4bc-52aca3e2340d" providerId="ADAL" clId="{24AD1EBB-B856-443B-9200-42FCDD6529A9}" dt="2026-03-05T14:07:29.963" v="2131" actId="13926"/>
          <ac:spMkLst>
            <pc:docMk/>
            <pc:sldMk cId="1848135652" sldId="544"/>
            <ac:spMk id="2" creationId="{61365102-6F14-4FB7-8C3C-AB618E6179A2}"/>
          </ac:spMkLst>
        </pc:spChg>
      </pc:sldChg>
      <pc:sldChg chg="addSp delSp modSp mod">
        <pc:chgData name="James Williams" userId="c957a50b-491f-4d94-b4bc-52aca3e2340d" providerId="ADAL" clId="{24AD1EBB-B856-443B-9200-42FCDD6529A9}" dt="2026-03-05T14:15:56.258" v="2261" actId="1076"/>
        <pc:sldMkLst>
          <pc:docMk/>
          <pc:sldMk cId="902267451" sldId="545"/>
        </pc:sldMkLst>
        <pc:spChg chg="mod">
          <ac:chgData name="James Williams" userId="c957a50b-491f-4d94-b4bc-52aca3e2340d" providerId="ADAL" clId="{24AD1EBB-B856-443B-9200-42FCDD6529A9}" dt="2026-03-05T14:15:49.109" v="2260" actId="1076"/>
          <ac:spMkLst>
            <pc:docMk/>
            <pc:sldMk cId="902267451" sldId="545"/>
            <ac:spMk id="2" creationId="{61365102-6F14-4FB7-8C3C-AB618E6179A2}"/>
          </ac:spMkLst>
        </pc:spChg>
        <pc:spChg chg="add del">
          <ac:chgData name="James Williams" userId="c957a50b-491f-4d94-b4bc-52aca3e2340d" providerId="ADAL" clId="{24AD1EBB-B856-443B-9200-42FCDD6529A9}" dt="2026-03-05T14:15:07.350" v="2252" actId="26606"/>
          <ac:spMkLst>
            <pc:docMk/>
            <pc:sldMk cId="902267451" sldId="545"/>
            <ac:spMk id="8" creationId="{1B15ED52-F352-441B-82BF-E0EA34836D08}"/>
          </ac:spMkLst>
        </pc:spChg>
        <pc:spChg chg="add del">
          <ac:chgData name="James Williams" userId="c957a50b-491f-4d94-b4bc-52aca3e2340d" providerId="ADAL" clId="{24AD1EBB-B856-443B-9200-42FCDD6529A9}" dt="2026-03-05T14:15:07.350" v="2252" actId="26606"/>
          <ac:spMkLst>
            <pc:docMk/>
            <pc:sldMk cId="902267451" sldId="545"/>
            <ac:spMk id="10" creationId="{3B2E3793-BFE6-45A2-9B7B-E18844431C99}"/>
          </ac:spMkLst>
        </pc:spChg>
        <pc:spChg chg="add del">
          <ac:chgData name="James Williams" userId="c957a50b-491f-4d94-b4bc-52aca3e2340d" providerId="ADAL" clId="{24AD1EBB-B856-443B-9200-42FCDD6529A9}" dt="2026-03-05T14:15:07.350" v="2252" actId="26606"/>
          <ac:spMkLst>
            <pc:docMk/>
            <pc:sldMk cId="902267451" sldId="545"/>
            <ac:spMk id="12" creationId="{BC4C4868-CB8F-4AF9-9CDB-8108F2C19B67}"/>
          </ac:spMkLst>
        </pc:spChg>
        <pc:spChg chg="add del">
          <ac:chgData name="James Williams" userId="c957a50b-491f-4d94-b4bc-52aca3e2340d" providerId="ADAL" clId="{24AD1EBB-B856-443B-9200-42FCDD6529A9}" dt="2026-03-05T14:15:07.350" v="2252" actId="26606"/>
          <ac:spMkLst>
            <pc:docMk/>
            <pc:sldMk cId="902267451" sldId="545"/>
            <ac:spMk id="14" creationId="{375E0459-6403-40CD-989D-56A4407CA12E}"/>
          </ac:spMkLst>
        </pc:spChg>
        <pc:spChg chg="add del">
          <ac:chgData name="James Williams" userId="c957a50b-491f-4d94-b4bc-52aca3e2340d" providerId="ADAL" clId="{24AD1EBB-B856-443B-9200-42FCDD6529A9}" dt="2026-03-05T14:15:07.350" v="2252" actId="26606"/>
          <ac:spMkLst>
            <pc:docMk/>
            <pc:sldMk cId="902267451" sldId="545"/>
            <ac:spMk id="16" creationId="{53E5B1A8-3AC9-4BD1-9BBC-78CA94F2D1BA}"/>
          </ac:spMkLst>
        </pc:spChg>
        <pc:spChg chg="add del">
          <ac:chgData name="James Williams" userId="c957a50b-491f-4d94-b4bc-52aca3e2340d" providerId="ADAL" clId="{24AD1EBB-B856-443B-9200-42FCDD6529A9}" dt="2026-03-05T14:15:07.350" v="2252" actId="26606"/>
          <ac:spMkLst>
            <pc:docMk/>
            <pc:sldMk cId="902267451" sldId="545"/>
            <ac:spMk id="21" creationId="{4845A0EE-C4C8-4AE1-B3C6-1261368AC036}"/>
          </ac:spMkLst>
        </pc:spChg>
        <pc:picChg chg="del">
          <ac:chgData name="James Williams" userId="c957a50b-491f-4d94-b4bc-52aca3e2340d" providerId="ADAL" clId="{24AD1EBB-B856-443B-9200-42FCDD6529A9}" dt="2026-03-05T14:15:02.846" v="2249" actId="478"/>
          <ac:picMkLst>
            <pc:docMk/>
            <pc:sldMk cId="902267451" sldId="545"/>
            <ac:picMk id="4" creationId="{27C626DC-1663-C158-B9C2-90DE21B5E54A}"/>
          </ac:picMkLst>
        </pc:picChg>
        <pc:picChg chg="add del mod">
          <ac:chgData name="James Williams" userId="c957a50b-491f-4d94-b4bc-52aca3e2340d" providerId="ADAL" clId="{24AD1EBB-B856-443B-9200-42FCDD6529A9}" dt="2026-03-05T14:15:33.334" v="2255" actId="478"/>
          <ac:picMkLst>
            <pc:docMk/>
            <pc:sldMk cId="902267451" sldId="545"/>
            <ac:picMk id="5" creationId="{1B321B35-65BC-50E3-1973-664E0FE069F5}"/>
          </ac:picMkLst>
        </pc:picChg>
        <pc:picChg chg="add mod">
          <ac:chgData name="James Williams" userId="c957a50b-491f-4d94-b4bc-52aca3e2340d" providerId="ADAL" clId="{24AD1EBB-B856-443B-9200-42FCDD6529A9}" dt="2026-03-05T14:15:56.258" v="2261" actId="1076"/>
          <ac:picMkLst>
            <pc:docMk/>
            <pc:sldMk cId="902267451" sldId="545"/>
            <ac:picMk id="7" creationId="{5B418D9F-0BC7-F309-8096-A1746CED03F1}"/>
          </ac:picMkLst>
        </pc:picChg>
      </pc:sldChg>
      <pc:sldChg chg="delSp modSp mod">
        <pc:chgData name="James Williams" userId="c957a50b-491f-4d94-b4bc-52aca3e2340d" providerId="ADAL" clId="{24AD1EBB-B856-443B-9200-42FCDD6529A9}" dt="2026-03-05T15:33:41.117" v="2756" actId="1076"/>
        <pc:sldMkLst>
          <pc:docMk/>
          <pc:sldMk cId="2972051838" sldId="547"/>
        </pc:sldMkLst>
        <pc:spChg chg="mod">
          <ac:chgData name="James Williams" userId="c957a50b-491f-4d94-b4bc-52aca3e2340d" providerId="ADAL" clId="{24AD1EBB-B856-443B-9200-42FCDD6529A9}" dt="2026-03-05T15:33:41.117" v="2756" actId="1076"/>
          <ac:spMkLst>
            <pc:docMk/>
            <pc:sldMk cId="2972051838" sldId="547"/>
            <ac:spMk id="2" creationId="{61365102-6F14-4FB7-8C3C-AB618E6179A2}"/>
          </ac:spMkLst>
        </pc:spChg>
        <pc:spChg chg="del mod">
          <ac:chgData name="James Williams" userId="c957a50b-491f-4d94-b4bc-52aca3e2340d" providerId="ADAL" clId="{24AD1EBB-B856-443B-9200-42FCDD6529A9}" dt="2026-03-05T15:32:57.153" v="2732" actId="478"/>
          <ac:spMkLst>
            <pc:docMk/>
            <pc:sldMk cId="2972051838" sldId="547"/>
            <ac:spMk id="5" creationId="{02AFD75D-8BD0-4B57-BA46-799E502F8832}"/>
          </ac:spMkLst>
        </pc:spChg>
        <pc:spChg chg="mod">
          <ac:chgData name="James Williams" userId="c957a50b-491f-4d94-b4bc-52aca3e2340d" providerId="ADAL" clId="{24AD1EBB-B856-443B-9200-42FCDD6529A9}" dt="2026-03-05T15:33:08.875" v="2737" actId="27636"/>
          <ac:spMkLst>
            <pc:docMk/>
            <pc:sldMk cId="2972051838" sldId="547"/>
            <ac:spMk id="15" creationId="{005CED6A-A5A7-4341-8E5F-61ACE04CC2A1}"/>
          </ac:spMkLst>
        </pc:spChg>
        <pc:picChg chg="mod">
          <ac:chgData name="James Williams" userId="c957a50b-491f-4d94-b4bc-52aca3e2340d" providerId="ADAL" clId="{24AD1EBB-B856-443B-9200-42FCDD6529A9}" dt="2026-03-05T15:33:24.373" v="2746" actId="1076"/>
          <ac:picMkLst>
            <pc:docMk/>
            <pc:sldMk cId="2972051838" sldId="547"/>
            <ac:picMk id="4" creationId="{2156C9C7-A96E-4D34-A383-2BEFB08B6553}"/>
          </ac:picMkLst>
        </pc:picChg>
      </pc:sldChg>
      <pc:sldChg chg="addSp modSp mod">
        <pc:chgData name="James Williams" userId="c957a50b-491f-4d94-b4bc-52aca3e2340d" providerId="ADAL" clId="{24AD1EBB-B856-443B-9200-42FCDD6529A9}" dt="2026-03-05T17:58:36.333" v="4193" actId="1076"/>
        <pc:sldMkLst>
          <pc:docMk/>
          <pc:sldMk cId="3864615961" sldId="548"/>
        </pc:sldMkLst>
        <pc:picChg chg="add mod">
          <ac:chgData name="James Williams" userId="c957a50b-491f-4d94-b4bc-52aca3e2340d" providerId="ADAL" clId="{24AD1EBB-B856-443B-9200-42FCDD6529A9}" dt="2026-03-05T17:58:36.333" v="4193" actId="1076"/>
          <ac:picMkLst>
            <pc:docMk/>
            <pc:sldMk cId="3864615961" sldId="548"/>
            <ac:picMk id="3" creationId="{75F32573-301F-3FEA-EAC6-111D8C3EE86E}"/>
          </ac:picMkLst>
        </pc:picChg>
      </pc:sldChg>
      <pc:sldChg chg="modSp mod">
        <pc:chgData name="James Williams" userId="c957a50b-491f-4d94-b4bc-52aca3e2340d" providerId="ADAL" clId="{24AD1EBB-B856-443B-9200-42FCDD6529A9}" dt="2026-03-05T17:06:28.224" v="3912" actId="20577"/>
        <pc:sldMkLst>
          <pc:docMk/>
          <pc:sldMk cId="3772743824" sldId="603"/>
        </pc:sldMkLst>
        <pc:spChg chg="mod">
          <ac:chgData name="James Williams" userId="c957a50b-491f-4d94-b4bc-52aca3e2340d" providerId="ADAL" clId="{24AD1EBB-B856-443B-9200-42FCDD6529A9}" dt="2026-03-05T16:52:16.134" v="3628" actId="403"/>
          <ac:spMkLst>
            <pc:docMk/>
            <pc:sldMk cId="3772743824" sldId="603"/>
            <ac:spMk id="2" creationId="{61365102-6F14-4FB7-8C3C-AB618E6179A2}"/>
          </ac:spMkLst>
        </pc:spChg>
        <pc:spChg chg="mod">
          <ac:chgData name="James Williams" userId="c957a50b-491f-4d94-b4bc-52aca3e2340d" providerId="ADAL" clId="{24AD1EBB-B856-443B-9200-42FCDD6529A9}" dt="2026-03-05T17:06:28.224" v="3912" actId="20577"/>
          <ac:spMkLst>
            <pc:docMk/>
            <pc:sldMk cId="3772743824" sldId="603"/>
            <ac:spMk id="15" creationId="{005CED6A-A5A7-4341-8E5F-61ACE04CC2A1}"/>
          </ac:spMkLst>
        </pc:spChg>
      </pc:sldChg>
      <pc:sldChg chg="modSp mod">
        <pc:chgData name="James Williams" userId="c957a50b-491f-4d94-b4bc-52aca3e2340d" providerId="ADAL" clId="{24AD1EBB-B856-443B-9200-42FCDD6529A9}" dt="2026-03-04T17:34:09.997" v="1585" actId="20577"/>
        <pc:sldMkLst>
          <pc:docMk/>
          <pc:sldMk cId="3843751795" sldId="676"/>
        </pc:sldMkLst>
        <pc:spChg chg="mod">
          <ac:chgData name="James Williams" userId="c957a50b-491f-4d94-b4bc-52aca3e2340d" providerId="ADAL" clId="{24AD1EBB-B856-443B-9200-42FCDD6529A9}" dt="2026-03-04T17:33:44.896" v="1575" actId="1076"/>
          <ac:spMkLst>
            <pc:docMk/>
            <pc:sldMk cId="3843751795" sldId="676"/>
            <ac:spMk id="2" creationId="{61365102-6F14-4FB7-8C3C-AB618E6179A2}"/>
          </ac:spMkLst>
        </pc:spChg>
        <pc:spChg chg="mod">
          <ac:chgData name="James Williams" userId="c957a50b-491f-4d94-b4bc-52aca3e2340d" providerId="ADAL" clId="{24AD1EBB-B856-443B-9200-42FCDD6529A9}" dt="2026-03-04T17:34:09.997" v="1585" actId="20577"/>
          <ac:spMkLst>
            <pc:docMk/>
            <pc:sldMk cId="3843751795" sldId="676"/>
            <ac:spMk id="7" creationId="{7AA20E84-7A60-867E-8EB4-EA3136895592}"/>
          </ac:spMkLst>
        </pc:spChg>
      </pc:sldChg>
      <pc:sldChg chg="modSp mod">
        <pc:chgData name="James Williams" userId="c957a50b-491f-4d94-b4bc-52aca3e2340d" providerId="ADAL" clId="{24AD1EBB-B856-443B-9200-42FCDD6529A9}" dt="2026-03-05T15:50:29.526" v="3290" actId="113"/>
        <pc:sldMkLst>
          <pc:docMk/>
          <pc:sldMk cId="208469970" sldId="679"/>
        </pc:sldMkLst>
        <pc:spChg chg="mod">
          <ac:chgData name="James Williams" userId="c957a50b-491f-4d94-b4bc-52aca3e2340d" providerId="ADAL" clId="{24AD1EBB-B856-443B-9200-42FCDD6529A9}" dt="2026-03-05T15:50:19.768" v="3286" actId="27636"/>
          <ac:spMkLst>
            <pc:docMk/>
            <pc:sldMk cId="208469970" sldId="679"/>
            <ac:spMk id="2" creationId="{91431D49-F8E8-3B08-9B6C-2DF8AA783EAD}"/>
          </ac:spMkLst>
        </pc:spChg>
        <pc:spChg chg="mod">
          <ac:chgData name="James Williams" userId="c957a50b-491f-4d94-b4bc-52aca3e2340d" providerId="ADAL" clId="{24AD1EBB-B856-443B-9200-42FCDD6529A9}" dt="2026-03-05T15:50:29.526" v="3290" actId="113"/>
          <ac:spMkLst>
            <pc:docMk/>
            <pc:sldMk cId="208469970" sldId="679"/>
            <ac:spMk id="15" creationId="{FE6D5446-7365-4CEF-736E-97C2E78A40E1}"/>
          </ac:spMkLst>
        </pc:spChg>
      </pc:sldChg>
      <pc:sldChg chg="addSp delSp modSp mod">
        <pc:chgData name="James Williams" userId="c957a50b-491f-4d94-b4bc-52aca3e2340d" providerId="ADAL" clId="{24AD1EBB-B856-443B-9200-42FCDD6529A9}" dt="2026-03-05T18:09:57.746" v="4371" actId="113"/>
        <pc:sldMkLst>
          <pc:docMk/>
          <pc:sldMk cId="1134241530" sldId="766"/>
        </pc:sldMkLst>
        <pc:spChg chg="add mod">
          <ac:chgData name="James Williams" userId="c957a50b-491f-4d94-b4bc-52aca3e2340d" providerId="ADAL" clId="{24AD1EBB-B856-443B-9200-42FCDD6529A9}" dt="2026-03-04T17:26:59.452" v="1395"/>
          <ac:spMkLst>
            <pc:docMk/>
            <pc:sldMk cId="1134241530" sldId="766"/>
            <ac:spMk id="5" creationId="{C4CE06F1-DE76-CD0F-837F-E478FE94ECD2}"/>
          </ac:spMkLst>
        </pc:spChg>
        <pc:spChg chg="add del mod">
          <ac:chgData name="James Williams" userId="c957a50b-491f-4d94-b4bc-52aca3e2340d" providerId="ADAL" clId="{24AD1EBB-B856-443B-9200-42FCDD6529A9}" dt="2026-03-05T18:09:28.298" v="4365" actId="478"/>
          <ac:spMkLst>
            <pc:docMk/>
            <pc:sldMk cId="1134241530" sldId="766"/>
            <ac:spMk id="8" creationId="{CCE1098F-5082-B999-894A-247E6B3DB6AF}"/>
          </ac:spMkLst>
        </pc:spChg>
        <pc:spChg chg="add del mod">
          <ac:chgData name="James Williams" userId="c957a50b-491f-4d94-b4bc-52aca3e2340d" providerId="ADAL" clId="{24AD1EBB-B856-443B-9200-42FCDD6529A9}" dt="2026-03-05T17:10:42.636" v="4036" actId="478"/>
          <ac:spMkLst>
            <pc:docMk/>
            <pc:sldMk cId="1134241530" sldId="766"/>
            <ac:spMk id="9" creationId="{B9F2381B-9072-7FBF-5455-E211E69F5331}"/>
          </ac:spMkLst>
        </pc:spChg>
        <pc:spChg chg="add mod">
          <ac:chgData name="James Williams" userId="c957a50b-491f-4d94-b4bc-52aca3e2340d" providerId="ADAL" clId="{24AD1EBB-B856-443B-9200-42FCDD6529A9}" dt="2026-03-05T18:09:57.746" v="4371" actId="113"/>
          <ac:spMkLst>
            <pc:docMk/>
            <pc:sldMk cId="1134241530" sldId="766"/>
            <ac:spMk id="10" creationId="{9929F075-ED93-61D2-EEAB-36FB3584E1E2}"/>
          </ac:spMkLst>
        </pc:spChg>
        <pc:picChg chg="add mod">
          <ac:chgData name="James Williams" userId="c957a50b-491f-4d94-b4bc-52aca3e2340d" providerId="ADAL" clId="{24AD1EBB-B856-443B-9200-42FCDD6529A9}" dt="2026-03-04T17:26:47.801" v="1394" actId="1076"/>
          <ac:picMkLst>
            <pc:docMk/>
            <pc:sldMk cId="1134241530" sldId="766"/>
            <ac:picMk id="2" creationId="{999751FD-596D-5932-1A07-7D5928D56588}"/>
          </ac:picMkLst>
        </pc:picChg>
        <pc:picChg chg="mod modCrop">
          <ac:chgData name="James Williams" userId="c957a50b-491f-4d94-b4bc-52aca3e2340d" providerId="ADAL" clId="{24AD1EBB-B856-443B-9200-42FCDD6529A9}" dt="2026-03-05T18:09:18.603" v="4362" actId="732"/>
          <ac:picMkLst>
            <pc:docMk/>
            <pc:sldMk cId="1134241530" sldId="766"/>
            <ac:picMk id="3" creationId="{C5C70367-9F68-B44E-C6C8-C3753E791C00}"/>
          </ac:picMkLst>
        </pc:picChg>
        <pc:picChg chg="add mod modCrop">
          <ac:chgData name="James Williams" userId="c957a50b-491f-4d94-b4bc-52aca3e2340d" providerId="ADAL" clId="{24AD1EBB-B856-443B-9200-42FCDD6529A9}" dt="2026-03-04T17:27:32.668" v="1408" actId="1076"/>
          <ac:picMkLst>
            <pc:docMk/>
            <pc:sldMk cId="1134241530" sldId="766"/>
            <ac:picMk id="4" creationId="{0F1D48F3-39B4-96DD-449C-DD131B6BF7E9}"/>
          </ac:picMkLst>
        </pc:picChg>
        <pc:picChg chg="add mod">
          <ac:chgData name="James Williams" userId="c957a50b-491f-4d94-b4bc-52aca3e2340d" providerId="ADAL" clId="{24AD1EBB-B856-443B-9200-42FCDD6529A9}" dt="2026-03-04T17:27:39.140" v="1410" actId="1076"/>
          <ac:picMkLst>
            <pc:docMk/>
            <pc:sldMk cId="1134241530" sldId="766"/>
            <ac:picMk id="7" creationId="{8422BF25-746E-7089-5C77-0C3EC1A466DF}"/>
          </ac:picMkLst>
        </pc:picChg>
      </pc:sldChg>
      <pc:sldChg chg="modSp mod">
        <pc:chgData name="James Williams" userId="c957a50b-491f-4d94-b4bc-52aca3e2340d" providerId="ADAL" clId="{24AD1EBB-B856-443B-9200-42FCDD6529A9}" dt="2026-03-04T17:38:58.739" v="1735" actId="20577"/>
        <pc:sldMkLst>
          <pc:docMk/>
          <pc:sldMk cId="1255383493" sldId="768"/>
        </pc:sldMkLst>
        <pc:spChg chg="mod">
          <ac:chgData name="James Williams" userId="c957a50b-491f-4d94-b4bc-52aca3e2340d" providerId="ADAL" clId="{24AD1EBB-B856-443B-9200-42FCDD6529A9}" dt="2026-03-04T17:38:58.739" v="1735" actId="20577"/>
          <ac:spMkLst>
            <pc:docMk/>
            <pc:sldMk cId="1255383493" sldId="768"/>
            <ac:spMk id="15" creationId="{005CED6A-A5A7-4341-8E5F-61ACE04CC2A1}"/>
          </ac:spMkLst>
        </pc:spChg>
      </pc:sldChg>
      <pc:sldChg chg="modSp mod">
        <pc:chgData name="James Williams" userId="c957a50b-491f-4d94-b4bc-52aca3e2340d" providerId="ADAL" clId="{24AD1EBB-B856-443B-9200-42FCDD6529A9}" dt="2026-03-05T17:57:21.937" v="4189" actId="20577"/>
        <pc:sldMkLst>
          <pc:docMk/>
          <pc:sldMk cId="3814469472" sldId="781"/>
        </pc:sldMkLst>
        <pc:spChg chg="mod">
          <ac:chgData name="James Williams" userId="c957a50b-491f-4d94-b4bc-52aca3e2340d" providerId="ADAL" clId="{24AD1EBB-B856-443B-9200-42FCDD6529A9}" dt="2026-03-05T17:57:21.937" v="4189" actId="20577"/>
          <ac:spMkLst>
            <pc:docMk/>
            <pc:sldMk cId="3814469472" sldId="781"/>
            <ac:spMk id="9" creationId="{4F9CFA73-9189-D4FB-DBFD-05CCBD6486EE}"/>
          </ac:spMkLst>
        </pc:spChg>
      </pc:sldChg>
      <pc:sldChg chg="modSp mod">
        <pc:chgData name="James Williams" userId="c957a50b-491f-4d94-b4bc-52aca3e2340d" providerId="ADAL" clId="{24AD1EBB-B856-443B-9200-42FCDD6529A9}" dt="2026-03-05T16:22:10.074" v="3300" actId="27636"/>
        <pc:sldMkLst>
          <pc:docMk/>
          <pc:sldMk cId="1371681459" sldId="800"/>
        </pc:sldMkLst>
        <pc:spChg chg="mod">
          <ac:chgData name="James Williams" userId="c957a50b-491f-4d94-b4bc-52aca3e2340d" providerId="ADAL" clId="{24AD1EBB-B856-443B-9200-42FCDD6529A9}" dt="2026-03-05T15:51:36.373" v="3296" actId="13926"/>
          <ac:spMkLst>
            <pc:docMk/>
            <pc:sldMk cId="1371681459" sldId="800"/>
            <ac:spMk id="2" creationId="{61365102-6F14-4FB7-8C3C-AB618E6179A2}"/>
          </ac:spMkLst>
        </pc:spChg>
        <pc:spChg chg="mod">
          <ac:chgData name="James Williams" userId="c957a50b-491f-4d94-b4bc-52aca3e2340d" providerId="ADAL" clId="{24AD1EBB-B856-443B-9200-42FCDD6529A9}" dt="2026-03-05T16:22:10.074" v="3300" actId="27636"/>
          <ac:spMkLst>
            <pc:docMk/>
            <pc:sldMk cId="1371681459" sldId="800"/>
            <ac:spMk id="15" creationId="{005CED6A-A5A7-4341-8E5F-61ACE04CC2A1}"/>
          </ac:spMkLst>
        </pc:spChg>
      </pc:sldChg>
      <pc:sldChg chg="modSp mod">
        <pc:chgData name="James Williams" userId="c957a50b-491f-4d94-b4bc-52aca3e2340d" providerId="ADAL" clId="{24AD1EBB-B856-443B-9200-42FCDD6529A9}" dt="2026-03-04T17:33:23.850" v="1564" actId="20577"/>
        <pc:sldMkLst>
          <pc:docMk/>
          <pc:sldMk cId="3679049222" sldId="886"/>
        </pc:sldMkLst>
        <pc:spChg chg="mod">
          <ac:chgData name="James Williams" userId="c957a50b-491f-4d94-b4bc-52aca3e2340d" providerId="ADAL" clId="{24AD1EBB-B856-443B-9200-42FCDD6529A9}" dt="2026-03-04T17:32:53.399" v="1558" actId="1076"/>
          <ac:spMkLst>
            <pc:docMk/>
            <pc:sldMk cId="3679049222" sldId="886"/>
            <ac:spMk id="2" creationId="{0067F1CA-8755-391F-C15B-B677A74A5A19}"/>
          </ac:spMkLst>
        </pc:spChg>
        <pc:spChg chg="mod">
          <ac:chgData name="James Williams" userId="c957a50b-491f-4d94-b4bc-52aca3e2340d" providerId="ADAL" clId="{24AD1EBB-B856-443B-9200-42FCDD6529A9}" dt="2026-03-04T17:33:23.850" v="1564" actId="20577"/>
          <ac:spMkLst>
            <pc:docMk/>
            <pc:sldMk cId="3679049222" sldId="886"/>
            <ac:spMk id="4" creationId="{3B62FD4E-6FE2-065B-EBD6-1193FC2A457B}"/>
          </ac:spMkLst>
        </pc:spChg>
        <pc:picChg chg="mod">
          <ac:chgData name="James Williams" userId="c957a50b-491f-4d94-b4bc-52aca3e2340d" providerId="ADAL" clId="{24AD1EBB-B856-443B-9200-42FCDD6529A9}" dt="2026-03-04T17:33:19.601" v="1563" actId="1076"/>
          <ac:picMkLst>
            <pc:docMk/>
            <pc:sldMk cId="3679049222" sldId="886"/>
            <ac:picMk id="15" creationId="{9EFD66CB-59CF-5C05-D8D1-837A3DAFF695}"/>
          </ac:picMkLst>
        </pc:picChg>
      </pc:sldChg>
      <pc:sldChg chg="modSp mod">
        <pc:chgData name="James Williams" userId="c957a50b-491f-4d94-b4bc-52aca3e2340d" providerId="ADAL" clId="{24AD1EBB-B856-443B-9200-42FCDD6529A9}" dt="2026-03-05T18:20:40.204" v="4727" actId="20577"/>
        <pc:sldMkLst>
          <pc:docMk/>
          <pc:sldMk cId="1575811882" sldId="892"/>
        </pc:sldMkLst>
        <pc:spChg chg="mod">
          <ac:chgData name="James Williams" userId="c957a50b-491f-4d94-b4bc-52aca3e2340d" providerId="ADAL" clId="{24AD1EBB-B856-443B-9200-42FCDD6529A9}" dt="2026-03-05T18:20:40.204" v="4727" actId="20577"/>
          <ac:spMkLst>
            <pc:docMk/>
            <pc:sldMk cId="1575811882" sldId="892"/>
            <ac:spMk id="3" creationId="{6624C785-6A0E-4F79-A004-25883BFC9942}"/>
          </ac:spMkLst>
        </pc:spChg>
      </pc:sldChg>
      <pc:sldChg chg="modSp mod">
        <pc:chgData name="James Williams" userId="c957a50b-491f-4d94-b4bc-52aca3e2340d" providerId="ADAL" clId="{24AD1EBB-B856-443B-9200-42FCDD6529A9}" dt="2026-03-04T17:32:21.115" v="1538" actId="20577"/>
        <pc:sldMkLst>
          <pc:docMk/>
          <pc:sldMk cId="2092658889" sldId="894"/>
        </pc:sldMkLst>
        <pc:spChg chg="mod">
          <ac:chgData name="James Williams" userId="c957a50b-491f-4d94-b4bc-52aca3e2340d" providerId="ADAL" clId="{24AD1EBB-B856-443B-9200-42FCDD6529A9}" dt="2026-03-04T17:32:21.115" v="1538" actId="20577"/>
          <ac:spMkLst>
            <pc:docMk/>
            <pc:sldMk cId="2092658889" sldId="894"/>
            <ac:spMk id="4" creationId="{8C1596FC-1A2B-D1D3-802B-E79EC1F74D45}"/>
          </ac:spMkLst>
        </pc:spChg>
      </pc:sldChg>
      <pc:sldChg chg="addSp delSp modSp mod">
        <pc:chgData name="James Williams" userId="c957a50b-491f-4d94-b4bc-52aca3e2340d" providerId="ADAL" clId="{24AD1EBB-B856-443B-9200-42FCDD6529A9}" dt="2026-03-04T17:47:36.199" v="1814" actId="13926"/>
        <pc:sldMkLst>
          <pc:docMk/>
          <pc:sldMk cId="3456629699" sldId="895"/>
        </pc:sldMkLst>
        <pc:spChg chg="mod">
          <ac:chgData name="James Williams" userId="c957a50b-491f-4d94-b4bc-52aca3e2340d" providerId="ADAL" clId="{24AD1EBB-B856-443B-9200-42FCDD6529A9}" dt="2026-03-04T17:40:15.966" v="1746" actId="20577"/>
          <ac:spMkLst>
            <pc:docMk/>
            <pc:sldMk cId="3456629699" sldId="895"/>
            <ac:spMk id="2" creationId="{277E03A4-933C-27C4-BE59-1F50D9199177}"/>
          </ac:spMkLst>
        </pc:spChg>
        <pc:spChg chg="mod">
          <ac:chgData name="James Williams" userId="c957a50b-491f-4d94-b4bc-52aca3e2340d" providerId="ADAL" clId="{24AD1EBB-B856-443B-9200-42FCDD6529A9}" dt="2026-03-04T17:47:20.584" v="1811" actId="14100"/>
          <ac:spMkLst>
            <pc:docMk/>
            <pc:sldMk cId="3456629699" sldId="895"/>
            <ac:spMk id="3" creationId="{3E91EF9B-220D-9352-FE15-B8D8D44CD023}"/>
          </ac:spMkLst>
        </pc:spChg>
        <pc:spChg chg="mod">
          <ac:chgData name="James Williams" userId="c957a50b-491f-4d94-b4bc-52aca3e2340d" providerId="ADAL" clId="{24AD1EBB-B856-443B-9200-42FCDD6529A9}" dt="2026-03-04T17:47:36.199" v="1814" actId="13926"/>
          <ac:spMkLst>
            <pc:docMk/>
            <pc:sldMk cId="3456629699" sldId="895"/>
            <ac:spMk id="15" creationId="{42E27546-46A8-7AC0-1033-99E532B3A575}"/>
          </ac:spMkLst>
        </pc:spChg>
        <pc:picChg chg="del">
          <ac:chgData name="James Williams" userId="c957a50b-491f-4d94-b4bc-52aca3e2340d" providerId="ADAL" clId="{24AD1EBB-B856-443B-9200-42FCDD6529A9}" dt="2026-03-04T17:41:58.990" v="1747" actId="478"/>
          <ac:picMkLst>
            <pc:docMk/>
            <pc:sldMk cId="3456629699" sldId="895"/>
            <ac:picMk id="5" creationId="{45E03043-BAE5-4C47-62B8-804F901B7314}"/>
          </ac:picMkLst>
        </pc:picChg>
        <pc:picChg chg="add mod">
          <ac:chgData name="James Williams" userId="c957a50b-491f-4d94-b4bc-52aca3e2340d" providerId="ADAL" clId="{24AD1EBB-B856-443B-9200-42FCDD6529A9}" dt="2026-03-04T17:46:45.890" v="1807" actId="1076"/>
          <ac:picMkLst>
            <pc:docMk/>
            <pc:sldMk cId="3456629699" sldId="895"/>
            <ac:picMk id="6" creationId="{E9FD25D3-56A2-36C0-52BA-598E120EEFA7}"/>
          </ac:picMkLst>
        </pc:picChg>
      </pc:sldChg>
      <pc:sldChg chg="modSp mod">
        <pc:chgData name="James Williams" userId="c957a50b-491f-4d94-b4bc-52aca3e2340d" providerId="ADAL" clId="{24AD1EBB-B856-443B-9200-42FCDD6529A9}" dt="2026-03-05T15:26:19.613" v="2602" actId="20577"/>
        <pc:sldMkLst>
          <pc:docMk/>
          <pc:sldMk cId="3073375952" sldId="896"/>
        </pc:sldMkLst>
        <pc:spChg chg="mod">
          <ac:chgData name="James Williams" userId="c957a50b-491f-4d94-b4bc-52aca3e2340d" providerId="ADAL" clId="{24AD1EBB-B856-443B-9200-42FCDD6529A9}" dt="2026-03-05T15:26:19.613" v="2602" actId="20577"/>
          <ac:spMkLst>
            <pc:docMk/>
            <pc:sldMk cId="3073375952" sldId="896"/>
            <ac:spMk id="15" creationId="{DE7B4308-0F58-71A2-EA2C-6AC966D0807F}"/>
          </ac:spMkLst>
        </pc:spChg>
      </pc:sldChg>
      <pc:sldChg chg="modSp mod modNotesTx">
        <pc:chgData name="James Williams" userId="c957a50b-491f-4d94-b4bc-52aca3e2340d" providerId="ADAL" clId="{24AD1EBB-B856-443B-9200-42FCDD6529A9}" dt="2026-03-05T15:28:44.034" v="2628" actId="313"/>
        <pc:sldMkLst>
          <pc:docMk/>
          <pc:sldMk cId="3829551587" sldId="897"/>
        </pc:sldMkLst>
        <pc:spChg chg="mod">
          <ac:chgData name="James Williams" userId="c957a50b-491f-4d94-b4bc-52aca3e2340d" providerId="ADAL" clId="{24AD1EBB-B856-443B-9200-42FCDD6529A9}" dt="2026-03-05T15:22:20.932" v="2505" actId="313"/>
          <ac:spMkLst>
            <pc:docMk/>
            <pc:sldMk cId="3829551587" sldId="897"/>
            <ac:spMk id="2" creationId="{359BF770-F3E3-1EFC-A6DD-F7C69552FC49}"/>
          </ac:spMkLst>
        </pc:spChg>
        <pc:spChg chg="mod">
          <ac:chgData name="James Williams" userId="c957a50b-491f-4d94-b4bc-52aca3e2340d" providerId="ADAL" clId="{24AD1EBB-B856-443B-9200-42FCDD6529A9}" dt="2026-03-05T15:24:25.281" v="2554" actId="14100"/>
          <ac:spMkLst>
            <pc:docMk/>
            <pc:sldMk cId="3829551587" sldId="897"/>
            <ac:spMk id="7" creationId="{D72DBE56-98AD-9134-A034-8E4194A0C763}"/>
          </ac:spMkLst>
        </pc:spChg>
        <pc:spChg chg="mod">
          <ac:chgData name="James Williams" userId="c957a50b-491f-4d94-b4bc-52aca3e2340d" providerId="ADAL" clId="{24AD1EBB-B856-443B-9200-42FCDD6529A9}" dt="2026-03-05T15:28:44.034" v="2628" actId="313"/>
          <ac:spMkLst>
            <pc:docMk/>
            <pc:sldMk cId="3829551587" sldId="897"/>
            <ac:spMk id="15" creationId="{87A5BDD7-2969-9DFA-432D-FE4B8EC99C46}"/>
          </ac:spMkLst>
        </pc:spChg>
      </pc:sldChg>
      <pc:sldChg chg="modSp mod">
        <pc:chgData name="James Williams" userId="c957a50b-491f-4d94-b4bc-52aca3e2340d" providerId="ADAL" clId="{24AD1EBB-B856-443B-9200-42FCDD6529A9}" dt="2026-03-05T18:10:51.669" v="4383" actId="1076"/>
        <pc:sldMkLst>
          <pc:docMk/>
          <pc:sldMk cId="3024077485" sldId="898"/>
        </pc:sldMkLst>
        <pc:spChg chg="mod ord">
          <ac:chgData name="James Williams" userId="c957a50b-491f-4d94-b4bc-52aca3e2340d" providerId="ADAL" clId="{24AD1EBB-B856-443B-9200-42FCDD6529A9}" dt="2026-03-05T18:10:45.243" v="4381" actId="14100"/>
          <ac:spMkLst>
            <pc:docMk/>
            <pc:sldMk cId="3024077485" sldId="898"/>
            <ac:spMk id="2" creationId="{0C3A4689-D7D4-FAA4-AC1B-ED3ED2B65295}"/>
          </ac:spMkLst>
        </pc:spChg>
        <pc:spChg chg="mod">
          <ac:chgData name="James Williams" userId="c957a50b-491f-4d94-b4bc-52aca3e2340d" providerId="ADAL" clId="{24AD1EBB-B856-443B-9200-42FCDD6529A9}" dt="2026-03-05T18:07:06.729" v="4265" actId="20577"/>
          <ac:spMkLst>
            <pc:docMk/>
            <pc:sldMk cId="3024077485" sldId="898"/>
            <ac:spMk id="3" creationId="{D31A55C1-F7FC-8F79-54EF-BBE7063964B0}"/>
          </ac:spMkLst>
        </pc:spChg>
        <pc:picChg chg="mod">
          <ac:chgData name="James Williams" userId="c957a50b-491f-4d94-b4bc-52aca3e2340d" providerId="ADAL" clId="{24AD1EBB-B856-443B-9200-42FCDD6529A9}" dt="2026-03-05T18:10:51.669" v="4383" actId="1076"/>
          <ac:picMkLst>
            <pc:docMk/>
            <pc:sldMk cId="3024077485" sldId="898"/>
            <ac:picMk id="5" creationId="{11610925-1B44-A89C-7EB5-9ABFD946BD59}"/>
          </ac:picMkLst>
        </pc:picChg>
      </pc:sldChg>
      <pc:sldChg chg="modSp mod">
        <pc:chgData name="James Williams" userId="c957a50b-491f-4d94-b4bc-52aca3e2340d" providerId="ADAL" clId="{24AD1EBB-B856-443B-9200-42FCDD6529A9}" dt="2026-03-05T15:21:34.313" v="2497" actId="20577"/>
        <pc:sldMkLst>
          <pc:docMk/>
          <pc:sldMk cId="2590414566" sldId="900"/>
        </pc:sldMkLst>
        <pc:spChg chg="mod">
          <ac:chgData name="James Williams" userId="c957a50b-491f-4d94-b4bc-52aca3e2340d" providerId="ADAL" clId="{24AD1EBB-B856-443B-9200-42FCDD6529A9}" dt="2026-03-05T15:21:18.485" v="2496" actId="403"/>
          <ac:spMkLst>
            <pc:docMk/>
            <pc:sldMk cId="2590414566" sldId="900"/>
            <ac:spMk id="2" creationId="{61365102-6F14-4FB7-8C3C-AB618E6179A2}"/>
          </ac:spMkLst>
        </pc:spChg>
        <pc:spChg chg="mod">
          <ac:chgData name="James Williams" userId="c957a50b-491f-4d94-b4bc-52aca3e2340d" providerId="ADAL" clId="{24AD1EBB-B856-443B-9200-42FCDD6529A9}" dt="2026-03-05T15:21:34.313" v="2497" actId="20577"/>
          <ac:spMkLst>
            <pc:docMk/>
            <pc:sldMk cId="2590414566" sldId="900"/>
            <ac:spMk id="15" creationId="{005CED6A-A5A7-4341-8E5F-61ACE04CC2A1}"/>
          </ac:spMkLst>
        </pc:spChg>
      </pc:sldChg>
      <pc:sldChg chg="modSp mod">
        <pc:chgData name="James Williams" userId="c957a50b-491f-4d94-b4bc-52aca3e2340d" providerId="ADAL" clId="{24AD1EBB-B856-443B-9200-42FCDD6529A9}" dt="2026-03-05T15:21:48.083" v="2499" actId="403"/>
        <pc:sldMkLst>
          <pc:docMk/>
          <pc:sldMk cId="4045776761" sldId="901"/>
        </pc:sldMkLst>
        <pc:spChg chg="mod">
          <ac:chgData name="James Williams" userId="c957a50b-491f-4d94-b4bc-52aca3e2340d" providerId="ADAL" clId="{24AD1EBB-B856-443B-9200-42FCDD6529A9}" dt="2026-03-05T15:21:48.083" v="2499" actId="403"/>
          <ac:spMkLst>
            <pc:docMk/>
            <pc:sldMk cId="4045776761" sldId="901"/>
            <ac:spMk id="2" creationId="{61365102-6F14-4FB7-8C3C-AB618E6179A2}"/>
          </ac:spMkLst>
        </pc:spChg>
      </pc:sldChg>
      <pc:sldChg chg="modSp mod">
        <pc:chgData name="James Williams" userId="c957a50b-491f-4d94-b4bc-52aca3e2340d" providerId="ADAL" clId="{24AD1EBB-B856-443B-9200-42FCDD6529A9}" dt="2026-03-05T15:50:57.995" v="3294" actId="403"/>
        <pc:sldMkLst>
          <pc:docMk/>
          <pc:sldMk cId="2956698525" sldId="902"/>
        </pc:sldMkLst>
        <pc:spChg chg="mod">
          <ac:chgData name="James Williams" userId="c957a50b-491f-4d94-b4bc-52aca3e2340d" providerId="ADAL" clId="{24AD1EBB-B856-443B-9200-42FCDD6529A9}" dt="2026-03-05T15:50:57.995" v="3294" actId="403"/>
          <ac:spMkLst>
            <pc:docMk/>
            <pc:sldMk cId="2956698525" sldId="902"/>
            <ac:spMk id="2" creationId="{61365102-6F14-4FB7-8C3C-AB618E6179A2}"/>
          </ac:spMkLst>
        </pc:spChg>
      </pc:sldChg>
      <pc:sldChg chg="addSp delSp modSp del mod modTransition delAnim modAnim">
        <pc:chgData name="James Williams" userId="c957a50b-491f-4d94-b4bc-52aca3e2340d" providerId="ADAL" clId="{24AD1EBB-B856-443B-9200-42FCDD6529A9}" dt="2026-03-04T17:19:00.233" v="1389" actId="2696"/>
        <pc:sldMkLst>
          <pc:docMk/>
          <pc:sldMk cId="2619338132" sldId="904"/>
        </pc:sldMkLst>
        <pc:spChg chg="mod">
          <ac:chgData name="James Williams" userId="c957a50b-491f-4d94-b4bc-52aca3e2340d" providerId="ADAL" clId="{24AD1EBB-B856-443B-9200-42FCDD6529A9}" dt="2026-03-04T17:18:53.207" v="1388" actId="21"/>
          <ac:spMkLst>
            <pc:docMk/>
            <pc:sldMk cId="2619338132" sldId="904"/>
            <ac:spMk id="3" creationId="{73681AF1-1F5E-B681-7D26-DB74188A0AF8}"/>
          </ac:spMkLst>
        </pc:spChg>
        <pc:picChg chg="add del mod">
          <ac:chgData name="James Williams" userId="c957a50b-491f-4d94-b4bc-52aca3e2340d" providerId="ADAL" clId="{24AD1EBB-B856-443B-9200-42FCDD6529A9}" dt="2026-03-04T11:23:12.683" v="1386" actId="21"/>
          <ac:picMkLst>
            <pc:docMk/>
            <pc:sldMk cId="2619338132" sldId="904"/>
            <ac:picMk id="4" creationId="{94B58800-BFC3-4F4B-00DB-D18F35F503AF}"/>
          </ac:picMkLst>
        </pc:picChg>
      </pc:sldChg>
      <pc:sldChg chg="modSp new del mod">
        <pc:chgData name="James Williams" userId="c957a50b-491f-4d94-b4bc-52aca3e2340d" providerId="ADAL" clId="{24AD1EBB-B856-443B-9200-42FCDD6529A9}" dt="2026-03-04T17:25:47.358" v="1390" actId="2696"/>
        <pc:sldMkLst>
          <pc:docMk/>
          <pc:sldMk cId="543310106" sldId="922"/>
        </pc:sldMkLst>
      </pc:sldChg>
      <pc:sldChg chg="modSp add del mod">
        <pc:chgData name="James Williams" userId="c957a50b-491f-4d94-b4bc-52aca3e2340d" providerId="ADAL" clId="{24AD1EBB-B856-443B-9200-42FCDD6529A9}" dt="2026-03-05T18:14:44.591" v="4596" actId="20577"/>
        <pc:sldMkLst>
          <pc:docMk/>
          <pc:sldMk cId="3617542899" sldId="981"/>
        </pc:sldMkLst>
        <pc:spChg chg="mod">
          <ac:chgData name="James Williams" userId="c957a50b-491f-4d94-b4bc-52aca3e2340d" providerId="ADAL" clId="{24AD1EBB-B856-443B-9200-42FCDD6529A9}" dt="2026-03-05T18:13:33.664" v="4505" actId="20577"/>
          <ac:spMkLst>
            <pc:docMk/>
            <pc:sldMk cId="3617542899" sldId="981"/>
            <ac:spMk id="2" creationId="{08E54BEA-A7A1-146B-DDC4-F4274ED513B0}"/>
          </ac:spMkLst>
        </pc:spChg>
        <pc:spChg chg="mod">
          <ac:chgData name="James Williams" userId="c957a50b-491f-4d94-b4bc-52aca3e2340d" providerId="ADAL" clId="{24AD1EBB-B856-443B-9200-42FCDD6529A9}" dt="2026-03-05T18:14:44.591" v="4596" actId="20577"/>
          <ac:spMkLst>
            <pc:docMk/>
            <pc:sldMk cId="3617542899" sldId="981"/>
            <ac:spMk id="15" creationId="{6DE59975-7702-54A6-924C-5DB245036335}"/>
          </ac:spMkLst>
        </pc:spChg>
      </pc:sldChg>
      <pc:sldChg chg="addSp delSp modSp add del mod">
        <pc:chgData name="James Williams" userId="c957a50b-491f-4d94-b4bc-52aca3e2340d" providerId="ADAL" clId="{24AD1EBB-B856-443B-9200-42FCDD6529A9}" dt="2026-03-05T18:19:42.672" v="4716" actId="2696"/>
        <pc:sldMkLst>
          <pc:docMk/>
          <pc:sldMk cId="1411412544" sldId="982"/>
        </pc:sldMkLst>
        <pc:spChg chg="del mod">
          <ac:chgData name="James Williams" userId="c957a50b-491f-4d94-b4bc-52aca3e2340d" providerId="ADAL" clId="{24AD1EBB-B856-443B-9200-42FCDD6529A9}" dt="2026-03-05T18:19:37.176" v="4714" actId="21"/>
          <ac:spMkLst>
            <pc:docMk/>
            <pc:sldMk cId="1411412544" sldId="982"/>
            <ac:spMk id="2" creationId="{D506D9E5-ABAA-7D25-DDA8-40F68C7FDE25}"/>
          </ac:spMkLst>
        </pc:spChg>
        <pc:spChg chg="add mod">
          <ac:chgData name="James Williams" userId="c957a50b-491f-4d94-b4bc-52aca3e2340d" providerId="ADAL" clId="{24AD1EBB-B856-443B-9200-42FCDD6529A9}" dt="2026-03-05T18:19:37.176" v="4714" actId="21"/>
          <ac:spMkLst>
            <pc:docMk/>
            <pc:sldMk cId="1411412544" sldId="982"/>
            <ac:spMk id="5" creationId="{AF0B6E5F-4C86-D0E4-9E8C-F084580B3CCD}"/>
          </ac:spMkLst>
        </pc:spChg>
        <pc:spChg chg="add mod">
          <ac:chgData name="James Williams" userId="c957a50b-491f-4d94-b4bc-52aca3e2340d" providerId="ADAL" clId="{24AD1EBB-B856-443B-9200-42FCDD6529A9}" dt="2026-03-05T18:19:37.176" v="4714" actId="21"/>
          <ac:spMkLst>
            <pc:docMk/>
            <pc:sldMk cId="1411412544" sldId="982"/>
            <ac:spMk id="7" creationId="{2F33CE4A-A997-D678-F70D-13170BDDF11B}"/>
          </ac:spMkLst>
        </pc:spChg>
        <pc:spChg chg="del mod">
          <ac:chgData name="James Williams" userId="c957a50b-491f-4d94-b4bc-52aca3e2340d" providerId="ADAL" clId="{24AD1EBB-B856-443B-9200-42FCDD6529A9}" dt="2026-03-05T18:19:37.176" v="4714" actId="21"/>
          <ac:spMkLst>
            <pc:docMk/>
            <pc:sldMk cId="1411412544" sldId="982"/>
            <ac:spMk id="15" creationId="{285F53CF-5645-BE25-1049-AB5E9AC66EAF}"/>
          </ac:spMkLst>
        </pc:spChg>
        <pc:picChg chg="del mod">
          <ac:chgData name="James Williams" userId="c957a50b-491f-4d94-b4bc-52aca3e2340d" providerId="ADAL" clId="{24AD1EBB-B856-443B-9200-42FCDD6529A9}" dt="2026-03-05T18:19:37.176" v="4714" actId="21"/>
          <ac:picMkLst>
            <pc:docMk/>
            <pc:sldMk cId="1411412544" sldId="982"/>
            <ac:picMk id="4" creationId="{2235B05E-620C-CD11-0FAE-79D1443EF04E}"/>
          </ac:picMkLst>
        </pc:picChg>
      </pc:sldChg>
      <pc:sldChg chg="addSp delSp modSp add mod ord">
        <pc:chgData name="James Williams" userId="c957a50b-491f-4d94-b4bc-52aca3e2340d" providerId="ADAL" clId="{24AD1EBB-B856-443B-9200-42FCDD6529A9}" dt="2026-03-04T10:51:11.739" v="1342" actId="20577"/>
        <pc:sldMkLst>
          <pc:docMk/>
          <pc:sldMk cId="629507656" sldId="983"/>
        </pc:sldMkLst>
        <pc:spChg chg="mod">
          <ac:chgData name="James Williams" userId="c957a50b-491f-4d94-b4bc-52aca3e2340d" providerId="ADAL" clId="{24AD1EBB-B856-443B-9200-42FCDD6529A9}" dt="2026-03-04T10:47:30.678" v="1312" actId="20577"/>
          <ac:spMkLst>
            <pc:docMk/>
            <pc:sldMk cId="629507656" sldId="983"/>
            <ac:spMk id="2" creationId="{814B9C06-1068-2669-27D2-BC8575150427}"/>
          </ac:spMkLst>
        </pc:spChg>
        <pc:spChg chg="add">
          <ac:chgData name="James Williams" userId="c957a50b-491f-4d94-b4bc-52aca3e2340d" providerId="ADAL" clId="{24AD1EBB-B856-443B-9200-42FCDD6529A9}" dt="2026-03-04T10:44:46.494" v="1026"/>
          <ac:spMkLst>
            <pc:docMk/>
            <pc:sldMk cId="629507656" sldId="983"/>
            <ac:spMk id="3" creationId="{9687BEEB-AAAF-DA00-5439-19ABB66E3C76}"/>
          </ac:spMkLst>
        </pc:spChg>
        <pc:spChg chg="mod">
          <ac:chgData name="James Williams" userId="c957a50b-491f-4d94-b4bc-52aca3e2340d" providerId="ADAL" clId="{24AD1EBB-B856-443B-9200-42FCDD6529A9}" dt="2026-03-04T10:51:11.739" v="1342" actId="20577"/>
          <ac:spMkLst>
            <pc:docMk/>
            <pc:sldMk cId="629507656" sldId="983"/>
            <ac:spMk id="15" creationId="{DA1C5C2A-DEA3-9BD4-4054-EA6B2EF8189D}"/>
          </ac:spMkLst>
        </pc:spChg>
        <pc:picChg chg="del">
          <ac:chgData name="James Williams" userId="c957a50b-491f-4d94-b4bc-52aca3e2340d" providerId="ADAL" clId="{24AD1EBB-B856-443B-9200-42FCDD6529A9}" dt="2026-03-04T10:40:40.652" v="657" actId="478"/>
          <ac:picMkLst>
            <pc:docMk/>
            <pc:sldMk cId="629507656" sldId="983"/>
            <ac:picMk id="4" creationId="{2A365BB3-ABFA-6414-4FD4-178D8B3422BB}"/>
          </ac:picMkLst>
        </pc:picChg>
        <pc:picChg chg="add mod">
          <ac:chgData name="James Williams" userId="c957a50b-491f-4d94-b4bc-52aca3e2340d" providerId="ADAL" clId="{24AD1EBB-B856-443B-9200-42FCDD6529A9}" dt="2026-03-04T10:49:49.941" v="1340" actId="1076"/>
          <ac:picMkLst>
            <pc:docMk/>
            <pc:sldMk cId="629507656" sldId="983"/>
            <ac:picMk id="6" creationId="{539CBD1E-2064-FCEF-D351-2763E17EE6C2}"/>
          </ac:picMkLst>
        </pc:picChg>
        <pc:picChg chg="add mod">
          <ac:chgData name="James Williams" userId="c957a50b-491f-4d94-b4bc-52aca3e2340d" providerId="ADAL" clId="{24AD1EBB-B856-443B-9200-42FCDD6529A9}" dt="2026-03-04T10:49:41.653" v="1336" actId="14100"/>
          <ac:picMkLst>
            <pc:docMk/>
            <pc:sldMk cId="629507656" sldId="983"/>
            <ac:picMk id="9" creationId="{0B97915E-1B77-1134-FA63-12B8F1B22A0D}"/>
          </ac:picMkLst>
        </pc:picChg>
      </pc:sldChg>
      <pc:sldChg chg="addSp modSp add mod modNotesTx">
        <pc:chgData name="James Williams" userId="c957a50b-491f-4d94-b4bc-52aca3e2340d" providerId="ADAL" clId="{24AD1EBB-B856-443B-9200-42FCDD6529A9}" dt="2026-03-05T12:24:27.951" v="1923" actId="1076"/>
        <pc:sldMkLst>
          <pc:docMk/>
          <pc:sldMk cId="2334720848" sldId="984"/>
        </pc:sldMkLst>
        <pc:spChg chg="mod">
          <ac:chgData name="James Williams" userId="c957a50b-491f-4d94-b4bc-52aca3e2340d" providerId="ADAL" clId="{24AD1EBB-B856-443B-9200-42FCDD6529A9}" dt="2026-03-05T12:23:29.151" v="1914" actId="20577"/>
          <ac:spMkLst>
            <pc:docMk/>
            <pc:sldMk cId="2334720848" sldId="984"/>
            <ac:spMk id="2" creationId="{24AACA1B-BA4D-C3B2-BA26-FF74B41BA727}"/>
          </ac:spMkLst>
        </pc:spChg>
        <pc:spChg chg="mod">
          <ac:chgData name="James Williams" userId="c957a50b-491f-4d94-b4bc-52aca3e2340d" providerId="ADAL" clId="{24AD1EBB-B856-443B-9200-42FCDD6529A9}" dt="2026-03-05T12:23:34.326" v="1917" actId="20577"/>
          <ac:spMkLst>
            <pc:docMk/>
            <pc:sldMk cId="2334720848" sldId="984"/>
            <ac:spMk id="15" creationId="{71B91432-64C0-B120-A018-A0DB138843D9}"/>
          </ac:spMkLst>
        </pc:spChg>
        <pc:picChg chg="add mod">
          <ac:chgData name="James Williams" userId="c957a50b-491f-4d94-b4bc-52aca3e2340d" providerId="ADAL" clId="{24AD1EBB-B856-443B-9200-42FCDD6529A9}" dt="2026-03-05T12:24:27.951" v="1923" actId="1076"/>
          <ac:picMkLst>
            <pc:docMk/>
            <pc:sldMk cId="2334720848" sldId="984"/>
            <ac:picMk id="4" creationId="{6CBE9AD3-C90A-FD11-CC39-40AF0C7E637A}"/>
          </ac:picMkLst>
        </pc:picChg>
      </pc:sldChg>
      <pc:sldChg chg="addSp modSp new mod">
        <pc:chgData name="James Williams" userId="c957a50b-491f-4d94-b4bc-52aca3e2340d" providerId="ADAL" clId="{24AD1EBB-B856-443B-9200-42FCDD6529A9}" dt="2026-03-05T15:44:49.418" v="3161" actId="242"/>
        <pc:sldMkLst>
          <pc:docMk/>
          <pc:sldMk cId="1264616122" sldId="985"/>
        </pc:sldMkLst>
        <pc:spChg chg="mod">
          <ac:chgData name="James Williams" userId="c957a50b-491f-4d94-b4bc-52aca3e2340d" providerId="ADAL" clId="{24AD1EBB-B856-443B-9200-42FCDD6529A9}" dt="2026-03-05T15:44:49.418" v="3161" actId="242"/>
          <ac:spMkLst>
            <pc:docMk/>
            <pc:sldMk cId="1264616122" sldId="985"/>
            <ac:spMk id="2" creationId="{929078C8-F0E0-B0BD-DC8F-31C23157349E}"/>
          </ac:spMkLst>
        </pc:spChg>
        <pc:spChg chg="mod">
          <ac:chgData name="James Williams" userId="c957a50b-491f-4d94-b4bc-52aca3e2340d" providerId="ADAL" clId="{24AD1EBB-B856-443B-9200-42FCDD6529A9}" dt="2026-03-05T15:44:24.686" v="3155" actId="1076"/>
          <ac:spMkLst>
            <pc:docMk/>
            <pc:sldMk cId="1264616122" sldId="985"/>
            <ac:spMk id="3" creationId="{30B1D65A-9863-EE0E-5B12-71F3EE21F488}"/>
          </ac:spMkLst>
        </pc:spChg>
        <pc:spChg chg="add">
          <ac:chgData name="James Williams" userId="c957a50b-491f-4d94-b4bc-52aca3e2340d" providerId="ADAL" clId="{24AD1EBB-B856-443B-9200-42FCDD6529A9}" dt="2026-03-05T15:38:27.218" v="2792"/>
          <ac:spMkLst>
            <pc:docMk/>
            <pc:sldMk cId="1264616122" sldId="985"/>
            <ac:spMk id="4" creationId="{223D764E-993F-1B02-84DC-4C89D7541B45}"/>
          </ac:spMkLst>
        </pc:spChg>
        <pc:spChg chg="add">
          <ac:chgData name="James Williams" userId="c957a50b-491f-4d94-b4bc-52aca3e2340d" providerId="ADAL" clId="{24AD1EBB-B856-443B-9200-42FCDD6529A9}" dt="2026-03-05T15:38:27.218" v="2792"/>
          <ac:spMkLst>
            <pc:docMk/>
            <pc:sldMk cId="1264616122" sldId="985"/>
            <ac:spMk id="5" creationId="{F45024C8-CAA6-32EB-D9D5-ECCED0BB94F3}"/>
          </ac:spMkLst>
        </pc:spChg>
        <pc:spChg chg="add">
          <ac:chgData name="James Williams" userId="c957a50b-491f-4d94-b4bc-52aca3e2340d" providerId="ADAL" clId="{24AD1EBB-B856-443B-9200-42FCDD6529A9}" dt="2026-03-05T15:38:27.218" v="2792"/>
          <ac:spMkLst>
            <pc:docMk/>
            <pc:sldMk cId="1264616122" sldId="985"/>
            <ac:spMk id="6" creationId="{CC0B397B-0730-8BFF-5E67-944014759BA1}"/>
          </ac:spMkLst>
        </pc:spChg>
        <pc:spChg chg="add">
          <ac:chgData name="James Williams" userId="c957a50b-491f-4d94-b4bc-52aca3e2340d" providerId="ADAL" clId="{24AD1EBB-B856-443B-9200-42FCDD6529A9}" dt="2026-03-05T15:38:27.218" v="2792"/>
          <ac:spMkLst>
            <pc:docMk/>
            <pc:sldMk cId="1264616122" sldId="985"/>
            <ac:spMk id="7" creationId="{F97F17B3-669A-57DF-3B6C-4C79AA055104}"/>
          </ac:spMkLst>
        </pc:spChg>
        <pc:spChg chg="add">
          <ac:chgData name="James Williams" userId="c957a50b-491f-4d94-b4bc-52aca3e2340d" providerId="ADAL" clId="{24AD1EBB-B856-443B-9200-42FCDD6529A9}" dt="2026-03-05T15:38:27.218" v="2792"/>
          <ac:spMkLst>
            <pc:docMk/>
            <pc:sldMk cId="1264616122" sldId="985"/>
            <ac:spMk id="8" creationId="{57FBAC90-66D7-D7B9-1228-52789DC2B1FA}"/>
          </ac:spMkLst>
        </pc:spChg>
      </pc:sldChg>
      <pc:sldChg chg="addSp delSp modSp new mod">
        <pc:chgData name="James Williams" userId="c957a50b-491f-4d94-b4bc-52aca3e2340d" providerId="ADAL" clId="{24AD1EBB-B856-443B-9200-42FCDD6529A9}" dt="2026-03-05T16:27:44.616" v="3400" actId="478"/>
        <pc:sldMkLst>
          <pc:docMk/>
          <pc:sldMk cId="866318586" sldId="986"/>
        </pc:sldMkLst>
        <pc:spChg chg="add mod">
          <ac:chgData name="James Williams" userId="c957a50b-491f-4d94-b4bc-52aca3e2340d" providerId="ADAL" clId="{24AD1EBB-B856-443B-9200-42FCDD6529A9}" dt="2026-03-05T16:22:41.293" v="3305" actId="14100"/>
          <ac:spMkLst>
            <pc:docMk/>
            <pc:sldMk cId="866318586" sldId="986"/>
            <ac:spMk id="2" creationId="{D8527D96-FB4E-22FE-DCDB-1E3CADEDB6DB}"/>
          </ac:spMkLst>
        </pc:spChg>
        <pc:spChg chg="add mod">
          <ac:chgData name="James Williams" userId="c957a50b-491f-4d94-b4bc-52aca3e2340d" providerId="ADAL" clId="{24AD1EBB-B856-443B-9200-42FCDD6529A9}" dt="2026-03-05T16:25:54.159" v="3380" actId="21"/>
          <ac:spMkLst>
            <pc:docMk/>
            <pc:sldMk cId="866318586" sldId="986"/>
            <ac:spMk id="3" creationId="{F1A25E19-097C-8E81-1A70-D4D98F4C2A47}"/>
          </ac:spMkLst>
        </pc:spChg>
        <pc:spChg chg="add mod">
          <ac:chgData name="James Williams" userId="c957a50b-491f-4d94-b4bc-52aca3e2340d" providerId="ADAL" clId="{24AD1EBB-B856-443B-9200-42FCDD6529A9}" dt="2026-03-05T16:26:06.772" v="3383" actId="1076"/>
          <ac:spMkLst>
            <pc:docMk/>
            <pc:sldMk cId="866318586" sldId="986"/>
            <ac:spMk id="5" creationId="{445848DB-0364-750B-41D9-5EB3F0472262}"/>
          </ac:spMkLst>
        </pc:spChg>
        <pc:spChg chg="add del mod">
          <ac:chgData name="James Williams" userId="c957a50b-491f-4d94-b4bc-52aca3e2340d" providerId="ADAL" clId="{24AD1EBB-B856-443B-9200-42FCDD6529A9}" dt="2026-03-05T16:27:13.163" v="3394"/>
          <ac:spMkLst>
            <pc:docMk/>
            <pc:sldMk cId="866318586" sldId="986"/>
            <ac:spMk id="7" creationId="{304F8035-9916-51B3-4248-8CD61B348CD5}"/>
          </ac:spMkLst>
        </pc:spChg>
        <pc:spChg chg="add del mod">
          <ac:chgData name="James Williams" userId="c957a50b-491f-4d94-b4bc-52aca3e2340d" providerId="ADAL" clId="{24AD1EBB-B856-443B-9200-42FCDD6529A9}" dt="2026-03-05T16:27:44.616" v="3400" actId="478"/>
          <ac:spMkLst>
            <pc:docMk/>
            <pc:sldMk cId="866318586" sldId="986"/>
            <ac:spMk id="9" creationId="{FC6BFBC7-A607-FCFC-B085-4DA78CE50DDE}"/>
          </ac:spMkLst>
        </pc:spChg>
      </pc:sldChg>
      <pc:sldChg chg="addSp delSp modSp add mod">
        <pc:chgData name="James Williams" userId="c957a50b-491f-4d94-b4bc-52aca3e2340d" providerId="ADAL" clId="{24AD1EBB-B856-443B-9200-42FCDD6529A9}" dt="2026-03-05T16:48:33.852" v="3602" actId="20577"/>
        <pc:sldMkLst>
          <pc:docMk/>
          <pc:sldMk cId="1087638531" sldId="987"/>
        </pc:sldMkLst>
        <pc:spChg chg="del">
          <ac:chgData name="James Williams" userId="c957a50b-491f-4d94-b4bc-52aca3e2340d" providerId="ADAL" clId="{24AD1EBB-B856-443B-9200-42FCDD6529A9}" dt="2026-03-05T16:28:35.998" v="3413" actId="478"/>
          <ac:spMkLst>
            <pc:docMk/>
            <pc:sldMk cId="1087638531" sldId="987"/>
            <ac:spMk id="2" creationId="{892A9EDC-AF70-020B-3B73-901814A791A6}"/>
          </ac:spMkLst>
        </pc:spChg>
        <pc:spChg chg="del">
          <ac:chgData name="James Williams" userId="c957a50b-491f-4d94-b4bc-52aca3e2340d" providerId="ADAL" clId="{24AD1EBB-B856-443B-9200-42FCDD6529A9}" dt="2026-03-05T16:28:31.181" v="3411" actId="478"/>
          <ac:spMkLst>
            <pc:docMk/>
            <pc:sldMk cId="1087638531" sldId="987"/>
            <ac:spMk id="3" creationId="{8FB11BCF-A5ED-E0E1-61F3-346BFBD4A820}"/>
          </ac:spMkLst>
        </pc:spChg>
        <pc:spChg chg="add mod">
          <ac:chgData name="James Williams" userId="c957a50b-491f-4d94-b4bc-52aca3e2340d" providerId="ADAL" clId="{24AD1EBB-B856-443B-9200-42FCDD6529A9}" dt="2026-03-05T16:46:33.887" v="3476" actId="1076"/>
          <ac:spMkLst>
            <pc:docMk/>
            <pc:sldMk cId="1087638531" sldId="987"/>
            <ac:spMk id="4" creationId="{017AB32D-656F-52FA-7DFC-558C9A035313}"/>
          </ac:spMkLst>
        </pc:spChg>
        <pc:spChg chg="del">
          <ac:chgData name="James Williams" userId="c957a50b-491f-4d94-b4bc-52aca3e2340d" providerId="ADAL" clId="{24AD1EBB-B856-443B-9200-42FCDD6529A9}" dt="2026-03-05T16:28:32.862" v="3412" actId="478"/>
          <ac:spMkLst>
            <pc:docMk/>
            <pc:sldMk cId="1087638531" sldId="987"/>
            <ac:spMk id="5" creationId="{1B22156A-5EC6-AD59-7610-B5D4B933D73D}"/>
          </ac:spMkLst>
        </pc:spChg>
        <pc:spChg chg="add mod">
          <ac:chgData name="James Williams" userId="c957a50b-491f-4d94-b4bc-52aca3e2340d" providerId="ADAL" clId="{24AD1EBB-B856-443B-9200-42FCDD6529A9}" dt="2026-03-05T16:46:38.629" v="3477" actId="1076"/>
          <ac:spMkLst>
            <pc:docMk/>
            <pc:sldMk cId="1087638531" sldId="987"/>
            <ac:spMk id="6" creationId="{49614641-0057-97DC-7C1C-F548260696C8}"/>
          </ac:spMkLst>
        </pc:spChg>
        <pc:spChg chg="add mod">
          <ac:chgData name="James Williams" userId="c957a50b-491f-4d94-b4bc-52aca3e2340d" providerId="ADAL" clId="{24AD1EBB-B856-443B-9200-42FCDD6529A9}" dt="2026-03-05T16:48:33.852" v="3602" actId="20577"/>
          <ac:spMkLst>
            <pc:docMk/>
            <pc:sldMk cId="1087638531" sldId="987"/>
            <ac:spMk id="9" creationId="{DAB2308E-B36F-CE03-D96B-95C01FA1FAAA}"/>
          </ac:spMkLst>
        </pc:spChg>
        <pc:spChg chg="add mod">
          <ac:chgData name="James Williams" userId="c957a50b-491f-4d94-b4bc-52aca3e2340d" providerId="ADAL" clId="{24AD1EBB-B856-443B-9200-42FCDD6529A9}" dt="2026-03-05T16:48:11.277" v="3599" actId="20577"/>
          <ac:spMkLst>
            <pc:docMk/>
            <pc:sldMk cId="1087638531" sldId="987"/>
            <ac:spMk id="10" creationId="{F36BB949-FDF2-18CD-C393-E17BCD218362}"/>
          </ac:spMkLst>
        </pc:spChg>
        <pc:picChg chg="add mod">
          <ac:chgData name="James Williams" userId="c957a50b-491f-4d94-b4bc-52aca3e2340d" providerId="ADAL" clId="{24AD1EBB-B856-443B-9200-42FCDD6529A9}" dt="2026-03-05T16:46:19.227" v="3472" actId="1076"/>
          <ac:picMkLst>
            <pc:docMk/>
            <pc:sldMk cId="1087638531" sldId="987"/>
            <ac:picMk id="7" creationId="{BB77DABC-A36B-EF2D-A8C5-79EDE6B4B8DF}"/>
          </ac:picMkLst>
        </pc:picChg>
        <pc:picChg chg="add mod modCrop">
          <ac:chgData name="James Williams" userId="c957a50b-491f-4d94-b4bc-52aca3e2340d" providerId="ADAL" clId="{24AD1EBB-B856-443B-9200-42FCDD6529A9}" dt="2026-03-05T16:48:23.074" v="3600" actId="1076"/>
          <ac:picMkLst>
            <pc:docMk/>
            <pc:sldMk cId="1087638531" sldId="987"/>
            <ac:picMk id="8" creationId="{C581A7C2-29D3-0D9F-5224-4426CC18928F}"/>
          </ac:picMkLst>
        </pc:picChg>
      </pc:sldChg>
      <pc:sldChg chg="addSp modSp new mod">
        <pc:chgData name="James Williams" userId="c957a50b-491f-4d94-b4bc-52aca3e2340d" providerId="ADAL" clId="{24AD1EBB-B856-443B-9200-42FCDD6529A9}" dt="2026-03-05T17:04:08.942" v="3886" actId="14100"/>
        <pc:sldMkLst>
          <pc:docMk/>
          <pc:sldMk cId="2876869170" sldId="988"/>
        </pc:sldMkLst>
        <pc:spChg chg="add mod">
          <ac:chgData name="James Williams" userId="c957a50b-491f-4d94-b4bc-52aca3e2340d" providerId="ADAL" clId="{24AD1EBB-B856-443B-9200-42FCDD6529A9}" dt="2026-03-05T16:52:58.565" v="3637" actId="403"/>
          <ac:spMkLst>
            <pc:docMk/>
            <pc:sldMk cId="2876869170" sldId="988"/>
            <ac:spMk id="2" creationId="{BA5CAACC-FEC1-4C2A-A4BE-75C25466EC35}"/>
          </ac:spMkLst>
        </pc:spChg>
        <pc:spChg chg="add mod">
          <ac:chgData name="James Williams" userId="c957a50b-491f-4d94-b4bc-52aca3e2340d" providerId="ADAL" clId="{24AD1EBB-B856-443B-9200-42FCDD6529A9}" dt="2026-03-05T16:56:43.172" v="3751" actId="20577"/>
          <ac:spMkLst>
            <pc:docMk/>
            <pc:sldMk cId="2876869170" sldId="988"/>
            <ac:spMk id="3" creationId="{9F980BC3-12D6-CF41-2459-66C1533FB076}"/>
          </ac:spMkLst>
        </pc:spChg>
        <pc:spChg chg="add mod">
          <ac:chgData name="James Williams" userId="c957a50b-491f-4d94-b4bc-52aca3e2340d" providerId="ADAL" clId="{24AD1EBB-B856-443B-9200-42FCDD6529A9}" dt="2026-03-05T17:02:51.347" v="3856" actId="14100"/>
          <ac:spMkLst>
            <pc:docMk/>
            <pc:sldMk cId="2876869170" sldId="988"/>
            <ac:spMk id="6" creationId="{7AE43F2D-B064-7987-D3D1-1E5DB34D69F3}"/>
          </ac:spMkLst>
        </pc:spChg>
        <pc:spChg chg="add mod">
          <ac:chgData name="James Williams" userId="c957a50b-491f-4d94-b4bc-52aca3e2340d" providerId="ADAL" clId="{24AD1EBB-B856-443B-9200-42FCDD6529A9}" dt="2026-03-05T17:03:02.970" v="3862" actId="14100"/>
          <ac:spMkLst>
            <pc:docMk/>
            <pc:sldMk cId="2876869170" sldId="988"/>
            <ac:spMk id="7" creationId="{02867FBE-4683-A515-E177-070D6BFF6310}"/>
          </ac:spMkLst>
        </pc:spChg>
        <pc:picChg chg="add mod">
          <ac:chgData name="James Williams" userId="c957a50b-491f-4d94-b4bc-52aca3e2340d" providerId="ADAL" clId="{24AD1EBB-B856-443B-9200-42FCDD6529A9}" dt="2026-03-05T17:02:55.979" v="3859" actId="1076"/>
          <ac:picMkLst>
            <pc:docMk/>
            <pc:sldMk cId="2876869170" sldId="988"/>
            <ac:picMk id="4" creationId="{9211252A-04C2-1FB7-AD90-DBBE853DAEA0}"/>
          </ac:picMkLst>
        </pc:picChg>
        <pc:picChg chg="add mod">
          <ac:chgData name="James Williams" userId="c957a50b-491f-4d94-b4bc-52aca3e2340d" providerId="ADAL" clId="{24AD1EBB-B856-443B-9200-42FCDD6529A9}" dt="2026-03-05T16:53:14.238" v="3642" actId="1076"/>
          <ac:picMkLst>
            <pc:docMk/>
            <pc:sldMk cId="2876869170" sldId="988"/>
            <ac:picMk id="5" creationId="{28161BC7-5B5A-4414-7553-1F30E74C5523}"/>
          </ac:picMkLst>
        </pc:picChg>
        <pc:cxnChg chg="add mod">
          <ac:chgData name="James Williams" userId="c957a50b-491f-4d94-b4bc-52aca3e2340d" providerId="ADAL" clId="{24AD1EBB-B856-443B-9200-42FCDD6529A9}" dt="2026-03-05T17:04:08.942" v="3886" actId="14100"/>
          <ac:cxnSpMkLst>
            <pc:docMk/>
            <pc:sldMk cId="2876869170" sldId="988"/>
            <ac:cxnSpMk id="9" creationId="{3149161C-BD7A-14D9-8F0D-4DAB5648702C}"/>
          </ac:cxnSpMkLst>
        </pc:cxnChg>
      </pc:sldChg>
      <pc:sldChg chg="addSp modSp new mod">
        <pc:chgData name="James Williams" userId="c957a50b-491f-4d94-b4bc-52aca3e2340d" providerId="ADAL" clId="{24AD1EBB-B856-443B-9200-42FCDD6529A9}" dt="2026-03-05T17:14:43.987" v="4097" actId="20577"/>
        <pc:sldMkLst>
          <pc:docMk/>
          <pc:sldMk cId="1456837776" sldId="989"/>
        </pc:sldMkLst>
        <pc:spChg chg="add mod">
          <ac:chgData name="James Williams" userId="c957a50b-491f-4d94-b4bc-52aca3e2340d" providerId="ADAL" clId="{24AD1EBB-B856-443B-9200-42FCDD6529A9}" dt="2026-03-05T17:11:19.583" v="4081" actId="207"/>
          <ac:spMkLst>
            <pc:docMk/>
            <pc:sldMk cId="1456837776" sldId="989"/>
            <ac:spMk id="2" creationId="{84714ABB-58E1-E737-4C2B-51EB7E0BAD59}"/>
          </ac:spMkLst>
        </pc:spChg>
        <pc:spChg chg="add mod">
          <ac:chgData name="James Williams" userId="c957a50b-491f-4d94-b4bc-52aca3e2340d" providerId="ADAL" clId="{24AD1EBB-B856-443B-9200-42FCDD6529A9}" dt="2026-03-05T17:14:43.987" v="4097" actId="20577"/>
          <ac:spMkLst>
            <pc:docMk/>
            <pc:sldMk cId="1456837776" sldId="989"/>
            <ac:spMk id="3" creationId="{5418AEB8-BE02-BE01-C017-4BE89954633F}"/>
          </ac:spMkLst>
        </pc:spChg>
        <pc:picChg chg="add mod">
          <ac:chgData name="James Williams" userId="c957a50b-491f-4d94-b4bc-52aca3e2340d" providerId="ADAL" clId="{24AD1EBB-B856-443B-9200-42FCDD6529A9}" dt="2026-03-05T17:09:30.090" v="4012" actId="1076"/>
          <ac:picMkLst>
            <pc:docMk/>
            <pc:sldMk cId="1456837776" sldId="989"/>
            <ac:picMk id="4" creationId="{D0C85D05-D9EF-4458-6386-7AA6AEFB861F}"/>
          </ac:picMkLst>
        </pc:picChg>
        <pc:picChg chg="add mod modCrop">
          <ac:chgData name="James Williams" userId="c957a50b-491f-4d94-b4bc-52aca3e2340d" providerId="ADAL" clId="{24AD1EBB-B856-443B-9200-42FCDD6529A9}" dt="2026-03-05T17:09:40.731" v="4014" actId="1076"/>
          <ac:picMkLst>
            <pc:docMk/>
            <pc:sldMk cId="1456837776" sldId="989"/>
            <ac:picMk id="5" creationId="{3ACA6644-DC7B-D351-3F6B-148F949AE30A}"/>
          </ac:picMkLst>
        </pc:picChg>
      </pc:sldChg>
      <pc:sldChg chg="addSp modSp new mod">
        <pc:chgData name="James Williams" userId="c957a50b-491f-4d94-b4bc-52aca3e2340d" providerId="ADAL" clId="{24AD1EBB-B856-443B-9200-42FCDD6529A9}" dt="2026-03-05T18:19:58.933" v="4722" actId="1076"/>
        <pc:sldMkLst>
          <pc:docMk/>
          <pc:sldMk cId="1697749879" sldId="990"/>
        </pc:sldMkLst>
        <pc:spChg chg="add mod">
          <ac:chgData name="James Williams" userId="c957a50b-491f-4d94-b4bc-52aca3e2340d" providerId="ADAL" clId="{24AD1EBB-B856-443B-9200-42FCDD6529A9}" dt="2026-03-05T18:19:49.862" v="4718" actId="1076"/>
          <ac:spMkLst>
            <pc:docMk/>
            <pc:sldMk cId="1697749879" sldId="990"/>
            <ac:spMk id="2" creationId="{D506D9E5-ABAA-7D25-DDA8-40F68C7FDE25}"/>
          </ac:spMkLst>
        </pc:spChg>
        <pc:spChg chg="add mod">
          <ac:chgData name="James Williams" userId="c957a50b-491f-4d94-b4bc-52aca3e2340d" providerId="ADAL" clId="{24AD1EBB-B856-443B-9200-42FCDD6529A9}" dt="2026-03-05T18:19:56.510" v="4721" actId="1076"/>
          <ac:spMkLst>
            <pc:docMk/>
            <pc:sldMk cId="1697749879" sldId="990"/>
            <ac:spMk id="15" creationId="{285F53CF-5645-BE25-1049-AB5E9AC66EAF}"/>
          </ac:spMkLst>
        </pc:spChg>
        <pc:picChg chg="add mod">
          <ac:chgData name="James Williams" userId="c957a50b-491f-4d94-b4bc-52aca3e2340d" providerId="ADAL" clId="{24AD1EBB-B856-443B-9200-42FCDD6529A9}" dt="2026-03-05T18:19:58.933" v="4722" actId="1076"/>
          <ac:picMkLst>
            <pc:docMk/>
            <pc:sldMk cId="1697749879" sldId="990"/>
            <ac:picMk id="4" creationId="{2235B05E-620C-CD11-0FAE-79D1443EF04E}"/>
          </ac:picMkLst>
        </pc:picChg>
      </pc:sldChg>
      <pc:sldChg chg="delSp modSp add mod">
        <pc:chgData name="James Williams" userId="c957a50b-491f-4d94-b4bc-52aca3e2340d" providerId="ADAL" clId="{24AD1EBB-B856-443B-9200-42FCDD6529A9}" dt="2026-03-05T18:22:43.693" v="4900" actId="403"/>
        <pc:sldMkLst>
          <pc:docMk/>
          <pc:sldMk cId="3398779821" sldId="991"/>
        </pc:sldMkLst>
        <pc:spChg chg="mod">
          <ac:chgData name="James Williams" userId="c957a50b-491f-4d94-b4bc-52aca3e2340d" providerId="ADAL" clId="{24AD1EBB-B856-443B-9200-42FCDD6529A9}" dt="2026-03-05T18:21:21.022" v="4759" actId="1076"/>
          <ac:spMkLst>
            <pc:docMk/>
            <pc:sldMk cId="3398779821" sldId="991"/>
            <ac:spMk id="2" creationId="{66317A40-533B-4843-AEE4-EF53DE6AEB03}"/>
          </ac:spMkLst>
        </pc:spChg>
        <pc:spChg chg="mod">
          <ac:chgData name="James Williams" userId="c957a50b-491f-4d94-b4bc-52aca3e2340d" providerId="ADAL" clId="{24AD1EBB-B856-443B-9200-42FCDD6529A9}" dt="2026-03-05T18:22:43.693" v="4900" actId="403"/>
          <ac:spMkLst>
            <pc:docMk/>
            <pc:sldMk cId="3398779821" sldId="991"/>
            <ac:spMk id="3" creationId="{2ACCF3D5-7454-EC94-301D-898CE694204C}"/>
          </ac:spMkLst>
        </pc:spChg>
        <pc:spChg chg="del">
          <ac:chgData name="James Williams" userId="c957a50b-491f-4d94-b4bc-52aca3e2340d" providerId="ADAL" clId="{24AD1EBB-B856-443B-9200-42FCDD6529A9}" dt="2026-03-05T18:21:16.534" v="4757" actId="478"/>
          <ac:spMkLst>
            <pc:docMk/>
            <pc:sldMk cId="3398779821" sldId="991"/>
            <ac:spMk id="7" creationId="{8C89BFE0-22CA-EEC5-D92B-3ABA3369AAD6}"/>
          </ac:spMkLst>
        </pc:spChg>
        <pc:picChg chg="del">
          <ac:chgData name="James Williams" userId="c957a50b-491f-4d94-b4bc-52aca3e2340d" providerId="ADAL" clId="{24AD1EBB-B856-443B-9200-42FCDD6529A9}" dt="2026-03-05T18:21:18.087" v="4758" actId="478"/>
          <ac:picMkLst>
            <pc:docMk/>
            <pc:sldMk cId="3398779821" sldId="991"/>
            <ac:picMk id="6" creationId="{A3186542-8882-36D9-6875-70ECAD21253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ss64.com/nt/exit.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732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Fact 2: All of Batman’s Tech was coded using Bat/Batch, </a:t>
            </a:r>
            <a:r>
              <a:rPr lang="en-GB" dirty="0">
                <a:ea typeface="Calibri" panose="020F0502020204030204" pitchFamily="34" charset="0"/>
                <a:cs typeface="Times New Roman" panose="02020603050405020304" pitchFamily="18" charset="0"/>
              </a:rPr>
              <a:t>possibly </a:t>
            </a:r>
            <a:r>
              <a:rPr lang="en-GB" dirty="0">
                <a:ea typeface="Calibri" panose="020F0502020204030204" pitchFamily="34" charset="0"/>
                <a:cs typeface="Times New Roman" panose="02020603050405020304" pitchFamily="18" charset="0"/>
                <a:sym typeface="Wingdings" panose="05000000000000000000" pitchFamily="2" charset="2"/>
              </a:rPr>
              <a:t>.</a:t>
            </a:r>
            <a:endParaRPr lang="en-GB"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 Batch was 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3324906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There are a huge amount of bat files in use in industry, and it is useful to have awareness and knowledge of this somewhat legacy tech. Legacy in that it is unlikely to grow but is still in use today. For professional use and fun personal projects.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2106125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1957 Fortran. C in 1972. Batch r</a:t>
            </a:r>
            <a:r>
              <a:rPr lang="en-GB" sz="1200" dirty="0">
                <a:ea typeface="Calibri" panose="020F0502020204030204" pitchFamily="34" charset="0"/>
                <a:cs typeface="Times New Roman" panose="02020603050405020304" pitchFamily="18" charset="0"/>
              </a:rPr>
              <a:t>eleased with </a:t>
            </a:r>
            <a:r>
              <a:rPr lang="en-GB" sz="1200" dirty="0"/>
              <a:t>IBM DOS v1.0 in 1981. OO languages like java 1991, 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796933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C1B54-2477-DF03-4E49-ECBD14B865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74056-F3E1-1885-B7C5-D1FDC33E0B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1B6930-BF4C-CFD8-0288-243AA36325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off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Title: Batting practice :o)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Code comment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Hello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Pause</a:t>
            </a:r>
            <a:endParaRPr lang="en-GB" dirty="0"/>
          </a:p>
        </p:txBody>
      </p:sp>
      <p:sp>
        <p:nvSpPr>
          <p:cNvPr id="4" name="Slide Number Placeholder 3">
            <a:extLst>
              <a:ext uri="{FF2B5EF4-FFF2-40B4-BE49-F238E27FC236}">
                <a16:creationId xmlns:a16="http://schemas.microsoft.com/office/drawing/2014/main" id="{AC85E62B-3CA5-505A-5A74-6275D16FD69F}"/>
              </a:ext>
            </a:extLst>
          </p:cNvPr>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3221004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off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Title: Batting practice :o)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Code comment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Hello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Pause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1449825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t>
            </a:r>
            <a:r>
              <a:rPr lang="en-GB" dirty="0"/>
              <a:t> - We can also use the @ symbol before a command to stop the command from being printed out.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2588455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15304-A753-5FAC-7133-17184A48E2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312DF-9FF3-1C6A-33B1-144F1CB35B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C91513-E72A-3053-4842-76F5055662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7678F4-E09C-9D55-74B1-26772FBB821D}"/>
              </a:ext>
            </a:extLst>
          </p:cNvPr>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1695877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dirty="0"/>
              <a:t>Bat </a:t>
            </a:r>
            <a:r>
              <a:rPr lang="en-GB" b="1" dirty="0"/>
              <a:t>commands</a:t>
            </a:r>
            <a:r>
              <a:rPr lang="en-GB" dirty="0"/>
              <a:t> </a:t>
            </a:r>
            <a:r>
              <a:rPr lang="en-GB" b="1" dirty="0"/>
              <a:t>are</a:t>
            </a:r>
            <a:r>
              <a:rPr lang="en-GB" dirty="0"/>
              <a:t> </a:t>
            </a:r>
            <a:r>
              <a:rPr lang="en-GB" b="1" dirty="0"/>
              <a:t>not case sensitive</a:t>
            </a:r>
            <a:r>
              <a:rPr lang="en-GB" b="1" i="0" dirty="0">
                <a:solidFill>
                  <a:srgbClr val="202124"/>
                </a:solidFill>
                <a:effectLst/>
                <a:latin typeface="arial" panose="020B0604020202020204" pitchFamily="34" charset="0"/>
              </a:rPr>
              <a:t>.</a:t>
            </a:r>
          </a:p>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dirty="0"/>
              <a:t>Batch supports positive and negative </a:t>
            </a:r>
            <a:r>
              <a:rPr lang="en-GB" b="1" dirty="0"/>
              <a:t>integers.</a:t>
            </a:r>
          </a:p>
          <a:p>
            <a:pPr marL="342900" indent="-342900" fontAlgn="base">
              <a:lnSpc>
                <a:spcPct val="107000"/>
              </a:lnSpc>
              <a:buFont typeface="Symbol" panose="05050102010706020507" pitchFamily="18" charset="2"/>
              <a:buChar char=""/>
            </a:pPr>
            <a:r>
              <a:rPr lang="en-GB" b="0" i="0" dirty="0">
                <a:solidFill>
                  <a:srgbClr val="202124"/>
                </a:solidFill>
                <a:effectLst/>
                <a:latin typeface="arial" panose="020B0604020202020204" pitchFamily="34" charset="0"/>
              </a:rPr>
              <a:t>A bat </a:t>
            </a:r>
            <a:r>
              <a:rPr lang="en-GB" b="1" i="0" dirty="0">
                <a:solidFill>
                  <a:srgbClr val="202124"/>
                </a:solidFill>
                <a:effectLst/>
                <a:latin typeface="arial" panose="020B0604020202020204" pitchFamily="34" charset="0"/>
              </a:rPr>
              <a:t>switch</a:t>
            </a:r>
            <a:r>
              <a:rPr lang="en-GB" b="0" i="0" dirty="0">
                <a:solidFill>
                  <a:srgbClr val="202124"/>
                </a:solidFill>
                <a:effectLst/>
                <a:latin typeface="arial" panose="020B0604020202020204" pitchFamily="34" charset="0"/>
              </a:rPr>
              <a:t> (also known as an option, a parameter, or a flag) acts as a modifier to a command you are using. </a:t>
            </a:r>
          </a:p>
          <a:p>
            <a:pPr marL="342900" indent="-342900" fontAlgn="base">
              <a:lnSpc>
                <a:spcPct val="107000"/>
              </a:lnSpc>
              <a:buFont typeface="Symbol" panose="05050102010706020507" pitchFamily="18" charset="2"/>
              <a:buChar char=""/>
            </a:pPr>
            <a:r>
              <a:rPr lang="en-GB" dirty="0">
                <a:solidFill>
                  <a:srgbClr val="202124"/>
                </a:solidFill>
                <a:latin typeface="arial" panose="020B0604020202020204" pitchFamily="34" charset="0"/>
              </a:rPr>
              <a:t>A</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switch</a:t>
            </a:r>
            <a:r>
              <a:rPr lang="en-GB" b="0" i="0" dirty="0">
                <a:solidFill>
                  <a:srgbClr val="202124"/>
                </a:solidFill>
                <a:effectLst/>
                <a:latin typeface="arial" panose="020B0604020202020204" pitchFamily="34" charset="0"/>
              </a:rPr>
              <a:t> is usually a forward slash followed by a single letter.</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819266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sz="1000" dirty="0"/>
              <a:t>Bat commands are not case sensitive.</a:t>
            </a:r>
          </a:p>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sz="1000" dirty="0"/>
              <a:t>Batch supports positive and negative integers.</a:t>
            </a:r>
          </a:p>
          <a:p>
            <a:pPr marL="342900" indent="-342900" fontAlgn="base">
              <a:lnSpc>
                <a:spcPct val="107000"/>
              </a:lnSpc>
              <a:buFont typeface="Symbol" panose="05050102010706020507" pitchFamily="18" charset="2"/>
              <a:buChar char=""/>
            </a:pPr>
            <a:r>
              <a:rPr lang="en-GB" sz="1000" dirty="0"/>
              <a:t>A bat switch (also known as an option, a parameter, or a flag) acts as a modifier to a command we are using. </a:t>
            </a:r>
          </a:p>
          <a:p>
            <a:pPr marL="342900" indent="-342900" fontAlgn="base">
              <a:lnSpc>
                <a:spcPct val="107000"/>
              </a:lnSpc>
              <a:buFont typeface="Symbol" panose="05050102010706020507" pitchFamily="18" charset="2"/>
              <a:buChar char=""/>
            </a:pPr>
            <a:r>
              <a:rPr lang="en-GB" sz="1000" dirty="0"/>
              <a:t>A switch is usually a forward slash  / followed by a single letter.</a:t>
            </a:r>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3245074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Note: As we have previously seen, you can use the ECHO command to print out a string without declaring it as a variable. We use the % signs to declare it as a variable and differentiate it from a string.</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788345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set name=Tom</a:t>
            </a:r>
          </a:p>
          <a:p>
            <a:r>
              <a:rPr lang="en-US" dirty="0"/>
              <a:t>set /A age=21 </a:t>
            </a:r>
          </a:p>
          <a:p>
            <a:r>
              <a:rPr lang="en-US" dirty="0"/>
              <a:t>echo %name%</a:t>
            </a:r>
          </a:p>
          <a:p>
            <a:r>
              <a:rPr lang="en-US" dirty="0"/>
              <a:t>echo %age%</a:t>
            </a:r>
          </a:p>
          <a:p>
            <a:r>
              <a:rPr lang="en-US" dirty="0"/>
              <a:t>set info=My Name is: %name%, Age: %age%, I am Young :o).</a:t>
            </a:r>
          </a:p>
          <a:p>
            <a:r>
              <a:rPr lang="en-US" dirty="0"/>
              <a:t>echo %info%</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644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endParaRPr lang="en-GB" dirty="0"/>
          </a:p>
          <a:p>
            <a:r>
              <a:rPr lang="en-GB" dirty="0"/>
              <a:t>set /A </a:t>
            </a:r>
            <a:r>
              <a:rPr lang="en-GB" dirty="0" err="1"/>
              <a:t>a</a:t>
            </a:r>
            <a:r>
              <a:rPr lang="en-GB" dirty="0"/>
              <a:t> = 6</a:t>
            </a:r>
          </a:p>
          <a:p>
            <a:r>
              <a:rPr lang="en-GB" dirty="0"/>
              <a:t>set /A b = 6</a:t>
            </a:r>
          </a:p>
          <a:p>
            <a:endParaRPr lang="en-GB" dirty="0"/>
          </a:p>
          <a:p>
            <a:r>
              <a:rPr lang="en-GB" dirty="0"/>
              <a:t>echo a = %a%</a:t>
            </a:r>
          </a:p>
          <a:p>
            <a:r>
              <a:rPr lang="en-GB" dirty="0"/>
              <a:t>echo b = %b%</a:t>
            </a:r>
          </a:p>
          <a:p>
            <a:endParaRPr lang="en-GB" dirty="0"/>
          </a:p>
          <a:p>
            <a:r>
              <a:rPr lang="en-GB" dirty="0"/>
              <a:t>set /A sum = a + b</a:t>
            </a:r>
          </a:p>
          <a:p>
            <a:r>
              <a:rPr lang="en-GB" dirty="0"/>
              <a:t>echo Sum = %sum%</a:t>
            </a:r>
          </a:p>
          <a:p>
            <a:endParaRPr lang="en-GB" dirty="0"/>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871414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198848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 file use the Call command (covered later).</a:t>
            </a:r>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1286423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endParaRPr lang="en-GB" sz="8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Goto </a:t>
            </a:r>
            <a:r>
              <a:rPr lang="en-GB" sz="1200" b="1" dirty="0" err="1">
                <a:latin typeface="Courier New" panose="02070309020205020404" pitchFamily="49" charset="0"/>
                <a:cs typeface="Courier New" panose="02070309020205020404" pitchFamily="49" charset="0"/>
              </a:rPr>
              <a:t>CodeJump</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   Echo </a:t>
            </a:r>
            <a:r>
              <a:rPr lang="en-GB" sz="1200" dirty="0">
                <a:latin typeface="Courier New" panose="02070309020205020404" pitchFamily="49" charset="0"/>
                <a:cs typeface="Courier New" panose="02070309020205020404" pitchFamily="49" charset="0"/>
              </a:rPr>
              <a:t>this is skipped over &amp; won't output.</a:t>
            </a:r>
            <a:endParaRPr lang="en-GB" sz="800"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CodeJump</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   Echo </a:t>
            </a:r>
            <a:r>
              <a:rPr lang="en-GB" sz="1200" dirty="0">
                <a:latin typeface="Courier New" panose="02070309020205020404" pitchFamily="49" charset="0"/>
                <a:cs typeface="Courier New" panose="02070309020205020404" pitchFamily="49" charset="0"/>
              </a:rPr>
              <a:t>Jump Success :-).</a:t>
            </a:r>
            <a:endParaRPr lang="en-GB" sz="800" b="1" dirty="0">
              <a:latin typeface="Courier New" panose="02070309020205020404" pitchFamily="49" charset="0"/>
              <a:cs typeface="Courier New" panose="02070309020205020404" pitchFamily="49" charset="0"/>
            </a:endParaRPr>
          </a:p>
          <a:p>
            <a:r>
              <a:rPr lang="en-GB" sz="1200" dirty="0">
                <a:latin typeface="Courier New" panose="02070309020205020404" pitchFamily="49" charset="0"/>
                <a:cs typeface="Courier New" panose="02070309020205020404" pitchFamily="49" charset="0"/>
              </a:rPr>
              <a:t>Pause</a:t>
            </a:r>
          </a:p>
          <a:p>
            <a:r>
              <a:rPr lang="en-GB" dirty="0"/>
              <a:t>To transfer control to a different batch file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3901920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3375617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Set variables</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/A a=4</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/A b=8</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name1=Tom</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name2=Judy</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if statement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%a%==4 echo a is 4</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%name1%==Tom echo I am Tom</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if else statements</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%a%==%b% (echo Numbers are equal) else (echo Numbers are different)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%name1%==%name2% (echo Name is Same) else (echo Name is different)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559581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2856080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:Name</a:t>
            </a:r>
          </a:p>
          <a:p>
            <a:r>
              <a:rPr lang="en-US" dirty="0"/>
              <a:t>Echo What is your name?</a:t>
            </a:r>
          </a:p>
          <a:p>
            <a:r>
              <a:rPr lang="en-US" dirty="0"/>
              <a:t>Set /p Input=Name:</a:t>
            </a:r>
          </a:p>
          <a:p>
            <a:r>
              <a:rPr lang="en-US" dirty="0"/>
              <a:t>Echo so %Input% is your name?</a:t>
            </a:r>
          </a:p>
          <a:p>
            <a:r>
              <a:rPr lang="en-US" dirty="0"/>
              <a:t>Echo 1 For Yes</a:t>
            </a:r>
          </a:p>
          <a:p>
            <a:r>
              <a:rPr lang="en-US" dirty="0"/>
              <a:t>Echo 2 For No</a:t>
            </a:r>
          </a:p>
          <a:p>
            <a:r>
              <a:rPr lang="en-US" dirty="0"/>
              <a:t>Set /p Input=Answer:</a:t>
            </a:r>
          </a:p>
          <a:p>
            <a:r>
              <a:rPr lang="en-US" dirty="0"/>
              <a:t>if %Input%==1 (echo Thank you) else (</a:t>
            </a:r>
            <a:r>
              <a:rPr lang="en-US" dirty="0" err="1"/>
              <a:t>goto</a:t>
            </a:r>
            <a:r>
              <a:rPr lang="en-US" dirty="0"/>
              <a:t> Name)</a:t>
            </a:r>
          </a:p>
          <a:p>
            <a:endParaRPr lang="en-US" dirty="0"/>
          </a:p>
          <a:p>
            <a:r>
              <a:rPr lang="en-US"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21279841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off</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Hello!</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What Is Your Name?</a:t>
            </a:r>
          </a:p>
          <a:p>
            <a:pPr marL="0" lvl="0" indent="0">
              <a:lnSpc>
                <a:spcPct val="120000"/>
              </a:lnSpc>
              <a:spcBef>
                <a:spcPts val="0"/>
              </a:spcBef>
              <a:buNone/>
            </a:pPr>
            <a:r>
              <a:rPr lang="en-GB" sz="1200" b="1" dirty="0">
                <a:latin typeface="Courier New" panose="02070309020205020404" pitchFamily="49" charset="0"/>
                <a:cs typeface="Courier New" panose="02070309020205020404" pitchFamily="49" charset="0"/>
              </a:rPr>
              <a:t>Set /p Input=Name: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so </a:t>
            </a:r>
            <a:r>
              <a:rPr lang="en-GB" sz="1200" b="1" dirty="0">
                <a:latin typeface="Courier New" panose="02070309020205020404" pitchFamily="49" charset="0"/>
                <a:cs typeface="Courier New" panose="02070309020205020404" pitchFamily="49" charset="0"/>
              </a:rPr>
              <a:t>%Input% </a:t>
            </a:r>
            <a:r>
              <a:rPr lang="en-GB" sz="1200" dirty="0">
                <a:latin typeface="Courier New" panose="02070309020205020404" pitchFamily="49" charset="0"/>
                <a:cs typeface="Courier New" panose="02070309020205020404" pitchFamily="49" charset="0"/>
              </a:rPr>
              <a:t>Is Your 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1 For Yes</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2 For No</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Set /p Input=Answer:</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if %Input%==1 </a:t>
            </a: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Name</a:t>
            </a:r>
          </a:p>
          <a:p>
            <a:pPr marL="2743200" lvl="6" indent="0">
              <a:lnSpc>
                <a:spcPct val="120000"/>
              </a:lnSpc>
              <a:spcBef>
                <a:spcPts val="0"/>
              </a:spcBef>
              <a:buNone/>
            </a:pPr>
            <a:r>
              <a:rPr lang="en-GB" sz="1200" dirty="0">
                <a:latin typeface="Courier New" panose="02070309020205020404" pitchFamily="49" charset="0"/>
                <a:cs typeface="Courier New" panose="02070309020205020404" pitchFamily="49" charset="0"/>
              </a:rPr>
              <a:t>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16448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or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25326622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For %%x in (1 2 3 4) do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Echo %%x</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23799590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16690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95599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A6670-EFDA-7528-4276-2D216717F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3AFF96-298F-F2DA-028B-F0D1799EF5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AB9574-1C56-FF06-84C5-72710C903AE6}"/>
              </a:ext>
            </a:extLst>
          </p:cNvPr>
          <p:cNvSpPr>
            <a:spLocks noGrp="1"/>
          </p:cNvSpPr>
          <p:nvPr>
            <p:ph type="body" idx="1"/>
          </p:nvPr>
        </p:nvSpPr>
        <p:spPr/>
        <p:txBody>
          <a:bodyPr/>
          <a:lstStyle/>
          <a:p>
            <a:r>
              <a:rPr lang="en-US" dirty="0"/>
              <a:t>In this example all the files are copied. The sub-folder structure and sub-folders are not. If you need the folder structure I recommend using the </a:t>
            </a:r>
            <a:r>
              <a:rPr lang="en-US" dirty="0" err="1"/>
              <a:t>xcopy</a:t>
            </a:r>
            <a:r>
              <a:rPr lang="en-US" dirty="0"/>
              <a:t> or robocopy commands instead.</a:t>
            </a:r>
          </a:p>
          <a:p>
            <a:endParaRPr lang="en-US" dirty="0"/>
          </a:p>
          <a:p>
            <a:r>
              <a:rPr lang="en-US" dirty="0"/>
              <a:t>@echo off</a:t>
            </a:r>
          </a:p>
          <a:p>
            <a:endParaRPr lang="en-US" dirty="0"/>
          </a:p>
          <a:p>
            <a:r>
              <a:rPr lang="en-US" dirty="0"/>
              <a:t>echo Run back-up script:</a:t>
            </a:r>
          </a:p>
          <a:p>
            <a:endParaRPr lang="en-US" dirty="0"/>
          </a:p>
          <a:p>
            <a:r>
              <a:rPr lang="en-US" dirty="0"/>
              <a:t>for /r C:\Users\sc-jw\Downloads\backup-test\Source %%a in (*) do copy %%a C:\Users\sc-jw\Downloads\backup-test\Back-up</a:t>
            </a:r>
          </a:p>
          <a:p>
            <a:endParaRPr lang="en-US" dirty="0"/>
          </a:p>
          <a:p>
            <a:r>
              <a:rPr lang="en-US" dirty="0"/>
              <a:t>if %</a:t>
            </a:r>
            <a:r>
              <a:rPr lang="en-US" dirty="0" err="1"/>
              <a:t>errorlevel</a:t>
            </a:r>
            <a:r>
              <a:rPr lang="en-US" dirty="0"/>
              <a:t>%==0 echo Backup Success!.</a:t>
            </a:r>
          </a:p>
          <a:p>
            <a:r>
              <a:rPr lang="en-US" dirty="0"/>
              <a:t>if %</a:t>
            </a:r>
            <a:r>
              <a:rPr lang="en-US" dirty="0" err="1"/>
              <a:t>errorlevel</a:t>
            </a:r>
            <a:r>
              <a:rPr lang="en-US" dirty="0"/>
              <a:t>% </a:t>
            </a:r>
            <a:r>
              <a:rPr lang="en-US" dirty="0" err="1"/>
              <a:t>neq</a:t>
            </a:r>
            <a:r>
              <a:rPr lang="en-US" dirty="0"/>
              <a:t> 0 echo Backup failed!.</a:t>
            </a:r>
          </a:p>
          <a:p>
            <a:endParaRPr lang="en-US" dirty="0"/>
          </a:p>
          <a:p>
            <a:r>
              <a:rPr lang="en-US" dirty="0"/>
              <a:t>echo End of program.</a:t>
            </a:r>
          </a:p>
          <a:p>
            <a:r>
              <a:rPr lang="en-US" dirty="0"/>
              <a:t>pause</a:t>
            </a:r>
            <a:endParaRPr lang="en-GB" dirty="0"/>
          </a:p>
        </p:txBody>
      </p:sp>
      <p:sp>
        <p:nvSpPr>
          <p:cNvPr id="4" name="Slide Number Placeholder 3">
            <a:extLst>
              <a:ext uri="{FF2B5EF4-FFF2-40B4-BE49-F238E27FC236}">
                <a16:creationId xmlns:a16="http://schemas.microsoft.com/office/drawing/2014/main" id="{ADED6C49-FD4C-7BFF-5658-D5483DE9A9A4}"/>
              </a:ext>
            </a:extLst>
          </p:cNvPr>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7711920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C6C22-36E9-C0DF-4517-77B6AD374A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9550D9-F899-0849-96A5-941A9F9138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96B29-E2DD-7653-2410-8E1A03E9DBE8}"/>
              </a:ext>
            </a:extLst>
          </p:cNvPr>
          <p:cNvSpPr>
            <a:spLocks noGrp="1"/>
          </p:cNvSpPr>
          <p:nvPr>
            <p:ph type="body" idx="1"/>
          </p:nvPr>
        </p:nvSpPr>
        <p:spPr/>
        <p:txBody>
          <a:bodyPr/>
          <a:lstStyle/>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For %%x in (1 2 3 4) do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Echo %%x</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Pause</a:t>
            </a:r>
          </a:p>
          <a:p>
            <a:endParaRPr lang="en-GB" dirty="0"/>
          </a:p>
        </p:txBody>
      </p:sp>
      <p:sp>
        <p:nvSpPr>
          <p:cNvPr id="4" name="Slide Number Placeholder 3">
            <a:extLst>
              <a:ext uri="{FF2B5EF4-FFF2-40B4-BE49-F238E27FC236}">
                <a16:creationId xmlns:a16="http://schemas.microsoft.com/office/drawing/2014/main" id="{C55BA2EA-D040-808C-6141-754B053D3AB9}"/>
              </a:ext>
            </a:extLst>
          </p:cNvPr>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109414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36739369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HelveticaNeueLight"/>
              </a:rPr>
              <a:t>Batch</a:t>
            </a:r>
            <a:r>
              <a:rPr lang="en-GB" b="0" i="0" dirty="0">
                <a:solidFill>
                  <a:srgbClr val="000000"/>
                </a:solidFill>
                <a:effectLst/>
                <a:latin typeface="HelveticaNeueLight"/>
              </a:rPr>
              <a:t> arrays are dynamic, there is no attribute stating the array length i.e. the number of elements in </a:t>
            </a:r>
            <a:r>
              <a:rPr lang="en-GB" dirty="0">
                <a:solidFill>
                  <a:srgbClr val="000000"/>
                </a:solidFill>
                <a:latin typeface="HelveticaNeueLight"/>
              </a:rPr>
              <a:t>the </a:t>
            </a:r>
            <a:r>
              <a:rPr lang="en-GB" b="0" i="0" dirty="0">
                <a:solidFill>
                  <a:srgbClr val="000000"/>
                </a:solidFill>
                <a:effectLst/>
                <a:latin typeface="HelveticaNeueLight"/>
              </a:rPr>
              <a:t>array. Arrays have a fixed size specified in some other languages.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40004338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r>
              <a:rPr lang="en-GB" dirty="0"/>
              <a:t>Set </a:t>
            </a:r>
            <a:r>
              <a:rPr lang="en-GB" dirty="0" err="1"/>
              <a:t>NameArray</a:t>
            </a:r>
            <a:r>
              <a:rPr lang="en-GB" dirty="0"/>
              <a:t>[0]=Tony</a:t>
            </a:r>
          </a:p>
          <a:p>
            <a:r>
              <a:rPr lang="en-GB" dirty="0"/>
              <a:t>Set </a:t>
            </a:r>
            <a:r>
              <a:rPr lang="en-GB" dirty="0" err="1"/>
              <a:t>NameArray</a:t>
            </a:r>
            <a:r>
              <a:rPr lang="en-GB" dirty="0"/>
              <a:t>[1]=Charlie</a:t>
            </a:r>
          </a:p>
          <a:p>
            <a:r>
              <a:rPr lang="en-GB" dirty="0"/>
              <a:t>Set </a:t>
            </a:r>
            <a:r>
              <a:rPr lang="en-GB" dirty="0" err="1"/>
              <a:t>NameArray</a:t>
            </a:r>
            <a:r>
              <a:rPr lang="en-GB" dirty="0"/>
              <a:t>[2]=Sparkie</a:t>
            </a:r>
          </a:p>
          <a:p>
            <a:r>
              <a:rPr lang="en-GB" dirty="0"/>
              <a:t>Set </a:t>
            </a:r>
            <a:r>
              <a:rPr lang="en-GB" dirty="0" err="1"/>
              <a:t>NameArray</a:t>
            </a:r>
            <a:r>
              <a:rPr lang="en-GB" dirty="0"/>
              <a:t>[3]=Tango</a:t>
            </a:r>
          </a:p>
          <a:p>
            <a:endParaRPr lang="en-GB" dirty="0"/>
          </a:p>
          <a:p>
            <a:r>
              <a:rPr lang="en-GB" dirty="0"/>
              <a:t>	Echo </a:t>
            </a:r>
            <a:r>
              <a:rPr lang="en-GB" dirty="0" err="1"/>
              <a:t>NameArray</a:t>
            </a:r>
            <a:r>
              <a:rPr lang="en-GB" dirty="0"/>
              <a:t>[0]=%</a:t>
            </a:r>
            <a:r>
              <a:rPr lang="en-GB" dirty="0" err="1"/>
              <a:t>NameArray</a:t>
            </a:r>
            <a:r>
              <a:rPr lang="en-GB" dirty="0"/>
              <a:t>[0]%</a:t>
            </a:r>
          </a:p>
          <a:p>
            <a:r>
              <a:rPr lang="en-GB" dirty="0"/>
              <a:t>	Echo </a:t>
            </a:r>
            <a:r>
              <a:rPr lang="en-GB" dirty="0" err="1"/>
              <a:t>NameArray</a:t>
            </a:r>
            <a:r>
              <a:rPr lang="en-GB" dirty="0"/>
              <a:t>[3]=%</a:t>
            </a:r>
            <a:r>
              <a:rPr lang="en-GB" dirty="0" err="1"/>
              <a:t>NameArray</a:t>
            </a:r>
            <a:r>
              <a:rPr lang="en-GB" dirty="0"/>
              <a:t>[3]%</a:t>
            </a:r>
          </a:p>
          <a:p>
            <a:r>
              <a:rPr lang="en-GB" dirty="0"/>
              <a:t>@Rem </a:t>
            </a:r>
            <a:r>
              <a:rPr lang="en-GB" dirty="0" err="1"/>
              <a:t>NameArray</a:t>
            </a:r>
            <a:r>
              <a:rPr lang="en-GB" dirty="0"/>
              <a:t>[4] does not exist.</a:t>
            </a:r>
          </a:p>
          <a:p>
            <a:r>
              <a:rPr lang="en-GB" dirty="0"/>
              <a:t>	Echo </a:t>
            </a:r>
            <a:r>
              <a:rPr lang="en-GB" dirty="0" err="1"/>
              <a:t>NameArray</a:t>
            </a:r>
            <a:r>
              <a:rPr lang="en-GB" dirty="0"/>
              <a:t>[4]=%</a:t>
            </a:r>
            <a:r>
              <a:rPr lang="en-GB" dirty="0" err="1"/>
              <a:t>NameArray</a:t>
            </a:r>
            <a:r>
              <a:rPr lang="en-GB" dirty="0"/>
              <a:t>[4]%</a:t>
            </a:r>
          </a:p>
          <a:p>
            <a:r>
              <a:rPr lang="en-GB" dirty="0"/>
              <a:t>@Rem Assign new value</a:t>
            </a:r>
          </a:p>
          <a:p>
            <a:r>
              <a:rPr lang="en-GB" dirty="0"/>
              <a:t>Set </a:t>
            </a:r>
            <a:r>
              <a:rPr lang="en-GB" dirty="0" err="1"/>
              <a:t>NameArray</a:t>
            </a:r>
            <a:r>
              <a:rPr lang="en-GB" dirty="0"/>
              <a:t>[3]=Zulu</a:t>
            </a:r>
          </a:p>
          <a:p>
            <a:r>
              <a:rPr lang="en-GB" dirty="0"/>
              <a:t>	Echo Assign new value to </a:t>
            </a:r>
            <a:r>
              <a:rPr lang="en-GB" dirty="0" err="1"/>
              <a:t>NameArray</a:t>
            </a:r>
            <a:r>
              <a:rPr lang="en-GB" dirty="0"/>
              <a:t>[3]:</a:t>
            </a:r>
          </a:p>
          <a:p>
            <a:r>
              <a:rPr lang="en-GB" dirty="0"/>
              <a:t>	Echo </a:t>
            </a:r>
            <a:r>
              <a:rPr lang="en-GB" dirty="0" err="1"/>
              <a:t>NameArray</a:t>
            </a:r>
            <a:r>
              <a:rPr lang="en-GB" dirty="0"/>
              <a:t>[3]=%</a:t>
            </a:r>
            <a:r>
              <a:rPr lang="en-GB" dirty="0" err="1"/>
              <a:t>NameArray</a:t>
            </a:r>
            <a:r>
              <a:rPr lang="en-GB" dirty="0"/>
              <a:t>[3]%</a:t>
            </a:r>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540062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C93B9-341D-21CF-32BD-7FA68A6579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6B9BC-3336-510A-2DB4-1F0E8B5559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2C4E44-636E-DF11-DCAC-814BD1C8BC07}"/>
              </a:ext>
            </a:extLst>
          </p:cNvPr>
          <p:cNvSpPr>
            <a:spLocks noGrp="1"/>
          </p:cNvSpPr>
          <p:nvPr>
            <p:ph type="body" idx="1"/>
          </p:nvPr>
        </p:nvSpPr>
        <p:spPr/>
        <p:txBody>
          <a:bodyPr/>
          <a:lstStyle/>
          <a:p>
            <a:r>
              <a:rPr lang="en-GB" dirty="0"/>
              <a:t>@Echo off</a:t>
            </a:r>
          </a:p>
          <a:p>
            <a:r>
              <a:rPr lang="en-GB" dirty="0"/>
              <a:t>	</a:t>
            </a:r>
          </a:p>
          <a:p>
            <a:r>
              <a:rPr lang="en-GB" dirty="0"/>
              <a:t>Set </a:t>
            </a:r>
            <a:r>
              <a:rPr lang="en-GB" dirty="0" err="1"/>
              <a:t>NumArray</a:t>
            </a:r>
            <a:r>
              <a:rPr lang="en-GB" dirty="0"/>
              <a:t>[0]=0</a:t>
            </a:r>
          </a:p>
          <a:p>
            <a:r>
              <a:rPr lang="en-GB" dirty="0"/>
              <a:t>Set </a:t>
            </a:r>
            <a:r>
              <a:rPr lang="en-GB" dirty="0" err="1"/>
              <a:t>NumArray</a:t>
            </a:r>
            <a:r>
              <a:rPr lang="en-GB" dirty="0"/>
              <a:t>[1]=1</a:t>
            </a:r>
          </a:p>
          <a:p>
            <a:r>
              <a:rPr lang="en-GB" dirty="0"/>
              <a:t>Set </a:t>
            </a:r>
            <a:r>
              <a:rPr lang="en-GB" dirty="0" err="1"/>
              <a:t>NumArray</a:t>
            </a:r>
            <a:r>
              <a:rPr lang="en-GB" dirty="0"/>
              <a:t>[2]=2</a:t>
            </a:r>
          </a:p>
          <a:p>
            <a:r>
              <a:rPr lang="en-GB" dirty="0"/>
              <a:t>Set </a:t>
            </a:r>
            <a:r>
              <a:rPr lang="en-GB" dirty="0" err="1"/>
              <a:t>NumArray</a:t>
            </a:r>
            <a:r>
              <a:rPr lang="en-GB" dirty="0"/>
              <a:t>[3]=3</a:t>
            </a:r>
          </a:p>
          <a:p>
            <a:r>
              <a:rPr lang="en-GB" dirty="0"/>
              <a:t>Set </a:t>
            </a:r>
            <a:r>
              <a:rPr lang="en-GB" dirty="0" err="1"/>
              <a:t>NumArray</a:t>
            </a:r>
            <a:r>
              <a:rPr lang="en-GB" dirty="0"/>
              <a:t>[4]=</a:t>
            </a:r>
            <a:r>
              <a:rPr lang="en-GB" dirty="0" err="1"/>
              <a:t>Toodle</a:t>
            </a:r>
            <a:endParaRPr lang="en-GB" dirty="0"/>
          </a:p>
          <a:p>
            <a:endParaRPr lang="en-GB" dirty="0"/>
          </a:p>
          <a:p>
            <a:r>
              <a:rPr lang="en-GB" dirty="0"/>
              <a:t>	Echo </a:t>
            </a:r>
            <a:r>
              <a:rPr lang="en-GB" dirty="0" err="1"/>
              <a:t>NumArray</a:t>
            </a:r>
            <a:r>
              <a:rPr lang="en-GB" dirty="0"/>
              <a:t>[2]=%</a:t>
            </a:r>
            <a:r>
              <a:rPr lang="en-GB" dirty="0" err="1"/>
              <a:t>NumArray</a:t>
            </a:r>
            <a:r>
              <a:rPr lang="en-GB" dirty="0"/>
              <a:t>[2]%</a:t>
            </a:r>
          </a:p>
          <a:p>
            <a:r>
              <a:rPr lang="en-GB" dirty="0"/>
              <a:t>	Echo </a:t>
            </a:r>
            <a:r>
              <a:rPr lang="en-GB" dirty="0" err="1"/>
              <a:t>NumArray</a:t>
            </a:r>
            <a:r>
              <a:rPr lang="en-GB" dirty="0"/>
              <a:t>[3]=%</a:t>
            </a:r>
            <a:r>
              <a:rPr lang="en-GB" dirty="0" err="1"/>
              <a:t>NumArray</a:t>
            </a:r>
            <a:r>
              <a:rPr lang="en-GB" dirty="0"/>
              <a:t>[3]%</a:t>
            </a:r>
          </a:p>
          <a:p>
            <a:r>
              <a:rPr lang="en-GB" dirty="0"/>
              <a:t>	Echo </a:t>
            </a:r>
            <a:r>
              <a:rPr lang="en-GB" dirty="0" err="1"/>
              <a:t>NumArray</a:t>
            </a:r>
            <a:r>
              <a:rPr lang="en-GB" dirty="0"/>
              <a:t>[4]=%</a:t>
            </a:r>
            <a:r>
              <a:rPr lang="en-GB" dirty="0" err="1"/>
              <a:t>NumArray</a:t>
            </a:r>
            <a:r>
              <a:rPr lang="en-GB" dirty="0"/>
              <a:t>[4]%</a:t>
            </a:r>
          </a:p>
          <a:p>
            <a:r>
              <a:rPr lang="en-GB" dirty="0"/>
              <a:t>	Set /A sum = </a:t>
            </a:r>
            <a:r>
              <a:rPr lang="en-GB" dirty="0" err="1"/>
              <a:t>NumArray</a:t>
            </a:r>
            <a:r>
              <a:rPr lang="en-GB" dirty="0"/>
              <a:t>[2] + </a:t>
            </a:r>
            <a:r>
              <a:rPr lang="en-GB" dirty="0" err="1"/>
              <a:t>NumArray</a:t>
            </a:r>
            <a:r>
              <a:rPr lang="en-GB" dirty="0"/>
              <a:t>[3]</a:t>
            </a:r>
          </a:p>
          <a:p>
            <a:r>
              <a:rPr lang="en-GB" dirty="0"/>
              <a:t>	Echo sum = %sum%</a:t>
            </a:r>
          </a:p>
          <a:p>
            <a:r>
              <a:rPr lang="en-GB" dirty="0"/>
              <a:t>	</a:t>
            </a:r>
          </a:p>
          <a:p>
            <a:r>
              <a:rPr lang="en-GB" dirty="0"/>
              <a:t>Pause</a:t>
            </a:r>
          </a:p>
        </p:txBody>
      </p:sp>
      <p:sp>
        <p:nvSpPr>
          <p:cNvPr id="4" name="Slide Number Placeholder 3">
            <a:extLst>
              <a:ext uri="{FF2B5EF4-FFF2-40B4-BE49-F238E27FC236}">
                <a16:creationId xmlns:a16="http://schemas.microsoft.com/office/drawing/2014/main" id="{1D264C70-9536-A913-B7A1-8DCD6EFC713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93709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6A68D-3467-F695-74BB-C02EA5855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E0F916-2E63-E236-642A-07D47233FE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FFE80F-360C-258F-7D49-27880AB1A6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DCC47C-3F7F-4F40-F74F-4B9CB0A214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26288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b="0" i="0" dirty="0">
                <a:solidFill>
                  <a:srgbClr val="1F1F1F"/>
                </a:solidFill>
                <a:effectLst/>
                <a:latin typeface="Google Sans"/>
              </a:rPr>
              <a:t>The /L switch is </a:t>
            </a:r>
            <a:r>
              <a:rPr lang="en-US" b="0" i="0" dirty="0">
                <a:solidFill>
                  <a:srgbClr val="040C28"/>
                </a:solidFill>
                <a:effectLst/>
                <a:latin typeface="Google Sans"/>
              </a:rPr>
              <a:t>used to state that the loop is used for iterating through a range of values</a:t>
            </a:r>
            <a:r>
              <a:rPr lang="en-US" b="0" i="0" dirty="0">
                <a:solidFill>
                  <a:srgbClr val="1F1F1F"/>
                </a:solidFill>
                <a:effectLst/>
                <a:latin typeface="Google Sans"/>
              </a:rPr>
              <a:t>. </a:t>
            </a:r>
            <a:endParaRPr lang="en-GB" dirty="0"/>
          </a:p>
          <a:p>
            <a:r>
              <a:rPr lang="en-GB" dirty="0"/>
              <a:t>* The AT command </a:t>
            </a:r>
            <a:r>
              <a:rPr lang="en-GB" b="1" dirty="0"/>
              <a:t>schedules</a:t>
            </a:r>
            <a:r>
              <a:rPr lang="en-GB" dirty="0"/>
              <a:t> commands and programs to run.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65290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/b Exits the current function.</a:t>
            </a:r>
          </a:p>
          <a:p>
            <a:r>
              <a:rPr lang="en-GB" b="0" i="0" dirty="0">
                <a:solidFill>
                  <a:srgbClr val="444444"/>
                </a:solidFill>
                <a:effectLst/>
                <a:latin typeface="Roboto" panose="02000000000000000000" pitchFamily="2" charset="0"/>
              </a:rPr>
              <a:t>“Note: </a:t>
            </a:r>
            <a:r>
              <a:rPr lang="en-GB" b="0" i="0" dirty="0">
                <a:solidFill>
                  <a:srgbClr val="141414"/>
                </a:solidFill>
                <a:effectLst/>
                <a:latin typeface="Lucida Console" panose="020B0609040504020204" pitchFamily="49" charset="0"/>
              </a:rPr>
              <a:t>EXIT /b</a:t>
            </a:r>
            <a:r>
              <a:rPr lang="en-GB" b="0" i="0" dirty="0">
                <a:solidFill>
                  <a:srgbClr val="141414"/>
                </a:solidFill>
                <a:effectLst/>
                <a:latin typeface="Helvetica Neue"/>
              </a:rPr>
              <a:t> has the option to set a specific </a:t>
            </a:r>
            <a:r>
              <a:rPr lang="en-GB" b="0" i="0" dirty="0" err="1">
                <a:solidFill>
                  <a:srgbClr val="141414"/>
                </a:solidFill>
                <a:effectLst/>
                <a:latin typeface="Helvetica Neue"/>
              </a:rPr>
              <a:t>errorlevel</a:t>
            </a:r>
            <a:r>
              <a:rPr lang="en-GB" b="0" i="0" dirty="0">
                <a:solidFill>
                  <a:srgbClr val="141414"/>
                </a:solidFill>
                <a:effectLst/>
                <a:latin typeface="Helvetica Neue"/>
              </a:rPr>
              <a:t>, </a:t>
            </a:r>
            <a:r>
              <a:rPr lang="en-GB" b="0" i="0" dirty="0">
                <a:solidFill>
                  <a:srgbClr val="141414"/>
                </a:solidFill>
                <a:effectLst/>
                <a:latin typeface="Lucida Console" panose="020B0609040504020204" pitchFamily="49" charset="0"/>
              </a:rPr>
              <a:t>EXIT /b 0</a:t>
            </a:r>
            <a:r>
              <a:rPr lang="en-GB" b="0" i="0" dirty="0">
                <a:solidFill>
                  <a:srgbClr val="141414"/>
                </a:solidFill>
                <a:effectLst/>
                <a:latin typeface="Helvetica Neue"/>
              </a:rPr>
              <a:t> for </a:t>
            </a:r>
            <a:r>
              <a:rPr lang="en-GB" b="0" i="0" dirty="0" err="1">
                <a:solidFill>
                  <a:srgbClr val="141414"/>
                </a:solidFill>
                <a:effectLst/>
                <a:latin typeface="Helvetica Neue"/>
              </a:rPr>
              <a:t>sucess</a:t>
            </a:r>
            <a:r>
              <a:rPr lang="en-GB" b="0" i="0" dirty="0">
                <a:solidFill>
                  <a:srgbClr val="141414"/>
                </a:solidFill>
                <a:effectLst/>
                <a:latin typeface="Helvetica Neue"/>
              </a:rPr>
              <a:t>, </a:t>
            </a:r>
            <a:r>
              <a:rPr lang="en-GB" b="0" i="0" dirty="0">
                <a:solidFill>
                  <a:srgbClr val="141414"/>
                </a:solidFill>
                <a:effectLst/>
                <a:latin typeface="Lucida Console" panose="020B0609040504020204" pitchFamily="49" charset="0"/>
              </a:rPr>
              <a:t>EXIT /b 1</a:t>
            </a:r>
            <a:r>
              <a:rPr lang="en-GB" b="0" i="0" dirty="0">
                <a:solidFill>
                  <a:srgbClr val="141414"/>
                </a:solidFill>
                <a:effectLst/>
                <a:latin typeface="Helvetica Neue"/>
              </a:rPr>
              <a:t> (or greater) for an error.”</a:t>
            </a:r>
            <a:r>
              <a:rPr lang="en-GB" b="0" i="0" dirty="0">
                <a:solidFill>
                  <a:srgbClr val="444444"/>
                </a:solidFill>
                <a:effectLst/>
                <a:latin typeface="Roboto" panose="02000000000000000000" pitchFamily="2" charset="0"/>
              </a:rPr>
              <a:t> </a:t>
            </a:r>
            <a:br>
              <a:rPr lang="en-GB" b="0" i="0" dirty="0">
                <a:solidFill>
                  <a:srgbClr val="444444"/>
                </a:solidFill>
                <a:effectLst/>
                <a:latin typeface="Roboto" panose="02000000000000000000" pitchFamily="2" charset="0"/>
              </a:rPr>
            </a:br>
            <a:r>
              <a:rPr lang="en-GB" b="0" i="0" dirty="0">
                <a:solidFill>
                  <a:srgbClr val="444444"/>
                </a:solidFill>
                <a:effectLst/>
                <a:latin typeface="Roboto" panose="02000000000000000000" pitchFamily="2" charset="0"/>
              </a:rPr>
              <a:t>Ref: </a:t>
            </a:r>
            <a:r>
              <a:rPr lang="en-GB" dirty="0">
                <a:hlinkClick r:id="rId3"/>
              </a:rPr>
              <a:t>Exit - Terminate a script - Windows CMD - SS64.com</a:t>
            </a:r>
            <a:r>
              <a:rPr lang="en-GB" dirty="0"/>
              <a:t>.</a:t>
            </a:r>
            <a:endParaRPr lang="en-GB" b="0" i="0" dirty="0">
              <a:solidFill>
                <a:srgbClr val="444444"/>
              </a:solidFill>
              <a:effectLst/>
              <a:latin typeface="Roboto" panose="02000000000000000000" pitchFamily="2" charset="0"/>
            </a:endParaRPr>
          </a:p>
          <a:p>
            <a:r>
              <a:rPr lang="en-GB" b="1" dirty="0">
                <a:latin typeface="Courier New" panose="02070309020205020404" pitchFamily="49" charset="0"/>
                <a:cs typeface="Courier New" panose="02070309020205020404" pitchFamily="49" charset="0"/>
              </a:rPr>
              <a:t>Call :function </a:t>
            </a:r>
          </a:p>
          <a:p>
            <a:r>
              <a:rPr lang="en-GB" dirty="0">
                <a:latin typeface="Courier New" panose="02070309020205020404" pitchFamily="49" charset="0"/>
                <a:cs typeface="Courier New" panose="02070309020205020404" pitchFamily="49" charset="0"/>
              </a:rPr>
              <a:t>Exit /B</a:t>
            </a:r>
          </a:p>
          <a:p>
            <a:endParaRPr lang="en-GB"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:function</a:t>
            </a:r>
          </a:p>
          <a:p>
            <a:r>
              <a:rPr lang="en-GB" dirty="0">
                <a:latin typeface="Courier New" panose="02070309020205020404" pitchFamily="49" charset="0"/>
                <a:cs typeface="Courier New" panose="02070309020205020404" pitchFamily="49" charset="0"/>
              </a:rPr>
              <a:t>Echo Hello I am a function.</a:t>
            </a:r>
          </a:p>
          <a:p>
            <a:r>
              <a:rPr lang="en-GB" dirty="0">
                <a:latin typeface="Courier New" panose="02070309020205020404" pitchFamily="49" charset="0"/>
                <a:cs typeface="Courier New" panose="02070309020205020404" pitchFamily="49" charset="0"/>
              </a:rPr>
              <a:t>Pause</a:t>
            </a:r>
          </a:p>
          <a:p>
            <a:r>
              <a:rPr lang="en-GB" dirty="0">
                <a:latin typeface="Courier New" panose="02070309020205020404" pitchFamily="49" charset="0"/>
                <a:cs typeface="Courier New" panose="02070309020205020404" pitchFamily="49" charset="0"/>
              </a:rPr>
              <a:t>Exit /B 0</a:t>
            </a:r>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15090968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Bg. </a:t>
            </a:r>
            <a:r>
              <a:rPr lang="en-GB" dirty="0"/>
              <a:t>Note: /b is typically used to exit a bat script. </a:t>
            </a:r>
            <a:r>
              <a:rPr lang="en-US" dirty="0">
                <a:solidFill>
                  <a:srgbClr val="202124"/>
                </a:solidFill>
              </a:rPr>
              <a:t>EXIT /b has an option to set a specific exit code. Exit /b 0 status means the function was executed to the end without errors.</a:t>
            </a:r>
            <a:endParaRPr lang="en-GB" dirty="0"/>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24133289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D8A79-7571-970B-8369-E4373EFD6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BF0D6F-E09E-EB38-F544-35656E4028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BB750D-84BF-8DB3-2D8D-C8E1537D2DF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Bg. </a:t>
            </a:r>
            <a:r>
              <a:rPr lang="en-GB" dirty="0"/>
              <a:t>Note: /b is typically used to exit a bat script. </a:t>
            </a:r>
            <a:r>
              <a:rPr lang="en-US" dirty="0">
                <a:solidFill>
                  <a:srgbClr val="202124"/>
                </a:solidFill>
              </a:rPr>
              <a:t>EXIT /b has an option to set a specific exit code. Exit /b 0 status means the function was executed to the end without errors.</a:t>
            </a:r>
            <a:endParaRPr lang="en-GB" dirty="0"/>
          </a:p>
          <a:p>
            <a:endParaRPr lang="en-GB" dirty="0"/>
          </a:p>
        </p:txBody>
      </p:sp>
      <p:sp>
        <p:nvSpPr>
          <p:cNvPr id="4" name="Slide Number Placeholder 3">
            <a:extLst>
              <a:ext uri="{FF2B5EF4-FFF2-40B4-BE49-F238E27FC236}">
                <a16:creationId xmlns:a16="http://schemas.microsoft.com/office/drawing/2014/main" id="{688A4863-5CF9-7DC3-2DBE-6EB037FA64CE}"/>
              </a:ext>
            </a:extLst>
          </p:cNvPr>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31136520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41814332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1655045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30431834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off</a:t>
            </a:r>
            <a:br>
              <a:rPr lang="en-US" dirty="0"/>
            </a:br>
            <a:r>
              <a:rPr lang="en-US" sz="1200" dirty="0"/>
              <a:t>Color 4e</a:t>
            </a:r>
            <a:endParaRPr lang="en-US" dirty="0"/>
          </a:p>
          <a:p>
            <a:r>
              <a:rPr lang="en-US" dirty="0"/>
              <a:t>Title Text Adventure Game v0.1</a:t>
            </a:r>
          </a:p>
          <a:p>
            <a:endParaRPr lang="en-US" dirty="0"/>
          </a:p>
          <a:p>
            <a:r>
              <a:rPr lang="en-US" dirty="0"/>
              <a:t>:Start</a:t>
            </a:r>
          </a:p>
          <a:p>
            <a:r>
              <a:rPr lang="en-US" dirty="0"/>
              <a:t>Echo Press 1 to walk up the mountain to visit the Wizard.</a:t>
            </a:r>
          </a:p>
          <a:p>
            <a:r>
              <a:rPr lang="en-US" dirty="0"/>
              <a:t>Echo Press 2 to walk down the river to visit the Witch.</a:t>
            </a:r>
          </a:p>
          <a:p>
            <a:r>
              <a:rPr lang="en-US" dirty="0"/>
              <a:t>Echo Press 3 to go home.</a:t>
            </a:r>
          </a:p>
          <a:p>
            <a:endParaRPr lang="en-US" dirty="0"/>
          </a:p>
          <a:p>
            <a:r>
              <a:rPr lang="en-US" dirty="0"/>
              <a:t>Set /p walk=</a:t>
            </a:r>
          </a:p>
          <a:p>
            <a:r>
              <a:rPr lang="en-US" dirty="0"/>
              <a:t>if %walk% == 1 </a:t>
            </a:r>
            <a:r>
              <a:rPr lang="en-US" dirty="0" err="1"/>
              <a:t>goto</a:t>
            </a:r>
            <a:r>
              <a:rPr lang="en-US" dirty="0"/>
              <a:t> Wizard</a:t>
            </a:r>
          </a:p>
          <a:p>
            <a:r>
              <a:rPr lang="en-US" dirty="0"/>
              <a:t>if %walk% == 2 </a:t>
            </a:r>
            <a:r>
              <a:rPr lang="en-US" dirty="0" err="1"/>
              <a:t>goto</a:t>
            </a:r>
            <a:r>
              <a:rPr lang="en-US" dirty="0"/>
              <a:t> Witch</a:t>
            </a:r>
          </a:p>
          <a:p>
            <a:r>
              <a:rPr lang="en-US" dirty="0"/>
              <a:t>if %walk% == 3 </a:t>
            </a:r>
            <a:r>
              <a:rPr lang="en-US" dirty="0" err="1"/>
              <a:t>goto</a:t>
            </a:r>
            <a:r>
              <a:rPr lang="en-US" dirty="0"/>
              <a:t> Home</a:t>
            </a:r>
          </a:p>
          <a:p>
            <a:endParaRPr lang="en-US" dirty="0"/>
          </a:p>
          <a:p>
            <a:r>
              <a:rPr lang="en-US" dirty="0"/>
              <a:t>:Wizard</a:t>
            </a:r>
          </a:p>
          <a:p>
            <a:r>
              <a:rPr lang="en-US" dirty="0"/>
              <a:t>Echo Wizard: "Happiness can be found, even in the darkest of times, if one only remembers to turn on the light."</a:t>
            </a:r>
          </a:p>
          <a:p>
            <a:r>
              <a:rPr lang="en-US" dirty="0"/>
              <a:t>Pause</a:t>
            </a:r>
          </a:p>
          <a:p>
            <a:r>
              <a:rPr lang="en-US" dirty="0" err="1"/>
              <a:t>goto</a:t>
            </a:r>
            <a:r>
              <a:rPr lang="en-US" dirty="0"/>
              <a:t> :Start</a:t>
            </a:r>
          </a:p>
          <a:p>
            <a:endParaRPr lang="en-US" dirty="0"/>
          </a:p>
          <a:p>
            <a:r>
              <a:rPr lang="en-US" dirty="0"/>
              <a:t>:Witch</a:t>
            </a:r>
          </a:p>
          <a:p>
            <a:r>
              <a:rPr lang="en-US" dirty="0"/>
              <a:t>Echo Witch: "Words are, in my not-so-humble opinion, our most inexhaustible source of magic. Capable of both inflicting injury, and remedying it."</a:t>
            </a:r>
          </a:p>
          <a:p>
            <a:r>
              <a:rPr lang="en-US" dirty="0"/>
              <a:t>Pause</a:t>
            </a:r>
          </a:p>
          <a:p>
            <a:r>
              <a:rPr lang="en-US" dirty="0" err="1"/>
              <a:t>goto</a:t>
            </a:r>
            <a:r>
              <a:rPr lang="en-US" dirty="0"/>
              <a:t> :Start</a:t>
            </a:r>
          </a:p>
          <a:p>
            <a:endParaRPr lang="en-US" dirty="0"/>
          </a:p>
          <a:p>
            <a:r>
              <a:rPr lang="en-US" dirty="0"/>
              <a:t>:Home</a:t>
            </a:r>
          </a:p>
          <a:p>
            <a:r>
              <a:rPr lang="en-US" dirty="0"/>
              <a:t>Echo That was fun. Time to go home for Tea and biscuits :-).</a:t>
            </a:r>
          </a:p>
          <a:p>
            <a:r>
              <a:rPr lang="en-US" dirty="0"/>
              <a:t>Pause &gt;</a:t>
            </a:r>
            <a:r>
              <a:rPr lang="en-US" dirty="0" err="1"/>
              <a:t>nul</a:t>
            </a:r>
            <a:endParaRPr lang="en-US" dirty="0"/>
          </a:p>
          <a:p>
            <a:r>
              <a:rPr lang="en-US" dirty="0"/>
              <a:t>Exit</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22895364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off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Color 4e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Title Text Adventure Game v0.1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:Start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1 to walk up the mountain to visit the 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2 to walk down the river to visit the 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3 to go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Set /p walk=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1 </a:t>
            </a:r>
            <a:r>
              <a:rPr lang="en-US" sz="1200" dirty="0" err="1"/>
              <a:t>goto</a:t>
            </a:r>
            <a:r>
              <a:rPr lang="en-US" sz="1200" dirty="0"/>
              <a:t> 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2 </a:t>
            </a:r>
            <a:r>
              <a:rPr lang="en-US" sz="1200" dirty="0" err="1"/>
              <a:t>goto</a:t>
            </a:r>
            <a:r>
              <a:rPr lang="en-US" sz="1200" dirty="0"/>
              <a:t> 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3 </a:t>
            </a:r>
            <a:r>
              <a:rPr lang="en-US" sz="1200" dirty="0" err="1"/>
              <a:t>goto</a:t>
            </a:r>
            <a:r>
              <a:rPr lang="en-US" sz="1200" dirty="0"/>
              <a:t>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Wizard: "Happiness can be found, even in the darkest of times, if one only remembers to turn on the light."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Cls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goto</a:t>
            </a:r>
            <a:r>
              <a:rPr lang="en-US" sz="1200" dirty="0"/>
              <a:t> :Start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Witch: "Words are, in my not-so-humble opinion, our most inexhaustible source of magic. Capable of both inflicting injury, and remedying it."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Cls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goto</a:t>
            </a:r>
            <a:r>
              <a:rPr lang="en-US" sz="1200" dirty="0"/>
              <a:t> :Start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:Home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That was fun. Time to go home for Tea and biscuits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 &gt;</a:t>
            </a:r>
            <a:r>
              <a:rPr lang="en-US" sz="1200" dirty="0" err="1"/>
              <a:t>nul</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Exit</a:t>
            </a: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37177554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off</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Title Number Guessing Game v0.1</a:t>
            </a: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Color</a:t>
            </a:r>
            <a:r>
              <a:rPr lang="en-GB" sz="1200" dirty="0">
                <a:latin typeface="Courier New" panose="02070309020205020404" pitchFamily="49" charset="0"/>
                <a:cs typeface="Courier New" panose="02070309020205020404" pitchFamily="49" charset="0"/>
              </a:rPr>
              <a:t> 1f</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=0</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answer=%Random%</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r>
              <a:rPr lang="en-GB" sz="1200" dirty="0" err="1">
                <a:latin typeface="Courier New" panose="02070309020205020404" pitchFamily="49" charset="0"/>
                <a:cs typeface="Courier New" panose="02070309020205020404" pitchFamily="49" charset="0"/>
              </a:rPr>
              <a:t>Croeso</a:t>
            </a:r>
            <a:r>
              <a:rPr lang="en-GB" sz="1200" dirty="0">
                <a:latin typeface="Courier New" panose="02070309020205020404" pitchFamily="49" charset="0"/>
                <a:cs typeface="Courier New" panose="02070309020205020404" pitchFamily="49" charset="0"/>
              </a:rPr>
              <a:t>. Welcome to the Number Guessing Game.</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Try and Guess the Number.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/p guess=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GTR</a:t>
            </a:r>
            <a:r>
              <a:rPr lang="en-GB" sz="1200" dirty="0">
                <a:latin typeface="Courier New" panose="02070309020205020404" pitchFamily="49" charset="0"/>
                <a:cs typeface="Courier New" panose="02070309020205020404" pitchFamily="49" charset="0"/>
              </a:rPr>
              <a:t> %answer% Echo Lower!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LSS</a:t>
            </a:r>
            <a:r>
              <a:rPr lang="en-GB" sz="1200" dirty="0">
                <a:latin typeface="Courier New" panose="02070309020205020404" pitchFamily="49" charset="0"/>
                <a:cs typeface="Courier New" panose="02070309020205020404" pitchFamily="49" charset="0"/>
              </a:rPr>
              <a:t> %answer% Echo Higher!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%guess%==%answer% </a:t>
            </a: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+1</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Congratulations, You guessed the right number :o).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It took you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number of guesses.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Pause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50</a:t>
            </a:fld>
            <a:endParaRPr lang="en-GB"/>
          </a:p>
        </p:txBody>
      </p:sp>
    </p:spTree>
    <p:extLst>
      <p:ext uri="{BB962C8B-B14F-4D97-AF65-F5344CB8AC3E}">
        <p14:creationId xmlns:p14="http://schemas.microsoft.com/office/powerpoint/2010/main" val="3859868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36848487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dirty="0" err="1"/>
              <a:t>Rigtt</a:t>
            </a:r>
            <a:r>
              <a:rPr lang="en-GB" dirty="0"/>
              <a:t>-click the file in File Explorer &amp; 'Run as Administrator'</a:t>
            </a:r>
          </a:p>
          <a:p>
            <a:endParaRPr lang="en-GB" dirty="0"/>
          </a:p>
          <a:p>
            <a:r>
              <a:rPr lang="en-GB" dirty="0"/>
              <a:t>@echo off</a:t>
            </a:r>
          </a:p>
          <a:p>
            <a:r>
              <a:rPr lang="en-GB" dirty="0"/>
              <a:t>:menu</a:t>
            </a:r>
          </a:p>
          <a:p>
            <a:r>
              <a:rPr lang="en-GB" dirty="0" err="1"/>
              <a:t>cls</a:t>
            </a:r>
            <a:endParaRPr lang="en-GB" dirty="0"/>
          </a:p>
          <a:p>
            <a:r>
              <a:rPr lang="en-GB" dirty="0"/>
              <a:t>echo ============================</a:t>
            </a:r>
          </a:p>
          <a:p>
            <a:r>
              <a:rPr lang="en-GB" dirty="0"/>
              <a:t>echo       User Management</a:t>
            </a:r>
          </a:p>
          <a:p>
            <a:r>
              <a:rPr lang="en-GB" dirty="0"/>
              <a:t>echo ============================</a:t>
            </a:r>
          </a:p>
          <a:p>
            <a:r>
              <a:rPr lang="en-GB" dirty="0"/>
              <a:t>echo 1. Add User</a:t>
            </a:r>
          </a:p>
          <a:p>
            <a:r>
              <a:rPr lang="en-GB" dirty="0"/>
              <a:t>echo 2. View Users</a:t>
            </a:r>
          </a:p>
          <a:p>
            <a:r>
              <a:rPr lang="en-GB" dirty="0"/>
              <a:t>echo 3. Delete User</a:t>
            </a:r>
          </a:p>
          <a:p>
            <a:r>
              <a:rPr lang="en-GB" dirty="0"/>
              <a:t>echo 4. Exit</a:t>
            </a:r>
          </a:p>
          <a:p>
            <a:r>
              <a:rPr lang="en-GB" dirty="0"/>
              <a:t>echo ============================</a:t>
            </a:r>
          </a:p>
          <a:p>
            <a:r>
              <a:rPr lang="en-GB" dirty="0"/>
              <a:t>set /p choice=Enter your choice (1-4): </a:t>
            </a:r>
          </a:p>
          <a:p>
            <a:endParaRPr lang="en-GB" dirty="0"/>
          </a:p>
          <a:p>
            <a:r>
              <a:rPr lang="en-GB" dirty="0"/>
              <a:t>if %choice%==1 </a:t>
            </a:r>
            <a:r>
              <a:rPr lang="en-GB" dirty="0" err="1"/>
              <a:t>goto</a:t>
            </a:r>
            <a:r>
              <a:rPr lang="en-GB" dirty="0"/>
              <a:t> </a:t>
            </a:r>
            <a:r>
              <a:rPr lang="en-GB" dirty="0" err="1"/>
              <a:t>add_user</a:t>
            </a:r>
            <a:endParaRPr lang="en-GB" dirty="0"/>
          </a:p>
          <a:p>
            <a:r>
              <a:rPr lang="en-GB" dirty="0"/>
              <a:t>if %choice%==2 </a:t>
            </a:r>
            <a:r>
              <a:rPr lang="en-GB" dirty="0" err="1"/>
              <a:t>goto</a:t>
            </a:r>
            <a:r>
              <a:rPr lang="en-GB" dirty="0"/>
              <a:t> </a:t>
            </a:r>
            <a:r>
              <a:rPr lang="en-GB" dirty="0" err="1"/>
              <a:t>view_users</a:t>
            </a:r>
            <a:endParaRPr lang="en-GB" dirty="0"/>
          </a:p>
          <a:p>
            <a:r>
              <a:rPr lang="en-GB" dirty="0"/>
              <a:t>if %choice%==3 </a:t>
            </a:r>
            <a:r>
              <a:rPr lang="en-GB" dirty="0" err="1"/>
              <a:t>goto</a:t>
            </a:r>
            <a:r>
              <a:rPr lang="en-GB" dirty="0"/>
              <a:t> </a:t>
            </a:r>
            <a:r>
              <a:rPr lang="en-GB" dirty="0" err="1"/>
              <a:t>delete_user</a:t>
            </a:r>
            <a:endParaRPr lang="en-GB" dirty="0"/>
          </a:p>
          <a:p>
            <a:r>
              <a:rPr lang="en-GB" dirty="0"/>
              <a:t>if %choice%==4 </a:t>
            </a:r>
            <a:r>
              <a:rPr lang="en-GB" dirty="0" err="1"/>
              <a:t>goto</a:t>
            </a:r>
            <a:r>
              <a:rPr lang="en-GB" dirty="0"/>
              <a:t> exit</a:t>
            </a:r>
          </a:p>
          <a:p>
            <a:endParaRPr lang="en-GB" dirty="0"/>
          </a:p>
          <a:p>
            <a:r>
              <a:rPr lang="en-GB" dirty="0"/>
              <a:t>:</a:t>
            </a:r>
            <a:r>
              <a:rPr lang="en-GB" dirty="0" err="1"/>
              <a:t>add_user</a:t>
            </a:r>
            <a:endParaRPr lang="en-GB" dirty="0"/>
          </a:p>
          <a:p>
            <a:r>
              <a:rPr lang="en-GB" dirty="0" err="1"/>
              <a:t>cls</a:t>
            </a:r>
            <a:endParaRPr lang="en-GB" dirty="0"/>
          </a:p>
          <a:p>
            <a:r>
              <a:rPr lang="en-GB" dirty="0"/>
              <a:t>set /p username=Enter the username to add: </a:t>
            </a:r>
          </a:p>
          <a:p>
            <a:r>
              <a:rPr lang="en-GB" dirty="0"/>
              <a:t>net user %username% /add</a:t>
            </a:r>
          </a:p>
          <a:p>
            <a:r>
              <a:rPr lang="en-GB" dirty="0"/>
              <a:t>echo User %username% added successfully!</a:t>
            </a:r>
          </a:p>
          <a:p>
            <a:r>
              <a:rPr lang="en-GB" dirty="0"/>
              <a:t>pause</a:t>
            </a:r>
          </a:p>
          <a:p>
            <a:r>
              <a:rPr lang="en-GB" dirty="0" err="1"/>
              <a:t>goto</a:t>
            </a:r>
            <a:r>
              <a:rPr lang="en-GB" dirty="0"/>
              <a:t> menu</a:t>
            </a:r>
          </a:p>
          <a:p>
            <a:endParaRPr lang="en-GB" dirty="0"/>
          </a:p>
          <a:p>
            <a:r>
              <a:rPr lang="en-GB" dirty="0"/>
              <a:t>:</a:t>
            </a:r>
            <a:r>
              <a:rPr lang="en-GB" dirty="0" err="1"/>
              <a:t>view_users</a:t>
            </a:r>
            <a:endParaRPr lang="en-GB" dirty="0"/>
          </a:p>
          <a:p>
            <a:r>
              <a:rPr lang="en-GB" dirty="0" err="1"/>
              <a:t>cls</a:t>
            </a:r>
            <a:endParaRPr lang="en-GB" dirty="0"/>
          </a:p>
          <a:p>
            <a:r>
              <a:rPr lang="en-GB" dirty="0"/>
              <a:t>net user</a:t>
            </a:r>
          </a:p>
          <a:p>
            <a:r>
              <a:rPr lang="en-GB" dirty="0"/>
              <a:t>pause</a:t>
            </a:r>
          </a:p>
          <a:p>
            <a:r>
              <a:rPr lang="en-GB" dirty="0" err="1"/>
              <a:t>goto</a:t>
            </a:r>
            <a:r>
              <a:rPr lang="en-GB" dirty="0"/>
              <a:t> menu</a:t>
            </a:r>
          </a:p>
          <a:p>
            <a:endParaRPr lang="en-GB" dirty="0"/>
          </a:p>
          <a:p>
            <a:r>
              <a:rPr lang="en-GB" dirty="0"/>
              <a:t>:</a:t>
            </a:r>
            <a:r>
              <a:rPr lang="en-GB" dirty="0" err="1"/>
              <a:t>delete_user</a:t>
            </a:r>
            <a:endParaRPr lang="en-GB" dirty="0"/>
          </a:p>
          <a:p>
            <a:r>
              <a:rPr lang="en-GB" dirty="0" err="1"/>
              <a:t>cls</a:t>
            </a:r>
            <a:endParaRPr lang="en-GB" dirty="0"/>
          </a:p>
          <a:p>
            <a:r>
              <a:rPr lang="en-GB" dirty="0"/>
              <a:t>set /p username=Enter the username to delete: </a:t>
            </a:r>
          </a:p>
          <a:p>
            <a:r>
              <a:rPr lang="en-GB" dirty="0"/>
              <a:t>net user %username% /delete</a:t>
            </a:r>
          </a:p>
          <a:p>
            <a:r>
              <a:rPr lang="en-GB" dirty="0"/>
              <a:t>echo User %username% deleted successfully!</a:t>
            </a:r>
          </a:p>
          <a:p>
            <a:r>
              <a:rPr lang="en-GB" dirty="0"/>
              <a:t>pause</a:t>
            </a:r>
          </a:p>
          <a:p>
            <a:r>
              <a:rPr lang="en-GB" dirty="0" err="1"/>
              <a:t>goto</a:t>
            </a:r>
            <a:r>
              <a:rPr lang="en-GB" dirty="0"/>
              <a:t> menu</a:t>
            </a:r>
          </a:p>
          <a:p>
            <a:endParaRPr lang="en-GB" dirty="0"/>
          </a:p>
          <a:p>
            <a:r>
              <a:rPr lang="en-GB" dirty="0"/>
              <a:t>:exit</a:t>
            </a:r>
          </a:p>
          <a:p>
            <a:r>
              <a:rPr lang="en-GB" dirty="0"/>
              <a:t>exit</a:t>
            </a:r>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19263351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452F1-0314-2693-D0C9-D0D67DDBB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19246-C55E-C020-E1B0-B4DABE60DF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44ED15-A9F5-4D08-D23C-44D8B2684D68}"/>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FCD24D47-5DFF-2CA4-FCC6-05E0E1375C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44602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55</a:t>
            </a:fld>
            <a:endParaRPr lang="en-GB"/>
          </a:p>
        </p:txBody>
      </p:sp>
    </p:spTree>
    <p:extLst>
      <p:ext uri="{BB962C8B-B14F-4D97-AF65-F5344CB8AC3E}">
        <p14:creationId xmlns:p14="http://schemas.microsoft.com/office/powerpoint/2010/main" val="31246525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56</a:t>
            </a:fld>
            <a:endParaRPr lang="en-GB"/>
          </a:p>
        </p:txBody>
      </p:sp>
    </p:spTree>
    <p:extLst>
      <p:ext uri="{BB962C8B-B14F-4D97-AF65-F5344CB8AC3E}">
        <p14:creationId xmlns:p14="http://schemas.microsoft.com/office/powerpoint/2010/main" val="5345919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D6B43-A608-45A6-B028-BECD75209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AB557-82C2-9122-98C0-54B78CC6B2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F0C5B5-13A2-B6DD-71F3-0947294B1327}"/>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7B03B035-9A5B-CF05-87B8-53214B887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461986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22590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21749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822039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8176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779339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For /L %%v in (0, 2, 8) do (</a:t>
            </a:r>
          </a:p>
          <a:p>
            <a:r>
              <a:rPr lang="en-US" dirty="0"/>
              <a:t>Echo %%v</a:t>
            </a:r>
          </a:p>
          <a:p>
            <a:r>
              <a:rPr lang="en-US" dirty="0"/>
              <a:t>)</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031063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and subroutines are generally considered the same thing and the words are often used interchangeably.. To be specific and technically correct, a </a:t>
            </a:r>
            <a:r>
              <a:rPr lang="en-GB" b="1" i="0" dirty="0">
                <a:solidFill>
                  <a:srgbClr val="767676"/>
                </a:solidFill>
                <a:effectLst/>
                <a:latin typeface="Roboto" panose="02000000000000000000" pitchFamily="2" charset="0"/>
              </a:rPr>
              <a:t>subroutine</a:t>
            </a:r>
            <a:r>
              <a:rPr lang="en-GB" b="0" i="0" dirty="0">
                <a:solidFill>
                  <a:srgbClr val="666666"/>
                </a:solidFill>
                <a:effectLst/>
                <a:latin typeface="Roboto" panose="02000000000000000000" pitchFamily="2" charset="0"/>
              </a:rPr>
              <a:t> is a</a:t>
            </a:r>
            <a:r>
              <a:rPr lang="en-GB" b="1" i="0" dirty="0">
                <a:solidFill>
                  <a:srgbClr val="767676"/>
                </a:solidFill>
                <a:effectLst/>
                <a:latin typeface="Roboto" panose="02000000000000000000" pitchFamily="2" charset="0"/>
              </a:rPr>
              <a:t> function</a:t>
            </a:r>
            <a:r>
              <a:rPr lang="en-GB" b="0" i="0" dirty="0">
                <a:solidFill>
                  <a:srgbClr val="666666"/>
                </a:solidFill>
                <a:effectLst/>
                <a:latin typeface="Roboto" panose="02000000000000000000" pitchFamily="2" charset="0"/>
              </a:rPr>
              <a:t> but does not return anything and does not accept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661158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213355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command </a:t>
            </a:r>
            <a:r>
              <a:rPr lang="en-GB" b="1" dirty="0"/>
              <a:t>schedules</a:t>
            </a:r>
            <a:r>
              <a:rPr lang="en-GB" dirty="0"/>
              <a:t> commands and programs to run.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95452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19159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31932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472001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73</a:t>
            </a:fld>
            <a:endParaRPr lang="en-GB"/>
          </a:p>
        </p:txBody>
      </p:sp>
    </p:spTree>
    <p:extLst>
      <p:ext uri="{BB962C8B-B14F-4D97-AF65-F5344CB8AC3E}">
        <p14:creationId xmlns:p14="http://schemas.microsoft.com/office/powerpoint/2010/main" val="20056677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74</a:t>
            </a:fld>
            <a:endParaRPr lang="en-GB"/>
          </a:p>
        </p:txBody>
      </p:sp>
    </p:spTree>
    <p:extLst>
      <p:ext uri="{BB962C8B-B14F-4D97-AF65-F5344CB8AC3E}">
        <p14:creationId xmlns:p14="http://schemas.microsoft.com/office/powerpoint/2010/main" val="313156904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77</a:t>
            </a:fld>
            <a:endParaRPr lang="en-GB"/>
          </a:p>
        </p:txBody>
      </p:sp>
    </p:spTree>
    <p:extLst>
      <p:ext uri="{BB962C8B-B14F-4D97-AF65-F5344CB8AC3E}">
        <p14:creationId xmlns:p14="http://schemas.microsoft.com/office/powerpoint/2010/main" val="287588451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23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04/03/2026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jeremymallin.deviantart.com/art/Batgirl-Icon-3-243909201"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pixabay.com/en/monitor-binary-binary-system-1356059/" TargetMode="External"/><Relationship Id="rId7" Type="http://schemas.openxmlformats.org/officeDocument/2006/relationships/hyperlink" Target="http://jeremymallin.deviantart.com/art/Batgirl-Icon-3-243909201" TargetMode="External"/><Relationship Id="rId2"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s://freesvg.org/cartoon-bat"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pngall.com/lego-png/download/52906"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hyperlink" Target="https://www.tutorialspoint.com/batch_script/batch_script_operators.ht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pixabay.com/en/binary-binary-code-binary-system-715828/"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pixabay.com/en/binary-binary-code-binary-system-715828/"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pixabay.com/en/binary-binary-code-binary-system-715828/" TargetMode="External"/><Relationship Id="rId5" Type="http://schemas.openxmlformats.org/officeDocument/2006/relationships/image" Target="../media/image18.jp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pixabay.com/en/binary-binary-code-binary-system-715828/"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learn.microsoft.com/en-us/windows-server/administration/windows-commands/copy"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windows-commandline.com/windows-for-loop-exampl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ommons.wikimedia.org/wiki/File:CheckUser_log.png" TargetMode="External"/><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20585702/find-smallest-integer-value-in-array-list-in-java-without-arrays-sort"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4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www.educba.com/batch-scripting-commands/"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hyperlink" Target="https://www.robvanderwoude.com/batexamples.php"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docs.microsoft.com/en-us/windows-server/administration/windows-commands/ipconfig"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hyperlink" Target="https://www.youtube.com/watch?v=c8HIe3bKSfA" TargetMode="External"/><Relationship Id="rId4" Type="http://schemas.openxmlformats.org/officeDocument/2006/relationships/hyperlink" Target="https://afteracademy.com/blog/difference-between-ipconfig-and-ifconfig"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slides/_rels/slide5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windows-commands"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8" Type="http://schemas.openxmlformats.org/officeDocument/2006/relationships/hyperlink" Target="https://www.dostips.com/forum/viewtopic.php?t=6904" TargetMode="External"/><Relationship Id="rId3" Type="http://schemas.openxmlformats.org/officeDocument/2006/relationships/hyperlink" Target="https://www.windowscentral.com/software-apps/windows-11/how-to-create-batch-script-files-on-windows-11#:~:text=On%20Windows%2011%2C%20you%20can,commands%20or%20perform%20specific%20actions." TargetMode="External"/><Relationship Id="rId7" Type="http://schemas.openxmlformats.org/officeDocument/2006/relationships/hyperlink" Target="https://www.reddit.com/r/PowerShell/comments/iqoaco/is_batch_scripting_still_relevant/"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hyperlink" Target="https://www.youtube.com/watch?v=9jQthJ2uvLI&amp;t=477s" TargetMode="External"/><Relationship Id="rId5" Type="http://schemas.openxmlformats.org/officeDocument/2006/relationships/hyperlink" Target="https://www.youtube.com/watch?v=hxLWMWl9h-M" TargetMode="External"/><Relationship Id="rId10" Type="http://schemas.openxmlformats.org/officeDocument/2006/relationships/hyperlink" Target="https://en.wikipedia.org/wiki/Batch_file" TargetMode="External"/><Relationship Id="rId4" Type="http://schemas.openxmlformats.org/officeDocument/2006/relationships/hyperlink" Target="https://medium.com/beyondx/windows-cli-basics-600b0e46fdbe" TargetMode="External"/><Relationship Id="rId9" Type="http://schemas.openxmlformats.org/officeDocument/2006/relationships/hyperlink" Target="https://www.quora.com/Are-batch-files-still-relevant-in-today%E2%80%99s-programming" TargetMode="Externa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67.xml.rels><?xml version="1.0" encoding="UTF-8" standalone="yes"?>
<Relationships xmlns="http://schemas.openxmlformats.org/package/2006/relationships"><Relationship Id="rId3" Type="http://schemas.openxmlformats.org/officeDocument/2006/relationships/hyperlink" Target="https://ss64.com/nt/call.html" TargetMode="External"/><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hyperlink" Target="https://www.youtube.com/watch?v=0tQWzxxufgg"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tutorialspoint.com/batch_script/batch_script_variables.htm"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hyperlink" Target="https://o7planning.org/11591/batch-variable#a12987915"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ss64.com/nt/dir.html" TargetMode="External"/><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chkchaitu.blogspot.com/2011/10/create-bootable-usb-to-install-windows.html" TargetMode="External"/><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makeuseof.com/tag/batch-windows-scripting-host-tutorial/" TargetMode="External"/><Relationship Id="rId2" Type="http://schemas.openxmlformats.org/officeDocument/2006/relationships/notesSlide" Target="../notesSlides/notesSlide66.xml"/><Relationship Id="rId1" Type="http://schemas.openxmlformats.org/officeDocument/2006/relationships/slideLayout" Target="../slideLayouts/slideLayout2.xml"/><Relationship Id="rId5" Type="http://schemas.openxmlformats.org/officeDocument/2006/relationships/hyperlink" Target="https://en.wikipedia.org/wiki/Windows_Script_Host" TargetMode="External"/><Relationship Id="rId4" Type="http://schemas.openxmlformats.org/officeDocument/2006/relationships/hyperlink" Target="https://learn.microsoft.com/en-us/windows-server/administration/windows-commands/wscript"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www.youtube.com/watch?v=kboexp3QiUg" TargetMode="External"/><Relationship Id="rId7" Type="http://schemas.openxmlformats.org/officeDocument/2006/relationships/hyperlink" Target="https://creativecommons.org/licenses/by-nc-sa/3.0/" TargetMode="External"/><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hyperlink" Target="http://azharreflections.blogspot.com/2012/02/m4t-tutorials-wiziq-live-classes.html" TargetMode="External"/><Relationship Id="rId5" Type="http://schemas.openxmlformats.org/officeDocument/2006/relationships/image" Target="../media/image64.jpg"/><Relationship Id="rId4" Type="http://schemas.openxmlformats.org/officeDocument/2006/relationships/hyperlink" Target="https://www.tutorialspoint.com/batch_script/index.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Icon&#10;&#10;Description automatically generated">
            <a:extLst>
              <a:ext uri="{FF2B5EF4-FFF2-40B4-BE49-F238E27FC236}">
                <a16:creationId xmlns:a16="http://schemas.microsoft.com/office/drawing/2014/main" id="{1CB14F9D-33F5-4926-BDF6-AC8507892BC6}"/>
              </a:ext>
            </a:extLst>
          </p:cNvPr>
          <p:cNvPicPr>
            <a:picLocks noChangeAspect="1"/>
          </p:cNvPicPr>
          <p:nvPr/>
        </p:nvPicPr>
        <p:blipFill>
          <a:blip r:embed="rId5">
            <a:alphaModFix amt="2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93092" y="-1376956"/>
            <a:ext cx="9611912" cy="9611912"/>
          </a:xfrm>
          <a:prstGeom prst="rect">
            <a:avLst/>
          </a:prstGeom>
        </p:spPr>
      </p:pic>
      <p:sp>
        <p:nvSpPr>
          <p:cNvPr id="17" name="TextBox 16">
            <a:extLst>
              <a:ext uri="{FF2B5EF4-FFF2-40B4-BE49-F238E27FC236}">
                <a16:creationId xmlns:a16="http://schemas.microsoft.com/office/drawing/2014/main" id="{98E5C177-6F15-4047-87FD-416F650B350E}"/>
              </a:ext>
            </a:extLst>
          </p:cNvPr>
          <p:cNvSpPr txBox="1"/>
          <p:nvPr/>
        </p:nvSpPr>
        <p:spPr>
          <a:xfrm>
            <a:off x="5583754" y="6704102"/>
            <a:ext cx="243840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jeremymallin.deviantart.com/art/Batgirl-Icon-3-243909201"/>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4: Batch / Bat Scripting </a:t>
            </a:r>
          </a:p>
        </p:txBody>
      </p:sp>
      <p:sp>
        <p:nvSpPr>
          <p:cNvPr id="3" name="TextBox 2">
            <a:extLst>
              <a:ext uri="{FF2B5EF4-FFF2-40B4-BE49-F238E27FC236}">
                <a16:creationId xmlns:a16="http://schemas.microsoft.com/office/drawing/2014/main" id="{CD7613B0-A2F0-A36E-69A8-7A8B20EA0789}"/>
              </a:ext>
            </a:extLst>
          </p:cNvPr>
          <p:cNvSpPr txBox="1"/>
          <p:nvPr/>
        </p:nvSpPr>
        <p:spPr>
          <a:xfrm>
            <a:off x="6096" y="5716007"/>
            <a:ext cx="8683752" cy="523220"/>
          </a:xfrm>
          <a:prstGeom prst="rect">
            <a:avLst/>
          </a:prstGeom>
          <a:solidFill>
            <a:srgbClr val="FF0000"/>
          </a:solidFill>
        </p:spPr>
        <p:txBody>
          <a:bodyPr wrap="square">
            <a:spAutoFit/>
          </a:body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Device ready: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Laptop</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 or</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Tablet</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Smartphone</a:t>
            </a:r>
            <a:r>
              <a:rPr lang="en-GB" sz="20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Notepad.</a:t>
            </a:r>
            <a:endParaRPr lang="en-GB" sz="2000" dirty="0">
              <a:solidFill>
                <a:srgbClr val="FFFF00"/>
              </a:solidFill>
            </a:endParaRPr>
          </a:p>
        </p:txBody>
      </p:sp>
      <p:sp>
        <p:nvSpPr>
          <p:cNvPr id="6" name="TextBox 5">
            <a:extLst>
              <a:ext uri="{FF2B5EF4-FFF2-40B4-BE49-F238E27FC236}">
                <a16:creationId xmlns:a16="http://schemas.microsoft.com/office/drawing/2014/main" id="{4063915B-BA37-FA97-F04B-3E8D8C722035}"/>
              </a:ext>
            </a:extLst>
          </p:cNvPr>
          <p:cNvSpPr txBox="1"/>
          <p:nvPr/>
        </p:nvSpPr>
        <p:spPr>
          <a:xfrm>
            <a:off x="-9141" y="6293577"/>
            <a:ext cx="3448378" cy="369332"/>
          </a:xfrm>
          <a:prstGeom prst="rect">
            <a:avLst/>
          </a:prstGeom>
          <a:noFill/>
          <a:ln>
            <a:solidFill>
              <a:schemeClr val="bg1"/>
            </a:solid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omputer monitors and a globe of binary code&#10;&#10;Description automatically generated">
            <a:extLst>
              <a:ext uri="{FF2B5EF4-FFF2-40B4-BE49-F238E27FC236}">
                <a16:creationId xmlns:a16="http://schemas.microsoft.com/office/drawing/2014/main" id="{C5C70367-9F68-B44E-C6C8-C3753E791C00}"/>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840"/>
          <a:stretch>
            <a:fillRect/>
          </a:stretch>
        </p:blipFill>
        <p:spPr>
          <a:xfrm>
            <a:off x="1394265" y="60814"/>
            <a:ext cx="9713303" cy="6518389"/>
          </a:xfrm>
          <a:prstGeom prst="rect">
            <a:avLst/>
          </a:prstGeom>
        </p:spPr>
      </p:pic>
      <p:sp>
        <p:nvSpPr>
          <p:cNvPr id="6" name="Title 1">
            <a:extLst>
              <a:ext uri="{FF2B5EF4-FFF2-40B4-BE49-F238E27FC236}">
                <a16:creationId xmlns:a16="http://schemas.microsoft.com/office/drawing/2014/main" id="{22A4B549-B9CC-4900-7262-3F097D20155A}"/>
              </a:ext>
            </a:extLst>
          </p:cNvPr>
          <p:cNvSpPr>
            <a:spLocks noGrp="1"/>
          </p:cNvSpPr>
          <p:nvPr>
            <p:ph type="ctrTitle"/>
          </p:nvPr>
        </p:nvSpPr>
        <p:spPr>
          <a:xfrm>
            <a:off x="2026693" y="1030406"/>
            <a:ext cx="8147713" cy="3081242"/>
          </a:xfrm>
        </p:spPr>
        <p:txBody>
          <a:bodyPr anchor="ctr">
            <a:normAutofit/>
          </a:bodyPr>
          <a:lstStyle/>
          <a:p>
            <a:br>
              <a:rPr lang="en-GB" sz="4800" b="1" dirty="0">
                <a:solidFill>
                  <a:srgbClr val="FFFFFF"/>
                </a:solidFill>
              </a:rPr>
            </a:br>
            <a:r>
              <a:rPr lang="en-GB" sz="4800" u="sng" dirty="0">
                <a:solidFill>
                  <a:srgbClr val="FFFFFF"/>
                </a:solidFill>
              </a:rPr>
              <a:t>OS Lecture 4:</a:t>
            </a:r>
            <a:br>
              <a:rPr lang="en-GB" sz="4800" dirty="0">
                <a:solidFill>
                  <a:srgbClr val="FFFFFF"/>
                </a:solidFill>
              </a:rPr>
            </a:br>
            <a:r>
              <a:rPr lang="en-GB" sz="4800" b="1" dirty="0">
                <a:solidFill>
                  <a:srgbClr val="FFFFFF"/>
                </a:solidFill>
              </a:rPr>
              <a:t>Bat coding</a:t>
            </a:r>
          </a:p>
        </p:txBody>
      </p:sp>
      <p:pic>
        <p:nvPicPr>
          <p:cNvPr id="2" name="Picture 1" descr="Logo, icon&#10;&#10;Description automatically generated">
            <a:extLst>
              <a:ext uri="{FF2B5EF4-FFF2-40B4-BE49-F238E27FC236}">
                <a16:creationId xmlns:a16="http://schemas.microsoft.com/office/drawing/2014/main" id="{999751FD-596D-5932-1A07-7D5928D56588}"/>
              </a:ext>
            </a:extLst>
          </p:cNvPr>
          <p:cNvPicPr>
            <a:picLocks noChangeAspect="1"/>
          </p:cNvPicPr>
          <p:nvPr/>
        </p:nvPicPr>
        <p:blipFill>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20639" y="3740432"/>
            <a:ext cx="2260557" cy="2260557"/>
          </a:xfrm>
          <a:prstGeom prst="rect">
            <a:avLst/>
          </a:prstGeom>
        </p:spPr>
      </p:pic>
      <p:pic>
        <p:nvPicPr>
          <p:cNvPr id="4" name="Picture 3" descr="Icon&#10;&#10;Description automatically generated">
            <a:extLst>
              <a:ext uri="{FF2B5EF4-FFF2-40B4-BE49-F238E27FC236}">
                <a16:creationId xmlns:a16="http://schemas.microsoft.com/office/drawing/2014/main" id="{0F1D48F3-39B4-96DD-449C-DD131B6BF7E9}"/>
              </a:ext>
            </a:extLst>
          </p:cNvPr>
          <p:cNvPicPr>
            <a:picLocks noChangeAspect="1"/>
          </p:cNvPicPr>
          <p:nvPr/>
        </p:nvPicPr>
        <p:blipFill>
          <a:blip r:embed="rId6">
            <a:alphaModFix amt="20000"/>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0530" b="28256"/>
          <a:stretch>
            <a:fillRect/>
          </a:stretch>
        </p:blipFill>
        <p:spPr>
          <a:xfrm>
            <a:off x="2327429" y="4404575"/>
            <a:ext cx="1907250" cy="976762"/>
          </a:xfrm>
          <a:prstGeom prst="rect">
            <a:avLst/>
          </a:prstGeom>
        </p:spPr>
      </p:pic>
      <p:sp>
        <p:nvSpPr>
          <p:cNvPr id="5" name="TextBox 4">
            <a:extLst>
              <a:ext uri="{FF2B5EF4-FFF2-40B4-BE49-F238E27FC236}">
                <a16:creationId xmlns:a16="http://schemas.microsoft.com/office/drawing/2014/main" id="{C4CE06F1-DE76-CD0F-837F-E478FE94ECD2}"/>
              </a:ext>
            </a:extLst>
          </p:cNvPr>
          <p:cNvSpPr txBox="1"/>
          <p:nvPr/>
        </p:nvSpPr>
        <p:spPr>
          <a:xfrm>
            <a:off x="5583754" y="6704102"/>
            <a:ext cx="243840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jeremymallin.deviantart.com/art/Batgirl-Icon-3-243909201"/>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8422BF25-746E-7089-5C77-0C3EC1A466DF}"/>
              </a:ext>
            </a:extLst>
          </p:cNvPr>
          <p:cNvPicPr>
            <a:picLocks noChangeAspect="1"/>
          </p:cNvPicPr>
          <p:nvPr/>
        </p:nvPicPr>
        <p:blipFill>
          <a:blip r:embed="rId6">
            <a:alphaModFix amt="20000"/>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0530" b="28256"/>
          <a:stretch>
            <a:fillRect/>
          </a:stretch>
        </p:blipFill>
        <p:spPr>
          <a:xfrm>
            <a:off x="8390394" y="4400536"/>
            <a:ext cx="1907250" cy="976762"/>
          </a:xfrm>
          <a:prstGeom prst="rect">
            <a:avLst/>
          </a:prstGeom>
        </p:spPr>
      </p:pic>
      <p:sp>
        <p:nvSpPr>
          <p:cNvPr id="10" name="TextBox 9">
            <a:extLst>
              <a:ext uri="{FF2B5EF4-FFF2-40B4-BE49-F238E27FC236}">
                <a16:creationId xmlns:a16="http://schemas.microsoft.com/office/drawing/2014/main" id="{9929F075-ED93-61D2-EEAB-36FB3584E1E2}"/>
              </a:ext>
            </a:extLst>
          </p:cNvPr>
          <p:cNvSpPr txBox="1"/>
          <p:nvPr/>
        </p:nvSpPr>
        <p:spPr>
          <a:xfrm>
            <a:off x="17022" y="6273965"/>
            <a:ext cx="8926953" cy="523220"/>
          </a:xfrm>
          <a:prstGeom prst="rect">
            <a:avLst/>
          </a:prstGeom>
          <a:solidFill>
            <a:srgbClr val="002060">
              <a:alpha val="70000"/>
            </a:srgbClr>
          </a:solidFill>
        </p:spPr>
        <p:txBody>
          <a:bodyPr wrap="square" rtlCol="0">
            <a:spAutoFit/>
          </a:bodyPr>
          <a:lstStyle/>
          <a:p>
            <a:r>
              <a:rPr lang="en-GB" sz="2800" b="1" dirty="0">
                <a:solidFill>
                  <a:schemeClr val="bg1"/>
                </a:solidFill>
              </a:rPr>
              <a:t>Note: </a:t>
            </a:r>
            <a:r>
              <a:rPr lang="en-GB" sz="2800" dirty="0">
                <a:solidFill>
                  <a:schemeClr val="bg1"/>
                </a:solidFill>
              </a:rPr>
              <a:t>Anything not finished in Lecture, finish in the tutorial.</a:t>
            </a:r>
          </a:p>
        </p:txBody>
      </p:sp>
    </p:spTree>
    <p:extLst>
      <p:ext uri="{BB962C8B-B14F-4D97-AF65-F5344CB8AC3E}">
        <p14:creationId xmlns:p14="http://schemas.microsoft.com/office/powerpoint/2010/main" val="113424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4558430" y="255738"/>
            <a:ext cx="2915795" cy="806770"/>
          </a:xfrm>
        </p:spPr>
        <p:txBody>
          <a:bodyPr anchor="t">
            <a:normAutofit/>
          </a:bodyPr>
          <a:lstStyle/>
          <a:p>
            <a:r>
              <a:rPr lang="en-GB" sz="4800" b="1" u="sng" dirty="0"/>
              <a:t>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pic>
        <p:nvPicPr>
          <p:cNvPr id="6" name="Picture 5" descr="Logo, icon&#10;&#10;Description automatically generated">
            <a:extLst>
              <a:ext uri="{FF2B5EF4-FFF2-40B4-BE49-F238E27FC236}">
                <a16:creationId xmlns:a16="http://schemas.microsoft.com/office/drawing/2014/main" id="{6EFF0D99-5EBA-4B1A-8FF3-B68D0DE8703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986" y="-69264"/>
            <a:ext cx="5118414" cy="5118414"/>
          </a:xfrm>
          <a:prstGeom prst="rect">
            <a:avLst/>
          </a:prstGeom>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6016328" y="1152063"/>
            <a:ext cx="5122155" cy="4553873"/>
          </a:xfrm>
        </p:spPr>
        <p:txBody>
          <a:bodyPr>
            <a:normAutofit/>
          </a:bodyPr>
          <a:lstStyle/>
          <a:p>
            <a:pPr marL="0" indent="0">
              <a:buNone/>
            </a:pPr>
            <a:r>
              <a:rPr lang="en-GB" sz="3200" dirty="0"/>
              <a:t>This deck relates to </a:t>
            </a:r>
            <a:r>
              <a:rPr lang="en-GB" sz="3200" dirty="0">
                <a:highlight>
                  <a:srgbClr val="FFFF00"/>
                </a:highlight>
              </a:rPr>
              <a:t>Task 4 </a:t>
            </a:r>
            <a:r>
              <a:rPr lang="en-GB" sz="3200" dirty="0"/>
              <a:t>of the Assignment. And covers:</a:t>
            </a:r>
          </a:p>
          <a:p>
            <a:pPr marL="514350" indent="-514350">
              <a:buFont typeface="+mj-lt"/>
              <a:buAutoNum type="arabicPeriod"/>
            </a:pPr>
            <a:r>
              <a:rPr lang="en-GB" sz="3200" dirty="0"/>
              <a:t>Creating .bat script files</a:t>
            </a:r>
          </a:p>
          <a:p>
            <a:pPr marL="514350" indent="-514350">
              <a:buFont typeface="+mj-lt"/>
              <a:buAutoNum type="arabicPeriod"/>
            </a:pPr>
            <a:r>
              <a:rPr lang="en-GB" sz="3200" dirty="0"/>
              <a:t>Batch Scripting</a:t>
            </a:r>
          </a:p>
          <a:p>
            <a:pPr marL="514350" indent="-514350">
              <a:buFont typeface="+mj-lt"/>
              <a:buAutoNum type="arabicPeriod"/>
            </a:pPr>
            <a:r>
              <a:rPr lang="en-GB" sz="3200" dirty="0"/>
              <a:t>Batch Games</a:t>
            </a:r>
          </a:p>
          <a:p>
            <a:pPr marL="514350" indent="-514350">
              <a:buFont typeface="+mj-lt"/>
              <a:buAutoNum type="arabicPeriod"/>
            </a:pPr>
            <a:r>
              <a:rPr lang="en-GB" sz="3200" dirty="0"/>
              <a:t>Script examples</a:t>
            </a:r>
          </a:p>
        </p:txBody>
      </p:sp>
      <p:sp>
        <p:nvSpPr>
          <p:cNvPr id="7" name="TextBox 6">
            <a:extLst>
              <a:ext uri="{FF2B5EF4-FFF2-40B4-BE49-F238E27FC236}">
                <a16:creationId xmlns:a16="http://schemas.microsoft.com/office/drawing/2014/main" id="{5DC09926-F4BD-8734-29E4-46253AB45D9E}"/>
              </a:ext>
            </a:extLst>
          </p:cNvPr>
          <p:cNvSpPr txBox="1"/>
          <p:nvPr/>
        </p:nvSpPr>
        <p:spPr>
          <a:xfrm>
            <a:off x="3628313" y="4753245"/>
            <a:ext cx="6096000" cy="1200329"/>
          </a:xfrm>
          <a:prstGeom prst="rect">
            <a:avLst/>
          </a:prstGeom>
          <a:noFill/>
        </p:spPr>
        <p:txBody>
          <a:bodyPr wrap="square">
            <a:spAutoFit/>
          </a:bodyPr>
          <a:lstStyle/>
          <a:p>
            <a:pPr marL="0" indent="0">
              <a:buNone/>
            </a:pPr>
            <a:r>
              <a:rPr lang="en-GB" sz="1800" b="1" dirty="0">
                <a:solidFill>
                  <a:srgbClr val="002060"/>
                </a:solidFill>
              </a:rPr>
              <a:t>Note: </a:t>
            </a:r>
            <a:r>
              <a:rPr lang="en-GB" sz="1800" dirty="0">
                <a:solidFill>
                  <a:srgbClr val="002060"/>
                </a:solidFill>
              </a:rPr>
              <a:t>For Health &amp; Safety reasons if anyone needs to leave during the Lecture please let myself or Dylan know. E.g. be back in 5mins just nipping to the Loo, or sorry I need to leave due to ?Appointment/Family-emergency?.</a:t>
            </a:r>
          </a:p>
        </p:txBody>
      </p:sp>
    </p:spTree>
    <p:extLst>
      <p:ext uri="{BB962C8B-B14F-4D97-AF65-F5344CB8AC3E}">
        <p14:creationId xmlns:p14="http://schemas.microsoft.com/office/powerpoint/2010/main" val="3591285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645065" y="2031101"/>
            <a:ext cx="5076663" cy="3511943"/>
          </a:xfrm>
        </p:spPr>
        <p:txBody>
          <a:bodyPr anchor="t">
            <a:normAutofit/>
          </a:bodyPr>
          <a:lstStyle/>
          <a:p>
            <a:r>
              <a:rPr lang="en-GB" dirty="0"/>
              <a:t>Open your ‘</a:t>
            </a:r>
            <a:r>
              <a:rPr lang="en-GB" b="1" dirty="0"/>
              <a:t>Lecture Activity log</a:t>
            </a:r>
            <a:r>
              <a:rPr lang="en-GB" dirty="0"/>
              <a:t>’ document / note file, </a:t>
            </a:r>
            <a:r>
              <a:rPr lang="en-GB" sz="2800" dirty="0"/>
              <a:t>to save your Lecture Activity answers.</a:t>
            </a:r>
          </a:p>
          <a:p>
            <a:r>
              <a:rPr lang="en-GB" dirty="0"/>
              <a:t>To include in the appendix of the Assignment.</a:t>
            </a:r>
            <a:endParaRPr lang="en-GB" sz="2800" dirty="0"/>
          </a:p>
          <a:p>
            <a:endParaRPr lang="en-GB" dirty="0"/>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700058"/>
            <a:ext cx="6620128" cy="93826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Open Lecture Activity Log:</a:t>
            </a:r>
            <a:endParaRPr kumimoji="0" lang="en-GB" sz="3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2658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188786" y="278535"/>
            <a:ext cx="10791966" cy="1033669"/>
          </a:xfrm>
        </p:spPr>
        <p:txBody>
          <a:bodyPr>
            <a:normAutofit/>
          </a:bodyPr>
          <a:lstStyle/>
          <a:p>
            <a:r>
              <a:rPr lang="en-GB" sz="4800" b="1" dirty="0">
                <a:solidFill>
                  <a:schemeClr val="bg1"/>
                </a:solidFill>
              </a:rPr>
              <a:t>Lecture Activity: Key </a:t>
            </a:r>
            <a:r>
              <a:rPr lang="en-US" sz="4800" b="1" dirty="0">
                <a:solidFill>
                  <a:schemeClr val="bg1"/>
                </a:solidFill>
              </a:rPr>
              <a:t>syntax areas of Batch</a:t>
            </a:r>
            <a:r>
              <a:rPr lang="en-GB" sz="4800"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3" y="1890844"/>
            <a:ext cx="9741636" cy="4351338"/>
          </a:xfrm>
        </p:spPr>
        <p:txBody>
          <a:bodyPr>
            <a:normAutofit/>
          </a:bodyPr>
          <a:lstStyle/>
          <a:p>
            <a:pPr marL="742950" indent="-742950">
              <a:buFont typeface="+mj-lt"/>
              <a:buAutoNum type="arabicPeriod"/>
            </a:pPr>
            <a:r>
              <a:rPr lang="en-US" sz="3600" b="1" dirty="0">
                <a:highlight>
                  <a:srgbClr val="FFFF00"/>
                </a:highlight>
              </a:rPr>
              <a:t>Document </a:t>
            </a:r>
            <a:r>
              <a:rPr lang="en-GB" sz="3600" b="1" dirty="0">
                <a:effectLst/>
                <a:highlight>
                  <a:srgbClr val="FFFF00"/>
                </a:highlight>
                <a:ea typeface="Calibri" panose="020F0502020204030204" pitchFamily="34" charset="0"/>
              </a:rPr>
              <a:t>key syntax areas </a:t>
            </a:r>
            <a:r>
              <a:rPr lang="en-GB" sz="3600" dirty="0">
                <a:effectLst/>
                <a:highlight>
                  <a:srgbClr val="FFFF00"/>
                </a:highlight>
                <a:ea typeface="Calibri" panose="020F0502020204030204" pitchFamily="34" charset="0"/>
              </a:rPr>
              <a:t>of </a:t>
            </a:r>
            <a:r>
              <a:rPr lang="en-GB" sz="3600" dirty="0">
                <a:highlight>
                  <a:srgbClr val="FFFF00"/>
                </a:highlight>
                <a:ea typeface="Calibri" panose="020F0502020204030204" pitchFamily="34" charset="0"/>
              </a:rPr>
              <a:t>the</a:t>
            </a:r>
            <a:r>
              <a:rPr lang="en-GB" sz="3600" dirty="0">
                <a:effectLst/>
                <a:highlight>
                  <a:srgbClr val="FFFF00"/>
                </a:highlight>
                <a:ea typeface="Calibri" panose="020F0502020204030204" pitchFamily="34" charset="0"/>
              </a:rPr>
              <a:t> </a:t>
            </a:r>
            <a:r>
              <a:rPr lang="en-GB" sz="3600" b="1" dirty="0">
                <a:effectLst/>
                <a:highlight>
                  <a:srgbClr val="FFFF00"/>
                </a:highlight>
                <a:ea typeface="Calibri" panose="020F0502020204030204" pitchFamily="34" charset="0"/>
              </a:rPr>
              <a:t>Batch script language </a:t>
            </a:r>
            <a:r>
              <a:rPr lang="en-GB" sz="3600" dirty="0">
                <a:effectLst/>
                <a:highlight>
                  <a:srgbClr val="FFFF00"/>
                </a:highlight>
                <a:ea typeface="Calibri" panose="020F0502020204030204" pitchFamily="34" charset="0"/>
              </a:rPr>
              <a:t>covered during this Lecture.</a:t>
            </a:r>
            <a:endParaRPr lang="en-US" sz="3600" b="1" dirty="0">
              <a:highlight>
                <a:srgbClr val="FFFF00"/>
              </a:highlight>
            </a:endParaRPr>
          </a:p>
          <a:p>
            <a:pPr lvl="1"/>
            <a:r>
              <a:rPr lang="en-GB" sz="3200" dirty="0"/>
              <a:t>Save in your </a:t>
            </a:r>
            <a:r>
              <a:rPr lang="en-US" sz="3200" dirty="0"/>
              <a:t>‘</a:t>
            </a:r>
            <a:r>
              <a:rPr lang="en-US" sz="3200" b="1" dirty="0"/>
              <a:t>Lecture Activity log</a:t>
            </a:r>
            <a:r>
              <a:rPr lang="en-US" sz="3200" dirty="0"/>
              <a:t>’ document.</a:t>
            </a:r>
          </a:p>
          <a:p>
            <a:pPr marL="457200" lvl="1" indent="0">
              <a:buNone/>
            </a:pPr>
            <a:r>
              <a:rPr lang="en-US" dirty="0"/>
              <a:t>Optional:</a:t>
            </a:r>
          </a:p>
          <a:p>
            <a:pPr lvl="1"/>
            <a:r>
              <a:rPr lang="en-US" b="1" dirty="0"/>
              <a:t>Try some out </a:t>
            </a:r>
            <a:r>
              <a:rPr lang="en-US" dirty="0"/>
              <a:t>with BYOD if available.</a:t>
            </a:r>
          </a:p>
          <a:p>
            <a:pPr lvl="1"/>
            <a:r>
              <a:rPr lang="en-US" dirty="0"/>
              <a:t>There will be plenty of time to </a:t>
            </a:r>
            <a:r>
              <a:rPr lang="en-US" b="1" dirty="0"/>
              <a:t>test them in the tutorial.</a:t>
            </a:r>
          </a:p>
        </p:txBody>
      </p:sp>
      <p:pic>
        <p:nvPicPr>
          <p:cNvPr id="15" name="Graphic 14" descr="List outline">
            <a:extLst>
              <a:ext uri="{FF2B5EF4-FFF2-40B4-BE49-F238E27FC236}">
                <a16:creationId xmlns:a16="http://schemas.microsoft.com/office/drawing/2014/main" id="{9EFD66CB-59CF-5C05-D8D1-837A3DAFF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5159" y="1716530"/>
            <a:ext cx="2511186" cy="2511186"/>
          </a:xfrm>
          <a:prstGeom prst="rect">
            <a:avLst/>
          </a:prstGeom>
        </p:spPr>
      </p:pic>
    </p:spTree>
    <p:extLst>
      <p:ext uri="{BB962C8B-B14F-4D97-AF65-F5344CB8AC3E}">
        <p14:creationId xmlns:p14="http://schemas.microsoft.com/office/powerpoint/2010/main" val="367904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443" y="278535"/>
            <a:ext cx="9895951" cy="1033669"/>
          </a:xfrm>
        </p:spPr>
        <p:txBody>
          <a:bodyPr>
            <a:normAutofit/>
          </a:bodyPr>
          <a:lstStyle/>
          <a:p>
            <a:r>
              <a:rPr lang="en-GB" sz="5400" b="1" u="sng" dirty="0">
                <a:solidFill>
                  <a:schemeClr val="bg1"/>
                </a:solidFill>
              </a:rPr>
              <a:t>Lecture and tutorial</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662938" y="1817674"/>
            <a:ext cx="10866120" cy="4351338"/>
          </a:xfrm>
        </p:spPr>
        <p:txBody>
          <a:bodyPr>
            <a:normAutofit/>
          </a:bodyPr>
          <a:lstStyle/>
          <a:p>
            <a:r>
              <a:rPr lang="en-GB" dirty="0">
                <a:highlight>
                  <a:srgbClr val="FFFF00"/>
                </a:highlight>
              </a:rPr>
              <a:t>The Lecture will </a:t>
            </a:r>
            <a:r>
              <a:rPr lang="en-GB" b="1" dirty="0">
                <a:highlight>
                  <a:srgbClr val="FFFF00"/>
                </a:highlight>
              </a:rPr>
              <a:t>introduce</a:t>
            </a:r>
            <a:r>
              <a:rPr lang="en-GB" dirty="0">
                <a:highlight>
                  <a:srgbClr val="FFFF00"/>
                </a:highlight>
              </a:rPr>
              <a:t> the key syntax areas of the Batch language.</a:t>
            </a:r>
          </a:p>
          <a:p>
            <a:r>
              <a:rPr lang="en-GB" sz="2800" dirty="0"/>
              <a:t>We will be practice and test the code in the tutorial session.</a:t>
            </a:r>
          </a:p>
          <a:p>
            <a:r>
              <a:rPr lang="en-GB" dirty="0"/>
              <a:t>If you have a Windows laptop with you in the Lecture you can start to test some of the code.</a:t>
            </a:r>
          </a:p>
          <a:p>
            <a:r>
              <a:rPr lang="en-GB" sz="2800" dirty="0"/>
              <a:t>We will be covering the practical areas in the tutorial session. </a:t>
            </a:r>
          </a:p>
          <a:p>
            <a:r>
              <a:rPr lang="en-GB" sz="2800" dirty="0"/>
              <a:t>It’s ok if you</a:t>
            </a:r>
            <a:r>
              <a:rPr lang="en-GB" dirty="0"/>
              <a:t> want to just listen and make some notes for now and try the practical/code in the tutorial.</a:t>
            </a:r>
          </a:p>
          <a:p>
            <a:pPr marL="0" indent="0">
              <a:buNone/>
            </a:pPr>
            <a:endParaRPr lang="en-GB" dirty="0"/>
          </a:p>
        </p:txBody>
      </p:sp>
    </p:spTree>
    <p:extLst>
      <p:ext uri="{BB962C8B-B14F-4D97-AF65-F5344CB8AC3E}">
        <p14:creationId xmlns:p14="http://schemas.microsoft.com/office/powerpoint/2010/main" val="3843751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Introduction: Bat scripting</a:t>
            </a:r>
          </a:p>
        </p:txBody>
      </p:sp>
      <p:pic>
        <p:nvPicPr>
          <p:cNvPr id="9" name="Picture 8">
            <a:extLst>
              <a:ext uri="{FF2B5EF4-FFF2-40B4-BE49-F238E27FC236}">
                <a16:creationId xmlns:a16="http://schemas.microsoft.com/office/drawing/2014/main" id="{8316007E-2954-483B-945C-B1EE5D0431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99493" y="103870"/>
            <a:ext cx="2309346" cy="2309346"/>
          </a:xfrm>
          <a:prstGeom prst="rect">
            <a:avLst/>
          </a:prstGeom>
        </p:spPr>
      </p:pic>
      <p:sp>
        <p:nvSpPr>
          <p:cNvPr id="11" name="TextBox 10">
            <a:extLst>
              <a:ext uri="{FF2B5EF4-FFF2-40B4-BE49-F238E27FC236}">
                <a16:creationId xmlns:a16="http://schemas.microsoft.com/office/drawing/2014/main" id="{FCE5D6D1-F0A2-43B5-B3CF-A344474AD772}"/>
              </a:ext>
            </a:extLst>
          </p:cNvPr>
          <p:cNvSpPr txBox="1"/>
          <p:nvPr/>
        </p:nvSpPr>
        <p:spPr>
          <a:xfrm rot="16200000">
            <a:off x="11257909" y="746721"/>
            <a:ext cx="1714286" cy="153888"/>
          </a:xfrm>
          <a:prstGeom prst="rect">
            <a:avLst/>
          </a:prstGeom>
          <a:noFill/>
        </p:spPr>
        <p:txBody>
          <a:bodyPr wrap="square" rtlCol="0">
            <a:spAutoFit/>
          </a:bodyPr>
          <a:lstStyle/>
          <a:p>
            <a:r>
              <a:rPr lang="en-GB" sz="400" dirty="0">
                <a:hlinkClick r:id="rId4" tooltip="http://www.pngall.com/lego-png/download/52906"/>
              </a:rPr>
              <a:t>This Photo</a:t>
            </a:r>
            <a:r>
              <a:rPr lang="en-GB" sz="400" dirty="0"/>
              <a:t> by Unknown Author is licensed under </a:t>
            </a:r>
            <a:r>
              <a:rPr lang="en-GB" sz="400" dirty="0">
                <a:hlinkClick r:id="rId5" tooltip="https://creativecommons.org/licenses/by-nc/3.0/"/>
              </a:rPr>
              <a:t>CC BY-NC</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1075" y="1898454"/>
            <a:ext cx="11147764" cy="4457506"/>
          </a:xfrm>
        </p:spPr>
        <p:txBody>
          <a:bodyPr>
            <a:noAutofit/>
          </a:bodyPr>
          <a:lstStyle/>
          <a:p>
            <a:pPr marL="342900" indent="-342900">
              <a:lnSpc>
                <a:spcPct val="100000"/>
              </a:lnSpc>
              <a:spcBef>
                <a:spcPts val="600"/>
              </a:spcBef>
              <a:tabLst>
                <a:tab pos="457200" algn="l"/>
              </a:tabLst>
            </a:pPr>
            <a:r>
              <a:rPr lang="en-GB" b="1" dirty="0">
                <a:effectLst/>
                <a:ea typeface="Calibri" panose="020F0502020204030204" pitchFamily="34" charset="0"/>
                <a:cs typeface="Times New Roman" panose="02020603050405020304" pitchFamily="18" charset="0"/>
              </a:rPr>
              <a:t>Batch aka Bat scripting, was invented by Batman* in </a:t>
            </a:r>
            <a:r>
              <a:rPr lang="en-GB" b="1" dirty="0">
                <a:solidFill>
                  <a:schemeClr val="bg1"/>
                </a:solidFill>
                <a:effectLst/>
                <a:highlight>
                  <a:srgbClr val="000000"/>
                </a:highlight>
                <a:ea typeface="Calibri" panose="020F0502020204030204" pitchFamily="34" charset="0"/>
                <a:cs typeface="Times New Roman" panose="02020603050405020304" pitchFamily="18" charset="0"/>
              </a:rPr>
              <a:t>1980 ;)</a:t>
            </a:r>
            <a:endParaRPr lang="en-GB" b="1" dirty="0">
              <a:effectLst/>
              <a:ea typeface="Calibri" panose="020F0502020204030204" pitchFamily="34" charset="0"/>
              <a:cs typeface="Times New Roman" panose="02020603050405020304" pitchFamily="18" charset="0"/>
            </a:endParaRPr>
          </a:p>
          <a:p>
            <a:pPr marL="800100" lvl="1" indent="-342900">
              <a:lnSpc>
                <a:spcPct val="100000"/>
              </a:lnSpc>
              <a:spcBef>
                <a:spcPts val="600"/>
              </a:spcBef>
              <a:tabLst>
                <a:tab pos="457200" algn="l"/>
              </a:tabLst>
            </a:pPr>
            <a:r>
              <a:rPr lang="en-GB" dirty="0"/>
              <a:t>* Originally created by </a:t>
            </a:r>
            <a:r>
              <a:rPr lang="en-GB" dirty="0">
                <a:highlight>
                  <a:srgbClr val="FFFF00"/>
                </a:highlight>
              </a:rPr>
              <a:t>Tim Paterson of Seattle Computer Products (SCP) in 1980</a:t>
            </a:r>
            <a:r>
              <a:rPr lang="en-GB" dirty="0"/>
              <a:t>. He created the original DOS/86-DOS/</a:t>
            </a:r>
            <a:r>
              <a:rPr lang="en-GB" b="1" dirty="0"/>
              <a:t>QDOS</a:t>
            </a:r>
            <a:r>
              <a:rPr lang="en-GB" dirty="0"/>
              <a:t> (Quick &amp; Dirty Operating System) to work on</a:t>
            </a:r>
            <a:r>
              <a:rPr lang="en-US" dirty="0"/>
              <a:t> Intel 8086-chip based computers.</a:t>
            </a:r>
            <a:r>
              <a:rPr lang="en-GB" dirty="0"/>
              <a:t> Before it was purchased by Microsoft and licenced to IBM and released as IBM DOS v1.0 in 1981.</a:t>
            </a:r>
            <a:endParaRPr lang="en-GB" sz="3200" b="1" dirty="0">
              <a:ea typeface="Calibri" panose="020F0502020204030204" pitchFamily="34" charset="0"/>
              <a:cs typeface="Times New Roman" panose="02020603050405020304" pitchFamily="18" charset="0"/>
            </a:endParaRPr>
          </a:p>
          <a:p>
            <a:pPr marL="342900" indent="-342900">
              <a:lnSpc>
                <a:spcPct val="100000"/>
              </a:lnSpc>
              <a:spcBef>
                <a:spcPts val="600"/>
              </a:spcBef>
              <a:tabLst>
                <a:tab pos="457200" algn="l"/>
              </a:tabLst>
            </a:pPr>
            <a:r>
              <a:rPr lang="en-GB" b="1" dirty="0">
                <a:ea typeface="Calibri" panose="020F0502020204030204" pitchFamily="34" charset="0"/>
                <a:cs typeface="Times New Roman" panose="02020603050405020304" pitchFamily="18" charset="0"/>
              </a:rPr>
              <a:t>Bat/Batch is a very useful, easy to use, powerful, little retro language.</a:t>
            </a:r>
          </a:p>
          <a:p>
            <a:pPr marL="342900" indent="-342900">
              <a:lnSpc>
                <a:spcPct val="100000"/>
              </a:lnSpc>
              <a:spcBef>
                <a:spcPts val="600"/>
              </a:spcBef>
              <a:tabLst>
                <a:tab pos="457200" algn="l"/>
              </a:tabLst>
            </a:pPr>
            <a:r>
              <a:rPr lang="en-GB" dirty="0">
                <a:ea typeface="Calibri" panose="020F0502020204030204" pitchFamily="34" charset="0"/>
                <a:cs typeface="Times New Roman" panose="02020603050405020304" pitchFamily="18" charset="0"/>
              </a:rPr>
              <a:t>It is still used in industry and has seen a resurgence in recent years. </a:t>
            </a:r>
          </a:p>
          <a:p>
            <a:pPr marL="342900" indent="-342900">
              <a:lnSpc>
                <a:spcPct val="100000"/>
              </a:lnSpc>
              <a:spcBef>
                <a:spcPts val="600"/>
              </a:spcBef>
              <a:tabLst>
                <a:tab pos="457200" algn="l"/>
              </a:tabLst>
            </a:pPr>
            <a:r>
              <a:rPr lang="en-GB" b="1" dirty="0">
                <a:ea typeface="Calibri" panose="020F0502020204030204" pitchFamily="34" charset="0"/>
                <a:cs typeface="Times New Roman" panose="02020603050405020304" pitchFamily="18" charset="0"/>
              </a:rPr>
              <a:t>It is ‘Easy to learn’ </a:t>
            </a:r>
            <a:r>
              <a:rPr lang="en-GB" dirty="0">
                <a:ea typeface="Calibri" panose="020F0502020204030204" pitchFamily="34" charset="0"/>
                <a:cs typeface="Times New Roman" panose="02020603050405020304" pitchFamily="18" charset="0"/>
              </a:rPr>
              <a:t>(you can learn the syntax in a day) </a:t>
            </a:r>
            <a:r>
              <a:rPr lang="en-GB" b="1" dirty="0">
                <a:ea typeface="Calibri" panose="020F0502020204030204" pitchFamily="34" charset="0"/>
                <a:cs typeface="Times New Roman" panose="02020603050405020304" pitchFamily="18" charset="0"/>
              </a:rPr>
              <a:t>useful for and used by experienced programmers and system administrators.</a:t>
            </a: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4265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9846" y="372460"/>
            <a:ext cx="9895951" cy="1033669"/>
          </a:xfrm>
        </p:spPr>
        <p:txBody>
          <a:bodyPr>
            <a:normAutofit/>
          </a:bodyPr>
          <a:lstStyle/>
          <a:p>
            <a:r>
              <a:rPr lang="en-GB" sz="4800" b="1" dirty="0">
                <a:solidFill>
                  <a:srgbClr val="FFFFFF"/>
                </a:solidFill>
              </a:rPr>
              <a:t>Introduction: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5240" y="1720924"/>
            <a:ext cx="11505645" cy="4457506"/>
          </a:xfrm>
        </p:spPr>
        <p:txBody>
          <a:bodyPr>
            <a:noAutofit/>
          </a:bodyPr>
          <a:lstStyle/>
          <a:p>
            <a:r>
              <a:rPr lang="en-US" dirty="0"/>
              <a:t>Windows OS has two command-line shells: </a:t>
            </a:r>
            <a:r>
              <a:rPr lang="en-US" b="1" dirty="0"/>
              <a:t>the </a:t>
            </a:r>
            <a:r>
              <a:rPr lang="en-US" b="1" dirty="0">
                <a:highlight>
                  <a:srgbClr val="FFFF00"/>
                </a:highlight>
              </a:rPr>
              <a:t>Command Shell (CMD)  </a:t>
            </a:r>
            <a:r>
              <a:rPr lang="en-US" b="1" dirty="0"/>
              <a:t>and </a:t>
            </a:r>
            <a:r>
              <a:rPr lang="en-US" b="1" dirty="0">
                <a:highlight>
                  <a:srgbClr val="FFFF00"/>
                </a:highlight>
              </a:rPr>
              <a:t>PowerShell</a:t>
            </a:r>
            <a:r>
              <a:rPr lang="en-US" dirty="0"/>
              <a:t>. </a:t>
            </a:r>
          </a:p>
          <a:p>
            <a:r>
              <a:rPr lang="en-US" sz="2600" dirty="0"/>
              <a:t>The Command shell (CMD) is the original Windows OS shell / CLI built into Windows to </a:t>
            </a:r>
            <a:r>
              <a:rPr lang="en-US" sz="2600" b="1" dirty="0">
                <a:highlight>
                  <a:srgbClr val="FFFF00"/>
                </a:highlight>
              </a:rPr>
              <a:t>automate admin tasks </a:t>
            </a:r>
            <a:r>
              <a:rPr lang="en-US" sz="2600" dirty="0"/>
              <a:t>such as </a:t>
            </a:r>
            <a:r>
              <a:rPr lang="en-US" sz="2600" b="1" dirty="0"/>
              <a:t>device &amp; network troubleshooting</a:t>
            </a:r>
            <a:r>
              <a:rPr lang="en-US" sz="2600" dirty="0"/>
              <a:t>,  </a:t>
            </a:r>
            <a:r>
              <a:rPr lang="en-US" sz="2600" b="1" dirty="0"/>
              <a:t>user account management </a:t>
            </a:r>
            <a:r>
              <a:rPr lang="en-US" sz="2600" dirty="0"/>
              <a:t>or creating nightly </a:t>
            </a:r>
            <a:r>
              <a:rPr lang="en-US" sz="2600" b="1" dirty="0"/>
              <a:t>backups</a:t>
            </a:r>
            <a:r>
              <a:rPr lang="en-US" sz="2600" dirty="0"/>
              <a:t>, with batch (.bat) files.</a:t>
            </a:r>
          </a:p>
          <a:p>
            <a:r>
              <a:rPr lang="en-US" sz="2600" dirty="0"/>
              <a:t>Batch scripting is a simple yet </a:t>
            </a:r>
            <a:r>
              <a:rPr lang="en-US" sz="2600" b="1" dirty="0"/>
              <a:t>powerful way to automate tasks </a:t>
            </a:r>
            <a:r>
              <a:rPr lang="en-US" sz="2600" dirty="0"/>
              <a:t>in Windows.</a:t>
            </a:r>
            <a:endParaRPr lang="en-GB" sz="2600" dirty="0"/>
          </a:p>
          <a:p>
            <a:r>
              <a:rPr lang="en-US" sz="2600" dirty="0"/>
              <a:t>Although Microsoft’s new CLI &amp; scripting language ‘</a:t>
            </a:r>
            <a:r>
              <a:rPr lang="en-US" sz="2600" b="1" dirty="0"/>
              <a:t>PowerShell</a:t>
            </a:r>
            <a:r>
              <a:rPr lang="en-US" sz="2600" dirty="0"/>
              <a:t>’ (covered soon in the module) is more powerful and allows greater functionality. </a:t>
            </a:r>
            <a:r>
              <a:rPr lang="en-US" sz="2600" b="1" dirty="0"/>
              <a:t>Batch’s simplicity and ease of use</a:t>
            </a:r>
            <a:r>
              <a:rPr lang="en-US" sz="2600" dirty="0"/>
              <a:t> result in it’s continued popularity and is still used today.</a:t>
            </a:r>
          </a:p>
          <a:p>
            <a:r>
              <a:rPr lang="en-US" sz="2600" dirty="0"/>
              <a:t>Historically Bat has and is used to create command line </a:t>
            </a:r>
            <a:r>
              <a:rPr lang="en-US" sz="2600" b="1" dirty="0"/>
              <a:t>Games and Animation</a:t>
            </a:r>
            <a:r>
              <a:rPr lang="en-US" sz="2600" dirty="0"/>
              <a:t>.</a:t>
            </a:r>
          </a:p>
          <a:p>
            <a:r>
              <a:rPr lang="en-US" sz="2600" dirty="0"/>
              <a:t>Although somewhat of a legacy tech, it is still popular and used in today.</a:t>
            </a:r>
          </a:p>
        </p:txBody>
      </p:sp>
    </p:spTree>
    <p:extLst>
      <p:ext uri="{BB962C8B-B14F-4D97-AF65-F5344CB8AC3E}">
        <p14:creationId xmlns:p14="http://schemas.microsoft.com/office/powerpoint/2010/main" val="1255383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Bat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73857" y="2021680"/>
            <a:ext cx="11648902" cy="4496811"/>
          </a:xfrm>
        </p:spPr>
        <p:txBody>
          <a:bodyPr>
            <a:noAutofit/>
          </a:bodyPr>
          <a:lstStyle/>
          <a:p>
            <a:pPr marL="342900" indent="-342900">
              <a:lnSpc>
                <a:spcPct val="100000"/>
              </a:lnSpc>
              <a:spcBef>
                <a:spcPts val="0"/>
              </a:spcBef>
              <a:tabLst>
                <a:tab pos="457200" algn="l"/>
              </a:tabLst>
            </a:pPr>
            <a:r>
              <a:rPr lang="en-GB" dirty="0"/>
              <a:t>A </a:t>
            </a:r>
            <a:r>
              <a:rPr lang="en-GB" b="1" dirty="0">
                <a:highlight>
                  <a:srgbClr val="FFFF00"/>
                </a:highlight>
              </a:rPr>
              <a:t>bat file</a:t>
            </a:r>
            <a:r>
              <a:rPr lang="en-GB" b="1" dirty="0"/>
              <a:t> </a:t>
            </a:r>
            <a:r>
              <a:rPr lang="en-GB" dirty="0"/>
              <a:t>is a text file with a </a:t>
            </a:r>
            <a:r>
              <a:rPr lang="en-GB" b="1" dirty="0">
                <a:highlight>
                  <a:srgbClr val="FFFF00"/>
                </a:highlight>
              </a:rPr>
              <a:t>.bat file extension </a:t>
            </a:r>
            <a:r>
              <a:rPr lang="en-GB" dirty="0"/>
              <a:t>and is written using a text editor e.g. Notepad++.</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Bat files open the ‘</a:t>
            </a:r>
            <a:r>
              <a:rPr lang="en-GB" b="1" dirty="0">
                <a:effectLst/>
                <a:ea typeface="Calibri" panose="020F0502020204030204" pitchFamily="34" charset="0"/>
                <a:cs typeface="Times New Roman" panose="02020603050405020304" pitchFamily="18" charset="0"/>
              </a:rPr>
              <a:t>Command Prompt</a:t>
            </a:r>
            <a:r>
              <a:rPr lang="en-GB" dirty="0">
                <a:effectLst/>
                <a:ea typeface="Calibri" panose="020F0502020204030204" pitchFamily="34" charset="0"/>
                <a:cs typeface="Times New Roman" panose="02020603050405020304" pitchFamily="18" charset="0"/>
              </a:rPr>
              <a:t>’ when they are executed </a:t>
            </a:r>
            <a:r>
              <a:rPr lang="en-GB" dirty="0">
                <a:ea typeface="Calibri" panose="020F0502020204030204" pitchFamily="34" charset="0"/>
                <a:cs typeface="Times New Roman" panose="02020603050405020304" pitchFamily="18" charset="0"/>
              </a:rPr>
              <a:t>i.e. when you </a:t>
            </a:r>
            <a:r>
              <a:rPr lang="en-GB" dirty="0">
                <a:effectLst/>
                <a:ea typeface="Calibri" panose="020F0502020204030204" pitchFamily="34" charset="0"/>
                <a:cs typeface="Times New Roman" panose="02020603050405020304" pitchFamily="18" charset="0"/>
              </a:rPr>
              <a:t>double click on them or run them from the CLI.</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Pretty much </a:t>
            </a:r>
            <a:r>
              <a:rPr lang="en-GB" b="1" dirty="0">
                <a:effectLst/>
                <a:ea typeface="Calibri" panose="020F0502020204030204" pitchFamily="34" charset="0"/>
                <a:cs typeface="Times New Roman" panose="02020603050405020304" pitchFamily="18" charset="0"/>
              </a:rPr>
              <a:t>any task </a:t>
            </a:r>
            <a:r>
              <a:rPr lang="en-GB" dirty="0">
                <a:effectLst/>
                <a:ea typeface="Calibri" panose="020F0502020204030204" pitchFamily="34" charset="0"/>
                <a:cs typeface="Times New Roman" panose="02020603050405020304" pitchFamily="18" charset="0"/>
              </a:rPr>
              <a:t>you need to do on a Windows OS can be done with a </a:t>
            </a:r>
            <a:r>
              <a:rPr lang="en-GB" dirty="0">
                <a:ea typeface="Calibri" panose="020F0502020204030204" pitchFamily="34" charset="0"/>
                <a:cs typeface="Times New Roman" panose="02020603050405020304" pitchFamily="18" charset="0"/>
              </a:rPr>
              <a:t>Bat</a:t>
            </a:r>
            <a:r>
              <a:rPr lang="en-GB" dirty="0">
                <a:effectLst/>
                <a:ea typeface="Calibri" panose="020F0502020204030204" pitchFamily="34" charset="0"/>
                <a:cs typeface="Times New Roman" panose="02020603050405020304" pitchFamily="18" charset="0"/>
              </a:rPr>
              <a:t> command or script. They are used by </a:t>
            </a:r>
            <a:r>
              <a:rPr lang="en-GB" b="1" dirty="0">
                <a:effectLst/>
                <a:ea typeface="Calibri" panose="020F0502020204030204" pitchFamily="34" charset="0"/>
                <a:cs typeface="Times New Roman" panose="02020603050405020304" pitchFamily="18" charset="0"/>
              </a:rPr>
              <a:t>system administrators </a:t>
            </a:r>
            <a:r>
              <a:rPr lang="en-GB" dirty="0">
                <a:effectLst/>
                <a:ea typeface="Calibri" panose="020F0502020204030204" pitchFamily="34" charset="0"/>
                <a:cs typeface="Times New Roman" panose="02020603050405020304" pitchFamily="18" charset="0"/>
              </a:rPr>
              <a:t>for more advanced functionality.</a:t>
            </a:r>
          </a:p>
          <a:p>
            <a:pPr marL="800100" lvl="1" indent="-342900">
              <a:lnSpc>
                <a:spcPct val="100000"/>
              </a:lnSpc>
              <a:spcBef>
                <a:spcPts val="0"/>
              </a:spcBef>
              <a:tabLst>
                <a:tab pos="457200" algn="l"/>
              </a:tabLst>
            </a:pPr>
            <a:r>
              <a:rPr lang="en-GB" b="1" i="0" dirty="0">
                <a:solidFill>
                  <a:srgbClr val="202124"/>
                </a:solidFill>
                <a:effectLst/>
              </a:rPr>
              <a:t>Bg. </a:t>
            </a:r>
            <a:r>
              <a:rPr lang="en-GB" sz="1800" i="0" dirty="0">
                <a:solidFill>
                  <a:srgbClr val="202124"/>
                </a:solidFill>
                <a:effectLst/>
              </a:rPr>
              <a:t>Bat scripts </a:t>
            </a:r>
            <a:r>
              <a:rPr lang="en-GB" sz="1800" b="0" i="0" dirty="0">
                <a:solidFill>
                  <a:srgbClr val="202124"/>
                </a:solidFill>
                <a:effectLst/>
              </a:rPr>
              <a:t>are used by System Administrators to run programs, perform system updates, system scanning, automation to execute common/repetitive tasks</a:t>
            </a:r>
            <a:r>
              <a:rPr lang="en-GB" sz="1800" dirty="0">
                <a:solidFill>
                  <a:srgbClr val="202124"/>
                </a:solidFill>
              </a:rPr>
              <a:t> e.g.,</a:t>
            </a:r>
            <a:r>
              <a:rPr lang="en-GB" sz="1800" b="0" i="0" dirty="0">
                <a:solidFill>
                  <a:srgbClr val="202124"/>
                </a:solidFill>
                <a:effectLst/>
              </a:rPr>
              <a:t> back up </a:t>
            </a:r>
            <a:r>
              <a:rPr lang="en-GB" sz="1800" i="0" dirty="0">
                <a:solidFill>
                  <a:srgbClr val="202124"/>
                </a:solidFill>
                <a:effectLst/>
              </a:rPr>
              <a:t>files</a:t>
            </a:r>
            <a:r>
              <a:rPr lang="en-GB" sz="1800" b="0" i="0" dirty="0">
                <a:solidFill>
                  <a:srgbClr val="202124"/>
                </a:solidFill>
                <a:effectLst/>
              </a:rPr>
              <a:t>, </a:t>
            </a:r>
            <a:r>
              <a:rPr lang="en-GB" sz="1800" dirty="0">
                <a:solidFill>
                  <a:srgbClr val="202124"/>
                </a:solidFill>
              </a:rPr>
              <a:t>batch processing tasks, to </a:t>
            </a:r>
            <a:r>
              <a:rPr lang="en-GB" sz="1800" b="0" i="0" dirty="0">
                <a:solidFill>
                  <a:srgbClr val="202124"/>
                </a:solidFill>
                <a:effectLst/>
              </a:rPr>
              <a:t>review processes &amp; log </a:t>
            </a:r>
            <a:r>
              <a:rPr lang="en-GB" sz="1800" i="0" dirty="0">
                <a:solidFill>
                  <a:srgbClr val="202124"/>
                </a:solidFill>
                <a:effectLst/>
              </a:rPr>
              <a:t>files</a:t>
            </a:r>
            <a:r>
              <a:rPr lang="en-GB" sz="1800" b="0" i="0" dirty="0">
                <a:solidFill>
                  <a:srgbClr val="202124"/>
                </a:solidFill>
                <a:effectLst/>
              </a:rPr>
              <a:t>, run system diagnostics etc.</a:t>
            </a:r>
          </a:p>
          <a:p>
            <a:pPr marL="800100" lvl="1" indent="-342900">
              <a:lnSpc>
                <a:spcPct val="100000"/>
              </a:lnSpc>
              <a:spcBef>
                <a:spcPts val="0"/>
              </a:spcBef>
              <a:tabLst>
                <a:tab pos="457200" algn="l"/>
              </a:tabLst>
            </a:pPr>
            <a:r>
              <a:rPr lang="en-GB" sz="1800" dirty="0">
                <a:solidFill>
                  <a:srgbClr val="202124"/>
                </a:solidFill>
              </a:rPr>
              <a:t>Tip: </a:t>
            </a:r>
            <a:r>
              <a:rPr lang="en-GB" sz="1800" b="1" dirty="0" err="1">
                <a:solidFill>
                  <a:srgbClr val="202124"/>
                </a:solidFill>
              </a:rPr>
              <a:t>cls</a:t>
            </a:r>
            <a:r>
              <a:rPr lang="en-GB" sz="1800" dirty="0">
                <a:solidFill>
                  <a:srgbClr val="202124"/>
                </a:solidFill>
              </a:rPr>
              <a:t> clears in the </a:t>
            </a:r>
            <a:r>
              <a:rPr lang="en-GB" sz="1800" dirty="0" err="1">
                <a:solidFill>
                  <a:srgbClr val="202124"/>
                </a:solidFill>
              </a:rPr>
              <a:t>cmd</a:t>
            </a:r>
            <a:r>
              <a:rPr lang="en-GB" sz="1800" dirty="0">
                <a:solidFill>
                  <a:srgbClr val="202124"/>
                </a:solidFill>
              </a:rPr>
              <a:t> CLI.</a:t>
            </a:r>
            <a:endParaRPr lang="en-GB" sz="1800" b="0" i="0" dirty="0">
              <a:solidFill>
                <a:srgbClr val="202124"/>
              </a:solidFill>
              <a:effectLst/>
            </a:endParaRPr>
          </a:p>
        </p:txBody>
      </p:sp>
      <p:pic>
        <p:nvPicPr>
          <p:cNvPr id="3" name="Picture 2" descr="Logo, icon&#10;&#10;Description automatically generated">
            <a:extLst>
              <a:ext uri="{FF2B5EF4-FFF2-40B4-BE49-F238E27FC236}">
                <a16:creationId xmlns:a16="http://schemas.microsoft.com/office/drawing/2014/main" id="{5137F489-6D8C-93FA-69EA-468926796C60}"/>
              </a:ext>
            </a:extLst>
          </p:cNvPr>
          <p:cNvPicPr>
            <a:picLocks noChangeAspect="1"/>
          </p:cNvPicPr>
          <p:nvPr/>
        </p:nvPicPr>
        <p:blipFill>
          <a:blip r:embed="rId3">
            <a:alphaModFix amt="7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9031334" y="-357922"/>
            <a:ext cx="2886809" cy="2886809"/>
          </a:xfrm>
          <a:prstGeom prst="rect">
            <a:avLst/>
          </a:prstGeom>
        </p:spPr>
      </p:pic>
    </p:spTree>
    <p:extLst>
      <p:ext uri="{BB962C8B-B14F-4D97-AF65-F5344CB8AC3E}">
        <p14:creationId xmlns:p14="http://schemas.microsoft.com/office/powerpoint/2010/main" val="2070932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8EC835-7E77-365D-B5AA-C51E945019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E4F834-804C-778B-8117-F469022AE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75E854-61E9-A4DA-FE89-FF6D438C1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2FACB0-B29A-1C06-00B4-B4DE571A7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FA7B4AC-FACC-0DBE-8CC2-0EEC8D108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280B2C-37B4-C342-102C-566EE28AC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E03A4-933C-27C4-BE59-1F50D9199177}"/>
              </a:ext>
            </a:extLst>
          </p:cNvPr>
          <p:cNvSpPr>
            <a:spLocks noGrp="1"/>
          </p:cNvSpPr>
          <p:nvPr>
            <p:ph type="title"/>
          </p:nvPr>
        </p:nvSpPr>
        <p:spPr>
          <a:xfrm>
            <a:off x="358615" y="278535"/>
            <a:ext cx="10861320" cy="1138373"/>
          </a:xfrm>
        </p:spPr>
        <p:txBody>
          <a:bodyPr>
            <a:normAutofit/>
          </a:bodyPr>
          <a:lstStyle/>
          <a:p>
            <a:r>
              <a:rPr lang="en-GB" sz="4000" b="1" dirty="0">
                <a:highlight>
                  <a:srgbClr val="FFFF00"/>
                </a:highlight>
              </a:rPr>
              <a:t>Show:</a:t>
            </a:r>
            <a:r>
              <a:rPr lang="en-GB" sz="4000" b="1" dirty="0"/>
              <a:t> </a:t>
            </a:r>
            <a:r>
              <a:rPr lang="en-GB" sz="4000" b="1" dirty="0">
                <a:solidFill>
                  <a:srgbClr val="FFFFFF"/>
                </a:solidFill>
              </a:rPr>
              <a:t>A basic Bat file: ECHO Hello World</a:t>
            </a:r>
          </a:p>
        </p:txBody>
      </p:sp>
      <p:sp>
        <p:nvSpPr>
          <p:cNvPr id="15" name="Content Placeholder 2">
            <a:extLst>
              <a:ext uri="{FF2B5EF4-FFF2-40B4-BE49-F238E27FC236}">
                <a16:creationId xmlns:a16="http://schemas.microsoft.com/office/drawing/2014/main" id="{42E27546-46A8-7AC0-1033-99E532B3A575}"/>
              </a:ext>
            </a:extLst>
          </p:cNvPr>
          <p:cNvSpPr>
            <a:spLocks noGrp="1"/>
          </p:cNvSpPr>
          <p:nvPr>
            <p:ph idx="1"/>
          </p:nvPr>
        </p:nvSpPr>
        <p:spPr>
          <a:xfrm>
            <a:off x="74024" y="1590741"/>
            <a:ext cx="11447082" cy="5147587"/>
          </a:xfrm>
        </p:spPr>
        <p:txBody>
          <a:bodyPr>
            <a:noAutofit/>
          </a:bodyPr>
          <a:lstStyle/>
          <a:p>
            <a:pPr marL="914400" lvl="1" indent="-457200" fontAlgn="base">
              <a:lnSpc>
                <a:spcPct val="100000"/>
              </a:lnSpc>
              <a:spcBef>
                <a:spcPts val="0"/>
              </a:spcBef>
              <a:spcAft>
                <a:spcPts val="200"/>
              </a:spcAft>
              <a:buFont typeface="+mj-lt"/>
              <a:buAutoNum type="arabicPeriod"/>
              <a:tabLst>
                <a:tab pos="457200" algn="l"/>
              </a:tabLst>
            </a:pPr>
            <a:r>
              <a:rPr lang="en-GB" dirty="0">
                <a:highlight>
                  <a:srgbClr val="FFFF00"/>
                </a:highlight>
              </a:rPr>
              <a:t>Open a text editor e.g. Notepad++</a:t>
            </a:r>
          </a:p>
          <a:p>
            <a:pPr lvl="2" fontAlgn="base">
              <a:lnSpc>
                <a:spcPct val="100000"/>
              </a:lnSpc>
              <a:spcBef>
                <a:spcPts val="0"/>
              </a:spcBef>
              <a:spcAft>
                <a:spcPts val="200"/>
              </a:spcAft>
              <a:tabLst>
                <a:tab pos="457200" algn="l"/>
              </a:tabLst>
            </a:pPr>
            <a:r>
              <a:rPr lang="en-GB" dirty="0"/>
              <a:t>Note: We can create a Bat file using any text/code editor.</a:t>
            </a:r>
          </a:p>
          <a:p>
            <a:pPr marL="914400" lvl="1" indent="-457200" fontAlgn="base">
              <a:lnSpc>
                <a:spcPct val="100000"/>
              </a:lnSpc>
              <a:spcBef>
                <a:spcPts val="0"/>
              </a:spcBef>
              <a:spcAft>
                <a:spcPts val="200"/>
              </a:spcAft>
              <a:buFont typeface="+mj-lt"/>
              <a:buAutoNum type="arabicPeriod"/>
              <a:tabLst>
                <a:tab pos="457200" algn="l"/>
              </a:tabLst>
            </a:pPr>
            <a:r>
              <a:rPr lang="en-GB" b="1" dirty="0">
                <a:highlight>
                  <a:srgbClr val="FFFF00"/>
                </a:highlight>
              </a:rPr>
              <a:t>Save the file with a .bat extension.</a:t>
            </a:r>
            <a:endParaRPr lang="en-GB" dirty="0">
              <a:highlight>
                <a:srgbClr val="FFFF00"/>
              </a:highlight>
            </a:endParaRPr>
          </a:p>
          <a:p>
            <a:pPr marL="914400" lvl="1" indent="-457200" fontAlgn="base">
              <a:lnSpc>
                <a:spcPct val="100000"/>
              </a:lnSpc>
              <a:spcBef>
                <a:spcPts val="0"/>
              </a:spcBef>
              <a:spcAft>
                <a:spcPts val="200"/>
              </a:spcAft>
              <a:buFont typeface="+mj-lt"/>
              <a:buAutoNum type="arabicPeriod"/>
              <a:tabLst>
                <a:tab pos="457200" algn="l"/>
              </a:tabLst>
            </a:pPr>
            <a:r>
              <a:rPr lang="en-GB" b="1" dirty="0"/>
              <a:t>In File Explorer: </a:t>
            </a:r>
            <a:r>
              <a:rPr lang="en-GB" b="1" dirty="0">
                <a:highlight>
                  <a:srgbClr val="FFFF00"/>
                </a:highlight>
              </a:rPr>
              <a:t>Double click the file to run the script. </a:t>
            </a:r>
          </a:p>
          <a:p>
            <a:pPr lvl="2" fontAlgn="base">
              <a:lnSpc>
                <a:spcPct val="100000"/>
              </a:lnSpc>
              <a:spcBef>
                <a:spcPts val="0"/>
              </a:spcBef>
              <a:spcAft>
                <a:spcPts val="200"/>
              </a:spcAft>
              <a:tabLst>
                <a:tab pos="457200" algn="l"/>
              </a:tabLst>
            </a:pPr>
            <a:r>
              <a:rPr lang="en-GB" dirty="0"/>
              <a:t>The </a:t>
            </a:r>
            <a:r>
              <a:rPr lang="en-GB" dirty="0" err="1"/>
              <a:t>cmd</a:t>
            </a:r>
            <a:r>
              <a:rPr lang="en-GB" dirty="0"/>
              <a:t> prompt will appear &amp; display ‘Hello World’. Press any key to close the </a:t>
            </a:r>
            <a:r>
              <a:rPr lang="en-GB" dirty="0" err="1"/>
              <a:t>cmd</a:t>
            </a:r>
            <a:r>
              <a:rPr lang="en-GB" dirty="0"/>
              <a:t> window.</a:t>
            </a:r>
            <a:endParaRPr lang="en-GB" sz="2800" b="1" dirty="0">
              <a:latin typeface="Courier New" panose="02070309020205020404" pitchFamily="49" charset="0"/>
              <a:cs typeface="Courier New" panose="02070309020205020404" pitchFamily="49" charset="0"/>
            </a:endParaRPr>
          </a:p>
        </p:txBody>
      </p:sp>
      <p:sp>
        <p:nvSpPr>
          <p:cNvPr id="3" name="TextBox 2">
            <a:extLst>
              <a:ext uri="{FF2B5EF4-FFF2-40B4-BE49-F238E27FC236}">
                <a16:creationId xmlns:a16="http://schemas.microsoft.com/office/drawing/2014/main" id="{3E91EF9B-220D-9352-FE15-B8D8D44CD023}"/>
              </a:ext>
            </a:extLst>
          </p:cNvPr>
          <p:cNvSpPr txBox="1"/>
          <p:nvPr/>
        </p:nvSpPr>
        <p:spPr>
          <a:xfrm>
            <a:off x="6610338" y="3596878"/>
            <a:ext cx="5393172" cy="2800767"/>
          </a:xfrm>
          <a:prstGeom prst="rect">
            <a:avLst/>
          </a:prstGeom>
          <a:noFill/>
          <a:ln w="19050">
            <a:solidFill>
              <a:schemeClr val="accent1"/>
            </a:solidFill>
          </a:ln>
        </p:spPr>
        <p:txBody>
          <a:bodyPr wrap="square" rtlCol="0">
            <a:spAutoFit/>
          </a:bodyPr>
          <a:lstStyle/>
          <a:p>
            <a:pPr marL="285750" indent="-285750">
              <a:buFont typeface="Arial" panose="020B0604020202020204" pitchFamily="34" charset="0"/>
              <a:buChar char="•"/>
            </a:pPr>
            <a:r>
              <a:rPr lang="en-GB" sz="2200" b="1" i="0" dirty="0">
                <a:effectLst/>
                <a:highlight>
                  <a:srgbClr val="FFFF00"/>
                </a:highlight>
                <a:latin typeface="urw-din"/>
              </a:rPr>
              <a:t>Echo off</a:t>
            </a:r>
            <a:r>
              <a:rPr lang="en-GB" sz="2200" b="1" i="0" dirty="0">
                <a:effectLst/>
                <a:latin typeface="urw-din"/>
              </a:rPr>
              <a:t>: </a:t>
            </a:r>
            <a:r>
              <a:rPr lang="en-GB" sz="2200" i="0" dirty="0">
                <a:effectLst/>
                <a:latin typeface="urw-din"/>
              </a:rPr>
              <a:t>Turning Echo off </a:t>
            </a:r>
            <a:r>
              <a:rPr lang="en-GB" sz="2200" b="0" i="0" dirty="0">
                <a:effectLst/>
                <a:latin typeface="urw-din"/>
              </a:rPr>
              <a:t>stops the Batch code from being printed out in the prompt. </a:t>
            </a:r>
            <a:br>
              <a:rPr lang="en-GB" sz="2200" b="0" i="0" dirty="0">
                <a:effectLst/>
                <a:latin typeface="urw-din"/>
              </a:rPr>
            </a:br>
            <a:r>
              <a:rPr lang="en-GB" sz="2200" b="0" i="0" dirty="0">
                <a:effectLst/>
                <a:latin typeface="urw-din"/>
              </a:rPr>
              <a:t>   Bg. You can turn it on to see the difference.</a:t>
            </a:r>
          </a:p>
          <a:p>
            <a:pPr marL="285750" indent="-285750">
              <a:buFont typeface="Arial" panose="020B0604020202020204" pitchFamily="34" charset="0"/>
              <a:buChar char="•"/>
            </a:pPr>
            <a:r>
              <a:rPr lang="en-GB" sz="2200" b="1" i="0" dirty="0">
                <a:effectLst/>
                <a:highlight>
                  <a:srgbClr val="FFFF00"/>
                </a:highlight>
                <a:latin typeface="urw-din"/>
              </a:rPr>
              <a:t>Echo: </a:t>
            </a:r>
            <a:r>
              <a:rPr lang="en-GB" sz="2200" b="0" i="0" dirty="0">
                <a:effectLst/>
                <a:latin typeface="urw-din"/>
              </a:rPr>
              <a:t>outputs the string of characters:</a:t>
            </a:r>
            <a:br>
              <a:rPr lang="en-GB" sz="2200" b="0" i="0" dirty="0">
                <a:effectLst/>
                <a:latin typeface="urw-din"/>
              </a:rPr>
            </a:br>
            <a:r>
              <a:rPr lang="en-GB" sz="2200" b="0" i="0" dirty="0">
                <a:effectLst/>
                <a:latin typeface="urw-din"/>
              </a:rPr>
              <a:t>‘Hello World’.</a:t>
            </a:r>
          </a:p>
          <a:p>
            <a:pPr marL="285750" indent="-285750">
              <a:buFont typeface="Arial" panose="020B0604020202020204" pitchFamily="34" charset="0"/>
              <a:buChar char="•"/>
            </a:pPr>
            <a:r>
              <a:rPr lang="en-GB" sz="2200" b="1" dirty="0">
                <a:highlight>
                  <a:srgbClr val="FFFF00"/>
                </a:highlight>
                <a:latin typeface="urw-din"/>
              </a:rPr>
              <a:t>Pause: </a:t>
            </a:r>
            <a:r>
              <a:rPr lang="en-GB" sz="2200" dirty="0">
                <a:latin typeface="urw-din"/>
              </a:rPr>
              <a:t>command</a:t>
            </a:r>
            <a:r>
              <a:rPr lang="en-GB" sz="2200" b="1" dirty="0">
                <a:latin typeface="urw-din"/>
              </a:rPr>
              <a:t> </a:t>
            </a:r>
            <a:r>
              <a:rPr lang="en-GB" sz="2200" dirty="0">
                <a:latin typeface="urw-din"/>
              </a:rPr>
              <a:t>stops the command prompt from automatically closing.</a:t>
            </a:r>
            <a:endParaRPr lang="en-GB" sz="2200" dirty="0"/>
          </a:p>
        </p:txBody>
      </p:sp>
      <p:pic>
        <p:nvPicPr>
          <p:cNvPr id="6" name="Picture 5">
            <a:extLst>
              <a:ext uri="{FF2B5EF4-FFF2-40B4-BE49-F238E27FC236}">
                <a16:creationId xmlns:a16="http://schemas.microsoft.com/office/drawing/2014/main" id="{E9FD25D3-56A2-36C0-52BA-598E120EEFA7}"/>
              </a:ext>
            </a:extLst>
          </p:cNvPr>
          <p:cNvPicPr>
            <a:picLocks noChangeAspect="1"/>
          </p:cNvPicPr>
          <p:nvPr/>
        </p:nvPicPr>
        <p:blipFill>
          <a:blip r:embed="rId3"/>
          <a:stretch>
            <a:fillRect/>
          </a:stretch>
        </p:blipFill>
        <p:spPr>
          <a:xfrm>
            <a:off x="188490" y="3596878"/>
            <a:ext cx="6307382" cy="2902067"/>
          </a:xfrm>
          <a:prstGeom prst="rect">
            <a:avLst/>
          </a:prstGeom>
        </p:spPr>
      </p:pic>
    </p:spTree>
    <p:extLst>
      <p:ext uri="{BB962C8B-B14F-4D97-AF65-F5344CB8AC3E}">
        <p14:creationId xmlns:p14="http://schemas.microsoft.com/office/powerpoint/2010/main" val="3456629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5" y="278535"/>
            <a:ext cx="10861320" cy="1138373"/>
          </a:xfrm>
        </p:spPr>
        <p:txBody>
          <a:bodyPr>
            <a:normAutofit/>
          </a:bodyPr>
          <a:lstStyle/>
          <a:p>
            <a:r>
              <a:rPr lang="en-GB" sz="4000" b="1" dirty="0">
                <a:highlight>
                  <a:srgbClr val="FFFF00"/>
                </a:highlight>
              </a:rPr>
              <a:t>Show:</a:t>
            </a:r>
            <a:r>
              <a:rPr lang="en-GB" sz="4000" b="1" dirty="0"/>
              <a:t> </a:t>
            </a:r>
            <a:r>
              <a:rPr lang="en-GB" sz="4000" b="1" dirty="0">
                <a:solidFill>
                  <a:schemeClr val="bg1"/>
                </a:solidFill>
              </a:rPr>
              <a:t>Open &amp; run a </a:t>
            </a:r>
            <a:r>
              <a:rPr lang="en-GB" sz="4000" b="1" dirty="0">
                <a:solidFill>
                  <a:srgbClr val="FFFFFF"/>
                </a:solidFill>
              </a:rPr>
              <a:t>Bat file (</a:t>
            </a:r>
            <a:r>
              <a:rPr lang="en-US" sz="4000" b="1" dirty="0">
                <a:solidFill>
                  <a:srgbClr val="FFFFFF"/>
                </a:solidFill>
              </a:rPr>
              <a:t>OS 5 - 1 Hello World)</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5734" y="1710413"/>
            <a:ext cx="11447082" cy="5147587"/>
          </a:xfrm>
        </p:spPr>
        <p:txBody>
          <a:bodyPr>
            <a:noAutofit/>
          </a:bodyPr>
          <a:lstStyle/>
          <a:p>
            <a:pPr marL="914400" lvl="1" indent="-457200" fontAlgn="base">
              <a:lnSpc>
                <a:spcPct val="100000"/>
              </a:lnSpc>
              <a:spcBef>
                <a:spcPts val="600"/>
              </a:spcBef>
              <a:buFont typeface="+mj-lt"/>
              <a:buAutoNum type="arabicPeriod"/>
              <a:tabLst>
                <a:tab pos="457200" algn="l"/>
              </a:tabLst>
            </a:pPr>
            <a:r>
              <a:rPr lang="en-GB" sz="2800" b="1" dirty="0"/>
              <a:t>Show: </a:t>
            </a:r>
            <a:r>
              <a:rPr lang="en-GB" sz="2800" dirty="0"/>
              <a:t>OS 5 </a:t>
            </a:r>
            <a:r>
              <a:rPr lang="en-GB" sz="2800" b="1" dirty="0"/>
              <a:t>- </a:t>
            </a:r>
            <a:r>
              <a:rPr lang="en-GB" sz="2800" dirty="0"/>
              <a:t>Batch Scripts.zip folder in Moodle</a:t>
            </a:r>
            <a:endParaRPr lang="en-GB" sz="2800" b="1" dirty="0"/>
          </a:p>
          <a:p>
            <a:pPr marL="914400" lvl="1" indent="-457200" fontAlgn="base">
              <a:lnSpc>
                <a:spcPct val="100000"/>
              </a:lnSpc>
              <a:spcBef>
                <a:spcPts val="600"/>
              </a:spcBef>
              <a:buFont typeface="+mj-lt"/>
              <a:buAutoNum type="arabicPeriod"/>
              <a:tabLst>
                <a:tab pos="457200" algn="l"/>
              </a:tabLst>
            </a:pPr>
            <a:r>
              <a:rPr lang="en-GB" sz="2800" b="1" dirty="0"/>
              <a:t>In File Explorer</a:t>
            </a:r>
            <a:r>
              <a:rPr lang="en-GB" sz="2800" dirty="0"/>
              <a:t> go to the: OS 5 - Bat script folder</a:t>
            </a:r>
            <a:br>
              <a:rPr lang="en-GB" sz="2800" b="1" dirty="0"/>
            </a:br>
            <a:r>
              <a:rPr lang="en-GB" sz="2800" b="1" dirty="0"/>
              <a:t> </a:t>
            </a:r>
            <a:r>
              <a:rPr lang="en-GB" sz="2800" dirty="0">
                <a:highlight>
                  <a:srgbClr val="FFFF00"/>
                </a:highlight>
              </a:rPr>
              <a:t>Right click &amp; Edit in Notepad++</a:t>
            </a:r>
          </a:p>
          <a:p>
            <a:pPr marL="914400" lvl="1" indent="-457200" fontAlgn="base">
              <a:lnSpc>
                <a:spcPct val="100000"/>
              </a:lnSpc>
              <a:spcBef>
                <a:spcPts val="600"/>
              </a:spcBef>
              <a:buFont typeface="+mj-lt"/>
              <a:buAutoNum type="arabicPeriod"/>
              <a:tabLst>
                <a:tab pos="457200" algn="l"/>
              </a:tabLst>
            </a:pPr>
            <a:r>
              <a:rPr lang="en-GB" sz="2800" b="1" dirty="0"/>
              <a:t>In File Explorer: Double click the file to run the script. </a:t>
            </a:r>
            <a:br>
              <a:rPr lang="en-GB" sz="2800" b="1" dirty="0"/>
            </a:br>
            <a:endParaRPr lang="en-GB" sz="2800" b="1" dirty="0">
              <a:latin typeface="Courier New" panose="02070309020205020404" pitchFamily="49" charset="0"/>
              <a:cs typeface="Courier New" panose="02070309020205020404" pitchFamily="49" charset="0"/>
            </a:endParaRPr>
          </a:p>
        </p:txBody>
      </p:sp>
      <p:pic>
        <p:nvPicPr>
          <p:cNvPr id="6" name="Picture 5">
            <a:extLst>
              <a:ext uri="{FF2B5EF4-FFF2-40B4-BE49-F238E27FC236}">
                <a16:creationId xmlns:a16="http://schemas.microsoft.com/office/drawing/2014/main" id="{32AA9533-48B9-6A82-FC05-857B171905EA}"/>
              </a:ext>
            </a:extLst>
          </p:cNvPr>
          <p:cNvPicPr>
            <a:picLocks noChangeAspect="1"/>
          </p:cNvPicPr>
          <p:nvPr/>
        </p:nvPicPr>
        <p:blipFill>
          <a:blip r:embed="rId3"/>
          <a:stretch>
            <a:fillRect/>
          </a:stretch>
        </p:blipFill>
        <p:spPr>
          <a:xfrm>
            <a:off x="1129500" y="3843145"/>
            <a:ext cx="5709832" cy="2608883"/>
          </a:xfrm>
          <a:prstGeom prst="rect">
            <a:avLst/>
          </a:prstGeom>
        </p:spPr>
      </p:pic>
    </p:spTree>
    <p:extLst>
      <p:ext uri="{BB962C8B-B14F-4D97-AF65-F5344CB8AC3E}">
        <p14:creationId xmlns:p14="http://schemas.microsoft.com/office/powerpoint/2010/main" val="1626723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3821" y="278535"/>
            <a:ext cx="9895951" cy="1033669"/>
          </a:xfrm>
        </p:spPr>
        <p:txBody>
          <a:bodyPr>
            <a:normAutofit/>
          </a:bodyPr>
          <a:lstStyle/>
          <a:p>
            <a:r>
              <a:rPr lang="en-GB" sz="5400" b="1" dirty="0">
                <a:solidFill>
                  <a:srgbClr val="FFFFFF"/>
                </a:solidFill>
              </a:rPr>
              <a:t>Bg. </a:t>
            </a:r>
            <a:r>
              <a:rPr lang="en-GB" sz="4000" b="1" dirty="0">
                <a:solidFill>
                  <a:srgbClr val="FFFFFF"/>
                </a:solidFill>
              </a:rPr>
              <a:t>Basic Batch commands explained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fontAlgn="base">
              <a:lnSpc>
                <a:spcPct val="107000"/>
              </a:lnSpc>
              <a:tabLst>
                <a:tab pos="457200" algn="l"/>
              </a:tabLst>
            </a:pPr>
            <a:r>
              <a:rPr lang="en-GB" b="1" dirty="0"/>
              <a:t>@Echo off -</a:t>
            </a:r>
            <a:r>
              <a:rPr lang="en-GB" dirty="0"/>
              <a:t> The ‘echo’ command is by default ‘on’. If we use ‘echo off’ it hides the commands from being printed in the prompt and cleans up the CLI.</a:t>
            </a:r>
          </a:p>
          <a:p>
            <a:pPr>
              <a:lnSpc>
                <a:spcPct val="110000"/>
              </a:lnSpc>
              <a:spcBef>
                <a:spcPts val="600"/>
              </a:spcBef>
            </a:pPr>
            <a:r>
              <a:rPr lang="en-GB" b="1" dirty="0"/>
              <a:t>Title -</a:t>
            </a:r>
            <a:r>
              <a:rPr lang="en-GB" dirty="0"/>
              <a:t> Changes the title text at the top of the prompt window.</a:t>
            </a:r>
            <a:endParaRPr lang="en-GB" b="1" dirty="0"/>
          </a:p>
          <a:p>
            <a:pPr>
              <a:lnSpc>
                <a:spcPct val="110000"/>
              </a:lnSpc>
              <a:spcBef>
                <a:spcPts val="600"/>
              </a:spcBef>
            </a:pPr>
            <a:r>
              <a:rPr lang="en-GB" b="1" dirty="0"/>
              <a:t>PAUSE – </a:t>
            </a:r>
            <a:r>
              <a:rPr lang="en-GB" dirty="0"/>
              <a:t>is used to pause the execution of a bat file and prevents the command prompt from automatically closing so we can see the output. </a:t>
            </a:r>
            <a:br>
              <a:rPr lang="en-GB" dirty="0"/>
            </a:br>
            <a:r>
              <a:rPr lang="en-GB" dirty="0"/>
              <a:t>This is only needed if you need to see the output in the prompt.</a:t>
            </a:r>
          </a:p>
          <a:p>
            <a:pPr>
              <a:lnSpc>
                <a:spcPct val="110000"/>
              </a:lnSpc>
              <a:spcBef>
                <a:spcPts val="600"/>
              </a:spcBef>
            </a:pPr>
            <a:r>
              <a:rPr lang="en-GB" b="1" dirty="0"/>
              <a:t>::</a:t>
            </a:r>
            <a:r>
              <a:rPr lang="en-GB" dirty="0"/>
              <a:t> Two colons allow us to add comments in the batch file. </a:t>
            </a:r>
          </a:p>
          <a:p>
            <a:pPr lvl="1">
              <a:lnSpc>
                <a:spcPct val="110000"/>
              </a:lnSpc>
              <a:spcBef>
                <a:spcPts val="600"/>
              </a:spcBef>
            </a:pPr>
            <a:r>
              <a:rPr lang="en-GB" b="1" dirty="0"/>
              <a:t>Bg. </a:t>
            </a:r>
            <a:r>
              <a:rPr lang="en-GB" sz="2000" dirty="0"/>
              <a:t>The Rem command can also be used to include comments in the script.</a:t>
            </a:r>
          </a:p>
          <a:p>
            <a:pPr marL="0" indent="0">
              <a:lnSpc>
                <a:spcPct val="110000"/>
              </a:lnSpc>
              <a:spcBef>
                <a:spcPts val="600"/>
              </a:spcBef>
              <a:buNone/>
            </a:pPr>
            <a:r>
              <a:rPr lang="en-GB" sz="2400" dirty="0"/>
              <a:t>Note: </a:t>
            </a:r>
            <a:r>
              <a:rPr lang="en-GB" sz="2400" b="1" dirty="0">
                <a:highlight>
                  <a:srgbClr val="FFFF00"/>
                </a:highlight>
              </a:rPr>
              <a:t>Bat</a:t>
            </a:r>
            <a:r>
              <a:rPr lang="en-GB" sz="2400" dirty="0">
                <a:highlight>
                  <a:srgbClr val="FFFF00"/>
                </a:highlight>
              </a:rPr>
              <a:t> </a:t>
            </a:r>
            <a:r>
              <a:rPr lang="en-GB" sz="2400" b="1" dirty="0">
                <a:highlight>
                  <a:srgbClr val="FFFF00"/>
                </a:highlight>
              </a:rPr>
              <a:t>commands</a:t>
            </a:r>
            <a:r>
              <a:rPr lang="en-GB" sz="2400" dirty="0">
                <a:highlight>
                  <a:srgbClr val="FFFF00"/>
                </a:highlight>
              </a:rPr>
              <a:t> </a:t>
            </a:r>
            <a:r>
              <a:rPr lang="en-GB" sz="2400" b="1" dirty="0">
                <a:highlight>
                  <a:srgbClr val="FFFF00"/>
                </a:highlight>
              </a:rPr>
              <a:t>are</a:t>
            </a:r>
            <a:r>
              <a:rPr lang="en-GB" sz="2400" dirty="0">
                <a:highlight>
                  <a:srgbClr val="FFFF00"/>
                </a:highlight>
              </a:rPr>
              <a:t> </a:t>
            </a:r>
            <a:r>
              <a:rPr lang="en-GB" sz="2400" b="1" dirty="0">
                <a:highlight>
                  <a:srgbClr val="FFFF00"/>
                </a:highlight>
              </a:rPr>
              <a:t>not case sensitive</a:t>
            </a:r>
            <a:r>
              <a:rPr lang="en-GB" sz="2400" b="1" dirty="0">
                <a:solidFill>
                  <a:srgbClr val="202124"/>
                </a:solidFill>
                <a:highlight>
                  <a:srgbClr val="FFFF00"/>
                </a:highlight>
              </a:rPr>
              <a:t> e.g. Echo, echo, ECHO will all work the same.</a:t>
            </a:r>
            <a:endParaRPr lang="en-GB" sz="2400" dirty="0">
              <a:highlight>
                <a:srgbClr val="FFFF00"/>
              </a:highlight>
            </a:endParaRPr>
          </a:p>
          <a:p>
            <a:pPr>
              <a:lnSpc>
                <a:spcPct val="110000"/>
              </a:lnSpc>
              <a:spcBef>
                <a:spcPts val="600"/>
              </a:spcBef>
            </a:pPr>
            <a:endParaRPr lang="en-GB" dirty="0"/>
          </a:p>
        </p:txBody>
      </p:sp>
    </p:spTree>
    <p:extLst>
      <p:ext uri="{BB962C8B-B14F-4D97-AF65-F5344CB8AC3E}">
        <p14:creationId xmlns:p14="http://schemas.microsoft.com/office/powerpoint/2010/main" val="3338097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AB0EF3-4FFA-4663-824E-FEFC0D022BB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62806B-CB3D-759A-3B47-016825637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D19280-1D17-8FB9-11B6-A8D01BF7E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577AB5-E761-4BC7-0396-6230BAB93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30744EE-E328-05DB-0E57-BA628E7E0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E169E43-BB00-0921-7111-C08D8EA955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ACA1B-BA4D-C3B2-BA26-FF74B41BA727}"/>
              </a:ext>
            </a:extLst>
          </p:cNvPr>
          <p:cNvSpPr>
            <a:spLocks noGrp="1"/>
          </p:cNvSpPr>
          <p:nvPr>
            <p:ph type="title"/>
          </p:nvPr>
        </p:nvSpPr>
        <p:spPr>
          <a:xfrm>
            <a:off x="353821" y="278535"/>
            <a:ext cx="9895951" cy="1033669"/>
          </a:xfrm>
        </p:spPr>
        <p:txBody>
          <a:bodyPr>
            <a:normAutofit/>
          </a:bodyPr>
          <a:lstStyle/>
          <a:p>
            <a:r>
              <a:rPr lang="en-GB" sz="5400" b="1" dirty="0">
                <a:solidFill>
                  <a:srgbClr val="FFFFFF"/>
                </a:solidFill>
              </a:rPr>
              <a:t>Bg. </a:t>
            </a:r>
            <a:r>
              <a:rPr lang="en-GB" sz="4000" b="1" dirty="0">
                <a:solidFill>
                  <a:srgbClr val="FFFFFF"/>
                </a:solidFill>
              </a:rPr>
              <a:t>Code comments</a:t>
            </a:r>
          </a:p>
        </p:txBody>
      </p:sp>
      <p:sp>
        <p:nvSpPr>
          <p:cNvPr id="15" name="Content Placeholder 2">
            <a:extLst>
              <a:ext uri="{FF2B5EF4-FFF2-40B4-BE49-F238E27FC236}">
                <a16:creationId xmlns:a16="http://schemas.microsoft.com/office/drawing/2014/main" id="{71B91432-64C0-B120-A018-A0DB138843D9}"/>
              </a:ext>
            </a:extLst>
          </p:cNvPr>
          <p:cNvSpPr>
            <a:spLocks noGrp="1"/>
          </p:cNvSpPr>
          <p:nvPr>
            <p:ph idx="1"/>
          </p:nvPr>
        </p:nvSpPr>
        <p:spPr>
          <a:xfrm>
            <a:off x="182031" y="1703473"/>
            <a:ext cx="11547771" cy="5034606"/>
          </a:xfrm>
        </p:spPr>
        <p:txBody>
          <a:bodyPr>
            <a:normAutofit/>
          </a:bodyPr>
          <a:lstStyle/>
          <a:p>
            <a:pPr lvl="0"/>
            <a:r>
              <a:rPr lang="en-GB" b="1" dirty="0"/>
              <a:t>REM</a:t>
            </a:r>
            <a:r>
              <a:rPr lang="en-GB" dirty="0"/>
              <a:t> is a command used to add </a:t>
            </a:r>
            <a:r>
              <a:rPr lang="en-GB" b="1" dirty="0"/>
              <a:t>comments</a:t>
            </a:r>
            <a:r>
              <a:rPr lang="en-GB" dirty="0"/>
              <a:t> to our </a:t>
            </a:r>
            <a:r>
              <a:rPr lang="en-GB" b="1" dirty="0"/>
              <a:t>batch </a:t>
            </a:r>
            <a:r>
              <a:rPr lang="en-GB" dirty="0"/>
              <a:t>script</a:t>
            </a:r>
            <a:r>
              <a:rPr lang="en-GB" b="1" dirty="0"/>
              <a:t> (.bat)</a:t>
            </a:r>
            <a:r>
              <a:rPr lang="en-GB" dirty="0"/>
              <a:t> files</a:t>
            </a:r>
          </a:p>
          <a:p>
            <a:pPr lvl="0"/>
            <a:r>
              <a:rPr lang="en-GB" dirty="0"/>
              <a:t>It tells the command interpreter to </a:t>
            </a:r>
            <a:r>
              <a:rPr lang="en-GB" b="1" dirty="0"/>
              <a:t>ignore the rest of the line</a:t>
            </a:r>
            <a:r>
              <a:rPr lang="en-GB" dirty="0"/>
              <a:t>.</a:t>
            </a:r>
          </a:p>
          <a:p>
            <a:pPr lvl="0"/>
            <a:r>
              <a:rPr lang="en-GB" dirty="0"/>
              <a:t>It’s used to add notes, explanations, or temporarily disable a command.</a:t>
            </a:r>
          </a:p>
          <a:p>
            <a:pPr lvl="0"/>
            <a:r>
              <a:rPr lang="en-GB" dirty="0"/>
              <a:t>:: A double colon :: is also commonly used to make comments.</a:t>
            </a:r>
          </a:p>
        </p:txBody>
      </p:sp>
      <p:pic>
        <p:nvPicPr>
          <p:cNvPr id="4" name="Picture 3">
            <a:extLst>
              <a:ext uri="{FF2B5EF4-FFF2-40B4-BE49-F238E27FC236}">
                <a16:creationId xmlns:a16="http://schemas.microsoft.com/office/drawing/2014/main" id="{6CBE9AD3-C90A-FD11-CC39-40AF0C7E637A}"/>
              </a:ext>
            </a:extLst>
          </p:cNvPr>
          <p:cNvPicPr>
            <a:picLocks noChangeAspect="1"/>
          </p:cNvPicPr>
          <p:nvPr/>
        </p:nvPicPr>
        <p:blipFill>
          <a:blip r:embed="rId3"/>
          <a:stretch>
            <a:fillRect/>
          </a:stretch>
        </p:blipFill>
        <p:spPr>
          <a:xfrm>
            <a:off x="2625446" y="3759611"/>
            <a:ext cx="5352700" cy="2819854"/>
          </a:xfrm>
          <a:prstGeom prst="rect">
            <a:avLst/>
          </a:prstGeom>
        </p:spPr>
      </p:pic>
    </p:spTree>
    <p:extLst>
      <p:ext uri="{BB962C8B-B14F-4D97-AF65-F5344CB8AC3E}">
        <p14:creationId xmlns:p14="http://schemas.microsoft.com/office/powerpoint/2010/main" val="2334720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chemeClr val="bg1"/>
                </a:solidFill>
              </a:rPr>
              <a:t>Bat: </a:t>
            </a:r>
            <a:r>
              <a:rPr lang="en-GB" sz="4800" b="1" dirty="0">
                <a:solidFill>
                  <a:srgbClr val="002060"/>
                </a:solidFill>
                <a:highlight>
                  <a:srgbClr val="FFFF00"/>
                </a:highlight>
              </a:rPr>
              <a:t>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32646" cy="4996585"/>
          </a:xfrm>
        </p:spPr>
        <p:txBody>
          <a:bodyPr>
            <a:noAutofit/>
          </a:bodyPr>
          <a:lstStyle/>
          <a:p>
            <a:pPr marL="342900" indent="-342900" fontAlgn="base">
              <a:lnSpc>
                <a:spcPct val="100000"/>
              </a:lnSpc>
              <a:spcBef>
                <a:spcPts val="600"/>
              </a:spcBef>
              <a:buFont typeface="Symbol" panose="05050102010706020507" pitchFamily="18" charset="2"/>
              <a:buChar char=""/>
            </a:pPr>
            <a:r>
              <a:rPr lang="en-GB" dirty="0"/>
              <a:t>A </a:t>
            </a:r>
            <a:r>
              <a:rPr lang="en-GB" b="1" dirty="0">
                <a:highlight>
                  <a:srgbClr val="FFFF00"/>
                </a:highlight>
              </a:rPr>
              <a:t>variable</a:t>
            </a:r>
            <a:r>
              <a:rPr lang="en-GB" dirty="0"/>
              <a:t> (is like a container) it stores a specific value and allows us to execute code on it.</a:t>
            </a:r>
          </a:p>
          <a:p>
            <a:pPr marL="342900" indent="-342900" fontAlgn="base">
              <a:lnSpc>
                <a:spcPct val="100000"/>
              </a:lnSpc>
              <a:spcBef>
                <a:spcPts val="600"/>
              </a:spcBef>
              <a:buFont typeface="Symbol" panose="05050102010706020507" pitchFamily="18" charset="2"/>
              <a:buChar char=""/>
            </a:pPr>
            <a:r>
              <a:rPr lang="en-GB" dirty="0"/>
              <a:t>Variables are </a:t>
            </a:r>
            <a:r>
              <a:rPr lang="en-GB" b="1" dirty="0">
                <a:highlight>
                  <a:srgbClr val="FFFF00"/>
                </a:highlight>
              </a:rPr>
              <a:t>locations in memory </a:t>
            </a:r>
            <a:r>
              <a:rPr lang="en-GB" dirty="0"/>
              <a:t>that we use to </a:t>
            </a:r>
            <a:r>
              <a:rPr lang="en-GB" b="1" dirty="0">
                <a:highlight>
                  <a:srgbClr val="FFFF00"/>
                </a:highlight>
              </a:rPr>
              <a:t>store their values</a:t>
            </a:r>
            <a:r>
              <a:rPr lang="en-GB" dirty="0"/>
              <a:t>.</a:t>
            </a:r>
          </a:p>
          <a:p>
            <a:pPr marL="342900" indent="-342900" fontAlgn="base">
              <a:lnSpc>
                <a:spcPct val="100000"/>
              </a:lnSpc>
              <a:spcBef>
                <a:spcPts val="600"/>
              </a:spcBef>
              <a:buFont typeface="Symbol" panose="05050102010706020507" pitchFamily="18" charset="2"/>
              <a:buChar char=""/>
            </a:pPr>
            <a:r>
              <a:rPr lang="en-GB" dirty="0"/>
              <a:t>Like other </a:t>
            </a:r>
            <a:r>
              <a:rPr lang="en-GB" b="1" dirty="0"/>
              <a:t>scripting languages</a:t>
            </a:r>
            <a:r>
              <a:rPr lang="en-GB" dirty="0"/>
              <a:t>, we can initialise/set variables in batch without the need to specify a data type such as string, integer etc.</a:t>
            </a:r>
          </a:p>
          <a:p>
            <a:pPr marL="342900" lvl="0" indent="-342900" fontAlgn="base">
              <a:lnSpc>
                <a:spcPct val="100000"/>
              </a:lnSpc>
              <a:spcBef>
                <a:spcPts val="600"/>
              </a:spcBef>
              <a:buFont typeface="Symbol" panose="05050102010706020507" pitchFamily="18" charset="2"/>
              <a:buChar char=""/>
            </a:pPr>
            <a:r>
              <a:rPr lang="en-GB" b="1" dirty="0"/>
              <a:t>Batch has two types of variables</a:t>
            </a:r>
            <a:r>
              <a:rPr lang="en-GB" dirty="0"/>
              <a:t>:</a:t>
            </a:r>
          </a:p>
          <a:p>
            <a:pPr marL="971550" lvl="1" indent="-514350" fontAlgn="base">
              <a:lnSpc>
                <a:spcPct val="100000"/>
              </a:lnSpc>
              <a:spcBef>
                <a:spcPts val="600"/>
              </a:spcBef>
              <a:buFont typeface="+mj-lt"/>
              <a:buAutoNum type="arabicPeriod"/>
            </a:pPr>
            <a:r>
              <a:rPr lang="en-GB" sz="2800" dirty="0"/>
              <a:t>The </a:t>
            </a:r>
            <a:r>
              <a:rPr lang="en-GB" sz="2800" b="1" dirty="0">
                <a:highlight>
                  <a:srgbClr val="FFFF00"/>
                </a:highlight>
              </a:rPr>
              <a:t>standard variable </a:t>
            </a:r>
            <a:r>
              <a:rPr lang="en-GB" sz="2800" dirty="0"/>
              <a:t>is created using the </a:t>
            </a:r>
            <a:r>
              <a:rPr lang="en-GB" sz="2800" b="1" dirty="0">
                <a:highlight>
                  <a:srgbClr val="FFFF00"/>
                </a:highlight>
              </a:rPr>
              <a:t>set</a:t>
            </a:r>
            <a:r>
              <a:rPr lang="en-GB" sz="2800" b="1" dirty="0"/>
              <a:t> command</a:t>
            </a:r>
            <a:r>
              <a:rPr lang="en-GB" sz="2800" dirty="0"/>
              <a:t>. </a:t>
            </a:r>
          </a:p>
          <a:p>
            <a:pPr marL="971550" lvl="1" indent="-514350" fontAlgn="base">
              <a:lnSpc>
                <a:spcPct val="100000"/>
              </a:lnSpc>
              <a:spcBef>
                <a:spcPts val="600"/>
              </a:spcBef>
              <a:buFont typeface="+mj-lt"/>
              <a:buAutoNum type="arabicPeriod"/>
            </a:pPr>
            <a:r>
              <a:rPr lang="en-GB" sz="2800" dirty="0"/>
              <a:t>The second type are </a:t>
            </a:r>
            <a:r>
              <a:rPr lang="en-GB" sz="2800" b="1" dirty="0"/>
              <a:t>parameter/argument variables</a:t>
            </a:r>
            <a:r>
              <a:rPr lang="en-GB" sz="2800" dirty="0"/>
              <a:t> which are </a:t>
            </a:r>
            <a:r>
              <a:rPr lang="en-GB" sz="2800" b="1" dirty="0"/>
              <a:t>passed</a:t>
            </a:r>
            <a:r>
              <a:rPr lang="en-GB" sz="2800" dirty="0"/>
              <a:t> when a bat file or function is called. More on this later.</a:t>
            </a:r>
          </a:p>
        </p:txBody>
      </p:sp>
    </p:spTree>
    <p:extLst>
      <p:ext uri="{BB962C8B-B14F-4D97-AF65-F5344CB8AC3E}">
        <p14:creationId xmlns:p14="http://schemas.microsoft.com/office/powerpoint/2010/main" val="3569879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chemeClr val="bg1"/>
                </a:solidFill>
              </a:rPr>
              <a:t>Bat: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1642" y="1712687"/>
            <a:ext cx="11732646" cy="3607458"/>
          </a:xfrm>
        </p:spPr>
        <p:txBody>
          <a:bodyPr>
            <a:noAutofit/>
          </a:bodyPr>
          <a:lstStyle/>
          <a:p>
            <a:pPr marL="342900" indent="-342900" fontAlgn="base">
              <a:lnSpc>
                <a:spcPct val="100000"/>
              </a:lnSpc>
              <a:spcBef>
                <a:spcPts val="600"/>
              </a:spcBef>
              <a:buFont typeface="Symbol" panose="05050102010706020507" pitchFamily="18" charset="2"/>
              <a:buChar char=""/>
            </a:pPr>
            <a:r>
              <a:rPr lang="en-GB" dirty="0"/>
              <a:t>We use the </a:t>
            </a:r>
            <a:r>
              <a:rPr lang="en-GB" b="1" dirty="0">
                <a:highlight>
                  <a:srgbClr val="FFFF00"/>
                </a:highlight>
              </a:rPr>
              <a:t>Set</a:t>
            </a:r>
            <a:r>
              <a:rPr lang="en-GB" dirty="0"/>
              <a:t> command to create variables in bat: </a:t>
            </a:r>
            <a:br>
              <a:rPr lang="en-GB" dirty="0"/>
            </a:br>
            <a:r>
              <a:rPr lang="en-GB" sz="2800" b="1" dirty="0">
                <a:latin typeface="Courier New" panose="02070309020205020404" pitchFamily="49" charset="0"/>
                <a:cs typeface="Courier New" panose="02070309020205020404" pitchFamily="49" charset="0"/>
              </a:rPr>
              <a:t>Set name=</a:t>
            </a:r>
            <a:r>
              <a:rPr lang="en-GB" sz="2800" b="1" dirty="0" err="1">
                <a:latin typeface="Courier New" panose="02070309020205020404" pitchFamily="49" charset="0"/>
                <a:cs typeface="Courier New" panose="02070309020205020404" pitchFamily="49" charset="0"/>
              </a:rPr>
              <a:t>Yourname</a:t>
            </a:r>
            <a:endParaRPr lang="en-GB" dirty="0"/>
          </a:p>
          <a:p>
            <a:pPr marL="342900" indent="-342900" fontAlgn="base">
              <a:lnSpc>
                <a:spcPct val="100000"/>
              </a:lnSpc>
              <a:spcBef>
                <a:spcPts val="600"/>
              </a:spcBef>
              <a:buFont typeface="Symbol" panose="05050102010706020507" pitchFamily="18" charset="2"/>
              <a:buChar char=""/>
            </a:pPr>
            <a:r>
              <a:rPr lang="en-GB" dirty="0"/>
              <a:t>To </a:t>
            </a:r>
            <a:r>
              <a:rPr lang="en-GB" b="1" dirty="0">
                <a:highlight>
                  <a:srgbClr val="FFFF00"/>
                </a:highlight>
              </a:rPr>
              <a:t>display</a:t>
            </a:r>
            <a:r>
              <a:rPr lang="en-GB" b="1" dirty="0"/>
              <a:t> the value of a variable</a:t>
            </a:r>
            <a:r>
              <a:rPr lang="en-GB" dirty="0"/>
              <a:t>, </a:t>
            </a:r>
            <a:r>
              <a:rPr lang="en-GB" b="1" dirty="0"/>
              <a:t>it needs to be enclosed </a:t>
            </a:r>
            <a:r>
              <a:rPr lang="en-GB" dirty="0"/>
              <a:t>in percent </a:t>
            </a:r>
            <a:r>
              <a:rPr lang="en-GB" b="1" dirty="0"/>
              <a:t>% </a:t>
            </a:r>
            <a:r>
              <a:rPr lang="en-GB" dirty="0"/>
              <a:t>symbols: </a:t>
            </a:r>
            <a:r>
              <a:rPr lang="en-GB" sz="2800" b="1" dirty="0">
                <a:latin typeface="Courier New" panose="02070309020205020404" pitchFamily="49" charset="0"/>
                <a:cs typeface="Courier New" panose="02070309020205020404" pitchFamily="49" charset="0"/>
              </a:rPr>
              <a:t>Echo %name%</a:t>
            </a:r>
            <a:endParaRPr lang="en-GB" dirty="0"/>
          </a:p>
          <a:p>
            <a:pPr marL="342900" indent="-342900" fontAlgn="base">
              <a:lnSpc>
                <a:spcPct val="100000"/>
              </a:lnSpc>
              <a:spcBef>
                <a:spcPts val="600"/>
              </a:spcBef>
              <a:buFont typeface="Symbol" panose="05050102010706020507" pitchFamily="18" charset="2"/>
              <a:buChar char=""/>
            </a:pPr>
            <a:r>
              <a:rPr lang="en-GB" b="0" i="0" dirty="0">
                <a:solidFill>
                  <a:srgbClr val="000000"/>
                </a:solidFill>
                <a:effectLst/>
              </a:rPr>
              <a:t>For a </a:t>
            </a:r>
            <a:r>
              <a:rPr lang="en-GB" i="0" dirty="0">
                <a:solidFill>
                  <a:srgbClr val="000000"/>
                </a:solidFill>
                <a:effectLst/>
              </a:rPr>
              <a:t>variable</a:t>
            </a:r>
            <a:r>
              <a:rPr lang="en-GB" b="0" i="0" dirty="0">
                <a:solidFill>
                  <a:srgbClr val="000000"/>
                </a:solidFill>
                <a:effectLst/>
              </a:rPr>
              <a:t> to hold a </a:t>
            </a:r>
            <a:r>
              <a:rPr lang="en-GB" b="1" i="0" dirty="0">
                <a:solidFill>
                  <a:srgbClr val="000000"/>
                </a:solidFill>
                <a:effectLst/>
              </a:rPr>
              <a:t>numeric</a:t>
            </a:r>
            <a:r>
              <a:rPr lang="en-GB" b="0" i="0" dirty="0">
                <a:solidFill>
                  <a:srgbClr val="000000"/>
                </a:solidFill>
                <a:effectLst/>
              </a:rPr>
              <a:t> </a:t>
            </a:r>
            <a:r>
              <a:rPr lang="en-GB" b="1" i="0" dirty="0">
                <a:solidFill>
                  <a:srgbClr val="000000"/>
                </a:solidFill>
                <a:effectLst/>
              </a:rPr>
              <a:t>value</a:t>
            </a:r>
            <a:r>
              <a:rPr lang="en-GB" b="0" i="0" dirty="0">
                <a:solidFill>
                  <a:srgbClr val="000000"/>
                </a:solidFill>
                <a:effectLst/>
              </a:rPr>
              <a:t> in bat we set it with a forward slash </a:t>
            </a:r>
            <a:r>
              <a:rPr lang="en-GB" b="0" i="0" dirty="0">
                <a:solidFill>
                  <a:srgbClr val="000000"/>
                </a:solidFill>
                <a:effectLst/>
                <a:highlight>
                  <a:srgbClr val="FFFF00"/>
                </a:highlight>
              </a:rPr>
              <a:t>/A</a:t>
            </a:r>
            <a:r>
              <a:rPr lang="en-GB" b="0" i="0" dirty="0">
                <a:solidFill>
                  <a:srgbClr val="000000"/>
                </a:solidFill>
                <a:effectLst/>
              </a:rPr>
              <a:t>: </a:t>
            </a:r>
            <a:r>
              <a:rPr lang="en-GB" sz="2800" b="1" dirty="0">
                <a:latin typeface="Courier New" panose="02070309020205020404" pitchFamily="49" charset="0"/>
                <a:cs typeface="Courier New" panose="02070309020205020404" pitchFamily="49" charset="0"/>
              </a:rPr>
              <a:t>Set /A age=21</a:t>
            </a:r>
            <a:endParaRPr lang="en-GB" sz="2800" dirty="0">
              <a:solidFill>
                <a:srgbClr val="000000"/>
              </a:solidFill>
              <a:latin typeface="Courier New" panose="02070309020205020404" pitchFamily="49" charset="0"/>
              <a:cs typeface="Courier New" panose="02070309020205020404" pitchFamily="49" charset="0"/>
            </a:endParaRPr>
          </a:p>
          <a:p>
            <a:pPr marL="342900" indent="-342900" fontAlgn="base">
              <a:lnSpc>
                <a:spcPct val="100000"/>
              </a:lnSpc>
              <a:spcBef>
                <a:spcPts val="600"/>
              </a:spcBef>
              <a:buFont typeface="Symbol" panose="05050102010706020507" pitchFamily="18" charset="2"/>
              <a:buChar char=""/>
            </a:pPr>
            <a:r>
              <a:rPr lang="en-GB" dirty="0"/>
              <a:t>The </a:t>
            </a:r>
            <a:r>
              <a:rPr lang="en-GB" b="1" dirty="0">
                <a:highlight>
                  <a:srgbClr val="FFFF00"/>
                </a:highlight>
              </a:rPr>
              <a:t>Echo</a:t>
            </a:r>
            <a:r>
              <a:rPr lang="en-GB" dirty="0"/>
              <a:t> command is used to </a:t>
            </a:r>
            <a:r>
              <a:rPr lang="en-GB" b="1" dirty="0">
                <a:highlight>
                  <a:srgbClr val="FFFF00"/>
                </a:highlight>
              </a:rPr>
              <a:t>output</a:t>
            </a:r>
            <a:r>
              <a:rPr lang="en-GB" dirty="0"/>
              <a:t> variable values</a:t>
            </a:r>
            <a:r>
              <a:rPr lang="en-GB" b="1" dirty="0"/>
              <a:t>:</a:t>
            </a:r>
            <a:br>
              <a:rPr lang="en-GB" b="1" dirty="0"/>
            </a:br>
            <a:r>
              <a:rPr lang="en-GB" sz="2800" b="1" dirty="0">
                <a:latin typeface="Courier New" panose="02070309020205020404" pitchFamily="49" charset="0"/>
                <a:cs typeface="Courier New" panose="02070309020205020404" pitchFamily="49" charset="0"/>
              </a:rPr>
              <a:t>echo %name%</a:t>
            </a:r>
          </a:p>
          <a:p>
            <a:pPr marL="357188" indent="-357188" fontAlgn="base">
              <a:lnSpc>
                <a:spcPct val="100000"/>
              </a:lnSpc>
              <a:spcBef>
                <a:spcPts val="600"/>
              </a:spcBef>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latin typeface="Courier New" panose="02070309020205020404" pitchFamily="49" charset="0"/>
                <a:cs typeface="Courier New" panose="02070309020205020404" pitchFamily="49" charset="0"/>
              </a:rPr>
              <a:t>	</a:t>
            </a:r>
            <a:r>
              <a:rPr lang="en-GB" sz="2800" b="1" dirty="0">
                <a:latin typeface="Courier New" panose="02070309020205020404" pitchFamily="49" charset="0"/>
                <a:cs typeface="Courier New" panose="02070309020205020404" pitchFamily="49" charset="0"/>
              </a:rPr>
              <a:t>echo %age%</a:t>
            </a:r>
          </a:p>
          <a:p>
            <a:pPr marL="342900" indent="-342900" fontAlgn="base">
              <a:lnSpc>
                <a:spcPct val="100000"/>
              </a:lnSpc>
              <a:spcBef>
                <a:spcPts val="600"/>
              </a:spcBef>
              <a:buFont typeface="Symbol" panose="05050102010706020507" pitchFamily="18" charset="2"/>
              <a:buChar char=""/>
            </a:pPr>
            <a:endParaRPr lang="en-GB" b="1" dirty="0"/>
          </a:p>
        </p:txBody>
      </p:sp>
      <p:sp>
        <p:nvSpPr>
          <p:cNvPr id="11" name="TextBox 10">
            <a:extLst>
              <a:ext uri="{FF2B5EF4-FFF2-40B4-BE49-F238E27FC236}">
                <a16:creationId xmlns:a16="http://schemas.microsoft.com/office/drawing/2014/main" id="{7532C269-B364-4965-AEEA-9C4D26E2DC62}"/>
              </a:ext>
            </a:extLst>
          </p:cNvPr>
          <p:cNvSpPr txBox="1"/>
          <p:nvPr/>
        </p:nvSpPr>
        <p:spPr>
          <a:xfrm>
            <a:off x="350232" y="5964035"/>
            <a:ext cx="10935704" cy="738664"/>
          </a:xfrm>
          <a:prstGeom prst="rect">
            <a:avLst/>
          </a:prstGeom>
          <a:noFill/>
        </p:spPr>
        <p:txBody>
          <a:bodyPr wrap="square">
            <a:spAutoFit/>
          </a:bodyPr>
          <a:lstStyle/>
          <a:p>
            <a:pPr fontAlgn="base">
              <a:lnSpc>
                <a:spcPct val="100000"/>
              </a:lnSpc>
              <a:spcBef>
                <a:spcPts val="600"/>
              </a:spcBef>
            </a:pPr>
            <a:r>
              <a:rPr lang="en-GB" sz="2400" b="1" dirty="0"/>
              <a:t>Bg. </a:t>
            </a:r>
            <a:r>
              <a:rPr lang="en-GB" b="1" dirty="0"/>
              <a:t>Note: Arguments</a:t>
            </a:r>
            <a:r>
              <a:rPr lang="en-GB" dirty="0"/>
              <a:t> are called using a single </a:t>
            </a:r>
            <a:r>
              <a:rPr lang="en-GB" b="1" dirty="0"/>
              <a:t>% symbol </a:t>
            </a:r>
            <a:r>
              <a:rPr lang="en-GB" dirty="0"/>
              <a:t>in our scripts  %1, %2, %3, etc. to access variable values passed into a bat file or into a function. More on this later.</a:t>
            </a:r>
            <a:endParaRPr lang="en-GB" b="0" i="0" dirty="0">
              <a:solidFill>
                <a:srgbClr val="000000"/>
              </a:solidFill>
              <a:effectLst/>
            </a:endParaRPr>
          </a:p>
        </p:txBody>
      </p:sp>
    </p:spTree>
    <p:extLst>
      <p:ext uri="{BB962C8B-B14F-4D97-AF65-F5344CB8AC3E}">
        <p14:creationId xmlns:p14="http://schemas.microsoft.com/office/powerpoint/2010/main" val="1545038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Set and Print Variable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3541" y="1710413"/>
            <a:ext cx="10964914" cy="5034606"/>
          </a:xfrm>
        </p:spPr>
        <p:txBody>
          <a:bodyPr>
            <a:normAutofit/>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t>To repeat this for learning purposes:</a:t>
            </a:r>
          </a:p>
          <a:p>
            <a:pPr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t>We use the </a:t>
            </a:r>
            <a:r>
              <a:rPr lang="en-GB" b="1" dirty="0">
                <a:highlight>
                  <a:srgbClr val="FFFF00"/>
                </a:highlight>
              </a:rPr>
              <a:t>Set</a:t>
            </a:r>
            <a:r>
              <a:rPr lang="en-GB" dirty="0"/>
              <a:t> command to create variables followed by the variable </a:t>
            </a:r>
            <a:r>
              <a:rPr lang="en-GB" b="1" dirty="0"/>
              <a:t>name and value pair</a:t>
            </a:r>
            <a:r>
              <a:rPr lang="en-GB" dirty="0"/>
              <a:t>:</a:t>
            </a:r>
          </a:p>
          <a:p>
            <a:pPr marL="0" indent="0" algn="ctr" fontAlgn="base">
              <a:lnSpc>
                <a:spcPct val="107000"/>
              </a:lnSpc>
              <a:spcAft>
                <a:spcPts val="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latin typeface="Courier New" panose="02070309020205020404" pitchFamily="49" charset="0"/>
                <a:cs typeface="Courier New" panose="02070309020205020404" pitchFamily="49" charset="0"/>
              </a:rPr>
              <a:t>Set var=Hello World</a:t>
            </a:r>
            <a:endParaRPr lang="en-GB" dirty="0">
              <a:solidFill>
                <a:srgbClr val="000000"/>
              </a:solidFill>
              <a:latin typeface="Courier New" panose="02070309020205020404" pitchFamily="49" charset="0"/>
              <a:cs typeface="Courier New" panose="02070309020205020404" pitchFamily="49" charset="0"/>
            </a:endParaRPr>
          </a:p>
          <a:p>
            <a:pPr fontAlgn="base">
              <a:lnSpc>
                <a:spcPct val="107000"/>
              </a:lnSpc>
            </a:pPr>
            <a:r>
              <a:rPr lang="en-GB" dirty="0">
                <a:solidFill>
                  <a:srgbClr val="000000"/>
                </a:solidFill>
              </a:rPr>
              <a:t>T</a:t>
            </a:r>
            <a:r>
              <a:rPr lang="en-GB" b="0" i="0" dirty="0">
                <a:solidFill>
                  <a:srgbClr val="000000"/>
                </a:solidFill>
                <a:effectLst/>
              </a:rPr>
              <a:t>o declare a variable with a number, we use the </a:t>
            </a:r>
            <a:r>
              <a:rPr lang="en-GB" b="1" i="0" dirty="0">
                <a:solidFill>
                  <a:srgbClr val="000000"/>
                </a:solidFill>
                <a:effectLst/>
                <a:highlight>
                  <a:srgbClr val="FFFF00"/>
                </a:highlight>
              </a:rPr>
              <a:t>/A</a:t>
            </a:r>
            <a:r>
              <a:rPr lang="en-GB" b="0" i="0" dirty="0">
                <a:solidFill>
                  <a:srgbClr val="000000"/>
                </a:solidFill>
                <a:effectLst/>
                <a:highlight>
                  <a:srgbClr val="FFFF00"/>
                </a:highlight>
              </a:rPr>
              <a:t> </a:t>
            </a:r>
            <a:r>
              <a:rPr lang="en-GB" b="0" i="0" dirty="0">
                <a:solidFill>
                  <a:srgbClr val="000000"/>
                </a:solidFill>
                <a:effectLst/>
              </a:rPr>
              <a:t>statement. E.g. </a:t>
            </a:r>
          </a:p>
          <a:p>
            <a:pPr marL="0" lvl="0" indent="0" algn="ctr" fontAlgn="base">
              <a:lnSpc>
                <a:spcPct val="107000"/>
              </a:lnSpc>
              <a:spcAft>
                <a:spcPts val="0"/>
              </a:spcAft>
              <a:buNone/>
            </a:pPr>
            <a:r>
              <a:rPr lang="en-GB"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07000"/>
              </a:lnSpc>
            </a:pPr>
            <a:r>
              <a:rPr lang="en-GB" dirty="0"/>
              <a:t>To print the value of a variable in bat we use the </a:t>
            </a:r>
            <a:r>
              <a:rPr lang="en-GB" b="1" dirty="0">
                <a:highlight>
                  <a:srgbClr val="FFFF00"/>
                </a:highlight>
              </a:rPr>
              <a:t>Echo</a:t>
            </a:r>
            <a:r>
              <a:rPr lang="en-GB" dirty="0"/>
              <a:t> command followed by the </a:t>
            </a:r>
            <a:r>
              <a:rPr lang="en-GB" b="1" dirty="0">
                <a:highlight>
                  <a:srgbClr val="FFFF00"/>
                </a:highlight>
              </a:rPr>
              <a:t>variable name enclosed in % symbols</a:t>
            </a:r>
            <a:r>
              <a:rPr lang="en-GB" dirty="0"/>
              <a:t>. E.g.</a:t>
            </a:r>
          </a:p>
          <a:p>
            <a:pPr marL="0" lvl="0" indent="0" algn="ctr" fontAlgn="base">
              <a:lnSpc>
                <a:spcPct val="107000"/>
              </a:lnSpc>
              <a:spcAft>
                <a:spcPts val="0"/>
              </a:spcAft>
              <a:buNone/>
            </a:pPr>
            <a:r>
              <a:rPr lang="en-GB" sz="3200" b="1" dirty="0">
                <a:highlight>
                  <a:srgbClr val="FFFF00"/>
                </a:highlight>
                <a:latin typeface="Courier New" panose="02070309020205020404" pitchFamily="49" charset="0"/>
                <a:cs typeface="Courier New" panose="02070309020205020404" pitchFamily="49" charset="0"/>
              </a:rPr>
              <a:t>Echo %age%</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345726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414012"/>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Variables in Batch (OS 5 - 2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907536" cy="5034606"/>
          </a:xfrm>
        </p:spPr>
        <p:txBody>
          <a:bodyPr>
            <a:normAutofit/>
          </a:bodyPr>
          <a:lstStyle/>
          <a:p>
            <a:pPr fontAlgn="base">
              <a:lnSpc>
                <a:spcPct val="100000"/>
              </a:lnSpc>
              <a:spcBef>
                <a:spcPts val="600"/>
              </a:spcBef>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a:t>Show the following in notepad++ and run from directory:</a:t>
            </a:r>
          </a:p>
          <a:p>
            <a:pPr marL="457200" lvl="1" indent="0" fontAlgn="base">
              <a:lnSpc>
                <a:spcPct val="100000"/>
              </a:lnSpc>
              <a:spcBef>
                <a:spcPts val="600"/>
              </a:spcBef>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000" b="1">
                <a:latin typeface="Courier New" panose="02070309020205020404" pitchFamily="49" charset="0"/>
                <a:cs typeface="Courier New" panose="02070309020205020404" pitchFamily="49" charset="0"/>
              </a:rPr>
              <a:t>	</a:t>
            </a:r>
            <a:endParaRPr lang="en-GB" sz="2800"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9AF11B1A-A2B7-725E-52F2-3A85FABC015D}"/>
              </a:ext>
            </a:extLst>
          </p:cNvPr>
          <p:cNvPicPr>
            <a:picLocks noChangeAspect="1"/>
          </p:cNvPicPr>
          <p:nvPr/>
        </p:nvPicPr>
        <p:blipFill>
          <a:blip r:embed="rId3"/>
          <a:stretch>
            <a:fillRect/>
          </a:stretch>
        </p:blipFill>
        <p:spPr>
          <a:xfrm>
            <a:off x="383931" y="2217290"/>
            <a:ext cx="11424133" cy="4006972"/>
          </a:xfrm>
          <a:prstGeom prst="rect">
            <a:avLst/>
          </a:prstGeom>
        </p:spPr>
      </p:pic>
      <p:pic>
        <p:nvPicPr>
          <p:cNvPr id="3" name="Picture 2">
            <a:extLst>
              <a:ext uri="{FF2B5EF4-FFF2-40B4-BE49-F238E27FC236}">
                <a16:creationId xmlns:a16="http://schemas.microsoft.com/office/drawing/2014/main" id="{9869ED25-F636-97DA-C806-D67D2DC4F604}"/>
              </a:ext>
            </a:extLst>
          </p:cNvPr>
          <p:cNvPicPr>
            <a:picLocks noChangeAspect="1"/>
          </p:cNvPicPr>
          <p:nvPr/>
        </p:nvPicPr>
        <p:blipFill>
          <a:blip r:embed="rId4"/>
          <a:stretch>
            <a:fillRect/>
          </a:stretch>
        </p:blipFill>
        <p:spPr>
          <a:xfrm>
            <a:off x="3657808" y="2454334"/>
            <a:ext cx="8332287" cy="1773382"/>
          </a:xfrm>
          <a:prstGeom prst="rect">
            <a:avLst/>
          </a:prstGeom>
        </p:spPr>
      </p:pic>
    </p:spTree>
    <p:extLst>
      <p:ext uri="{BB962C8B-B14F-4D97-AF65-F5344CB8AC3E}">
        <p14:creationId xmlns:p14="http://schemas.microsoft.com/office/powerpoint/2010/main" val="1382056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702653" cy="1033669"/>
          </a:xfrm>
        </p:spPr>
        <p:txBody>
          <a:bodyPr>
            <a:normAutofit fontScale="90000"/>
          </a:bodyPr>
          <a:lstStyle/>
          <a:p>
            <a:r>
              <a:rPr lang="en-GB" sz="4900" b="1" dirty="0">
                <a:highlight>
                  <a:srgbClr val="FFFF00"/>
                </a:highlight>
              </a:rPr>
              <a:t>Show:</a:t>
            </a:r>
            <a:r>
              <a:rPr lang="en-GB" sz="4900" b="1" dirty="0"/>
              <a:t> </a:t>
            </a:r>
            <a:r>
              <a:rPr lang="en-GB" sz="4900" b="1" dirty="0">
                <a:solidFill>
                  <a:schemeClr val="bg1"/>
                </a:solidFill>
              </a:rPr>
              <a:t>Number variables &amp; + operator</a:t>
            </a:r>
            <a:br>
              <a:rPr lang="en-GB" b="1" dirty="0">
                <a:solidFill>
                  <a:schemeClr val="bg1"/>
                </a:solidFill>
              </a:rPr>
            </a:br>
            <a:r>
              <a:rPr lang="en-GB" sz="2700" b="1" dirty="0">
                <a:solidFill>
                  <a:schemeClr val="bg1"/>
                </a:solidFill>
              </a:rPr>
              <a:t>Show &amp; double click: </a:t>
            </a:r>
            <a:r>
              <a:rPr lang="en-US" sz="2700" b="1" dirty="0">
                <a:solidFill>
                  <a:schemeClr val="bg1"/>
                </a:solidFill>
              </a:rPr>
              <a:t>OS 5 - 3 Numbers &amp; Operators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8811" y="1614967"/>
            <a:ext cx="11907536" cy="1035954"/>
          </a:xfrm>
        </p:spPr>
        <p:txBody>
          <a:bodyPr>
            <a:normAutofit/>
          </a:bodyPr>
          <a:lstStyle/>
          <a:p>
            <a:pPr marL="457200" lvl="1"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800" dirty="0"/>
              <a:t>Show the following in notepad++ and run/double click from directory:</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574093" y="2132944"/>
            <a:ext cx="6806742" cy="1976600"/>
          </a:xfrm>
          <a:prstGeom prst="rect">
            <a:avLst/>
          </a:prstGeom>
        </p:spPr>
      </p:pic>
      <p:pic>
        <p:nvPicPr>
          <p:cNvPr id="5" name="Picture 4">
            <a:extLst>
              <a:ext uri="{FF2B5EF4-FFF2-40B4-BE49-F238E27FC236}">
                <a16:creationId xmlns:a16="http://schemas.microsoft.com/office/drawing/2014/main" id="{2AFA1962-07F5-0E5C-7235-89CE79BB2105}"/>
              </a:ext>
            </a:extLst>
          </p:cNvPr>
          <p:cNvPicPr>
            <a:picLocks noChangeAspect="1"/>
          </p:cNvPicPr>
          <p:nvPr/>
        </p:nvPicPr>
        <p:blipFill>
          <a:blip r:embed="rId4"/>
          <a:stretch>
            <a:fillRect/>
          </a:stretch>
        </p:blipFill>
        <p:spPr>
          <a:xfrm>
            <a:off x="685402" y="2156740"/>
            <a:ext cx="3580802" cy="4603888"/>
          </a:xfrm>
          <a:prstGeom prst="rect">
            <a:avLst/>
          </a:prstGeom>
        </p:spPr>
      </p:pic>
    </p:spTree>
    <p:extLst>
      <p:ext uri="{BB962C8B-B14F-4D97-AF65-F5344CB8AC3E}">
        <p14:creationId xmlns:p14="http://schemas.microsoft.com/office/powerpoint/2010/main" val="1287600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t>Bg. </a:t>
            </a:r>
            <a:r>
              <a:rPr lang="en-GB" b="1" dirty="0"/>
              <a:t>Operators in Bat: </a:t>
            </a:r>
            <a:r>
              <a:rPr lang="en-GB" sz="4400" b="1" dirty="0"/>
              <a:t>Arithmetic operators</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904674" cy="473842"/>
          </a:xfrm>
        </p:spPr>
        <p:txBody>
          <a:bodyPr>
            <a:normAutofit fontScale="92500"/>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highlight>
                  <a:srgbClr val="FFFF00"/>
                </a:highlight>
              </a:rPr>
              <a:t>Batch supports the usual </a:t>
            </a:r>
            <a:r>
              <a:rPr lang="en-GB" sz="1800" b="1" dirty="0">
                <a:highlight>
                  <a:srgbClr val="FFFF00"/>
                </a:highlight>
              </a:rPr>
              <a:t>Arithmetic, Relational, Logical, Assignment &amp; Bitwise operators</a:t>
            </a:r>
            <a:r>
              <a:rPr lang="en-GB" sz="1800" dirty="0"/>
              <a:t> e.g. </a:t>
            </a:r>
            <a:r>
              <a:rPr lang="en-GB" sz="1800" dirty="0">
                <a:hlinkClick r:id="rId3"/>
              </a:rPr>
              <a:t>click here</a:t>
            </a:r>
            <a:r>
              <a:rPr lang="en-GB" sz="1800" dirty="0"/>
              <a:t>. Arithmetic operators:</a:t>
            </a:r>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p:txBody>
      </p:sp>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extLst>
              <p:ext uri="{D42A27DB-BD31-4B8C-83A1-F6EECF244321}">
                <p14:modId xmlns:p14="http://schemas.microsoft.com/office/powerpoint/2010/main" val="752477480"/>
              </p:ext>
            </p:extLst>
          </p:nvPr>
        </p:nvGraphicFramePr>
        <p:xfrm>
          <a:off x="717989" y="2184006"/>
          <a:ext cx="10475853" cy="3991801"/>
        </p:xfrm>
        <a:graphic>
          <a:graphicData uri="http://schemas.openxmlformats.org/drawingml/2006/table">
            <a:tbl>
              <a:tblPr firstRow="1" bandRow="1">
                <a:tableStyleId>{D27102A9-8310-4765-A935-A1911B00CA55}</a:tableStyleId>
              </a:tblPr>
              <a:tblGrid>
                <a:gridCol w="4217460">
                  <a:extLst>
                    <a:ext uri="{9D8B030D-6E8A-4147-A177-3AD203B41FA5}">
                      <a16:colId xmlns:a16="http://schemas.microsoft.com/office/drawing/2014/main" val="2506105024"/>
                    </a:ext>
                  </a:extLst>
                </a:gridCol>
                <a:gridCol w="6258393">
                  <a:extLst>
                    <a:ext uri="{9D8B030D-6E8A-4147-A177-3AD203B41FA5}">
                      <a16:colId xmlns:a16="http://schemas.microsoft.com/office/drawing/2014/main" val="190404500"/>
                    </a:ext>
                  </a:extLst>
                </a:gridCol>
              </a:tblGrid>
              <a:tr h="370840">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%sum%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t>
                      </a:r>
                      <a:r>
                        <a:rPr lang="en-GB" sz="1800" dirty="0" err="1"/>
                        <a:t>mul</a:t>
                      </a:r>
                      <a:r>
                        <a:rPr lang="en-GB" sz="18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t>
                      </a:r>
                      <a:r>
                        <a:rPr lang="en-GB" sz="1800" dirty="0" err="1"/>
                        <a:t>mul</a:t>
                      </a:r>
                      <a:r>
                        <a:rPr lang="en-GB" sz="18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%div%</a:t>
                      </a:r>
                      <a:endParaRPr lang="en-GB" sz="24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%mod%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182031" y="6248508"/>
            <a:ext cx="11002780" cy="478849"/>
          </a:xfrm>
          <a:prstGeom prst="rect">
            <a:avLst/>
          </a:prstGeom>
          <a:noFill/>
        </p:spPr>
        <p:txBody>
          <a:bodyPr wrap="square" rtlCol="0">
            <a:spAutoFit/>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2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Tree>
    <p:extLst>
      <p:ext uri="{BB962C8B-B14F-4D97-AF65-F5344CB8AC3E}">
        <p14:creationId xmlns:p14="http://schemas.microsoft.com/office/powerpoint/2010/main" val="502665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800" b="1" dirty="0">
                <a:solidFill>
                  <a:srgbClr val="FFFFFF"/>
                </a:solidFill>
              </a:rPr>
              <a:t>Batch: </a:t>
            </a:r>
            <a:r>
              <a:rPr lang="en-GB" sz="4800" b="1" dirty="0">
                <a:solidFill>
                  <a:srgbClr val="002060"/>
                </a:solidFill>
                <a:highlight>
                  <a:srgbClr val="FFFF00"/>
                </a:highlight>
              </a:rPr>
              <a:t>Goto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597432"/>
            <a:ext cx="11655201" cy="5260568"/>
          </a:xfrm>
        </p:spPr>
        <p:txBody>
          <a:bodyPr>
            <a:normAutofit fontScale="92500" lnSpcReduction="20000"/>
          </a:bodyPr>
          <a:lstStyle/>
          <a:p>
            <a:pPr>
              <a:lnSpc>
                <a:spcPct val="120000"/>
              </a:lnSpc>
              <a:spcBef>
                <a:spcPts val="0"/>
              </a:spcBef>
              <a:spcAft>
                <a:spcPts val="600"/>
              </a:spcAft>
            </a:pPr>
            <a:r>
              <a:rPr lang="en-GB" sz="3300" dirty="0"/>
              <a:t>The </a:t>
            </a:r>
            <a:r>
              <a:rPr lang="en-GB" sz="3300" b="1" dirty="0" err="1">
                <a:highlight>
                  <a:srgbClr val="FFFF00"/>
                </a:highlight>
              </a:rPr>
              <a:t>Goto</a:t>
            </a:r>
            <a:r>
              <a:rPr lang="en-GB" sz="3300" dirty="0">
                <a:highlight>
                  <a:srgbClr val="FFFF00"/>
                </a:highlight>
              </a:rPr>
              <a:t> command </a:t>
            </a:r>
            <a:r>
              <a:rPr lang="en-GB" sz="3300" dirty="0"/>
              <a:t>transfers control from one part of the script to another part of the script, in the same bat file.</a:t>
            </a:r>
          </a:p>
          <a:p>
            <a:pPr>
              <a:lnSpc>
                <a:spcPct val="120000"/>
              </a:lnSpc>
              <a:spcBef>
                <a:spcPts val="0"/>
              </a:spcBef>
              <a:spcAft>
                <a:spcPts val="600"/>
              </a:spcAft>
            </a:pPr>
            <a:r>
              <a:rPr lang="en-GB" sz="3300" dirty="0"/>
              <a:t>The syntax uses the </a:t>
            </a:r>
            <a:r>
              <a:rPr lang="en-GB" sz="3300" b="1" dirty="0"/>
              <a:t>Goto</a:t>
            </a:r>
            <a:r>
              <a:rPr lang="en-GB" sz="3300" dirty="0"/>
              <a:t> command followed by a </a:t>
            </a:r>
            <a:r>
              <a:rPr lang="en-GB" sz="3300" b="1" dirty="0">
                <a:highlight>
                  <a:srgbClr val="FFFF00"/>
                </a:highlight>
              </a:rPr>
              <a:t>Label name</a:t>
            </a:r>
            <a:r>
              <a:rPr lang="en-GB" sz="3300" dirty="0">
                <a:highlight>
                  <a:srgbClr val="FFFF00"/>
                </a:highlight>
              </a:rPr>
              <a:t> </a:t>
            </a:r>
            <a:r>
              <a:rPr lang="en-GB" sz="3300" dirty="0"/>
              <a:t>that is defined by the coder.</a:t>
            </a:r>
          </a:p>
          <a:p>
            <a:pPr>
              <a:lnSpc>
                <a:spcPct val="120000"/>
              </a:lnSpc>
              <a:spcBef>
                <a:spcPts val="0"/>
              </a:spcBef>
              <a:spcAft>
                <a:spcPts val="600"/>
              </a:spcAft>
            </a:pPr>
            <a:r>
              <a:rPr lang="en-GB" sz="3300" dirty="0"/>
              <a:t>Then place a </a:t>
            </a:r>
            <a:r>
              <a:rPr lang="en-GB" sz="3300" b="1" dirty="0">
                <a:highlight>
                  <a:srgbClr val="FFFF00"/>
                </a:highlight>
              </a:rPr>
              <a:t>colon</a:t>
            </a:r>
            <a:r>
              <a:rPr lang="en-GB" sz="3300" dirty="0">
                <a:highlight>
                  <a:srgbClr val="FFFF00"/>
                </a:highlight>
              </a:rPr>
              <a:t> : followed by a </a:t>
            </a:r>
            <a:r>
              <a:rPr lang="en-GB" sz="3300" b="1" dirty="0">
                <a:highlight>
                  <a:srgbClr val="FFFF00"/>
                </a:highlight>
              </a:rPr>
              <a:t>label name </a:t>
            </a:r>
            <a:r>
              <a:rPr lang="en-GB" sz="3300" dirty="0">
                <a:highlight>
                  <a:srgbClr val="FFFF00"/>
                </a:highlight>
              </a:rPr>
              <a:t>where you want the code to jump to</a:t>
            </a:r>
            <a:r>
              <a:rPr lang="en-GB" sz="3300" dirty="0"/>
              <a:t>. In the syntax below </a:t>
            </a:r>
            <a:r>
              <a:rPr lang="en-GB" sz="3300" b="1" dirty="0"/>
              <a:t>:</a:t>
            </a:r>
            <a:r>
              <a:rPr lang="en-GB" sz="3300" b="1" dirty="0" err="1"/>
              <a:t>Mylabel</a:t>
            </a:r>
            <a:r>
              <a:rPr lang="en-GB" sz="3300" dirty="0"/>
              <a:t> is used to define the transfer point in the script. </a:t>
            </a:r>
          </a:p>
          <a:p>
            <a:pPr>
              <a:lnSpc>
                <a:spcPct val="120000"/>
              </a:lnSpc>
              <a:spcBef>
                <a:spcPts val="0"/>
              </a:spcBef>
              <a:spcAft>
                <a:spcPts val="600"/>
              </a:spcAft>
            </a:pPr>
            <a:r>
              <a:rPr lang="en-GB" sz="3300" dirty="0"/>
              <a:t>Syntax:</a:t>
            </a:r>
          </a:p>
          <a:p>
            <a:pPr marL="0" indent="0">
              <a:lnSpc>
                <a:spcPct val="120000"/>
              </a:lnSpc>
              <a:spcBef>
                <a:spcPts val="0"/>
              </a:spcBef>
              <a:spcAft>
                <a:spcPts val="600"/>
              </a:spcAft>
              <a:buNone/>
            </a:pPr>
            <a:br>
              <a:rPr lang="en-GB" sz="3600" dirty="0"/>
            </a:br>
            <a:endParaRPr lang="en-GB" sz="3600" dirty="0"/>
          </a:p>
        </p:txBody>
      </p:sp>
      <p:sp>
        <p:nvSpPr>
          <p:cNvPr id="3" name="TextBox 2">
            <a:extLst>
              <a:ext uri="{FF2B5EF4-FFF2-40B4-BE49-F238E27FC236}">
                <a16:creationId xmlns:a16="http://schemas.microsoft.com/office/drawing/2014/main" id="{D8983373-72BB-3489-B595-11FA71C48FA1}"/>
              </a:ext>
            </a:extLst>
          </p:cNvPr>
          <p:cNvSpPr txBox="1"/>
          <p:nvPr/>
        </p:nvSpPr>
        <p:spPr>
          <a:xfrm>
            <a:off x="1773141" y="5248879"/>
            <a:ext cx="3172570" cy="1477328"/>
          </a:xfrm>
          <a:prstGeom prst="rect">
            <a:avLst/>
          </a:prstGeom>
          <a:noFill/>
        </p:spPr>
        <p:txBody>
          <a:bodyPr wrap="square" rtlCol="0">
            <a:spAutoFit/>
          </a:bodyPr>
          <a:lstStyle/>
          <a:p>
            <a:r>
              <a:rPr lang="en-GB" sz="3600" dirty="0">
                <a:cs typeface="Courier New" panose="02070309020205020404" pitchFamily="49" charset="0"/>
              </a:rPr>
              <a:t>Goto </a:t>
            </a:r>
            <a:r>
              <a:rPr lang="en-GB" sz="3600" dirty="0" err="1">
                <a:cs typeface="Courier New" panose="02070309020205020404" pitchFamily="49" charset="0"/>
              </a:rPr>
              <a:t>Mylabel</a:t>
            </a:r>
            <a:br>
              <a:rPr lang="en-GB" sz="3600" dirty="0">
                <a:cs typeface="Courier New" panose="02070309020205020404" pitchFamily="49" charset="0"/>
              </a:rPr>
            </a:br>
            <a:r>
              <a:rPr lang="en-GB" sz="3600" dirty="0">
                <a:cs typeface="Courier New" panose="02070309020205020404" pitchFamily="49" charset="0"/>
              </a:rPr>
              <a:t>:</a:t>
            </a:r>
            <a:r>
              <a:rPr lang="en-GB" sz="3600" dirty="0" err="1">
                <a:cs typeface="Courier New" panose="02070309020205020404" pitchFamily="49" charset="0"/>
              </a:rPr>
              <a:t>Mylabel</a:t>
            </a:r>
            <a:endParaRPr lang="en-GB" sz="3600" dirty="0">
              <a:cs typeface="Courier New" panose="02070309020205020404" pitchFamily="49" charset="0"/>
            </a:endParaRPr>
          </a:p>
          <a:p>
            <a:endParaRPr lang="en-GB" dirty="0"/>
          </a:p>
        </p:txBody>
      </p:sp>
      <p:pic>
        <p:nvPicPr>
          <p:cNvPr id="4" name="Picture 3" descr="A close-up of a blue background&#10;&#10;Description automatically generated">
            <a:extLst>
              <a:ext uri="{FF2B5EF4-FFF2-40B4-BE49-F238E27FC236}">
                <a16:creationId xmlns:a16="http://schemas.microsoft.com/office/drawing/2014/main" id="{6F841246-76A1-5F1D-BDEF-9C5EAF394E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5296" y="6690"/>
            <a:ext cx="4076704" cy="1590742"/>
          </a:xfrm>
          <a:prstGeom prst="rect">
            <a:avLst/>
          </a:prstGeom>
        </p:spPr>
      </p:pic>
    </p:spTree>
    <p:extLst>
      <p:ext uri="{BB962C8B-B14F-4D97-AF65-F5344CB8AC3E}">
        <p14:creationId xmlns:p14="http://schemas.microsoft.com/office/powerpoint/2010/main" val="3258162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1516" y="278535"/>
            <a:ext cx="10998362" cy="1033669"/>
          </a:xfrm>
        </p:spPr>
        <p:txBody>
          <a:bodyPr>
            <a:normAutofit fontScale="90000"/>
          </a:bodyPr>
          <a:lstStyle/>
          <a:p>
            <a:r>
              <a:rPr lang="en-GB" sz="4800" b="1" dirty="0">
                <a:highlight>
                  <a:srgbClr val="FFFF00"/>
                </a:highlight>
              </a:rPr>
              <a:t>Show:</a:t>
            </a:r>
            <a:r>
              <a:rPr lang="en-GB" sz="4800" b="1" dirty="0">
                <a:solidFill>
                  <a:schemeClr val="bg1"/>
                </a:solidFill>
              </a:rPr>
              <a:t> </a:t>
            </a:r>
            <a:r>
              <a:rPr lang="en-GB" sz="4800" b="1" dirty="0">
                <a:solidFill>
                  <a:srgbClr val="FFFFFF"/>
                </a:solidFill>
              </a:rPr>
              <a:t>Goto command - </a:t>
            </a:r>
            <a:r>
              <a:rPr lang="pt-BR" sz="4800" b="1" dirty="0">
                <a:solidFill>
                  <a:srgbClr val="FFFFFF"/>
                </a:solidFill>
              </a:rPr>
              <a:t>OS 5 - 4 Goto command</a:t>
            </a:r>
            <a:endParaRPr lang="en-GB" sz="48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pPr marL="0" indent="0">
              <a:buNone/>
            </a:pPr>
            <a:br>
              <a:rPr lang="en-GB" dirty="0"/>
            </a:br>
            <a:endParaRPr lang="en-GB" dirty="0"/>
          </a:p>
        </p:txBody>
      </p:sp>
      <p:pic>
        <p:nvPicPr>
          <p:cNvPr id="6" name="Picture 5">
            <a:extLst>
              <a:ext uri="{FF2B5EF4-FFF2-40B4-BE49-F238E27FC236}">
                <a16:creationId xmlns:a16="http://schemas.microsoft.com/office/drawing/2014/main" id="{9DACAD9B-3D89-DD99-F185-33081E6BBDF0}"/>
              </a:ext>
            </a:extLst>
          </p:cNvPr>
          <p:cNvPicPr>
            <a:picLocks noChangeAspect="1"/>
          </p:cNvPicPr>
          <p:nvPr/>
        </p:nvPicPr>
        <p:blipFill>
          <a:blip r:embed="rId3"/>
          <a:stretch>
            <a:fillRect/>
          </a:stretch>
        </p:blipFill>
        <p:spPr>
          <a:xfrm>
            <a:off x="451516" y="2801748"/>
            <a:ext cx="8448675" cy="2857500"/>
          </a:xfrm>
          <a:prstGeom prst="rect">
            <a:avLst/>
          </a:prstGeom>
        </p:spPr>
      </p:pic>
      <p:sp>
        <p:nvSpPr>
          <p:cNvPr id="7" name="TextBox 6">
            <a:extLst>
              <a:ext uri="{FF2B5EF4-FFF2-40B4-BE49-F238E27FC236}">
                <a16:creationId xmlns:a16="http://schemas.microsoft.com/office/drawing/2014/main" id="{48D1E565-A16F-BF8F-3E3A-3EDAC968568F}"/>
              </a:ext>
            </a:extLst>
          </p:cNvPr>
          <p:cNvSpPr txBox="1"/>
          <p:nvPr/>
        </p:nvSpPr>
        <p:spPr>
          <a:xfrm>
            <a:off x="314268" y="1769671"/>
            <a:ext cx="10703381" cy="1077218"/>
          </a:xfrm>
          <a:prstGeom prst="rect">
            <a:avLst/>
          </a:prstGeom>
          <a:noFill/>
        </p:spPr>
        <p:txBody>
          <a:bodyPr wrap="square" rtlCol="0">
            <a:spAutoFit/>
          </a:bodyPr>
          <a:lstStyle/>
          <a:p>
            <a:r>
              <a:rPr lang="en-GB" sz="3200" dirty="0"/>
              <a:t>In this example the console skips from line 3 to line 5 missing out line 4. </a:t>
            </a:r>
          </a:p>
        </p:txBody>
      </p:sp>
      <p:pic>
        <p:nvPicPr>
          <p:cNvPr id="5" name="Picture 4">
            <a:extLst>
              <a:ext uri="{FF2B5EF4-FFF2-40B4-BE49-F238E27FC236}">
                <a16:creationId xmlns:a16="http://schemas.microsoft.com/office/drawing/2014/main" id="{534F65AB-33C3-4E99-82E7-F931EFA215A2}"/>
              </a:ext>
            </a:extLst>
          </p:cNvPr>
          <p:cNvPicPr>
            <a:picLocks noChangeAspect="1"/>
          </p:cNvPicPr>
          <p:nvPr/>
        </p:nvPicPr>
        <p:blipFill rotWithShape="1">
          <a:blip r:embed="rId4"/>
          <a:srcRect b="21656"/>
          <a:stretch/>
        </p:blipFill>
        <p:spPr>
          <a:xfrm>
            <a:off x="5631669" y="4361035"/>
            <a:ext cx="6108815" cy="1573104"/>
          </a:xfrm>
          <a:prstGeom prst="rect">
            <a:avLst/>
          </a:prstGeom>
        </p:spPr>
      </p:pic>
    </p:spTree>
    <p:extLst>
      <p:ext uri="{BB962C8B-B14F-4D97-AF65-F5344CB8AC3E}">
        <p14:creationId xmlns:p14="http://schemas.microsoft.com/office/powerpoint/2010/main" val="1848135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08411" y="328531"/>
            <a:ext cx="9895951" cy="1033669"/>
          </a:xfrm>
        </p:spPr>
        <p:txBody>
          <a:bodyPr>
            <a:normAutofit/>
          </a:bodyPr>
          <a:lstStyle/>
          <a:p>
            <a:r>
              <a:rPr lang="en-GB" sz="5400" b="1" dirty="0">
                <a:solidFill>
                  <a:srgbClr val="FFFFFF"/>
                </a:solidFill>
              </a:rPr>
              <a:t>Batch: </a:t>
            </a:r>
            <a:r>
              <a:rPr lang="en-GB" sz="5400" b="1" dirty="0">
                <a:solidFill>
                  <a:srgbClr val="002060"/>
                </a:solidFill>
                <a:highlight>
                  <a:srgbClr val="FFFF00"/>
                </a:highlight>
              </a:rPr>
              <a:t>if else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08411" y="1664485"/>
            <a:ext cx="11056375" cy="5030180"/>
          </a:xfrm>
        </p:spPr>
        <p:txBody>
          <a:bodyPr>
            <a:normAutofit lnSpcReduction="10000"/>
          </a:bodyPr>
          <a:lstStyle/>
          <a:p>
            <a:pPr marL="0" indent="0" fontAlgn="base">
              <a:lnSpc>
                <a:spcPct val="107000"/>
              </a:lnSpc>
              <a:buNone/>
              <a:tabLst>
                <a:tab pos="457200" algn="l"/>
              </a:tabLst>
            </a:pPr>
            <a:r>
              <a:rPr lang="en-GB" sz="3200" dirty="0"/>
              <a:t>We can use </a:t>
            </a:r>
            <a:r>
              <a:rPr lang="en-GB" sz="3200" b="1" dirty="0">
                <a:highlight>
                  <a:srgbClr val="FFFF00"/>
                </a:highlight>
              </a:rPr>
              <a:t>If</a:t>
            </a:r>
            <a:r>
              <a:rPr lang="en-GB" sz="3200" dirty="0"/>
              <a:t> and </a:t>
            </a:r>
            <a:r>
              <a:rPr lang="en-GB" sz="3200" b="1" dirty="0">
                <a:highlight>
                  <a:srgbClr val="FFFF00"/>
                </a:highlight>
              </a:rPr>
              <a:t>If else</a:t>
            </a:r>
            <a:r>
              <a:rPr lang="en-GB" sz="3200" b="1" dirty="0"/>
              <a:t> </a:t>
            </a:r>
            <a:r>
              <a:rPr lang="en-GB" sz="3200" dirty="0"/>
              <a:t>statements in bat.</a:t>
            </a:r>
          </a:p>
          <a:p>
            <a:pPr marL="0" indent="0" fontAlgn="base">
              <a:lnSpc>
                <a:spcPct val="107000"/>
              </a:lnSpc>
              <a:buNone/>
              <a:tabLst>
                <a:tab pos="457200" algn="l"/>
              </a:tabLst>
            </a:pPr>
            <a:r>
              <a:rPr lang="en-GB" sz="3200" b="1" i="0" dirty="0">
                <a:solidFill>
                  <a:srgbClr val="333333"/>
                </a:solidFill>
                <a:effectLst/>
              </a:rPr>
              <a:t>if else</a:t>
            </a:r>
            <a:r>
              <a:rPr lang="en-GB" sz="3200" b="0" i="0" dirty="0">
                <a:solidFill>
                  <a:srgbClr val="333333"/>
                </a:solidFill>
                <a:effectLst/>
              </a:rPr>
              <a:t> </a:t>
            </a:r>
            <a:r>
              <a:rPr lang="en-GB" sz="3200" b="1" i="0" dirty="0">
                <a:solidFill>
                  <a:srgbClr val="333333"/>
                </a:solidFill>
                <a:effectLst/>
              </a:rPr>
              <a:t>statements</a:t>
            </a:r>
            <a:r>
              <a:rPr lang="en-GB" sz="3200" b="0" i="0" dirty="0">
                <a:solidFill>
                  <a:srgbClr val="333333"/>
                </a:solidFill>
                <a:effectLst/>
              </a:rPr>
              <a:t> are </a:t>
            </a:r>
            <a:r>
              <a:rPr lang="en-GB" sz="3200" b="1" i="0" dirty="0">
                <a:solidFill>
                  <a:srgbClr val="333333"/>
                </a:solidFill>
                <a:effectLst/>
                <a:highlight>
                  <a:srgbClr val="FFFF00"/>
                </a:highlight>
              </a:rPr>
              <a:t>decision making </a:t>
            </a:r>
            <a:r>
              <a:rPr lang="en-GB" sz="3200" b="0" i="0" dirty="0">
                <a:solidFill>
                  <a:srgbClr val="333333"/>
                </a:solidFill>
                <a:effectLst/>
                <a:highlight>
                  <a:srgbClr val="FFFF00"/>
                </a:highlight>
              </a:rPr>
              <a:t>structures</a:t>
            </a:r>
            <a:r>
              <a:rPr lang="en-GB" sz="3200" b="0" i="0" dirty="0">
                <a:solidFill>
                  <a:srgbClr val="333333"/>
                </a:solidFill>
                <a:effectLst/>
              </a:rPr>
              <a:t> used in Batch scripts.</a:t>
            </a:r>
            <a:endParaRPr lang="en-GB" sz="3200" dirty="0"/>
          </a:p>
          <a:p>
            <a:pPr fontAlgn="base">
              <a:lnSpc>
                <a:spcPct val="107000"/>
              </a:lnSpc>
              <a:tabLst>
                <a:tab pos="457200" algn="l"/>
              </a:tabLst>
            </a:pPr>
            <a:r>
              <a:rPr lang="en-GB" sz="3200" dirty="0"/>
              <a:t>With an </a:t>
            </a:r>
            <a:r>
              <a:rPr lang="en-GB" sz="3200" b="1" dirty="0">
                <a:highlight>
                  <a:srgbClr val="FFFF00"/>
                </a:highlight>
              </a:rPr>
              <a:t>If statement</a:t>
            </a:r>
            <a:r>
              <a:rPr lang="en-GB" sz="3200" b="1" dirty="0"/>
              <a:t>: </a:t>
            </a:r>
            <a:r>
              <a:rPr lang="en-GB" sz="3200" dirty="0"/>
              <a:t>First a condition is checked, if it is true, the statements are executed:</a:t>
            </a:r>
          </a:p>
          <a:p>
            <a:pPr marL="0" indent="0" algn="ctr" fontAlgn="base">
              <a:lnSpc>
                <a:spcPct val="107000"/>
              </a:lnSpc>
              <a:buNone/>
              <a:tabLst>
                <a:tab pos="457200" algn="l"/>
              </a:tabLst>
            </a:pPr>
            <a:r>
              <a:rPr lang="en-GB" sz="2400" b="1" dirty="0">
                <a:latin typeface="Courier New" panose="02070309020205020404" pitchFamily="49" charset="0"/>
                <a:cs typeface="Courier New" panose="02070309020205020404" pitchFamily="49" charset="0"/>
              </a:rPr>
              <a:t>	</a:t>
            </a:r>
            <a:r>
              <a:rPr lang="en-GB" b="1" dirty="0">
                <a:latin typeface="Courier New" panose="02070309020205020404" pitchFamily="49" charset="0"/>
                <a:cs typeface="Courier New" panose="02070309020205020404" pitchFamily="49" charset="0"/>
              </a:rPr>
              <a:t>if (condition) do something</a:t>
            </a:r>
          </a:p>
          <a:p>
            <a:pPr fontAlgn="base">
              <a:lnSpc>
                <a:spcPct val="107000"/>
              </a:lnSpc>
              <a:tabLst>
                <a:tab pos="457200" algn="l"/>
              </a:tabLst>
            </a:pPr>
            <a:r>
              <a:rPr lang="en-GB" sz="3200" dirty="0"/>
              <a:t>With an </a:t>
            </a:r>
            <a:r>
              <a:rPr lang="en-GB" sz="3200" b="1" dirty="0">
                <a:highlight>
                  <a:srgbClr val="FFFF00"/>
                </a:highlight>
              </a:rPr>
              <a:t>if else statement: </a:t>
            </a:r>
            <a:r>
              <a:rPr lang="en-GB" sz="3200" dirty="0"/>
              <a:t>First the </a:t>
            </a:r>
            <a:r>
              <a:rPr lang="en-GB" sz="3200" b="1" dirty="0"/>
              <a:t>if condition </a:t>
            </a:r>
            <a:r>
              <a:rPr lang="en-GB" sz="3200" dirty="0"/>
              <a:t>is checked and if true: statement1 is executed, </a:t>
            </a:r>
            <a:r>
              <a:rPr lang="en-GB" sz="3200" b="1" dirty="0"/>
              <a:t>else</a:t>
            </a:r>
            <a:r>
              <a:rPr lang="en-GB" sz="3200" dirty="0"/>
              <a:t> statement2 is executed.</a:t>
            </a:r>
          </a:p>
          <a:p>
            <a:pPr marL="0" indent="0" algn="ctr"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if (condition)(statement1) else (statement2)</a:t>
            </a:r>
          </a:p>
        </p:txBody>
      </p:sp>
      <p:pic>
        <p:nvPicPr>
          <p:cNvPr id="3" name="Picture 2" descr="A close-up of a blue background&#10;&#10;Description automatically generated">
            <a:extLst>
              <a:ext uri="{FF2B5EF4-FFF2-40B4-BE49-F238E27FC236}">
                <a16:creationId xmlns:a16="http://schemas.microsoft.com/office/drawing/2014/main" id="{63EC6DE1-8487-FCE9-3FC0-6A46CAF7C53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5296" y="6690"/>
            <a:ext cx="4076704" cy="1590742"/>
          </a:xfrm>
          <a:prstGeom prst="rect">
            <a:avLst/>
          </a:prstGeom>
        </p:spPr>
      </p:pic>
    </p:spTree>
    <p:extLst>
      <p:ext uri="{BB962C8B-B14F-4D97-AF65-F5344CB8AC3E}">
        <p14:creationId xmlns:p14="http://schemas.microsoft.com/office/powerpoint/2010/main" val="3824265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9373"/>
            <a:ext cx="9895951" cy="1033669"/>
          </a:xfrm>
        </p:spPr>
        <p:txBody>
          <a:bodyPr>
            <a:normAutofit/>
          </a:bodyPr>
          <a:lstStyle/>
          <a:p>
            <a:r>
              <a:rPr lang="en-GB" sz="4800" b="1">
                <a:solidFill>
                  <a:srgbClr val="FFFFFF"/>
                </a:solidFill>
              </a:rPr>
              <a:t>Example: if else</a:t>
            </a:r>
            <a:endParaRPr lang="en-GB" sz="4800" b="1" dirty="0">
              <a:solidFill>
                <a:srgbClr val="FFFFFF"/>
              </a:solidFill>
            </a:endParaRPr>
          </a:p>
        </p:txBody>
      </p:sp>
      <p:pic>
        <p:nvPicPr>
          <p:cNvPr id="5" name="Picture 4">
            <a:extLst>
              <a:ext uri="{FF2B5EF4-FFF2-40B4-BE49-F238E27FC236}">
                <a16:creationId xmlns:a16="http://schemas.microsoft.com/office/drawing/2014/main" id="{A3FF8AF5-4CE8-4BF0-B2A5-1CC0171F2E04}"/>
              </a:ext>
            </a:extLst>
          </p:cNvPr>
          <p:cNvPicPr>
            <a:picLocks noChangeAspect="1"/>
          </p:cNvPicPr>
          <p:nvPr/>
        </p:nvPicPr>
        <p:blipFill>
          <a:blip r:embed="rId3"/>
          <a:srcRect t="1744"/>
          <a:stretch>
            <a:fillRect/>
          </a:stretch>
        </p:blipFill>
        <p:spPr>
          <a:xfrm>
            <a:off x="0" y="1749286"/>
            <a:ext cx="12128269" cy="4643825"/>
          </a:xfrm>
          <a:prstGeom prst="rect">
            <a:avLst/>
          </a:prstGeom>
        </p:spPr>
      </p:pic>
      <p:pic>
        <p:nvPicPr>
          <p:cNvPr id="13" name="Picture 12">
            <a:extLst>
              <a:ext uri="{FF2B5EF4-FFF2-40B4-BE49-F238E27FC236}">
                <a16:creationId xmlns:a16="http://schemas.microsoft.com/office/drawing/2014/main" id="{13621D29-F89A-404E-A735-582A722541E7}"/>
              </a:ext>
            </a:extLst>
          </p:cNvPr>
          <p:cNvPicPr>
            <a:picLocks noChangeAspect="1"/>
          </p:cNvPicPr>
          <p:nvPr/>
        </p:nvPicPr>
        <p:blipFill>
          <a:blip r:embed="rId4"/>
          <a:stretch>
            <a:fillRect/>
          </a:stretch>
        </p:blipFill>
        <p:spPr>
          <a:xfrm>
            <a:off x="5668454" y="3090257"/>
            <a:ext cx="5346821" cy="1747750"/>
          </a:xfrm>
          <a:prstGeom prst="rect">
            <a:avLst/>
          </a:prstGeom>
        </p:spPr>
      </p:pic>
      <p:sp>
        <p:nvSpPr>
          <p:cNvPr id="3" name="TextBox 2">
            <a:extLst>
              <a:ext uri="{FF2B5EF4-FFF2-40B4-BE49-F238E27FC236}">
                <a16:creationId xmlns:a16="http://schemas.microsoft.com/office/drawing/2014/main" id="{96D01501-F67F-4985-97B0-CD2D29B80F1E}"/>
              </a:ext>
            </a:extLst>
          </p:cNvPr>
          <p:cNvSpPr txBox="1"/>
          <p:nvPr/>
        </p:nvSpPr>
        <p:spPr>
          <a:xfrm>
            <a:off x="3750888" y="1655727"/>
            <a:ext cx="7957218" cy="1384995"/>
          </a:xfrm>
          <a:prstGeom prst="rect">
            <a:avLst/>
          </a:prstGeom>
          <a:noFill/>
          <a:ln w="12700">
            <a:solidFill>
              <a:schemeClr val="accent1"/>
            </a:solidFill>
          </a:ln>
        </p:spPr>
        <p:txBody>
          <a:bodyPr wrap="square" rtlCol="0">
            <a:spAutoFit/>
          </a:bodyPr>
          <a:lstStyle/>
          <a:p>
            <a:r>
              <a:rPr lang="en-GB" sz="2800"/>
              <a:t>In this example, after setting variables, the first two </a:t>
            </a:r>
            <a:r>
              <a:rPr lang="en-GB" sz="2800" b="1"/>
              <a:t>if statements </a:t>
            </a:r>
            <a:r>
              <a:rPr lang="en-GB" sz="2800"/>
              <a:t>are true, and the </a:t>
            </a:r>
            <a:r>
              <a:rPr lang="en-GB" sz="2800" b="1"/>
              <a:t>if else </a:t>
            </a:r>
            <a:r>
              <a:rPr lang="en-GB" sz="2800"/>
              <a:t>if statements are false, and output the else statements.</a:t>
            </a:r>
            <a:endParaRPr lang="en-GB" sz="2800" dirty="0"/>
          </a:p>
        </p:txBody>
      </p:sp>
      <p:pic>
        <p:nvPicPr>
          <p:cNvPr id="4" name="Picture 3" descr="A close-up of a blue background&#10;&#10;Description automatically generated">
            <a:extLst>
              <a:ext uri="{FF2B5EF4-FFF2-40B4-BE49-F238E27FC236}">
                <a16:creationId xmlns:a16="http://schemas.microsoft.com/office/drawing/2014/main" id="{D82AAF20-A62E-9DFB-AF19-E8FE933600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15296" y="6690"/>
            <a:ext cx="4076704" cy="1590742"/>
          </a:xfrm>
          <a:prstGeom prst="rect">
            <a:avLst/>
          </a:prstGeom>
        </p:spPr>
      </p:pic>
    </p:spTree>
    <p:extLst>
      <p:ext uri="{BB962C8B-B14F-4D97-AF65-F5344CB8AC3E}">
        <p14:creationId xmlns:p14="http://schemas.microsoft.com/office/powerpoint/2010/main" val="1830356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5983" y="338372"/>
            <a:ext cx="9895951" cy="1033669"/>
          </a:xfrm>
        </p:spPr>
        <p:txBody>
          <a:bodyPr>
            <a:normAutofit/>
          </a:bodyPr>
          <a:lstStyle/>
          <a:p>
            <a:r>
              <a:rPr lang="en-GB" sz="6600" b="1" dirty="0">
                <a:solidFill>
                  <a:srgbClr val="FFFFFF"/>
                </a:solidFill>
              </a:rPr>
              <a:t>Bg. </a:t>
            </a:r>
            <a:r>
              <a:rPr lang="en-GB" sz="4800" b="1" dirty="0">
                <a:solidFill>
                  <a:srgbClr val="FFFFFF"/>
                </a:solidFill>
              </a:rPr>
              <a:t>If else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a:bodyPr>
          <a:lstStyle/>
          <a:p>
            <a:pPr fontAlgn="base">
              <a:lnSpc>
                <a:spcPct val="107000"/>
              </a:lnSpc>
              <a:tabLst>
                <a:tab pos="457200" algn="l"/>
              </a:tabLst>
            </a:pPr>
            <a:r>
              <a:rPr lang="en-GB" b="0" i="0" dirty="0">
                <a:solidFill>
                  <a:srgbClr val="333333"/>
                </a:solidFill>
                <a:effectLst/>
              </a:rPr>
              <a:t>Computers are all about </a:t>
            </a:r>
            <a:r>
              <a:rPr lang="en-GB" b="1" i="0" dirty="0">
                <a:solidFill>
                  <a:srgbClr val="333333"/>
                </a:solidFill>
                <a:effectLst/>
              </a:rPr>
              <a:t>1s and 0s</a:t>
            </a:r>
            <a:r>
              <a:rPr lang="en-GB" b="0" i="0" dirty="0">
                <a:solidFill>
                  <a:srgbClr val="333333"/>
                </a:solidFill>
                <a:effectLst/>
              </a:rPr>
              <a:t>.</a:t>
            </a:r>
          </a:p>
          <a:p>
            <a:pPr fontAlgn="base">
              <a:lnSpc>
                <a:spcPct val="107000"/>
              </a:lnSpc>
              <a:tabLst>
                <a:tab pos="457200" algn="l"/>
              </a:tabLst>
            </a:pPr>
            <a:r>
              <a:rPr lang="en-GB" dirty="0"/>
              <a:t>The circuits in a computer's </a:t>
            </a:r>
            <a:r>
              <a:rPr lang="en-GB" b="1" dirty="0"/>
              <a:t>processor</a:t>
            </a:r>
            <a:r>
              <a:rPr lang="en-GB" dirty="0"/>
              <a:t> are </a:t>
            </a:r>
            <a:r>
              <a:rPr lang="en-GB" b="1" dirty="0"/>
              <a:t>made up of transistors</a:t>
            </a:r>
            <a:r>
              <a:rPr lang="en-GB" dirty="0"/>
              <a:t>. </a:t>
            </a:r>
          </a:p>
          <a:p>
            <a:pPr fontAlgn="base">
              <a:lnSpc>
                <a:spcPct val="107000"/>
              </a:lnSpc>
              <a:tabLst>
                <a:tab pos="457200" algn="l"/>
              </a:tabLst>
            </a:pPr>
            <a:r>
              <a:rPr lang="en-GB" dirty="0"/>
              <a:t>A </a:t>
            </a:r>
            <a:r>
              <a:rPr lang="en-GB" b="1" dirty="0"/>
              <a:t>transistor is a tiny switch </a:t>
            </a:r>
            <a:r>
              <a:rPr lang="en-GB" dirty="0"/>
              <a:t>that is </a:t>
            </a:r>
            <a:r>
              <a:rPr lang="en-GB" b="1" dirty="0"/>
              <a:t>activated by electronic signals</a:t>
            </a:r>
            <a:r>
              <a:rPr lang="en-GB" dirty="0"/>
              <a:t>. </a:t>
            </a:r>
          </a:p>
          <a:p>
            <a:pPr fontAlgn="base">
              <a:lnSpc>
                <a:spcPct val="107000"/>
              </a:lnSpc>
              <a:tabLst>
                <a:tab pos="457200" algn="l"/>
              </a:tabLst>
            </a:pPr>
            <a:r>
              <a:rPr lang="en-GB" dirty="0"/>
              <a:t>The binary numbers </a:t>
            </a:r>
            <a:r>
              <a:rPr lang="en-GB" b="1" dirty="0"/>
              <a:t>1 and 0 </a:t>
            </a:r>
            <a:r>
              <a:rPr lang="en-GB" dirty="0"/>
              <a:t>reflect the </a:t>
            </a:r>
            <a:r>
              <a:rPr lang="en-GB" b="1" dirty="0"/>
              <a:t>on and off states of a transistor</a:t>
            </a:r>
            <a:r>
              <a:rPr lang="en-GB" dirty="0"/>
              <a:t>.</a:t>
            </a:r>
          </a:p>
          <a:p>
            <a:pPr fontAlgn="base">
              <a:lnSpc>
                <a:spcPct val="107000"/>
              </a:lnSpc>
              <a:tabLst>
                <a:tab pos="457200" algn="l"/>
              </a:tabLst>
            </a:pPr>
            <a:r>
              <a:rPr lang="en-GB" b="1" i="0" dirty="0">
                <a:solidFill>
                  <a:srgbClr val="333333"/>
                </a:solidFill>
                <a:effectLst/>
              </a:rPr>
              <a:t>Programming logic </a:t>
            </a:r>
            <a:r>
              <a:rPr lang="en-GB" b="0" i="0" dirty="0">
                <a:solidFill>
                  <a:srgbClr val="333333"/>
                </a:solidFill>
                <a:effectLst/>
              </a:rPr>
              <a:t>is also all about </a:t>
            </a:r>
            <a:r>
              <a:rPr lang="en-GB" b="1" i="0" dirty="0">
                <a:solidFill>
                  <a:srgbClr val="333333"/>
                </a:solidFill>
                <a:effectLst/>
              </a:rPr>
              <a:t>1s for True or 0s for False</a:t>
            </a:r>
            <a:r>
              <a:rPr lang="en-GB" b="0" i="0" dirty="0">
                <a:solidFill>
                  <a:srgbClr val="333333"/>
                </a:solidFill>
                <a:effectLst/>
              </a:rPr>
              <a:t>. </a:t>
            </a:r>
          </a:p>
          <a:p>
            <a:pPr fontAlgn="base">
              <a:lnSpc>
                <a:spcPct val="107000"/>
              </a:lnSpc>
              <a:tabLst>
                <a:tab pos="457200" algn="l"/>
              </a:tabLst>
            </a:pPr>
            <a:r>
              <a:rPr lang="en-GB" b="0" i="0" dirty="0">
                <a:solidFill>
                  <a:srgbClr val="333333"/>
                </a:solidFill>
                <a:effectLst/>
              </a:rPr>
              <a:t>Like other scripting &amp; programming languages, </a:t>
            </a:r>
            <a:r>
              <a:rPr lang="en-GB" dirty="0"/>
              <a:t>batch uses </a:t>
            </a:r>
            <a:r>
              <a:rPr lang="en-GB" b="1" i="0" dirty="0">
                <a:solidFill>
                  <a:srgbClr val="333333"/>
                </a:solidFill>
                <a:effectLst/>
              </a:rPr>
              <a:t>if else statements </a:t>
            </a:r>
            <a:r>
              <a:rPr lang="en-GB" b="0" i="0" dirty="0">
                <a:solidFill>
                  <a:srgbClr val="333333"/>
                </a:solidFill>
                <a:effectLst/>
              </a:rPr>
              <a:t>to make a decision between </a:t>
            </a:r>
            <a:r>
              <a:rPr lang="en-GB" b="1" i="0" dirty="0">
                <a:solidFill>
                  <a:srgbClr val="333333"/>
                </a:solidFill>
                <a:effectLst/>
              </a:rPr>
              <a:t>true or false </a:t>
            </a:r>
            <a:r>
              <a:rPr lang="en-GB" b="0" i="0" dirty="0">
                <a:solidFill>
                  <a:srgbClr val="333333"/>
                </a:solidFill>
                <a:effectLst/>
              </a:rPr>
              <a:t>by </a:t>
            </a:r>
            <a:r>
              <a:rPr lang="en-GB" dirty="0">
                <a:solidFill>
                  <a:srgbClr val="333333"/>
                </a:solidFill>
              </a:rPr>
              <a:t>including</a:t>
            </a:r>
            <a:r>
              <a:rPr lang="en-GB" b="0" i="0" dirty="0">
                <a:solidFill>
                  <a:srgbClr val="333333"/>
                </a:solidFill>
                <a:effectLst/>
              </a:rPr>
              <a:t> a particular </a:t>
            </a:r>
            <a:r>
              <a:rPr lang="en-GB" b="1" i="0" dirty="0">
                <a:solidFill>
                  <a:srgbClr val="333333"/>
                </a:solidFill>
                <a:effectLst/>
              </a:rPr>
              <a:t>condition</a:t>
            </a:r>
            <a:r>
              <a:rPr lang="en-GB" b="0" i="0" dirty="0">
                <a:solidFill>
                  <a:srgbClr val="333333"/>
                </a:solidFill>
                <a:effectLst/>
              </a:rPr>
              <a:t>.</a:t>
            </a:r>
            <a:endParaRPr lang="en-GB" b="1" i="0" dirty="0">
              <a:solidFill>
                <a:srgbClr val="333333"/>
              </a:solidFill>
              <a:effectLst/>
            </a:endParaRPr>
          </a:p>
          <a:p>
            <a:pPr fontAlgn="base">
              <a:lnSpc>
                <a:spcPct val="107000"/>
              </a:lnSpc>
              <a:tabLst>
                <a:tab pos="457200" algn="l"/>
              </a:tabLst>
            </a:pPr>
            <a:r>
              <a:rPr lang="en-GB" b="1" i="0" dirty="0">
                <a:solidFill>
                  <a:srgbClr val="333333"/>
                </a:solidFill>
                <a:effectLst/>
              </a:rPr>
              <a:t>if else</a:t>
            </a:r>
            <a:r>
              <a:rPr lang="en-GB" b="0" i="0" dirty="0">
                <a:solidFill>
                  <a:srgbClr val="333333"/>
                </a:solidFill>
                <a:effectLst/>
              </a:rPr>
              <a:t> </a:t>
            </a:r>
            <a:r>
              <a:rPr lang="en-GB" b="1" i="0" dirty="0">
                <a:solidFill>
                  <a:srgbClr val="333333"/>
                </a:solidFill>
                <a:effectLst/>
              </a:rPr>
              <a:t>statements</a:t>
            </a:r>
            <a:r>
              <a:rPr lang="en-GB" b="0" i="0" dirty="0">
                <a:solidFill>
                  <a:srgbClr val="333333"/>
                </a:solidFill>
                <a:effectLst/>
              </a:rPr>
              <a:t> are </a:t>
            </a:r>
            <a:r>
              <a:rPr lang="en-GB" b="1" i="0" dirty="0">
                <a:solidFill>
                  <a:srgbClr val="333333"/>
                </a:solidFill>
                <a:effectLst/>
              </a:rPr>
              <a:t>decision making </a:t>
            </a:r>
            <a:r>
              <a:rPr lang="en-GB" b="0" i="0" dirty="0">
                <a:solidFill>
                  <a:srgbClr val="333333"/>
                </a:solidFill>
                <a:effectLst/>
              </a:rPr>
              <a:t>structures used in Batch scripts.</a:t>
            </a:r>
            <a:endParaRPr lang="en-GB" dirty="0"/>
          </a:p>
        </p:txBody>
      </p:sp>
      <p:pic>
        <p:nvPicPr>
          <p:cNvPr id="4" name="Picture 3" descr="A close-up of a blue background&#10;&#10;Description automatically generated">
            <a:extLst>
              <a:ext uri="{FF2B5EF4-FFF2-40B4-BE49-F238E27FC236}">
                <a16:creationId xmlns:a16="http://schemas.microsoft.com/office/drawing/2014/main" id="{8B8CC5A3-63E1-00B6-5D41-0EFBA5993F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5296" y="6690"/>
            <a:ext cx="4076704" cy="1590742"/>
          </a:xfrm>
          <a:prstGeom prst="rect">
            <a:avLst/>
          </a:prstGeom>
        </p:spPr>
      </p:pic>
    </p:spTree>
    <p:extLst>
      <p:ext uri="{BB962C8B-B14F-4D97-AF65-F5344CB8AC3E}">
        <p14:creationId xmlns:p14="http://schemas.microsoft.com/office/powerpoint/2010/main" val="265686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6701"/>
            <a:ext cx="10004571" cy="1033669"/>
          </a:xfrm>
        </p:spPr>
        <p:txBody>
          <a:bodyPr>
            <a:normAutofit fontScale="90000"/>
          </a:bodyPr>
          <a:lstStyle/>
          <a:p>
            <a:r>
              <a:rPr lang="en-GB" sz="4900" b="1" dirty="0">
                <a:highlight>
                  <a:srgbClr val="FFFF00"/>
                </a:highlight>
              </a:rPr>
              <a:t>Show:</a:t>
            </a:r>
            <a:r>
              <a:rPr lang="en-GB" sz="4900" b="1" dirty="0">
                <a:solidFill>
                  <a:schemeClr val="bg1"/>
                </a:solidFill>
              </a:rPr>
              <a:t> </a:t>
            </a:r>
            <a:r>
              <a:rPr lang="en-GB" sz="4900" b="1" dirty="0">
                <a:solidFill>
                  <a:srgbClr val="FFFFFF"/>
                </a:solidFill>
              </a:rPr>
              <a:t>User input, if &amp; Goto commands</a:t>
            </a:r>
            <a:br>
              <a:rPr lang="en-GB" b="1" dirty="0">
                <a:solidFill>
                  <a:srgbClr val="FFFFFF"/>
                </a:solidFill>
              </a:rPr>
            </a:br>
            <a:r>
              <a:rPr lang="en-GB" sz="2700" b="1" dirty="0">
                <a:solidFill>
                  <a:srgbClr val="FFFFFF"/>
                </a:solidFill>
              </a:rPr>
              <a:t>File: </a:t>
            </a:r>
            <a:r>
              <a:rPr lang="en-US" sz="2700" b="1" dirty="0">
                <a:solidFill>
                  <a:srgbClr val="FFFFFF"/>
                </a:solidFill>
              </a:rPr>
              <a:t>OS 5 - 5 P switch, if and Goto commands</a:t>
            </a:r>
            <a:endParaRPr lang="en-GB" b="1" dirty="0">
              <a:solidFill>
                <a:srgbClr val="FFFFFF"/>
              </a:solidFill>
            </a:endParaRPr>
          </a:p>
        </p:txBody>
      </p:sp>
      <p:sp>
        <p:nvSpPr>
          <p:cNvPr id="11" name="TextBox 10">
            <a:extLst>
              <a:ext uri="{FF2B5EF4-FFF2-40B4-BE49-F238E27FC236}">
                <a16:creationId xmlns:a16="http://schemas.microsoft.com/office/drawing/2014/main" id="{76A9CF96-B3C7-860A-CCC9-8ABCB7C6BE53}"/>
              </a:ext>
            </a:extLst>
          </p:cNvPr>
          <p:cNvSpPr txBox="1"/>
          <p:nvPr/>
        </p:nvSpPr>
        <p:spPr>
          <a:xfrm>
            <a:off x="-3" y="1597432"/>
            <a:ext cx="5923721" cy="1154162"/>
          </a:xfrm>
          <a:prstGeom prst="rect">
            <a:avLst/>
          </a:prstGeom>
          <a:noFill/>
        </p:spPr>
        <p:txBody>
          <a:bodyPr wrap="square">
            <a:spAutoFit/>
          </a:bodyPr>
          <a:lstStyle/>
          <a:p>
            <a:pPr marL="285750" indent="-285750">
              <a:lnSpc>
                <a:spcPct val="100000"/>
              </a:lnSpc>
              <a:spcBef>
                <a:spcPts val="600"/>
              </a:spcBef>
              <a:buFont typeface="Arial" panose="020B0604020202020204" pitchFamily="34" charset="0"/>
              <a:buChar char="•"/>
            </a:pPr>
            <a:r>
              <a:rPr lang="en-GB" sz="2300" b="0" i="0" dirty="0">
                <a:solidFill>
                  <a:srgbClr val="202124"/>
                </a:solidFill>
                <a:effectLst/>
              </a:rPr>
              <a:t>In this example we use a </a:t>
            </a:r>
            <a:r>
              <a:rPr lang="en-GB" sz="2300" b="0" i="0" dirty="0">
                <a:solidFill>
                  <a:srgbClr val="202124"/>
                </a:solidFill>
                <a:effectLst/>
                <a:highlight>
                  <a:srgbClr val="FFFF00"/>
                </a:highlight>
              </a:rPr>
              <a:t>/</a:t>
            </a:r>
            <a:r>
              <a:rPr lang="en-GB" sz="2300" b="1" i="0" dirty="0">
                <a:solidFill>
                  <a:srgbClr val="202124"/>
                </a:solidFill>
                <a:effectLst/>
                <a:highlight>
                  <a:srgbClr val="FFFF00"/>
                </a:highlight>
              </a:rPr>
              <a:t>p switch </a:t>
            </a:r>
            <a:r>
              <a:rPr lang="en-GB" sz="2300" i="0" dirty="0">
                <a:solidFill>
                  <a:srgbClr val="202124"/>
                </a:solidFill>
                <a:effectLst/>
              </a:rPr>
              <a:t>after the </a:t>
            </a:r>
            <a:r>
              <a:rPr lang="en-GB" sz="2300" b="1" i="0" dirty="0">
                <a:solidFill>
                  <a:srgbClr val="202124"/>
                </a:solidFill>
                <a:effectLst/>
              </a:rPr>
              <a:t>set command </a:t>
            </a:r>
            <a:r>
              <a:rPr lang="en-GB" sz="2300" b="0" i="0" dirty="0">
                <a:solidFill>
                  <a:srgbClr val="202124"/>
                </a:solidFill>
                <a:effectLst/>
              </a:rPr>
              <a:t>to ask for and </a:t>
            </a:r>
            <a:r>
              <a:rPr lang="en-GB" sz="2300" b="1" i="0" dirty="0">
                <a:solidFill>
                  <a:srgbClr val="202124"/>
                </a:solidFill>
                <a:effectLst/>
              </a:rPr>
              <a:t>accept user input </a:t>
            </a:r>
            <a:r>
              <a:rPr lang="en-GB" sz="2300" b="0" i="0" dirty="0">
                <a:solidFill>
                  <a:srgbClr val="202124"/>
                </a:solidFill>
                <a:effectLst/>
              </a:rPr>
              <a:t>as the value to the ‘</a:t>
            </a:r>
            <a:r>
              <a:rPr lang="en-GB" sz="2300" b="1" i="0" dirty="0">
                <a:solidFill>
                  <a:srgbClr val="202124"/>
                </a:solidFill>
                <a:effectLst/>
              </a:rPr>
              <a:t>Input’</a:t>
            </a:r>
            <a:r>
              <a:rPr lang="en-GB" sz="2300" b="0" i="0" dirty="0">
                <a:solidFill>
                  <a:srgbClr val="202124"/>
                </a:solidFill>
                <a:effectLst/>
              </a:rPr>
              <a:t> variable.</a:t>
            </a:r>
          </a:p>
        </p:txBody>
      </p:sp>
      <p:pic>
        <p:nvPicPr>
          <p:cNvPr id="5" name="Picture 4">
            <a:extLst>
              <a:ext uri="{FF2B5EF4-FFF2-40B4-BE49-F238E27FC236}">
                <a16:creationId xmlns:a16="http://schemas.microsoft.com/office/drawing/2014/main" id="{4E21F10B-DB41-3481-65F4-F7834BF1C683}"/>
              </a:ext>
            </a:extLst>
          </p:cNvPr>
          <p:cNvPicPr>
            <a:picLocks noChangeAspect="1"/>
          </p:cNvPicPr>
          <p:nvPr/>
        </p:nvPicPr>
        <p:blipFill>
          <a:blip r:embed="rId3"/>
          <a:srcRect t="807"/>
          <a:stretch>
            <a:fillRect/>
          </a:stretch>
        </p:blipFill>
        <p:spPr>
          <a:xfrm>
            <a:off x="95416" y="2751594"/>
            <a:ext cx="8892209" cy="366206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23714" y="1566526"/>
            <a:ext cx="6268282" cy="4987058"/>
          </a:xfrm>
        </p:spPr>
        <p:txBody>
          <a:bodyPr>
            <a:normAutofit/>
          </a:bodyPr>
          <a:lstStyle/>
          <a:p>
            <a:pPr>
              <a:lnSpc>
                <a:spcPct val="100000"/>
              </a:lnSpc>
              <a:spcBef>
                <a:spcPts val="0"/>
              </a:spcBef>
              <a:spcAft>
                <a:spcPts val="200"/>
              </a:spcAft>
            </a:pPr>
            <a:r>
              <a:rPr lang="en-GB" sz="2300" dirty="0">
                <a:solidFill>
                  <a:srgbClr val="202124"/>
                </a:solidFill>
              </a:rPr>
              <a:t>This script will</a:t>
            </a:r>
            <a:r>
              <a:rPr lang="en-GB" sz="2300" b="0" i="0" dirty="0">
                <a:solidFill>
                  <a:srgbClr val="202124"/>
                </a:solidFill>
                <a:effectLst/>
              </a:rPr>
              <a:t> </a:t>
            </a:r>
            <a:r>
              <a:rPr lang="en-GB" sz="2300" b="1" i="0" dirty="0">
                <a:solidFill>
                  <a:srgbClr val="202124"/>
                </a:solidFill>
                <a:effectLst/>
              </a:rPr>
              <a:t>wait for the user to enter his/her name as a value </a:t>
            </a:r>
            <a:r>
              <a:rPr lang="en-GB" sz="2300" b="1" dirty="0">
                <a:solidFill>
                  <a:srgbClr val="202124"/>
                </a:solidFill>
              </a:rPr>
              <a:t>to the input variable, </a:t>
            </a:r>
            <a:r>
              <a:rPr lang="en-GB" sz="2300" b="0" i="0" dirty="0">
                <a:solidFill>
                  <a:srgbClr val="202124"/>
                </a:solidFill>
                <a:effectLst/>
              </a:rPr>
              <a:t>before the script will continue. </a:t>
            </a:r>
          </a:p>
          <a:p>
            <a:pPr>
              <a:lnSpc>
                <a:spcPct val="100000"/>
              </a:lnSpc>
              <a:spcBef>
                <a:spcPts val="0"/>
              </a:spcBef>
              <a:spcAft>
                <a:spcPts val="200"/>
              </a:spcAft>
            </a:pPr>
            <a:r>
              <a:rPr lang="en-GB" sz="2300" dirty="0">
                <a:solidFill>
                  <a:srgbClr val="202124"/>
                </a:solidFill>
              </a:rPr>
              <a:t>If the user types </a:t>
            </a:r>
            <a:r>
              <a:rPr lang="en-GB" sz="2300" b="1" dirty="0">
                <a:solidFill>
                  <a:srgbClr val="202124"/>
                </a:solidFill>
              </a:rPr>
              <a:t>Y</a:t>
            </a:r>
            <a:r>
              <a:rPr lang="en-GB" sz="2300" dirty="0">
                <a:solidFill>
                  <a:srgbClr val="202124"/>
                </a:solidFill>
              </a:rPr>
              <a:t> the program will output ‘Thank you’ &amp; continue to the ‘Pause’ command. </a:t>
            </a:r>
          </a:p>
          <a:p>
            <a:pPr>
              <a:lnSpc>
                <a:spcPct val="100000"/>
              </a:lnSpc>
              <a:spcBef>
                <a:spcPts val="0"/>
              </a:spcBef>
              <a:spcAft>
                <a:spcPts val="200"/>
              </a:spcAft>
            </a:pPr>
            <a:r>
              <a:rPr lang="en-GB" sz="2300" dirty="0">
                <a:solidFill>
                  <a:srgbClr val="202124"/>
                </a:solidFill>
              </a:rPr>
              <a:t>If the user enters </a:t>
            </a:r>
            <a:r>
              <a:rPr lang="en-GB" sz="2300" b="1" dirty="0">
                <a:solidFill>
                  <a:srgbClr val="202124"/>
                </a:solidFill>
              </a:rPr>
              <a:t>N</a:t>
            </a:r>
            <a:r>
              <a:rPr lang="en-GB" sz="2300" dirty="0">
                <a:solidFill>
                  <a:srgbClr val="202124"/>
                </a:solidFill>
              </a:rPr>
              <a:t> the program will </a:t>
            </a:r>
            <a:r>
              <a:rPr lang="en-GB" sz="2300" b="1" dirty="0">
                <a:solidFill>
                  <a:srgbClr val="202124"/>
                </a:solidFill>
              </a:rPr>
              <a:t>Goto</a:t>
            </a:r>
            <a:r>
              <a:rPr lang="en-GB" sz="2300" dirty="0">
                <a:solidFill>
                  <a:srgbClr val="202124"/>
                </a:solidFill>
              </a:rPr>
              <a:t> to the </a:t>
            </a:r>
            <a:r>
              <a:rPr lang="en-GB" sz="2300" b="1" dirty="0">
                <a:solidFill>
                  <a:srgbClr val="202124"/>
                </a:solidFill>
              </a:rPr>
              <a:t>:Name </a:t>
            </a:r>
            <a:r>
              <a:rPr lang="en-GB" sz="2300" dirty="0">
                <a:solidFill>
                  <a:srgbClr val="202124"/>
                </a:solidFill>
              </a:rPr>
              <a:t>label and repeat the program.</a:t>
            </a:r>
          </a:p>
          <a:p>
            <a:pPr>
              <a:lnSpc>
                <a:spcPct val="100000"/>
              </a:lnSpc>
              <a:spcBef>
                <a:spcPts val="0"/>
              </a:spcBef>
              <a:spcAft>
                <a:spcPts val="200"/>
              </a:spcAft>
            </a:pPr>
            <a:r>
              <a:rPr lang="en-GB" sz="2300" dirty="0">
                <a:solidFill>
                  <a:srgbClr val="202124"/>
                </a:solidFill>
              </a:rPr>
              <a:t>In this example we use an </a:t>
            </a:r>
            <a:r>
              <a:rPr lang="en-GB" sz="2300" b="1" dirty="0">
                <a:solidFill>
                  <a:srgbClr val="202124"/>
                </a:solidFill>
              </a:rPr>
              <a:t>if else statement </a:t>
            </a:r>
            <a:r>
              <a:rPr lang="en-GB" sz="2300" dirty="0">
                <a:solidFill>
                  <a:srgbClr val="202124"/>
                </a:solidFill>
              </a:rPr>
              <a:t>and </a:t>
            </a:r>
            <a:r>
              <a:rPr lang="en-GB" sz="2300" b="1" dirty="0">
                <a:solidFill>
                  <a:srgbClr val="202124"/>
                </a:solidFill>
              </a:rPr>
              <a:t>Goto command </a:t>
            </a:r>
            <a:r>
              <a:rPr lang="en-GB" sz="2300" dirty="0">
                <a:solidFill>
                  <a:srgbClr val="202124"/>
                </a:solidFill>
              </a:rPr>
              <a:t>to go to back to the </a:t>
            </a:r>
            <a:r>
              <a:rPr lang="en-GB" sz="2300" b="1" dirty="0">
                <a:solidFill>
                  <a:srgbClr val="202124"/>
                </a:solidFill>
              </a:rPr>
              <a:t>:Name label </a:t>
            </a:r>
            <a:r>
              <a:rPr lang="en-GB" sz="2300" dirty="0">
                <a:solidFill>
                  <a:srgbClr val="202124"/>
                </a:solidFill>
              </a:rPr>
              <a:t>to allow the user to enter the correct name, if the value input is N. </a:t>
            </a:r>
          </a:p>
          <a:p>
            <a:pPr marL="0" indent="0">
              <a:lnSpc>
                <a:spcPct val="100000"/>
              </a:lnSpc>
              <a:spcBef>
                <a:spcPts val="0"/>
              </a:spcBef>
              <a:spcAft>
                <a:spcPts val="200"/>
              </a:spcAft>
              <a:buNone/>
            </a:pPr>
            <a:endParaRPr lang="en-GB" sz="2300" dirty="0"/>
          </a:p>
        </p:txBody>
      </p:sp>
    </p:spTree>
    <p:extLst>
      <p:ext uri="{BB962C8B-B14F-4D97-AF65-F5344CB8AC3E}">
        <p14:creationId xmlns:p14="http://schemas.microsoft.com/office/powerpoint/2010/main" val="1090505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152237"/>
            <a:ext cx="9895951" cy="765474"/>
          </a:xfrm>
        </p:spPr>
        <p:txBody>
          <a:bodyPr>
            <a:normAutofit/>
          </a:bodyPr>
          <a:lstStyle/>
          <a:p>
            <a:r>
              <a:rPr lang="en-GB" b="1" dirty="0">
                <a:solidFill>
                  <a:schemeClr val="bg1"/>
                </a:solidFill>
              </a:rPr>
              <a:t>Output: </a:t>
            </a:r>
            <a:r>
              <a:rPr lang="en-GB" b="1" dirty="0">
                <a:solidFill>
                  <a:srgbClr val="FFFFFF"/>
                </a:solidFill>
              </a:rPr>
              <a:t>User input, if &amp; Goto commands</a:t>
            </a:r>
          </a:p>
        </p:txBody>
      </p:sp>
      <p:pic>
        <p:nvPicPr>
          <p:cNvPr id="7" name="Picture 6">
            <a:extLst>
              <a:ext uri="{FF2B5EF4-FFF2-40B4-BE49-F238E27FC236}">
                <a16:creationId xmlns:a16="http://schemas.microsoft.com/office/drawing/2014/main" id="{5B418D9F-0BC7-F309-8096-A1746CED03F1}"/>
              </a:ext>
            </a:extLst>
          </p:cNvPr>
          <p:cNvPicPr>
            <a:picLocks noChangeAspect="1"/>
          </p:cNvPicPr>
          <p:nvPr/>
        </p:nvPicPr>
        <p:blipFill>
          <a:blip r:embed="rId3"/>
          <a:stretch>
            <a:fillRect/>
          </a:stretch>
        </p:blipFill>
        <p:spPr>
          <a:xfrm>
            <a:off x="3178791" y="917711"/>
            <a:ext cx="5255800" cy="5468758"/>
          </a:xfrm>
          <a:prstGeom prst="rect">
            <a:avLst/>
          </a:prstGeom>
        </p:spPr>
      </p:pic>
    </p:spTree>
    <p:extLst>
      <p:ext uri="{BB962C8B-B14F-4D97-AF65-F5344CB8AC3E}">
        <p14:creationId xmlns:p14="http://schemas.microsoft.com/office/powerpoint/2010/main" val="902267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Batch: </a:t>
            </a:r>
            <a:r>
              <a:rPr lang="en-GB" sz="4800" b="1" dirty="0">
                <a:solidFill>
                  <a:srgbClr val="002060"/>
                </a:solidFill>
                <a:highlight>
                  <a:srgbClr val="FFFF00"/>
                </a:highlight>
              </a:rPr>
              <a:t>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9603" y="1590741"/>
            <a:ext cx="11533310" cy="5181534"/>
          </a:xfrm>
        </p:spPr>
        <p:txBody>
          <a:bodyPr>
            <a:normAutofit fontScale="55000" lnSpcReduction="20000"/>
          </a:bodyPr>
          <a:lstStyle/>
          <a:p>
            <a:pPr algn="just">
              <a:lnSpc>
                <a:spcPct val="120000"/>
              </a:lnSpc>
              <a:spcBef>
                <a:spcPts val="0"/>
              </a:spcBef>
              <a:spcAft>
                <a:spcPts val="100"/>
              </a:spcAft>
            </a:pPr>
            <a:r>
              <a:rPr lang="en-GB" sz="4500" b="0" i="0" dirty="0">
                <a:solidFill>
                  <a:srgbClr val="333333"/>
                </a:solidFill>
                <a:effectLst/>
              </a:rPr>
              <a:t>Loops allow us to </a:t>
            </a:r>
            <a:r>
              <a:rPr lang="en-GB" sz="4500" b="1" i="0" dirty="0">
                <a:solidFill>
                  <a:srgbClr val="333333"/>
                </a:solidFill>
                <a:effectLst/>
              </a:rPr>
              <a:t>iterate through</a:t>
            </a:r>
            <a:r>
              <a:rPr lang="en-GB" sz="4500" i="0" dirty="0">
                <a:solidFill>
                  <a:srgbClr val="333333"/>
                </a:solidFill>
                <a:effectLst/>
              </a:rPr>
              <a:t> something </a:t>
            </a:r>
            <a:r>
              <a:rPr lang="en-GB" sz="4500" b="1" i="0" dirty="0">
                <a:solidFill>
                  <a:srgbClr val="333333"/>
                </a:solidFill>
                <a:effectLst/>
              </a:rPr>
              <a:t>until a condition is met</a:t>
            </a:r>
            <a:r>
              <a:rPr lang="en-GB" sz="4500" b="0" i="0" dirty="0">
                <a:solidFill>
                  <a:srgbClr val="333333"/>
                </a:solidFill>
                <a:effectLst/>
              </a:rPr>
              <a:t>.</a:t>
            </a:r>
          </a:p>
          <a:p>
            <a:pPr algn="just">
              <a:lnSpc>
                <a:spcPct val="120000"/>
              </a:lnSpc>
              <a:spcBef>
                <a:spcPts val="0"/>
              </a:spcBef>
              <a:spcAft>
                <a:spcPts val="100"/>
              </a:spcAft>
            </a:pPr>
            <a:r>
              <a:rPr lang="en-GB" sz="4500" dirty="0">
                <a:solidFill>
                  <a:srgbClr val="333333"/>
                </a:solidFill>
              </a:rPr>
              <a:t>Bat uses the</a:t>
            </a:r>
            <a:r>
              <a:rPr lang="en-GB" sz="4500" b="0" i="0" dirty="0">
                <a:solidFill>
                  <a:srgbClr val="333333"/>
                </a:solidFill>
                <a:effectLst/>
              </a:rPr>
              <a:t> </a:t>
            </a:r>
            <a:r>
              <a:rPr lang="en-GB" sz="4500" b="1" i="0" dirty="0">
                <a:solidFill>
                  <a:srgbClr val="333333"/>
                </a:solidFill>
                <a:effectLst/>
              </a:rPr>
              <a:t>for loop.</a:t>
            </a:r>
          </a:p>
          <a:p>
            <a:pPr algn="just">
              <a:lnSpc>
                <a:spcPct val="120000"/>
              </a:lnSpc>
              <a:spcBef>
                <a:spcPts val="0"/>
              </a:spcBef>
              <a:spcAft>
                <a:spcPts val="100"/>
              </a:spcAft>
            </a:pPr>
            <a:r>
              <a:rPr lang="en-GB" sz="4500" i="0" dirty="0">
                <a:solidFill>
                  <a:srgbClr val="333333"/>
                </a:solidFill>
                <a:effectLst/>
              </a:rPr>
              <a:t>The </a:t>
            </a:r>
            <a:r>
              <a:rPr lang="en-GB" sz="4500" b="1" i="0" dirty="0">
                <a:solidFill>
                  <a:srgbClr val="333333"/>
                </a:solidFill>
                <a:effectLst/>
              </a:rPr>
              <a:t>for</a:t>
            </a:r>
            <a:r>
              <a:rPr lang="en-GB" sz="4500" i="0" dirty="0">
                <a:solidFill>
                  <a:srgbClr val="333333"/>
                </a:solidFill>
                <a:effectLst/>
              </a:rPr>
              <a:t> command </a:t>
            </a:r>
            <a:r>
              <a:rPr lang="en-GB" sz="4500" b="1" i="0" dirty="0">
                <a:solidFill>
                  <a:srgbClr val="333333"/>
                </a:solidFill>
                <a:effectLst/>
              </a:rPr>
              <a:t>iterates</a:t>
            </a:r>
            <a:r>
              <a:rPr lang="en-GB" sz="4500" i="0" dirty="0">
                <a:solidFill>
                  <a:srgbClr val="333333"/>
                </a:solidFill>
                <a:effectLst/>
              </a:rPr>
              <a:t> through a </a:t>
            </a:r>
            <a:r>
              <a:rPr lang="en-GB" sz="4500" b="1" i="0" dirty="0">
                <a:solidFill>
                  <a:srgbClr val="333333"/>
                </a:solidFill>
                <a:effectLst/>
              </a:rPr>
              <a:t>list</a:t>
            </a:r>
            <a:r>
              <a:rPr lang="en-GB" sz="4500" i="0" dirty="0">
                <a:solidFill>
                  <a:srgbClr val="333333"/>
                </a:solidFill>
                <a:effectLst/>
              </a:rPr>
              <a:t> of items and </a:t>
            </a:r>
            <a:r>
              <a:rPr lang="en-GB" sz="4500" b="1" i="0" dirty="0">
                <a:solidFill>
                  <a:srgbClr val="333333"/>
                </a:solidFill>
                <a:effectLst/>
              </a:rPr>
              <a:t>runs commands on each of them</a:t>
            </a:r>
            <a:r>
              <a:rPr lang="en-GB" sz="4500" i="0" dirty="0">
                <a:solidFill>
                  <a:srgbClr val="333333"/>
                </a:solidFill>
                <a:effectLst/>
              </a:rPr>
              <a:t>.</a:t>
            </a:r>
          </a:p>
          <a:p>
            <a:pPr>
              <a:lnSpc>
                <a:spcPct val="120000"/>
              </a:lnSpc>
              <a:spcBef>
                <a:spcPts val="0"/>
              </a:spcBef>
              <a:spcAft>
                <a:spcPts val="100"/>
              </a:spcAft>
            </a:pPr>
            <a:r>
              <a:rPr lang="en-GB" sz="4500" b="0" i="0" dirty="0">
                <a:solidFill>
                  <a:srgbClr val="333333"/>
                </a:solidFill>
                <a:effectLst/>
                <a:highlight>
                  <a:srgbClr val="FFFF00"/>
                </a:highlight>
              </a:rPr>
              <a:t>Variable declaration </a:t>
            </a:r>
            <a:r>
              <a:rPr lang="en-GB" sz="4500" b="0" i="0" dirty="0">
                <a:solidFill>
                  <a:srgbClr val="333333"/>
                </a:solidFill>
                <a:effectLst/>
              </a:rPr>
              <a:t>in a bat </a:t>
            </a:r>
            <a:r>
              <a:rPr lang="en-GB" sz="4500" b="1" i="0" dirty="0">
                <a:solidFill>
                  <a:srgbClr val="333333"/>
                </a:solidFill>
                <a:effectLst/>
              </a:rPr>
              <a:t>for loop </a:t>
            </a:r>
            <a:r>
              <a:rPr lang="en-GB" sz="4500" b="0" i="0" dirty="0">
                <a:solidFill>
                  <a:srgbClr val="333333"/>
                </a:solidFill>
                <a:effectLst/>
              </a:rPr>
              <a:t>is done using </a:t>
            </a:r>
            <a:r>
              <a:rPr lang="en-GB" sz="4500" b="1" dirty="0">
                <a:solidFill>
                  <a:srgbClr val="333333"/>
                </a:solidFill>
                <a:highlight>
                  <a:srgbClr val="FFFF00"/>
                </a:highlight>
              </a:rPr>
              <a:t>2 percent symbols </a:t>
            </a:r>
            <a:r>
              <a:rPr lang="en-GB" sz="4500" b="1" i="0" dirty="0">
                <a:solidFill>
                  <a:srgbClr val="333333"/>
                </a:solidFill>
                <a:effectLst/>
                <a:highlight>
                  <a:srgbClr val="FFFF00"/>
                </a:highlight>
              </a:rPr>
              <a:t>%% </a:t>
            </a:r>
            <a:r>
              <a:rPr lang="en-GB" sz="4500" b="0" i="0" dirty="0">
                <a:solidFill>
                  <a:srgbClr val="333333"/>
                </a:solidFill>
                <a:effectLst/>
              </a:rPr>
              <a:t>e.g. </a:t>
            </a:r>
            <a:r>
              <a:rPr lang="en-GB" sz="4500" b="1" i="0" dirty="0">
                <a:solidFill>
                  <a:srgbClr val="333333"/>
                </a:solidFill>
                <a:effectLst/>
              </a:rPr>
              <a:t>%%var,</a:t>
            </a:r>
            <a:r>
              <a:rPr lang="en-GB" sz="4500" b="1" dirty="0">
                <a:solidFill>
                  <a:srgbClr val="333333"/>
                </a:solidFill>
              </a:rPr>
              <a:t> </a:t>
            </a:r>
            <a:r>
              <a:rPr lang="en-GB" sz="4500" dirty="0">
                <a:solidFill>
                  <a:srgbClr val="333333"/>
                </a:solidFill>
              </a:rPr>
              <a:t>instead of a single percent </a:t>
            </a:r>
            <a:r>
              <a:rPr lang="en-GB" sz="4500" b="0" i="0" dirty="0">
                <a:solidFill>
                  <a:srgbClr val="333333"/>
                </a:solidFill>
                <a:effectLst/>
              </a:rPr>
              <a:t>% symbol around the var name  %var%.</a:t>
            </a:r>
          </a:p>
          <a:p>
            <a:pPr>
              <a:lnSpc>
                <a:spcPct val="120000"/>
              </a:lnSpc>
              <a:spcBef>
                <a:spcPts val="0"/>
              </a:spcBef>
              <a:spcAft>
                <a:spcPts val="100"/>
              </a:spcAft>
            </a:pPr>
            <a:r>
              <a:rPr lang="en-GB" sz="5100" b="0" i="0" dirty="0">
                <a:solidFill>
                  <a:srgbClr val="333333"/>
                </a:solidFill>
                <a:effectLst/>
              </a:rPr>
              <a:t>Syntax: </a:t>
            </a:r>
            <a:r>
              <a:rPr lang="en-GB" sz="5100" b="1" dirty="0">
                <a:solidFill>
                  <a:srgbClr val="333333"/>
                </a:solidFill>
                <a:highlight>
                  <a:srgbClr val="FFFF00"/>
                </a:highlight>
                <a:latin typeface="Courier New" panose="02070309020205020404" pitchFamily="49" charset="0"/>
                <a:cs typeface="Courier New" panose="02070309020205020404" pitchFamily="49" charset="0"/>
              </a:rPr>
              <a:t>For %%var in (</a:t>
            </a:r>
            <a:r>
              <a:rPr lang="en-GB" sz="5100" dirty="0">
                <a:solidFill>
                  <a:srgbClr val="333333"/>
                </a:solidFill>
                <a:highlight>
                  <a:srgbClr val="FFFF00"/>
                </a:highlight>
                <a:latin typeface="Courier New" panose="02070309020205020404" pitchFamily="49" charset="0"/>
                <a:cs typeface="Courier New" panose="02070309020205020404" pitchFamily="49" charset="0"/>
              </a:rPr>
              <a:t>list</a:t>
            </a:r>
            <a:r>
              <a:rPr lang="en-GB" sz="5100" b="1" dirty="0">
                <a:solidFill>
                  <a:srgbClr val="333333"/>
                </a:solidFill>
                <a:highlight>
                  <a:srgbClr val="FFFF00"/>
                </a:highlight>
                <a:latin typeface="Courier New" panose="02070309020205020404" pitchFamily="49" charset="0"/>
                <a:cs typeface="Courier New" panose="02070309020205020404" pitchFamily="49" charset="0"/>
              </a:rPr>
              <a:t>)</a:t>
            </a:r>
            <a:r>
              <a:rPr lang="en-GB" sz="5100" dirty="0">
                <a:solidFill>
                  <a:srgbClr val="333333"/>
                </a:solidFill>
                <a:highlight>
                  <a:srgbClr val="FFFF00"/>
                </a:highlight>
                <a:latin typeface="Courier New" panose="02070309020205020404" pitchFamily="49" charset="0"/>
                <a:cs typeface="Courier New" panose="02070309020205020404" pitchFamily="49" charset="0"/>
              </a:rPr>
              <a:t> </a:t>
            </a:r>
            <a:r>
              <a:rPr lang="en-GB" sz="5100" b="1" dirty="0">
                <a:solidFill>
                  <a:srgbClr val="333333"/>
                </a:solidFill>
                <a:highlight>
                  <a:srgbClr val="FFFF00"/>
                </a:highlight>
                <a:latin typeface="Courier New" panose="02070309020205020404" pitchFamily="49" charset="0"/>
                <a:cs typeface="Courier New" panose="02070309020205020404" pitchFamily="49" charset="0"/>
              </a:rPr>
              <a:t>do</a:t>
            </a:r>
            <a:r>
              <a:rPr lang="en-GB" sz="5100" dirty="0">
                <a:solidFill>
                  <a:srgbClr val="333333"/>
                </a:solidFill>
                <a:highlight>
                  <a:srgbClr val="FFFF00"/>
                </a:highlight>
                <a:latin typeface="Courier New" panose="02070309020205020404" pitchFamily="49" charset="0"/>
                <a:cs typeface="Courier New" panose="02070309020205020404" pitchFamily="49" charset="0"/>
              </a:rPr>
              <a:t> code</a:t>
            </a:r>
            <a:endParaRPr lang="en-GB" sz="4400" b="0" i="0" dirty="0">
              <a:solidFill>
                <a:srgbClr val="333333"/>
              </a:solidFill>
              <a:effectLst/>
              <a:highlight>
                <a:srgbClr val="FFFF00"/>
              </a:highlight>
            </a:endParaRPr>
          </a:p>
          <a:p>
            <a:pPr marL="0" indent="0">
              <a:lnSpc>
                <a:spcPct val="120000"/>
              </a:lnSpc>
              <a:spcBef>
                <a:spcPts val="0"/>
              </a:spcBef>
              <a:spcAft>
                <a:spcPts val="100"/>
              </a:spcAft>
              <a:buNone/>
            </a:pPr>
            <a:r>
              <a:rPr lang="en-GB" sz="4300" b="1" dirty="0"/>
              <a:t>	</a:t>
            </a:r>
            <a:r>
              <a:rPr lang="en-GB" sz="5100" b="1" dirty="0"/>
              <a:t>Bg. </a:t>
            </a:r>
            <a:br>
              <a:rPr lang="en-GB" sz="5800" b="1" dirty="0"/>
            </a:br>
            <a:r>
              <a:rPr lang="en-GB" sz="5800" b="1" dirty="0"/>
              <a:t>	</a:t>
            </a:r>
            <a:r>
              <a:rPr lang="en-GB" sz="3300" b="1" i="0" u="none" strike="noStrike" dirty="0">
                <a:solidFill>
                  <a:srgbClr val="262626"/>
                </a:solidFill>
                <a:effectLst/>
              </a:rPr>
              <a:t>%%var </a:t>
            </a:r>
            <a:r>
              <a:rPr lang="en-GB" sz="3300" i="0" u="none" strike="noStrike" dirty="0">
                <a:solidFill>
                  <a:srgbClr val="262626"/>
                </a:solidFill>
                <a:effectLst/>
              </a:rPr>
              <a:t>declares the variable name </a:t>
            </a:r>
            <a:r>
              <a:rPr lang="en-GB" sz="3300" b="0" i="0" u="none" strike="noStrike" dirty="0">
                <a:solidFill>
                  <a:srgbClr val="262626"/>
                </a:solidFill>
                <a:effectLst/>
              </a:rPr>
              <a:t>for the for loop. </a:t>
            </a:r>
            <a:r>
              <a:rPr lang="en-GB" sz="2900" dirty="0">
                <a:solidFill>
                  <a:srgbClr val="262626"/>
                </a:solidFill>
              </a:rPr>
              <a:t>The variable could be a single letter, any single letter of your choice.</a:t>
            </a:r>
            <a:endParaRPr lang="en-GB" sz="2900" b="0" i="0" u="none" strike="noStrike" dirty="0">
              <a:solidFill>
                <a:srgbClr val="262626"/>
              </a:solidFill>
              <a:effectLst/>
            </a:endParaRPr>
          </a:p>
          <a:p>
            <a:pPr lvl="2">
              <a:lnSpc>
                <a:spcPct val="120000"/>
              </a:lnSpc>
              <a:spcBef>
                <a:spcPts val="0"/>
              </a:spcBef>
              <a:spcAft>
                <a:spcPts val="100"/>
              </a:spcAft>
            </a:pPr>
            <a:r>
              <a:rPr lang="en-GB" sz="3300" b="1" dirty="0">
                <a:solidFill>
                  <a:srgbClr val="262626"/>
                </a:solidFill>
              </a:rPr>
              <a:t>in</a:t>
            </a:r>
            <a:r>
              <a:rPr lang="en-GB" sz="3300" dirty="0">
                <a:solidFill>
                  <a:srgbClr val="262626"/>
                </a:solidFill>
              </a:rPr>
              <a:t> will include the list of values in the variable.</a:t>
            </a:r>
            <a:endParaRPr lang="en-GB" sz="3300" b="0" i="0" u="none" strike="noStrike" dirty="0">
              <a:solidFill>
                <a:srgbClr val="262626"/>
              </a:solidFill>
              <a:effectLst/>
            </a:endParaRPr>
          </a:p>
          <a:p>
            <a:pPr lvl="2">
              <a:lnSpc>
                <a:spcPct val="120000"/>
              </a:lnSpc>
              <a:spcBef>
                <a:spcPts val="0"/>
              </a:spcBef>
              <a:spcAft>
                <a:spcPts val="100"/>
              </a:spcAft>
            </a:pPr>
            <a:r>
              <a:rPr lang="en-GB" sz="3300" b="1" dirty="0">
                <a:solidFill>
                  <a:srgbClr val="262626"/>
                </a:solidFill>
              </a:rPr>
              <a:t>l</a:t>
            </a:r>
            <a:r>
              <a:rPr lang="en-GB" sz="3300" b="1" i="0" u="none" strike="noStrike" dirty="0">
                <a:solidFill>
                  <a:srgbClr val="262626"/>
                </a:solidFill>
                <a:effectLst/>
              </a:rPr>
              <a:t>ist</a:t>
            </a:r>
            <a:r>
              <a:rPr lang="en-GB" sz="3300" b="0" i="0" u="none" strike="noStrike" dirty="0">
                <a:solidFill>
                  <a:srgbClr val="262626"/>
                </a:solidFill>
                <a:effectLst/>
              </a:rPr>
              <a:t> contains the values for </a:t>
            </a:r>
            <a:r>
              <a:rPr lang="en-GB" sz="3300" dirty="0">
                <a:solidFill>
                  <a:srgbClr val="262626"/>
                </a:solidFill>
              </a:rPr>
              <a:t>the </a:t>
            </a:r>
            <a:r>
              <a:rPr lang="en-GB" sz="3300" b="0" i="0" u="none" strike="noStrike" dirty="0">
                <a:solidFill>
                  <a:srgbClr val="262626"/>
                </a:solidFill>
                <a:effectLst/>
              </a:rPr>
              <a:t>loop to perform it’s code on (e.g. these could be directories, files, users, or processes running).</a:t>
            </a:r>
          </a:p>
          <a:p>
            <a:pPr lvl="2">
              <a:lnSpc>
                <a:spcPct val="120000"/>
              </a:lnSpc>
              <a:spcBef>
                <a:spcPts val="0"/>
              </a:spcBef>
              <a:spcAft>
                <a:spcPts val="100"/>
              </a:spcAft>
            </a:pPr>
            <a:r>
              <a:rPr lang="en-GB" sz="3300" b="1" dirty="0">
                <a:solidFill>
                  <a:srgbClr val="262626"/>
                </a:solidFill>
              </a:rPr>
              <a:t>c</a:t>
            </a:r>
            <a:r>
              <a:rPr lang="en-GB" sz="3300" b="1" i="0" u="none" strike="noStrike" dirty="0">
                <a:solidFill>
                  <a:srgbClr val="262626"/>
                </a:solidFill>
                <a:effectLst/>
              </a:rPr>
              <a:t>ode:</a:t>
            </a:r>
            <a:r>
              <a:rPr lang="en-GB" sz="3300" b="0" i="0" u="none" strike="noStrike" dirty="0">
                <a:solidFill>
                  <a:srgbClr val="262626"/>
                </a:solidFill>
                <a:effectLst/>
              </a:rPr>
              <a:t> code is the code that will be executed during each iteration.</a:t>
            </a:r>
            <a:endParaRPr lang="en-GB" sz="3300" b="0" i="0" dirty="0">
              <a:solidFill>
                <a:srgbClr val="333333"/>
              </a:solidFill>
              <a:effectLst/>
            </a:endParaRPr>
          </a:p>
        </p:txBody>
      </p:sp>
    </p:spTree>
    <p:extLst>
      <p:ext uri="{BB962C8B-B14F-4D97-AF65-F5344CB8AC3E}">
        <p14:creationId xmlns:p14="http://schemas.microsoft.com/office/powerpoint/2010/main" val="46839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4434" y="383052"/>
            <a:ext cx="9895951" cy="1033669"/>
          </a:xfrm>
        </p:spPr>
        <p:txBody>
          <a:bodyPr>
            <a:normAutofit/>
          </a:bodyPr>
          <a:lstStyle/>
          <a:p>
            <a:r>
              <a:rPr lang="en-GB" sz="4800" b="1" dirty="0">
                <a:solidFill>
                  <a:srgbClr val="FFFFFF"/>
                </a:solidFill>
              </a:rPr>
              <a:t>For Loop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7914" y="1615935"/>
            <a:ext cx="11655201" cy="5034606"/>
          </a:xfrm>
        </p:spPr>
        <p:txBody>
          <a:bodyPr>
            <a:normAutofit/>
          </a:bodyPr>
          <a:lstStyle/>
          <a:p>
            <a:r>
              <a:rPr lang="en-GB" dirty="0"/>
              <a:t>In the script below, we have numbers </a:t>
            </a:r>
            <a:r>
              <a:rPr lang="en-GB" b="1" dirty="0"/>
              <a:t>1, 2, 3, 4 in the list</a:t>
            </a:r>
            <a:r>
              <a:rPr lang="en-GB" dirty="0"/>
              <a:t>, and the For loop will echo out each value.</a:t>
            </a:r>
          </a:p>
          <a:p>
            <a:pPr marL="0" indent="0" fontAlgn="base">
              <a:lnSpc>
                <a:spcPct val="100000"/>
              </a:lnSpc>
              <a:spcBef>
                <a:spcPts val="0"/>
              </a:spcBef>
              <a:buNone/>
              <a:tabLst>
                <a:tab pos="457200" algn="l"/>
              </a:tabLst>
            </a:pPr>
            <a:endParaRPr lang="en-GB"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C0701246-0AF1-F02F-D2C0-E83297605A1B}"/>
              </a:ext>
            </a:extLst>
          </p:cNvPr>
          <p:cNvPicPr>
            <a:picLocks noChangeAspect="1"/>
          </p:cNvPicPr>
          <p:nvPr/>
        </p:nvPicPr>
        <p:blipFill>
          <a:blip r:embed="rId3"/>
          <a:stretch>
            <a:fillRect/>
          </a:stretch>
        </p:blipFill>
        <p:spPr>
          <a:xfrm>
            <a:off x="459350" y="2473297"/>
            <a:ext cx="5306679" cy="2866701"/>
          </a:xfrm>
          <a:prstGeom prst="rect">
            <a:avLst/>
          </a:prstGeom>
        </p:spPr>
      </p:pic>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4"/>
          <a:stretch>
            <a:fillRect/>
          </a:stretch>
        </p:blipFill>
        <p:spPr>
          <a:xfrm>
            <a:off x="5193583" y="3814018"/>
            <a:ext cx="6684640" cy="2383342"/>
          </a:xfrm>
          <a:prstGeom prst="rect">
            <a:avLst/>
          </a:prstGeom>
        </p:spPr>
      </p:pic>
    </p:spTree>
    <p:extLst>
      <p:ext uri="{BB962C8B-B14F-4D97-AF65-F5344CB8AC3E}">
        <p14:creationId xmlns:p14="http://schemas.microsoft.com/office/powerpoint/2010/main" val="1638092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68838"/>
            <a:ext cx="9895951" cy="1033669"/>
          </a:xfrm>
        </p:spPr>
        <p:txBody>
          <a:bodyPr>
            <a:normAutofit/>
          </a:bodyPr>
          <a:lstStyle/>
          <a:p>
            <a:r>
              <a:rPr lang="en-GB" sz="5400" b="1" dirty="0">
                <a:solidFill>
                  <a:srgbClr val="FFFFFF"/>
                </a:solidFill>
              </a:rPr>
              <a:t>Bg. </a:t>
            </a:r>
            <a:r>
              <a:rPr lang="en-GB" sz="4000" b="1" dirty="0">
                <a:solidFill>
                  <a:srgbClr val="FFFFFF"/>
                </a:solidFill>
              </a:rPr>
              <a:t>For Loop: iterate through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1" y="1785363"/>
            <a:ext cx="11461100" cy="4615436"/>
          </a:xfrm>
        </p:spPr>
        <p:txBody>
          <a:bodyPr>
            <a:normAutofit/>
          </a:bodyPr>
          <a:lstStyle/>
          <a:p>
            <a:r>
              <a:rPr lang="en-GB" dirty="0"/>
              <a:t>A ‘for loop’ in bat can also be used to iterate through a </a:t>
            </a:r>
            <a:r>
              <a:rPr lang="en-GB" b="1" dirty="0"/>
              <a:t>range of values </a:t>
            </a:r>
            <a:r>
              <a:rPr lang="en-GB" dirty="0"/>
              <a:t>using the </a:t>
            </a:r>
            <a:r>
              <a:rPr lang="en-GB" b="1" dirty="0"/>
              <a:t>/L </a:t>
            </a:r>
            <a:r>
              <a:rPr lang="en-GB" dirty="0"/>
              <a:t>switch. </a:t>
            </a:r>
          </a:p>
          <a:p>
            <a:r>
              <a:rPr lang="en-GB" b="1" dirty="0"/>
              <a:t>/L </a:t>
            </a:r>
            <a:r>
              <a:rPr lang="en-GB" dirty="0"/>
              <a:t>indicates the ‘for loop’ is used to iterate through a range of values.</a:t>
            </a:r>
          </a:p>
          <a:p>
            <a:r>
              <a:rPr lang="en-GB" dirty="0"/>
              <a:t>The </a:t>
            </a:r>
            <a:r>
              <a:rPr lang="en-GB" b="1" dirty="0"/>
              <a:t>Lower limit </a:t>
            </a:r>
            <a:r>
              <a:rPr lang="en-GB" dirty="0"/>
              <a:t>is the starting value from which the loop will start and continue iterating until it reaches the </a:t>
            </a:r>
            <a:r>
              <a:rPr lang="en-GB" b="1" dirty="0"/>
              <a:t>Upper limit.  </a:t>
            </a:r>
          </a:p>
          <a:p>
            <a:r>
              <a:rPr lang="en-GB" dirty="0"/>
              <a:t>The </a:t>
            </a:r>
            <a:r>
              <a:rPr lang="en-GB" b="1" dirty="0"/>
              <a:t>increment</a:t>
            </a:r>
            <a:r>
              <a:rPr lang="en-GB" dirty="0"/>
              <a:t> is the value with which the lower limit will be increased during each iteration. </a:t>
            </a:r>
          </a:p>
          <a:p>
            <a:r>
              <a:rPr lang="en-GB" dirty="0"/>
              <a:t>Syntax:</a:t>
            </a:r>
            <a:endParaRPr lang="en-GB" sz="2400" b="1" dirty="0">
              <a:latin typeface="Courier New" panose="02070309020205020404" pitchFamily="49" charset="0"/>
              <a:cs typeface="Courier New" panose="02070309020205020404" pitchFamily="49" charset="0"/>
            </a:endParaRPr>
          </a:p>
          <a:p>
            <a:pPr marL="0" indent="0">
              <a:buNone/>
            </a:pPr>
            <a:r>
              <a:rPr lang="en-GB" sz="2400" b="1" dirty="0">
                <a:latin typeface="Courier New" panose="02070309020205020404" pitchFamily="49" charset="0"/>
                <a:cs typeface="Courier New" panose="02070309020205020404" pitchFamily="49" charset="0"/>
              </a:rPr>
              <a:t>For /L </a:t>
            </a:r>
            <a:r>
              <a:rPr lang="en-GB" sz="2400" dirty="0">
                <a:latin typeface="Courier New" panose="02070309020205020404" pitchFamily="49" charset="0"/>
                <a:cs typeface="Courier New" panose="02070309020205020404" pitchFamily="49" charset="0"/>
              </a:rPr>
              <a:t>%%var </a:t>
            </a:r>
            <a:r>
              <a:rPr lang="en-GB" sz="2400" b="1" dirty="0">
                <a:latin typeface="Courier New" panose="02070309020205020404" pitchFamily="49" charset="0"/>
                <a:cs typeface="Courier New" panose="02070309020205020404" pitchFamily="49" charset="0"/>
              </a:rPr>
              <a:t>IN (</a:t>
            </a:r>
            <a:r>
              <a:rPr lang="en-GB" sz="2400" b="1" dirty="0" err="1">
                <a:latin typeface="Courier New" panose="02070309020205020404" pitchFamily="49" charset="0"/>
                <a:cs typeface="Courier New" panose="02070309020205020404" pitchFamily="49" charset="0"/>
              </a:rPr>
              <a:t>Lowerlimit</a:t>
            </a:r>
            <a:r>
              <a:rPr lang="en-GB" sz="2400" b="1" dirty="0">
                <a:latin typeface="Courier New" panose="02070309020205020404" pitchFamily="49" charset="0"/>
                <a:cs typeface="Courier New" panose="02070309020205020404" pitchFamily="49" charset="0"/>
              </a:rPr>
              <a:t>, Increment, </a:t>
            </a:r>
            <a:r>
              <a:rPr lang="en-GB" sz="2400" b="1" dirty="0" err="1">
                <a:latin typeface="Courier New" panose="02070309020205020404" pitchFamily="49" charset="0"/>
                <a:cs typeface="Courier New" panose="02070309020205020404" pitchFamily="49" charset="0"/>
              </a:rPr>
              <a:t>Upperlimit</a:t>
            </a:r>
            <a:r>
              <a:rPr lang="en-GB" sz="2400" b="1" dirty="0">
                <a:latin typeface="Courier New" panose="02070309020205020404" pitchFamily="49" charset="0"/>
                <a:cs typeface="Courier New" panose="02070309020205020404" pitchFamily="49" charset="0"/>
              </a:rPr>
              <a:t>) Do </a:t>
            </a:r>
            <a:r>
              <a:rPr lang="en-GB" sz="2400" dirty="0">
                <a:latin typeface="Courier New" panose="02070309020205020404" pitchFamily="49" charset="0"/>
                <a:cs typeface="Courier New" panose="02070309020205020404" pitchFamily="49" charset="0"/>
              </a:rPr>
              <a:t>code</a:t>
            </a:r>
          </a:p>
          <a:p>
            <a:pPr marL="0" indent="0">
              <a:buNone/>
            </a:pPr>
            <a:endParaRPr lang="en-GB" dirty="0"/>
          </a:p>
        </p:txBody>
      </p:sp>
    </p:spTree>
    <p:extLst>
      <p:ext uri="{BB962C8B-B14F-4D97-AF65-F5344CB8AC3E}">
        <p14:creationId xmlns:p14="http://schemas.microsoft.com/office/powerpoint/2010/main" val="25904145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0121" y="278535"/>
            <a:ext cx="10811830" cy="1033669"/>
          </a:xfrm>
        </p:spPr>
        <p:txBody>
          <a:bodyPr>
            <a:normAutofit fontScale="90000"/>
          </a:bodyPr>
          <a:lstStyle/>
          <a:p>
            <a:r>
              <a:rPr lang="en-GB" sz="6000" b="1" dirty="0">
                <a:solidFill>
                  <a:srgbClr val="FFFFFF"/>
                </a:solidFill>
              </a:rPr>
              <a:t>B</a:t>
            </a:r>
            <a:r>
              <a:rPr lang="en-GB" sz="6700" b="1" dirty="0">
                <a:solidFill>
                  <a:srgbClr val="FFFFFF"/>
                </a:solidFill>
              </a:rPr>
              <a:t>g. </a:t>
            </a:r>
            <a:r>
              <a:rPr lang="en-GB" b="1" dirty="0">
                <a:solidFill>
                  <a:srgbClr val="FFFFFF"/>
                </a:solidFill>
              </a:rPr>
              <a:t>Example for Loop: iterate through values &amp;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b="0" i="0" dirty="0">
                <a:effectLst/>
              </a:rPr>
              <a:t>The following script goes through the range 0 to 8, incrementing by the value 1 in each iteration and </a:t>
            </a:r>
            <a:r>
              <a:rPr lang="en-GB" b="0" i="0" dirty="0" err="1">
                <a:effectLst/>
              </a:rPr>
              <a:t>echos</a:t>
            </a:r>
            <a:r>
              <a:rPr lang="en-GB" b="0" i="0" dirty="0">
                <a:effectLst/>
              </a:rPr>
              <a:t> out each value.</a:t>
            </a:r>
            <a:endParaRPr lang="en-GB" dirty="0"/>
          </a:p>
          <a:p>
            <a:pPr marL="0" indent="0">
              <a:buNone/>
            </a:pPr>
            <a:r>
              <a:rPr lang="en-GB" b="1" dirty="0">
                <a:latin typeface="Courier New" panose="02070309020205020404" pitchFamily="49" charset="0"/>
                <a:cs typeface="Courier New" panose="02070309020205020404" pitchFamily="49" charset="0"/>
              </a:rPr>
              <a:t>	@Echo off</a:t>
            </a:r>
          </a:p>
          <a:p>
            <a:pPr marL="0" indent="0">
              <a:buNone/>
            </a:pPr>
            <a:r>
              <a:rPr lang="en-GB" b="1" dirty="0">
                <a:latin typeface="Courier New" panose="02070309020205020404" pitchFamily="49" charset="0"/>
                <a:cs typeface="Courier New" panose="02070309020205020404" pitchFamily="49" charset="0"/>
              </a:rPr>
              <a:t>	For /L %%v in (0, 1, 8) do (</a:t>
            </a:r>
          </a:p>
          <a:p>
            <a:pPr marL="0" indent="0">
              <a:buNone/>
            </a:pPr>
            <a:r>
              <a:rPr lang="en-GB" b="1" dirty="0">
                <a:latin typeface="Courier New" panose="02070309020205020404" pitchFamily="49" charset="0"/>
                <a:cs typeface="Courier New" panose="02070309020205020404" pitchFamily="49" charset="0"/>
              </a:rPr>
              <a:t>	Echo %%v</a:t>
            </a:r>
          </a:p>
          <a:p>
            <a:pPr marL="0" indent="0">
              <a:buNone/>
            </a:pPr>
            <a:r>
              <a:rPr lang="en-GB" b="1" dirty="0">
                <a:latin typeface="Courier New" panose="02070309020205020404" pitchFamily="49" charset="0"/>
                <a:cs typeface="Courier New" panose="02070309020205020404" pitchFamily="49" charset="0"/>
              </a:rPr>
              <a:t>	)</a:t>
            </a:r>
          </a:p>
          <a:p>
            <a:pPr marL="0" indent="0">
              <a:buNone/>
            </a:pPr>
            <a:r>
              <a:rPr lang="en-GB" b="1" dirty="0">
                <a:latin typeface="Courier New" panose="02070309020205020404" pitchFamily="49" charset="0"/>
                <a:cs typeface="Courier New" panose="02070309020205020404" pitchFamily="49" charset="0"/>
              </a:rPr>
              <a:t>	Pause</a:t>
            </a:r>
            <a:br>
              <a:rPr lang="en-GB" dirty="0"/>
            </a:br>
            <a:endParaRPr lang="en-GB" dirty="0"/>
          </a:p>
        </p:txBody>
      </p:sp>
      <p:pic>
        <p:nvPicPr>
          <p:cNvPr id="4" name="Picture 3">
            <a:extLst>
              <a:ext uri="{FF2B5EF4-FFF2-40B4-BE49-F238E27FC236}">
                <a16:creationId xmlns:a16="http://schemas.microsoft.com/office/drawing/2014/main" id="{BD512DBE-E033-4B2F-97B2-48ABBCA13EF9}"/>
              </a:ext>
            </a:extLst>
          </p:cNvPr>
          <p:cNvPicPr>
            <a:picLocks noChangeAspect="1"/>
          </p:cNvPicPr>
          <p:nvPr/>
        </p:nvPicPr>
        <p:blipFill rotWithShape="1">
          <a:blip r:embed="rId3"/>
          <a:srcRect l="1422" r="1"/>
          <a:stretch/>
        </p:blipFill>
        <p:spPr>
          <a:xfrm>
            <a:off x="7253235" y="3147317"/>
            <a:ext cx="4819192" cy="3371174"/>
          </a:xfrm>
          <a:prstGeom prst="rect">
            <a:avLst/>
          </a:prstGeom>
        </p:spPr>
      </p:pic>
    </p:spTree>
    <p:extLst>
      <p:ext uri="{BB962C8B-B14F-4D97-AF65-F5344CB8AC3E}">
        <p14:creationId xmlns:p14="http://schemas.microsoft.com/office/powerpoint/2010/main" val="4045776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D7FD2-0564-43BB-6F28-C3201A80E07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84FB4C-CABE-E3D0-BC2A-95209874A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96B3C56-01B2-E185-F78C-C688A84A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50B02FE-69A8-B8C9-63E9-E62F4F2E4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496966-152E-F2AD-8D0A-20A67303A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6120A75-2B76-38FF-76AD-678911C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BF770-F3E3-1EFC-A6DD-F7C69552FC49}"/>
              </a:ext>
            </a:extLst>
          </p:cNvPr>
          <p:cNvSpPr>
            <a:spLocks noGrp="1"/>
          </p:cNvSpPr>
          <p:nvPr>
            <p:ph type="title"/>
          </p:nvPr>
        </p:nvSpPr>
        <p:spPr>
          <a:xfrm>
            <a:off x="209534" y="273412"/>
            <a:ext cx="9895951" cy="1033669"/>
          </a:xfrm>
        </p:spPr>
        <p:txBody>
          <a:bodyPr>
            <a:normAutofit/>
          </a:bodyPr>
          <a:lstStyle/>
          <a:p>
            <a:r>
              <a:rPr lang="en-GB" sz="4800" b="1" dirty="0">
                <a:solidFill>
                  <a:srgbClr val="FFFFFF"/>
                </a:solidFill>
              </a:rPr>
              <a:t>Example ‘for Loop’ back-up script</a:t>
            </a:r>
          </a:p>
        </p:txBody>
      </p:sp>
      <p:sp>
        <p:nvSpPr>
          <p:cNvPr id="15" name="Content Placeholder 2">
            <a:extLst>
              <a:ext uri="{FF2B5EF4-FFF2-40B4-BE49-F238E27FC236}">
                <a16:creationId xmlns:a16="http://schemas.microsoft.com/office/drawing/2014/main" id="{87A5BDD7-2969-9DFA-432D-FE4B8EC99C46}"/>
              </a:ext>
            </a:extLst>
          </p:cNvPr>
          <p:cNvSpPr>
            <a:spLocks noGrp="1"/>
          </p:cNvSpPr>
          <p:nvPr>
            <p:ph idx="1"/>
          </p:nvPr>
        </p:nvSpPr>
        <p:spPr>
          <a:xfrm>
            <a:off x="209534" y="1608759"/>
            <a:ext cx="11655201" cy="3833137"/>
          </a:xfrm>
        </p:spPr>
        <p:txBody>
          <a:bodyPr>
            <a:normAutofit/>
          </a:bodyPr>
          <a:lstStyle/>
          <a:p>
            <a:pPr marL="0" indent="0">
              <a:buNone/>
            </a:pPr>
            <a:r>
              <a:rPr lang="en-GB" sz="2600" dirty="0"/>
              <a:t>In this script, we use a ‘</a:t>
            </a:r>
            <a:r>
              <a:rPr lang="en-GB" sz="2600" b="1" dirty="0"/>
              <a:t>For loop</a:t>
            </a:r>
            <a:r>
              <a:rPr lang="en-GB" sz="2600" dirty="0"/>
              <a:t>’ to iterate through all files in a ‘Source’ folder and we use the ‘</a:t>
            </a:r>
            <a:r>
              <a:rPr lang="en-GB" sz="2600" b="1" dirty="0"/>
              <a:t>copy’ command </a:t>
            </a:r>
            <a:r>
              <a:rPr lang="en-GB" sz="2600" dirty="0"/>
              <a:t>to copy the </a:t>
            </a:r>
            <a:r>
              <a:rPr lang="en-US" sz="2600" b="0" i="0" dirty="0">
                <a:solidFill>
                  <a:srgbClr val="161616"/>
                </a:solidFill>
                <a:effectLst/>
              </a:rPr>
              <a:t>files to a ‘back-up’ folder.</a:t>
            </a:r>
            <a:endParaRPr lang="en-GB" sz="2600" b="1" dirty="0"/>
          </a:p>
        </p:txBody>
      </p:sp>
      <p:pic>
        <p:nvPicPr>
          <p:cNvPr id="5" name="Picture 4">
            <a:extLst>
              <a:ext uri="{FF2B5EF4-FFF2-40B4-BE49-F238E27FC236}">
                <a16:creationId xmlns:a16="http://schemas.microsoft.com/office/drawing/2014/main" id="{95A33DA6-C45F-957A-71D4-36049CBF1A25}"/>
              </a:ext>
            </a:extLst>
          </p:cNvPr>
          <p:cNvPicPr>
            <a:picLocks noChangeAspect="1"/>
          </p:cNvPicPr>
          <p:nvPr/>
        </p:nvPicPr>
        <p:blipFill>
          <a:blip r:embed="rId3"/>
          <a:stretch>
            <a:fillRect/>
          </a:stretch>
        </p:blipFill>
        <p:spPr>
          <a:xfrm>
            <a:off x="398702" y="2473727"/>
            <a:ext cx="10710982" cy="3186077"/>
          </a:xfrm>
          <a:prstGeom prst="rect">
            <a:avLst/>
          </a:prstGeom>
        </p:spPr>
      </p:pic>
      <p:sp>
        <p:nvSpPr>
          <p:cNvPr id="4" name="TextBox 3">
            <a:extLst>
              <a:ext uri="{FF2B5EF4-FFF2-40B4-BE49-F238E27FC236}">
                <a16:creationId xmlns:a16="http://schemas.microsoft.com/office/drawing/2014/main" id="{F6B3EF96-6B31-A63D-B3BF-2FD2EBB79D8C}"/>
              </a:ext>
            </a:extLst>
          </p:cNvPr>
          <p:cNvSpPr txBox="1"/>
          <p:nvPr/>
        </p:nvSpPr>
        <p:spPr>
          <a:xfrm>
            <a:off x="143070" y="5706699"/>
            <a:ext cx="11894149" cy="1138773"/>
          </a:xfrm>
          <a:prstGeom prst="rect">
            <a:avLst/>
          </a:prstGeom>
          <a:noFill/>
        </p:spPr>
        <p:txBody>
          <a:bodyPr wrap="square">
            <a:spAutoFit/>
          </a:bodyPr>
          <a:lstStyle/>
          <a:p>
            <a:pPr marL="0" indent="0">
              <a:buNone/>
            </a:pPr>
            <a:r>
              <a:rPr lang="en-GB" sz="2400" dirty="0">
                <a:solidFill>
                  <a:srgbClr val="FFFF00"/>
                </a:solidFill>
                <a:highlight>
                  <a:srgbClr val="FF0000"/>
                </a:highlight>
              </a:rPr>
              <a:t>IMPORTANT NOTE: </a:t>
            </a:r>
            <a:r>
              <a:rPr lang="en-GB" sz="2200" dirty="0"/>
              <a:t>the ‘do copy’ command on line 5 should be appended on the end of the code line 4 for the script to work properly. The code on line 5 is brought down from line 4 to 5 to show the full script on the slide. Tip: </a:t>
            </a:r>
            <a:r>
              <a:rPr lang="en-GB" sz="2200" dirty="0" err="1"/>
              <a:t>xcopy</a:t>
            </a:r>
            <a:r>
              <a:rPr lang="en-GB" sz="2200" dirty="0"/>
              <a:t> &amp; robocopy commands can be used instead of the for loop. See deck 3.</a:t>
            </a:r>
            <a:endParaRPr lang="en-GB" sz="2200" b="1" dirty="0"/>
          </a:p>
        </p:txBody>
      </p:sp>
      <p:sp>
        <p:nvSpPr>
          <p:cNvPr id="6" name="TextBox 5">
            <a:extLst>
              <a:ext uri="{FF2B5EF4-FFF2-40B4-BE49-F238E27FC236}">
                <a16:creationId xmlns:a16="http://schemas.microsoft.com/office/drawing/2014/main" id="{2A9C926E-581C-4010-7042-DB5CCD26468F}"/>
              </a:ext>
            </a:extLst>
          </p:cNvPr>
          <p:cNvSpPr txBox="1"/>
          <p:nvPr/>
        </p:nvSpPr>
        <p:spPr>
          <a:xfrm>
            <a:off x="9120600" y="4742738"/>
            <a:ext cx="2672698" cy="923330"/>
          </a:xfrm>
          <a:prstGeom prst="rect">
            <a:avLst/>
          </a:prstGeom>
          <a:noFill/>
          <a:ln>
            <a:solidFill>
              <a:srgbClr val="002060"/>
            </a:solidFill>
          </a:ln>
        </p:spPr>
        <p:txBody>
          <a:bodyPr wrap="square" rtlCol="0">
            <a:spAutoFit/>
          </a:bodyPr>
          <a:lstStyle/>
          <a:p>
            <a:r>
              <a:rPr lang="en-GB" b="1" dirty="0"/>
              <a:t>Bg. </a:t>
            </a:r>
            <a:r>
              <a:rPr lang="en-GB" dirty="0"/>
              <a:t>For more information about the </a:t>
            </a:r>
            <a:r>
              <a:rPr lang="en-GB" b="1" dirty="0"/>
              <a:t>copy</a:t>
            </a:r>
            <a:r>
              <a:rPr lang="en-GB" dirty="0"/>
              <a:t> command, please </a:t>
            </a:r>
            <a:r>
              <a:rPr lang="en-GB" dirty="0">
                <a:hlinkClick r:id="rId4"/>
              </a:rPr>
              <a:t>click here</a:t>
            </a:r>
            <a:r>
              <a:rPr lang="en-GB" dirty="0"/>
              <a:t>.</a:t>
            </a:r>
          </a:p>
        </p:txBody>
      </p:sp>
      <p:sp>
        <p:nvSpPr>
          <p:cNvPr id="7" name="TextBox 6">
            <a:extLst>
              <a:ext uri="{FF2B5EF4-FFF2-40B4-BE49-F238E27FC236}">
                <a16:creationId xmlns:a16="http://schemas.microsoft.com/office/drawing/2014/main" id="{D72DBE56-98AD-9134-A034-8E4194A0C763}"/>
              </a:ext>
            </a:extLst>
          </p:cNvPr>
          <p:cNvSpPr txBox="1"/>
          <p:nvPr/>
        </p:nvSpPr>
        <p:spPr>
          <a:xfrm>
            <a:off x="398702" y="1107026"/>
            <a:ext cx="8175951" cy="400110"/>
          </a:xfrm>
          <a:prstGeom prst="rect">
            <a:avLst/>
          </a:prstGeom>
          <a:noFill/>
          <a:ln>
            <a:solidFill>
              <a:schemeClr val="bg1"/>
            </a:solidFill>
          </a:ln>
        </p:spPr>
        <p:txBody>
          <a:bodyPr wrap="square" rtlCol="0">
            <a:spAutoFit/>
          </a:bodyPr>
          <a:lstStyle/>
          <a:p>
            <a:r>
              <a:rPr lang="en-GB" sz="2000" dirty="0">
                <a:solidFill>
                  <a:srgbClr val="FFFF00"/>
                </a:solidFill>
              </a:rPr>
              <a:t>There will be time to try this in the tutorial. Code is in the slide Notes section.</a:t>
            </a:r>
          </a:p>
        </p:txBody>
      </p:sp>
    </p:spTree>
    <p:extLst>
      <p:ext uri="{BB962C8B-B14F-4D97-AF65-F5344CB8AC3E}">
        <p14:creationId xmlns:p14="http://schemas.microsoft.com/office/powerpoint/2010/main" val="38295515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1CD8AC-66D9-C9F8-050B-CBB1F08801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F430A7-67EF-AC7E-1E09-6DB1E7C11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BDD76EF-209E-C0E6-B545-CA15CDDDB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B3BD79-A717-F0A1-E821-49417247E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3F3C18-5621-49CD-7300-C1613FC67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CDE1010-0DB6-3870-A7EC-B67324CBF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421A8-6E49-FC4E-4539-6F8FF8D86BB2}"/>
              </a:ext>
            </a:extLst>
          </p:cNvPr>
          <p:cNvSpPr>
            <a:spLocks noGrp="1"/>
          </p:cNvSpPr>
          <p:nvPr>
            <p:ph type="title"/>
          </p:nvPr>
        </p:nvSpPr>
        <p:spPr>
          <a:xfrm>
            <a:off x="327265" y="340190"/>
            <a:ext cx="9895951" cy="1033669"/>
          </a:xfrm>
        </p:spPr>
        <p:txBody>
          <a:bodyPr>
            <a:normAutofit/>
          </a:bodyPr>
          <a:lstStyle/>
          <a:p>
            <a:r>
              <a:rPr lang="en-GB" sz="6000" b="1" dirty="0">
                <a:solidFill>
                  <a:srgbClr val="FFFFFF"/>
                </a:solidFill>
              </a:rPr>
              <a:t>Bg. </a:t>
            </a:r>
            <a:r>
              <a:rPr lang="en-GB" sz="4800" b="1" dirty="0">
                <a:solidFill>
                  <a:srgbClr val="FFFFFF"/>
                </a:solidFill>
              </a:rPr>
              <a:t>Back-up script explained</a:t>
            </a:r>
          </a:p>
        </p:txBody>
      </p:sp>
      <p:sp>
        <p:nvSpPr>
          <p:cNvPr id="15" name="Content Placeholder 2">
            <a:extLst>
              <a:ext uri="{FF2B5EF4-FFF2-40B4-BE49-F238E27FC236}">
                <a16:creationId xmlns:a16="http://schemas.microsoft.com/office/drawing/2014/main" id="{DE7B4308-0F58-71A2-EA2C-6AC966D0807F}"/>
              </a:ext>
            </a:extLst>
          </p:cNvPr>
          <p:cNvSpPr>
            <a:spLocks noGrp="1"/>
          </p:cNvSpPr>
          <p:nvPr>
            <p:ph idx="1"/>
          </p:nvPr>
        </p:nvSpPr>
        <p:spPr>
          <a:xfrm>
            <a:off x="119573" y="1710413"/>
            <a:ext cx="11655201" cy="5034606"/>
          </a:xfrm>
        </p:spPr>
        <p:txBody>
          <a:bodyPr>
            <a:normAutofit fontScale="92500" lnSpcReduction="20000"/>
          </a:bodyPr>
          <a:lstStyle/>
          <a:p>
            <a:pPr marL="0" indent="0">
              <a:buNone/>
            </a:pPr>
            <a:r>
              <a:rPr lang="en-GB" dirty="0"/>
              <a:t>In the script on the last slide, we use a ‘</a:t>
            </a:r>
            <a:r>
              <a:rPr lang="en-GB" b="1" dirty="0"/>
              <a:t>For loop</a:t>
            </a:r>
            <a:r>
              <a:rPr lang="en-GB" dirty="0"/>
              <a:t>’ to iterate through all files in a folder and the </a:t>
            </a:r>
            <a:r>
              <a:rPr lang="en-GB" b="1" dirty="0"/>
              <a:t>copy command </a:t>
            </a:r>
            <a:r>
              <a:rPr lang="en-GB" dirty="0"/>
              <a:t>to copy the </a:t>
            </a:r>
            <a:r>
              <a:rPr lang="en-US" b="0" i="0" dirty="0">
                <a:solidFill>
                  <a:srgbClr val="161616"/>
                </a:solidFill>
                <a:effectLst/>
              </a:rPr>
              <a:t>files from one location to another.</a:t>
            </a:r>
            <a:endParaRPr lang="en-GB" b="1" dirty="0"/>
          </a:p>
          <a:p>
            <a:r>
              <a:rPr lang="en-US" dirty="0"/>
              <a:t>The </a:t>
            </a:r>
            <a:r>
              <a:rPr lang="en-US" b="1" dirty="0"/>
              <a:t>/r switch </a:t>
            </a:r>
            <a:r>
              <a:rPr lang="en-US" dirty="0"/>
              <a:t>is the root/source folder and is used to recursively repeat / cycle through * all files &amp; sub-directories in the source folder. </a:t>
            </a:r>
          </a:p>
          <a:p>
            <a:r>
              <a:rPr lang="en-US" dirty="0"/>
              <a:t>Which is stored in the </a:t>
            </a:r>
            <a:r>
              <a:rPr lang="en-US" b="1" dirty="0"/>
              <a:t>%%a variable</a:t>
            </a:r>
            <a:r>
              <a:rPr lang="en-US" dirty="0"/>
              <a:t>.</a:t>
            </a:r>
          </a:p>
          <a:p>
            <a:r>
              <a:rPr lang="en-US" dirty="0"/>
              <a:t>We then use the </a:t>
            </a:r>
            <a:r>
              <a:rPr lang="en-US" b="1" dirty="0"/>
              <a:t>copy</a:t>
            </a:r>
            <a:r>
              <a:rPr lang="en-US" dirty="0"/>
              <a:t> command, to copy all * files stored in the %%a variable copy to the back-up destination folder.</a:t>
            </a:r>
          </a:p>
          <a:p>
            <a:r>
              <a:rPr lang="en-US" dirty="0"/>
              <a:t>We use the batch </a:t>
            </a:r>
            <a:r>
              <a:rPr lang="en-US" b="1" dirty="0"/>
              <a:t>%ERRORLEVEL% </a:t>
            </a:r>
            <a:r>
              <a:rPr lang="en-US" dirty="0"/>
              <a:t>system variable, to test if the program has completed successfully or if there is an error. </a:t>
            </a:r>
          </a:p>
          <a:p>
            <a:r>
              <a:rPr lang="en-US" dirty="0"/>
              <a:t>Programs set an </a:t>
            </a:r>
            <a:r>
              <a:rPr lang="en-US" b="1" dirty="0"/>
              <a:t>Exit Code </a:t>
            </a:r>
            <a:r>
              <a:rPr lang="en-US" dirty="0"/>
              <a:t>when they complete/terminate. In general a code of 0 will indicate successful completion and an </a:t>
            </a:r>
            <a:r>
              <a:rPr lang="en-US" dirty="0" err="1"/>
              <a:t>errorlevel</a:t>
            </a:r>
            <a:r>
              <a:rPr lang="en-US" dirty="0"/>
              <a:t> of 1 or greater if the program encountered an error. </a:t>
            </a:r>
          </a:p>
          <a:p>
            <a:r>
              <a:rPr lang="en-US" dirty="0"/>
              <a:t>We use the </a:t>
            </a:r>
            <a:r>
              <a:rPr lang="en-US" b="1" dirty="0" err="1"/>
              <a:t>neq</a:t>
            </a:r>
            <a:r>
              <a:rPr lang="en-US" dirty="0"/>
              <a:t> not equal to comparison operator to compare two values, to check if the </a:t>
            </a:r>
            <a:r>
              <a:rPr lang="en-US" dirty="0" err="1"/>
              <a:t>errorlevel</a:t>
            </a:r>
            <a:r>
              <a:rPr lang="en-US" dirty="0"/>
              <a:t> variable is not equal to 0 when the program terminates. If this is the case, an error has occurred.</a:t>
            </a:r>
            <a:endParaRPr lang="en-GB" dirty="0"/>
          </a:p>
          <a:p>
            <a:pPr marL="0" indent="0" fontAlgn="base">
              <a:lnSpc>
                <a:spcPct val="100000"/>
              </a:lnSpc>
              <a:spcBef>
                <a:spcPts val="0"/>
              </a:spcBef>
              <a:buNone/>
              <a:tabLst>
                <a:tab pos="457200" algn="l"/>
              </a:tabLst>
            </a:pP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073375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563" y="320004"/>
            <a:ext cx="10400503" cy="1033669"/>
          </a:xfrm>
          <a:solidFill>
            <a:schemeClr val="bg1">
              <a:lumMod val="85000"/>
            </a:schemeClr>
          </a:solidFill>
        </p:spPr>
        <p:txBody>
          <a:bodyPr>
            <a:normAutofit/>
          </a:bodyPr>
          <a:lstStyle/>
          <a:p>
            <a:r>
              <a:rPr lang="en-GB" sz="6000" b="1" dirty="0"/>
              <a:t>Bg. </a:t>
            </a:r>
            <a:r>
              <a:rPr lang="en-GB" sz="4000" b="1" dirty="0"/>
              <a:t>for loop for basic System Administration tasks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9254" y="1772854"/>
            <a:ext cx="8392252" cy="4890274"/>
          </a:xfrm>
          <a:solidFill>
            <a:schemeClr val="bg1">
              <a:lumMod val="85000"/>
            </a:schemeClr>
          </a:solidFill>
        </p:spPr>
        <p:txBody>
          <a:bodyPr>
            <a:normAutofit lnSpcReduction="10000"/>
          </a:bodyPr>
          <a:lstStyle/>
          <a:p>
            <a:pPr>
              <a:lnSpc>
                <a:spcPct val="100000"/>
              </a:lnSpc>
              <a:spcBef>
                <a:spcPts val="0"/>
              </a:spcBef>
              <a:spcAft>
                <a:spcPts val="600"/>
              </a:spcAft>
            </a:pPr>
            <a:r>
              <a:rPr lang="en-GB" dirty="0"/>
              <a:t>We can use a batch ‘for’ loop to iterate over </a:t>
            </a:r>
            <a:r>
              <a:rPr lang="en-GB" b="1" dirty="0"/>
              <a:t>many sources such as processes</a:t>
            </a:r>
            <a:r>
              <a:rPr lang="en-GB" dirty="0"/>
              <a:t>, </a:t>
            </a:r>
            <a:r>
              <a:rPr lang="en-GB" b="1" dirty="0"/>
              <a:t>files</a:t>
            </a:r>
            <a:r>
              <a:rPr lang="en-GB" dirty="0"/>
              <a:t>, </a:t>
            </a:r>
            <a:r>
              <a:rPr lang="en-GB" b="1" dirty="0"/>
              <a:t>log files, CSV files</a:t>
            </a:r>
            <a:r>
              <a:rPr lang="en-GB" dirty="0"/>
              <a:t>, </a:t>
            </a:r>
            <a:r>
              <a:rPr lang="en-GB" b="1" dirty="0"/>
              <a:t>users</a:t>
            </a:r>
            <a:r>
              <a:rPr lang="en-GB" dirty="0"/>
              <a:t>, </a:t>
            </a:r>
            <a:r>
              <a:rPr lang="en-GB" b="1" dirty="0"/>
              <a:t>output</a:t>
            </a:r>
            <a:r>
              <a:rPr lang="en-GB" dirty="0"/>
              <a:t> from any command, </a:t>
            </a:r>
            <a:r>
              <a:rPr lang="en-GB" b="1" dirty="0"/>
              <a:t>a hard coded list </a:t>
            </a:r>
            <a:r>
              <a:rPr lang="en-GB" dirty="0"/>
              <a:t>or </a:t>
            </a:r>
            <a:r>
              <a:rPr lang="en-GB" b="1" dirty="0"/>
              <a:t>variable values</a:t>
            </a:r>
            <a:r>
              <a:rPr lang="en-GB" dirty="0"/>
              <a:t>. </a:t>
            </a:r>
          </a:p>
          <a:p>
            <a:pPr>
              <a:lnSpc>
                <a:spcPct val="100000"/>
              </a:lnSpc>
              <a:spcBef>
                <a:spcPts val="0"/>
              </a:spcBef>
              <a:spcAft>
                <a:spcPts val="600"/>
              </a:spcAft>
            </a:pPr>
            <a:r>
              <a:rPr lang="en-GB" dirty="0"/>
              <a:t>To view 2 examples of how to use a </a:t>
            </a:r>
            <a:r>
              <a:rPr lang="en-GB" dirty="0" err="1"/>
              <a:t>foor</a:t>
            </a:r>
            <a:r>
              <a:rPr lang="en-GB" dirty="0"/>
              <a:t> loop in batch to iterate over processes and users, please see the Moodle handout titled: </a:t>
            </a:r>
            <a:r>
              <a:rPr lang="en-GB" b="1" dirty="0">
                <a:highlight>
                  <a:srgbClr val="FFFF00"/>
                </a:highlight>
              </a:rPr>
              <a:t>OS 5 – Handout - Batch to Loop &amp; Parse</a:t>
            </a:r>
            <a:endParaRPr lang="en-GB" dirty="0"/>
          </a:p>
          <a:p>
            <a:pPr>
              <a:lnSpc>
                <a:spcPct val="100000"/>
              </a:lnSpc>
              <a:spcBef>
                <a:spcPts val="0"/>
              </a:spcBef>
              <a:spcAft>
                <a:spcPts val="600"/>
              </a:spcAft>
            </a:pPr>
            <a:r>
              <a:rPr lang="en-GB" dirty="0"/>
              <a:t>For another example of using a for loop for admin implementation, of u</a:t>
            </a:r>
            <a:r>
              <a:rPr lang="en-GB" sz="2800" dirty="0"/>
              <a:t>sing for loops, switches and working with flat files, users and log files: </a:t>
            </a:r>
            <a:r>
              <a:rPr lang="en-GB" sz="2800" dirty="0">
                <a:hlinkClick r:id="rId3"/>
              </a:rPr>
              <a:t>click-here</a:t>
            </a:r>
            <a:r>
              <a:rPr lang="en-GB" sz="2800" dirty="0"/>
              <a:t>.</a:t>
            </a:r>
          </a:p>
        </p:txBody>
      </p:sp>
      <p:pic>
        <p:nvPicPr>
          <p:cNvPr id="4" name="Picture 3" descr="Graphical user interface, text, application, email&#10;&#10;Description automatically generated">
            <a:extLst>
              <a:ext uri="{FF2B5EF4-FFF2-40B4-BE49-F238E27FC236}">
                <a16:creationId xmlns:a16="http://schemas.microsoft.com/office/drawing/2014/main" id="{2156C9C7-A96E-4D34-A383-2BEFB08B655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97374" y="2685518"/>
            <a:ext cx="3512547" cy="232380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972051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3217" y="278535"/>
            <a:ext cx="9895951" cy="1033669"/>
          </a:xfrm>
        </p:spPr>
        <p:txBody>
          <a:bodyPr>
            <a:normAutofit/>
          </a:bodyPr>
          <a:lstStyle/>
          <a:p>
            <a:r>
              <a:rPr lang="en-GB" sz="4800" b="1" dirty="0">
                <a:solidFill>
                  <a:srgbClr val="FFFFFF"/>
                </a:solidFill>
              </a:rPr>
              <a:t>Batch: </a:t>
            </a:r>
            <a:r>
              <a:rPr lang="en-GB" sz="4800" b="1" dirty="0">
                <a:solidFill>
                  <a:srgbClr val="002060"/>
                </a:solidFill>
                <a:highlight>
                  <a:srgbClr val="FFFF00"/>
                </a:highlight>
              </a:rPr>
              <a:t>Arrays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a:bodyPr>
          <a:lstStyle/>
          <a:p>
            <a:pPr fontAlgn="base">
              <a:lnSpc>
                <a:spcPct val="107000"/>
              </a:lnSpc>
              <a:tabLst>
                <a:tab pos="457200" algn="l"/>
              </a:tabLst>
            </a:pPr>
            <a:r>
              <a:rPr lang="en-GB" b="0" i="0" dirty="0">
                <a:solidFill>
                  <a:srgbClr val="000000"/>
                </a:solidFill>
                <a:effectLst/>
                <a:latin typeface="HelveticaNeueLight"/>
              </a:rPr>
              <a:t>An array is a </a:t>
            </a:r>
            <a:r>
              <a:rPr lang="en-GB" b="1" i="0" dirty="0">
                <a:solidFill>
                  <a:srgbClr val="000000"/>
                </a:solidFill>
                <a:effectLst/>
                <a:latin typeface="HelveticaNeueLight"/>
              </a:rPr>
              <a:t>row of elements </a:t>
            </a:r>
            <a:r>
              <a:rPr lang="en-GB" b="0" i="0" dirty="0">
                <a:solidFill>
                  <a:srgbClr val="000000"/>
                </a:solidFill>
                <a:effectLst/>
                <a:latin typeface="HelveticaNeueLight"/>
              </a:rPr>
              <a:t>that have </a:t>
            </a:r>
            <a:r>
              <a:rPr lang="en-GB" b="1" i="0" dirty="0">
                <a:solidFill>
                  <a:srgbClr val="000000"/>
                </a:solidFill>
                <a:effectLst/>
                <a:latin typeface="HelveticaNeueLight"/>
              </a:rPr>
              <a:t>numeric indices starting at 0</a:t>
            </a:r>
            <a:r>
              <a:rPr lang="en-GB" dirty="0">
                <a:solidFill>
                  <a:srgbClr val="000000"/>
                </a:solidFill>
                <a:latin typeface="HelveticaNeueLight"/>
              </a:rPr>
              <a:t> e.g.</a:t>
            </a:r>
            <a:r>
              <a:rPr lang="en-GB" b="0" i="0" dirty="0">
                <a:solidFill>
                  <a:srgbClr val="000000"/>
                </a:solidFill>
                <a:effectLst/>
                <a:latin typeface="HelveticaNeueLight"/>
              </a:rPr>
              <a:t>  0, 1, 2, 3, etc…</a:t>
            </a:r>
          </a:p>
          <a:p>
            <a:pPr algn="l"/>
            <a:r>
              <a:rPr lang="en-GB" b="1" dirty="0">
                <a:solidFill>
                  <a:srgbClr val="000000"/>
                </a:solidFill>
                <a:highlight>
                  <a:srgbClr val="FFFF00"/>
                </a:highlight>
                <a:latin typeface="HelveticaNeueLight"/>
              </a:rPr>
              <a:t>A</a:t>
            </a:r>
            <a:r>
              <a:rPr lang="en-GB" b="1" i="0" dirty="0">
                <a:solidFill>
                  <a:srgbClr val="000000"/>
                </a:solidFill>
                <a:effectLst/>
                <a:highlight>
                  <a:srgbClr val="FFFF00"/>
                </a:highlight>
                <a:latin typeface="HelveticaNeueLight"/>
              </a:rPr>
              <a:t>rray</a:t>
            </a:r>
            <a:r>
              <a:rPr lang="en-GB" b="0" i="0" dirty="0">
                <a:solidFill>
                  <a:srgbClr val="000000"/>
                </a:solidFill>
                <a:effectLst/>
                <a:highlight>
                  <a:srgbClr val="FFFF00"/>
                </a:highlight>
                <a:latin typeface="HelveticaNeueLight"/>
              </a:rPr>
              <a:t> </a:t>
            </a:r>
            <a:r>
              <a:rPr lang="en-GB" b="1" i="0" dirty="0">
                <a:solidFill>
                  <a:srgbClr val="000000"/>
                </a:solidFill>
                <a:effectLst/>
                <a:highlight>
                  <a:srgbClr val="FFFF00"/>
                </a:highlight>
                <a:latin typeface="HelveticaNeueLight"/>
              </a:rPr>
              <a:t>elements</a:t>
            </a:r>
            <a:r>
              <a:rPr lang="en-GB" b="0" i="0" dirty="0">
                <a:solidFill>
                  <a:srgbClr val="000000"/>
                </a:solidFill>
                <a:effectLst/>
                <a:highlight>
                  <a:srgbClr val="FFFF00"/>
                </a:highlight>
                <a:latin typeface="HelveticaNeueLight"/>
              </a:rPr>
              <a:t> </a:t>
            </a:r>
            <a:r>
              <a:rPr lang="en-GB" b="0" i="0" dirty="0">
                <a:solidFill>
                  <a:srgbClr val="000000"/>
                </a:solidFill>
                <a:effectLst/>
                <a:latin typeface="HelveticaNeueLight"/>
              </a:rPr>
              <a:t>are </a:t>
            </a:r>
            <a:r>
              <a:rPr lang="en-GB" b="1" i="0" dirty="0">
                <a:solidFill>
                  <a:srgbClr val="000000"/>
                </a:solidFill>
                <a:effectLst/>
                <a:highlight>
                  <a:srgbClr val="FFFF00"/>
                </a:highlight>
                <a:latin typeface="HelveticaNeueLight"/>
              </a:rPr>
              <a:t>assigned</a:t>
            </a:r>
            <a:r>
              <a:rPr lang="en-GB" b="0" i="0" dirty="0">
                <a:solidFill>
                  <a:srgbClr val="000000"/>
                </a:solidFill>
                <a:effectLst/>
                <a:highlight>
                  <a:srgbClr val="FFFF00"/>
                </a:highlight>
                <a:latin typeface="HelveticaNeueLight"/>
              </a:rPr>
              <a:t> </a:t>
            </a:r>
            <a:r>
              <a:rPr lang="en-GB" b="1" i="0" dirty="0">
                <a:solidFill>
                  <a:srgbClr val="000000"/>
                </a:solidFill>
                <a:effectLst/>
                <a:highlight>
                  <a:srgbClr val="FFFF00"/>
                </a:highlight>
                <a:latin typeface="HelveticaNeueLight"/>
              </a:rPr>
              <a:t>values</a:t>
            </a:r>
            <a:r>
              <a:rPr lang="en-GB" b="0" i="0" dirty="0">
                <a:solidFill>
                  <a:srgbClr val="000000"/>
                </a:solidFill>
                <a:effectLst/>
                <a:highlight>
                  <a:srgbClr val="FFFF00"/>
                </a:highlight>
                <a:latin typeface="HelveticaNeueLight"/>
              </a:rPr>
              <a:t> </a:t>
            </a:r>
            <a:r>
              <a:rPr lang="en-GB" b="0" i="0" dirty="0">
                <a:solidFill>
                  <a:srgbClr val="000000"/>
                </a:solidFill>
                <a:effectLst/>
                <a:latin typeface="HelveticaNeueLight"/>
              </a:rPr>
              <a:t>by using the </a:t>
            </a:r>
            <a:r>
              <a:rPr lang="en-GB" b="1" i="0" dirty="0">
                <a:solidFill>
                  <a:srgbClr val="000000"/>
                </a:solidFill>
                <a:effectLst/>
                <a:highlight>
                  <a:srgbClr val="FFFF00"/>
                </a:highlight>
                <a:latin typeface="HelveticaNeueLight"/>
              </a:rPr>
              <a:t>set</a:t>
            </a:r>
            <a:r>
              <a:rPr lang="en-GB" b="0" i="0" dirty="0">
                <a:solidFill>
                  <a:srgbClr val="000000"/>
                </a:solidFill>
                <a:effectLst/>
                <a:highlight>
                  <a:srgbClr val="FFFF00"/>
                </a:highlight>
                <a:latin typeface="HelveticaNeueLight"/>
              </a:rPr>
              <a:t> command</a:t>
            </a:r>
            <a:r>
              <a:rPr lang="en-GB" b="0" i="0" dirty="0">
                <a:solidFill>
                  <a:srgbClr val="000000"/>
                </a:solidFill>
                <a:effectLst/>
                <a:latin typeface="HelveticaNeueLight"/>
              </a:rPr>
              <a:t>.</a:t>
            </a:r>
          </a:p>
          <a:p>
            <a:pPr algn="l"/>
            <a:r>
              <a:rPr lang="en-GB" dirty="0">
                <a:solidFill>
                  <a:srgbClr val="000000"/>
                </a:solidFill>
                <a:latin typeface="HelveticaNeueLight"/>
              </a:rPr>
              <a:t>Syntax:</a:t>
            </a:r>
          </a:p>
          <a:p>
            <a:pPr marL="0" indent="0" algn="l">
              <a:buNone/>
            </a:pPr>
            <a:r>
              <a:rPr lang="en-GB" dirty="0">
                <a:solidFill>
                  <a:srgbClr val="000000"/>
                </a:solidFill>
                <a:latin typeface="Courier New" panose="02070309020205020404" pitchFamily="49" charset="0"/>
                <a:cs typeface="Courier New" panose="02070309020205020404" pitchFamily="49" charset="0"/>
              </a:rPr>
              <a:t>	</a:t>
            </a:r>
            <a:r>
              <a:rPr lang="en-GB" sz="3200" b="1" dirty="0">
                <a:solidFill>
                  <a:srgbClr val="000000"/>
                </a:solidFill>
                <a:latin typeface="Courier New" panose="02070309020205020404" pitchFamily="49" charset="0"/>
                <a:cs typeface="Courier New" panose="02070309020205020404" pitchFamily="49" charset="0"/>
              </a:rPr>
              <a:t>Set Array[0] = Mary</a:t>
            </a:r>
          </a:p>
          <a:p>
            <a:pPr marL="0" indent="0" algn="l">
              <a:buNone/>
            </a:pPr>
            <a:r>
              <a:rPr lang="en-GB" sz="3200" b="1" dirty="0">
                <a:solidFill>
                  <a:srgbClr val="000000"/>
                </a:solidFill>
                <a:latin typeface="Courier New" panose="02070309020205020404" pitchFamily="49" charset="0"/>
                <a:cs typeface="Courier New" panose="02070309020205020404" pitchFamily="49" charset="0"/>
              </a:rPr>
              <a:t>	Set /A Array[1] = 58</a:t>
            </a:r>
          </a:p>
          <a:p>
            <a:pPr marL="0" indent="0" algn="l">
              <a:buNone/>
            </a:pPr>
            <a:r>
              <a:rPr lang="en-GB" dirty="0"/>
              <a:t>Bg.</a:t>
            </a:r>
            <a:r>
              <a:rPr lang="en-GB" sz="2000" dirty="0"/>
              <a:t> The element value of array index 0 here is ‘Mary’.</a:t>
            </a:r>
          </a:p>
        </p:txBody>
      </p:sp>
      <p:pic>
        <p:nvPicPr>
          <p:cNvPr id="4" name="Picture 3">
            <a:extLst>
              <a:ext uri="{FF2B5EF4-FFF2-40B4-BE49-F238E27FC236}">
                <a16:creationId xmlns:a16="http://schemas.microsoft.com/office/drawing/2014/main" id="{9F4021BF-7DD5-48F4-BD03-3DF3CE29C0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27733" y="3718918"/>
            <a:ext cx="5944694" cy="22004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B4BDEBFD-1E15-4EFA-AB27-E4F0AB05B125}"/>
              </a:ext>
            </a:extLst>
          </p:cNvPr>
          <p:cNvSpPr txBox="1"/>
          <p:nvPr/>
        </p:nvSpPr>
        <p:spPr>
          <a:xfrm>
            <a:off x="6678566" y="6039014"/>
            <a:ext cx="3190875" cy="153888"/>
          </a:xfrm>
          <a:prstGeom prst="rect">
            <a:avLst/>
          </a:prstGeom>
          <a:noFill/>
        </p:spPr>
        <p:txBody>
          <a:bodyPr wrap="square" rtlCol="0">
            <a:spAutoFit/>
          </a:bodyPr>
          <a:lstStyle/>
          <a:p>
            <a:pPr algn="ctr"/>
            <a:r>
              <a:rPr lang="en-GB" sz="400" dirty="0">
                <a:hlinkClick r:id="rId4" tooltip="http://stackoverflow.com/questions/20585702/find-smallest-integer-value-in-array-list-in-java-without-arrays-sort"/>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6818912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29480"/>
            <a:ext cx="10440611" cy="1291495"/>
          </a:xfrm>
        </p:spPr>
        <p:txBody>
          <a:bodyPr>
            <a:normAutofit/>
          </a:bodyPr>
          <a:lstStyle/>
          <a:p>
            <a:r>
              <a:rPr lang="en-GB" sz="6000" b="1" dirty="0">
                <a:highlight>
                  <a:srgbClr val="FFFF00"/>
                </a:highlight>
              </a:rPr>
              <a:t>Show:</a:t>
            </a:r>
            <a:r>
              <a:rPr lang="en-GB" sz="6000" b="1" dirty="0">
                <a:solidFill>
                  <a:schemeClr val="bg1"/>
                </a:solidFill>
              </a:rPr>
              <a:t> </a:t>
            </a:r>
            <a:r>
              <a:rPr lang="en-GB" sz="6000" b="1" dirty="0">
                <a:solidFill>
                  <a:srgbClr val="FFFFFF"/>
                </a:solidFill>
              </a:rPr>
              <a:t>Arrays</a:t>
            </a:r>
            <a:br>
              <a:rPr lang="en-GB" sz="4800" b="1" dirty="0">
                <a:solidFill>
                  <a:srgbClr val="FFFFFF"/>
                </a:solidFill>
              </a:rPr>
            </a:br>
            <a:r>
              <a:rPr lang="en-GB" sz="2700" b="1" dirty="0">
                <a:solidFill>
                  <a:srgbClr val="FFFFFF"/>
                </a:solidFill>
              </a:rPr>
              <a:t>File: OS 5 - 6 Arrays</a:t>
            </a:r>
          </a:p>
        </p:txBody>
      </p:sp>
      <p:pic>
        <p:nvPicPr>
          <p:cNvPr id="5" name="Picture 4">
            <a:extLst>
              <a:ext uri="{FF2B5EF4-FFF2-40B4-BE49-F238E27FC236}">
                <a16:creationId xmlns:a16="http://schemas.microsoft.com/office/drawing/2014/main" id="{9BB3855F-500B-4509-B3CC-1D37E2987101}"/>
              </a:ext>
            </a:extLst>
          </p:cNvPr>
          <p:cNvPicPr>
            <a:picLocks noChangeAspect="1"/>
          </p:cNvPicPr>
          <p:nvPr/>
        </p:nvPicPr>
        <p:blipFill rotWithShape="1">
          <a:blip r:embed="rId3"/>
          <a:srcRect l="6476" t="1348"/>
          <a:stretch/>
        </p:blipFill>
        <p:spPr>
          <a:xfrm>
            <a:off x="88520" y="1788447"/>
            <a:ext cx="7938259" cy="4878538"/>
          </a:xfrm>
          <a:prstGeom prst="rect">
            <a:avLst/>
          </a:prstGeom>
        </p:spPr>
      </p:pic>
      <p:sp>
        <p:nvSpPr>
          <p:cNvPr id="11" name="TextBox 10">
            <a:extLst>
              <a:ext uri="{FF2B5EF4-FFF2-40B4-BE49-F238E27FC236}">
                <a16:creationId xmlns:a16="http://schemas.microsoft.com/office/drawing/2014/main" id="{C82D7AE6-7422-4CFE-8262-F5532388282D}"/>
              </a:ext>
            </a:extLst>
          </p:cNvPr>
          <p:cNvSpPr txBox="1"/>
          <p:nvPr/>
        </p:nvSpPr>
        <p:spPr>
          <a:xfrm>
            <a:off x="4854461" y="1697046"/>
            <a:ext cx="7249019" cy="1569660"/>
          </a:xfrm>
          <a:prstGeom prst="rect">
            <a:avLst/>
          </a:prstGeom>
          <a:solidFill>
            <a:schemeClr val="bg1"/>
          </a:solidFill>
          <a:ln>
            <a:solidFill>
              <a:schemeClr val="accent1"/>
            </a:solidFill>
          </a:ln>
        </p:spPr>
        <p:txBody>
          <a:bodyPr wrap="square">
            <a:spAutoFit/>
          </a:bodyPr>
          <a:lstStyle/>
          <a:p>
            <a:pPr marL="342900" indent="-342900" algn="l">
              <a:buFont typeface="Arial" panose="020B0604020202020204" pitchFamily="34" charset="0"/>
              <a:buChar char="•"/>
            </a:pPr>
            <a:r>
              <a:rPr lang="en-GB" sz="2400" dirty="0"/>
              <a:t>The element value of the </a:t>
            </a:r>
            <a:r>
              <a:rPr lang="en-GB" sz="2400" dirty="0" err="1"/>
              <a:t>NameArray</a:t>
            </a:r>
            <a:r>
              <a:rPr lang="en-GB" sz="2400" dirty="0"/>
              <a:t> index 0 is ‘Tony’.</a:t>
            </a:r>
          </a:p>
          <a:p>
            <a:pPr marL="342900" indent="-342900">
              <a:buFont typeface="Arial" panose="020B0604020202020204" pitchFamily="34" charset="0"/>
              <a:buChar char="•"/>
            </a:pPr>
            <a:r>
              <a:rPr lang="en-GB" sz="2400" dirty="0"/>
              <a:t>We use ‘Echo’ to output Array Elements 0, 3 &amp; 4.</a:t>
            </a:r>
          </a:p>
          <a:p>
            <a:pPr marL="342900" indent="-342900" algn="l">
              <a:buFont typeface="Arial" panose="020B0604020202020204" pitchFamily="34" charset="0"/>
              <a:buChar char="•"/>
            </a:pPr>
            <a:r>
              <a:rPr lang="en-GB" sz="2400" dirty="0"/>
              <a:t>Array element 3 is ‘Tango’. Which we change to Zulu.</a:t>
            </a:r>
          </a:p>
          <a:p>
            <a:pPr marL="342900" indent="-342900" algn="l">
              <a:buFont typeface="Arial" panose="020B0604020202020204" pitchFamily="34" charset="0"/>
              <a:buChar char="•"/>
            </a:pPr>
            <a:r>
              <a:rPr lang="en-GB" sz="2400" dirty="0"/>
              <a:t>Element [4] has not been declared and is not output.</a:t>
            </a:r>
          </a:p>
        </p:txBody>
      </p:sp>
      <p:pic>
        <p:nvPicPr>
          <p:cNvPr id="9" name="Picture 8">
            <a:extLst>
              <a:ext uri="{FF2B5EF4-FFF2-40B4-BE49-F238E27FC236}">
                <a16:creationId xmlns:a16="http://schemas.microsoft.com/office/drawing/2014/main" id="{23C1DD4F-03D2-4B54-92E8-CE0E87590136}"/>
              </a:ext>
            </a:extLst>
          </p:cNvPr>
          <p:cNvPicPr>
            <a:picLocks noChangeAspect="1"/>
          </p:cNvPicPr>
          <p:nvPr/>
        </p:nvPicPr>
        <p:blipFill>
          <a:blip r:embed="rId4"/>
          <a:stretch>
            <a:fillRect/>
          </a:stretch>
        </p:blipFill>
        <p:spPr>
          <a:xfrm>
            <a:off x="6965863" y="3462229"/>
            <a:ext cx="5226137" cy="2061305"/>
          </a:xfrm>
          <a:prstGeom prst="rect">
            <a:avLst/>
          </a:prstGeom>
        </p:spPr>
      </p:pic>
    </p:spTree>
    <p:extLst>
      <p:ext uri="{BB962C8B-B14F-4D97-AF65-F5344CB8AC3E}">
        <p14:creationId xmlns:p14="http://schemas.microsoft.com/office/powerpoint/2010/main" val="3664076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98777F-D058-B36A-C60D-D0FE52AA94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4BE06F-5086-8E8C-05A6-07120F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60A0764-5747-319E-8CC9-57DA23D7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D4C6A97-8B0A-7FBF-B368-E40B2EFF9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63E0CCD-9AFA-B38E-9F6B-EBBE0D40F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68D220F9-8A37-28BA-72C2-213EDD41A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431D49-F8E8-3B08-9B6C-2DF8AA783EAD}"/>
              </a:ext>
            </a:extLst>
          </p:cNvPr>
          <p:cNvSpPr>
            <a:spLocks noGrp="1"/>
          </p:cNvSpPr>
          <p:nvPr>
            <p:ph type="title"/>
          </p:nvPr>
        </p:nvSpPr>
        <p:spPr>
          <a:xfrm>
            <a:off x="504906" y="346542"/>
            <a:ext cx="9895951" cy="1033669"/>
          </a:xfrm>
        </p:spPr>
        <p:txBody>
          <a:bodyPr>
            <a:normAutofit fontScale="90000"/>
          </a:bodyPr>
          <a:lstStyle/>
          <a:p>
            <a:r>
              <a:rPr lang="en-GB" sz="7200" b="1" dirty="0">
                <a:solidFill>
                  <a:srgbClr val="FFFFFF"/>
                </a:solidFill>
              </a:rPr>
              <a:t>Bg. </a:t>
            </a:r>
            <a:r>
              <a:rPr lang="en-GB" sz="4800" b="1" dirty="0">
                <a:solidFill>
                  <a:srgbClr val="FFFFFF"/>
                </a:solidFill>
              </a:rPr>
              <a:t>Array values &amp; data types</a:t>
            </a:r>
          </a:p>
        </p:txBody>
      </p:sp>
      <p:sp>
        <p:nvSpPr>
          <p:cNvPr id="15" name="Content Placeholder 2">
            <a:extLst>
              <a:ext uri="{FF2B5EF4-FFF2-40B4-BE49-F238E27FC236}">
                <a16:creationId xmlns:a16="http://schemas.microsoft.com/office/drawing/2014/main" id="{FE6D5446-7365-4CEF-736E-97C2E78A40E1}"/>
              </a:ext>
            </a:extLst>
          </p:cNvPr>
          <p:cNvSpPr>
            <a:spLocks noGrp="1"/>
          </p:cNvSpPr>
          <p:nvPr>
            <p:ph idx="1"/>
          </p:nvPr>
        </p:nvSpPr>
        <p:spPr>
          <a:xfrm>
            <a:off x="125078" y="1727845"/>
            <a:ext cx="6184282" cy="5034606"/>
          </a:xfrm>
        </p:spPr>
        <p:txBody>
          <a:bodyPr>
            <a:normAutofit/>
          </a:bodyPr>
          <a:lstStyle/>
          <a:p>
            <a:pPr fontAlgn="base">
              <a:lnSpc>
                <a:spcPct val="100000"/>
              </a:lnSpc>
              <a:spcBef>
                <a:spcPts val="0"/>
              </a:spcBef>
              <a:spcAft>
                <a:spcPts val="200"/>
              </a:spcAft>
              <a:tabLst>
                <a:tab pos="457200" algn="l"/>
              </a:tabLst>
            </a:pPr>
            <a:r>
              <a:rPr lang="en-GB" b="0" i="0" dirty="0">
                <a:solidFill>
                  <a:srgbClr val="000000"/>
                </a:solidFill>
                <a:effectLst/>
              </a:rPr>
              <a:t>Although Batch arrays typically work well with string values.</a:t>
            </a:r>
          </a:p>
          <a:p>
            <a:pPr fontAlgn="base">
              <a:lnSpc>
                <a:spcPct val="100000"/>
              </a:lnSpc>
              <a:spcBef>
                <a:spcPts val="0"/>
              </a:spcBef>
              <a:spcAft>
                <a:spcPts val="200"/>
              </a:spcAft>
              <a:tabLst>
                <a:tab pos="457200" algn="l"/>
              </a:tabLst>
            </a:pPr>
            <a:r>
              <a:rPr lang="en-GB" dirty="0">
                <a:solidFill>
                  <a:srgbClr val="000000"/>
                </a:solidFill>
                <a:cs typeface="Courier New" panose="02070309020205020404" pitchFamily="49" charset="0"/>
              </a:rPr>
              <a:t>You can include different values such as strings and integers.</a:t>
            </a:r>
          </a:p>
          <a:p>
            <a:pPr fontAlgn="base">
              <a:lnSpc>
                <a:spcPct val="100000"/>
              </a:lnSpc>
              <a:spcBef>
                <a:spcPts val="0"/>
              </a:spcBef>
              <a:spcAft>
                <a:spcPts val="200"/>
              </a:spcAft>
              <a:tabLst>
                <a:tab pos="457200" algn="l"/>
              </a:tabLst>
            </a:pPr>
            <a:r>
              <a:rPr lang="en-GB" dirty="0">
                <a:solidFill>
                  <a:srgbClr val="000000"/>
                </a:solidFill>
                <a:cs typeface="Courier New" panose="02070309020205020404" pitchFamily="49" charset="0"/>
              </a:rPr>
              <a:t>But you maybe limited to that.</a:t>
            </a:r>
          </a:p>
          <a:p>
            <a:pPr fontAlgn="base">
              <a:lnSpc>
                <a:spcPct val="100000"/>
              </a:lnSpc>
              <a:spcBef>
                <a:spcPts val="0"/>
              </a:spcBef>
              <a:spcAft>
                <a:spcPts val="200"/>
              </a:spcAft>
              <a:tabLst>
                <a:tab pos="457200" algn="l"/>
              </a:tabLst>
            </a:pPr>
            <a:r>
              <a:rPr lang="en-GB" dirty="0">
                <a:solidFill>
                  <a:srgbClr val="000000"/>
                </a:solidFill>
                <a:cs typeface="Courier New" panose="02070309020205020404" pitchFamily="49" charset="0"/>
              </a:rPr>
              <a:t>If you run into trouble, there are many work arounds, such as creating different arrays for different data types or string manipulation.</a:t>
            </a:r>
          </a:p>
          <a:p>
            <a:pPr fontAlgn="base">
              <a:lnSpc>
                <a:spcPct val="100000"/>
              </a:lnSpc>
              <a:spcBef>
                <a:spcPts val="0"/>
              </a:spcBef>
              <a:spcAft>
                <a:spcPts val="200"/>
              </a:spcAft>
              <a:tabLst>
                <a:tab pos="457200" algn="l"/>
              </a:tabLst>
            </a:pPr>
            <a:r>
              <a:rPr lang="en-GB" dirty="0">
                <a:solidFill>
                  <a:srgbClr val="000000"/>
                </a:solidFill>
                <a:cs typeface="Courier New" panose="02070309020205020404" pitchFamily="49" charset="0"/>
              </a:rPr>
              <a:t>Use AI and </a:t>
            </a:r>
            <a:r>
              <a:rPr lang="en-US" dirty="0" err="1"/>
              <a:t>StackOverflow</a:t>
            </a:r>
            <a:r>
              <a:rPr lang="en-US" dirty="0"/>
              <a:t> to help discover some workarounds if needed.</a:t>
            </a:r>
            <a:endParaRPr lang="en-GB" dirty="0">
              <a:solidFill>
                <a:srgbClr val="000000"/>
              </a:solidFill>
              <a:cs typeface="Courier New" panose="02070309020205020404" pitchFamily="49" charset="0"/>
            </a:endParaRPr>
          </a:p>
        </p:txBody>
      </p:sp>
      <p:pic>
        <p:nvPicPr>
          <p:cNvPr id="4" name="Picture 3">
            <a:extLst>
              <a:ext uri="{FF2B5EF4-FFF2-40B4-BE49-F238E27FC236}">
                <a16:creationId xmlns:a16="http://schemas.microsoft.com/office/drawing/2014/main" id="{77C09FC8-6BB1-C42E-10D2-801E507751E4}"/>
              </a:ext>
            </a:extLst>
          </p:cNvPr>
          <p:cNvPicPr>
            <a:picLocks noChangeAspect="1"/>
          </p:cNvPicPr>
          <p:nvPr/>
        </p:nvPicPr>
        <p:blipFill>
          <a:blip r:embed="rId3"/>
          <a:stretch>
            <a:fillRect/>
          </a:stretch>
        </p:blipFill>
        <p:spPr>
          <a:xfrm>
            <a:off x="6251768" y="1788128"/>
            <a:ext cx="5591028" cy="3806540"/>
          </a:xfrm>
          <a:prstGeom prst="rect">
            <a:avLst/>
          </a:prstGeom>
        </p:spPr>
      </p:pic>
    </p:spTree>
    <p:extLst>
      <p:ext uri="{BB962C8B-B14F-4D97-AF65-F5344CB8AC3E}">
        <p14:creationId xmlns:p14="http://schemas.microsoft.com/office/powerpoint/2010/main" val="20846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85B2A9-72C2-94F2-2F2F-9E5DD607D7D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DFCBE9-20B0-A744-EA56-4E03733B7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4BDD8AD-C0A0-68BC-6815-0E9FFDF66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D9440E9-209C-66FE-E892-BEFCF8AFE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9582716-FB90-66FA-E72D-B4C37F6D6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1CD6444-E017-47EA-6BC2-F6AC3C569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09ACAF-0694-4FD1-4B2A-4FB62DFD6879}"/>
              </a:ext>
            </a:extLst>
          </p:cNvPr>
          <p:cNvSpPr>
            <a:spLocks noGrp="1"/>
          </p:cNvSpPr>
          <p:nvPr>
            <p:ph type="title"/>
          </p:nvPr>
        </p:nvSpPr>
        <p:spPr>
          <a:xfrm>
            <a:off x="504906" y="346542"/>
            <a:ext cx="9895951" cy="1033669"/>
          </a:xfrm>
        </p:spPr>
        <p:txBody>
          <a:bodyPr>
            <a:normAutofit/>
          </a:bodyPr>
          <a:lstStyle/>
          <a:p>
            <a:r>
              <a:rPr lang="en-GB" sz="6000" b="1" dirty="0">
                <a:solidFill>
                  <a:srgbClr val="FFFFFF"/>
                </a:solidFill>
              </a:rPr>
              <a:t>Bg. </a:t>
            </a:r>
            <a:r>
              <a:rPr lang="en-GB" sz="4800" b="1" dirty="0">
                <a:solidFill>
                  <a:srgbClr val="FFFFFF"/>
                </a:solidFill>
              </a:rPr>
              <a:t>Array element structure</a:t>
            </a:r>
          </a:p>
        </p:txBody>
      </p:sp>
      <p:sp>
        <p:nvSpPr>
          <p:cNvPr id="15" name="Content Placeholder 2">
            <a:extLst>
              <a:ext uri="{FF2B5EF4-FFF2-40B4-BE49-F238E27FC236}">
                <a16:creationId xmlns:a16="http://schemas.microsoft.com/office/drawing/2014/main" id="{F23DCF6C-46E9-8C74-DD02-BC73AD44EAAB}"/>
              </a:ext>
            </a:extLst>
          </p:cNvPr>
          <p:cNvSpPr>
            <a:spLocks noGrp="1"/>
          </p:cNvSpPr>
          <p:nvPr>
            <p:ph idx="1"/>
          </p:nvPr>
        </p:nvSpPr>
        <p:spPr>
          <a:xfrm>
            <a:off x="504906" y="1710413"/>
            <a:ext cx="11182184" cy="5034606"/>
          </a:xfrm>
        </p:spPr>
        <p:txBody>
          <a:bodyPr>
            <a:normAutofit/>
          </a:bodyPr>
          <a:lstStyle/>
          <a:p>
            <a:pPr fontAlgn="base">
              <a:lnSpc>
                <a:spcPct val="107000"/>
              </a:lnSpc>
              <a:tabLst>
                <a:tab pos="457200" algn="l"/>
              </a:tabLst>
            </a:pPr>
            <a:r>
              <a:rPr lang="en-GB" b="0" i="0" dirty="0">
                <a:solidFill>
                  <a:srgbClr val="000000"/>
                </a:solidFill>
                <a:effectLst/>
              </a:rPr>
              <a:t>In </a:t>
            </a:r>
            <a:r>
              <a:rPr lang="en-GB" b="1" i="0" dirty="0">
                <a:solidFill>
                  <a:srgbClr val="000000"/>
                </a:solidFill>
                <a:effectLst/>
              </a:rPr>
              <a:t>Bat</a:t>
            </a:r>
            <a:r>
              <a:rPr lang="en-GB" b="0" i="0" dirty="0">
                <a:solidFill>
                  <a:srgbClr val="000000"/>
                </a:solidFill>
                <a:effectLst/>
              </a:rPr>
              <a:t>, an </a:t>
            </a:r>
            <a:r>
              <a:rPr lang="en-GB" b="1" i="0" dirty="0">
                <a:solidFill>
                  <a:srgbClr val="000000"/>
                </a:solidFill>
                <a:effectLst/>
              </a:rPr>
              <a:t>array element </a:t>
            </a:r>
            <a:r>
              <a:rPr lang="en-GB" b="0" i="0" dirty="0">
                <a:solidFill>
                  <a:srgbClr val="000000"/>
                </a:solidFill>
                <a:effectLst/>
              </a:rPr>
              <a:t>can also have a </a:t>
            </a:r>
            <a:r>
              <a:rPr lang="en-GB" b="1" i="0" dirty="0">
                <a:solidFill>
                  <a:srgbClr val="000000"/>
                </a:solidFill>
                <a:effectLst/>
              </a:rPr>
              <a:t>structure</a:t>
            </a:r>
            <a:r>
              <a:rPr lang="en-GB" b="0" i="0" dirty="0">
                <a:solidFill>
                  <a:srgbClr val="000000"/>
                </a:solidFill>
                <a:effectLst/>
              </a:rPr>
              <a:t>. </a:t>
            </a:r>
          </a:p>
          <a:p>
            <a:pPr fontAlgn="base">
              <a:lnSpc>
                <a:spcPct val="107000"/>
              </a:lnSpc>
              <a:tabLst>
                <a:tab pos="457200" algn="l"/>
              </a:tabLst>
            </a:pPr>
            <a:r>
              <a:rPr lang="en-GB" b="1" i="0" dirty="0">
                <a:solidFill>
                  <a:srgbClr val="000000"/>
                </a:solidFill>
                <a:effectLst/>
              </a:rPr>
              <a:t>A structure is an object that has many attributes</a:t>
            </a:r>
            <a:r>
              <a:rPr lang="en-GB" dirty="0">
                <a:solidFill>
                  <a:srgbClr val="000000"/>
                </a:solidFill>
              </a:rPr>
              <a:t>.</a:t>
            </a:r>
          </a:p>
          <a:p>
            <a:pPr fontAlgn="base">
              <a:lnSpc>
                <a:spcPct val="107000"/>
              </a:lnSpc>
              <a:tabLst>
                <a:tab pos="457200" algn="l"/>
              </a:tabLst>
            </a:pPr>
            <a:r>
              <a:rPr lang="en-GB" dirty="0">
                <a:solidFill>
                  <a:srgbClr val="000000"/>
                </a:solidFill>
              </a:rPr>
              <a:t>F</a:t>
            </a:r>
            <a:r>
              <a:rPr lang="en-GB" b="0" i="0" dirty="0">
                <a:solidFill>
                  <a:srgbClr val="000000"/>
                </a:solidFill>
                <a:effectLst/>
              </a:rPr>
              <a:t>or example, an object for a person can have 2 attributes such as </a:t>
            </a:r>
            <a:r>
              <a:rPr lang="en-GB" b="1" i="0" dirty="0" err="1">
                <a:solidFill>
                  <a:srgbClr val="000000"/>
                </a:solidFill>
                <a:effectLst/>
              </a:rPr>
              <a:t>firstName</a:t>
            </a:r>
            <a:r>
              <a:rPr lang="en-GB" dirty="0">
                <a:solidFill>
                  <a:srgbClr val="000000"/>
                </a:solidFill>
              </a:rPr>
              <a:t> and</a:t>
            </a:r>
            <a:r>
              <a:rPr lang="en-GB" b="0" i="0" dirty="0">
                <a:solidFill>
                  <a:srgbClr val="000000"/>
                </a:solidFill>
                <a:effectLst/>
              </a:rPr>
              <a:t> </a:t>
            </a:r>
            <a:r>
              <a:rPr lang="en-GB" b="1" i="0" dirty="0" err="1">
                <a:solidFill>
                  <a:srgbClr val="000000"/>
                </a:solidFill>
                <a:effectLst/>
              </a:rPr>
              <a:t>lastName</a:t>
            </a:r>
            <a:r>
              <a:rPr lang="en-GB" b="0" i="0" dirty="0">
                <a:solidFill>
                  <a:srgbClr val="000000"/>
                </a:solidFill>
                <a:effectLst/>
              </a:rPr>
              <a:t>.</a:t>
            </a:r>
          </a:p>
          <a:p>
            <a:pPr fontAlgn="base">
              <a:lnSpc>
                <a:spcPct val="107000"/>
              </a:lnSpc>
              <a:tabLst>
                <a:tab pos="457200" algn="l"/>
              </a:tabLst>
            </a:pPr>
            <a:r>
              <a:rPr lang="en-GB" sz="3200" b="1" dirty="0"/>
              <a:t>Syntax:</a:t>
            </a:r>
          </a:p>
          <a:p>
            <a:pPr marL="1828800" lvl="4" indent="0" fontAlgn="base">
              <a:lnSpc>
                <a:spcPct val="100000"/>
              </a:lnSpc>
              <a:spcBef>
                <a:spcPts val="600"/>
              </a:spcBef>
              <a:buNone/>
              <a:tabLst>
                <a:tab pos="457200" algn="l"/>
              </a:tabLst>
            </a:pPr>
            <a:r>
              <a:rPr lang="en-GB" sz="3200" b="1" dirty="0">
                <a:latin typeface="Courier New" panose="02070309020205020404" pitchFamily="49" charset="0"/>
                <a:cs typeface="Courier New" panose="02070309020205020404" pitchFamily="49" charset="0"/>
              </a:rPr>
              <a:t>Set User[0].FirstName=Tommy</a:t>
            </a:r>
          </a:p>
          <a:p>
            <a:pPr marL="1828800" lvl="4" indent="0" fontAlgn="base">
              <a:lnSpc>
                <a:spcPct val="100000"/>
              </a:lnSpc>
              <a:spcBef>
                <a:spcPts val="600"/>
              </a:spcBef>
              <a:buNone/>
              <a:tabLst>
                <a:tab pos="457200" algn="l"/>
              </a:tabLst>
            </a:pPr>
            <a:r>
              <a:rPr lang="en-GB" sz="3200" b="1" dirty="0">
                <a:latin typeface="Courier New" panose="02070309020205020404" pitchFamily="49" charset="0"/>
                <a:cs typeface="Courier New" panose="02070309020205020404" pitchFamily="49" charset="0"/>
              </a:rPr>
              <a:t>Set User[0].</a:t>
            </a:r>
            <a:r>
              <a:rPr lang="en-GB" sz="3200" b="1" dirty="0" err="1">
                <a:latin typeface="Courier New" panose="02070309020205020404" pitchFamily="49" charset="0"/>
                <a:cs typeface="Courier New" panose="02070309020205020404" pitchFamily="49" charset="0"/>
              </a:rPr>
              <a:t>LastName</a:t>
            </a:r>
            <a:r>
              <a:rPr lang="en-GB" sz="3200" b="1" dirty="0">
                <a:latin typeface="Courier New" panose="02070309020205020404" pitchFamily="49" charset="0"/>
                <a:cs typeface="Courier New" panose="02070309020205020404" pitchFamily="49" charset="0"/>
              </a:rPr>
              <a:t>=Davies</a:t>
            </a:r>
          </a:p>
        </p:txBody>
      </p:sp>
    </p:spTree>
    <p:extLst>
      <p:ext uri="{BB962C8B-B14F-4D97-AF65-F5344CB8AC3E}">
        <p14:creationId xmlns:p14="http://schemas.microsoft.com/office/powerpoint/2010/main" val="1890077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035" y="360611"/>
            <a:ext cx="9895951" cy="1033669"/>
          </a:xfrm>
        </p:spPr>
        <p:txBody>
          <a:bodyPr>
            <a:normAutofit/>
          </a:bodyPr>
          <a:lstStyle/>
          <a:p>
            <a:r>
              <a:rPr lang="en-GB" sz="6000" b="1" dirty="0">
                <a:solidFill>
                  <a:srgbClr val="FFFFFF"/>
                </a:solidFill>
              </a:rPr>
              <a:t>Bg. </a:t>
            </a:r>
            <a:r>
              <a:rPr lang="en-GB" b="1" dirty="0">
                <a:solidFill>
                  <a:srgbClr val="FFFFFF"/>
                </a:solidFill>
              </a:rPr>
              <a:t>Example: Array element structure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7685" y="1710413"/>
            <a:ext cx="11687090" cy="5034606"/>
          </a:xfrm>
        </p:spPr>
        <p:txBody>
          <a:bodyPr>
            <a:normAutofit fontScale="92500" lnSpcReduction="20000"/>
          </a:bodyPr>
          <a:lstStyle/>
          <a:p>
            <a:pPr fontAlgn="base">
              <a:lnSpc>
                <a:spcPct val="100000"/>
              </a:lnSpc>
              <a:spcBef>
                <a:spcPts val="600"/>
              </a:spcBef>
              <a:tabLst>
                <a:tab pos="457200" algn="l"/>
              </a:tabLst>
            </a:pPr>
            <a:r>
              <a:rPr lang="en-GB" dirty="0"/>
              <a:t>In this example each array element has a two attribute structure </a:t>
            </a:r>
            <a:r>
              <a:rPr lang="en-GB" b="1" dirty="0"/>
              <a:t>FirstName</a:t>
            </a:r>
            <a:r>
              <a:rPr lang="en-GB" dirty="0"/>
              <a:t> and </a:t>
            </a:r>
            <a:r>
              <a:rPr lang="en-GB" b="1" dirty="0" err="1"/>
              <a:t>LastName</a:t>
            </a:r>
            <a:r>
              <a:rPr lang="en-GB" dirty="0"/>
              <a:t>. We echo out each element of the array using the call command and a For loop.</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@Echo off</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User[0].FirstName=Tommy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Gynn</a:t>
            </a:r>
            <a:endParaRPr lang="en-GB" sz="2000" b="1" dirty="0">
              <a:latin typeface="Courier New" panose="02070309020205020404" pitchFamily="49" charset="0"/>
              <a:cs typeface="Courier New" panose="02070309020205020404" pitchFamily="49" charset="0"/>
            </a:endParaRP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User[1].FirstName=Charlie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=Sparks</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User[2].FirstName=Tony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=Toledo</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User[3].FirstName=Sundance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=Kid</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For /L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In (0 1 3) Do (</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   call echo Person At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].FirstName%%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Pause </a:t>
            </a:r>
          </a:p>
        </p:txBody>
      </p:sp>
      <p:pic>
        <p:nvPicPr>
          <p:cNvPr id="4" name="Picture 3">
            <a:extLst>
              <a:ext uri="{FF2B5EF4-FFF2-40B4-BE49-F238E27FC236}">
                <a16:creationId xmlns:a16="http://schemas.microsoft.com/office/drawing/2014/main" id="{2B89B4A5-8DAE-44FC-83BB-855FAED8F345}"/>
              </a:ext>
            </a:extLst>
          </p:cNvPr>
          <p:cNvPicPr>
            <a:picLocks noChangeAspect="1"/>
          </p:cNvPicPr>
          <p:nvPr/>
        </p:nvPicPr>
        <p:blipFill>
          <a:blip r:embed="rId3"/>
          <a:stretch>
            <a:fillRect/>
          </a:stretch>
        </p:blipFill>
        <p:spPr>
          <a:xfrm>
            <a:off x="5468214" y="3164373"/>
            <a:ext cx="5771509" cy="1983214"/>
          </a:xfrm>
          <a:prstGeom prst="rect">
            <a:avLst/>
          </a:prstGeom>
        </p:spPr>
      </p:pic>
    </p:spTree>
    <p:extLst>
      <p:ext uri="{BB962C8B-B14F-4D97-AF65-F5344CB8AC3E}">
        <p14:creationId xmlns:p14="http://schemas.microsoft.com/office/powerpoint/2010/main" val="2956698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3987" y="337801"/>
            <a:ext cx="9895951" cy="1033669"/>
          </a:xfrm>
        </p:spPr>
        <p:txBody>
          <a:bodyPr>
            <a:normAutofit/>
          </a:bodyPr>
          <a:lstStyle/>
          <a:p>
            <a:r>
              <a:rPr lang="en-GB" sz="5400" b="1" dirty="0">
                <a:solidFill>
                  <a:srgbClr val="FFFFFF"/>
                </a:solidFill>
              </a:rPr>
              <a:t>Batch: </a:t>
            </a:r>
            <a:r>
              <a:rPr lang="en-GB" sz="5400" b="1" dirty="0">
                <a:solidFill>
                  <a:srgbClr val="002060"/>
                </a:solidFill>
                <a:highlight>
                  <a:srgbClr val="FFFF00"/>
                </a:highlight>
              </a:rPr>
              <a:t>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784" y="1597432"/>
            <a:ext cx="12072427" cy="5260568"/>
          </a:xfrm>
        </p:spPr>
        <p:txBody>
          <a:bodyPr>
            <a:normAutofit fontScale="85000" lnSpcReduction="20000"/>
          </a:bodyPr>
          <a:lstStyle/>
          <a:p>
            <a:pPr fontAlgn="base">
              <a:lnSpc>
                <a:spcPct val="107000"/>
              </a:lnSpc>
              <a:tabLst>
                <a:tab pos="457200" algn="l"/>
              </a:tabLst>
            </a:pPr>
            <a:r>
              <a:rPr lang="en-GB" sz="3000" dirty="0"/>
              <a:t>A function is a </a:t>
            </a:r>
            <a:r>
              <a:rPr lang="en-GB" sz="3000" b="1" dirty="0"/>
              <a:t>self-contained block </a:t>
            </a:r>
            <a:r>
              <a:rPr lang="en-GB" sz="3000" dirty="0"/>
              <a:t>/ </a:t>
            </a:r>
            <a:r>
              <a:rPr lang="en-GB" sz="3000" b="1" dirty="0"/>
              <a:t>unit of code </a:t>
            </a:r>
            <a:r>
              <a:rPr lang="en-GB" sz="3000" dirty="0"/>
              <a:t>that performs a </a:t>
            </a:r>
            <a:r>
              <a:rPr lang="en-GB" sz="3000" b="1" dirty="0"/>
              <a:t>specific task</a:t>
            </a:r>
            <a:r>
              <a:rPr lang="en-GB" sz="3000" dirty="0"/>
              <a:t>. </a:t>
            </a:r>
          </a:p>
          <a:p>
            <a:pPr fontAlgn="base">
              <a:lnSpc>
                <a:spcPct val="107000"/>
              </a:lnSpc>
              <a:tabLst>
                <a:tab pos="457200" algn="l"/>
              </a:tabLst>
            </a:pPr>
            <a:r>
              <a:rPr lang="en-GB" sz="3000" dirty="0"/>
              <a:t>When called, functions perform the same task each time it’s executed. This avoids having to rewrite the same code over and over again in our programs.</a:t>
            </a:r>
          </a:p>
          <a:p>
            <a:pPr fontAlgn="base">
              <a:lnSpc>
                <a:spcPct val="107000"/>
              </a:lnSpc>
              <a:tabLst>
                <a:tab pos="457200" algn="l"/>
              </a:tabLst>
            </a:pPr>
            <a:r>
              <a:rPr lang="en-GB" sz="3000" dirty="0"/>
              <a:t>To define a function in bat, we give it a </a:t>
            </a:r>
            <a:r>
              <a:rPr lang="en-GB" sz="3000" b="1" dirty="0"/>
              <a:t>label,</a:t>
            </a:r>
            <a:r>
              <a:rPr lang="en-GB" sz="3000" dirty="0"/>
              <a:t> a </a:t>
            </a:r>
            <a:r>
              <a:rPr lang="en-GB" sz="3000" b="1" dirty="0"/>
              <a:t>body </a:t>
            </a:r>
            <a:r>
              <a:rPr lang="en-GB" sz="3000" dirty="0"/>
              <a:t>and an </a:t>
            </a:r>
            <a:r>
              <a:rPr lang="en-GB" sz="3000" b="1" dirty="0"/>
              <a:t>end/exit.</a:t>
            </a:r>
            <a:endParaRPr lang="en-GB" sz="3000" dirty="0"/>
          </a:p>
          <a:p>
            <a:pPr marL="914400" lvl="1" indent="-457200" fontAlgn="base">
              <a:lnSpc>
                <a:spcPct val="107000"/>
              </a:lnSpc>
              <a:buFont typeface="+mj-lt"/>
              <a:buAutoNum type="arabicPeriod"/>
              <a:tabLst>
                <a:tab pos="457200" algn="l"/>
              </a:tabLst>
            </a:pPr>
            <a:r>
              <a:rPr lang="en-GB" sz="2900" b="1" dirty="0"/>
              <a:t>Label: </a:t>
            </a:r>
            <a:r>
              <a:rPr lang="en-GB" sz="2900" dirty="0"/>
              <a:t>First we start by declaring the </a:t>
            </a:r>
            <a:r>
              <a:rPr lang="en-GB" sz="2900" b="1" dirty="0"/>
              <a:t>name of the function with a label</a:t>
            </a:r>
            <a:r>
              <a:rPr lang="en-GB" sz="2900" dirty="0"/>
              <a:t>. </a:t>
            </a:r>
          </a:p>
          <a:p>
            <a:pPr marL="914400" lvl="1" indent="-457200" fontAlgn="base">
              <a:lnSpc>
                <a:spcPct val="107000"/>
              </a:lnSpc>
              <a:buFont typeface="+mj-lt"/>
              <a:buAutoNum type="arabicPeriod"/>
              <a:tabLst>
                <a:tab pos="457200" algn="l"/>
              </a:tabLst>
            </a:pPr>
            <a:r>
              <a:rPr lang="en-GB" sz="2900" b="1" dirty="0"/>
              <a:t>Body</a:t>
            </a:r>
            <a:r>
              <a:rPr lang="en-GB" sz="2900" dirty="0"/>
              <a:t>: Next we write code in the body of the function so it can perform it’s purpose. </a:t>
            </a:r>
          </a:p>
          <a:p>
            <a:pPr marL="914400" lvl="1" indent="-457200" fontAlgn="base">
              <a:lnSpc>
                <a:spcPct val="107000"/>
              </a:lnSpc>
              <a:buFont typeface="+mj-lt"/>
              <a:buAutoNum type="arabicPeriod"/>
              <a:tabLst>
                <a:tab pos="457200" algn="l"/>
              </a:tabLst>
            </a:pPr>
            <a:r>
              <a:rPr lang="en-GB" sz="2900" b="1" dirty="0"/>
              <a:t>Exit: </a:t>
            </a:r>
            <a:r>
              <a:rPr lang="en-GB" sz="2900" dirty="0"/>
              <a:t>Finally, to exit and terminate the function we use </a:t>
            </a:r>
            <a:r>
              <a:rPr lang="en-GB" sz="2900" b="1" dirty="0"/>
              <a:t>EXIT /B </a:t>
            </a:r>
            <a:r>
              <a:rPr lang="en-GB" sz="2900" dirty="0"/>
              <a:t>at the end. This is used to separate the function code from the main program code.</a:t>
            </a:r>
            <a:br>
              <a:rPr lang="en-GB" dirty="0"/>
            </a:br>
            <a:r>
              <a:rPr lang="en-GB" sz="1400" dirty="0"/>
              <a:t>Bg. note: /b is typically used to exit a bat script. </a:t>
            </a:r>
            <a:r>
              <a:rPr lang="en-US" sz="1400" b="0" i="0" dirty="0">
                <a:solidFill>
                  <a:srgbClr val="202124"/>
                </a:solidFill>
                <a:effectLst/>
              </a:rPr>
              <a:t>EXIT /b has </a:t>
            </a:r>
            <a:r>
              <a:rPr lang="en-US" sz="1400" dirty="0">
                <a:solidFill>
                  <a:srgbClr val="202124"/>
                </a:solidFill>
              </a:rPr>
              <a:t>a</a:t>
            </a:r>
            <a:r>
              <a:rPr lang="en-US" sz="1400" b="0" i="0" dirty="0">
                <a:solidFill>
                  <a:srgbClr val="202124"/>
                </a:solidFill>
                <a:effectLst/>
              </a:rPr>
              <a:t>n option to set a specific exit code. Exit /b 0 status means </a:t>
            </a:r>
            <a:r>
              <a:rPr lang="en-US" sz="1400" i="0" dirty="0">
                <a:solidFill>
                  <a:srgbClr val="202124"/>
                </a:solidFill>
                <a:effectLst/>
              </a:rPr>
              <a:t>the function was executed to the end without errors.</a:t>
            </a:r>
            <a:endParaRPr lang="en-GB" sz="1400" dirty="0"/>
          </a:p>
          <a:p>
            <a:pPr fontAlgn="base">
              <a:lnSpc>
                <a:spcPct val="107000"/>
              </a:lnSpc>
              <a:tabLst>
                <a:tab pos="457200" algn="l"/>
              </a:tabLst>
            </a:pPr>
            <a:r>
              <a:rPr lang="en-GB" sz="3300" dirty="0"/>
              <a:t>Syntax:</a:t>
            </a:r>
          </a:p>
          <a:p>
            <a:pPr marL="1371600" lvl="3" indent="0" fontAlgn="base">
              <a:lnSpc>
                <a:spcPct val="107000"/>
              </a:lnSpc>
              <a:buNone/>
              <a:tabLst>
                <a:tab pos="457200" algn="l"/>
              </a:tabLst>
            </a:pPr>
            <a:r>
              <a:rPr lang="en-GB" sz="3300" b="1" dirty="0">
                <a:latin typeface="Courier New" panose="02070309020205020404" pitchFamily="49" charset="0"/>
                <a:cs typeface="Courier New" panose="02070309020205020404" pitchFamily="49" charset="0"/>
              </a:rPr>
              <a:t>:</a:t>
            </a:r>
            <a:r>
              <a:rPr lang="en-GB" sz="3300" b="1" dirty="0" err="1">
                <a:latin typeface="Courier New" panose="02070309020205020404" pitchFamily="49" charset="0"/>
                <a:cs typeface="Courier New" panose="02070309020205020404" pitchFamily="49" charset="0"/>
              </a:rPr>
              <a:t>function_name</a:t>
            </a:r>
            <a:r>
              <a:rPr lang="en-GB" sz="3300" b="1" dirty="0">
                <a:latin typeface="Courier New" panose="02070309020205020404" pitchFamily="49" charset="0"/>
                <a:cs typeface="Courier New" panose="02070309020205020404" pitchFamily="49" charset="0"/>
              </a:rPr>
              <a:t> </a:t>
            </a:r>
          </a:p>
          <a:p>
            <a:pPr marL="1371600" lvl="3" indent="0" fontAlgn="base">
              <a:lnSpc>
                <a:spcPct val="107000"/>
              </a:lnSpc>
              <a:buNone/>
              <a:tabLst>
                <a:tab pos="457200" algn="l"/>
              </a:tabLst>
            </a:pPr>
            <a:r>
              <a:rPr lang="en-GB" sz="3300" b="1" dirty="0" err="1">
                <a:latin typeface="Courier New" panose="02070309020205020404" pitchFamily="49" charset="0"/>
                <a:cs typeface="Courier New" panose="02070309020205020404" pitchFamily="49" charset="0"/>
              </a:rPr>
              <a:t>Script_code</a:t>
            </a:r>
            <a:r>
              <a:rPr lang="en-GB" sz="3300" b="1" dirty="0">
                <a:latin typeface="Courier New" panose="02070309020205020404" pitchFamily="49" charset="0"/>
                <a:cs typeface="Courier New" panose="02070309020205020404" pitchFamily="49" charset="0"/>
              </a:rPr>
              <a:t> </a:t>
            </a:r>
          </a:p>
          <a:p>
            <a:pPr marL="1371600" lvl="3" indent="0" fontAlgn="base">
              <a:lnSpc>
                <a:spcPct val="107000"/>
              </a:lnSpc>
              <a:buNone/>
              <a:tabLst>
                <a:tab pos="457200" algn="l"/>
              </a:tabLst>
            </a:pPr>
            <a:r>
              <a:rPr lang="en-GB" sz="3300" b="1" dirty="0">
                <a:latin typeface="Courier New" panose="02070309020205020404" pitchFamily="49" charset="0"/>
                <a:cs typeface="Courier New" panose="02070309020205020404" pitchFamily="49" charset="0"/>
              </a:rPr>
              <a:t>EXIT /B</a:t>
            </a:r>
          </a:p>
        </p:txBody>
      </p:sp>
    </p:spTree>
    <p:extLst>
      <p:ext uri="{BB962C8B-B14F-4D97-AF65-F5344CB8AC3E}">
        <p14:creationId xmlns:p14="http://schemas.microsoft.com/office/powerpoint/2010/main" val="1371681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27D96-FB4E-22FE-DCDB-1E3CADEDB6DB}"/>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rgbClr val="FFFFFF"/>
                </a:solidFill>
              </a:rPr>
              <a:t>Batch: </a:t>
            </a:r>
            <a:r>
              <a:rPr lang="en-GB" sz="5400" b="1" dirty="0">
                <a:solidFill>
                  <a:srgbClr val="002060"/>
                </a:solidFill>
                <a:highlight>
                  <a:srgbClr val="FFFF00"/>
                </a:highlight>
              </a:rPr>
              <a:t>Functions</a:t>
            </a:r>
          </a:p>
        </p:txBody>
      </p:sp>
      <p:sp>
        <p:nvSpPr>
          <p:cNvPr id="3" name="Content Placeholder 2">
            <a:extLst>
              <a:ext uri="{FF2B5EF4-FFF2-40B4-BE49-F238E27FC236}">
                <a16:creationId xmlns:a16="http://schemas.microsoft.com/office/drawing/2014/main" id="{F1A25E19-097C-8E81-1A70-D4D98F4C2A47}"/>
              </a:ext>
            </a:extLst>
          </p:cNvPr>
          <p:cNvSpPr txBox="1">
            <a:spLocks/>
          </p:cNvSpPr>
          <p:nvPr/>
        </p:nvSpPr>
        <p:spPr>
          <a:xfrm>
            <a:off x="59786" y="1033669"/>
            <a:ext cx="12072427" cy="5824331"/>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20000"/>
              </a:lnSpc>
              <a:spcBef>
                <a:spcPts val="0"/>
              </a:spcBef>
              <a:spcAft>
                <a:spcPts val="200"/>
              </a:spcAft>
              <a:tabLst>
                <a:tab pos="457200" algn="l"/>
              </a:tabLst>
            </a:pPr>
            <a:r>
              <a:rPr lang="en-GB" sz="4500" dirty="0"/>
              <a:t>A function is a </a:t>
            </a:r>
            <a:r>
              <a:rPr lang="en-GB" sz="4500" b="1" dirty="0"/>
              <a:t>self-contained block </a:t>
            </a:r>
            <a:r>
              <a:rPr lang="en-GB" sz="4500" dirty="0"/>
              <a:t>/ </a:t>
            </a:r>
            <a:r>
              <a:rPr lang="en-GB" sz="4500" b="1" dirty="0"/>
              <a:t>unit of code </a:t>
            </a:r>
            <a:r>
              <a:rPr lang="en-GB" sz="4500" dirty="0"/>
              <a:t>that performs a </a:t>
            </a:r>
            <a:r>
              <a:rPr lang="en-GB" sz="4500" b="1" dirty="0"/>
              <a:t>specific task</a:t>
            </a:r>
            <a:r>
              <a:rPr lang="en-GB" sz="4500" dirty="0"/>
              <a:t>. </a:t>
            </a:r>
          </a:p>
          <a:p>
            <a:pPr fontAlgn="base">
              <a:lnSpc>
                <a:spcPct val="120000"/>
              </a:lnSpc>
              <a:spcBef>
                <a:spcPts val="0"/>
              </a:spcBef>
              <a:spcAft>
                <a:spcPts val="200"/>
              </a:spcAft>
              <a:tabLst>
                <a:tab pos="457200" algn="l"/>
              </a:tabLst>
            </a:pPr>
            <a:r>
              <a:rPr lang="en-GB" sz="4500" dirty="0"/>
              <a:t>When called, functions perform the same task each time it’s executed. This avoids having to rewrite the same code over and over again, in our programs.</a:t>
            </a:r>
          </a:p>
          <a:p>
            <a:pPr fontAlgn="base">
              <a:lnSpc>
                <a:spcPct val="120000"/>
              </a:lnSpc>
              <a:spcBef>
                <a:spcPts val="0"/>
              </a:spcBef>
              <a:spcAft>
                <a:spcPts val="200"/>
              </a:spcAft>
              <a:tabLst>
                <a:tab pos="457200" algn="l"/>
              </a:tabLst>
            </a:pPr>
            <a:r>
              <a:rPr lang="en-GB" sz="4500" dirty="0"/>
              <a:t>To define a function in batch, we give it a </a:t>
            </a:r>
            <a:r>
              <a:rPr lang="en-GB" sz="4500" b="1" dirty="0"/>
              <a:t>label,</a:t>
            </a:r>
            <a:r>
              <a:rPr lang="en-GB" sz="4500" dirty="0"/>
              <a:t> a </a:t>
            </a:r>
            <a:r>
              <a:rPr lang="en-GB" sz="4500" b="1" dirty="0"/>
              <a:t>body </a:t>
            </a:r>
            <a:r>
              <a:rPr lang="en-GB" sz="4500" dirty="0"/>
              <a:t>and an </a:t>
            </a:r>
            <a:r>
              <a:rPr lang="en-GB" sz="4500" b="1" dirty="0"/>
              <a:t>end/exit.</a:t>
            </a:r>
            <a:endParaRPr lang="en-GB" sz="4500" dirty="0"/>
          </a:p>
          <a:p>
            <a:pPr marL="914400" lvl="1" indent="-457200" fontAlgn="base">
              <a:lnSpc>
                <a:spcPct val="120000"/>
              </a:lnSpc>
              <a:spcBef>
                <a:spcPts val="0"/>
              </a:spcBef>
              <a:spcAft>
                <a:spcPts val="200"/>
              </a:spcAft>
              <a:buFont typeface="+mj-lt"/>
              <a:buAutoNum type="arabicPeriod"/>
              <a:tabLst>
                <a:tab pos="457200" algn="l"/>
              </a:tabLst>
            </a:pPr>
            <a:r>
              <a:rPr lang="en-GB" sz="4500" b="1" dirty="0">
                <a:highlight>
                  <a:srgbClr val="FFFF00"/>
                </a:highlight>
              </a:rPr>
              <a:t>Label: </a:t>
            </a:r>
            <a:r>
              <a:rPr lang="en-GB" sz="4500" dirty="0"/>
              <a:t>First we start by declaring the </a:t>
            </a:r>
            <a:r>
              <a:rPr lang="en-GB" sz="4500" b="1" dirty="0"/>
              <a:t>name of the function with a label</a:t>
            </a:r>
            <a:r>
              <a:rPr lang="en-GB" sz="4500" dirty="0"/>
              <a:t>. </a:t>
            </a:r>
          </a:p>
          <a:p>
            <a:pPr marL="914400" lvl="1" indent="-457200" fontAlgn="base">
              <a:lnSpc>
                <a:spcPct val="120000"/>
              </a:lnSpc>
              <a:spcBef>
                <a:spcPts val="0"/>
              </a:spcBef>
              <a:spcAft>
                <a:spcPts val="200"/>
              </a:spcAft>
              <a:buFont typeface="+mj-lt"/>
              <a:buAutoNum type="arabicPeriod"/>
              <a:tabLst>
                <a:tab pos="457200" algn="l"/>
              </a:tabLst>
            </a:pPr>
            <a:r>
              <a:rPr lang="en-GB" sz="4500" b="1" dirty="0">
                <a:highlight>
                  <a:srgbClr val="FFFF00"/>
                </a:highlight>
              </a:rPr>
              <a:t>Body</a:t>
            </a:r>
            <a:r>
              <a:rPr lang="en-GB" sz="4500" dirty="0">
                <a:highlight>
                  <a:srgbClr val="FFFF00"/>
                </a:highlight>
              </a:rPr>
              <a:t>: </a:t>
            </a:r>
            <a:r>
              <a:rPr lang="en-GB" sz="4500" dirty="0"/>
              <a:t>Next we write code in the body of the function for it to execute.</a:t>
            </a:r>
          </a:p>
          <a:p>
            <a:pPr marL="914400" lvl="1" indent="-457200" fontAlgn="base">
              <a:lnSpc>
                <a:spcPct val="120000"/>
              </a:lnSpc>
              <a:spcBef>
                <a:spcPts val="0"/>
              </a:spcBef>
              <a:spcAft>
                <a:spcPts val="200"/>
              </a:spcAft>
              <a:buFont typeface="+mj-lt"/>
              <a:buAutoNum type="arabicPeriod"/>
              <a:tabLst>
                <a:tab pos="457200" algn="l"/>
              </a:tabLst>
            </a:pPr>
            <a:r>
              <a:rPr lang="en-GB" sz="4500" b="1" dirty="0">
                <a:highlight>
                  <a:srgbClr val="FFFF00"/>
                </a:highlight>
              </a:rPr>
              <a:t>Exit: </a:t>
            </a:r>
            <a:r>
              <a:rPr lang="en-GB" sz="4500" dirty="0"/>
              <a:t>Finally, to terminate the function we use </a:t>
            </a:r>
            <a:r>
              <a:rPr lang="en-GB" sz="4500" b="1" dirty="0"/>
              <a:t>EXIT /B </a:t>
            </a:r>
            <a:r>
              <a:rPr lang="en-GB" sz="4500" dirty="0"/>
              <a:t>at the end. This is used to separate the function code from the main program code.</a:t>
            </a:r>
            <a:br>
              <a:rPr lang="en-GB" dirty="0"/>
            </a:br>
            <a:endParaRPr lang="en-GB" sz="1400" dirty="0"/>
          </a:p>
        </p:txBody>
      </p:sp>
      <p:sp>
        <p:nvSpPr>
          <p:cNvPr id="5" name="TextBox 4">
            <a:extLst>
              <a:ext uri="{FF2B5EF4-FFF2-40B4-BE49-F238E27FC236}">
                <a16:creationId xmlns:a16="http://schemas.microsoft.com/office/drawing/2014/main" id="{445848DB-0364-750B-41D9-5EB3F0472262}"/>
              </a:ext>
            </a:extLst>
          </p:cNvPr>
          <p:cNvSpPr txBox="1"/>
          <p:nvPr/>
        </p:nvSpPr>
        <p:spPr>
          <a:xfrm>
            <a:off x="936896" y="4650916"/>
            <a:ext cx="6257924" cy="1892826"/>
          </a:xfrm>
          <a:prstGeom prst="rect">
            <a:avLst/>
          </a:prstGeom>
          <a:noFill/>
        </p:spPr>
        <p:txBody>
          <a:bodyPr wrap="square">
            <a:spAutoFit/>
          </a:bodyPr>
          <a:lstStyle/>
          <a:p>
            <a:pPr fontAlgn="base">
              <a:spcBef>
                <a:spcPts val="0"/>
              </a:spcBef>
              <a:spcAft>
                <a:spcPts val="200"/>
              </a:spcAft>
              <a:tabLst>
                <a:tab pos="457200" algn="l"/>
              </a:tabLst>
            </a:pPr>
            <a:r>
              <a:rPr lang="en-GB" sz="2800" dirty="0"/>
              <a:t>Syntax:</a:t>
            </a:r>
          </a:p>
          <a:p>
            <a:pPr marL="1371600" lvl="3" indent="0" fontAlgn="base">
              <a:spcBef>
                <a:spcPts val="0"/>
              </a:spcBef>
              <a:spcAft>
                <a:spcPts val="200"/>
              </a:spcAft>
              <a:buFont typeface="Arial" panose="020B0604020202020204" pitchFamily="34" charset="0"/>
              <a:buNone/>
              <a:tabLst>
                <a:tab pos="457200" algn="l"/>
              </a:tabLst>
            </a:pPr>
            <a:r>
              <a:rPr lang="en-GB" sz="2800" b="1" dirty="0">
                <a:latin typeface="Courier New" panose="02070309020205020404" pitchFamily="49" charset="0"/>
                <a:cs typeface="Courier New" panose="02070309020205020404" pitchFamily="49" charset="0"/>
              </a:rPr>
              <a:t>:</a:t>
            </a:r>
            <a:r>
              <a:rPr lang="en-GB" sz="2800" b="1" dirty="0" err="1">
                <a:latin typeface="Courier New" panose="02070309020205020404" pitchFamily="49" charset="0"/>
                <a:cs typeface="Courier New" panose="02070309020205020404" pitchFamily="49" charset="0"/>
              </a:rPr>
              <a:t>function_name</a:t>
            </a:r>
            <a:r>
              <a:rPr lang="en-GB" sz="2800" b="1" dirty="0">
                <a:latin typeface="Courier New" panose="02070309020205020404" pitchFamily="49" charset="0"/>
                <a:cs typeface="Courier New" panose="02070309020205020404" pitchFamily="49" charset="0"/>
              </a:rPr>
              <a:t> </a:t>
            </a:r>
          </a:p>
          <a:p>
            <a:pPr marL="1371600" lvl="3" indent="0" fontAlgn="base">
              <a:spcBef>
                <a:spcPts val="0"/>
              </a:spcBef>
              <a:spcAft>
                <a:spcPts val="200"/>
              </a:spcAft>
              <a:buFont typeface="Arial" panose="020B0604020202020204" pitchFamily="34" charset="0"/>
              <a:buNone/>
              <a:tabLst>
                <a:tab pos="457200" algn="l"/>
              </a:tabLst>
            </a:pPr>
            <a:r>
              <a:rPr lang="en-GB" sz="2800" b="1" dirty="0" err="1">
                <a:latin typeface="Courier New" panose="02070309020205020404" pitchFamily="49" charset="0"/>
                <a:cs typeface="Courier New" panose="02070309020205020404" pitchFamily="49" charset="0"/>
              </a:rPr>
              <a:t>Script_code</a:t>
            </a:r>
            <a:r>
              <a:rPr lang="en-GB" sz="2800" b="1" dirty="0">
                <a:latin typeface="Courier New" panose="02070309020205020404" pitchFamily="49" charset="0"/>
                <a:cs typeface="Courier New" panose="02070309020205020404" pitchFamily="49" charset="0"/>
              </a:rPr>
              <a:t> </a:t>
            </a:r>
          </a:p>
          <a:p>
            <a:pPr marL="1371600" lvl="3" indent="0" fontAlgn="base">
              <a:spcBef>
                <a:spcPts val="0"/>
              </a:spcBef>
              <a:spcAft>
                <a:spcPts val="200"/>
              </a:spcAft>
              <a:buFont typeface="Arial" panose="020B0604020202020204" pitchFamily="34" charset="0"/>
              <a:buNone/>
              <a:tabLst>
                <a:tab pos="457200" algn="l"/>
              </a:tabLst>
            </a:pPr>
            <a:r>
              <a:rPr lang="en-GB" sz="2800" b="1" dirty="0">
                <a:latin typeface="Courier New" panose="02070309020205020404" pitchFamily="49" charset="0"/>
                <a:cs typeface="Courier New" panose="02070309020205020404" pitchFamily="49" charset="0"/>
              </a:rPr>
              <a:t>EXIT /B</a:t>
            </a:r>
          </a:p>
        </p:txBody>
      </p:sp>
    </p:spTree>
    <p:extLst>
      <p:ext uri="{BB962C8B-B14F-4D97-AF65-F5344CB8AC3E}">
        <p14:creationId xmlns:p14="http://schemas.microsoft.com/office/powerpoint/2010/main" val="8663185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F41B4-ECCD-FC6B-2125-932FEABF0AD5}"/>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17AB32D-656F-52FA-7DFC-558C9A035313}"/>
              </a:ext>
            </a:extLst>
          </p:cNvPr>
          <p:cNvSpPr txBox="1">
            <a:spLocks/>
          </p:cNvSpPr>
          <p:nvPr/>
        </p:nvSpPr>
        <p:spPr>
          <a:xfrm>
            <a:off x="0" y="0"/>
            <a:ext cx="12192000" cy="1276350"/>
          </a:xfrm>
          <a:prstGeom prst="rect">
            <a:avLst/>
          </a:prstGeom>
          <a:solidFill>
            <a:srgbClr val="002060"/>
          </a:solidFill>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200"/>
              </a:spcAft>
            </a:pPr>
            <a:r>
              <a:rPr lang="en-GB" sz="5800" b="1" dirty="0">
                <a:highlight>
                  <a:srgbClr val="FFFF00"/>
                </a:highlight>
              </a:rPr>
              <a:t>Show:</a:t>
            </a:r>
            <a:r>
              <a:rPr lang="en-GB" sz="5800" b="1" dirty="0">
                <a:solidFill>
                  <a:srgbClr val="FFFFFF"/>
                </a:solidFill>
              </a:rPr>
              <a:t> Functions </a:t>
            </a:r>
            <a:br>
              <a:rPr lang="en-GB" sz="5400" b="1" dirty="0">
                <a:solidFill>
                  <a:srgbClr val="FFFFFF"/>
                </a:solidFill>
              </a:rPr>
            </a:br>
            <a:r>
              <a:rPr lang="en-GB" sz="3000" b="1" dirty="0">
                <a:solidFill>
                  <a:srgbClr val="FFFFFF"/>
                </a:solidFill>
              </a:rPr>
              <a:t>File: OS 5 - 7 Functions</a:t>
            </a:r>
            <a:endParaRPr lang="en-GB" sz="5400" b="1" dirty="0">
              <a:solidFill>
                <a:srgbClr val="FFFFFF"/>
              </a:solidFill>
            </a:endParaRPr>
          </a:p>
        </p:txBody>
      </p:sp>
      <p:sp>
        <p:nvSpPr>
          <p:cNvPr id="6" name="Content Placeholder 2">
            <a:extLst>
              <a:ext uri="{FF2B5EF4-FFF2-40B4-BE49-F238E27FC236}">
                <a16:creationId xmlns:a16="http://schemas.microsoft.com/office/drawing/2014/main" id="{49614641-0057-97DC-7C1C-F548260696C8}"/>
              </a:ext>
            </a:extLst>
          </p:cNvPr>
          <p:cNvSpPr txBox="1">
            <a:spLocks/>
          </p:cNvSpPr>
          <p:nvPr/>
        </p:nvSpPr>
        <p:spPr>
          <a:xfrm>
            <a:off x="90867" y="1318402"/>
            <a:ext cx="12076623" cy="49227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07000"/>
              </a:lnSpc>
              <a:tabLst>
                <a:tab pos="457200" algn="l"/>
              </a:tabLst>
            </a:pPr>
            <a:r>
              <a:rPr lang="en-GB" sz="3000" dirty="0"/>
              <a:t>Here, we use the </a:t>
            </a:r>
            <a:r>
              <a:rPr lang="en-GB" sz="3000" b="1" dirty="0"/>
              <a:t>Call</a:t>
            </a:r>
            <a:r>
              <a:rPr lang="en-GB" sz="3000" dirty="0"/>
              <a:t> command to call the function named </a:t>
            </a:r>
            <a:r>
              <a:rPr lang="en-GB" sz="3000" b="1" dirty="0"/>
              <a:t>:</a:t>
            </a:r>
            <a:r>
              <a:rPr lang="en-GB" sz="3000" b="1" dirty="0" err="1"/>
              <a:t>function_echo</a:t>
            </a:r>
            <a:r>
              <a:rPr lang="en-GB" sz="3000" dirty="0"/>
              <a:t>. Which echo’s a string ‘</a:t>
            </a:r>
            <a:r>
              <a:rPr lang="en-GB" sz="3000" b="1" dirty="0"/>
              <a:t>Yes, Hello my friend</a:t>
            </a:r>
            <a:r>
              <a:rPr lang="en-GB" sz="3000" dirty="0"/>
              <a:t>’ in the console.</a:t>
            </a:r>
          </a:p>
        </p:txBody>
      </p:sp>
      <p:pic>
        <p:nvPicPr>
          <p:cNvPr id="7" name="Picture 6">
            <a:extLst>
              <a:ext uri="{FF2B5EF4-FFF2-40B4-BE49-F238E27FC236}">
                <a16:creationId xmlns:a16="http://schemas.microsoft.com/office/drawing/2014/main" id="{BB77DABC-A36B-EF2D-A8C5-79EDE6B4B8DF}"/>
              </a:ext>
            </a:extLst>
          </p:cNvPr>
          <p:cNvPicPr>
            <a:picLocks noChangeAspect="1"/>
          </p:cNvPicPr>
          <p:nvPr/>
        </p:nvPicPr>
        <p:blipFill>
          <a:blip r:embed="rId3"/>
          <a:stretch>
            <a:fillRect/>
          </a:stretch>
        </p:blipFill>
        <p:spPr>
          <a:xfrm>
            <a:off x="372120" y="2443627"/>
            <a:ext cx="5383159" cy="4414373"/>
          </a:xfrm>
          <a:prstGeom prst="rect">
            <a:avLst/>
          </a:prstGeom>
        </p:spPr>
      </p:pic>
      <p:pic>
        <p:nvPicPr>
          <p:cNvPr id="8" name="Picture 7">
            <a:extLst>
              <a:ext uri="{FF2B5EF4-FFF2-40B4-BE49-F238E27FC236}">
                <a16:creationId xmlns:a16="http://schemas.microsoft.com/office/drawing/2014/main" id="{C581A7C2-29D3-0D9F-5224-4426CC18928F}"/>
              </a:ext>
            </a:extLst>
          </p:cNvPr>
          <p:cNvPicPr>
            <a:picLocks noChangeAspect="1"/>
          </p:cNvPicPr>
          <p:nvPr/>
        </p:nvPicPr>
        <p:blipFill>
          <a:blip r:embed="rId4"/>
          <a:srcRect t="36611"/>
          <a:stretch>
            <a:fillRect/>
          </a:stretch>
        </p:blipFill>
        <p:spPr>
          <a:xfrm>
            <a:off x="6022294" y="3685234"/>
            <a:ext cx="6269768" cy="1327455"/>
          </a:xfrm>
          <a:prstGeom prst="rect">
            <a:avLst/>
          </a:prstGeom>
        </p:spPr>
      </p:pic>
      <p:sp>
        <p:nvSpPr>
          <p:cNvPr id="9" name="TextBox 8">
            <a:extLst>
              <a:ext uri="{FF2B5EF4-FFF2-40B4-BE49-F238E27FC236}">
                <a16:creationId xmlns:a16="http://schemas.microsoft.com/office/drawing/2014/main" id="{DAB2308E-B36F-CE03-D96B-95C01FA1FAAA}"/>
              </a:ext>
            </a:extLst>
          </p:cNvPr>
          <p:cNvSpPr txBox="1"/>
          <p:nvPr/>
        </p:nvSpPr>
        <p:spPr>
          <a:xfrm>
            <a:off x="6022294" y="5012689"/>
            <a:ext cx="6096000" cy="1815882"/>
          </a:xfrm>
          <a:prstGeom prst="rect">
            <a:avLst/>
          </a:prstGeom>
          <a:noFill/>
        </p:spPr>
        <p:txBody>
          <a:bodyPr wrap="square">
            <a:spAutoFit/>
          </a:bodyPr>
          <a:lstStyle/>
          <a:p>
            <a:r>
              <a:rPr lang="en-US" sz="2800" dirty="0"/>
              <a:t>When using functions in Batch, we also put </a:t>
            </a:r>
            <a:r>
              <a:rPr lang="en-US" sz="2800" b="1" dirty="0"/>
              <a:t>EXIT /B </a:t>
            </a:r>
            <a:r>
              <a:rPr lang="en-US" sz="2800" dirty="0"/>
              <a:t>after the main program to separate the code of the main program from the function.</a:t>
            </a:r>
            <a:endParaRPr lang="en-GB" sz="2800" dirty="0"/>
          </a:p>
        </p:txBody>
      </p:sp>
      <p:sp>
        <p:nvSpPr>
          <p:cNvPr id="10" name="TextBox 9">
            <a:extLst>
              <a:ext uri="{FF2B5EF4-FFF2-40B4-BE49-F238E27FC236}">
                <a16:creationId xmlns:a16="http://schemas.microsoft.com/office/drawing/2014/main" id="{F36BB949-FDF2-18CD-C393-E17BCD218362}"/>
              </a:ext>
            </a:extLst>
          </p:cNvPr>
          <p:cNvSpPr txBox="1"/>
          <p:nvPr/>
        </p:nvSpPr>
        <p:spPr>
          <a:xfrm>
            <a:off x="6037993" y="2300239"/>
            <a:ext cx="6096000" cy="1384995"/>
          </a:xfrm>
          <a:prstGeom prst="rect">
            <a:avLst/>
          </a:prstGeom>
          <a:noFill/>
        </p:spPr>
        <p:txBody>
          <a:bodyPr wrap="square">
            <a:spAutoFit/>
          </a:bodyPr>
          <a:lstStyle/>
          <a:p>
            <a:r>
              <a:rPr lang="en-GB" sz="2800" dirty="0"/>
              <a:t>This example shows the basic syntax of a Batch Function. That we can use later to create more complex scripts.</a:t>
            </a:r>
          </a:p>
        </p:txBody>
      </p:sp>
    </p:spTree>
    <p:extLst>
      <p:ext uri="{BB962C8B-B14F-4D97-AF65-F5344CB8AC3E}">
        <p14:creationId xmlns:p14="http://schemas.microsoft.com/office/powerpoint/2010/main" val="10876385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38372"/>
            <a:ext cx="10905602" cy="1033669"/>
          </a:xfrm>
        </p:spPr>
        <p:txBody>
          <a:bodyPr>
            <a:normAutofit fontScale="90000"/>
          </a:bodyPr>
          <a:lstStyle/>
          <a:p>
            <a:r>
              <a:rPr lang="en-GB" sz="5400" b="1" dirty="0">
                <a:solidFill>
                  <a:srgbClr val="FFFFFF"/>
                </a:solidFill>
              </a:rPr>
              <a:t>Calling Functions: Arguments &amp; Parameters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a:bodyPr>
          <a:lstStyle/>
          <a:p>
            <a:pPr fontAlgn="base">
              <a:lnSpc>
                <a:spcPct val="100000"/>
              </a:lnSpc>
              <a:spcBef>
                <a:spcPts val="0"/>
              </a:spcBef>
              <a:spcAft>
                <a:spcPts val="600"/>
              </a:spcAft>
              <a:tabLst>
                <a:tab pos="457200" algn="l"/>
              </a:tabLst>
            </a:pPr>
            <a:r>
              <a:rPr lang="en-GB" dirty="0"/>
              <a:t>To </a:t>
            </a:r>
            <a:r>
              <a:rPr lang="en-GB" b="1" dirty="0"/>
              <a:t>call a function </a:t>
            </a:r>
            <a:r>
              <a:rPr lang="en-GB" dirty="0"/>
              <a:t>from the main program we use the </a:t>
            </a:r>
            <a:r>
              <a:rPr lang="en-GB" b="1" dirty="0"/>
              <a:t>CALL command</a:t>
            </a:r>
            <a:r>
              <a:rPr lang="en-GB" dirty="0"/>
              <a:t>:</a:t>
            </a:r>
          </a:p>
          <a:p>
            <a:pPr marL="0" indent="0" algn="ctr" fontAlgn="base">
              <a:lnSpc>
                <a:spcPct val="100000"/>
              </a:lnSpc>
              <a:spcBef>
                <a:spcPts val="0"/>
              </a:spcBef>
              <a:spcAft>
                <a:spcPts val="600"/>
              </a:spcAft>
              <a:buNone/>
              <a:tabLst>
                <a:tab pos="457200" algn="l"/>
              </a:tabLst>
            </a:pPr>
            <a:r>
              <a:rPr lang="en-GB" b="1" dirty="0">
                <a:highlight>
                  <a:srgbClr val="FFFF00"/>
                </a:highlight>
                <a:latin typeface="Courier New" panose="02070309020205020404" pitchFamily="49" charset="0"/>
                <a:cs typeface="Courier New" panose="02070309020205020404" pitchFamily="49" charset="0"/>
              </a:rPr>
              <a:t>CALL :</a:t>
            </a:r>
            <a:r>
              <a:rPr lang="en-GB" b="1" dirty="0" err="1">
                <a:highlight>
                  <a:srgbClr val="FFFF00"/>
                </a:highlight>
                <a:latin typeface="Courier New" panose="02070309020205020404" pitchFamily="49" charset="0"/>
                <a:cs typeface="Courier New" panose="02070309020205020404" pitchFamily="49" charset="0"/>
              </a:rPr>
              <a:t>function_name</a:t>
            </a:r>
            <a:endParaRPr lang="en-GB" b="1" dirty="0">
              <a:highlight>
                <a:srgbClr val="FFFF00"/>
              </a:highlight>
              <a:latin typeface="Courier New" panose="02070309020205020404" pitchFamily="49" charset="0"/>
              <a:cs typeface="Courier New" panose="02070309020205020404" pitchFamily="49" charset="0"/>
            </a:endParaRPr>
          </a:p>
          <a:p>
            <a:pPr fontAlgn="base">
              <a:lnSpc>
                <a:spcPct val="100000"/>
              </a:lnSpc>
              <a:spcBef>
                <a:spcPts val="0"/>
              </a:spcBef>
              <a:spcAft>
                <a:spcPts val="600"/>
              </a:spcAft>
              <a:tabLst>
                <a:tab pos="457200" algn="l"/>
              </a:tabLst>
            </a:pPr>
            <a:r>
              <a:rPr lang="en-GB" dirty="0"/>
              <a:t> To call a function and send it </a:t>
            </a:r>
            <a:r>
              <a:rPr lang="en-GB" b="1" dirty="0"/>
              <a:t>data values (aka arguments) </a:t>
            </a:r>
            <a:r>
              <a:rPr lang="en-GB" dirty="0"/>
              <a:t>we include values after the function label in the main program:</a:t>
            </a:r>
          </a:p>
          <a:p>
            <a:pPr marL="0" indent="0" algn="ctr" fontAlgn="base">
              <a:lnSpc>
                <a:spcPct val="100000"/>
              </a:lnSpc>
              <a:spcBef>
                <a:spcPts val="0"/>
              </a:spcBef>
              <a:spcAft>
                <a:spcPts val="600"/>
              </a:spcAft>
              <a:buNone/>
              <a:tabLst>
                <a:tab pos="457200" algn="l"/>
              </a:tabLst>
            </a:pPr>
            <a:r>
              <a:rPr lang="en-GB" b="1" dirty="0">
                <a:highlight>
                  <a:srgbClr val="FFFF00"/>
                </a:highlight>
                <a:latin typeface="Courier New" panose="02070309020205020404" pitchFamily="49" charset="0"/>
                <a:cs typeface="Courier New" panose="02070309020205020404" pitchFamily="49" charset="0"/>
              </a:rPr>
              <a:t>CALL :</a:t>
            </a:r>
            <a:r>
              <a:rPr lang="en-GB" b="1" dirty="0" err="1">
                <a:highlight>
                  <a:srgbClr val="FFFF00"/>
                </a:highlight>
                <a:latin typeface="Courier New" panose="02070309020205020404" pitchFamily="49" charset="0"/>
                <a:cs typeface="Courier New" panose="02070309020205020404" pitchFamily="49" charset="0"/>
              </a:rPr>
              <a:t>function_name</a:t>
            </a:r>
            <a:r>
              <a:rPr lang="en-GB" b="1" dirty="0">
                <a:highlight>
                  <a:srgbClr val="FFFF00"/>
                </a:highlight>
                <a:latin typeface="Courier New" panose="02070309020205020404" pitchFamily="49" charset="0"/>
                <a:cs typeface="Courier New" panose="02070309020205020404" pitchFamily="49" charset="0"/>
              </a:rPr>
              <a:t> value1, value2</a:t>
            </a:r>
            <a:endParaRPr lang="en-GB" b="1" dirty="0">
              <a:highlight>
                <a:srgbClr val="FFFF00"/>
              </a:highlight>
            </a:endParaRPr>
          </a:p>
          <a:p>
            <a:pPr fontAlgn="base">
              <a:lnSpc>
                <a:spcPct val="100000"/>
              </a:lnSpc>
              <a:spcBef>
                <a:spcPts val="0"/>
              </a:spcBef>
              <a:spcAft>
                <a:spcPts val="600"/>
              </a:spcAft>
              <a:tabLst>
                <a:tab pos="457200" algn="l"/>
              </a:tabLst>
            </a:pPr>
            <a:r>
              <a:rPr lang="en-US" dirty="0"/>
              <a:t>To receive those values </a:t>
            </a:r>
            <a:r>
              <a:rPr lang="en-US" b="1" dirty="0"/>
              <a:t>in the function (aka parameters), </a:t>
            </a:r>
            <a:r>
              <a:rPr lang="en-US" dirty="0"/>
              <a:t>we use the </a:t>
            </a:r>
            <a:r>
              <a:rPr lang="en-US" b="1" dirty="0"/>
              <a:t>percent</a:t>
            </a:r>
            <a:r>
              <a:rPr lang="en-US" dirty="0"/>
              <a:t> </a:t>
            </a:r>
            <a:r>
              <a:rPr lang="en-US" b="1" dirty="0"/>
              <a:t>% symbol </a:t>
            </a:r>
            <a:r>
              <a:rPr lang="en-US" dirty="0"/>
              <a:t>and the </a:t>
            </a:r>
            <a:r>
              <a:rPr lang="en-US" b="1" dirty="0"/>
              <a:t>tilde ~ </a:t>
            </a:r>
            <a:r>
              <a:rPr lang="en-GB" b="1" dirty="0"/>
              <a:t>symbol </a:t>
            </a:r>
            <a:r>
              <a:rPr lang="en-GB" dirty="0"/>
              <a:t>followed by </a:t>
            </a:r>
            <a:r>
              <a:rPr lang="en-US" dirty="0"/>
              <a:t>the </a:t>
            </a:r>
            <a:r>
              <a:rPr lang="en-US" b="1" dirty="0"/>
              <a:t>positional number </a:t>
            </a:r>
            <a:r>
              <a:rPr lang="en-US" dirty="0"/>
              <a:t>of the parameter e.g. </a:t>
            </a:r>
            <a:r>
              <a:rPr lang="en-GB" sz="2800" b="1" dirty="0">
                <a:latin typeface="Courier New" panose="02070309020205020404" pitchFamily="49" charset="0"/>
                <a:cs typeface="Courier New" panose="02070309020205020404" pitchFamily="49" charset="0"/>
              </a:rPr>
              <a:t>%~1 %~2 </a:t>
            </a:r>
            <a:r>
              <a:rPr lang="en-GB" dirty="0"/>
              <a:t>to receive the values in the function. </a:t>
            </a:r>
          </a:p>
          <a:p>
            <a:pPr marL="0" indent="0" fontAlgn="base">
              <a:lnSpc>
                <a:spcPct val="100000"/>
              </a:lnSpc>
              <a:spcBef>
                <a:spcPts val="0"/>
              </a:spcBef>
              <a:spcAft>
                <a:spcPts val="600"/>
              </a:spcAft>
              <a:buNone/>
              <a:tabLst>
                <a:tab pos="457200" algn="l"/>
              </a:tabLst>
            </a:pPr>
            <a:r>
              <a:rPr lang="en-GB" dirty="0"/>
              <a:t>Shown on next slide…</a:t>
            </a:r>
          </a:p>
          <a:p>
            <a:pPr fontAlgn="base">
              <a:lnSpc>
                <a:spcPct val="100000"/>
              </a:lnSpc>
              <a:spcBef>
                <a:spcPts val="0"/>
              </a:spcBef>
              <a:spcAft>
                <a:spcPts val="600"/>
              </a:spcAft>
              <a:tabLst>
                <a:tab pos="457200" algn="l"/>
              </a:tabLst>
            </a:pPr>
            <a:endParaRPr lang="en-GB" dirty="0"/>
          </a:p>
          <a:p>
            <a:pPr fontAlgn="base">
              <a:lnSpc>
                <a:spcPct val="100000"/>
              </a:lnSpc>
              <a:spcBef>
                <a:spcPts val="0"/>
              </a:spcBef>
              <a:spcAft>
                <a:spcPts val="600"/>
              </a:spcAft>
              <a:tabLst>
                <a:tab pos="457200" algn="l"/>
              </a:tabLst>
            </a:pPr>
            <a:endParaRPr lang="en-GB" dirty="0"/>
          </a:p>
          <a:p>
            <a:pPr fontAlgn="base">
              <a:lnSpc>
                <a:spcPct val="100000"/>
              </a:lnSpc>
              <a:spcBef>
                <a:spcPts val="0"/>
              </a:spcBef>
              <a:spcAft>
                <a:spcPts val="600"/>
              </a:spcAft>
              <a:tabLst>
                <a:tab pos="457200" algn="l"/>
              </a:tabLst>
            </a:pP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2602577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AACC-FEC1-4C2A-A4BE-75C25466EC35}"/>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rgbClr val="FFFFFF"/>
                </a:solidFill>
              </a:rPr>
              <a:t>Arguments and parameters</a:t>
            </a:r>
          </a:p>
        </p:txBody>
      </p:sp>
      <p:sp>
        <p:nvSpPr>
          <p:cNvPr id="3" name="Content Placeholder 2">
            <a:extLst>
              <a:ext uri="{FF2B5EF4-FFF2-40B4-BE49-F238E27FC236}">
                <a16:creationId xmlns:a16="http://schemas.microsoft.com/office/drawing/2014/main" id="{9F980BC3-12D6-CF41-2459-66C1533FB076}"/>
              </a:ext>
            </a:extLst>
          </p:cNvPr>
          <p:cNvSpPr txBox="1">
            <a:spLocks/>
          </p:cNvSpPr>
          <p:nvPr/>
        </p:nvSpPr>
        <p:spPr>
          <a:xfrm>
            <a:off x="24637" y="1089672"/>
            <a:ext cx="6071363" cy="519595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00000"/>
              </a:lnSpc>
              <a:spcBef>
                <a:spcPts val="0"/>
              </a:spcBef>
              <a:tabLst>
                <a:tab pos="457200" algn="l"/>
              </a:tabLst>
            </a:pPr>
            <a:r>
              <a:rPr lang="en-GB" sz="2400" dirty="0"/>
              <a:t>The values located outside the function are known as </a:t>
            </a:r>
            <a:r>
              <a:rPr lang="en-GB" sz="2400" b="1" dirty="0"/>
              <a:t>arguments</a:t>
            </a:r>
            <a:r>
              <a:rPr lang="en-GB" sz="2400" dirty="0"/>
              <a:t>. </a:t>
            </a:r>
          </a:p>
          <a:p>
            <a:pPr fontAlgn="base">
              <a:lnSpc>
                <a:spcPct val="100000"/>
              </a:lnSpc>
              <a:spcBef>
                <a:spcPts val="0"/>
              </a:spcBef>
              <a:tabLst>
                <a:tab pos="457200" algn="l"/>
              </a:tabLst>
            </a:pPr>
            <a:r>
              <a:rPr lang="en-GB" sz="2400" dirty="0">
                <a:solidFill>
                  <a:srgbClr val="333333"/>
                </a:solidFill>
              </a:rPr>
              <a:t>The variables to receive these values in the function are known as </a:t>
            </a:r>
            <a:r>
              <a:rPr lang="en-GB" sz="2400" b="1" dirty="0">
                <a:solidFill>
                  <a:srgbClr val="333333"/>
                </a:solidFill>
              </a:rPr>
              <a:t>parameters</a:t>
            </a:r>
            <a:r>
              <a:rPr lang="en-GB" sz="2400" dirty="0">
                <a:solidFill>
                  <a:srgbClr val="333333"/>
                </a:solidFill>
              </a:rPr>
              <a:t>.</a:t>
            </a:r>
            <a:endParaRPr lang="en-GB" sz="2400" dirty="0"/>
          </a:p>
          <a:p>
            <a:pPr fontAlgn="base">
              <a:lnSpc>
                <a:spcPct val="100000"/>
              </a:lnSpc>
              <a:spcBef>
                <a:spcPts val="0"/>
              </a:spcBef>
              <a:tabLst>
                <a:tab pos="457200" algn="l"/>
              </a:tabLst>
            </a:pPr>
            <a:r>
              <a:rPr lang="en-GB" sz="2400" dirty="0"/>
              <a:t>In this example, we use the </a:t>
            </a:r>
            <a:r>
              <a:rPr lang="en-GB" sz="2400" b="1" dirty="0"/>
              <a:t>Call command</a:t>
            </a:r>
            <a:r>
              <a:rPr lang="en-GB" sz="2400" dirty="0"/>
              <a:t> to call the ‘</a:t>
            </a:r>
            <a:r>
              <a:rPr lang="en-GB" sz="2400" b="1" dirty="0" err="1"/>
              <a:t>function_echo</a:t>
            </a:r>
            <a:r>
              <a:rPr lang="en-GB" sz="2400" dirty="0"/>
              <a:t>’ and send it two arguments: </a:t>
            </a:r>
            <a:r>
              <a:rPr lang="en-GB" sz="2400" b="1" dirty="0"/>
              <a:t>my</a:t>
            </a:r>
            <a:r>
              <a:rPr lang="en-GB" sz="2400" dirty="0"/>
              <a:t>, </a:t>
            </a:r>
            <a:r>
              <a:rPr lang="en-GB" sz="2400" b="1" dirty="0"/>
              <a:t>friend</a:t>
            </a:r>
            <a:r>
              <a:rPr lang="en-GB" sz="2400" dirty="0"/>
              <a:t>.</a:t>
            </a:r>
            <a:endParaRPr lang="en-GB" sz="2400" b="1" dirty="0"/>
          </a:p>
          <a:p>
            <a:pPr fontAlgn="base">
              <a:lnSpc>
                <a:spcPct val="100000"/>
              </a:lnSpc>
              <a:spcBef>
                <a:spcPts val="0"/>
              </a:spcBef>
              <a:tabLst>
                <a:tab pos="457200" algn="l"/>
              </a:tabLst>
            </a:pPr>
            <a:r>
              <a:rPr lang="en-GB" sz="2400" dirty="0"/>
              <a:t>In the function, we use the </a:t>
            </a:r>
            <a:r>
              <a:rPr lang="en-GB" sz="2400" b="1" dirty="0"/>
              <a:t>% symbol </a:t>
            </a:r>
            <a:r>
              <a:rPr lang="en-GB" sz="2400" dirty="0"/>
              <a:t>and the </a:t>
            </a:r>
            <a:r>
              <a:rPr lang="en-GB" sz="2400" b="1" dirty="0"/>
              <a:t>tilde ~ symbol </a:t>
            </a:r>
            <a:r>
              <a:rPr lang="en-GB" sz="2400" dirty="0">
                <a:solidFill>
                  <a:srgbClr val="333333"/>
                </a:solidFill>
              </a:rPr>
              <a:t>followed by the </a:t>
            </a:r>
            <a:r>
              <a:rPr lang="en-GB" sz="2400" b="1" dirty="0">
                <a:solidFill>
                  <a:srgbClr val="333333"/>
                </a:solidFill>
              </a:rPr>
              <a:t>positional number </a:t>
            </a:r>
            <a:r>
              <a:rPr lang="en-GB" sz="2400" dirty="0"/>
              <a:t>to access the data values being sent to the function. T</a:t>
            </a:r>
            <a:r>
              <a:rPr lang="en-GB" sz="2400" dirty="0">
                <a:solidFill>
                  <a:srgbClr val="333333"/>
                </a:solidFill>
              </a:rPr>
              <a:t>he positional number </a:t>
            </a:r>
            <a:r>
              <a:rPr lang="en-GB" sz="2400" b="1" dirty="0">
                <a:solidFill>
                  <a:srgbClr val="333333"/>
                </a:solidFill>
              </a:rPr>
              <a:t>~1 </a:t>
            </a:r>
            <a:r>
              <a:rPr lang="en-GB" sz="2400" dirty="0">
                <a:solidFill>
                  <a:srgbClr val="333333"/>
                </a:solidFill>
              </a:rPr>
              <a:t>is used for receiving the first value (my) and </a:t>
            </a:r>
            <a:r>
              <a:rPr lang="en-GB" sz="2400" b="1" dirty="0">
                <a:solidFill>
                  <a:srgbClr val="333333"/>
                </a:solidFill>
              </a:rPr>
              <a:t>~2 </a:t>
            </a:r>
            <a:r>
              <a:rPr lang="en-GB" sz="2400" dirty="0">
                <a:solidFill>
                  <a:srgbClr val="333333"/>
                </a:solidFill>
              </a:rPr>
              <a:t>to </a:t>
            </a:r>
            <a:r>
              <a:rPr lang="en-GB" sz="2400" dirty="0" err="1">
                <a:solidFill>
                  <a:srgbClr val="333333"/>
                </a:solidFill>
              </a:rPr>
              <a:t>recieve</a:t>
            </a:r>
            <a:r>
              <a:rPr lang="en-GB" sz="2400" dirty="0">
                <a:solidFill>
                  <a:srgbClr val="333333"/>
                </a:solidFill>
              </a:rPr>
              <a:t> the second value (friend).</a:t>
            </a:r>
          </a:p>
          <a:p>
            <a:pPr fontAlgn="base">
              <a:lnSpc>
                <a:spcPct val="100000"/>
              </a:lnSpc>
              <a:spcBef>
                <a:spcPts val="0"/>
              </a:spcBef>
              <a:tabLst>
                <a:tab pos="457200" algn="l"/>
              </a:tabLst>
            </a:pPr>
            <a:r>
              <a:rPr lang="en-GB" sz="2400" dirty="0">
                <a:solidFill>
                  <a:srgbClr val="333333"/>
                </a:solidFill>
              </a:rPr>
              <a:t>We use the </a:t>
            </a:r>
            <a:r>
              <a:rPr lang="en-GB" sz="2400" b="1" dirty="0">
                <a:solidFill>
                  <a:srgbClr val="333333"/>
                </a:solidFill>
              </a:rPr>
              <a:t>Echo</a:t>
            </a:r>
            <a:r>
              <a:rPr lang="en-GB" sz="2400" dirty="0">
                <a:solidFill>
                  <a:srgbClr val="333333"/>
                </a:solidFill>
              </a:rPr>
              <a:t> command to </a:t>
            </a:r>
            <a:r>
              <a:rPr lang="en-GB" sz="2400" b="1" dirty="0">
                <a:solidFill>
                  <a:srgbClr val="333333"/>
                </a:solidFill>
              </a:rPr>
              <a:t>output the values</a:t>
            </a:r>
            <a:r>
              <a:rPr lang="en-GB" sz="2400" dirty="0">
                <a:solidFill>
                  <a:srgbClr val="333333"/>
                </a:solidFill>
              </a:rPr>
              <a:t>.</a:t>
            </a:r>
            <a:endParaRPr lang="en-GB" sz="2400" dirty="0"/>
          </a:p>
          <a:p>
            <a:pPr marL="0" indent="0" fontAlgn="base">
              <a:lnSpc>
                <a:spcPct val="100000"/>
              </a:lnSpc>
              <a:spcBef>
                <a:spcPts val="0"/>
              </a:spcBef>
              <a:buFont typeface="Arial" panose="020B0604020202020204" pitchFamily="34" charset="0"/>
              <a:buNone/>
              <a:tabLst>
                <a:tab pos="457200" algn="l"/>
              </a:tabLst>
            </a:pPr>
            <a:endParaRPr lang="en-GB" sz="2300" dirty="0"/>
          </a:p>
        </p:txBody>
      </p:sp>
      <p:pic>
        <p:nvPicPr>
          <p:cNvPr id="4" name="Picture 3">
            <a:extLst>
              <a:ext uri="{FF2B5EF4-FFF2-40B4-BE49-F238E27FC236}">
                <a16:creationId xmlns:a16="http://schemas.microsoft.com/office/drawing/2014/main" id="{9211252A-04C2-1FB7-AD90-DBBE853DAEA0}"/>
              </a:ext>
            </a:extLst>
          </p:cNvPr>
          <p:cNvPicPr>
            <a:picLocks noChangeAspect="1"/>
          </p:cNvPicPr>
          <p:nvPr/>
        </p:nvPicPr>
        <p:blipFill>
          <a:blip r:embed="rId2"/>
          <a:stretch>
            <a:fillRect/>
          </a:stretch>
        </p:blipFill>
        <p:spPr>
          <a:xfrm>
            <a:off x="6115847" y="1151378"/>
            <a:ext cx="5991225" cy="4229100"/>
          </a:xfrm>
          <a:prstGeom prst="rect">
            <a:avLst/>
          </a:prstGeom>
        </p:spPr>
      </p:pic>
      <p:pic>
        <p:nvPicPr>
          <p:cNvPr id="5" name="Picture 4">
            <a:extLst>
              <a:ext uri="{FF2B5EF4-FFF2-40B4-BE49-F238E27FC236}">
                <a16:creationId xmlns:a16="http://schemas.microsoft.com/office/drawing/2014/main" id="{28161BC7-5B5A-4414-7553-1F30E74C5523}"/>
              </a:ext>
            </a:extLst>
          </p:cNvPr>
          <p:cNvPicPr>
            <a:picLocks noChangeAspect="1"/>
          </p:cNvPicPr>
          <p:nvPr/>
        </p:nvPicPr>
        <p:blipFill>
          <a:blip r:embed="rId3"/>
          <a:stretch>
            <a:fillRect/>
          </a:stretch>
        </p:blipFill>
        <p:spPr>
          <a:xfrm>
            <a:off x="6115847" y="5380478"/>
            <a:ext cx="6037258" cy="1343253"/>
          </a:xfrm>
          <a:prstGeom prst="rect">
            <a:avLst/>
          </a:prstGeom>
        </p:spPr>
      </p:pic>
      <p:sp>
        <p:nvSpPr>
          <p:cNvPr id="6" name="TextBox 5">
            <a:extLst>
              <a:ext uri="{FF2B5EF4-FFF2-40B4-BE49-F238E27FC236}">
                <a16:creationId xmlns:a16="http://schemas.microsoft.com/office/drawing/2014/main" id="{7AE43F2D-B064-7987-D3D1-1E5DB34D69F3}"/>
              </a:ext>
            </a:extLst>
          </p:cNvPr>
          <p:cNvSpPr txBox="1"/>
          <p:nvPr/>
        </p:nvSpPr>
        <p:spPr>
          <a:xfrm>
            <a:off x="10229850" y="2905780"/>
            <a:ext cx="1962150" cy="461665"/>
          </a:xfrm>
          <a:prstGeom prst="rect">
            <a:avLst/>
          </a:prstGeom>
          <a:solidFill>
            <a:schemeClr val="bg1">
              <a:lumMod val="95000"/>
            </a:schemeClr>
          </a:solidFill>
          <a:ln>
            <a:solidFill>
              <a:srgbClr val="0070C0"/>
            </a:solidFill>
          </a:ln>
        </p:spPr>
        <p:txBody>
          <a:bodyPr wrap="square" rtlCol="0">
            <a:spAutoFit/>
          </a:bodyPr>
          <a:lstStyle/>
          <a:p>
            <a:pPr algn="ctr"/>
            <a:r>
              <a:rPr lang="en-GB" sz="2400" dirty="0"/>
              <a:t>Arguments</a:t>
            </a:r>
          </a:p>
        </p:txBody>
      </p:sp>
      <p:sp>
        <p:nvSpPr>
          <p:cNvPr id="7" name="TextBox 6">
            <a:extLst>
              <a:ext uri="{FF2B5EF4-FFF2-40B4-BE49-F238E27FC236}">
                <a16:creationId xmlns:a16="http://schemas.microsoft.com/office/drawing/2014/main" id="{02867FBE-4683-A515-E177-070D6BFF6310}"/>
              </a:ext>
            </a:extLst>
          </p:cNvPr>
          <p:cNvSpPr txBox="1"/>
          <p:nvPr/>
        </p:nvSpPr>
        <p:spPr>
          <a:xfrm>
            <a:off x="9514679" y="4660182"/>
            <a:ext cx="1715296" cy="461665"/>
          </a:xfrm>
          <a:prstGeom prst="rect">
            <a:avLst/>
          </a:prstGeom>
          <a:solidFill>
            <a:schemeClr val="bg1">
              <a:lumMod val="95000"/>
            </a:schemeClr>
          </a:solidFill>
          <a:ln>
            <a:solidFill>
              <a:srgbClr val="0070C0"/>
            </a:solidFill>
          </a:ln>
        </p:spPr>
        <p:txBody>
          <a:bodyPr wrap="square" rtlCol="0">
            <a:spAutoFit/>
          </a:bodyPr>
          <a:lstStyle/>
          <a:p>
            <a:pPr algn="ctr"/>
            <a:r>
              <a:rPr lang="en-GB" sz="2400" dirty="0"/>
              <a:t>Parameters</a:t>
            </a:r>
          </a:p>
        </p:txBody>
      </p:sp>
      <p:cxnSp>
        <p:nvCxnSpPr>
          <p:cNvPr id="9" name="Straight Arrow Connector 8">
            <a:extLst>
              <a:ext uri="{FF2B5EF4-FFF2-40B4-BE49-F238E27FC236}">
                <a16:creationId xmlns:a16="http://schemas.microsoft.com/office/drawing/2014/main" id="{3149161C-BD7A-14D9-8F0D-4DAB5648702C}"/>
              </a:ext>
            </a:extLst>
          </p:cNvPr>
          <p:cNvCxnSpPr>
            <a:cxnSpLocks/>
          </p:cNvCxnSpPr>
          <p:nvPr/>
        </p:nvCxnSpPr>
        <p:spPr>
          <a:xfrm flipH="1">
            <a:off x="9886950" y="2905780"/>
            <a:ext cx="352624" cy="136142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68691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0755" y="287886"/>
            <a:ext cx="9895951" cy="1033669"/>
          </a:xfrm>
        </p:spPr>
        <p:txBody>
          <a:bodyPr>
            <a:normAutofit/>
          </a:bodyPr>
          <a:lstStyle/>
          <a:p>
            <a:r>
              <a:rPr lang="en-GB" sz="4800" b="1" dirty="0">
                <a:solidFill>
                  <a:srgbClr val="FFFFFF"/>
                </a:solidFill>
              </a:rPr>
              <a:t>Setting return values in a Function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471065" cy="4665673"/>
          </a:xfrm>
        </p:spPr>
        <p:txBody>
          <a:bodyPr>
            <a:normAutofit/>
          </a:bodyPr>
          <a:lstStyle/>
          <a:p>
            <a:pPr fontAlgn="base">
              <a:lnSpc>
                <a:spcPct val="107000"/>
              </a:lnSpc>
              <a:tabLst>
                <a:tab pos="457200" algn="l"/>
              </a:tabLst>
            </a:pPr>
            <a:r>
              <a:rPr lang="en-GB" sz="3200" b="0" i="0" dirty="0">
                <a:solidFill>
                  <a:srgbClr val="202124"/>
                </a:solidFill>
                <a:effectLst/>
              </a:rPr>
              <a:t>Functions can also </a:t>
            </a:r>
            <a:r>
              <a:rPr lang="en-GB" sz="3200" b="1" i="0" dirty="0">
                <a:solidFill>
                  <a:srgbClr val="202124"/>
                </a:solidFill>
                <a:effectLst/>
              </a:rPr>
              <a:t>return values </a:t>
            </a:r>
            <a:r>
              <a:rPr lang="en-GB" sz="3200" b="0" i="0" dirty="0">
                <a:solidFill>
                  <a:srgbClr val="202124"/>
                </a:solidFill>
                <a:effectLst/>
              </a:rPr>
              <a:t>to the main script that called it, this is calle</a:t>
            </a:r>
            <a:r>
              <a:rPr lang="en-GB" sz="3200" dirty="0">
                <a:solidFill>
                  <a:srgbClr val="202124"/>
                </a:solidFill>
              </a:rPr>
              <a:t>d a </a:t>
            </a:r>
            <a:r>
              <a:rPr lang="en-GB" sz="3200" b="1" i="0" dirty="0">
                <a:solidFill>
                  <a:srgbClr val="202124"/>
                </a:solidFill>
                <a:effectLst/>
              </a:rPr>
              <a:t>return</a:t>
            </a:r>
            <a:r>
              <a:rPr lang="en-GB" sz="3200" b="0" i="0" dirty="0">
                <a:solidFill>
                  <a:srgbClr val="202124"/>
                </a:solidFill>
                <a:effectLst/>
              </a:rPr>
              <a:t> </a:t>
            </a:r>
            <a:r>
              <a:rPr lang="en-GB" sz="3200" b="1" i="0" dirty="0">
                <a:solidFill>
                  <a:srgbClr val="202124"/>
                </a:solidFill>
                <a:effectLst/>
              </a:rPr>
              <a:t>value.</a:t>
            </a:r>
            <a:endParaRPr lang="en-GB" sz="3200" dirty="0">
              <a:solidFill>
                <a:srgbClr val="202124"/>
              </a:solidFill>
            </a:endParaRPr>
          </a:p>
          <a:p>
            <a:pPr fontAlgn="base">
              <a:lnSpc>
                <a:spcPct val="107000"/>
              </a:lnSpc>
              <a:tabLst>
                <a:tab pos="457200" algn="l"/>
              </a:tabLst>
            </a:pPr>
            <a:r>
              <a:rPr lang="en-US" sz="3200" b="1" dirty="0"/>
              <a:t>Return values </a:t>
            </a:r>
            <a:r>
              <a:rPr lang="en-US" sz="3200" dirty="0"/>
              <a:t>are </a:t>
            </a:r>
            <a:r>
              <a:rPr lang="en-US" sz="3200" b="1" dirty="0"/>
              <a:t>set in the function </a:t>
            </a:r>
            <a:r>
              <a:rPr lang="en-US" sz="3200" dirty="0"/>
              <a:t>using the </a:t>
            </a:r>
            <a:r>
              <a:rPr lang="en-US" sz="3200" b="1" dirty="0"/>
              <a:t>set</a:t>
            </a:r>
            <a:r>
              <a:rPr lang="en-US" sz="3200" dirty="0"/>
              <a:t> command, </a:t>
            </a:r>
            <a:r>
              <a:rPr lang="en-US" sz="3200" b="1" dirty="0"/>
              <a:t>percent % </a:t>
            </a:r>
            <a:r>
              <a:rPr lang="en-US" sz="3200" dirty="0"/>
              <a:t>and the </a:t>
            </a:r>
            <a:r>
              <a:rPr lang="en-US" sz="3200" b="1" dirty="0"/>
              <a:t>tilde ~ </a:t>
            </a:r>
            <a:r>
              <a:rPr lang="en-GB" sz="3200" b="1" dirty="0"/>
              <a:t>symbol </a:t>
            </a:r>
            <a:r>
              <a:rPr lang="en-GB" sz="3200" dirty="0"/>
              <a:t>followed by </a:t>
            </a:r>
            <a:r>
              <a:rPr lang="en-US" sz="3200" dirty="0"/>
              <a:t>the positional number e.g.</a:t>
            </a:r>
          </a:p>
          <a:p>
            <a:pPr marL="0" indent="0">
              <a:buNone/>
            </a:pPr>
            <a:r>
              <a:rPr lang="en-GB" sz="3200" dirty="0">
                <a:latin typeface="Courier New" panose="02070309020205020404" pitchFamily="49" charset="0"/>
                <a:cs typeface="Courier New" panose="02070309020205020404" pitchFamily="49" charset="0"/>
              </a:rPr>
              <a:t>			:function</a:t>
            </a:r>
          </a:p>
          <a:p>
            <a:pPr marL="0" indent="0">
              <a:buNone/>
            </a:pPr>
            <a:r>
              <a:rPr lang="en-GB" sz="3200" dirty="0">
                <a:latin typeface="Courier New" panose="02070309020205020404" pitchFamily="49" charset="0"/>
                <a:cs typeface="Courier New" panose="02070309020205020404" pitchFamily="49" charset="0"/>
              </a:rPr>
              <a:t>			Set </a:t>
            </a:r>
            <a:r>
              <a:rPr lang="en-GB" sz="3200" b="1" dirty="0">
                <a:latin typeface="Courier New" panose="02070309020205020404" pitchFamily="49" charset="0"/>
                <a:cs typeface="Courier New" panose="02070309020205020404" pitchFamily="49" charset="0"/>
              </a:rPr>
              <a:t>%~1</a:t>
            </a:r>
            <a:r>
              <a:rPr lang="en-GB" sz="3200" dirty="0">
                <a:latin typeface="Courier New" panose="02070309020205020404" pitchFamily="49" charset="0"/>
                <a:cs typeface="Courier New" panose="02070309020205020404" pitchFamily="49" charset="0"/>
              </a:rPr>
              <a:t>=20</a:t>
            </a:r>
          </a:p>
          <a:p>
            <a:pPr marL="0" indent="0">
              <a:buNone/>
            </a:pPr>
            <a:r>
              <a:rPr lang="en-GB" sz="3200" dirty="0">
                <a:latin typeface="Courier New" panose="02070309020205020404" pitchFamily="49" charset="0"/>
                <a:cs typeface="Courier New" panose="02070309020205020404" pitchFamily="49" charset="0"/>
              </a:rPr>
              <a:t>			Set </a:t>
            </a:r>
            <a:r>
              <a:rPr lang="en-GB" sz="3200" b="1" dirty="0">
                <a:latin typeface="Courier New" panose="02070309020205020404" pitchFamily="49" charset="0"/>
                <a:cs typeface="Courier New" panose="02070309020205020404" pitchFamily="49" charset="0"/>
              </a:rPr>
              <a:t>%~2</a:t>
            </a:r>
            <a:r>
              <a:rPr lang="en-GB" sz="3200" dirty="0">
                <a:latin typeface="Courier New" panose="02070309020205020404" pitchFamily="49" charset="0"/>
                <a:cs typeface="Courier New" panose="02070309020205020404" pitchFamily="49" charset="0"/>
              </a:rPr>
              <a:t>=10</a:t>
            </a:r>
          </a:p>
          <a:p>
            <a:pPr fontAlgn="base">
              <a:lnSpc>
                <a:spcPct val="107000"/>
              </a:lnSpc>
              <a:tabLst>
                <a:tab pos="457200" algn="l"/>
              </a:tabLst>
            </a:pPr>
            <a:endParaRPr lang="en-GB" sz="3200" dirty="0"/>
          </a:p>
          <a:p>
            <a:pPr fontAlgn="base">
              <a:lnSpc>
                <a:spcPct val="107000"/>
              </a:lnSpc>
              <a:tabLst>
                <a:tab pos="457200" algn="l"/>
              </a:tabLst>
            </a:pPr>
            <a:endParaRPr lang="en-GB" sz="3200" dirty="0">
              <a:cs typeface="Courier New" panose="02070309020205020404" pitchFamily="49" charset="0"/>
            </a:endParaRPr>
          </a:p>
        </p:txBody>
      </p:sp>
    </p:spTree>
    <p:extLst>
      <p:ext uri="{BB962C8B-B14F-4D97-AF65-F5344CB8AC3E}">
        <p14:creationId xmlns:p14="http://schemas.microsoft.com/office/powerpoint/2010/main" val="37727438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4ABB-58E1-E737-4C2B-51EB7E0BAD59}"/>
              </a:ext>
            </a:extLst>
          </p:cNvPr>
          <p:cNvSpPr txBox="1">
            <a:spLocks/>
          </p:cNvSpPr>
          <p:nvPr/>
        </p:nvSpPr>
        <p:spPr>
          <a:xfrm>
            <a:off x="0" y="0"/>
            <a:ext cx="12192000" cy="1033669"/>
          </a:xfrm>
          <a:prstGeom prst="rect">
            <a:avLst/>
          </a:prstGeom>
          <a:solidFill>
            <a:srgbClr val="002060"/>
          </a:solidFill>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rgbClr val="FFFFFF"/>
                </a:solidFill>
              </a:rPr>
              <a:t>Function with return values</a:t>
            </a:r>
            <a:br>
              <a:rPr lang="en-GB" sz="4800" b="1" dirty="0">
                <a:solidFill>
                  <a:srgbClr val="FFFFFF"/>
                </a:solidFill>
              </a:rPr>
            </a:br>
            <a:r>
              <a:rPr lang="en-GB" sz="3000" b="1" dirty="0">
                <a:solidFill>
                  <a:srgbClr val="FFFF00"/>
                </a:solidFill>
              </a:rPr>
              <a:t>Display: Full screen / Slide Show</a:t>
            </a:r>
            <a:endParaRPr lang="en-GB" sz="4800" b="1" dirty="0">
              <a:solidFill>
                <a:srgbClr val="FFFF00"/>
              </a:solidFill>
            </a:endParaRPr>
          </a:p>
        </p:txBody>
      </p:sp>
      <p:sp>
        <p:nvSpPr>
          <p:cNvPr id="3" name="Content Placeholder 2">
            <a:extLst>
              <a:ext uri="{FF2B5EF4-FFF2-40B4-BE49-F238E27FC236}">
                <a16:creationId xmlns:a16="http://schemas.microsoft.com/office/drawing/2014/main" id="{5418AEB8-BE02-BE01-C017-4BE89954633F}"/>
              </a:ext>
            </a:extLst>
          </p:cNvPr>
          <p:cNvSpPr txBox="1">
            <a:spLocks/>
          </p:cNvSpPr>
          <p:nvPr/>
        </p:nvSpPr>
        <p:spPr>
          <a:xfrm>
            <a:off x="59786" y="1033669"/>
            <a:ext cx="12072427" cy="503460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00000"/>
              </a:lnSpc>
              <a:spcBef>
                <a:spcPts val="0"/>
              </a:spcBef>
              <a:spcAft>
                <a:spcPts val="600"/>
              </a:spcAft>
              <a:buNone/>
              <a:tabLst>
                <a:tab pos="457200" algn="l"/>
              </a:tabLst>
            </a:pPr>
            <a:r>
              <a:rPr lang="en-GB" sz="2600" dirty="0"/>
              <a:t>Here, we use the </a:t>
            </a:r>
            <a:r>
              <a:rPr lang="en-GB" sz="2600" b="1" dirty="0"/>
              <a:t>Call</a:t>
            </a:r>
            <a:r>
              <a:rPr lang="en-GB" sz="2600" dirty="0"/>
              <a:t> command on line 4 of the main script, to call the ‘</a:t>
            </a:r>
            <a:r>
              <a:rPr lang="en-GB" sz="2600" b="1" dirty="0" err="1"/>
              <a:t>return_function</a:t>
            </a:r>
            <a:r>
              <a:rPr lang="en-GB" sz="2600" dirty="0"/>
              <a:t>’. Return1 &amp; return2 are used as variable names to receive the return values. We use the </a:t>
            </a:r>
            <a:r>
              <a:rPr lang="en-GB" sz="2600" b="1" dirty="0"/>
              <a:t>Set command, % </a:t>
            </a:r>
            <a:r>
              <a:rPr lang="en-GB" sz="2600" dirty="0"/>
              <a:t>&amp;</a:t>
            </a:r>
            <a:r>
              <a:rPr lang="en-GB" sz="2600" b="1" dirty="0"/>
              <a:t> tilde ~ symbol </a:t>
            </a:r>
            <a:r>
              <a:rPr lang="en-GB" sz="2600" dirty="0"/>
              <a:t>in the function to set </a:t>
            </a:r>
            <a:r>
              <a:rPr lang="en-GB" sz="2600" b="1" dirty="0"/>
              <a:t>return values, </a:t>
            </a:r>
            <a:r>
              <a:rPr lang="en-GB" sz="2600" dirty="0"/>
              <a:t>to send back to the main script.</a:t>
            </a:r>
          </a:p>
        </p:txBody>
      </p:sp>
      <p:pic>
        <p:nvPicPr>
          <p:cNvPr id="4" name="Picture 3">
            <a:extLst>
              <a:ext uri="{FF2B5EF4-FFF2-40B4-BE49-F238E27FC236}">
                <a16:creationId xmlns:a16="http://schemas.microsoft.com/office/drawing/2014/main" id="{D0C85D05-D9EF-4458-6386-7AA6AEFB861F}"/>
              </a:ext>
            </a:extLst>
          </p:cNvPr>
          <p:cNvPicPr>
            <a:picLocks noChangeAspect="1"/>
          </p:cNvPicPr>
          <p:nvPr/>
        </p:nvPicPr>
        <p:blipFill>
          <a:blip r:embed="rId2"/>
          <a:stretch>
            <a:fillRect/>
          </a:stretch>
        </p:blipFill>
        <p:spPr>
          <a:xfrm>
            <a:off x="449825" y="2721627"/>
            <a:ext cx="7453823" cy="4018020"/>
          </a:xfrm>
          <a:prstGeom prst="rect">
            <a:avLst/>
          </a:prstGeom>
        </p:spPr>
      </p:pic>
      <p:pic>
        <p:nvPicPr>
          <p:cNvPr id="5" name="Picture 4">
            <a:extLst>
              <a:ext uri="{FF2B5EF4-FFF2-40B4-BE49-F238E27FC236}">
                <a16:creationId xmlns:a16="http://schemas.microsoft.com/office/drawing/2014/main" id="{3ACA6644-DC7B-D351-3F6B-148F949AE30A}"/>
              </a:ext>
            </a:extLst>
          </p:cNvPr>
          <p:cNvPicPr>
            <a:picLocks noChangeAspect="1"/>
          </p:cNvPicPr>
          <p:nvPr/>
        </p:nvPicPr>
        <p:blipFill>
          <a:blip r:embed="rId3"/>
          <a:srcRect t="30531"/>
          <a:stretch>
            <a:fillRect/>
          </a:stretch>
        </p:blipFill>
        <p:spPr>
          <a:xfrm>
            <a:off x="5321823" y="4848226"/>
            <a:ext cx="6601327" cy="1805696"/>
          </a:xfrm>
          <a:prstGeom prst="rect">
            <a:avLst/>
          </a:prstGeom>
        </p:spPr>
      </p:pic>
    </p:spTree>
    <p:extLst>
      <p:ext uri="{BB962C8B-B14F-4D97-AF65-F5344CB8AC3E}">
        <p14:creationId xmlns:p14="http://schemas.microsoft.com/office/powerpoint/2010/main" val="14568377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7898"/>
            <a:ext cx="9895951" cy="1033669"/>
          </a:xfrm>
        </p:spPr>
        <p:txBody>
          <a:bodyPr>
            <a:normAutofit/>
          </a:bodyPr>
          <a:lstStyle/>
          <a:p>
            <a:r>
              <a:rPr lang="en-GB" sz="4800" b="1" dirty="0">
                <a:solidFill>
                  <a:srgbClr val="FFFFFF"/>
                </a:solidFill>
              </a:rPr>
              <a:t>User input &amp; Bat Games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886897" cy="5034606"/>
          </a:xfrm>
        </p:spPr>
        <p:txBody>
          <a:bodyPr>
            <a:normAutofit/>
          </a:bodyPr>
          <a:lstStyle/>
          <a:p>
            <a:pPr>
              <a:lnSpc>
                <a:spcPct val="100000"/>
              </a:lnSpc>
              <a:spcBef>
                <a:spcPts val="0"/>
              </a:spcBef>
              <a:spcAft>
                <a:spcPts val="600"/>
              </a:spcAft>
            </a:pPr>
            <a:r>
              <a:rPr lang="en-GB" sz="3200" b="0" i="0" dirty="0">
                <a:solidFill>
                  <a:srgbClr val="202124"/>
                </a:solidFill>
                <a:effectLst/>
              </a:rPr>
              <a:t>Earlier in the session we looked at using the </a:t>
            </a:r>
            <a:r>
              <a:rPr lang="en-GB" sz="3200" b="1" dirty="0">
                <a:solidFill>
                  <a:srgbClr val="202124"/>
                </a:solidFill>
              </a:rPr>
              <a:t>S</a:t>
            </a:r>
            <a:r>
              <a:rPr lang="en-GB" sz="3200" b="1" i="0" dirty="0">
                <a:solidFill>
                  <a:srgbClr val="202124"/>
                </a:solidFill>
                <a:effectLst/>
              </a:rPr>
              <a:t>et command </a:t>
            </a:r>
            <a:r>
              <a:rPr lang="en-GB" sz="3200" i="0" dirty="0">
                <a:solidFill>
                  <a:srgbClr val="202124"/>
                </a:solidFill>
                <a:effectLst/>
              </a:rPr>
              <a:t>followed by the User Input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r>
              <a:rPr lang="en-GB" sz="3200" b="1" i="0" dirty="0">
                <a:solidFill>
                  <a:srgbClr val="202124"/>
                </a:solidFill>
                <a:effectLst/>
              </a:rPr>
              <a:t> </a:t>
            </a:r>
            <a:r>
              <a:rPr lang="en-GB" sz="3200" b="0" i="0" dirty="0">
                <a:solidFill>
                  <a:srgbClr val="202124"/>
                </a:solidFill>
                <a:effectLst/>
              </a:rPr>
              <a:t>to </a:t>
            </a:r>
            <a:r>
              <a:rPr lang="en-GB" sz="3200" b="1" i="0" dirty="0">
                <a:solidFill>
                  <a:srgbClr val="202124"/>
                </a:solidFill>
                <a:effectLst/>
              </a:rPr>
              <a:t>accept user input </a:t>
            </a:r>
            <a:r>
              <a:rPr lang="en-GB" sz="3200" b="0" i="0" dirty="0">
                <a:solidFill>
                  <a:srgbClr val="202124"/>
                </a:solidFill>
                <a:effectLst/>
              </a:rPr>
              <a:t>as </a:t>
            </a:r>
            <a:r>
              <a:rPr lang="en-GB" sz="3200" dirty="0">
                <a:solidFill>
                  <a:srgbClr val="202124"/>
                </a:solidFill>
              </a:rPr>
              <a:t>a</a:t>
            </a:r>
            <a:r>
              <a:rPr lang="en-GB" sz="3200" b="0" i="0" dirty="0">
                <a:solidFill>
                  <a:srgbClr val="202124"/>
                </a:solidFill>
                <a:effectLst/>
              </a:rPr>
              <a:t> value for a variable. </a:t>
            </a:r>
          </a:p>
          <a:p>
            <a:pPr>
              <a:lnSpc>
                <a:spcPct val="100000"/>
              </a:lnSpc>
              <a:spcBef>
                <a:spcPts val="0"/>
              </a:spcBef>
              <a:spcAft>
                <a:spcPts val="600"/>
              </a:spcAft>
            </a:pPr>
            <a:r>
              <a:rPr lang="en-GB" sz="3200" i="0" dirty="0">
                <a:solidFill>
                  <a:srgbClr val="202124"/>
                </a:solidFill>
                <a:effectLst/>
              </a:rPr>
              <a:t>The</a:t>
            </a:r>
            <a:r>
              <a:rPr lang="en-GB" sz="3200" b="1" i="0" dirty="0">
                <a:solidFill>
                  <a:srgbClr val="202124"/>
                </a:solidFill>
                <a:effectLst/>
              </a:rPr>
              <a:t> /p </a:t>
            </a:r>
            <a:r>
              <a:rPr lang="en-GB" sz="3200" i="0" dirty="0">
                <a:solidFill>
                  <a:srgbClr val="202124"/>
                </a:solidFill>
                <a:effectLst/>
              </a:rPr>
              <a:t>switch</a:t>
            </a:r>
            <a:r>
              <a:rPr lang="en-GB" sz="3200" b="1" i="0" dirty="0">
                <a:solidFill>
                  <a:srgbClr val="202124"/>
                </a:solidFill>
                <a:effectLst/>
              </a:rPr>
              <a:t> allows us to pause and accept user input</a:t>
            </a:r>
            <a:r>
              <a:rPr lang="en-GB" sz="3200" i="0" dirty="0">
                <a:solidFill>
                  <a:srgbClr val="202124"/>
                </a:solidFill>
                <a:effectLst/>
              </a:rPr>
              <a:t>.</a:t>
            </a:r>
          </a:p>
          <a:p>
            <a:pPr>
              <a:lnSpc>
                <a:spcPct val="100000"/>
              </a:lnSpc>
              <a:spcBef>
                <a:spcPts val="0"/>
              </a:spcBef>
              <a:spcAft>
                <a:spcPts val="600"/>
              </a:spcAft>
            </a:pPr>
            <a:r>
              <a:rPr lang="en-GB" sz="3200" dirty="0"/>
              <a:t>This is the foundation of popular </a:t>
            </a:r>
            <a:r>
              <a:rPr lang="en-GB" sz="3200" b="1" dirty="0">
                <a:highlight>
                  <a:srgbClr val="FFFF00"/>
                </a:highlight>
              </a:rPr>
              <a:t>retro Text Adventure </a:t>
            </a:r>
            <a:r>
              <a:rPr lang="en-GB" sz="3200" dirty="0">
                <a:highlight>
                  <a:srgbClr val="FFFF00"/>
                </a:highlight>
              </a:rPr>
              <a:t>Bat Games</a:t>
            </a:r>
            <a:r>
              <a:rPr lang="en-GB" sz="3200" dirty="0"/>
              <a:t>. </a:t>
            </a:r>
          </a:p>
          <a:p>
            <a:pPr>
              <a:lnSpc>
                <a:spcPct val="100000"/>
              </a:lnSpc>
              <a:spcBef>
                <a:spcPts val="0"/>
              </a:spcBef>
              <a:spcAft>
                <a:spcPts val="600"/>
              </a:spcAft>
            </a:pPr>
            <a:r>
              <a:rPr lang="en-GB" sz="3200" dirty="0"/>
              <a:t>Programmers make casual games such as </a:t>
            </a:r>
            <a:r>
              <a:rPr lang="en-GB" sz="3200" b="1" dirty="0"/>
              <a:t>Snake, Tetris, Flappy Birds etc. using batch.</a:t>
            </a:r>
          </a:p>
          <a:p>
            <a:pPr>
              <a:lnSpc>
                <a:spcPct val="100000"/>
              </a:lnSpc>
              <a:spcBef>
                <a:spcPts val="0"/>
              </a:spcBef>
              <a:spcAft>
                <a:spcPts val="600"/>
              </a:spcAft>
            </a:pPr>
            <a:r>
              <a:rPr lang="en-GB" sz="3200" dirty="0"/>
              <a:t>Let’s look at an easy example on the following slide.</a:t>
            </a:r>
            <a:endParaRPr lang="en-GB" sz="2000" dirty="0"/>
          </a:p>
        </p:txBody>
      </p:sp>
      <p:pic>
        <p:nvPicPr>
          <p:cNvPr id="4" name="Graphic 3" descr="Game controller outline">
            <a:extLst>
              <a:ext uri="{FF2B5EF4-FFF2-40B4-BE49-F238E27FC236}">
                <a16:creationId xmlns:a16="http://schemas.microsoft.com/office/drawing/2014/main" id="{517356CE-A29A-804C-B496-80C7F34D37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43999" y="-214280"/>
            <a:ext cx="2019300" cy="2019300"/>
          </a:xfrm>
          <a:prstGeom prst="rect">
            <a:avLst/>
          </a:prstGeom>
        </p:spPr>
      </p:pic>
    </p:spTree>
    <p:extLst>
      <p:ext uri="{BB962C8B-B14F-4D97-AF65-F5344CB8AC3E}">
        <p14:creationId xmlns:p14="http://schemas.microsoft.com/office/powerpoint/2010/main" val="4073077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33119-9779-86B3-B23D-C6E77E66AC1D}"/>
              </a:ext>
            </a:extLst>
          </p:cNvPr>
          <p:cNvSpPr>
            <a:spLocks noGrp="1"/>
          </p:cNvSpPr>
          <p:nvPr>
            <p:ph type="title"/>
          </p:nvPr>
        </p:nvSpPr>
        <p:spPr>
          <a:xfrm>
            <a:off x="-1" y="0"/>
            <a:ext cx="10997967" cy="843080"/>
          </a:xfrm>
        </p:spPr>
        <p:txBody>
          <a:bodyPr>
            <a:normAutofit/>
          </a:bodyPr>
          <a:lstStyle/>
          <a:p>
            <a:r>
              <a:rPr lang="en-GB" b="1" dirty="0">
                <a:highlight>
                  <a:srgbClr val="FFFF00"/>
                </a:highlight>
              </a:rPr>
              <a:t>Show: </a:t>
            </a:r>
            <a:r>
              <a:rPr lang="en-GB" b="1" dirty="0"/>
              <a:t>Basic Syntax for a Text Adventure Game</a:t>
            </a:r>
            <a:endParaRPr lang="en-GB" b="1" dirty="0">
              <a:solidFill>
                <a:srgbClr val="FFFFFF"/>
              </a:solidFill>
            </a:endParaRPr>
          </a:p>
        </p:txBody>
      </p:sp>
      <p:pic>
        <p:nvPicPr>
          <p:cNvPr id="8" name="Picture 7">
            <a:extLst>
              <a:ext uri="{FF2B5EF4-FFF2-40B4-BE49-F238E27FC236}">
                <a16:creationId xmlns:a16="http://schemas.microsoft.com/office/drawing/2014/main" id="{DF4DFB30-90D1-0311-8D63-5667405C182A}"/>
              </a:ext>
            </a:extLst>
          </p:cNvPr>
          <p:cNvPicPr>
            <a:picLocks noChangeAspect="1"/>
          </p:cNvPicPr>
          <p:nvPr/>
        </p:nvPicPr>
        <p:blipFill rotWithShape="1">
          <a:blip r:embed="rId3"/>
          <a:srcRect t="-106" r="35184"/>
          <a:stretch/>
        </p:blipFill>
        <p:spPr>
          <a:xfrm>
            <a:off x="0" y="645952"/>
            <a:ext cx="8831033" cy="6212047"/>
          </a:xfrm>
          <a:prstGeom prst="rect">
            <a:avLst/>
          </a:prstGeom>
        </p:spPr>
      </p:pic>
      <p:sp>
        <p:nvSpPr>
          <p:cNvPr id="9" name="TextBox 8">
            <a:extLst>
              <a:ext uri="{FF2B5EF4-FFF2-40B4-BE49-F238E27FC236}">
                <a16:creationId xmlns:a16="http://schemas.microsoft.com/office/drawing/2014/main" id="{4F9CFA73-9189-D4FB-DBFD-05CCBD6486EE}"/>
              </a:ext>
            </a:extLst>
          </p:cNvPr>
          <p:cNvSpPr txBox="1"/>
          <p:nvPr/>
        </p:nvSpPr>
        <p:spPr>
          <a:xfrm>
            <a:off x="4640948" y="689598"/>
            <a:ext cx="7551052" cy="6124754"/>
          </a:xfrm>
          <a:prstGeom prst="rect">
            <a:avLst/>
          </a:prstGeom>
          <a:solidFill>
            <a:schemeClr val="bg1"/>
          </a:solidFill>
          <a:ln w="19050">
            <a:solidFill>
              <a:schemeClr val="accent1"/>
            </a:solidFill>
          </a:ln>
        </p:spPr>
        <p:txBody>
          <a:bodyPr wrap="square" rtlCol="0">
            <a:spAutoFit/>
          </a:bodyPr>
          <a:lstStyle/>
          <a:p>
            <a:pPr marL="285750" indent="-285750">
              <a:buFont typeface="Arial" panose="020B0604020202020204" pitchFamily="34" charset="0"/>
              <a:buChar char="•"/>
            </a:pPr>
            <a:r>
              <a:rPr lang="en-GB" sz="2800" dirty="0"/>
              <a:t>In this example we give the user 3 options.</a:t>
            </a:r>
          </a:p>
          <a:p>
            <a:pPr marL="285750" indent="-285750">
              <a:buFont typeface="Arial" panose="020B0604020202020204" pitchFamily="34" charset="0"/>
              <a:buChar char="•"/>
            </a:pPr>
            <a:r>
              <a:rPr lang="en-GB" sz="2800" dirty="0"/>
              <a:t>The </a:t>
            </a:r>
            <a:r>
              <a:rPr lang="en-GB" sz="2800" b="1" dirty="0"/>
              <a:t>/p switch </a:t>
            </a:r>
            <a:r>
              <a:rPr lang="en-GB" sz="2800" dirty="0"/>
              <a:t>pauses the script to allow the user to input 1, 2 or 3.</a:t>
            </a:r>
          </a:p>
          <a:p>
            <a:pPr marL="285750" indent="-285750">
              <a:buFont typeface="Arial" panose="020B0604020202020204" pitchFamily="34" charset="0"/>
              <a:buChar char="•"/>
            </a:pPr>
            <a:r>
              <a:rPr lang="en-GB" sz="2800" dirty="0"/>
              <a:t>The variable ‘</a:t>
            </a:r>
            <a:r>
              <a:rPr lang="en-GB" sz="2800" b="1" dirty="0"/>
              <a:t>walk</a:t>
            </a:r>
            <a:r>
              <a:rPr lang="en-GB" sz="2800" dirty="0"/>
              <a:t>’ is then assigned a number value from </a:t>
            </a:r>
            <a:r>
              <a:rPr lang="en-GB" sz="2800" b="1" dirty="0"/>
              <a:t>user input </a:t>
            </a:r>
            <a:r>
              <a:rPr lang="en-GB" sz="2800" dirty="0"/>
              <a:t>and the </a:t>
            </a:r>
            <a:r>
              <a:rPr lang="en-GB" sz="2800" b="1" dirty="0"/>
              <a:t>if statement, </a:t>
            </a:r>
            <a:r>
              <a:rPr lang="en-GB" sz="2800" b="1" dirty="0" err="1"/>
              <a:t>goto</a:t>
            </a:r>
            <a:r>
              <a:rPr lang="en-GB" sz="2800" b="1" dirty="0"/>
              <a:t> command</a:t>
            </a:r>
            <a:r>
              <a:rPr lang="en-GB" sz="2800" dirty="0"/>
              <a:t> </a:t>
            </a:r>
            <a:r>
              <a:rPr lang="en-GB" sz="2800" b="1" dirty="0"/>
              <a:t>and label </a:t>
            </a:r>
            <a:r>
              <a:rPr lang="en-GB" sz="2800" dirty="0"/>
              <a:t>(e.g. Wizard) will take the user to the corresponding part of the code</a:t>
            </a:r>
            <a:r>
              <a:rPr lang="en-GB" sz="2800" b="1" dirty="0"/>
              <a:t>.</a:t>
            </a:r>
          </a:p>
          <a:p>
            <a:pPr marL="285750" indent="-285750">
              <a:buFont typeface="Arial" panose="020B0604020202020204" pitchFamily="34" charset="0"/>
              <a:buChar char="•"/>
            </a:pPr>
            <a:r>
              <a:rPr lang="en-GB" sz="2800" dirty="0"/>
              <a:t>So if the User types in the number 1 the script will take the user to the </a:t>
            </a:r>
            <a:r>
              <a:rPr lang="en-GB" sz="2800" b="1" dirty="0"/>
              <a:t>:Wizard label </a:t>
            </a:r>
            <a:r>
              <a:rPr lang="en-GB" sz="2800" dirty="0"/>
              <a:t>and </a:t>
            </a:r>
            <a:r>
              <a:rPr lang="en-GB" sz="2800" b="1" dirty="0"/>
              <a:t>echo out </a:t>
            </a:r>
            <a:r>
              <a:rPr lang="en-GB" sz="2800" dirty="0"/>
              <a:t>the Wizard’s wise words.</a:t>
            </a:r>
          </a:p>
          <a:p>
            <a:pPr marL="285750" indent="-285750">
              <a:buFont typeface="Arial" panose="020B0604020202020204" pitchFamily="34" charset="0"/>
              <a:buChar char="•"/>
            </a:pPr>
            <a:r>
              <a:rPr lang="en-GB" sz="2800" dirty="0"/>
              <a:t>Note: This syntax could be used to create a </a:t>
            </a:r>
            <a:r>
              <a:rPr lang="en-GB" sz="2800" b="1" dirty="0"/>
              <a:t>System </a:t>
            </a:r>
            <a:r>
              <a:rPr lang="en-GB" sz="2800" b="1" dirty="0" err="1"/>
              <a:t>Admininsitration</a:t>
            </a:r>
            <a:r>
              <a:rPr lang="en-GB" sz="2800" b="1" dirty="0"/>
              <a:t> menu </a:t>
            </a:r>
            <a:r>
              <a:rPr lang="en-GB" sz="2800" dirty="0"/>
              <a:t>that runs your favourite Admin commands, scripts or functions.</a:t>
            </a:r>
          </a:p>
          <a:p>
            <a:pPr marL="285750" indent="-285750">
              <a:buFont typeface="Arial" panose="020B0604020202020204" pitchFamily="34" charset="0"/>
              <a:buChar char="•"/>
            </a:pPr>
            <a:r>
              <a:rPr lang="en-GB" sz="2800" dirty="0"/>
              <a:t>Code in Notes below.</a:t>
            </a:r>
          </a:p>
        </p:txBody>
      </p:sp>
    </p:spTree>
    <p:extLst>
      <p:ext uri="{BB962C8B-B14F-4D97-AF65-F5344CB8AC3E}">
        <p14:creationId xmlns:p14="http://schemas.microsoft.com/office/powerpoint/2010/main" val="38144694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Text&#10;&#10;Description automatically generated">
            <a:extLst>
              <a:ext uri="{FF2B5EF4-FFF2-40B4-BE49-F238E27FC236}">
                <a16:creationId xmlns:a16="http://schemas.microsoft.com/office/drawing/2014/main" id="{5589BAB2-D646-4733-B15C-C4A2972C0840}"/>
              </a:ext>
            </a:extLst>
          </p:cNvPr>
          <p:cNvPicPr>
            <a:picLocks noChangeAspect="1"/>
          </p:cNvPicPr>
          <p:nvPr/>
        </p:nvPicPr>
        <p:blipFill rotWithShape="1">
          <a:blip r:embed="rId2"/>
          <a:srcRect r="28431" b="-1"/>
          <a:stretch/>
        </p:blipFill>
        <p:spPr>
          <a:xfrm>
            <a:off x="541713" y="692638"/>
            <a:ext cx="10770524" cy="6057297"/>
          </a:xfrm>
          <a:prstGeom prst="rect">
            <a:avLst/>
          </a:prstGeom>
        </p:spPr>
      </p:pic>
      <p:sp>
        <p:nvSpPr>
          <p:cNvPr id="6" name="TextBox 5">
            <a:extLst>
              <a:ext uri="{FF2B5EF4-FFF2-40B4-BE49-F238E27FC236}">
                <a16:creationId xmlns:a16="http://schemas.microsoft.com/office/drawing/2014/main" id="{29CB8443-FB2D-421E-A0F4-AF65766954E3}"/>
              </a:ext>
            </a:extLst>
          </p:cNvPr>
          <p:cNvSpPr txBox="1"/>
          <p:nvPr/>
        </p:nvSpPr>
        <p:spPr>
          <a:xfrm>
            <a:off x="3433157" y="169074"/>
            <a:ext cx="2177934" cy="830997"/>
          </a:xfrm>
          <a:prstGeom prst="rect">
            <a:avLst/>
          </a:prstGeom>
          <a:solidFill>
            <a:schemeClr val="bg1"/>
          </a:solidFill>
          <a:ln>
            <a:solidFill>
              <a:schemeClr val="accent1"/>
            </a:solidFill>
          </a:ln>
        </p:spPr>
        <p:txBody>
          <a:bodyPr wrap="square" rtlCol="0">
            <a:spAutoFit/>
          </a:bodyPr>
          <a:lstStyle/>
          <a:p>
            <a:r>
              <a:rPr lang="en-GB" sz="4800" dirty="0"/>
              <a:t>Output:</a:t>
            </a:r>
          </a:p>
        </p:txBody>
      </p:sp>
      <p:pic>
        <p:nvPicPr>
          <p:cNvPr id="3" name="Picture 2">
            <a:extLst>
              <a:ext uri="{FF2B5EF4-FFF2-40B4-BE49-F238E27FC236}">
                <a16:creationId xmlns:a16="http://schemas.microsoft.com/office/drawing/2014/main" id="{75F32573-301F-3FEA-EAC6-111D8C3EE86E}"/>
              </a:ext>
            </a:extLst>
          </p:cNvPr>
          <p:cNvPicPr>
            <a:picLocks noChangeAspect="1"/>
          </p:cNvPicPr>
          <p:nvPr/>
        </p:nvPicPr>
        <p:blipFill>
          <a:blip r:embed="rId3"/>
          <a:stretch>
            <a:fillRect/>
          </a:stretch>
        </p:blipFill>
        <p:spPr>
          <a:xfrm>
            <a:off x="0" y="3031637"/>
            <a:ext cx="12192000" cy="3048000"/>
          </a:xfrm>
          <a:prstGeom prst="rect">
            <a:avLst/>
          </a:prstGeom>
        </p:spPr>
      </p:pic>
    </p:spTree>
    <p:extLst>
      <p:ext uri="{BB962C8B-B14F-4D97-AF65-F5344CB8AC3E}">
        <p14:creationId xmlns:p14="http://schemas.microsoft.com/office/powerpoint/2010/main" val="38646159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2700" y="324419"/>
            <a:ext cx="9895951" cy="1033669"/>
          </a:xfrm>
        </p:spPr>
        <p:txBody>
          <a:bodyPr>
            <a:normAutofit fontScale="90000"/>
          </a:bodyPr>
          <a:lstStyle/>
          <a:p>
            <a:r>
              <a:rPr lang="en-GB" sz="5400" b="1" dirty="0">
                <a:solidFill>
                  <a:schemeClr val="bg1">
                    <a:lumMod val="85000"/>
                  </a:schemeClr>
                </a:solidFill>
              </a:rPr>
              <a:t>Bg. </a:t>
            </a:r>
            <a:r>
              <a:rPr lang="en-GB" sz="4000" b="1" dirty="0">
                <a:solidFill>
                  <a:srgbClr val="FFFFFF"/>
                </a:solidFill>
              </a:rPr>
              <a:t>Tips: Add the following to enhance the game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2549" y="1590741"/>
            <a:ext cx="11886897" cy="5034606"/>
          </a:xfrm>
        </p:spPr>
        <p:txBody>
          <a:bodyPr>
            <a:normAutofit lnSpcReduction="10000"/>
          </a:bodyPr>
          <a:lstStyle/>
          <a:p>
            <a:pPr marL="0" indent="0">
              <a:lnSpc>
                <a:spcPct val="120000"/>
              </a:lnSpc>
              <a:spcBef>
                <a:spcPts val="0"/>
              </a:spcBef>
              <a:buNone/>
            </a:pPr>
            <a:r>
              <a:rPr lang="en-GB" dirty="0"/>
              <a:t>The following code was removed to fit the script on the previous slide. Add and customise to enhance the program.</a:t>
            </a:r>
          </a:p>
          <a:p>
            <a:pPr>
              <a:lnSpc>
                <a:spcPct val="120000"/>
              </a:lnSpc>
              <a:spcBef>
                <a:spcPts val="0"/>
              </a:spcBef>
            </a:pPr>
            <a:r>
              <a:rPr lang="en-GB" sz="2400" b="1" dirty="0" err="1"/>
              <a:t>Color</a:t>
            </a:r>
            <a:r>
              <a:rPr lang="en-GB" sz="2400" b="1" dirty="0"/>
              <a:t> 4e </a:t>
            </a:r>
            <a:r>
              <a:rPr lang="en-GB" sz="2400" dirty="0"/>
              <a:t>– include this in the line after @Echo off, to set the </a:t>
            </a:r>
            <a:r>
              <a:rPr lang="en-GB" sz="2400" dirty="0" err="1"/>
              <a:t>cmd</a:t>
            </a:r>
            <a:r>
              <a:rPr lang="en-GB" sz="2400" dirty="0"/>
              <a:t> colour scheme.</a:t>
            </a:r>
          </a:p>
          <a:p>
            <a:pPr>
              <a:lnSpc>
                <a:spcPct val="120000"/>
              </a:lnSpc>
              <a:spcBef>
                <a:spcPts val="0"/>
              </a:spcBef>
            </a:pPr>
            <a:r>
              <a:rPr lang="en-GB" sz="2400" b="1" dirty="0"/>
              <a:t>Pause &gt;</a:t>
            </a:r>
            <a:r>
              <a:rPr lang="en-GB" sz="2400" b="1" dirty="0" err="1"/>
              <a:t>nul</a:t>
            </a:r>
            <a:r>
              <a:rPr lang="en-GB" sz="2400" b="1" dirty="0"/>
              <a:t> </a:t>
            </a:r>
            <a:r>
              <a:rPr lang="en-GB" sz="2400" dirty="0"/>
              <a:t>– will pause the program without displaying ‘Press any key to continue’.</a:t>
            </a:r>
          </a:p>
          <a:p>
            <a:pPr>
              <a:lnSpc>
                <a:spcPct val="120000"/>
              </a:lnSpc>
              <a:spcBef>
                <a:spcPts val="0"/>
              </a:spcBef>
            </a:pPr>
            <a:r>
              <a:rPr lang="en-GB" sz="2400" b="1" dirty="0"/>
              <a:t>Echo. </a:t>
            </a:r>
            <a:r>
              <a:rPr lang="en-GB" sz="2400" dirty="0"/>
              <a:t>– Echo followed by a period . Creates a blank line in your script. These were removed from above and below the Wizard and Witch Echo quotes.</a:t>
            </a:r>
          </a:p>
          <a:p>
            <a:pPr>
              <a:lnSpc>
                <a:spcPct val="120000"/>
              </a:lnSpc>
              <a:spcBef>
                <a:spcPts val="0"/>
              </a:spcBef>
            </a:pPr>
            <a:r>
              <a:rPr lang="en-GB" sz="2400" b="1" dirty="0" err="1"/>
              <a:t>Cls</a:t>
            </a:r>
            <a:r>
              <a:rPr lang="en-GB" sz="2400" dirty="0"/>
              <a:t> – to clear the screen, was also removed </a:t>
            </a:r>
            <a:br>
              <a:rPr lang="en-GB" sz="2400" dirty="0"/>
            </a:br>
            <a:r>
              <a:rPr lang="en-GB" sz="2400" dirty="0"/>
              <a:t>from after the Pause command in the Wizard </a:t>
            </a:r>
            <a:br>
              <a:rPr lang="en-GB" sz="2400" dirty="0"/>
            </a:br>
            <a:r>
              <a:rPr lang="en-GB" sz="2400" dirty="0"/>
              <a:t>and Witch’s label.</a:t>
            </a:r>
          </a:p>
          <a:p>
            <a:pPr>
              <a:lnSpc>
                <a:spcPct val="120000"/>
              </a:lnSpc>
              <a:spcBef>
                <a:spcPts val="0"/>
              </a:spcBef>
            </a:pPr>
            <a:endParaRPr lang="en-GB" sz="2400" dirty="0"/>
          </a:p>
          <a:p>
            <a:pPr>
              <a:lnSpc>
                <a:spcPct val="120000"/>
              </a:lnSpc>
              <a:spcBef>
                <a:spcPts val="0"/>
              </a:spcBef>
            </a:pPr>
            <a:r>
              <a:rPr lang="en-GB" sz="2400" dirty="0"/>
              <a:t>Source code in notes below.</a:t>
            </a:r>
          </a:p>
        </p:txBody>
      </p:sp>
      <p:sp>
        <p:nvSpPr>
          <p:cNvPr id="3" name="TextBox 2">
            <a:extLst>
              <a:ext uri="{FF2B5EF4-FFF2-40B4-BE49-F238E27FC236}">
                <a16:creationId xmlns:a16="http://schemas.microsoft.com/office/drawing/2014/main" id="{182E72E4-B869-4626-8DFA-53BD30B78DAF}"/>
              </a:ext>
            </a:extLst>
          </p:cNvPr>
          <p:cNvSpPr txBox="1"/>
          <p:nvPr/>
        </p:nvSpPr>
        <p:spPr>
          <a:xfrm>
            <a:off x="6863688" y="4433350"/>
            <a:ext cx="5175758" cy="2308324"/>
          </a:xfrm>
          <a:prstGeom prst="rect">
            <a:avLst/>
          </a:prstGeom>
          <a:noFill/>
          <a:ln w="19050">
            <a:solidFill>
              <a:schemeClr val="accent1"/>
            </a:solidFill>
          </a:ln>
        </p:spPr>
        <p:txBody>
          <a:bodyPr wrap="square" rtlCol="0">
            <a:spAutoFit/>
          </a:bodyPr>
          <a:lstStyle/>
          <a:p>
            <a:r>
              <a:rPr lang="en-GB" dirty="0">
                <a:latin typeface="Courier New" panose="02070309020205020404" pitchFamily="49" charset="0"/>
                <a:cs typeface="Courier New" panose="02070309020205020404" pitchFamily="49" charset="0"/>
              </a:rPr>
              <a:t>Echo Wizard: "Happiness can be found, even in the darkest of times, if one only remembers to turn on the light."</a:t>
            </a:r>
          </a:p>
          <a:p>
            <a:r>
              <a:rPr lang="en-GB" b="1" dirty="0">
                <a:latin typeface="Courier New" panose="02070309020205020404" pitchFamily="49" charset="0"/>
                <a:cs typeface="Courier New" panose="02070309020205020404" pitchFamily="49" charset="0"/>
              </a:rPr>
              <a:t>Echo. </a:t>
            </a:r>
          </a:p>
          <a:p>
            <a:r>
              <a:rPr lang="en-GB" dirty="0">
                <a:latin typeface="Courier New" panose="02070309020205020404" pitchFamily="49" charset="0"/>
                <a:cs typeface="Courier New" panose="02070309020205020404" pitchFamily="49" charset="0"/>
              </a:rPr>
              <a:t>Pause</a:t>
            </a:r>
          </a:p>
          <a:p>
            <a:r>
              <a:rPr lang="en-GB" b="1" dirty="0" err="1">
                <a:latin typeface="Courier New" panose="02070309020205020404" pitchFamily="49" charset="0"/>
                <a:cs typeface="Courier New" panose="02070309020205020404" pitchFamily="49" charset="0"/>
              </a:rPr>
              <a:t>Cls</a:t>
            </a:r>
            <a:endParaRPr lang="en-GB" b="1" dirty="0">
              <a:latin typeface="Courier New" panose="02070309020205020404" pitchFamily="49" charset="0"/>
              <a:cs typeface="Courier New" panose="02070309020205020404" pitchFamily="49" charset="0"/>
            </a:endParaRPr>
          </a:p>
          <a:p>
            <a:r>
              <a:rPr lang="en-GB" dirty="0" err="1">
                <a:latin typeface="Courier New" panose="02070309020205020404" pitchFamily="49" charset="0"/>
                <a:cs typeface="Courier New" panose="02070309020205020404" pitchFamily="49" charset="0"/>
              </a:rPr>
              <a:t>goto</a:t>
            </a:r>
            <a:r>
              <a:rPr lang="en-GB" dirty="0">
                <a:latin typeface="Courier New" panose="02070309020205020404" pitchFamily="49" charset="0"/>
                <a:cs typeface="Courier New" panose="02070309020205020404" pitchFamily="49" charset="0"/>
              </a:rPr>
              <a:t> :start</a:t>
            </a:r>
          </a:p>
        </p:txBody>
      </p:sp>
    </p:spTree>
    <p:extLst>
      <p:ext uri="{BB962C8B-B14F-4D97-AF65-F5344CB8AC3E}">
        <p14:creationId xmlns:p14="http://schemas.microsoft.com/office/powerpoint/2010/main" val="42644456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3432" y="226700"/>
            <a:ext cx="10989088" cy="1033669"/>
          </a:xfrm>
        </p:spPr>
        <p:txBody>
          <a:bodyPr>
            <a:noAutofit/>
          </a:bodyPr>
          <a:lstStyle/>
          <a:p>
            <a:r>
              <a:rPr lang="en-GB" sz="5400" dirty="0">
                <a:solidFill>
                  <a:schemeClr val="bg1">
                    <a:lumMod val="95000"/>
                  </a:schemeClr>
                </a:solidFill>
              </a:rPr>
              <a:t>Bg. </a:t>
            </a:r>
            <a:r>
              <a:rPr lang="en-GB" dirty="0">
                <a:solidFill>
                  <a:schemeClr val="bg1">
                    <a:lumMod val="95000"/>
                  </a:schemeClr>
                </a:solidFill>
              </a:rPr>
              <a:t>Example</a:t>
            </a:r>
            <a:r>
              <a:rPr lang="en-GB" sz="5400" dirty="0">
                <a:solidFill>
                  <a:schemeClr val="bg1">
                    <a:lumMod val="95000"/>
                  </a:schemeClr>
                </a:solidFill>
              </a:rPr>
              <a:t> </a:t>
            </a:r>
            <a:r>
              <a:rPr lang="en-GB" dirty="0">
                <a:solidFill>
                  <a:schemeClr val="bg1">
                    <a:lumMod val="95000"/>
                  </a:schemeClr>
                </a:solidFill>
              </a:rPr>
              <a:t>Number Guessing Game using equivalency operators.</a:t>
            </a:r>
          </a:p>
        </p:txBody>
      </p:sp>
      <p:pic>
        <p:nvPicPr>
          <p:cNvPr id="19" name="Picture 18">
            <a:extLst>
              <a:ext uri="{FF2B5EF4-FFF2-40B4-BE49-F238E27FC236}">
                <a16:creationId xmlns:a16="http://schemas.microsoft.com/office/drawing/2014/main" id="{483E1B4B-A717-4E2E-B159-093776356A4D}"/>
              </a:ext>
            </a:extLst>
          </p:cNvPr>
          <p:cNvPicPr>
            <a:picLocks noChangeAspect="1"/>
          </p:cNvPicPr>
          <p:nvPr/>
        </p:nvPicPr>
        <p:blipFill>
          <a:blip r:embed="rId3"/>
          <a:stretch>
            <a:fillRect/>
          </a:stretch>
        </p:blipFill>
        <p:spPr>
          <a:xfrm>
            <a:off x="62245" y="1597432"/>
            <a:ext cx="5815760" cy="5143561"/>
          </a:xfrm>
          <a:prstGeom prst="rect">
            <a:avLst/>
          </a:prstGeom>
        </p:spPr>
      </p:pic>
      <p:pic>
        <p:nvPicPr>
          <p:cNvPr id="6" name="Picture 5">
            <a:extLst>
              <a:ext uri="{FF2B5EF4-FFF2-40B4-BE49-F238E27FC236}">
                <a16:creationId xmlns:a16="http://schemas.microsoft.com/office/drawing/2014/main" id="{15A2599A-1F49-4DA7-92AB-A7400378121A}"/>
              </a:ext>
            </a:extLst>
          </p:cNvPr>
          <p:cNvPicPr>
            <a:picLocks noChangeAspect="1"/>
          </p:cNvPicPr>
          <p:nvPr/>
        </p:nvPicPr>
        <p:blipFill>
          <a:blip r:embed="rId4"/>
          <a:stretch>
            <a:fillRect/>
          </a:stretch>
        </p:blipFill>
        <p:spPr>
          <a:xfrm>
            <a:off x="5977232" y="743534"/>
            <a:ext cx="5070352" cy="3669846"/>
          </a:xfrm>
          <a:prstGeom prst="rect">
            <a:avLst/>
          </a:prstGeom>
        </p:spPr>
      </p:pic>
      <p:pic>
        <p:nvPicPr>
          <p:cNvPr id="9" name="Picture 8">
            <a:extLst>
              <a:ext uri="{FF2B5EF4-FFF2-40B4-BE49-F238E27FC236}">
                <a16:creationId xmlns:a16="http://schemas.microsoft.com/office/drawing/2014/main" id="{3CA597D8-9D67-4B68-BADB-102EA26F2D49}"/>
              </a:ext>
            </a:extLst>
          </p:cNvPr>
          <p:cNvPicPr>
            <a:picLocks noChangeAspect="1"/>
          </p:cNvPicPr>
          <p:nvPr/>
        </p:nvPicPr>
        <p:blipFill>
          <a:blip r:embed="rId5"/>
          <a:stretch>
            <a:fillRect/>
          </a:stretch>
        </p:blipFill>
        <p:spPr>
          <a:xfrm>
            <a:off x="5990128" y="4488683"/>
            <a:ext cx="5767037" cy="2177006"/>
          </a:xfrm>
          <a:prstGeom prst="rect">
            <a:avLst/>
          </a:prstGeom>
        </p:spPr>
      </p:pic>
    </p:spTree>
    <p:extLst>
      <p:ext uri="{BB962C8B-B14F-4D97-AF65-F5344CB8AC3E}">
        <p14:creationId xmlns:p14="http://schemas.microsoft.com/office/powerpoint/2010/main" val="36243208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6000" b="1" dirty="0">
                <a:solidFill>
                  <a:schemeClr val="bg1">
                    <a:lumMod val="50000"/>
                  </a:schemeClr>
                </a:solidFill>
              </a:rPr>
              <a:t>Bg. </a:t>
            </a:r>
            <a:r>
              <a:rPr lang="en-GB" dirty="0">
                <a:solidFill>
                  <a:schemeClr val="bg1">
                    <a:lumMod val="50000"/>
                  </a:schemeClr>
                </a:solidFill>
              </a:rPr>
              <a:t>Bat Symbol </a:t>
            </a:r>
            <a:r>
              <a:rPr lang="en-GB" b="1" dirty="0">
                <a:solidFill>
                  <a:schemeClr val="bg1">
                    <a:lumMod val="50000"/>
                  </a:schemeClr>
                </a:solidFill>
              </a:rPr>
              <a:t>equivalency operators</a:t>
            </a:r>
            <a:r>
              <a:rPr lang="en-GB" dirty="0">
                <a:solidFill>
                  <a:schemeClr val="bg1">
                    <a:lumMod val="50000"/>
                  </a:schemeClr>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12741" y="1712687"/>
            <a:ext cx="8966513" cy="4427674"/>
          </a:xfrm>
          <a:solidFill>
            <a:schemeClr val="bg1">
              <a:lumMod val="85000"/>
            </a:schemeClr>
          </a:solidFill>
        </p:spPr>
        <p:txBody>
          <a:bodyPr>
            <a:normAutofit/>
          </a:bodyPr>
          <a:lstStyle/>
          <a:p>
            <a:pPr marL="0" indent="0">
              <a:lnSpc>
                <a:spcPct val="120000"/>
              </a:lnSpc>
              <a:spcBef>
                <a:spcPts val="0"/>
              </a:spcBef>
              <a:buNone/>
            </a:pPr>
            <a:r>
              <a:rPr lang="en-GB" dirty="0"/>
              <a:t>Symbol equivalency operators:</a:t>
            </a:r>
          </a:p>
          <a:p>
            <a:pPr marL="0" indent="0">
              <a:lnSpc>
                <a:spcPct val="120000"/>
              </a:lnSpc>
              <a:spcBef>
                <a:spcPts val="0"/>
              </a:spcBef>
              <a:buNone/>
            </a:pPr>
            <a:r>
              <a:rPr lang="en-GB" sz="2400" b="1" u="sng" dirty="0"/>
              <a:t>Operator - Description</a:t>
            </a:r>
          </a:p>
          <a:p>
            <a:pPr>
              <a:lnSpc>
                <a:spcPct val="120000"/>
              </a:lnSpc>
              <a:spcBef>
                <a:spcPts val="0"/>
              </a:spcBef>
            </a:pPr>
            <a:r>
              <a:rPr lang="en-GB" sz="2400" dirty="0"/>
              <a:t>EQU  - equal to</a:t>
            </a:r>
          </a:p>
          <a:p>
            <a:pPr>
              <a:lnSpc>
                <a:spcPct val="120000"/>
              </a:lnSpc>
              <a:spcBef>
                <a:spcPts val="0"/>
              </a:spcBef>
            </a:pPr>
            <a:r>
              <a:rPr lang="en-GB" sz="2400" dirty="0"/>
              <a:t>NEQ  - not equal to</a:t>
            </a:r>
          </a:p>
          <a:p>
            <a:pPr>
              <a:lnSpc>
                <a:spcPct val="120000"/>
              </a:lnSpc>
              <a:spcBef>
                <a:spcPts val="0"/>
              </a:spcBef>
            </a:pPr>
            <a:r>
              <a:rPr lang="en-GB" sz="2400" dirty="0"/>
              <a:t>LSS - less than</a:t>
            </a:r>
          </a:p>
          <a:p>
            <a:pPr>
              <a:lnSpc>
                <a:spcPct val="120000"/>
              </a:lnSpc>
              <a:spcBef>
                <a:spcPts val="0"/>
              </a:spcBef>
            </a:pPr>
            <a:r>
              <a:rPr lang="en-GB" sz="2400" dirty="0"/>
              <a:t>LEQ - less than or equal to</a:t>
            </a:r>
          </a:p>
          <a:p>
            <a:pPr>
              <a:lnSpc>
                <a:spcPct val="120000"/>
              </a:lnSpc>
              <a:spcBef>
                <a:spcPts val="0"/>
              </a:spcBef>
            </a:pPr>
            <a:r>
              <a:rPr lang="en-GB" sz="2400" dirty="0"/>
              <a:t>GTR - greater than</a:t>
            </a:r>
          </a:p>
          <a:p>
            <a:pPr>
              <a:lnSpc>
                <a:spcPct val="120000"/>
              </a:lnSpc>
              <a:spcBef>
                <a:spcPts val="0"/>
              </a:spcBef>
            </a:pPr>
            <a:r>
              <a:rPr lang="en-GB" sz="2400" dirty="0"/>
              <a:t>GEQ - greater than or equal to.</a:t>
            </a:r>
          </a:p>
          <a:p>
            <a:pPr marL="0" indent="0">
              <a:lnSpc>
                <a:spcPct val="120000"/>
              </a:lnSpc>
              <a:spcBef>
                <a:spcPts val="0"/>
              </a:spcBef>
              <a:buNone/>
            </a:pPr>
            <a:r>
              <a:rPr lang="en-GB" sz="2400" dirty="0"/>
              <a:t>Used in game example on following slide.</a:t>
            </a:r>
          </a:p>
        </p:txBody>
      </p:sp>
    </p:spTree>
    <p:extLst>
      <p:ext uri="{BB962C8B-B14F-4D97-AF65-F5344CB8AC3E}">
        <p14:creationId xmlns:p14="http://schemas.microsoft.com/office/powerpoint/2010/main" val="8749040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1A55C1-F7FC-8F79-54EF-BBE7063964B0}"/>
              </a:ext>
            </a:extLst>
          </p:cNvPr>
          <p:cNvSpPr>
            <a:spLocks noGrp="1"/>
          </p:cNvSpPr>
          <p:nvPr>
            <p:ph idx="1"/>
          </p:nvPr>
        </p:nvSpPr>
        <p:spPr>
          <a:xfrm>
            <a:off x="0" y="883250"/>
            <a:ext cx="6466703" cy="5898292"/>
          </a:xfrm>
        </p:spPr>
        <p:txBody>
          <a:bodyPr>
            <a:normAutofit fontScale="92500" lnSpcReduction="10000"/>
          </a:bodyPr>
          <a:lstStyle/>
          <a:p>
            <a:pPr marL="285750" indent="-285750">
              <a:buFont typeface="Arial" panose="020B0604020202020204" pitchFamily="34" charset="0"/>
              <a:buChar char="•"/>
            </a:pPr>
            <a:r>
              <a:rPr lang="en-GB" dirty="0"/>
              <a:t>In this script we use the </a:t>
            </a:r>
            <a:r>
              <a:rPr lang="en-GB" b="1" dirty="0"/>
              <a:t>/p switch </a:t>
            </a:r>
            <a:r>
              <a:rPr lang="en-GB" dirty="0"/>
              <a:t>to accept user input 1, 2, 3 or 4, </a:t>
            </a:r>
          </a:p>
          <a:p>
            <a:pPr marL="285750" indent="-285750">
              <a:buFont typeface="Arial" panose="020B0604020202020204" pitchFamily="34" charset="0"/>
              <a:buChar char="•"/>
            </a:pPr>
            <a:r>
              <a:rPr lang="en-GB" dirty="0"/>
              <a:t>An </a:t>
            </a:r>
            <a:r>
              <a:rPr lang="en-GB" b="1" dirty="0"/>
              <a:t>if statement, </a:t>
            </a:r>
            <a:r>
              <a:rPr lang="en-GB" b="1" dirty="0" err="1"/>
              <a:t>goto</a:t>
            </a:r>
            <a:r>
              <a:rPr lang="en-GB" b="1" dirty="0"/>
              <a:t> command</a:t>
            </a:r>
            <a:r>
              <a:rPr lang="en-GB" dirty="0"/>
              <a:t> </a:t>
            </a:r>
            <a:r>
              <a:rPr lang="en-GB" b="1" dirty="0"/>
              <a:t>and :label </a:t>
            </a:r>
            <a:r>
              <a:rPr lang="en-GB" dirty="0"/>
              <a:t>will take the user to the corresponding part of the code</a:t>
            </a:r>
            <a:r>
              <a:rPr lang="en-GB" b="1" dirty="0"/>
              <a:t>. </a:t>
            </a:r>
          </a:p>
          <a:p>
            <a:pPr marL="285750" indent="-285750">
              <a:buFont typeface="Arial" panose="020B0604020202020204" pitchFamily="34" charset="0"/>
              <a:buChar char="•"/>
            </a:pPr>
            <a:r>
              <a:rPr lang="en-GB" dirty="0"/>
              <a:t>This time however we create a </a:t>
            </a:r>
            <a:r>
              <a:rPr lang="en-GB" b="1" dirty="0"/>
              <a:t>User Management System.</a:t>
            </a:r>
          </a:p>
          <a:p>
            <a:pPr marL="285750" indent="-285750">
              <a:buFont typeface="Arial" panose="020B0604020202020204" pitchFamily="34" charset="0"/>
              <a:buChar char="•"/>
            </a:pPr>
            <a:r>
              <a:rPr lang="en-US" b="0" i="0" dirty="0">
                <a:solidFill>
                  <a:srgbClr val="242424"/>
                </a:solidFill>
                <a:effectLst/>
              </a:rPr>
              <a:t>The script provides a simple menu with options to </a:t>
            </a:r>
            <a:r>
              <a:rPr lang="en-US" b="1" i="0" dirty="0">
                <a:solidFill>
                  <a:srgbClr val="242424"/>
                </a:solidFill>
                <a:effectLst/>
                <a:highlight>
                  <a:srgbClr val="FFFF00"/>
                </a:highlight>
              </a:rPr>
              <a:t>add</a:t>
            </a:r>
            <a:r>
              <a:rPr lang="en-US" b="0" i="0" dirty="0">
                <a:solidFill>
                  <a:srgbClr val="242424"/>
                </a:solidFill>
                <a:effectLst/>
                <a:highlight>
                  <a:srgbClr val="FFFF00"/>
                </a:highlight>
              </a:rPr>
              <a:t>, </a:t>
            </a:r>
            <a:r>
              <a:rPr lang="en-US" b="1" i="0" dirty="0">
                <a:solidFill>
                  <a:srgbClr val="242424"/>
                </a:solidFill>
                <a:effectLst/>
                <a:highlight>
                  <a:srgbClr val="FFFF00"/>
                </a:highlight>
              </a:rPr>
              <a:t>view</a:t>
            </a:r>
            <a:r>
              <a:rPr lang="en-US" b="0" i="0" dirty="0">
                <a:solidFill>
                  <a:srgbClr val="242424"/>
                </a:solidFill>
                <a:effectLst/>
                <a:highlight>
                  <a:srgbClr val="FFFF00"/>
                </a:highlight>
              </a:rPr>
              <a:t>, or </a:t>
            </a:r>
            <a:r>
              <a:rPr lang="en-US" b="1" i="0" dirty="0">
                <a:solidFill>
                  <a:srgbClr val="242424"/>
                </a:solidFill>
                <a:effectLst/>
                <a:highlight>
                  <a:srgbClr val="FFFF00"/>
                </a:highlight>
              </a:rPr>
              <a:t>delete</a:t>
            </a:r>
            <a:r>
              <a:rPr lang="en-US" b="0" i="0" dirty="0">
                <a:solidFill>
                  <a:srgbClr val="242424"/>
                </a:solidFill>
                <a:effectLst/>
                <a:highlight>
                  <a:srgbClr val="FFFF00"/>
                </a:highlight>
              </a:rPr>
              <a:t> users</a:t>
            </a:r>
            <a:r>
              <a:rPr lang="en-US" b="0" i="0" dirty="0">
                <a:solidFill>
                  <a:srgbClr val="242424"/>
                </a:solidFill>
                <a:effectLst/>
              </a:rPr>
              <a:t>. </a:t>
            </a:r>
          </a:p>
          <a:p>
            <a:pPr marL="285750" indent="-285750">
              <a:buFont typeface="Arial" panose="020B0604020202020204" pitchFamily="34" charset="0"/>
              <a:buChar char="•"/>
            </a:pPr>
            <a:r>
              <a:rPr lang="en-US" dirty="0">
                <a:solidFill>
                  <a:srgbClr val="242424"/>
                </a:solidFill>
              </a:rPr>
              <a:t>We use the </a:t>
            </a:r>
            <a:r>
              <a:rPr lang="en-US" b="1" dirty="0">
                <a:solidFill>
                  <a:srgbClr val="3333FF"/>
                </a:solidFill>
                <a:highlight>
                  <a:srgbClr val="FFFF00"/>
                </a:highlight>
              </a:rPr>
              <a:t>net user </a:t>
            </a:r>
            <a:r>
              <a:rPr lang="en-US" dirty="0">
                <a:solidFill>
                  <a:srgbClr val="242424"/>
                </a:solidFill>
              </a:rPr>
              <a:t>command to display users on the system and the </a:t>
            </a:r>
            <a:r>
              <a:rPr lang="en-US" b="1" dirty="0">
                <a:solidFill>
                  <a:srgbClr val="3333FF"/>
                </a:solidFill>
              </a:rPr>
              <a:t>/add</a:t>
            </a:r>
            <a:r>
              <a:rPr lang="en-US" b="1" dirty="0">
                <a:solidFill>
                  <a:srgbClr val="242424"/>
                </a:solidFill>
              </a:rPr>
              <a:t> </a:t>
            </a:r>
            <a:r>
              <a:rPr lang="en-US" dirty="0">
                <a:solidFill>
                  <a:srgbClr val="242424"/>
                </a:solidFill>
              </a:rPr>
              <a:t>&amp;</a:t>
            </a:r>
            <a:r>
              <a:rPr lang="en-US" b="1" dirty="0">
                <a:solidFill>
                  <a:srgbClr val="242424"/>
                </a:solidFill>
              </a:rPr>
              <a:t> </a:t>
            </a:r>
            <a:r>
              <a:rPr lang="en-US" b="1" dirty="0">
                <a:solidFill>
                  <a:srgbClr val="3333FF"/>
                </a:solidFill>
              </a:rPr>
              <a:t>/delete</a:t>
            </a:r>
            <a:r>
              <a:rPr lang="en-US" b="1" dirty="0">
                <a:solidFill>
                  <a:srgbClr val="242424"/>
                </a:solidFill>
              </a:rPr>
              <a:t> </a:t>
            </a:r>
            <a:r>
              <a:rPr lang="en-US" dirty="0">
                <a:solidFill>
                  <a:srgbClr val="242424"/>
                </a:solidFill>
              </a:rPr>
              <a:t>switches to add or remove a user from the system.</a:t>
            </a:r>
          </a:p>
          <a:p>
            <a:pPr marL="285750" indent="-285750">
              <a:buFont typeface="Arial" panose="020B0604020202020204" pitchFamily="34" charset="0"/>
              <a:buChar char="•"/>
            </a:pPr>
            <a:r>
              <a:rPr lang="en-US" dirty="0">
                <a:solidFill>
                  <a:srgbClr val="242424"/>
                </a:solidFill>
              </a:rPr>
              <a:t>The Menu system could be </a:t>
            </a:r>
            <a:r>
              <a:rPr lang="en-US" dirty="0" err="1">
                <a:solidFill>
                  <a:srgbClr val="242424"/>
                </a:solidFill>
              </a:rPr>
              <a:t>colour</a:t>
            </a:r>
            <a:r>
              <a:rPr lang="en-US" dirty="0">
                <a:solidFill>
                  <a:srgbClr val="242424"/>
                </a:solidFill>
              </a:rPr>
              <a:t> enhanced. </a:t>
            </a:r>
          </a:p>
          <a:p>
            <a:pPr marL="285750" indent="-285750">
              <a:buFont typeface="Arial" panose="020B0604020202020204" pitchFamily="34" charset="0"/>
              <a:buChar char="•"/>
            </a:pPr>
            <a:r>
              <a:rPr lang="en-US" dirty="0">
                <a:solidFill>
                  <a:srgbClr val="242424"/>
                </a:solidFill>
              </a:rPr>
              <a:t>Script in the Notes below.</a:t>
            </a:r>
            <a:endParaRPr lang="en-GB" dirty="0"/>
          </a:p>
        </p:txBody>
      </p:sp>
      <p:pic>
        <p:nvPicPr>
          <p:cNvPr id="5" name="Picture 4">
            <a:extLst>
              <a:ext uri="{FF2B5EF4-FFF2-40B4-BE49-F238E27FC236}">
                <a16:creationId xmlns:a16="http://schemas.microsoft.com/office/drawing/2014/main" id="{11610925-1B44-A89C-7EB5-9ABFD946BD59}"/>
              </a:ext>
            </a:extLst>
          </p:cNvPr>
          <p:cNvPicPr>
            <a:picLocks noChangeAspect="1"/>
          </p:cNvPicPr>
          <p:nvPr/>
        </p:nvPicPr>
        <p:blipFill>
          <a:blip r:embed="rId3"/>
          <a:stretch>
            <a:fillRect/>
          </a:stretch>
        </p:blipFill>
        <p:spPr>
          <a:xfrm>
            <a:off x="6372225" y="0"/>
            <a:ext cx="5642883" cy="6858000"/>
          </a:xfrm>
          <a:prstGeom prst="rect">
            <a:avLst/>
          </a:prstGeom>
        </p:spPr>
      </p:pic>
      <p:sp>
        <p:nvSpPr>
          <p:cNvPr id="2" name="Title 1">
            <a:extLst>
              <a:ext uri="{FF2B5EF4-FFF2-40B4-BE49-F238E27FC236}">
                <a16:creationId xmlns:a16="http://schemas.microsoft.com/office/drawing/2014/main" id="{0C3A4689-D7D4-FAA4-AC1B-ED3ED2B65295}"/>
              </a:ext>
            </a:extLst>
          </p:cNvPr>
          <p:cNvSpPr>
            <a:spLocks noGrp="1"/>
          </p:cNvSpPr>
          <p:nvPr>
            <p:ph type="title"/>
          </p:nvPr>
        </p:nvSpPr>
        <p:spPr>
          <a:xfrm>
            <a:off x="0" y="0"/>
            <a:ext cx="6372225" cy="757881"/>
          </a:xfrm>
          <a:solidFill>
            <a:srgbClr val="002060"/>
          </a:solidFill>
        </p:spPr>
        <p:txBody>
          <a:bodyPr/>
          <a:lstStyle/>
          <a:p>
            <a:r>
              <a:rPr lang="en-GB" dirty="0">
                <a:solidFill>
                  <a:srgbClr val="002060"/>
                </a:solidFill>
                <a:highlight>
                  <a:srgbClr val="FFFF00"/>
                </a:highlight>
              </a:rPr>
              <a:t>Show:</a:t>
            </a:r>
            <a:r>
              <a:rPr lang="en-GB" dirty="0">
                <a:solidFill>
                  <a:srgbClr val="002060"/>
                </a:solidFill>
              </a:rPr>
              <a:t> </a:t>
            </a:r>
            <a:r>
              <a:rPr lang="en-GB" dirty="0">
                <a:solidFill>
                  <a:schemeClr val="bg1"/>
                </a:solidFill>
              </a:rPr>
              <a:t>User Admin. Menu</a:t>
            </a:r>
          </a:p>
        </p:txBody>
      </p:sp>
    </p:spTree>
    <p:extLst>
      <p:ext uri="{BB962C8B-B14F-4D97-AF65-F5344CB8AC3E}">
        <p14:creationId xmlns:p14="http://schemas.microsoft.com/office/powerpoint/2010/main" val="30240774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D2AD4-D41D-A876-5AD9-117B18AB8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C2F21C-5C5A-0698-E0F6-BCD02CF24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945B81D-0BE9-E43C-BC43-69367643D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D2020B-3F63-D968-075E-C9459B65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1A38424-BBBA-05EB-6535-4823F14D3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FE8171-D9D6-338F-8DA4-7E1D2D63D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E54BEA-A7A1-146B-DDC4-F4274ED513B0}"/>
              </a:ext>
            </a:extLst>
          </p:cNvPr>
          <p:cNvSpPr>
            <a:spLocks noGrp="1"/>
          </p:cNvSpPr>
          <p:nvPr>
            <p:ph type="title"/>
          </p:nvPr>
        </p:nvSpPr>
        <p:spPr>
          <a:xfrm>
            <a:off x="193169" y="303781"/>
            <a:ext cx="11858337" cy="1033669"/>
          </a:xfrm>
        </p:spPr>
        <p:txBody>
          <a:bodyPr>
            <a:normAutofit/>
          </a:bodyPr>
          <a:lstStyle/>
          <a:p>
            <a:r>
              <a:rPr lang="en-GB" sz="4800" b="1" dirty="0">
                <a:solidFill>
                  <a:srgbClr val="002060"/>
                </a:solidFill>
                <a:highlight>
                  <a:srgbClr val="FFFF00"/>
                </a:highlight>
              </a:rPr>
              <a:t>Review:</a:t>
            </a:r>
            <a:r>
              <a:rPr lang="en-GB" sz="4800" b="1" dirty="0">
                <a:solidFill>
                  <a:srgbClr val="002060"/>
                </a:solidFill>
              </a:rPr>
              <a:t> </a:t>
            </a:r>
            <a:r>
              <a:rPr lang="en-GB" sz="4800" b="1" dirty="0">
                <a:solidFill>
                  <a:schemeClr val="bg1"/>
                </a:solidFill>
              </a:rPr>
              <a:t>WMIC tool &amp; Batch Scripts</a:t>
            </a:r>
            <a:endParaRPr lang="en-GB" b="1" dirty="0">
              <a:solidFill>
                <a:schemeClr val="bg1"/>
              </a:solidFill>
            </a:endParaRPr>
          </a:p>
        </p:txBody>
      </p:sp>
      <p:sp>
        <p:nvSpPr>
          <p:cNvPr id="15" name="Content Placeholder 2">
            <a:extLst>
              <a:ext uri="{FF2B5EF4-FFF2-40B4-BE49-F238E27FC236}">
                <a16:creationId xmlns:a16="http://schemas.microsoft.com/office/drawing/2014/main" id="{6DE59975-7702-54A6-924C-5DB245036335}"/>
              </a:ext>
            </a:extLst>
          </p:cNvPr>
          <p:cNvSpPr>
            <a:spLocks noGrp="1"/>
          </p:cNvSpPr>
          <p:nvPr>
            <p:ph idx="1"/>
          </p:nvPr>
        </p:nvSpPr>
        <p:spPr>
          <a:xfrm>
            <a:off x="193169" y="1648749"/>
            <a:ext cx="11877676" cy="4905470"/>
          </a:xfrm>
        </p:spPr>
        <p:txBody>
          <a:bodyPr>
            <a:noAutofit/>
          </a:bodyPr>
          <a:lstStyle/>
          <a:p>
            <a:pPr marL="0" indent="0">
              <a:lnSpc>
                <a:spcPct val="100000"/>
              </a:lnSpc>
              <a:spcBef>
                <a:spcPts val="0"/>
              </a:spcBef>
              <a:spcAft>
                <a:spcPts val="600"/>
              </a:spcAft>
              <a:buNone/>
            </a:pPr>
            <a:r>
              <a:rPr lang="en-GB" sz="2400" dirty="0"/>
              <a:t>We can use the </a:t>
            </a:r>
            <a:r>
              <a:rPr lang="en-GB" sz="2400" b="1" dirty="0">
                <a:highlight>
                  <a:srgbClr val="FFFF00"/>
                </a:highlight>
              </a:rPr>
              <a:t>WMIC</a:t>
            </a:r>
            <a:r>
              <a:rPr lang="en-GB" sz="2400" dirty="0"/>
              <a:t> (</a:t>
            </a:r>
            <a:r>
              <a:rPr lang="en-GB" sz="2400" b="1" dirty="0"/>
              <a:t>Windows Management Instrumentation Command‑line</a:t>
            </a:r>
            <a:r>
              <a:rPr lang="en-GB" sz="2400" dirty="0"/>
              <a:t>) tool &amp; batch syntax to create a </a:t>
            </a:r>
            <a:r>
              <a:rPr lang="en-GB" sz="2400" b="1" dirty="0">
                <a:highlight>
                  <a:srgbClr val="FFFF00"/>
                </a:highlight>
              </a:rPr>
              <a:t>System Diagnostic Script</a:t>
            </a:r>
            <a:r>
              <a:rPr lang="en-GB" sz="2400" dirty="0"/>
              <a:t>. That allows us to retrieve &amp; display important system information. It provides </a:t>
            </a:r>
            <a:r>
              <a:rPr lang="en-GB" sz="2400" b="1" dirty="0"/>
              <a:t>fast, scriptable, admin‑level diagnostics</a:t>
            </a:r>
            <a:r>
              <a:rPr lang="en-GB" sz="2400" dirty="0"/>
              <a:t> without opening any GUI tools. Some useful commands include: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cpu</a:t>
            </a:r>
            <a:r>
              <a:rPr lang="en-US" sz="2200" b="1" dirty="0">
                <a:highlight>
                  <a:srgbClr val="FFFF00"/>
                </a:highlight>
              </a:rPr>
              <a:t> get name </a:t>
            </a:r>
            <a:r>
              <a:rPr lang="en-US" sz="2200" b="1" dirty="0"/>
              <a:t>- </a:t>
            </a:r>
            <a:r>
              <a:rPr lang="en-US" sz="2200" dirty="0"/>
              <a:t>Retrieves the name/model of the system’s CPU.</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os</a:t>
            </a:r>
            <a:r>
              <a:rPr lang="en-US" sz="2200" b="1" dirty="0">
                <a:highlight>
                  <a:srgbClr val="FFFF00"/>
                </a:highlight>
              </a:rPr>
              <a:t> get caption </a:t>
            </a:r>
            <a:r>
              <a:rPr lang="en-US" sz="2200" b="1" dirty="0"/>
              <a:t>– </a:t>
            </a:r>
            <a:r>
              <a:rPr lang="en-US" sz="2200" dirty="0"/>
              <a:t>Shows &amp; confirms the name of the installed OS e.g. Microsoft Windows 11 Pro</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logicaldisk</a:t>
            </a:r>
            <a:r>
              <a:rPr lang="en-US" sz="2200" b="1" dirty="0">
                <a:highlight>
                  <a:srgbClr val="FFFF00"/>
                </a:highlight>
              </a:rPr>
              <a:t> get caption </a:t>
            </a:r>
            <a:r>
              <a:rPr lang="en-US" sz="2200" b="1" dirty="0"/>
              <a:t>- </a:t>
            </a:r>
            <a:r>
              <a:rPr lang="en-US" sz="2200" dirty="0"/>
              <a:t>Lists all logical drives e.g. C:, D:. Good for identifying available drives.</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nic</a:t>
            </a:r>
            <a:r>
              <a:rPr lang="en-US" sz="2200" b="1" dirty="0">
                <a:highlight>
                  <a:srgbClr val="FFFF00"/>
                </a:highlight>
              </a:rPr>
              <a:t> get name </a:t>
            </a:r>
            <a:r>
              <a:rPr lang="en-US" sz="2200" b="1" dirty="0"/>
              <a:t>- </a:t>
            </a:r>
            <a:r>
              <a:rPr lang="en-US" sz="2200" dirty="0"/>
              <a:t>Displays the names of network interfaces (wired/wireless adapters). Useful for identifying installed network hardware.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diskdrive</a:t>
            </a:r>
            <a:r>
              <a:rPr lang="en-US" sz="2200" b="1" dirty="0">
                <a:highlight>
                  <a:srgbClr val="FFFF00"/>
                </a:highlight>
              </a:rPr>
              <a:t> get status </a:t>
            </a:r>
            <a:r>
              <a:rPr lang="en-US" sz="2200" b="1" dirty="0"/>
              <a:t>- </a:t>
            </a:r>
            <a:r>
              <a:rPr lang="en-US" sz="2200" dirty="0"/>
              <a:t>Reports basic SMART health status of physical disks (“OK” or “Pred Fail”). A quick check for potential disk issues.</a:t>
            </a:r>
          </a:p>
          <a:p>
            <a:pPr marL="0" indent="0">
              <a:lnSpc>
                <a:spcPct val="100000"/>
              </a:lnSpc>
              <a:spcBef>
                <a:spcPts val="0"/>
              </a:spcBef>
              <a:spcAft>
                <a:spcPts val="600"/>
              </a:spcAft>
              <a:buNone/>
            </a:pPr>
            <a:r>
              <a:rPr lang="en-US" sz="2400" dirty="0"/>
              <a:t>For a </a:t>
            </a:r>
            <a:r>
              <a:rPr lang="en-US" sz="2400" dirty="0">
                <a:highlight>
                  <a:srgbClr val="FFFF00"/>
                </a:highlight>
              </a:rPr>
              <a:t>System Diagnostic Script example </a:t>
            </a:r>
            <a:r>
              <a:rPr lang="en-US" sz="2400" dirty="0"/>
              <a:t> see: </a:t>
            </a:r>
            <a:r>
              <a:rPr lang="en-US" sz="2400" dirty="0">
                <a:highlight>
                  <a:srgbClr val="FFFF00"/>
                </a:highlight>
              </a:rPr>
              <a:t>OS 5 – Handout – WMIC</a:t>
            </a:r>
            <a:r>
              <a:rPr lang="en-US" sz="2400" dirty="0"/>
              <a:t>. </a:t>
            </a:r>
            <a:r>
              <a:rPr lang="en-US" sz="2400" dirty="0">
                <a:highlight>
                  <a:srgbClr val="FFFF00"/>
                </a:highlight>
              </a:rPr>
              <a:t>You could create your own system diagnostic script.</a:t>
            </a:r>
          </a:p>
          <a:p>
            <a:pPr marL="0" indent="0">
              <a:lnSpc>
                <a:spcPct val="100000"/>
              </a:lnSpc>
              <a:spcBef>
                <a:spcPts val="0"/>
              </a:spcBef>
              <a:spcAft>
                <a:spcPts val="600"/>
              </a:spcAft>
              <a:buNone/>
            </a:pPr>
            <a:endParaRPr lang="en-US" sz="2000" dirty="0"/>
          </a:p>
        </p:txBody>
      </p:sp>
    </p:spTree>
    <p:extLst>
      <p:ext uri="{BB962C8B-B14F-4D97-AF65-F5344CB8AC3E}">
        <p14:creationId xmlns:p14="http://schemas.microsoft.com/office/powerpoint/2010/main" val="36175428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D9E5-ABAA-7D25-DDA8-40F68C7FDE25}"/>
              </a:ext>
            </a:extLst>
          </p:cNvPr>
          <p:cNvSpPr txBox="1">
            <a:spLocks/>
          </p:cNvSpPr>
          <p:nvPr/>
        </p:nvSpPr>
        <p:spPr>
          <a:xfrm>
            <a:off x="0" y="0"/>
            <a:ext cx="11858337"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bg1"/>
                </a:solidFill>
              </a:rPr>
              <a:t>WMIC System Diagnostic Script</a:t>
            </a:r>
            <a:endParaRPr lang="en-GB" b="1" dirty="0">
              <a:solidFill>
                <a:schemeClr val="bg1"/>
              </a:solidFill>
            </a:endParaRPr>
          </a:p>
        </p:txBody>
      </p:sp>
      <p:sp>
        <p:nvSpPr>
          <p:cNvPr id="15" name="Content Placeholder 2">
            <a:extLst>
              <a:ext uri="{FF2B5EF4-FFF2-40B4-BE49-F238E27FC236}">
                <a16:creationId xmlns:a16="http://schemas.microsoft.com/office/drawing/2014/main" id="{285F53CF-5645-BE25-1049-AB5E9AC66EAF}"/>
              </a:ext>
            </a:extLst>
          </p:cNvPr>
          <p:cNvSpPr txBox="1">
            <a:spLocks/>
          </p:cNvSpPr>
          <p:nvPr/>
        </p:nvSpPr>
        <p:spPr>
          <a:xfrm>
            <a:off x="157162" y="1105824"/>
            <a:ext cx="11877676" cy="490547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600"/>
              </a:spcAft>
              <a:buFont typeface="Arial" panose="020B0604020202020204" pitchFamily="34" charset="0"/>
              <a:buNone/>
            </a:pPr>
            <a:r>
              <a:rPr lang="en-US" dirty="0"/>
              <a:t>The System Diagnostic Script example in handout: </a:t>
            </a:r>
            <a:r>
              <a:rPr lang="en-US" dirty="0">
                <a:highlight>
                  <a:srgbClr val="FFFF00"/>
                </a:highlight>
              </a:rPr>
              <a:t>OS 5 – Handout – WMIC</a:t>
            </a:r>
            <a:r>
              <a:rPr lang="en-US" dirty="0"/>
              <a:t>. Provides a Diagnostic HTML report showing important system information in the browser:</a:t>
            </a:r>
          </a:p>
          <a:p>
            <a:pPr marL="0" indent="0">
              <a:lnSpc>
                <a:spcPct val="100000"/>
              </a:lnSpc>
              <a:spcBef>
                <a:spcPts val="0"/>
              </a:spcBef>
              <a:spcAft>
                <a:spcPts val="600"/>
              </a:spcAft>
              <a:buFont typeface="Arial" panose="020B0604020202020204" pitchFamily="34" charset="0"/>
              <a:buNone/>
            </a:pPr>
            <a:endParaRPr lang="en-US" sz="2000" dirty="0"/>
          </a:p>
        </p:txBody>
      </p:sp>
      <p:pic>
        <p:nvPicPr>
          <p:cNvPr id="4" name="Picture 3">
            <a:extLst>
              <a:ext uri="{FF2B5EF4-FFF2-40B4-BE49-F238E27FC236}">
                <a16:creationId xmlns:a16="http://schemas.microsoft.com/office/drawing/2014/main" id="{2235B05E-620C-CD11-0FAE-79D1443EF04E}"/>
              </a:ext>
            </a:extLst>
          </p:cNvPr>
          <p:cNvPicPr>
            <a:picLocks noChangeAspect="1"/>
          </p:cNvPicPr>
          <p:nvPr/>
        </p:nvPicPr>
        <p:blipFill>
          <a:blip r:embed="rId2"/>
          <a:stretch>
            <a:fillRect/>
          </a:stretch>
        </p:blipFill>
        <p:spPr>
          <a:xfrm>
            <a:off x="2046692" y="2148200"/>
            <a:ext cx="8796793" cy="4531298"/>
          </a:xfrm>
          <a:prstGeom prst="rect">
            <a:avLst/>
          </a:prstGeom>
        </p:spPr>
      </p:pic>
    </p:spTree>
    <p:extLst>
      <p:ext uri="{BB962C8B-B14F-4D97-AF65-F5344CB8AC3E}">
        <p14:creationId xmlns:p14="http://schemas.microsoft.com/office/powerpoint/2010/main" val="16977498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9287" y="520016"/>
            <a:ext cx="9895951" cy="1033669"/>
          </a:xfrm>
        </p:spPr>
        <p:txBody>
          <a:bodyPr>
            <a:normAutofit/>
          </a:bodyPr>
          <a:lstStyle/>
          <a:p>
            <a:r>
              <a:rPr lang="en-GB" sz="4000" b="1" dirty="0">
                <a:solidFill>
                  <a:srgbClr val="FFFFFF"/>
                </a:solidFill>
              </a:rPr>
              <a:t>Network diagnostic: ipconfig, ping, tracert.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626400"/>
            <a:ext cx="12072427" cy="5034606"/>
          </a:xfrm>
          <a:noFill/>
        </p:spPr>
        <p:txBody>
          <a:bodyPr>
            <a:normAutofit/>
          </a:bodyPr>
          <a:lstStyle/>
          <a:p>
            <a:pPr marL="0" indent="0" fontAlgn="base">
              <a:lnSpc>
                <a:spcPct val="100000"/>
              </a:lnSpc>
              <a:spcBef>
                <a:spcPts val="600"/>
              </a:spcBef>
              <a:buNone/>
              <a:tabLst>
                <a:tab pos="457200" algn="l"/>
              </a:tabLst>
            </a:pPr>
            <a:r>
              <a:rPr lang="en-GB" sz="2200" dirty="0"/>
              <a:t>To diagnose network connection problems, we can use </a:t>
            </a:r>
            <a:r>
              <a:rPr lang="en-GB" sz="2200" b="1" dirty="0"/>
              <a:t>ipconfig</a:t>
            </a:r>
            <a:r>
              <a:rPr lang="en-GB" sz="2200" dirty="0"/>
              <a:t>, </a:t>
            </a:r>
            <a:r>
              <a:rPr lang="en-GB" sz="2200" b="1" dirty="0"/>
              <a:t>ping</a:t>
            </a:r>
            <a:r>
              <a:rPr lang="en-GB" sz="2200" dirty="0"/>
              <a:t> and </a:t>
            </a:r>
            <a:r>
              <a:rPr lang="en-GB" sz="2200" b="1" dirty="0"/>
              <a:t>tracert</a:t>
            </a:r>
            <a:r>
              <a:rPr lang="en-GB" sz="2200" dirty="0"/>
              <a:t>.</a:t>
            </a:r>
          </a:p>
          <a:p>
            <a:pPr fontAlgn="base">
              <a:lnSpc>
                <a:spcPct val="100000"/>
              </a:lnSpc>
              <a:spcBef>
                <a:spcPts val="600"/>
              </a:spcBef>
              <a:tabLst>
                <a:tab pos="457200" algn="l"/>
              </a:tabLst>
            </a:pPr>
            <a:r>
              <a:rPr lang="en-GB" sz="2200" b="1" dirty="0"/>
              <a:t>ipconfig</a:t>
            </a:r>
            <a:r>
              <a:rPr lang="en-GB" sz="2200" dirty="0"/>
              <a:t>: show us the </a:t>
            </a:r>
            <a:r>
              <a:rPr lang="en-GB" sz="2200" i="0" dirty="0">
                <a:solidFill>
                  <a:srgbClr val="333333"/>
                </a:solidFill>
                <a:effectLst/>
              </a:rPr>
              <a:t>IP/TCP addresses and network adapters/interfaces of the computer. Add: ‘</a:t>
            </a:r>
            <a:r>
              <a:rPr lang="en-GB" sz="2200" dirty="0"/>
              <a:t>/all’ to show more detailed information.</a:t>
            </a:r>
          </a:p>
          <a:p>
            <a:pPr fontAlgn="base">
              <a:lnSpc>
                <a:spcPct val="100000"/>
              </a:lnSpc>
              <a:spcBef>
                <a:spcPts val="600"/>
              </a:spcBef>
              <a:tabLst>
                <a:tab pos="457200" algn="l"/>
              </a:tabLst>
            </a:pPr>
            <a:r>
              <a:rPr lang="en-GB" sz="2200" b="1" dirty="0"/>
              <a:t>ping</a:t>
            </a:r>
            <a:r>
              <a:rPr lang="en-GB" sz="2200" dirty="0"/>
              <a:t>: is used to test the connection of a host / web address is reachable / alive on the network.</a:t>
            </a:r>
          </a:p>
          <a:p>
            <a:pPr fontAlgn="base">
              <a:lnSpc>
                <a:spcPct val="100000"/>
              </a:lnSpc>
              <a:spcBef>
                <a:spcPts val="600"/>
              </a:spcBef>
              <a:tabLst>
                <a:tab pos="457200" algn="l"/>
              </a:tabLst>
            </a:pPr>
            <a:r>
              <a:rPr lang="en-GB" sz="2200" b="1" dirty="0"/>
              <a:t>tracert</a:t>
            </a:r>
            <a:r>
              <a:rPr lang="en-GB" sz="2200" dirty="0"/>
              <a:t>: aka Traceroute is used to check the number of steps/hops and the time each takes between your computer and a host/client/server.</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@Echo Off</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ipconfig /all</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ping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err="1">
                <a:latin typeface="Courier New" panose="02070309020205020404" pitchFamily="49" charset="0"/>
                <a:cs typeface="Courier New" panose="02070309020205020404" pitchFamily="49" charset="0"/>
              </a:rPr>
              <a:t>tracert</a:t>
            </a:r>
            <a:r>
              <a:rPr lang="en-GB" sz="2200" b="1" dirty="0">
                <a:latin typeface="Courier New" panose="02070309020205020404" pitchFamily="49" charset="0"/>
                <a:cs typeface="Courier New" panose="02070309020205020404" pitchFamily="49" charset="0"/>
              </a:rPr>
              <a:t>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Pause</a:t>
            </a:r>
          </a:p>
        </p:txBody>
      </p:sp>
      <p:sp>
        <p:nvSpPr>
          <p:cNvPr id="11" name="TextBox 10">
            <a:extLst>
              <a:ext uri="{FF2B5EF4-FFF2-40B4-BE49-F238E27FC236}">
                <a16:creationId xmlns:a16="http://schemas.microsoft.com/office/drawing/2014/main" id="{6A7FAA23-5BF9-4E2F-8EB2-60AA6C470962}"/>
              </a:ext>
            </a:extLst>
          </p:cNvPr>
          <p:cNvSpPr txBox="1"/>
          <p:nvPr/>
        </p:nvSpPr>
        <p:spPr>
          <a:xfrm>
            <a:off x="169859" y="196994"/>
            <a:ext cx="11562791" cy="470000"/>
          </a:xfrm>
          <a:prstGeom prst="rect">
            <a:avLst/>
          </a:prstGeom>
          <a:noFill/>
        </p:spPr>
        <p:txBody>
          <a:bodyPr wrap="square">
            <a:spAutoFit/>
          </a:bodyPr>
          <a:lstStyle/>
          <a:p>
            <a:pPr fontAlgn="base">
              <a:lnSpc>
                <a:spcPct val="107000"/>
              </a:lnSpc>
              <a:tabLst>
                <a:tab pos="457200" algn="l"/>
              </a:tabLst>
            </a:pPr>
            <a:r>
              <a:rPr lang="en-GB" sz="2400" dirty="0">
                <a:solidFill>
                  <a:schemeClr val="bg1"/>
                </a:solidFill>
              </a:rPr>
              <a:t>Try using the following network diagnostic commands in your scripts.</a:t>
            </a:r>
          </a:p>
        </p:txBody>
      </p:sp>
      <p:sp>
        <p:nvSpPr>
          <p:cNvPr id="5" name="TextBox 4">
            <a:extLst>
              <a:ext uri="{FF2B5EF4-FFF2-40B4-BE49-F238E27FC236}">
                <a16:creationId xmlns:a16="http://schemas.microsoft.com/office/drawing/2014/main" id="{A6F7EB29-C678-4B7A-A165-77B4B287513C}"/>
              </a:ext>
            </a:extLst>
          </p:cNvPr>
          <p:cNvSpPr txBox="1"/>
          <p:nvPr/>
        </p:nvSpPr>
        <p:spPr>
          <a:xfrm>
            <a:off x="5177785" y="3660328"/>
            <a:ext cx="6894642"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highlight>
                  <a:srgbClr val="FFFF00"/>
                </a:highlight>
              </a:rPr>
              <a:t>This script will print the IP information of the system on which the batch file is running.</a:t>
            </a:r>
          </a:p>
          <a:p>
            <a:pPr marL="285750" indent="-285750">
              <a:buFont typeface="Arial" panose="020B0604020202020204" pitchFamily="34" charset="0"/>
              <a:buChar char="•"/>
            </a:pPr>
            <a:r>
              <a:rPr lang="en-GB" sz="2400" dirty="0"/>
              <a:t>Test a connection with google.com.</a:t>
            </a:r>
          </a:p>
          <a:p>
            <a:pPr marL="285750" indent="-285750">
              <a:buFont typeface="Arial" panose="020B0604020202020204" pitchFamily="34" charset="0"/>
              <a:buChar char="•"/>
            </a:pPr>
            <a:r>
              <a:rPr lang="en-GB" sz="2400" dirty="0"/>
              <a:t>And Trace the number of hops/steps/devices it takes to reach google and the time it takes between each step/device.</a:t>
            </a:r>
          </a:p>
          <a:p>
            <a:pPr marL="285750" indent="-285750">
              <a:buFont typeface="Arial" panose="020B0604020202020204" pitchFamily="34" charset="0"/>
              <a:buChar char="•"/>
            </a:pPr>
            <a:endParaRPr lang="en-GB" sz="2400" dirty="0"/>
          </a:p>
        </p:txBody>
      </p:sp>
      <p:sp>
        <p:nvSpPr>
          <p:cNvPr id="6" name="TextBox 5">
            <a:extLst>
              <a:ext uri="{FF2B5EF4-FFF2-40B4-BE49-F238E27FC236}">
                <a16:creationId xmlns:a16="http://schemas.microsoft.com/office/drawing/2014/main" id="{2E0482B8-BD06-4227-95E6-C0E3477D8D37}"/>
              </a:ext>
            </a:extLst>
          </p:cNvPr>
          <p:cNvSpPr txBox="1"/>
          <p:nvPr/>
        </p:nvSpPr>
        <p:spPr>
          <a:xfrm>
            <a:off x="119573" y="5927702"/>
            <a:ext cx="11516519" cy="1138773"/>
          </a:xfrm>
          <a:prstGeom prst="rect">
            <a:avLst/>
          </a:prstGeom>
          <a:noFill/>
        </p:spPr>
        <p:txBody>
          <a:bodyPr wrap="square" rtlCol="0">
            <a:spAutoFit/>
          </a:bodyPr>
          <a:lstStyle/>
          <a:p>
            <a:pPr marL="457200" indent="-457200">
              <a:lnSpc>
                <a:spcPct val="120000"/>
              </a:lnSpc>
              <a:spcBef>
                <a:spcPts val="0"/>
              </a:spcBef>
              <a:buFont typeface="Arial" panose="020B0604020202020204" pitchFamily="34" charset="0"/>
              <a:buChar char="•"/>
            </a:pPr>
            <a:r>
              <a:rPr lang="en-GB" sz="2000" dirty="0">
                <a:highlight>
                  <a:srgbClr val="FFFF00"/>
                </a:highlight>
              </a:rPr>
              <a:t>Useful System Batch scripts</a:t>
            </a:r>
            <a:r>
              <a:rPr lang="en-GB" sz="2000" dirty="0"/>
              <a:t>: </a:t>
            </a:r>
            <a:r>
              <a:rPr lang="en-GB" sz="2000" dirty="0">
                <a:hlinkClick r:id="rId3"/>
              </a:rPr>
              <a:t>Useful List of Batch Scripting Network Commands (educba.com)</a:t>
            </a:r>
            <a:r>
              <a:rPr lang="en-GB" sz="2000" dirty="0"/>
              <a:t>.</a:t>
            </a:r>
          </a:p>
          <a:p>
            <a:pPr marL="457200" indent="-457200">
              <a:lnSpc>
                <a:spcPct val="120000"/>
              </a:lnSpc>
              <a:spcBef>
                <a:spcPts val="0"/>
              </a:spcBef>
              <a:buFont typeface="Arial" panose="020B0604020202020204" pitchFamily="34" charset="0"/>
              <a:buChar char="•"/>
            </a:pPr>
            <a:r>
              <a:rPr lang="en-GB" sz="2000" dirty="0">
                <a:highlight>
                  <a:srgbClr val="FFFF00"/>
                </a:highlight>
              </a:rPr>
              <a:t>Sys. Admin. example scripts </a:t>
            </a:r>
            <a:r>
              <a:rPr lang="en-GB" sz="2000" dirty="0"/>
              <a:t>by Rob Van Der </a:t>
            </a:r>
            <a:r>
              <a:rPr lang="en-GB" sz="2000" dirty="0" err="1"/>
              <a:t>Woude</a:t>
            </a:r>
            <a:r>
              <a:rPr lang="en-GB" sz="2000" dirty="0"/>
              <a:t>: </a:t>
            </a:r>
            <a:r>
              <a:rPr lang="en-GB" sz="2000" dirty="0">
                <a:hlinkClick r:id="rId4"/>
              </a:rPr>
              <a:t>Batch Files: Examples (All) (robvanderwoude.com)</a:t>
            </a:r>
            <a:r>
              <a:rPr lang="en-GB" sz="2000" dirty="0"/>
              <a:t>.</a:t>
            </a:r>
          </a:p>
          <a:p>
            <a:endParaRPr lang="en-GB" sz="2000" dirty="0"/>
          </a:p>
        </p:txBody>
      </p:sp>
    </p:spTree>
    <p:extLst>
      <p:ext uri="{BB962C8B-B14F-4D97-AF65-F5344CB8AC3E}">
        <p14:creationId xmlns:p14="http://schemas.microsoft.com/office/powerpoint/2010/main" val="3232778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7601" y="443841"/>
            <a:ext cx="9895951" cy="1033669"/>
          </a:xfrm>
          <a:noFill/>
        </p:spPr>
        <p:txBody>
          <a:bodyPr>
            <a:normAutofit/>
          </a:bodyPr>
          <a:lstStyle/>
          <a:p>
            <a:r>
              <a:rPr lang="en-GB" sz="5400" b="1" dirty="0">
                <a:solidFill>
                  <a:schemeClr val="bg1">
                    <a:lumMod val="85000"/>
                  </a:schemeClr>
                </a:solidFill>
              </a:rPr>
              <a:t>Bg. </a:t>
            </a:r>
            <a:r>
              <a:rPr lang="en-GB" sz="4000" b="1" dirty="0">
                <a:solidFill>
                  <a:schemeClr val="bg1"/>
                </a:solidFill>
              </a:rPr>
              <a:t>ipconfig, ping, tracert and NET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0981" y="1650452"/>
            <a:ext cx="11910034" cy="5034606"/>
          </a:xfrm>
          <a:solidFill>
            <a:schemeClr val="bg1">
              <a:lumMod val="95000"/>
            </a:schemeClr>
          </a:solidFill>
        </p:spPr>
        <p:txBody>
          <a:bodyPr>
            <a:normAutofit fontScale="85000" lnSpcReduction="20000"/>
          </a:bodyPr>
          <a:lstStyle/>
          <a:p>
            <a:pPr fontAlgn="base">
              <a:lnSpc>
                <a:spcPct val="110000"/>
              </a:lnSpc>
              <a:spcBef>
                <a:spcPts val="600"/>
              </a:spcBef>
              <a:tabLst>
                <a:tab pos="457200" algn="l"/>
              </a:tabLst>
            </a:pPr>
            <a:r>
              <a:rPr lang="en-GB" sz="2100" b="1" i="0" dirty="0">
                <a:effectLst/>
              </a:rPr>
              <a:t>ipconfig</a:t>
            </a:r>
            <a:r>
              <a:rPr lang="en-GB" sz="2100" b="0" i="0" dirty="0">
                <a:effectLst/>
              </a:rPr>
              <a:t> </a:t>
            </a:r>
            <a:r>
              <a:rPr lang="en-GB" sz="2100" dirty="0"/>
              <a:t>=</a:t>
            </a:r>
            <a:r>
              <a:rPr lang="en-GB" sz="2100" b="1" i="0" dirty="0">
                <a:effectLst/>
              </a:rPr>
              <a:t> Internet Protocol Configuration:</a:t>
            </a:r>
            <a:r>
              <a:rPr lang="en-GB" sz="2100" dirty="0"/>
              <a:t> </a:t>
            </a:r>
            <a:r>
              <a:rPr lang="en-GB" sz="2100" i="0" dirty="0">
                <a:effectLst/>
              </a:rPr>
              <a:t>is used to view all the current TCP/IP addresses and network adapters/interfaces of the computer. It is a powerful command and can be used to </a:t>
            </a:r>
            <a:r>
              <a:rPr lang="en-GB" sz="2100" b="0" i="0" dirty="0">
                <a:effectLst/>
              </a:rPr>
              <a:t>release and renew IP addresses for any adapter, refresh DHCP dynamic adapters, clear DNS cache, and more. If you ‘</a:t>
            </a:r>
            <a:r>
              <a:rPr lang="en-GB" sz="2100" b="1" i="0" dirty="0">
                <a:effectLst/>
              </a:rPr>
              <a:t>ipconfig /?</a:t>
            </a:r>
            <a:r>
              <a:rPr lang="en-GB" sz="2100" b="0" i="0" dirty="0">
                <a:effectLst/>
              </a:rPr>
              <a:t>’ you will see a list of the Ipconfig parameters/options you can use.</a:t>
            </a:r>
          </a:p>
          <a:p>
            <a:pPr lvl="1" fontAlgn="base">
              <a:lnSpc>
                <a:spcPct val="110000"/>
              </a:lnSpc>
              <a:spcBef>
                <a:spcPts val="600"/>
              </a:spcBef>
              <a:tabLst>
                <a:tab pos="457200" algn="l"/>
              </a:tabLst>
            </a:pPr>
            <a:r>
              <a:rPr lang="en-GB" sz="1300" i="0" dirty="0">
                <a:solidFill>
                  <a:srgbClr val="333333"/>
                </a:solidFill>
                <a:effectLst/>
              </a:rPr>
              <a:t>For more information about how these commands and their additional options are used for network diagnostics and problem solving </a:t>
            </a:r>
            <a:r>
              <a:rPr lang="en-GB" sz="1300" i="0" dirty="0">
                <a:solidFill>
                  <a:srgbClr val="333333"/>
                </a:solidFill>
                <a:effectLst/>
                <a:hlinkClick r:id="rId3"/>
              </a:rPr>
              <a:t>click-here</a:t>
            </a:r>
            <a:r>
              <a:rPr lang="en-GB" sz="1300" i="0" dirty="0">
                <a:solidFill>
                  <a:srgbClr val="333333"/>
                </a:solidFill>
                <a:effectLst/>
              </a:rPr>
              <a:t> and </a:t>
            </a:r>
            <a:r>
              <a:rPr lang="en-GB" sz="1300" i="0" dirty="0">
                <a:solidFill>
                  <a:srgbClr val="333333"/>
                </a:solidFill>
                <a:effectLst/>
                <a:hlinkClick r:id="rId4"/>
              </a:rPr>
              <a:t>here</a:t>
            </a:r>
            <a:r>
              <a:rPr lang="en-GB" sz="1300" i="0" dirty="0">
                <a:solidFill>
                  <a:srgbClr val="333333"/>
                </a:solidFill>
                <a:effectLst/>
              </a:rPr>
              <a:t>.</a:t>
            </a:r>
            <a:endParaRPr lang="en-GB" sz="1300" i="0" dirty="0">
              <a:solidFill>
                <a:srgbClr val="1D1D1D"/>
              </a:solidFill>
              <a:effectLst/>
            </a:endParaRPr>
          </a:p>
          <a:p>
            <a:pPr lvl="1" fontAlgn="base">
              <a:lnSpc>
                <a:spcPct val="110000"/>
              </a:lnSpc>
              <a:spcBef>
                <a:spcPts val="600"/>
              </a:spcBef>
              <a:tabLst>
                <a:tab pos="457200" algn="l"/>
              </a:tabLst>
            </a:pPr>
            <a:r>
              <a:rPr lang="en-GB" sz="1200" b="1" i="0" dirty="0">
                <a:solidFill>
                  <a:srgbClr val="333333"/>
                </a:solidFill>
                <a:effectLst/>
              </a:rPr>
              <a:t>ifconfig = Interface Configuration</a:t>
            </a:r>
            <a:r>
              <a:rPr lang="en-GB" sz="1200" dirty="0">
                <a:solidFill>
                  <a:srgbClr val="333333"/>
                </a:solidFill>
              </a:rPr>
              <a:t>, it</a:t>
            </a:r>
            <a:r>
              <a:rPr lang="en-GB" sz="1200" i="0" dirty="0">
                <a:solidFill>
                  <a:srgbClr val="333333"/>
                </a:solidFill>
                <a:effectLst/>
              </a:rPr>
              <a:t> is the same as ipconfig, and is used on </a:t>
            </a:r>
            <a:r>
              <a:rPr lang="en-GB" sz="1200" i="0" dirty="0">
                <a:solidFill>
                  <a:srgbClr val="202124"/>
                </a:solidFill>
                <a:effectLst/>
              </a:rPr>
              <a:t>Unix-like Linux OSs </a:t>
            </a:r>
            <a:r>
              <a:rPr lang="en-GB" sz="1200" i="0" dirty="0">
                <a:solidFill>
                  <a:srgbClr val="333333"/>
                </a:solidFill>
                <a:effectLst/>
              </a:rPr>
              <a:t>to view all the current TCP/IP network configurations values of the computer.</a:t>
            </a:r>
          </a:p>
          <a:p>
            <a:pPr fontAlgn="base">
              <a:lnSpc>
                <a:spcPct val="110000"/>
              </a:lnSpc>
              <a:spcBef>
                <a:spcPts val="600"/>
              </a:spcBef>
              <a:tabLst>
                <a:tab pos="457200" algn="l"/>
              </a:tabLst>
            </a:pPr>
            <a:r>
              <a:rPr lang="en-GB" sz="2100" b="1" dirty="0"/>
              <a:t>Ping:</a:t>
            </a:r>
            <a:r>
              <a:rPr lang="en-GB" sz="2100" dirty="0"/>
              <a:t> is </a:t>
            </a:r>
            <a:r>
              <a:rPr lang="en-GB" sz="2100" b="1" spc="10" dirty="0">
                <a:effectLst/>
                <a:ea typeface="Times New Roman" panose="02020603050405020304" pitchFamily="18" charset="0"/>
                <a:cs typeface="Times New Roman" panose="02020603050405020304" pitchFamily="18" charset="0"/>
              </a:rPr>
              <a:t>followed by an IP/web address and </a:t>
            </a:r>
            <a:r>
              <a:rPr lang="en-GB" sz="2100" dirty="0"/>
              <a:t>is used to check if an IP address is accessible or not. It works by sending a packet to a specified address and waits for a reply. Ping also measures round trip time, reports errors, and checks if the computers on a network are active. E.g. Open command prompt and type: ping 172.217.169.46.</a:t>
            </a:r>
          </a:p>
          <a:p>
            <a:pPr fontAlgn="base">
              <a:lnSpc>
                <a:spcPct val="110000"/>
              </a:lnSpc>
              <a:spcBef>
                <a:spcPts val="600"/>
              </a:spcBef>
              <a:tabLst>
                <a:tab pos="457200" algn="l"/>
              </a:tabLst>
            </a:pPr>
            <a:r>
              <a:rPr lang="en-GB" sz="2100" b="1" spc="10" dirty="0" err="1">
                <a:effectLst/>
                <a:ea typeface="Times New Roman" panose="02020603050405020304" pitchFamily="18" charset="0"/>
                <a:cs typeface="Times New Roman" panose="02020603050405020304" pitchFamily="18" charset="0"/>
              </a:rPr>
              <a:t>Tracert</a:t>
            </a:r>
            <a:r>
              <a:rPr lang="en-GB" sz="2100" b="1" spc="10" dirty="0">
                <a:effectLst/>
                <a:ea typeface="Times New Roman" panose="02020603050405020304" pitchFamily="18" charset="0"/>
                <a:cs typeface="Times New Roman" panose="02020603050405020304" pitchFamily="18" charset="0"/>
              </a:rPr>
              <a:t>: is followed by an IP/web address and</a:t>
            </a:r>
            <a:r>
              <a:rPr lang="en-GB" sz="2100" spc="10" dirty="0">
                <a:effectLst/>
                <a:ea typeface="Times New Roman" panose="02020603050405020304" pitchFamily="18" charset="0"/>
                <a:cs typeface="Times New Roman" panose="02020603050405020304" pitchFamily="18" charset="0"/>
              </a:rPr>
              <a:t> is the Traceroute command which traces a packet from your computer to the host, and shows the number of hops/steps needed to get there with the time for each step. If any of the hops come back with ‘Request timed out’, it means network congestion that could be a reason for slow loading Web pages and dropped connections. Ping is a quick and easy tool to tell if for example a server is reachable and how long will it take to send and receive data, whereas Traceroute finds the exact route taken to reach the server and the time taken by each step/hop.</a:t>
            </a:r>
          </a:p>
          <a:p>
            <a:pPr fontAlgn="base">
              <a:lnSpc>
                <a:spcPct val="110000"/>
              </a:lnSpc>
              <a:spcBef>
                <a:spcPts val="600"/>
              </a:spcBef>
              <a:tabLst>
                <a:tab pos="457200" algn="l"/>
              </a:tabLst>
            </a:pPr>
            <a:r>
              <a:rPr lang="en-GB" sz="2100" spc="10" dirty="0">
                <a:cs typeface="Times New Roman" panose="02020603050405020304" pitchFamily="18" charset="0"/>
              </a:rPr>
              <a:t>The </a:t>
            </a:r>
            <a:r>
              <a:rPr lang="en-GB" sz="2100" b="1" spc="10" dirty="0">
                <a:cs typeface="Times New Roman" panose="02020603050405020304" pitchFamily="18" charset="0"/>
              </a:rPr>
              <a:t>NET command </a:t>
            </a:r>
            <a:r>
              <a:rPr lang="en-GB" sz="2100" spc="10" dirty="0">
                <a:cs typeface="Times New Roman" panose="02020603050405020304" pitchFamily="18" charset="0"/>
              </a:rPr>
              <a:t>and it’s many options is used to manage user accounts on the Network (e.g. manage their usernames &amp; passwords, privileges &amp; permissions etc.. This command is covered in more detail in other modules and is not covered here to avoid duplication.</a:t>
            </a:r>
          </a:p>
          <a:p>
            <a:pPr fontAlgn="base">
              <a:lnSpc>
                <a:spcPct val="110000"/>
              </a:lnSpc>
              <a:spcBef>
                <a:spcPts val="600"/>
              </a:spcBef>
              <a:tabLst>
                <a:tab pos="457200" algn="l"/>
              </a:tabLst>
            </a:pPr>
            <a:r>
              <a:rPr lang="en-GB" sz="2100" spc="10" dirty="0">
                <a:cs typeface="Times New Roman" panose="02020603050405020304" pitchFamily="18" charset="0"/>
              </a:rPr>
              <a:t>For an </a:t>
            </a:r>
            <a:r>
              <a:rPr lang="en-GB" sz="2100" b="1" spc="10" dirty="0">
                <a:cs typeface="Times New Roman" panose="02020603050405020304" pitchFamily="18" charset="0"/>
              </a:rPr>
              <a:t>Encryption/decryption batch example </a:t>
            </a:r>
            <a:r>
              <a:rPr lang="en-GB" sz="2100" spc="10" dirty="0">
                <a:cs typeface="Times New Roman" panose="02020603050405020304" pitchFamily="18" charset="0"/>
              </a:rPr>
              <a:t>and tutorial </a:t>
            </a:r>
            <a:r>
              <a:rPr lang="en-GB" sz="2100" spc="10" dirty="0">
                <a:cs typeface="Times New Roman" panose="02020603050405020304" pitchFamily="18" charset="0"/>
                <a:hlinkClick r:id="rId5"/>
              </a:rPr>
              <a:t>click-here</a:t>
            </a:r>
            <a:r>
              <a:rPr lang="en-GB" sz="2100" spc="10" dirty="0">
                <a:cs typeface="Times New Roman" panose="02020603050405020304" pitchFamily="18" charset="0"/>
              </a:rPr>
              <a:t>.</a:t>
            </a:r>
            <a:endParaRPr lang="en-GB" sz="2100" dirty="0"/>
          </a:p>
          <a:p>
            <a:pPr fontAlgn="base">
              <a:lnSpc>
                <a:spcPct val="110000"/>
              </a:lnSpc>
              <a:spcBef>
                <a:spcPts val="600"/>
              </a:spcBef>
              <a:tabLst>
                <a:tab pos="457200" algn="l"/>
              </a:tabLst>
            </a:pPr>
            <a:endParaRPr lang="en-GB" sz="2000" i="0" dirty="0">
              <a:solidFill>
                <a:srgbClr val="333333"/>
              </a:solidFill>
              <a:effectLst/>
            </a:endParaRPr>
          </a:p>
        </p:txBody>
      </p:sp>
      <p:sp>
        <p:nvSpPr>
          <p:cNvPr id="9" name="TextBox 8">
            <a:extLst>
              <a:ext uri="{FF2B5EF4-FFF2-40B4-BE49-F238E27FC236}">
                <a16:creationId xmlns:a16="http://schemas.microsoft.com/office/drawing/2014/main" id="{FAAD0183-F8FD-445F-94BC-007134CD67D3}"/>
              </a:ext>
            </a:extLst>
          </p:cNvPr>
          <p:cNvSpPr txBox="1"/>
          <p:nvPr/>
        </p:nvSpPr>
        <p:spPr>
          <a:xfrm>
            <a:off x="169859" y="196994"/>
            <a:ext cx="11562791" cy="470000"/>
          </a:xfrm>
          <a:prstGeom prst="rect">
            <a:avLst/>
          </a:prstGeom>
          <a:noFill/>
        </p:spPr>
        <p:txBody>
          <a:bodyPr wrap="square">
            <a:spAutoFit/>
          </a:bodyPr>
          <a:lstStyle/>
          <a:p>
            <a:pPr fontAlgn="base">
              <a:lnSpc>
                <a:spcPct val="107000"/>
              </a:lnSpc>
              <a:tabLst>
                <a:tab pos="457200" algn="l"/>
              </a:tabLst>
            </a:pPr>
            <a:r>
              <a:rPr lang="en-GB" sz="2400" dirty="0">
                <a:solidFill>
                  <a:schemeClr val="bg1"/>
                </a:solidFill>
              </a:rPr>
              <a:t>For more information about the network commands please see below.</a:t>
            </a:r>
          </a:p>
        </p:txBody>
      </p:sp>
    </p:spTree>
    <p:extLst>
      <p:ext uri="{BB962C8B-B14F-4D97-AF65-F5344CB8AC3E}">
        <p14:creationId xmlns:p14="http://schemas.microsoft.com/office/powerpoint/2010/main" val="32191625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588BA9-7405-C641-DC99-0E85329557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98ACC6-6C35-D2C5-8164-ED1CD23BE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A67AAE9-B78F-4250-6968-71749B001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6EFA447-1639-7B45-729F-E568FD78E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72C2B24-AF93-F9A5-63A8-8ED897F1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D8B441-69DF-49BD-7AC8-B888610A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4B9C06-1068-2669-27D2-BC8575150427}"/>
              </a:ext>
            </a:extLst>
          </p:cNvPr>
          <p:cNvSpPr>
            <a:spLocks noGrp="1"/>
          </p:cNvSpPr>
          <p:nvPr>
            <p:ph type="title"/>
          </p:nvPr>
        </p:nvSpPr>
        <p:spPr>
          <a:xfrm>
            <a:off x="193169" y="303781"/>
            <a:ext cx="11858337" cy="1033669"/>
          </a:xfrm>
        </p:spPr>
        <p:txBody>
          <a:bodyPr>
            <a:normAutofit fontScale="90000"/>
          </a:bodyPr>
          <a:lstStyle/>
          <a:p>
            <a:r>
              <a:rPr lang="en-GB" b="1" dirty="0">
                <a:solidFill>
                  <a:schemeClr val="bg1"/>
                </a:solidFill>
              </a:rPr>
              <a:t>Net. &amp; </a:t>
            </a:r>
            <a:r>
              <a:rPr lang="en-GB" b="1" dirty="0" err="1">
                <a:solidFill>
                  <a:schemeClr val="bg1"/>
                </a:solidFill>
              </a:rPr>
              <a:t>CyberSec</a:t>
            </a:r>
            <a:r>
              <a:rPr lang="en-GB" b="1" dirty="0">
                <a:solidFill>
                  <a:schemeClr val="bg1"/>
                </a:solidFill>
              </a:rPr>
              <a:t>. Script ideas: System diagnosis &amp; hardening or Pen testing</a:t>
            </a:r>
          </a:p>
        </p:txBody>
      </p:sp>
      <p:sp>
        <p:nvSpPr>
          <p:cNvPr id="15" name="Content Placeholder 2">
            <a:extLst>
              <a:ext uri="{FF2B5EF4-FFF2-40B4-BE49-F238E27FC236}">
                <a16:creationId xmlns:a16="http://schemas.microsoft.com/office/drawing/2014/main" id="{DA1C5C2A-DEA3-9BD4-4054-EA6B2EF8189D}"/>
              </a:ext>
            </a:extLst>
          </p:cNvPr>
          <p:cNvSpPr>
            <a:spLocks noGrp="1"/>
          </p:cNvSpPr>
          <p:nvPr>
            <p:ph idx="1"/>
          </p:nvPr>
        </p:nvSpPr>
        <p:spPr>
          <a:xfrm>
            <a:off x="80551" y="1648749"/>
            <a:ext cx="10073097" cy="4905470"/>
          </a:xfrm>
        </p:spPr>
        <p:txBody>
          <a:bodyPr>
            <a:noAutofit/>
          </a:bodyPr>
          <a:lstStyle/>
          <a:p>
            <a:pPr>
              <a:lnSpc>
                <a:spcPct val="100000"/>
              </a:lnSpc>
              <a:spcBef>
                <a:spcPts val="0"/>
              </a:spcBef>
              <a:spcAft>
                <a:spcPts val="600"/>
              </a:spcAft>
            </a:pPr>
            <a:r>
              <a:rPr lang="en-US" sz="2400" dirty="0"/>
              <a:t>For those interested in and on the Networks &amp; Cybersecurity </a:t>
            </a:r>
            <a:r>
              <a:rPr lang="en-US" sz="2400" dirty="0" err="1"/>
              <a:t>programme</a:t>
            </a:r>
            <a:r>
              <a:rPr lang="en-US" sz="2400" dirty="0"/>
              <a:t>, you could create a </a:t>
            </a:r>
            <a:r>
              <a:rPr lang="en-US" sz="2400" dirty="0">
                <a:highlight>
                  <a:srgbClr val="FFFF00"/>
                </a:highlight>
              </a:rPr>
              <a:t>Batch script to analyse the system to support system hardening or a Pen testing batch script</a:t>
            </a:r>
            <a:r>
              <a:rPr lang="en-US" sz="2400" dirty="0"/>
              <a:t>.</a:t>
            </a:r>
          </a:p>
          <a:p>
            <a:pPr>
              <a:lnSpc>
                <a:spcPct val="100000"/>
              </a:lnSpc>
              <a:spcBef>
                <a:spcPts val="0"/>
              </a:spcBef>
              <a:spcAft>
                <a:spcPts val="600"/>
              </a:spcAft>
            </a:pPr>
            <a:r>
              <a:rPr lang="en-US" sz="2400" dirty="0"/>
              <a:t>Please ensure you use a VM for testing purposes such as VirtualBox. Any misuse of such skills is unethical </a:t>
            </a:r>
            <a:r>
              <a:rPr lang="en-US" sz="2400"/>
              <a:t>and illegal. </a:t>
            </a:r>
            <a:r>
              <a:rPr lang="en-US" sz="2400" dirty="0"/>
              <a:t>The Computer Misuse Act (1990) applies. You can be expelled from the University from misuse of these skills you are learning. DO NOT try to gain unauthorized access to other people/Organisations systems and data.</a:t>
            </a:r>
          </a:p>
          <a:p>
            <a:pPr>
              <a:lnSpc>
                <a:spcPct val="100000"/>
              </a:lnSpc>
              <a:spcBef>
                <a:spcPts val="0"/>
              </a:spcBef>
              <a:spcAft>
                <a:spcPts val="600"/>
              </a:spcAft>
            </a:pPr>
            <a:r>
              <a:rPr lang="en-US" sz="2400" dirty="0"/>
              <a:t>The </a:t>
            </a:r>
            <a:r>
              <a:rPr lang="en-US" sz="2400" dirty="0">
                <a:highlight>
                  <a:srgbClr val="FFFF00"/>
                </a:highlight>
              </a:rPr>
              <a:t>Computer Misuse Act 1990 (CMA)</a:t>
            </a:r>
            <a:r>
              <a:rPr lang="en-US" sz="2400" dirty="0"/>
              <a:t> is the UK’s principal legislation addressing unauthorized access to computer systems and data. It safeguards the integrity of digital systems by outlawing activities such as hacking, the deployment of malware, and the theft of information. Offences under the Act carry penalties ranging from fines to life imprisonment.</a:t>
            </a:r>
          </a:p>
          <a:p>
            <a:pPr marL="0" indent="0">
              <a:lnSpc>
                <a:spcPct val="100000"/>
              </a:lnSpc>
              <a:spcBef>
                <a:spcPts val="0"/>
              </a:spcBef>
              <a:spcAft>
                <a:spcPts val="600"/>
              </a:spcAft>
              <a:buNone/>
            </a:pPr>
            <a:endParaRPr lang="en-US" sz="2000" dirty="0"/>
          </a:p>
        </p:txBody>
      </p:sp>
      <p:pic>
        <p:nvPicPr>
          <p:cNvPr id="6" name="Graphic 5" descr="Shield Tick with solid fill">
            <a:extLst>
              <a:ext uri="{FF2B5EF4-FFF2-40B4-BE49-F238E27FC236}">
                <a16:creationId xmlns:a16="http://schemas.microsoft.com/office/drawing/2014/main" id="{539CBD1E-2064-FCEF-D351-2763E17EE6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53648" y="2047751"/>
            <a:ext cx="1796042" cy="1796042"/>
          </a:xfrm>
          <a:prstGeom prst="rect">
            <a:avLst/>
          </a:prstGeom>
        </p:spPr>
      </p:pic>
      <p:pic>
        <p:nvPicPr>
          <p:cNvPr id="9" name="Graphic 8" descr="Lock with solid fill">
            <a:extLst>
              <a:ext uri="{FF2B5EF4-FFF2-40B4-BE49-F238E27FC236}">
                <a16:creationId xmlns:a16="http://schemas.microsoft.com/office/drawing/2014/main" id="{0B97915E-1B77-1134-FA63-12B8F1B22A0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53648" y="3872796"/>
            <a:ext cx="1796043" cy="1796043"/>
          </a:xfrm>
          <a:prstGeom prst="rect">
            <a:avLst/>
          </a:prstGeom>
        </p:spPr>
      </p:pic>
    </p:spTree>
    <p:extLst>
      <p:ext uri="{BB962C8B-B14F-4D97-AF65-F5344CB8AC3E}">
        <p14:creationId xmlns:p14="http://schemas.microsoft.com/office/powerpoint/2010/main" val="6295076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EFD66B-770E-BF29-D010-D66B171418A5}"/>
            </a:ext>
          </a:extLst>
        </p:cNvPr>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23825B53-C754-3455-7384-7E3B9D505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317A40-533B-4843-AEE4-EF53DE6AEB03}"/>
              </a:ext>
            </a:extLst>
          </p:cNvPr>
          <p:cNvSpPr>
            <a:spLocks noGrp="1"/>
          </p:cNvSpPr>
          <p:nvPr>
            <p:ph type="title"/>
          </p:nvPr>
        </p:nvSpPr>
        <p:spPr>
          <a:xfrm>
            <a:off x="3701180" y="274788"/>
            <a:ext cx="2915795" cy="806770"/>
          </a:xfrm>
        </p:spPr>
        <p:txBody>
          <a:bodyPr anchor="t">
            <a:normAutofit/>
          </a:bodyPr>
          <a:lstStyle/>
          <a:p>
            <a:r>
              <a:rPr lang="en-GB" sz="4800" b="1" u="sng" dirty="0"/>
              <a:t>Review:</a:t>
            </a:r>
          </a:p>
        </p:txBody>
      </p:sp>
      <p:pic>
        <p:nvPicPr>
          <p:cNvPr id="13" name="Picture 4">
            <a:extLst>
              <a:ext uri="{FF2B5EF4-FFF2-40B4-BE49-F238E27FC236}">
                <a16:creationId xmlns:a16="http://schemas.microsoft.com/office/drawing/2014/main" id="{38506A64-6802-EE6A-2EFC-1FFED8F363D7}"/>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ACCF3D5-7454-EC94-301D-898CE694204C}"/>
              </a:ext>
            </a:extLst>
          </p:cNvPr>
          <p:cNvSpPr>
            <a:spLocks noGrp="1"/>
          </p:cNvSpPr>
          <p:nvPr>
            <p:ph idx="1"/>
          </p:nvPr>
        </p:nvSpPr>
        <p:spPr>
          <a:xfrm>
            <a:off x="3987503" y="1152063"/>
            <a:ext cx="7499647" cy="5431149"/>
          </a:xfrm>
        </p:spPr>
        <p:txBody>
          <a:bodyPr>
            <a:normAutofit/>
          </a:bodyPr>
          <a:lstStyle/>
          <a:p>
            <a:pPr marL="514350" indent="-514350">
              <a:buFont typeface="+mj-lt"/>
              <a:buAutoNum type="arabicPeriod"/>
            </a:pPr>
            <a:r>
              <a:rPr lang="en-GB" sz="3600" dirty="0"/>
              <a:t>Creating .bat script files</a:t>
            </a:r>
          </a:p>
          <a:p>
            <a:pPr marL="514350" indent="-514350">
              <a:buFont typeface="+mj-lt"/>
              <a:buAutoNum type="arabicPeriod"/>
            </a:pPr>
            <a:r>
              <a:rPr lang="en-GB" sz="3600" dirty="0"/>
              <a:t>Batch Script Syntax</a:t>
            </a:r>
          </a:p>
          <a:p>
            <a:pPr marL="514350" indent="-514350">
              <a:buFont typeface="+mj-lt"/>
              <a:buAutoNum type="arabicPeriod"/>
            </a:pPr>
            <a:r>
              <a:rPr lang="en-GB" sz="3600" dirty="0"/>
              <a:t>Bat Game Syntax</a:t>
            </a:r>
          </a:p>
          <a:p>
            <a:pPr marL="514350" indent="-514350">
              <a:buFont typeface="+mj-lt"/>
              <a:buAutoNum type="arabicPeriod"/>
            </a:pPr>
            <a:r>
              <a:rPr lang="en-GB" sz="3600" dirty="0"/>
              <a:t>Script examples</a:t>
            </a:r>
          </a:p>
          <a:p>
            <a:pPr lvl="1"/>
            <a:r>
              <a:rPr lang="en-GB" sz="3200" dirty="0"/>
              <a:t>User Management System</a:t>
            </a:r>
          </a:p>
          <a:p>
            <a:pPr lvl="1"/>
            <a:r>
              <a:rPr lang="en-GB" sz="3200" dirty="0"/>
              <a:t>System Diagnostic Script</a:t>
            </a:r>
          </a:p>
          <a:p>
            <a:pPr lvl="1"/>
            <a:r>
              <a:rPr lang="en-GB" sz="3200" dirty="0"/>
              <a:t>Network commands for scripts</a:t>
            </a:r>
          </a:p>
          <a:p>
            <a:pPr lvl="1"/>
            <a:r>
              <a:rPr lang="en-GB" sz="3200" dirty="0"/>
              <a:t>Further Script ideas</a:t>
            </a:r>
          </a:p>
        </p:txBody>
      </p:sp>
    </p:spTree>
    <p:extLst>
      <p:ext uri="{BB962C8B-B14F-4D97-AF65-F5344CB8AC3E}">
        <p14:creationId xmlns:p14="http://schemas.microsoft.com/office/powerpoint/2010/main" val="33987798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Q&amp;A &amp; Register reminder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81401" y="453282"/>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27856" y="2829630"/>
            <a:ext cx="1330413" cy="1330413"/>
          </a:xfrm>
          <a:prstGeom prst="rect">
            <a:avLst/>
          </a:prstGeom>
        </p:spPr>
      </p:pic>
    </p:spTree>
    <p:extLst>
      <p:ext uri="{BB962C8B-B14F-4D97-AF65-F5344CB8AC3E}">
        <p14:creationId xmlns:p14="http://schemas.microsoft.com/office/powerpoint/2010/main" val="15758118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Bg. and Archive slides.</a:t>
            </a:r>
          </a:p>
        </p:txBody>
      </p:sp>
    </p:spTree>
    <p:extLst>
      <p:ext uri="{BB962C8B-B14F-4D97-AF65-F5344CB8AC3E}">
        <p14:creationId xmlns:p14="http://schemas.microsoft.com/office/powerpoint/2010/main" val="37193705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2216" y="383051"/>
            <a:ext cx="11169887" cy="1033669"/>
          </a:xfrm>
        </p:spPr>
        <p:txBody>
          <a:bodyPr>
            <a:normAutofit fontScale="90000"/>
          </a:bodyPr>
          <a:lstStyle/>
          <a:p>
            <a:r>
              <a:rPr lang="en-GB" sz="5300" b="1" dirty="0">
                <a:solidFill>
                  <a:schemeClr val="bg1"/>
                </a:solidFill>
              </a:rPr>
              <a:t>Bg. </a:t>
            </a:r>
            <a:r>
              <a:rPr lang="en-GB" dirty="0">
                <a:solidFill>
                  <a:schemeClr val="bg1"/>
                </a:solidFill>
              </a:rPr>
              <a:t>From Microsoft: </a:t>
            </a:r>
            <a:r>
              <a:rPr lang="en-US" dirty="0">
                <a:solidFill>
                  <a:schemeClr val="bg1"/>
                </a:solidFill>
              </a:rPr>
              <a:t>Command shell and PowerShell</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2364" y="1716921"/>
            <a:ext cx="11300515" cy="5051065"/>
          </a:xfrm>
          <a:solidFill>
            <a:schemeClr val="bg1">
              <a:lumMod val="85000"/>
            </a:schemeClr>
          </a:solidFill>
        </p:spPr>
        <p:txBody>
          <a:bodyPr>
            <a:noAutofit/>
          </a:bodyPr>
          <a:lstStyle/>
          <a:p>
            <a:pPr marL="342900" indent="-342900">
              <a:lnSpc>
                <a:spcPct val="100000"/>
              </a:lnSpc>
              <a:spcBef>
                <a:spcPts val="0"/>
              </a:spcBef>
              <a:tabLst>
                <a:tab pos="457200" algn="l"/>
              </a:tabLst>
            </a:pPr>
            <a:r>
              <a:rPr lang="en-US" sz="2600" dirty="0"/>
              <a:t>“Windows has two command-line shells: the Command shell and PowerShell. Each shell is a software program that provides direct communication between you and the operating system or application, providing an environment to automate IT operations.</a:t>
            </a:r>
          </a:p>
          <a:p>
            <a:pPr marL="342900" indent="-342900">
              <a:lnSpc>
                <a:spcPct val="100000"/>
              </a:lnSpc>
              <a:spcBef>
                <a:spcPts val="0"/>
              </a:spcBef>
              <a:tabLst>
                <a:tab pos="457200" algn="l"/>
              </a:tabLst>
            </a:pPr>
            <a:r>
              <a:rPr lang="en-US" sz="2600" dirty="0"/>
              <a:t>The Command shell was the first shell built into Windows to automate routine tasks, like user account management or nightly backups, with batch (.bat) files.</a:t>
            </a:r>
          </a:p>
          <a:p>
            <a:pPr marL="342900" indent="-342900">
              <a:lnSpc>
                <a:spcPct val="100000"/>
              </a:lnSpc>
              <a:spcBef>
                <a:spcPts val="0"/>
              </a:spcBef>
              <a:tabLst>
                <a:tab pos="457200" algn="l"/>
              </a:tabLst>
            </a:pPr>
            <a:r>
              <a:rPr lang="en-US" sz="2600" dirty="0"/>
              <a:t>PowerShell was designed to extend the capabilities of the Command shell to run PowerShell commands called cmdlets. Cmdlets are similar to Windows Commands but provide a more extensible scripting language. You can run both Windows Commands and PowerShell cmdlets in PowerShell, but the Command shell can only run Windows Commands and not PowerShell cmdlets.”</a:t>
            </a:r>
          </a:p>
          <a:p>
            <a:pPr marL="0" indent="0">
              <a:lnSpc>
                <a:spcPct val="100000"/>
              </a:lnSpc>
              <a:spcBef>
                <a:spcPts val="0"/>
              </a:spcBef>
              <a:buNone/>
              <a:tabLst>
                <a:tab pos="457200" algn="l"/>
              </a:tabLst>
            </a:pPr>
            <a:r>
              <a:rPr lang="en-US" sz="1200" dirty="0"/>
              <a:t>Ref: </a:t>
            </a:r>
            <a:r>
              <a:rPr lang="en-GB" sz="1200" dirty="0">
                <a:hlinkClick r:id="rId3"/>
              </a:rPr>
              <a:t>Windows commands | Microsoft Learn</a:t>
            </a:r>
            <a:endParaRPr lang="en-GB" sz="1200" dirty="0"/>
          </a:p>
        </p:txBody>
      </p:sp>
    </p:spTree>
    <p:extLst>
      <p:ext uri="{BB962C8B-B14F-4D97-AF65-F5344CB8AC3E}">
        <p14:creationId xmlns:p14="http://schemas.microsoft.com/office/powerpoint/2010/main" val="33855159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t>Bg. </a:t>
            </a:r>
            <a:r>
              <a:rPr lang="en-GB" b="1" dirty="0"/>
              <a:t>Types of Bat files in Windows OSs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85000"/>
            </a:schemeClr>
          </a:solidFill>
        </p:spPr>
        <p:txBody>
          <a:bodyPr>
            <a:noAutofit/>
          </a:bodyPr>
          <a:lstStyle/>
          <a:p>
            <a:pPr marL="0" indent="0" fontAlgn="base">
              <a:buNone/>
            </a:pPr>
            <a:r>
              <a:rPr lang="en-GB" dirty="0"/>
              <a:t>The</a:t>
            </a:r>
            <a:r>
              <a:rPr lang="en-GB" i="0" dirty="0">
                <a:effectLst/>
              </a:rPr>
              <a:t> </a:t>
            </a:r>
            <a:r>
              <a:rPr lang="en-GB" b="1" i="0" dirty="0">
                <a:effectLst/>
              </a:rPr>
              <a:t>Windows</a:t>
            </a:r>
            <a:r>
              <a:rPr lang="en-GB" b="1" dirty="0"/>
              <a:t> OS </a:t>
            </a:r>
            <a:r>
              <a:rPr lang="en-GB" dirty="0"/>
              <a:t>has different t</a:t>
            </a:r>
            <a:r>
              <a:rPr lang="en-GB" i="0" dirty="0">
                <a:effectLst/>
              </a:rPr>
              <a:t>ypes of batch files, all use Batch code, such as:</a:t>
            </a:r>
          </a:p>
          <a:p>
            <a:pPr fontAlgn="base"/>
            <a:r>
              <a:rPr lang="en-GB" b="1" i="0" dirty="0">
                <a:effectLst/>
              </a:rPr>
              <a:t>.sys </a:t>
            </a:r>
            <a:r>
              <a:rPr lang="en-GB" b="0" i="0" dirty="0">
                <a:effectLst/>
              </a:rPr>
              <a:t>are </a:t>
            </a:r>
            <a:r>
              <a:rPr lang="en-GB" b="1" i="0" dirty="0">
                <a:effectLst/>
              </a:rPr>
              <a:t>System files</a:t>
            </a:r>
          </a:p>
          <a:p>
            <a:pPr fontAlgn="base"/>
            <a:r>
              <a:rPr lang="en-GB" b="1" i="0" dirty="0">
                <a:effectLst/>
              </a:rPr>
              <a:t>.</a:t>
            </a:r>
            <a:r>
              <a:rPr lang="en-GB" b="1" i="0" dirty="0" err="1">
                <a:effectLst/>
              </a:rPr>
              <a:t>ini</a:t>
            </a:r>
            <a:r>
              <a:rPr lang="en-GB" b="1" i="0" dirty="0">
                <a:effectLst/>
              </a:rPr>
              <a:t> </a:t>
            </a:r>
            <a:r>
              <a:rPr lang="en-GB" b="0" i="0" dirty="0">
                <a:effectLst/>
              </a:rPr>
              <a:t>are </a:t>
            </a:r>
            <a:r>
              <a:rPr lang="en-GB" b="1" i="0" dirty="0">
                <a:effectLst/>
              </a:rPr>
              <a:t>Initialization files</a:t>
            </a:r>
            <a:r>
              <a:rPr lang="en-GB" b="0" i="0" dirty="0">
                <a:effectLst/>
              </a:rPr>
              <a:t>, used to set the default variables </a:t>
            </a:r>
            <a:r>
              <a:rPr lang="en-GB" dirty="0"/>
              <a:t>of</a:t>
            </a:r>
            <a:r>
              <a:rPr lang="en-GB" b="0" i="0" dirty="0">
                <a:effectLst/>
              </a:rPr>
              <a:t> the system.</a:t>
            </a:r>
            <a:endParaRPr lang="en-GB" dirty="0"/>
          </a:p>
          <a:p>
            <a:pPr fontAlgn="base"/>
            <a:r>
              <a:rPr lang="en-GB" b="0" i="0" dirty="0">
                <a:effectLst/>
              </a:rPr>
              <a:t>.</a:t>
            </a:r>
            <a:r>
              <a:rPr lang="en-GB" b="1" i="0" dirty="0" err="1">
                <a:effectLst/>
              </a:rPr>
              <a:t>cfg</a:t>
            </a:r>
            <a:r>
              <a:rPr lang="en-GB" b="1" i="0" dirty="0">
                <a:effectLst/>
              </a:rPr>
              <a:t> </a:t>
            </a:r>
            <a:r>
              <a:rPr lang="en-GB" b="0" i="0" dirty="0">
                <a:effectLst/>
              </a:rPr>
              <a:t>are the system </a:t>
            </a:r>
            <a:r>
              <a:rPr lang="en-GB" b="1" i="0" dirty="0">
                <a:effectLst/>
              </a:rPr>
              <a:t>configuration files</a:t>
            </a:r>
            <a:r>
              <a:rPr lang="en-GB" b="0" i="0" dirty="0">
                <a:effectLst/>
              </a:rPr>
              <a:t>.</a:t>
            </a:r>
          </a:p>
          <a:p>
            <a:pPr fontAlgn="base"/>
            <a:r>
              <a:rPr lang="en-GB" b="1" i="0" dirty="0">
                <a:effectLst/>
              </a:rPr>
              <a:t>.com </a:t>
            </a:r>
            <a:r>
              <a:rPr lang="en-GB" b="0" i="0" dirty="0">
                <a:effectLst/>
              </a:rPr>
              <a:t>are executable </a:t>
            </a:r>
            <a:r>
              <a:rPr lang="en-GB" b="1" i="0" dirty="0">
                <a:effectLst/>
              </a:rPr>
              <a:t>DOS command files </a:t>
            </a:r>
            <a:r>
              <a:rPr lang="en-GB" b="0" i="0" dirty="0">
                <a:effectLst/>
              </a:rPr>
              <a:t>for DOS commands.</a:t>
            </a:r>
            <a:endParaRPr lang="en-GB" dirty="0"/>
          </a:p>
          <a:p>
            <a:pPr fontAlgn="base"/>
            <a:r>
              <a:rPr lang="en-GB" b="1" i="0" dirty="0">
                <a:effectLst/>
              </a:rPr>
              <a:t>.</a:t>
            </a:r>
            <a:r>
              <a:rPr lang="en-GB" b="1" i="0" dirty="0" err="1">
                <a:effectLst/>
              </a:rPr>
              <a:t>cmd</a:t>
            </a:r>
            <a:r>
              <a:rPr lang="en-GB" b="1" dirty="0"/>
              <a:t> </a:t>
            </a:r>
            <a:r>
              <a:rPr lang="en-GB" dirty="0"/>
              <a:t>are </a:t>
            </a:r>
            <a:r>
              <a:rPr lang="en-GB" b="1" i="0" dirty="0">
                <a:effectLst/>
              </a:rPr>
              <a:t>Windows NT command files </a:t>
            </a:r>
            <a:r>
              <a:rPr lang="en-GB" b="0" i="0" dirty="0">
                <a:effectLst/>
              </a:rPr>
              <a:t>now used in general Microsoft Operating Systems.</a:t>
            </a:r>
          </a:p>
        </p:txBody>
      </p:sp>
    </p:spTree>
    <p:extLst>
      <p:ext uri="{BB962C8B-B14F-4D97-AF65-F5344CB8AC3E}">
        <p14:creationId xmlns:p14="http://schemas.microsoft.com/office/powerpoint/2010/main" val="17913543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0262" y="278535"/>
            <a:ext cx="7669041" cy="1033669"/>
          </a:xfrm>
          <a:solidFill>
            <a:schemeClr val="bg1">
              <a:lumMod val="95000"/>
            </a:schemeClr>
          </a:solidFill>
        </p:spPr>
        <p:txBody>
          <a:bodyPr>
            <a:normAutofit/>
          </a:bodyPr>
          <a:lstStyle/>
          <a:p>
            <a:r>
              <a:rPr lang="en-GB" sz="6600" b="1" dirty="0"/>
              <a:t>Bg. </a:t>
            </a:r>
            <a:r>
              <a:rPr lang="en-GB" sz="5400" b="1" dirty="0"/>
              <a:t>Batch today</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4636367"/>
          </a:xfrm>
          <a:solidFill>
            <a:schemeClr val="bg1">
              <a:lumMod val="85000"/>
            </a:schemeClr>
          </a:solidFill>
        </p:spPr>
        <p:txBody>
          <a:bodyPr>
            <a:noAutofit/>
          </a:bodyPr>
          <a:lstStyle/>
          <a:p>
            <a:pPr fontAlgn="base"/>
            <a:r>
              <a:rPr lang="en-US" sz="3200" dirty="0">
                <a:hlinkClick r:id="rId3"/>
              </a:rPr>
              <a:t>How to create batch script files on Windows 11 | Windows Central</a:t>
            </a:r>
            <a:endParaRPr lang="en-US" sz="3200" dirty="0"/>
          </a:p>
          <a:p>
            <a:pPr fontAlgn="base"/>
            <a:r>
              <a:rPr lang="en-US" sz="3200" dirty="0">
                <a:hlinkClick r:id="rId4"/>
              </a:rPr>
              <a:t>Windows CLI Basics. Windows 11</a:t>
            </a:r>
            <a:endParaRPr lang="en-US" sz="3200" dirty="0"/>
          </a:p>
          <a:p>
            <a:pPr fontAlgn="base"/>
            <a:r>
              <a:rPr lang="en-US" sz="3200" dirty="0"/>
              <a:t>Video: </a:t>
            </a:r>
            <a:r>
              <a:rPr lang="en-US" sz="3200" dirty="0">
                <a:hlinkClick r:id="rId5"/>
              </a:rPr>
              <a:t>How to Open Windows Command Prompt in Windows 11</a:t>
            </a:r>
            <a:endParaRPr lang="en-US" sz="3200" dirty="0"/>
          </a:p>
          <a:p>
            <a:pPr fontAlgn="base"/>
            <a:r>
              <a:rPr lang="en-US" sz="3200" dirty="0"/>
              <a:t>Video: </a:t>
            </a:r>
            <a:r>
              <a:rPr lang="en-US" sz="3200" dirty="0">
                <a:hlinkClick r:id="rId6"/>
              </a:rPr>
              <a:t>The NEW Windows Terminal</a:t>
            </a:r>
            <a:endParaRPr lang="en-US" sz="3200" dirty="0"/>
          </a:p>
          <a:p>
            <a:pPr fontAlgn="base"/>
            <a:r>
              <a:rPr lang="en-US" sz="3200" dirty="0">
                <a:hlinkClick r:id="rId7"/>
              </a:rPr>
              <a:t>Relevance of Batch scripting today : PowerShell (reddit.com)</a:t>
            </a:r>
            <a:endParaRPr lang="en-US" sz="3200" dirty="0"/>
          </a:p>
          <a:p>
            <a:pPr fontAlgn="base"/>
            <a:r>
              <a:rPr lang="en-US" sz="3200" dirty="0">
                <a:hlinkClick r:id="rId8"/>
              </a:rPr>
              <a:t>Value of batch scripting</a:t>
            </a:r>
            <a:endParaRPr lang="en-US" sz="3200" dirty="0"/>
          </a:p>
          <a:p>
            <a:pPr fontAlgn="base"/>
            <a:r>
              <a:rPr lang="en-US" sz="3200" dirty="0">
                <a:hlinkClick r:id="rId9"/>
              </a:rPr>
              <a:t>Batch files are relevant</a:t>
            </a:r>
            <a:endParaRPr lang="en-US" sz="3200" dirty="0"/>
          </a:p>
          <a:p>
            <a:pPr fontAlgn="base"/>
            <a:r>
              <a:rPr lang="en-US" sz="3200" b="0" i="0" dirty="0">
                <a:effectLst/>
              </a:rPr>
              <a:t>Overview: </a:t>
            </a:r>
            <a:r>
              <a:rPr lang="en-US" sz="3200" dirty="0">
                <a:hlinkClick r:id="rId10"/>
              </a:rPr>
              <a:t>Introduction and Overview of Batch</a:t>
            </a:r>
            <a:endParaRPr lang="en-GB" sz="3200" b="0" i="0" dirty="0">
              <a:effectLst/>
            </a:endParaRPr>
          </a:p>
        </p:txBody>
      </p:sp>
    </p:spTree>
    <p:extLst>
      <p:ext uri="{BB962C8B-B14F-4D97-AF65-F5344CB8AC3E}">
        <p14:creationId xmlns:p14="http://schemas.microsoft.com/office/powerpoint/2010/main" val="20885642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4477" y="360976"/>
            <a:ext cx="7586343" cy="940665"/>
          </a:xfrm>
        </p:spPr>
        <p:txBody>
          <a:bodyPr>
            <a:normAutofit/>
          </a:bodyPr>
          <a:lstStyle/>
          <a:p>
            <a:r>
              <a:rPr lang="en-GB" sz="6000" b="1" dirty="0">
                <a:solidFill>
                  <a:schemeClr val="bg1"/>
                </a:solidFill>
              </a:rPr>
              <a:t>Bg. </a:t>
            </a:r>
            <a:r>
              <a:rPr lang="en-GB" sz="4000" b="1" dirty="0">
                <a:solidFill>
                  <a:srgbClr val="FFFFFF"/>
                </a:solidFill>
              </a:rPr>
              <a:t>Finding &amp; editing your Bat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977" y="1750529"/>
            <a:ext cx="11570885" cy="4808078"/>
          </a:xfrm>
          <a:solidFill>
            <a:schemeClr val="bg1">
              <a:lumMod val="85000"/>
            </a:schemeClr>
          </a:solidFill>
        </p:spPr>
        <p:txBody>
          <a:bodyPr>
            <a:normAutofit fontScale="92500" lnSpcReduction="10000"/>
          </a:bodyPr>
          <a:lstStyle/>
          <a:p>
            <a:pPr marL="0" indent="0" fontAlgn="base">
              <a:lnSpc>
                <a:spcPct val="107000"/>
              </a:lnSpc>
              <a:buNone/>
              <a:tabLst>
                <a:tab pos="457200" algn="l"/>
              </a:tabLst>
            </a:pPr>
            <a:r>
              <a:rPr lang="en-GB" sz="3200" dirty="0"/>
              <a:t>To open a bat file. Either:</a:t>
            </a:r>
          </a:p>
          <a:p>
            <a:pPr lvl="1" fontAlgn="base">
              <a:lnSpc>
                <a:spcPct val="107000"/>
              </a:lnSpc>
              <a:tabLst>
                <a:tab pos="457200" algn="l"/>
              </a:tabLst>
            </a:pPr>
            <a:r>
              <a:rPr lang="en-GB" sz="2800" dirty="0"/>
              <a:t>Open your text/code editor, go to file and open from recently opened files section. Or</a:t>
            </a:r>
          </a:p>
          <a:p>
            <a:pPr lvl="1" fontAlgn="base">
              <a:lnSpc>
                <a:spcPct val="107000"/>
              </a:lnSpc>
              <a:tabLst>
                <a:tab pos="457200" algn="l"/>
              </a:tabLst>
            </a:pPr>
            <a:r>
              <a:rPr lang="en-GB" sz="2800" dirty="0"/>
              <a:t>Open your code editor. Navigate to the folder that contains your .bat file.  Next to the ‘File Name’ text box, change file types to either </a:t>
            </a:r>
            <a:r>
              <a:rPr lang="en-GB" sz="2800" b="1" dirty="0"/>
              <a:t>‘.bat files</a:t>
            </a:r>
            <a:r>
              <a:rPr lang="en-GB" sz="2800" dirty="0"/>
              <a:t>’ or ‘</a:t>
            </a:r>
            <a:r>
              <a:rPr lang="en-GB" sz="2800" b="1" dirty="0"/>
              <a:t>all files</a:t>
            </a:r>
            <a:r>
              <a:rPr lang="en-GB" sz="2800" dirty="0"/>
              <a:t>’ to be able to see the .bat files in the folder. Navigate to the correct folder directory and select your bat file and click open.</a:t>
            </a:r>
          </a:p>
          <a:p>
            <a:pPr lvl="1" fontAlgn="base">
              <a:lnSpc>
                <a:spcPct val="107000"/>
              </a:lnSpc>
              <a:tabLst>
                <a:tab pos="457200" algn="l"/>
              </a:tabLst>
            </a:pPr>
            <a:r>
              <a:rPr lang="en-GB" sz="2800" dirty="0"/>
              <a:t>Find the file on the desktop or using File Explorer, Right click on the file and click ‘Edit with Notepad++/other editor’. Or </a:t>
            </a:r>
          </a:p>
          <a:p>
            <a:pPr lvl="1" fontAlgn="base">
              <a:lnSpc>
                <a:spcPct val="107000"/>
              </a:lnSpc>
              <a:tabLst>
                <a:tab pos="457200" algn="l"/>
              </a:tabLst>
            </a:pPr>
            <a:r>
              <a:rPr lang="en-GB" sz="2800" dirty="0"/>
              <a:t>Use </a:t>
            </a:r>
            <a:r>
              <a:rPr lang="en-GB" sz="2800" b="1" dirty="0"/>
              <a:t>File Explorer to find the folder and bat file, right click on the file and select: Open with Notepad / Notepad++ / other code editor.</a:t>
            </a:r>
            <a:endParaRPr lang="en-GB" b="1" dirty="0"/>
          </a:p>
        </p:txBody>
      </p:sp>
    </p:spTree>
    <p:extLst>
      <p:ext uri="{BB962C8B-B14F-4D97-AF65-F5344CB8AC3E}">
        <p14:creationId xmlns:p14="http://schemas.microsoft.com/office/powerpoint/2010/main" val="25493496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b="0" i="0" dirty="0">
                <a:effectLst/>
              </a:rPr>
              <a:t>The following script goes through the range 0 to 8, incrementing by the value 2 in each iteration and </a:t>
            </a:r>
            <a:r>
              <a:rPr lang="en-GB" b="0" i="0" dirty="0" err="1">
                <a:effectLst/>
              </a:rPr>
              <a:t>echos</a:t>
            </a:r>
            <a:r>
              <a:rPr lang="en-GB" b="0" i="0" dirty="0">
                <a:effectLst/>
              </a:rPr>
              <a:t> out 0, 2, 4, 6, 8 accordingly.</a:t>
            </a:r>
            <a:endParaRPr lang="en-GB" dirty="0"/>
          </a:p>
          <a:p>
            <a:pPr marL="0" indent="0">
              <a:buNone/>
            </a:pPr>
            <a:r>
              <a:rPr lang="en-GB" b="1" dirty="0">
                <a:latin typeface="Courier New" panose="02070309020205020404" pitchFamily="49" charset="0"/>
                <a:cs typeface="Courier New" panose="02070309020205020404" pitchFamily="49" charset="0"/>
              </a:rPr>
              <a:t>	</a:t>
            </a:r>
            <a:br>
              <a:rPr lang="en-GB" dirty="0"/>
            </a:br>
            <a:endParaRPr lang="en-GB" dirty="0"/>
          </a:p>
        </p:txBody>
      </p:sp>
      <p:pic>
        <p:nvPicPr>
          <p:cNvPr id="7" name="Picture 6">
            <a:extLst>
              <a:ext uri="{FF2B5EF4-FFF2-40B4-BE49-F238E27FC236}">
                <a16:creationId xmlns:a16="http://schemas.microsoft.com/office/drawing/2014/main" id="{0475A6A7-6764-2E86-ED4A-368544146DFC}"/>
              </a:ext>
            </a:extLst>
          </p:cNvPr>
          <p:cNvPicPr>
            <a:picLocks noChangeAspect="1"/>
          </p:cNvPicPr>
          <p:nvPr/>
        </p:nvPicPr>
        <p:blipFill>
          <a:blip r:embed="rId3"/>
          <a:stretch>
            <a:fillRect/>
          </a:stretch>
        </p:blipFill>
        <p:spPr>
          <a:xfrm>
            <a:off x="208613" y="2551747"/>
            <a:ext cx="5514975" cy="2486025"/>
          </a:xfrm>
          <a:prstGeom prst="rect">
            <a:avLst/>
          </a:prstGeom>
        </p:spPr>
      </p:pic>
      <p:pic>
        <p:nvPicPr>
          <p:cNvPr id="5" name="Picture 4">
            <a:extLst>
              <a:ext uri="{FF2B5EF4-FFF2-40B4-BE49-F238E27FC236}">
                <a16:creationId xmlns:a16="http://schemas.microsoft.com/office/drawing/2014/main" id="{3735A85F-A003-F9A4-B3DE-9F971FA1F193}"/>
              </a:ext>
            </a:extLst>
          </p:cNvPr>
          <p:cNvPicPr>
            <a:picLocks noChangeAspect="1"/>
          </p:cNvPicPr>
          <p:nvPr/>
        </p:nvPicPr>
        <p:blipFill>
          <a:blip r:embed="rId4"/>
          <a:stretch>
            <a:fillRect/>
          </a:stretch>
        </p:blipFill>
        <p:spPr>
          <a:xfrm>
            <a:off x="4812905" y="3663251"/>
            <a:ext cx="7170482" cy="2968671"/>
          </a:xfrm>
          <a:prstGeom prst="rect">
            <a:avLst/>
          </a:prstGeom>
        </p:spPr>
      </p:pic>
      <p:sp>
        <p:nvSpPr>
          <p:cNvPr id="17" name="TextBox 16">
            <a:extLst>
              <a:ext uri="{FF2B5EF4-FFF2-40B4-BE49-F238E27FC236}">
                <a16:creationId xmlns:a16="http://schemas.microsoft.com/office/drawing/2014/main" id="{09992EA5-E8CF-2364-5215-AA788B8DE3DC}"/>
              </a:ext>
            </a:extLst>
          </p:cNvPr>
          <p:cNvSpPr txBox="1"/>
          <p:nvPr/>
        </p:nvSpPr>
        <p:spPr>
          <a:xfrm>
            <a:off x="208613" y="112981"/>
            <a:ext cx="11445410"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FFFF"/>
                </a:solidFill>
                <a:effectLst/>
                <a:uLnTx/>
                <a:uFillTx/>
                <a:latin typeface="Calibri" panose="020F0502020204030204"/>
                <a:ea typeface="+mn-ea"/>
                <a:cs typeface="+mn-cs"/>
              </a:rPr>
              <a:t>For Loop </a:t>
            </a: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/L switch</a:t>
            </a:r>
            <a:b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4400" b="0" i="0" u="none" strike="noStrike" kern="1200" cap="none" spc="0" normalizeH="0" baseline="0" noProof="0" dirty="0">
                <a:ln>
                  <a:noFill/>
                </a:ln>
                <a:solidFill>
                  <a:srgbClr val="FFFFFF"/>
                </a:solidFill>
                <a:effectLst/>
                <a:uLnTx/>
                <a:uFillTx/>
                <a:latin typeface="Calibri" panose="020F0502020204030204"/>
                <a:ea typeface="+mn-ea"/>
                <a:cs typeface="+mn-cs"/>
              </a:rPr>
              <a:t>to iterate through a range of values</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2445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0493" y="278535"/>
            <a:ext cx="5834362" cy="1033669"/>
          </a:xfrm>
        </p:spPr>
        <p:txBody>
          <a:bodyPr>
            <a:normAutofit/>
          </a:bodyPr>
          <a:lstStyle/>
          <a:p>
            <a:r>
              <a:rPr lang="en-GB" b="1" dirty="0">
                <a:solidFill>
                  <a:srgbClr val="FFFFFF"/>
                </a:solidFill>
              </a:rPr>
              <a:t>Call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6531" y="1712687"/>
            <a:ext cx="11798934" cy="4704412"/>
          </a:xfrm>
        </p:spPr>
        <p:txBody>
          <a:bodyPr>
            <a:normAutofit fontScale="92500"/>
          </a:bodyPr>
          <a:lstStyle/>
          <a:p>
            <a:pPr fontAlgn="base">
              <a:lnSpc>
                <a:spcPct val="107000"/>
              </a:lnSpc>
              <a:tabLst>
                <a:tab pos="457200" algn="l"/>
              </a:tabLst>
            </a:pPr>
            <a:r>
              <a:rPr lang="en-GB" dirty="0"/>
              <a:t>The </a:t>
            </a:r>
            <a:r>
              <a:rPr lang="en-GB" b="1" dirty="0"/>
              <a:t>Call command </a:t>
            </a:r>
            <a:r>
              <a:rPr lang="en-GB" dirty="0"/>
              <a:t>is usually used to either call a function or another bat script file. </a:t>
            </a:r>
          </a:p>
          <a:p>
            <a:pPr fontAlgn="base">
              <a:lnSpc>
                <a:spcPct val="107000"/>
              </a:lnSpc>
              <a:tabLst>
                <a:tab pos="457200" algn="l"/>
              </a:tabLst>
            </a:pPr>
            <a:r>
              <a:rPr lang="en-GB" dirty="0"/>
              <a:t>It can be used by multiple bat files to pass values between them, when called in the same session.</a:t>
            </a:r>
          </a:p>
          <a:p>
            <a:pPr fontAlgn="base">
              <a:lnSpc>
                <a:spcPct val="107000"/>
              </a:lnSpc>
              <a:tabLst>
                <a:tab pos="457200" algn="l"/>
              </a:tabLst>
            </a:pPr>
            <a:r>
              <a:rPr lang="en-GB" dirty="0"/>
              <a:t>Since </a:t>
            </a:r>
            <a:r>
              <a:rPr lang="en-GB" b="1" dirty="0"/>
              <a:t>Windows NT 4/Windows 2000</a:t>
            </a:r>
            <a:r>
              <a:rPr lang="en-GB" dirty="0"/>
              <a:t>, the </a:t>
            </a:r>
            <a:r>
              <a:rPr lang="en-GB" b="1" dirty="0"/>
              <a:t>Call</a:t>
            </a:r>
            <a:r>
              <a:rPr lang="en-GB" dirty="0"/>
              <a:t> command can be used </a:t>
            </a:r>
            <a:r>
              <a:rPr lang="en-GB" b="1" dirty="0"/>
              <a:t>within the same script </a:t>
            </a:r>
            <a:r>
              <a:rPr lang="en-GB" dirty="0"/>
              <a:t>to call functions within the same bat file by simply using a colon ‘:’ before the function’s name e.g. </a:t>
            </a:r>
            <a:r>
              <a:rPr lang="en-GB" dirty="0" err="1"/>
              <a:t>Call:Name</a:t>
            </a:r>
            <a:r>
              <a:rPr lang="en-GB" dirty="0"/>
              <a:t>.</a:t>
            </a:r>
          </a:p>
          <a:p>
            <a:pPr fontAlgn="base">
              <a:lnSpc>
                <a:spcPct val="107000"/>
              </a:lnSpc>
              <a:tabLst>
                <a:tab pos="457200" algn="l"/>
              </a:tabLst>
            </a:pPr>
            <a:r>
              <a:rPr lang="en-GB" dirty="0"/>
              <a:t>In the following example on the next slide, </a:t>
            </a:r>
            <a:r>
              <a:rPr lang="en-GB" b="1" dirty="0"/>
              <a:t>Call is used </a:t>
            </a:r>
            <a:r>
              <a:rPr lang="en-GB" dirty="0"/>
              <a:t>to call the </a:t>
            </a:r>
            <a:r>
              <a:rPr lang="en-GB" b="1" dirty="0"/>
              <a:t>echo function</a:t>
            </a:r>
            <a:r>
              <a:rPr lang="en-GB" dirty="0"/>
              <a:t>, and is commonly used for this purpose within ‘for loops’.</a:t>
            </a:r>
          </a:p>
          <a:p>
            <a:pPr marL="0" indent="0" fontAlgn="base">
              <a:lnSpc>
                <a:spcPct val="107000"/>
              </a:lnSpc>
              <a:buNone/>
              <a:tabLst>
                <a:tab pos="457200" algn="l"/>
              </a:tabLst>
            </a:pPr>
            <a:r>
              <a:rPr lang="en-GB" sz="1900" b="1" dirty="0"/>
              <a:t>Bg. </a:t>
            </a:r>
            <a:r>
              <a:rPr lang="en-GB" sz="1900" dirty="0"/>
              <a:t>For more information about ‘Call’ </a:t>
            </a:r>
            <a:r>
              <a:rPr lang="en-GB" sz="1900" dirty="0">
                <a:hlinkClick r:id="rId3"/>
              </a:rPr>
              <a:t>click-here</a:t>
            </a:r>
            <a:r>
              <a:rPr lang="en-GB" sz="1900" dirty="0"/>
              <a:t>. For a simple video tutorial on passing variables between files using Call </a:t>
            </a:r>
            <a:r>
              <a:rPr lang="en-GB" sz="1900" dirty="0">
                <a:hlinkClick r:id="rId4"/>
              </a:rPr>
              <a:t>click-here</a:t>
            </a:r>
            <a:r>
              <a:rPr lang="en-GB" sz="1900" dirty="0"/>
              <a:t>.</a:t>
            </a:r>
          </a:p>
        </p:txBody>
      </p:sp>
    </p:spTree>
    <p:extLst>
      <p:ext uri="{BB962C8B-B14F-4D97-AF65-F5344CB8AC3E}">
        <p14:creationId xmlns:p14="http://schemas.microsoft.com/office/powerpoint/2010/main" val="39794101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278535"/>
            <a:ext cx="9943578" cy="1085921"/>
          </a:xfrm>
        </p:spPr>
        <p:txBody>
          <a:bodyPr>
            <a:normAutofit/>
          </a:bodyPr>
          <a:lstStyle/>
          <a:p>
            <a:r>
              <a:rPr lang="en-GB" sz="4800" b="1" dirty="0">
                <a:solidFill>
                  <a:srgbClr val="FFFFFF"/>
                </a:solidFill>
                <a:highlight>
                  <a:srgbClr val="808080"/>
                </a:highlight>
              </a:rPr>
              <a:t>Bg. </a:t>
            </a:r>
            <a:r>
              <a:rPr lang="en-GB" sz="4000" b="1" dirty="0">
                <a:solidFill>
                  <a:srgbClr val="FFFFFF"/>
                </a:solidFill>
                <a:highlight>
                  <a:srgbClr val="808080"/>
                </a:highlight>
              </a:rPr>
              <a:t>Array element structure &amp; attributes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04906" y="1710413"/>
            <a:ext cx="11182184" cy="5034606"/>
          </a:xfrm>
        </p:spPr>
        <p:txBody>
          <a:bodyPr>
            <a:normAutofit fontScale="92500"/>
          </a:bodyPr>
          <a:lstStyle/>
          <a:p>
            <a:pPr fontAlgn="base">
              <a:lnSpc>
                <a:spcPct val="107000"/>
              </a:lnSpc>
              <a:tabLst>
                <a:tab pos="457200" algn="l"/>
              </a:tabLst>
            </a:pPr>
            <a:r>
              <a:rPr lang="en-GB" sz="3200" b="0" i="0" dirty="0">
                <a:solidFill>
                  <a:srgbClr val="000000"/>
                </a:solidFill>
                <a:effectLst/>
              </a:rPr>
              <a:t>In </a:t>
            </a:r>
            <a:r>
              <a:rPr lang="en-GB" sz="3200" b="1" i="0" dirty="0">
                <a:solidFill>
                  <a:srgbClr val="000000"/>
                </a:solidFill>
                <a:effectLst/>
              </a:rPr>
              <a:t>Bat</a:t>
            </a:r>
            <a:r>
              <a:rPr lang="en-GB" sz="3200" b="0" i="0" dirty="0">
                <a:solidFill>
                  <a:srgbClr val="000000"/>
                </a:solidFill>
                <a:effectLst/>
              </a:rPr>
              <a:t>, an </a:t>
            </a:r>
            <a:r>
              <a:rPr lang="en-GB" sz="3200" b="1" i="0" dirty="0">
                <a:solidFill>
                  <a:srgbClr val="000000"/>
                </a:solidFill>
                <a:effectLst/>
              </a:rPr>
              <a:t>array element </a:t>
            </a:r>
            <a:r>
              <a:rPr lang="en-GB" sz="3200" b="0" i="0" dirty="0">
                <a:solidFill>
                  <a:srgbClr val="000000"/>
                </a:solidFill>
                <a:effectLst/>
              </a:rPr>
              <a:t>can also have a </a:t>
            </a:r>
            <a:r>
              <a:rPr lang="en-GB" sz="3200" b="1" i="0" dirty="0">
                <a:solidFill>
                  <a:srgbClr val="000000"/>
                </a:solidFill>
                <a:effectLst/>
              </a:rPr>
              <a:t>structure</a:t>
            </a:r>
            <a:r>
              <a:rPr lang="en-GB" sz="3200" b="0" i="0" dirty="0">
                <a:solidFill>
                  <a:srgbClr val="000000"/>
                </a:solidFill>
                <a:effectLst/>
              </a:rPr>
              <a:t>. </a:t>
            </a:r>
          </a:p>
          <a:p>
            <a:pPr fontAlgn="base">
              <a:lnSpc>
                <a:spcPct val="107000"/>
              </a:lnSpc>
              <a:tabLst>
                <a:tab pos="457200" algn="l"/>
              </a:tabLst>
            </a:pPr>
            <a:r>
              <a:rPr lang="en-GB" sz="3200" b="1" i="0" dirty="0">
                <a:solidFill>
                  <a:srgbClr val="000000"/>
                </a:solidFill>
                <a:effectLst/>
              </a:rPr>
              <a:t>A structure is an object that has many attributes</a:t>
            </a:r>
            <a:r>
              <a:rPr lang="en-GB" sz="3200" dirty="0">
                <a:solidFill>
                  <a:srgbClr val="000000"/>
                </a:solidFill>
              </a:rPr>
              <a:t>.</a:t>
            </a:r>
          </a:p>
          <a:p>
            <a:pPr fontAlgn="base">
              <a:lnSpc>
                <a:spcPct val="107000"/>
              </a:lnSpc>
              <a:tabLst>
                <a:tab pos="457200" algn="l"/>
              </a:tabLst>
            </a:pPr>
            <a:r>
              <a:rPr lang="en-GB" sz="3200" dirty="0">
                <a:solidFill>
                  <a:srgbClr val="000000"/>
                </a:solidFill>
              </a:rPr>
              <a:t>We use the </a:t>
            </a:r>
            <a:r>
              <a:rPr lang="en-GB" sz="3200" b="1" dirty="0">
                <a:solidFill>
                  <a:srgbClr val="000000"/>
                </a:solidFill>
              </a:rPr>
              <a:t>period . symbol </a:t>
            </a:r>
            <a:r>
              <a:rPr lang="en-GB" sz="3200" dirty="0">
                <a:solidFill>
                  <a:srgbClr val="000000"/>
                </a:solidFill>
              </a:rPr>
              <a:t>in batch to set each attribute.</a:t>
            </a:r>
          </a:p>
          <a:p>
            <a:pPr fontAlgn="base">
              <a:lnSpc>
                <a:spcPct val="107000"/>
              </a:lnSpc>
              <a:tabLst>
                <a:tab pos="457200" algn="l"/>
              </a:tabLst>
            </a:pPr>
            <a:r>
              <a:rPr lang="en-GB" sz="3200" dirty="0">
                <a:solidFill>
                  <a:srgbClr val="000000"/>
                </a:solidFill>
              </a:rPr>
              <a:t>F</a:t>
            </a:r>
            <a:r>
              <a:rPr lang="en-GB" sz="3200" b="0" i="0" dirty="0">
                <a:solidFill>
                  <a:srgbClr val="000000"/>
                </a:solidFill>
                <a:effectLst/>
              </a:rPr>
              <a:t>or example, an object for a person can have 2 attributes such as </a:t>
            </a:r>
            <a:r>
              <a:rPr lang="en-GB" sz="3200" b="1" i="0" dirty="0">
                <a:solidFill>
                  <a:srgbClr val="000000"/>
                </a:solidFill>
                <a:effectLst/>
              </a:rPr>
              <a:t>FirstName</a:t>
            </a:r>
            <a:r>
              <a:rPr lang="en-GB" sz="3200" dirty="0">
                <a:solidFill>
                  <a:srgbClr val="000000"/>
                </a:solidFill>
              </a:rPr>
              <a:t> and</a:t>
            </a:r>
            <a:r>
              <a:rPr lang="en-GB" sz="3200" b="0" i="0" dirty="0">
                <a:solidFill>
                  <a:srgbClr val="000000"/>
                </a:solidFill>
                <a:effectLst/>
              </a:rPr>
              <a:t> </a:t>
            </a:r>
            <a:r>
              <a:rPr lang="en-GB" sz="3200" b="1" dirty="0" err="1">
                <a:solidFill>
                  <a:srgbClr val="000000"/>
                </a:solidFill>
              </a:rPr>
              <a:t>L</a:t>
            </a:r>
            <a:r>
              <a:rPr lang="en-GB" sz="3200" b="1" i="0" dirty="0" err="1">
                <a:solidFill>
                  <a:srgbClr val="000000"/>
                </a:solidFill>
                <a:effectLst/>
              </a:rPr>
              <a:t>astName</a:t>
            </a:r>
            <a:r>
              <a:rPr lang="en-GB" sz="3200" b="0" i="0" dirty="0">
                <a:solidFill>
                  <a:srgbClr val="000000"/>
                </a:solidFill>
                <a:effectLst/>
              </a:rPr>
              <a:t>.</a:t>
            </a:r>
          </a:p>
          <a:p>
            <a:pPr fontAlgn="base">
              <a:lnSpc>
                <a:spcPct val="107000"/>
              </a:lnSpc>
              <a:tabLst>
                <a:tab pos="457200" algn="l"/>
              </a:tabLst>
            </a:pPr>
            <a:r>
              <a:rPr lang="en-GB" sz="3200" b="1" dirty="0"/>
              <a:t>Syntax:</a:t>
            </a:r>
          </a:p>
          <a:p>
            <a:pPr marL="1828800" lvl="4" indent="0" fontAlgn="base">
              <a:lnSpc>
                <a:spcPct val="100000"/>
              </a:lnSpc>
              <a:spcBef>
                <a:spcPts val="600"/>
              </a:spcBef>
              <a:buNone/>
              <a:tabLst>
                <a:tab pos="457200" algn="l"/>
              </a:tabLst>
            </a:pPr>
            <a:r>
              <a:rPr lang="en-GB" sz="2800" b="1" dirty="0">
                <a:latin typeface="Courier New" panose="02070309020205020404" pitchFamily="49" charset="0"/>
                <a:cs typeface="Courier New" panose="02070309020205020404" pitchFamily="49" charset="0"/>
              </a:rPr>
              <a:t>Set User[0].FirstName=Tommy</a:t>
            </a:r>
          </a:p>
          <a:p>
            <a:pPr marL="1828800" lvl="4" indent="0" fontAlgn="base">
              <a:lnSpc>
                <a:spcPct val="100000"/>
              </a:lnSpc>
              <a:spcBef>
                <a:spcPts val="600"/>
              </a:spcBef>
              <a:buNone/>
              <a:tabLst>
                <a:tab pos="457200" algn="l"/>
              </a:tabLst>
            </a:pPr>
            <a:r>
              <a:rPr lang="en-GB" sz="2800" b="1" dirty="0">
                <a:latin typeface="Courier New" panose="02070309020205020404" pitchFamily="49" charset="0"/>
                <a:cs typeface="Courier New" panose="02070309020205020404" pitchFamily="49" charset="0"/>
              </a:rPr>
              <a:t>Set User[0].</a:t>
            </a:r>
            <a:r>
              <a:rPr lang="en-GB" sz="2800" b="1" dirty="0" err="1">
                <a:latin typeface="Courier New" panose="02070309020205020404" pitchFamily="49" charset="0"/>
                <a:cs typeface="Courier New" panose="02070309020205020404" pitchFamily="49" charset="0"/>
              </a:rPr>
              <a:t>LastName</a:t>
            </a:r>
            <a:r>
              <a:rPr lang="en-GB" sz="2800" b="1" dirty="0">
                <a:latin typeface="Courier New" panose="02070309020205020404" pitchFamily="49" charset="0"/>
                <a:cs typeface="Courier New" panose="02070309020205020404" pitchFamily="49" charset="0"/>
              </a:rPr>
              <a:t>=Davies</a:t>
            </a:r>
          </a:p>
          <a:p>
            <a:pPr fontAlgn="base">
              <a:lnSpc>
                <a:spcPct val="100000"/>
              </a:lnSpc>
              <a:spcBef>
                <a:spcPts val="600"/>
              </a:spcBef>
              <a:tabLst>
                <a:tab pos="457200" algn="l"/>
              </a:tabLst>
            </a:pPr>
            <a:r>
              <a:rPr lang="en-GB" sz="3200" dirty="0"/>
              <a:t>The syntax could also be used for a user’s </a:t>
            </a:r>
            <a:r>
              <a:rPr lang="en-GB" sz="3200" b="1" dirty="0"/>
              <a:t>Username and Password</a:t>
            </a:r>
            <a:r>
              <a:rPr lang="en-GB" sz="3200" dirty="0"/>
              <a:t>.</a:t>
            </a:r>
          </a:p>
        </p:txBody>
      </p:sp>
    </p:spTree>
    <p:extLst>
      <p:ext uri="{BB962C8B-B14F-4D97-AF65-F5344CB8AC3E}">
        <p14:creationId xmlns:p14="http://schemas.microsoft.com/office/powerpoint/2010/main" val="190654330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000" b="1" dirty="0">
                <a:solidFill>
                  <a:srgbClr val="FFFFFF"/>
                </a:solidFill>
              </a:rPr>
              <a:t>Example: Array element structure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7685" y="1710413"/>
            <a:ext cx="11687090" cy="5034606"/>
          </a:xfrm>
        </p:spPr>
        <p:txBody>
          <a:bodyPr>
            <a:normAutofit fontScale="92500" lnSpcReduction="20000"/>
          </a:bodyPr>
          <a:lstStyle/>
          <a:p>
            <a:pPr fontAlgn="base">
              <a:lnSpc>
                <a:spcPct val="100000"/>
              </a:lnSpc>
              <a:spcBef>
                <a:spcPts val="600"/>
              </a:spcBef>
              <a:tabLst>
                <a:tab pos="457200" algn="l"/>
              </a:tabLst>
            </a:pPr>
            <a:r>
              <a:rPr lang="en-GB" dirty="0">
                <a:highlight>
                  <a:srgbClr val="FFFF00"/>
                </a:highlight>
              </a:rPr>
              <a:t>In this example each array element has a </a:t>
            </a:r>
            <a:r>
              <a:rPr lang="en-GB" b="1" dirty="0">
                <a:highlight>
                  <a:srgbClr val="FFFF00"/>
                </a:highlight>
              </a:rPr>
              <a:t>two attribute structure FirstName and </a:t>
            </a:r>
            <a:r>
              <a:rPr lang="en-GB" b="1" dirty="0" err="1">
                <a:highlight>
                  <a:srgbClr val="FFFF00"/>
                </a:highlight>
              </a:rPr>
              <a:t>LastName</a:t>
            </a:r>
            <a:r>
              <a:rPr lang="en-GB" dirty="0">
                <a:highlight>
                  <a:srgbClr val="FFFF00"/>
                </a:highlight>
              </a:rPr>
              <a:t>. We echo out each element of the array using the </a:t>
            </a:r>
            <a:r>
              <a:rPr lang="en-GB" b="1" dirty="0">
                <a:highlight>
                  <a:srgbClr val="FFFF00"/>
                </a:highlight>
              </a:rPr>
              <a:t>call command </a:t>
            </a:r>
            <a:r>
              <a:rPr lang="en-GB" dirty="0">
                <a:highlight>
                  <a:srgbClr val="FFFF00"/>
                </a:highlight>
              </a:rPr>
              <a:t>and a </a:t>
            </a:r>
            <a:r>
              <a:rPr lang="en-GB" b="1" dirty="0">
                <a:highlight>
                  <a:srgbClr val="FFFF00"/>
                </a:highlight>
              </a:rPr>
              <a:t>For loop /L </a:t>
            </a:r>
            <a:r>
              <a:rPr lang="en-GB" b="1" dirty="0" err="1">
                <a:highlight>
                  <a:srgbClr val="FFFF00"/>
                </a:highlight>
              </a:rPr>
              <a:t>swtich</a:t>
            </a:r>
            <a:r>
              <a:rPr lang="en-GB" dirty="0">
                <a:highlight>
                  <a:srgbClr val="FFFF00"/>
                </a:highlight>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@Echo off</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User[0].FirstName=Tommy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Gynn</a:t>
            </a:r>
            <a:endParaRPr lang="en-GB" sz="2000" b="1" dirty="0">
              <a:latin typeface="Courier New" panose="02070309020205020404" pitchFamily="49" charset="0"/>
              <a:cs typeface="Courier New" panose="02070309020205020404" pitchFamily="49" charset="0"/>
            </a:endParaRP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User[1].FirstName=Charlie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=Sparks</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User[2].FirstName=Tony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=Toledo</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User[3].FirstName=Sundance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=Kid</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For /L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In (0 1 3) Do (</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   call echo Person At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].FirstName%%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Pause </a:t>
            </a:r>
          </a:p>
        </p:txBody>
      </p:sp>
      <p:pic>
        <p:nvPicPr>
          <p:cNvPr id="4" name="Picture 3">
            <a:extLst>
              <a:ext uri="{FF2B5EF4-FFF2-40B4-BE49-F238E27FC236}">
                <a16:creationId xmlns:a16="http://schemas.microsoft.com/office/drawing/2014/main" id="{2B89B4A5-8DAE-44FC-83BB-855FAED8F345}"/>
              </a:ext>
            </a:extLst>
          </p:cNvPr>
          <p:cNvPicPr>
            <a:picLocks noChangeAspect="1"/>
          </p:cNvPicPr>
          <p:nvPr/>
        </p:nvPicPr>
        <p:blipFill>
          <a:blip r:embed="rId3"/>
          <a:stretch>
            <a:fillRect/>
          </a:stretch>
        </p:blipFill>
        <p:spPr>
          <a:xfrm>
            <a:off x="5005144" y="2965622"/>
            <a:ext cx="6349910" cy="2181965"/>
          </a:xfrm>
          <a:prstGeom prst="rect">
            <a:avLst/>
          </a:prstGeom>
        </p:spPr>
      </p:pic>
    </p:spTree>
    <p:extLst>
      <p:ext uri="{BB962C8B-B14F-4D97-AF65-F5344CB8AC3E}">
        <p14:creationId xmlns:p14="http://schemas.microsoft.com/office/powerpoint/2010/main" val="111354847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8372"/>
            <a:ext cx="9895951" cy="1033669"/>
          </a:xfrm>
        </p:spPr>
        <p:txBody>
          <a:bodyPr>
            <a:normAutofit/>
          </a:bodyPr>
          <a:lstStyle/>
          <a:p>
            <a:r>
              <a:rPr lang="en-GB" sz="5400" b="1" dirty="0">
                <a:solidFill>
                  <a:srgbClr val="FFFFFF"/>
                </a:solidFill>
              </a:rPr>
              <a:t>Bg. </a:t>
            </a:r>
            <a:r>
              <a:rPr lang="en-GB" b="1" dirty="0">
                <a:solidFill>
                  <a:srgbClr val="FFFFFF"/>
                </a:solidFill>
              </a:rPr>
              <a:t>Bat Sessions: </a:t>
            </a:r>
            <a:r>
              <a:rPr lang="en-GB" b="1" dirty="0">
                <a:solidFill>
                  <a:schemeClr val="bg1"/>
                </a:solidFill>
              </a:rPr>
              <a:t>Local </a:t>
            </a:r>
            <a:r>
              <a:rPr lang="en-GB" dirty="0">
                <a:solidFill>
                  <a:schemeClr val="bg1"/>
                </a:solidFill>
              </a:rPr>
              <a:t>and G</a:t>
            </a:r>
            <a:r>
              <a:rPr lang="en-GB" b="1" dirty="0">
                <a:solidFill>
                  <a:schemeClr val="bg1"/>
                </a:solidFill>
              </a:rPr>
              <a:t>lobal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fontScale="92500" lnSpcReduction="10000"/>
          </a:bodyPr>
          <a:lstStyle/>
          <a:p>
            <a:pPr fontAlgn="base">
              <a:lnSpc>
                <a:spcPct val="107000"/>
              </a:lnSpc>
              <a:tabLst>
                <a:tab pos="457200" algn="l"/>
              </a:tabLst>
            </a:pPr>
            <a:r>
              <a:rPr lang="en-GB" sz="3000" dirty="0"/>
              <a:t>When we open a Command prompt it starts a </a:t>
            </a:r>
            <a:r>
              <a:rPr lang="en-GB" sz="3000" b="1" dirty="0"/>
              <a:t>session</a:t>
            </a:r>
            <a:r>
              <a:rPr lang="en-GB" sz="3000" dirty="0"/>
              <a:t>.</a:t>
            </a:r>
          </a:p>
          <a:p>
            <a:pPr fontAlgn="base">
              <a:lnSpc>
                <a:spcPct val="107000"/>
              </a:lnSpc>
              <a:tabLst>
                <a:tab pos="457200" algn="l"/>
              </a:tabLst>
            </a:pPr>
            <a:r>
              <a:rPr lang="en-GB" sz="3000" dirty="0"/>
              <a:t>Our variable values are available during the session i.e. while the window is open.</a:t>
            </a:r>
          </a:p>
          <a:p>
            <a:pPr fontAlgn="base">
              <a:lnSpc>
                <a:spcPct val="107000"/>
              </a:lnSpc>
              <a:tabLst>
                <a:tab pos="457200" algn="l"/>
              </a:tabLst>
            </a:pPr>
            <a:r>
              <a:rPr lang="en-GB" sz="3000" dirty="0"/>
              <a:t>The </a:t>
            </a:r>
            <a:r>
              <a:rPr lang="en-GB" sz="3000" b="1" dirty="0"/>
              <a:t>session</a:t>
            </a:r>
            <a:r>
              <a:rPr lang="en-GB" sz="3000" dirty="0"/>
              <a:t> will finish when we close the Command prompt. </a:t>
            </a:r>
          </a:p>
          <a:p>
            <a:pPr fontAlgn="base">
              <a:lnSpc>
                <a:spcPct val="107000"/>
              </a:lnSpc>
              <a:tabLst>
                <a:tab pos="457200" algn="l"/>
              </a:tabLst>
            </a:pPr>
            <a:r>
              <a:rPr lang="en-GB" sz="3000" dirty="0"/>
              <a:t>During a session we can create </a:t>
            </a:r>
            <a:r>
              <a:rPr lang="en-GB" sz="3000" b="1" dirty="0"/>
              <a:t>global </a:t>
            </a:r>
            <a:r>
              <a:rPr lang="en-GB" sz="3000" dirty="0"/>
              <a:t>and</a:t>
            </a:r>
            <a:r>
              <a:rPr lang="en-GB" sz="3000" b="1" dirty="0"/>
              <a:t> local variables</a:t>
            </a:r>
            <a:r>
              <a:rPr lang="en-GB" sz="3000" dirty="0"/>
              <a:t>. </a:t>
            </a:r>
          </a:p>
          <a:p>
            <a:pPr fontAlgn="base">
              <a:lnSpc>
                <a:spcPct val="107000"/>
              </a:lnSpc>
              <a:tabLst>
                <a:tab pos="457200" algn="l"/>
              </a:tabLst>
            </a:pPr>
            <a:r>
              <a:rPr lang="en-GB" sz="3000" dirty="0"/>
              <a:t>A local variable only exists within a bat file that defines it or in a section of that file.</a:t>
            </a:r>
          </a:p>
          <a:p>
            <a:pPr fontAlgn="base">
              <a:lnSpc>
                <a:spcPct val="107000"/>
              </a:lnSpc>
              <a:tabLst>
                <a:tab pos="457200" algn="l"/>
              </a:tabLst>
            </a:pPr>
            <a:r>
              <a:rPr lang="en-GB" sz="3000" b="1" i="0" dirty="0">
                <a:solidFill>
                  <a:srgbClr val="000000"/>
                </a:solidFill>
                <a:effectLst/>
              </a:rPr>
              <a:t>Global Variables </a:t>
            </a:r>
            <a:r>
              <a:rPr lang="en-GB" sz="3000" b="0" i="0" dirty="0">
                <a:solidFill>
                  <a:srgbClr val="000000"/>
                </a:solidFill>
                <a:effectLst/>
              </a:rPr>
              <a:t>created in one file can be accessed and used in another script file. </a:t>
            </a:r>
            <a:r>
              <a:rPr lang="en-GB" sz="3000" i="0" dirty="0">
                <a:solidFill>
                  <a:srgbClr val="000000"/>
                </a:solidFill>
                <a:effectLst/>
              </a:rPr>
              <a:t>Global variables </a:t>
            </a:r>
            <a:r>
              <a:rPr lang="en-GB" sz="3000" b="0" i="0" dirty="0">
                <a:solidFill>
                  <a:srgbClr val="000000"/>
                </a:solidFill>
                <a:effectLst/>
              </a:rPr>
              <a:t>can be accessed by multiple bat </a:t>
            </a:r>
            <a:r>
              <a:rPr lang="en-GB" sz="3000" dirty="0">
                <a:solidFill>
                  <a:srgbClr val="000000"/>
                </a:solidFill>
              </a:rPr>
              <a:t>script files d</a:t>
            </a:r>
            <a:r>
              <a:rPr lang="en-GB" sz="3000" b="0" i="0" dirty="0">
                <a:solidFill>
                  <a:srgbClr val="000000"/>
                </a:solidFill>
                <a:effectLst/>
              </a:rPr>
              <a:t>uring a session.</a:t>
            </a:r>
          </a:p>
          <a:p>
            <a:pPr lvl="1" fontAlgn="base">
              <a:lnSpc>
                <a:spcPct val="107000"/>
              </a:lnSpc>
              <a:tabLst>
                <a:tab pos="457200" algn="l"/>
              </a:tabLst>
            </a:pPr>
            <a:r>
              <a:rPr lang="en-GB" sz="1400" b="0" i="0" dirty="0">
                <a:solidFill>
                  <a:srgbClr val="000000"/>
                </a:solidFill>
                <a:effectLst/>
              </a:rPr>
              <a:t>Bg. For more information on how to set global and environment variables </a:t>
            </a:r>
            <a:r>
              <a:rPr lang="en-GB" sz="1400" dirty="0">
                <a:solidFill>
                  <a:srgbClr val="000000"/>
                </a:solidFill>
                <a:hlinkClick r:id="rId3"/>
              </a:rPr>
              <a:t>click-here</a:t>
            </a:r>
            <a:r>
              <a:rPr lang="en-GB" sz="1400" b="0" i="0" dirty="0">
                <a:solidFill>
                  <a:srgbClr val="000000"/>
                </a:solidFill>
                <a:effectLst/>
              </a:rPr>
              <a:t> and </a:t>
            </a:r>
            <a:r>
              <a:rPr lang="en-GB" sz="1400" b="0" i="0" dirty="0">
                <a:solidFill>
                  <a:srgbClr val="000000"/>
                </a:solidFill>
                <a:effectLst/>
                <a:hlinkClick r:id="rId4"/>
              </a:rPr>
              <a:t>here</a:t>
            </a:r>
            <a:r>
              <a:rPr lang="en-GB" sz="1400" b="0" i="0" dirty="0">
                <a:solidFill>
                  <a:srgbClr val="000000"/>
                </a:solidFill>
                <a:effectLst/>
              </a:rPr>
              <a:t>.</a:t>
            </a:r>
            <a:endParaRPr lang="en-GB" dirty="0"/>
          </a:p>
        </p:txBody>
      </p:sp>
    </p:spTree>
    <p:extLst>
      <p:ext uri="{BB962C8B-B14F-4D97-AF65-F5344CB8AC3E}">
        <p14:creationId xmlns:p14="http://schemas.microsoft.com/office/powerpoint/2010/main" val="3226026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282"/>
            <a:ext cx="9895951" cy="1033669"/>
          </a:xfrm>
        </p:spPr>
        <p:txBody>
          <a:bodyPr>
            <a:normAutofit/>
          </a:bodyPr>
          <a:lstStyle/>
          <a:p>
            <a:r>
              <a:rPr lang="en-GB" sz="5400" b="1" dirty="0">
                <a:solidFill>
                  <a:srgbClr val="FFFFFF"/>
                </a:solidFill>
              </a:rPr>
              <a:t>Bg. </a:t>
            </a:r>
            <a:r>
              <a:rPr lang="en-GB" b="1" dirty="0">
                <a:solidFill>
                  <a:srgbClr val="FFFFFF"/>
                </a:solidFill>
              </a:rPr>
              <a:t>Variable Scope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784" y="1574340"/>
            <a:ext cx="12072427" cy="5034606"/>
          </a:xfrm>
        </p:spPr>
        <p:txBody>
          <a:bodyPr>
            <a:normAutofit/>
          </a:bodyPr>
          <a:lstStyle/>
          <a:p>
            <a:pPr fontAlgn="base">
              <a:lnSpc>
                <a:spcPct val="107000"/>
              </a:lnSpc>
              <a:tabLst>
                <a:tab pos="457200" algn="l"/>
              </a:tabLst>
            </a:pPr>
            <a:r>
              <a:rPr lang="en-GB" sz="2400" dirty="0"/>
              <a:t>Local variables are declared in a block by using </a:t>
            </a:r>
            <a:r>
              <a:rPr lang="en-GB" sz="2400" b="1" dirty="0"/>
              <a:t>setlocal</a:t>
            </a:r>
            <a:r>
              <a:rPr lang="en-GB" sz="2400" dirty="0"/>
              <a:t> and </a:t>
            </a:r>
            <a:r>
              <a:rPr lang="en-GB" sz="2400" b="1" dirty="0"/>
              <a:t>endlocal</a:t>
            </a:r>
            <a:r>
              <a:rPr lang="en-GB" sz="2400" dirty="0"/>
              <a:t>.</a:t>
            </a:r>
          </a:p>
        </p:txBody>
      </p:sp>
      <p:sp>
        <p:nvSpPr>
          <p:cNvPr id="3" name="TextBox 2">
            <a:extLst>
              <a:ext uri="{FF2B5EF4-FFF2-40B4-BE49-F238E27FC236}">
                <a16:creationId xmlns:a16="http://schemas.microsoft.com/office/drawing/2014/main" id="{769189F2-7FE0-4FAB-B83D-5052D7217071}"/>
              </a:ext>
            </a:extLst>
          </p:cNvPr>
          <p:cNvSpPr txBox="1"/>
          <p:nvPr/>
        </p:nvSpPr>
        <p:spPr>
          <a:xfrm>
            <a:off x="-968346" y="1985519"/>
            <a:ext cx="11732646" cy="5125699"/>
          </a:xfrm>
          <a:prstGeom prst="rect">
            <a:avLst/>
          </a:prstGeom>
          <a:noFill/>
        </p:spPr>
        <p:txBody>
          <a:bodyPr wrap="square" rtlCol="0">
            <a:spAutoFit/>
          </a:bodyPr>
          <a:lstStyle/>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off</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 Globalvar1=Global var1</a:t>
            </a:r>
            <a:b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setlocal</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Localvar1=Local 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Localvar2=Local var2 </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a:t>
            </a: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In block: Local Vars will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Endlocal</a:t>
            </a:r>
            <a:b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Out of block: Global vars will print but Local Vars will NOT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pause</a:t>
            </a:r>
          </a:p>
        </p:txBody>
      </p:sp>
      <p:pic>
        <p:nvPicPr>
          <p:cNvPr id="7" name="Picture 6">
            <a:extLst>
              <a:ext uri="{FF2B5EF4-FFF2-40B4-BE49-F238E27FC236}">
                <a16:creationId xmlns:a16="http://schemas.microsoft.com/office/drawing/2014/main" id="{B42CDDC3-3456-4AF8-AF08-4754F971B67A}"/>
              </a:ext>
            </a:extLst>
          </p:cNvPr>
          <p:cNvPicPr>
            <a:picLocks noChangeAspect="1"/>
          </p:cNvPicPr>
          <p:nvPr/>
        </p:nvPicPr>
        <p:blipFill rotWithShape="1">
          <a:blip r:embed="rId3"/>
          <a:srcRect r="12963" b="3737"/>
          <a:stretch/>
        </p:blipFill>
        <p:spPr>
          <a:xfrm>
            <a:off x="6205161" y="1985517"/>
            <a:ext cx="5844672" cy="3420051"/>
          </a:xfrm>
          <a:prstGeom prst="rect">
            <a:avLst/>
          </a:prstGeom>
        </p:spPr>
      </p:pic>
    </p:spTree>
    <p:extLst>
      <p:ext uri="{BB962C8B-B14F-4D97-AF65-F5344CB8AC3E}">
        <p14:creationId xmlns:p14="http://schemas.microsoft.com/office/powerpoint/2010/main" val="23689919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357" y="345702"/>
            <a:ext cx="9895951" cy="1033669"/>
          </a:xfrm>
          <a:solidFill>
            <a:schemeClr val="bg1">
              <a:lumMod val="85000"/>
            </a:schemeClr>
          </a:solidFill>
        </p:spPr>
        <p:txBody>
          <a:bodyPr>
            <a:normAutofit/>
          </a:bodyPr>
          <a:lstStyle/>
          <a:p>
            <a:r>
              <a:rPr lang="en-GB" sz="5400" b="1" dirty="0"/>
              <a:t>Bg. </a:t>
            </a:r>
            <a:r>
              <a:rPr lang="en-GB" b="1" dirty="0"/>
              <a:t>Command line</a:t>
            </a:r>
            <a:r>
              <a:rPr lang="en-GB" dirty="0"/>
              <a:t> arguments</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32646" cy="5034606"/>
          </a:xfrm>
          <a:solidFill>
            <a:schemeClr val="bg1">
              <a:lumMod val="85000"/>
            </a:schemeClr>
          </a:solidFill>
        </p:spPr>
        <p:txBody>
          <a:bodyPr>
            <a:normAutofit fontScale="70000" lnSpcReduction="20000"/>
          </a:bodyPr>
          <a:lstStyle/>
          <a:p>
            <a:pPr marL="342900" indent="-342900" fontAlgn="base">
              <a:lnSpc>
                <a:spcPct val="107000"/>
              </a:lnSpc>
              <a:buFont typeface="Symbol" panose="05050102010706020507" pitchFamily="18" charset="2"/>
              <a:buChar char=""/>
            </a:pPr>
            <a:r>
              <a:rPr lang="en-GB" sz="3400" dirty="0"/>
              <a:t>Bat supports command line arguments and allows us to pass values to the batch file. </a:t>
            </a:r>
          </a:p>
          <a:p>
            <a:pPr marL="342900" indent="-342900" fontAlgn="base">
              <a:lnSpc>
                <a:spcPct val="107000"/>
              </a:lnSpc>
              <a:buFont typeface="Symbol" panose="05050102010706020507" pitchFamily="18" charset="2"/>
              <a:buChar char=""/>
            </a:pPr>
            <a:r>
              <a:rPr lang="en-GB" sz="3400" dirty="0"/>
              <a:t>Arguments are called using a single % symbol as follows from within our scripts  %1, %2, %3, etc.</a:t>
            </a:r>
          </a:p>
          <a:p>
            <a:pPr marL="342900" indent="-342900" fontAlgn="base">
              <a:lnSpc>
                <a:spcPct val="107000"/>
              </a:lnSpc>
              <a:buFont typeface="Symbol" panose="05050102010706020507" pitchFamily="18" charset="2"/>
              <a:buChar char=""/>
            </a:pPr>
            <a:r>
              <a:rPr lang="en-GB" sz="3400" dirty="0"/>
              <a:t>The script below accepts 2 arguments and echo’s them out.</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off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%1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%2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Pause</a:t>
            </a:r>
          </a:p>
          <a:p>
            <a:pPr marL="342900" indent="-342900" fontAlgn="base">
              <a:lnSpc>
                <a:spcPct val="107000"/>
              </a:lnSpc>
              <a:buFont typeface="Symbol" panose="05050102010706020507" pitchFamily="18" charset="2"/>
              <a:buChar char=""/>
            </a:pPr>
            <a:r>
              <a:rPr lang="en-GB" sz="3400" dirty="0"/>
              <a:t>If we save the above script in a file called test3.bat.</a:t>
            </a:r>
          </a:p>
          <a:p>
            <a:pPr marL="342900" indent="-342900" fontAlgn="base">
              <a:lnSpc>
                <a:spcPct val="107000"/>
              </a:lnSpc>
              <a:buFont typeface="Symbol" panose="05050102010706020507" pitchFamily="18" charset="2"/>
              <a:buChar char=""/>
            </a:pPr>
            <a:r>
              <a:rPr lang="en-GB" sz="3400" dirty="0"/>
              <a:t>And run the bat file from within command prompt like so e.g. Test.bat 1 2 3.</a:t>
            </a:r>
          </a:p>
          <a:p>
            <a:pPr marL="342900" indent="-342900" fontAlgn="base">
              <a:lnSpc>
                <a:spcPct val="107000"/>
              </a:lnSpc>
              <a:buFont typeface="Symbol" panose="05050102010706020507" pitchFamily="18" charset="2"/>
              <a:buChar char=""/>
            </a:pPr>
            <a:r>
              <a:rPr lang="en-GB" sz="3400" dirty="0"/>
              <a:t>The script will echo out 1 and 2, but not 3 as it has not been declared within the script.</a:t>
            </a:r>
          </a:p>
        </p:txBody>
      </p:sp>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5252555" y="3385347"/>
            <a:ext cx="6130976" cy="1228725"/>
          </a:xfrm>
          <a:prstGeom prst="rect">
            <a:avLst/>
          </a:prstGeom>
        </p:spPr>
      </p:pic>
    </p:spTree>
    <p:extLst>
      <p:ext uri="{BB962C8B-B14F-4D97-AF65-F5344CB8AC3E}">
        <p14:creationId xmlns:p14="http://schemas.microsoft.com/office/powerpoint/2010/main" val="390582991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a:t>
            </a:r>
            <a:r>
              <a:rPr lang="en-GB" dirty="0"/>
              <a:t>Example to check if a variable is defined or not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37370" y="1903502"/>
            <a:ext cx="9003279" cy="3423574"/>
          </a:xfrm>
          <a:solidFill>
            <a:schemeClr val="bg1">
              <a:lumMod val="75000"/>
            </a:schemeClr>
          </a:solidFill>
        </p:spPr>
        <p:txBody>
          <a:bodyPr>
            <a:noAutofit/>
          </a:bodyPr>
          <a:lstStyle/>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Off</a:t>
            </a:r>
          </a:p>
          <a:p>
            <a:pPr marL="0"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::If var is not defined Set var to 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if "%var%"=="" (Set var=hello)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%var%</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Pause</a:t>
            </a:r>
          </a:p>
        </p:txBody>
      </p:sp>
    </p:spTree>
    <p:extLst>
      <p:ext uri="{BB962C8B-B14F-4D97-AF65-F5344CB8AC3E}">
        <p14:creationId xmlns:p14="http://schemas.microsoft.com/office/powerpoint/2010/main" val="37617994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4800" b="1" dirty="0"/>
              <a:t>Bg. </a:t>
            </a:r>
            <a:r>
              <a:rPr lang="en-GB" sz="4000" b="1" dirty="0"/>
              <a:t>Redirect: Dir output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a:solidFill>
            <a:schemeClr val="bg1">
              <a:lumMod val="85000"/>
            </a:schemeClr>
          </a:solidFill>
        </p:spPr>
        <p:txBody>
          <a:bodyPr>
            <a:normAutofit/>
          </a:bodyPr>
          <a:lstStyle/>
          <a:p>
            <a:pPr fontAlgn="base">
              <a:lnSpc>
                <a:spcPct val="107000"/>
              </a:lnSpc>
              <a:tabLst>
                <a:tab pos="457200" algn="l"/>
              </a:tabLst>
            </a:pPr>
            <a:r>
              <a:rPr lang="en-GB" sz="2400" dirty="0"/>
              <a:t>T</a:t>
            </a:r>
            <a:r>
              <a:rPr lang="en-GB" sz="2400" b="0" i="0" dirty="0">
                <a:effectLst/>
              </a:rPr>
              <a:t>o list the files in a directory and save it into a text file.</a:t>
            </a:r>
          </a:p>
          <a:p>
            <a:pPr fontAlgn="base">
              <a:lnSpc>
                <a:spcPct val="107000"/>
              </a:lnSpc>
              <a:tabLst>
                <a:tab pos="457200" algn="l"/>
              </a:tabLst>
            </a:pPr>
            <a:r>
              <a:rPr lang="en-GB" sz="2400" b="1" dirty="0"/>
              <a:t>&gt;</a:t>
            </a:r>
            <a:r>
              <a:rPr lang="en-GB" sz="2400" dirty="0"/>
              <a:t> - We use the greater than &gt; symbol to redirect output to a file. E.g.</a:t>
            </a:r>
          </a:p>
          <a:p>
            <a:pPr marL="457200" lvl="1"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			</a:t>
            </a:r>
            <a:r>
              <a:rPr lang="en-GB" b="1" dirty="0" err="1">
                <a:latin typeface="Courier New" panose="02070309020205020404" pitchFamily="49" charset="0"/>
                <a:cs typeface="Courier New" panose="02070309020205020404" pitchFamily="49" charset="0"/>
              </a:rPr>
              <a:t>dir</a:t>
            </a:r>
            <a:r>
              <a:rPr lang="en-GB" b="1" dirty="0">
                <a:latin typeface="Courier New" panose="02070309020205020404" pitchFamily="49" charset="0"/>
                <a:cs typeface="Courier New" panose="02070309020205020404" pitchFamily="49" charset="0"/>
              </a:rPr>
              <a:t> *.bat &gt; </a:t>
            </a:r>
            <a:r>
              <a:rPr lang="en-GB" b="1" dirty="0" err="1">
                <a:latin typeface="Courier New" panose="02070309020205020404" pitchFamily="49" charset="0"/>
                <a:cs typeface="Courier New" panose="02070309020205020404" pitchFamily="49" charset="0"/>
              </a:rPr>
              <a:t>bat.lst</a:t>
            </a:r>
            <a:endParaRPr lang="en-GB" b="1" dirty="0">
              <a:latin typeface="Courier New" panose="02070309020205020404" pitchFamily="49" charset="0"/>
              <a:cs typeface="Courier New" panose="02070309020205020404" pitchFamily="49" charset="0"/>
            </a:endParaRPr>
          </a:p>
          <a:p>
            <a:pPr lvl="1" fontAlgn="base">
              <a:lnSpc>
                <a:spcPct val="107000"/>
              </a:lnSpc>
              <a:tabLst>
                <a:tab pos="457200" algn="l"/>
              </a:tabLst>
            </a:pPr>
            <a:r>
              <a:rPr lang="en-GB" b="0" i="0" dirty="0">
                <a:effectLst/>
              </a:rPr>
              <a:t>This script will list </a:t>
            </a:r>
            <a:r>
              <a:rPr lang="en-GB" dirty="0"/>
              <a:t>all .bat files in the current directory in a newly created file called </a:t>
            </a:r>
            <a:r>
              <a:rPr lang="en-GB" dirty="0" err="1"/>
              <a:t>b</a:t>
            </a:r>
            <a:r>
              <a:rPr lang="en-GB" b="0" i="0" dirty="0" err="1">
                <a:effectLst/>
              </a:rPr>
              <a:t>at.lst</a:t>
            </a:r>
            <a:r>
              <a:rPr lang="en-GB" dirty="0"/>
              <a:t>. </a:t>
            </a:r>
            <a:br>
              <a:rPr lang="en-GB" dirty="0"/>
            </a:br>
            <a:r>
              <a:rPr lang="en-GB" dirty="0"/>
              <a:t>Bg. </a:t>
            </a:r>
            <a:r>
              <a:rPr lang="en-GB" sz="1600" dirty="0"/>
              <a:t>For additional options to use with </a:t>
            </a:r>
            <a:r>
              <a:rPr lang="en-GB" sz="1600" dirty="0" err="1"/>
              <a:t>dir</a:t>
            </a:r>
            <a:r>
              <a:rPr lang="en-GB" sz="1600" dirty="0"/>
              <a:t> </a:t>
            </a:r>
            <a:r>
              <a:rPr lang="en-GB" sz="1600" dirty="0">
                <a:solidFill>
                  <a:srgbClr val="000000"/>
                </a:solidFill>
                <a:hlinkClick r:id="rId3"/>
              </a:rPr>
              <a:t>click-here</a:t>
            </a:r>
            <a:r>
              <a:rPr lang="en-GB" sz="1600" dirty="0">
                <a:solidFill>
                  <a:srgbClr val="000000"/>
                </a:solidFill>
              </a:rPr>
              <a:t>.</a:t>
            </a:r>
            <a:endParaRPr lang="en-GB" dirty="0">
              <a:solidFill>
                <a:srgbClr val="000000"/>
              </a:solidFill>
            </a:endParaRPr>
          </a:p>
          <a:p>
            <a:pPr fontAlgn="base">
              <a:lnSpc>
                <a:spcPct val="107000"/>
              </a:lnSpc>
              <a:tabLst>
                <a:tab pos="457200" algn="l"/>
              </a:tabLst>
            </a:pPr>
            <a:r>
              <a:rPr lang="en-GB" sz="2400" dirty="0"/>
              <a:t>We can use the following script to list all the files in the ‘Program Files’ directory and save them in a file called ‘Program_list.txt’.</a:t>
            </a:r>
          </a:p>
          <a:p>
            <a:pPr marL="0" lvl="0" indent="0" fontAlgn="base">
              <a:lnSpc>
                <a:spcPct val="107000"/>
              </a:lnSpc>
              <a:spcAft>
                <a:spcPts val="0"/>
              </a:spcAft>
              <a:buNone/>
              <a:tabLst>
                <a:tab pos="457200" algn="l"/>
              </a:tabLst>
            </a:pPr>
            <a:r>
              <a:rPr lang="en-GB" sz="2000" dirty="0">
                <a:latin typeface="OCR A Extended" panose="02010509020102010303" pitchFamily="50" charset="0"/>
              </a:rPr>
              <a:t>	</a:t>
            </a:r>
            <a:r>
              <a:rPr lang="en-GB" sz="2000" b="1" dirty="0">
                <a:latin typeface="Courier New" panose="02070309020205020404" pitchFamily="49" charset="0"/>
                <a:cs typeface="Courier New" panose="02070309020205020404" pitchFamily="49" charset="0"/>
              </a:rPr>
              <a:t>@Echo off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Rem Listing directory files in another file.</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a:t>
            </a:r>
            <a:r>
              <a:rPr lang="en-GB" sz="2000" b="1" dirty="0" err="1">
                <a:latin typeface="Courier New" panose="02070309020205020404" pitchFamily="49" charset="0"/>
                <a:cs typeface="Courier New" panose="02070309020205020404" pitchFamily="49" charset="0"/>
              </a:rPr>
              <a:t>dir</a:t>
            </a:r>
            <a:r>
              <a:rPr lang="en-GB" sz="2000" b="1" dirty="0">
                <a:latin typeface="Courier New" panose="02070309020205020404" pitchFamily="49" charset="0"/>
                <a:cs typeface="Courier New" panose="02070309020205020404" pitchFamily="49" charset="0"/>
              </a:rPr>
              <a:t> "C:\Program Files“ &gt; C:\Program_list.txt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Echo “Operation Complete."</a:t>
            </a:r>
          </a:p>
        </p:txBody>
      </p:sp>
      <p:sp>
        <p:nvSpPr>
          <p:cNvPr id="3" name="TextBox 2">
            <a:extLst>
              <a:ext uri="{FF2B5EF4-FFF2-40B4-BE49-F238E27FC236}">
                <a16:creationId xmlns:a16="http://schemas.microsoft.com/office/drawing/2014/main" id="{98524AD4-EE35-47A7-AD0C-542B7EE3CE0D}"/>
              </a:ext>
            </a:extLst>
          </p:cNvPr>
          <p:cNvSpPr txBox="1"/>
          <p:nvPr/>
        </p:nvSpPr>
        <p:spPr>
          <a:xfrm>
            <a:off x="7877331" y="4583496"/>
            <a:ext cx="3838106" cy="1754326"/>
          </a:xfrm>
          <a:prstGeom prst="rect">
            <a:avLst/>
          </a:prstGeom>
          <a:noFill/>
          <a:ln w="19050">
            <a:solidFill>
              <a:schemeClr val="accent1"/>
            </a:solidFill>
          </a:ln>
        </p:spPr>
        <p:txBody>
          <a:bodyPr wrap="square" rtlCol="0">
            <a:spAutoFit/>
          </a:bodyPr>
          <a:lstStyle/>
          <a:p>
            <a:pPr marL="285750" indent="-285750">
              <a:buFont typeface="Arial" panose="020B0604020202020204" pitchFamily="34" charset="0"/>
              <a:buChar char="•"/>
            </a:pPr>
            <a:r>
              <a:rPr lang="en-GB" b="1" dirty="0"/>
              <a:t>@</a:t>
            </a:r>
            <a:r>
              <a:rPr lang="en-GB" dirty="0"/>
              <a:t> - We use the @ symbol before a command to stop the command from being printed out.</a:t>
            </a:r>
          </a:p>
          <a:p>
            <a:pPr marL="285750" indent="-285750">
              <a:buFont typeface="Arial" panose="020B0604020202020204" pitchFamily="34" charset="0"/>
              <a:buChar char="•"/>
            </a:pPr>
            <a:r>
              <a:rPr lang="en-GB" b="1" dirty="0"/>
              <a:t>:: </a:t>
            </a:r>
            <a:r>
              <a:rPr lang="en-GB" dirty="0"/>
              <a:t>or </a:t>
            </a:r>
            <a:r>
              <a:rPr lang="en-GB" b="1" dirty="0"/>
              <a:t>Rem</a:t>
            </a:r>
            <a:r>
              <a:rPr lang="en-GB" dirty="0"/>
              <a:t> – are commands that allow you to include code comments, until the end of the line.</a:t>
            </a:r>
          </a:p>
        </p:txBody>
      </p:sp>
    </p:spTree>
    <p:extLst>
      <p:ext uri="{BB962C8B-B14F-4D97-AF65-F5344CB8AC3E}">
        <p14:creationId xmlns:p14="http://schemas.microsoft.com/office/powerpoint/2010/main" val="30983599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78C8-F0E0-B0BD-DC8F-31C23157349E}"/>
              </a:ext>
            </a:extLst>
          </p:cNvPr>
          <p:cNvSpPr>
            <a:spLocks noGrp="1"/>
          </p:cNvSpPr>
          <p:nvPr>
            <p:ph type="title"/>
          </p:nvPr>
        </p:nvSpPr>
        <p:spPr>
          <a:xfrm>
            <a:off x="-1" y="0"/>
            <a:ext cx="12192000" cy="1171575"/>
          </a:xfrm>
          <a:solidFill>
            <a:srgbClr val="002060"/>
          </a:solidFill>
        </p:spPr>
        <p:txBody>
          <a:bodyPr anchor="ctr">
            <a:normAutofit fontScale="90000"/>
          </a:bodyPr>
          <a:lstStyle/>
          <a:p>
            <a:r>
              <a:rPr lang="en-US" sz="6000" dirty="0" err="1">
                <a:solidFill>
                  <a:schemeClr val="bg1"/>
                </a:solidFill>
              </a:rPr>
              <a:t>DiskPart</a:t>
            </a:r>
            <a:r>
              <a:rPr lang="en-US" sz="6000" dirty="0">
                <a:solidFill>
                  <a:schemeClr val="bg1"/>
                </a:solidFill>
              </a:rPr>
              <a:t> tool</a:t>
            </a:r>
            <a:br>
              <a:rPr lang="en-US" dirty="0"/>
            </a:br>
            <a:endParaRPr lang="en-GB" dirty="0"/>
          </a:p>
        </p:txBody>
      </p:sp>
      <p:sp>
        <p:nvSpPr>
          <p:cNvPr id="3" name="Content Placeholder 2">
            <a:extLst>
              <a:ext uri="{FF2B5EF4-FFF2-40B4-BE49-F238E27FC236}">
                <a16:creationId xmlns:a16="http://schemas.microsoft.com/office/drawing/2014/main" id="{30B1D65A-9863-EE0E-5B12-71F3EE21F488}"/>
              </a:ext>
            </a:extLst>
          </p:cNvPr>
          <p:cNvSpPr>
            <a:spLocks noGrp="1"/>
          </p:cNvSpPr>
          <p:nvPr>
            <p:ph idx="1"/>
          </p:nvPr>
        </p:nvSpPr>
        <p:spPr>
          <a:xfrm>
            <a:off x="150080" y="1283473"/>
            <a:ext cx="11891839" cy="5823530"/>
          </a:xfrm>
        </p:spPr>
        <p:txBody>
          <a:bodyPr>
            <a:normAutofit fontScale="25000" lnSpcReduction="20000"/>
          </a:bodyPr>
          <a:lstStyle/>
          <a:p>
            <a:pPr marL="0" indent="0">
              <a:lnSpc>
                <a:spcPct val="120000"/>
              </a:lnSpc>
              <a:spcBef>
                <a:spcPts val="0"/>
              </a:spcBef>
              <a:spcAft>
                <a:spcPts val="600"/>
              </a:spcAft>
              <a:buNone/>
            </a:pPr>
            <a:r>
              <a:rPr lang="en-US" sz="9600" dirty="0" err="1"/>
              <a:t>DiskPart</a:t>
            </a:r>
            <a:r>
              <a:rPr lang="en-US" sz="9600" dirty="0"/>
              <a:t> is a powerful Windows command‑line tool for managing disks, partitions, and volumes. It provides more advanced control beyond the Disk Management tool. It works with disks, USB drives, SD cards .</a:t>
            </a:r>
          </a:p>
          <a:p>
            <a:pPr>
              <a:lnSpc>
                <a:spcPct val="120000"/>
              </a:lnSpc>
              <a:spcBef>
                <a:spcPts val="0"/>
              </a:spcBef>
              <a:spcAft>
                <a:spcPts val="600"/>
              </a:spcAft>
            </a:pPr>
            <a:r>
              <a:rPr lang="en-US" sz="9600" b="1" dirty="0"/>
              <a:t>WARNING: </a:t>
            </a:r>
            <a:r>
              <a:rPr lang="en-US" sz="9600" dirty="0"/>
              <a:t>Immediate execution (no undo). It can wipe data instantly. Be VERY careful.</a:t>
            </a:r>
          </a:p>
          <a:p>
            <a:pPr>
              <a:lnSpc>
                <a:spcPct val="120000"/>
              </a:lnSpc>
              <a:spcBef>
                <a:spcPts val="0"/>
              </a:spcBef>
              <a:spcAft>
                <a:spcPts val="600"/>
              </a:spcAft>
            </a:pPr>
            <a:r>
              <a:rPr lang="en-US" sz="9600" b="1" dirty="0"/>
              <a:t>How to use: </a:t>
            </a:r>
            <a:r>
              <a:rPr lang="en-US" sz="9600" dirty="0"/>
              <a:t>Open CMD and run the command `</a:t>
            </a:r>
            <a:r>
              <a:rPr lang="en-US" sz="9600" dirty="0" err="1"/>
              <a:t>diskpart</a:t>
            </a:r>
            <a:r>
              <a:rPr lang="en-US" sz="9600" dirty="0"/>
              <a:t>`</a:t>
            </a:r>
          </a:p>
          <a:p>
            <a:pPr>
              <a:lnSpc>
                <a:spcPct val="120000"/>
              </a:lnSpc>
              <a:spcBef>
                <a:spcPts val="0"/>
              </a:spcBef>
              <a:spcAft>
                <a:spcPts val="600"/>
              </a:spcAft>
            </a:pPr>
            <a:r>
              <a:rPr lang="en-US" sz="9600" dirty="0"/>
              <a:t>When </a:t>
            </a:r>
            <a:r>
              <a:rPr lang="en-US" sz="9600" dirty="0" err="1"/>
              <a:t>DiskPart</a:t>
            </a:r>
            <a:r>
              <a:rPr lang="en-US" sz="9600" dirty="0"/>
              <a:t> is open, we can use the following commands:</a:t>
            </a:r>
          </a:p>
          <a:p>
            <a:pPr lvl="1">
              <a:lnSpc>
                <a:spcPct val="120000"/>
              </a:lnSpc>
              <a:spcBef>
                <a:spcPts val="0"/>
              </a:spcBef>
              <a:spcAft>
                <a:spcPts val="600"/>
              </a:spcAft>
            </a:pPr>
            <a:r>
              <a:rPr lang="en-US" sz="8000" dirty="0"/>
              <a:t>`</a:t>
            </a:r>
            <a:r>
              <a:rPr lang="en-US" sz="9600" dirty="0"/>
              <a:t>list disk` – show all disks  </a:t>
            </a:r>
          </a:p>
          <a:p>
            <a:pPr lvl="1">
              <a:lnSpc>
                <a:spcPct val="120000"/>
              </a:lnSpc>
              <a:spcBef>
                <a:spcPts val="0"/>
              </a:spcBef>
              <a:spcAft>
                <a:spcPts val="600"/>
              </a:spcAft>
            </a:pPr>
            <a:r>
              <a:rPr lang="en-US" sz="9600" dirty="0"/>
              <a:t>`select disk X` – choose a disk  </a:t>
            </a:r>
          </a:p>
          <a:p>
            <a:pPr lvl="1">
              <a:lnSpc>
                <a:spcPct val="120000"/>
              </a:lnSpc>
              <a:spcBef>
                <a:spcPts val="0"/>
              </a:spcBef>
              <a:spcAft>
                <a:spcPts val="600"/>
              </a:spcAft>
            </a:pPr>
            <a:r>
              <a:rPr lang="en-US" sz="9600" dirty="0"/>
              <a:t>`list partition` – show partitions  </a:t>
            </a:r>
          </a:p>
          <a:p>
            <a:pPr lvl="1">
              <a:lnSpc>
                <a:spcPct val="120000"/>
              </a:lnSpc>
              <a:spcBef>
                <a:spcPts val="0"/>
              </a:spcBef>
              <a:spcAft>
                <a:spcPts val="600"/>
              </a:spcAft>
            </a:pPr>
            <a:r>
              <a:rPr lang="en-US" sz="9600" dirty="0"/>
              <a:t>`clean` – erase selected disk (WARNING: destructive)  </a:t>
            </a:r>
          </a:p>
          <a:p>
            <a:pPr lvl="1">
              <a:lnSpc>
                <a:spcPct val="120000"/>
              </a:lnSpc>
              <a:spcBef>
                <a:spcPts val="0"/>
              </a:spcBef>
              <a:spcAft>
                <a:spcPts val="600"/>
              </a:spcAft>
            </a:pPr>
            <a:r>
              <a:rPr lang="en-US" sz="9600" dirty="0"/>
              <a:t>`create partition primary` – create new partition  </a:t>
            </a:r>
          </a:p>
          <a:p>
            <a:pPr lvl="1">
              <a:lnSpc>
                <a:spcPct val="120000"/>
              </a:lnSpc>
              <a:spcBef>
                <a:spcPts val="0"/>
              </a:spcBef>
              <a:spcAft>
                <a:spcPts val="600"/>
              </a:spcAft>
            </a:pPr>
            <a:r>
              <a:rPr lang="en-US" sz="9600" dirty="0"/>
              <a:t>`format fs=</a:t>
            </a:r>
            <a:r>
              <a:rPr lang="en-US" sz="9600" dirty="0" err="1"/>
              <a:t>ntfs</a:t>
            </a:r>
            <a:r>
              <a:rPr lang="en-US" sz="9600" dirty="0"/>
              <a:t> quick` – quick format  </a:t>
            </a:r>
          </a:p>
          <a:p>
            <a:pPr lvl="1">
              <a:lnSpc>
                <a:spcPct val="120000"/>
              </a:lnSpc>
              <a:spcBef>
                <a:spcPts val="0"/>
              </a:spcBef>
              <a:spcAft>
                <a:spcPts val="600"/>
              </a:spcAft>
            </a:pPr>
            <a:r>
              <a:rPr lang="en-US" sz="9600" dirty="0"/>
              <a:t>`assign letter=F` – assign drive letter</a:t>
            </a:r>
          </a:p>
        </p:txBody>
      </p:sp>
    </p:spTree>
    <p:extLst>
      <p:ext uri="{BB962C8B-B14F-4D97-AF65-F5344CB8AC3E}">
        <p14:creationId xmlns:p14="http://schemas.microsoft.com/office/powerpoint/2010/main" val="12646161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01BA8D7C-5EF8-4C4F-9470-A725DA6BF5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625" y="0"/>
            <a:ext cx="9038928" cy="10494636"/>
          </a:xfrm>
          <a:prstGeom prst="rect">
            <a:avLst/>
          </a:prstGeom>
        </p:spPr>
      </p:pic>
      <p:sp>
        <p:nvSpPr>
          <p:cNvPr id="5" name="TextBox 4">
            <a:extLst>
              <a:ext uri="{FF2B5EF4-FFF2-40B4-BE49-F238E27FC236}">
                <a16:creationId xmlns:a16="http://schemas.microsoft.com/office/drawing/2014/main" id="{56A4E989-2FFC-4BE7-8DFB-453C4AE0096A}"/>
              </a:ext>
            </a:extLst>
          </p:cNvPr>
          <p:cNvSpPr txBox="1"/>
          <p:nvPr/>
        </p:nvSpPr>
        <p:spPr>
          <a:xfrm>
            <a:off x="3852825" y="6681750"/>
            <a:ext cx="5086350" cy="230832"/>
          </a:xfrm>
          <a:prstGeom prst="rect">
            <a:avLst/>
          </a:prstGeom>
          <a:noFill/>
        </p:spPr>
        <p:txBody>
          <a:bodyPr wrap="square" rtlCol="0">
            <a:spAutoFit/>
          </a:bodyPr>
          <a:lstStyle/>
          <a:p>
            <a:r>
              <a:rPr lang="en-GB" sz="900" dirty="0">
                <a:hlinkClick r:id="rId3" tooltip="http://chkchaitu.blogspot.com/2011/10/create-bootable-usb-to-install-windows.html"/>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69814683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Windows Script Host (WSH)</a:t>
            </a:r>
            <a:endParaRPr lang="en-GB"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3336" y="1781581"/>
            <a:ext cx="11547110" cy="4297001"/>
          </a:xfrm>
          <a:solidFill>
            <a:schemeClr val="bg1">
              <a:lumMod val="75000"/>
            </a:schemeClr>
          </a:solidFill>
        </p:spPr>
        <p:txBody>
          <a:bodyPr>
            <a:noAutofit/>
          </a:bodyPr>
          <a:lstStyle/>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WSH Tutorial: </a:t>
            </a:r>
            <a:br>
              <a:rPr lang="en-GB" sz="3200" b="1" dirty="0">
                <a:latin typeface="Courier New" panose="02070309020205020404" pitchFamily="49" charset="0"/>
                <a:cs typeface="Courier New" panose="02070309020205020404" pitchFamily="49" charset="0"/>
              </a:rPr>
            </a:br>
            <a:r>
              <a:rPr lang="en-US" sz="3200" dirty="0">
                <a:hlinkClick r:id="rId3"/>
              </a:rPr>
              <a:t>A Windows Scripting Host Tutorial</a:t>
            </a:r>
            <a:endParaRPr lang="en-US" sz="3200" dirty="0"/>
          </a:p>
          <a:p>
            <a:pPr fontAlgn="base">
              <a:lnSpc>
                <a:spcPct val="107000"/>
              </a:lnSpc>
              <a:tabLst>
                <a:tab pos="457200" algn="l"/>
              </a:tabLst>
            </a:pPr>
            <a:r>
              <a:rPr lang="en-US" sz="3200" b="1" dirty="0" err="1">
                <a:latin typeface="Courier New" panose="02070309020205020404" pitchFamily="49" charset="0"/>
                <a:cs typeface="Courier New" panose="02070309020205020404" pitchFamily="49" charset="0"/>
              </a:rPr>
              <a:t>Wscript</a:t>
            </a:r>
            <a:r>
              <a:rPr lang="en-US" sz="3200" b="1" dirty="0">
                <a:latin typeface="Courier New" panose="02070309020205020404" pitchFamily="49" charset="0"/>
                <a:cs typeface="Courier New" panose="02070309020205020404" pitchFamily="49" charset="0"/>
              </a:rPr>
              <a:t>: </a:t>
            </a:r>
            <a:br>
              <a:rPr lang="en-US" sz="3200" b="1" dirty="0">
                <a:latin typeface="Courier New" panose="02070309020205020404" pitchFamily="49" charset="0"/>
                <a:cs typeface="Courier New" panose="02070309020205020404" pitchFamily="49" charset="0"/>
              </a:rPr>
            </a:br>
            <a:r>
              <a:rPr lang="en-GB" sz="3200" dirty="0" err="1">
                <a:hlinkClick r:id="rId4"/>
              </a:rPr>
              <a:t>wscript</a:t>
            </a:r>
            <a:r>
              <a:rPr lang="en-GB" sz="3200" dirty="0">
                <a:hlinkClick r:id="rId4"/>
              </a:rPr>
              <a:t> | Microsoft Learn</a:t>
            </a:r>
            <a:endParaRPr lang="en-US" sz="3200" dirty="0"/>
          </a:p>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Introduction &amp; Overview: </a:t>
            </a:r>
            <a:r>
              <a:rPr lang="en-GB" sz="3200" dirty="0">
                <a:hlinkClick r:id="rId5"/>
              </a:rPr>
              <a:t>Windows Script Host - Wikipedia</a:t>
            </a:r>
            <a:endParaRPr lang="en-GB" sz="3200"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26619141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4234" y="557784"/>
            <a:ext cx="3505495" cy="1622321"/>
          </a:xfrm>
        </p:spPr>
        <p:txBody>
          <a:bodyPr>
            <a:normAutofit/>
          </a:bodyPr>
          <a:lstStyle/>
          <a:p>
            <a:r>
              <a:rPr lang="en-GB" b="1" dirty="0"/>
              <a:t>For Reference.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2787" y="1838794"/>
            <a:ext cx="3821836" cy="3785419"/>
          </a:xfrm>
        </p:spPr>
        <p:txBody>
          <a:bodyPr>
            <a:normAutofit/>
          </a:bodyPr>
          <a:lstStyle/>
          <a:p>
            <a:pPr>
              <a:spcBef>
                <a:spcPts val="600"/>
              </a:spcBef>
            </a:pPr>
            <a:r>
              <a:rPr lang="en-GB" dirty="0"/>
              <a:t>For a basic Batch video tutorial on YouTube </a:t>
            </a:r>
            <a:r>
              <a:rPr lang="en-GB" dirty="0">
                <a:hlinkClick r:id="rId3"/>
              </a:rPr>
              <a:t>click-here</a:t>
            </a:r>
            <a:r>
              <a:rPr lang="en-GB" dirty="0"/>
              <a:t>.</a:t>
            </a:r>
          </a:p>
          <a:p>
            <a:pPr>
              <a:spcBef>
                <a:spcPts val="600"/>
              </a:spcBef>
            </a:pPr>
            <a:r>
              <a:rPr lang="en-GB" dirty="0"/>
              <a:t>For a batch script tutorial series </a:t>
            </a:r>
            <a:r>
              <a:rPr lang="en-GB" dirty="0">
                <a:hlinkClick r:id="rId4"/>
              </a:rPr>
              <a:t>click-here</a:t>
            </a:r>
            <a:r>
              <a:rPr lang="en-GB" dirty="0"/>
              <a:t>.</a:t>
            </a:r>
          </a:p>
        </p:txBody>
      </p:sp>
      <p:sp>
        <p:nvSpPr>
          <p:cNvPr id="21" name="Rectangle 2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electronics, indoor, white&#10;&#10;Description automatically generated">
            <a:extLst>
              <a:ext uri="{FF2B5EF4-FFF2-40B4-BE49-F238E27FC236}">
                <a16:creationId xmlns:a16="http://schemas.microsoft.com/office/drawing/2014/main" id="{7963F897-8F8B-4CC7-8BB4-A740DC875E8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5239" y="807593"/>
            <a:ext cx="4300577" cy="5239568"/>
          </a:xfrm>
          <a:prstGeom prst="rect">
            <a:avLst/>
          </a:prstGeom>
          <a:effectLst/>
        </p:spPr>
      </p:pic>
      <p:sp>
        <p:nvSpPr>
          <p:cNvPr id="5" name="TextBox 4">
            <a:extLst>
              <a:ext uri="{FF2B5EF4-FFF2-40B4-BE49-F238E27FC236}">
                <a16:creationId xmlns:a16="http://schemas.microsoft.com/office/drawing/2014/main" id="{388A3E8E-103C-45E0-9B45-4E987F70EC75}"/>
              </a:ext>
            </a:extLst>
          </p:cNvPr>
          <p:cNvSpPr txBox="1"/>
          <p:nvPr/>
        </p:nvSpPr>
        <p:spPr>
          <a:xfrm>
            <a:off x="8125724" y="5847106"/>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azharreflections.blogspot.com/2012/02/m4t-tutorials-wiziq-live-classes.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012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3C00A6-67A7-4555-AA68-235BE879B373}">
  <ds:schemaRefs>
    <ds:schemaRef ds:uri="http://schemas.microsoft.com/sharepoint/v3/contenttype/forms"/>
  </ds:schemaRefs>
</ds:datastoreItem>
</file>

<file path=customXml/itemProps2.xml><?xml version="1.0" encoding="utf-8"?>
<ds:datastoreItem xmlns:ds="http://schemas.openxmlformats.org/officeDocument/2006/customXml" ds:itemID="{29BBEC2E-CBAC-4A98-8DE9-FBA018CE77B4}">
  <ds:schemaRefs>
    <ds:schemaRef ds:uri="http://purl.org/dc/terms/"/>
    <ds:schemaRef ds:uri="bf13d2f1-3fb4-4d24-806f-713eb38c1b0e"/>
    <ds:schemaRef ds:uri="http://www.w3.org/XML/1998/namespace"/>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a3276f14-397d-4ed7-b8c7-ece791485ff1"/>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3F883747-013C-417A-897A-8BB758600F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9515</TotalTime>
  <Words>9947</Words>
  <Application>Microsoft Office PowerPoint</Application>
  <PresentationFormat>Widescreen</PresentationFormat>
  <Paragraphs>910</Paragraphs>
  <Slides>78</Slides>
  <Notes>67</Notes>
  <HiddenSlides>0</HiddenSlides>
  <MMClips>1</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78</vt:i4>
      </vt:variant>
    </vt:vector>
  </HeadingPairs>
  <TitlesOfParts>
    <vt:vector size="95" baseType="lpstr">
      <vt:lpstr>Google Sans</vt:lpstr>
      <vt:lpstr>Helvetica Neue</vt:lpstr>
      <vt:lpstr>HelveticaNeueLight</vt:lpstr>
      <vt:lpstr>urw-din</vt:lpstr>
      <vt:lpstr>Aptos</vt:lpstr>
      <vt:lpstr>Arial</vt:lpstr>
      <vt:lpstr>Arial</vt:lpstr>
      <vt:lpstr>Calibri</vt:lpstr>
      <vt:lpstr>Calibri Light</vt:lpstr>
      <vt:lpstr>Courier New</vt:lpstr>
      <vt:lpstr>Lucida Console</vt:lpstr>
      <vt:lpstr>OCR A Extended</vt:lpstr>
      <vt:lpstr>Roboto</vt:lpstr>
      <vt:lpstr>Segoe UI</vt:lpstr>
      <vt:lpstr>Symbol</vt:lpstr>
      <vt:lpstr>Times New Roman</vt:lpstr>
      <vt:lpstr>Office Theme</vt:lpstr>
      <vt:lpstr>OS Fundamentals 4: Batch / Bat Scripting </vt:lpstr>
      <vt:lpstr> OS Lecture 4: Bat coding</vt:lpstr>
      <vt:lpstr>Topics:</vt:lpstr>
      <vt:lpstr>PowerPoint Presentation</vt:lpstr>
      <vt:lpstr>Lecture Activity: Key syntax areas of Batch?</vt:lpstr>
      <vt:lpstr>Lecture and tutorial</vt:lpstr>
      <vt:lpstr>Introduction: Bat scripting</vt:lpstr>
      <vt:lpstr>Introduction: BATCH</vt:lpstr>
      <vt:lpstr>Bat files</vt:lpstr>
      <vt:lpstr>Show: A basic Bat file: ECHO Hello World</vt:lpstr>
      <vt:lpstr>Show: Open &amp; run a Bat file (OS 5 - 1 Hello World)</vt:lpstr>
      <vt:lpstr>Bg. Basic Batch commands explained</vt:lpstr>
      <vt:lpstr>Bg. Code comments</vt:lpstr>
      <vt:lpstr>Bat: Variables</vt:lpstr>
      <vt:lpstr>Bat: Variables</vt:lpstr>
      <vt:lpstr>Set and Print Variable values</vt:lpstr>
      <vt:lpstr>Show: Variables in Batch (OS 5 - 2 Variables)</vt:lpstr>
      <vt:lpstr>Show: Number variables &amp; + operator Show &amp; double click: OS 5 - 3 Numbers &amp; Operators</vt:lpstr>
      <vt:lpstr>Bg. Operators in Bat: Arithmetic operators</vt:lpstr>
      <vt:lpstr>Batch: Goto command</vt:lpstr>
      <vt:lpstr>Show: Goto command - OS 5 - 4 Goto command</vt:lpstr>
      <vt:lpstr>Batch: if else</vt:lpstr>
      <vt:lpstr>Example: if else</vt:lpstr>
      <vt:lpstr>Bg. If else statements</vt:lpstr>
      <vt:lpstr>Show: User input, if &amp; Goto commands File: OS 5 - 5 P switch, if and Goto commands</vt:lpstr>
      <vt:lpstr>Output: User input, if &amp; Goto commands</vt:lpstr>
      <vt:lpstr>Batch: Loops</vt:lpstr>
      <vt:lpstr>For Loop syntax</vt:lpstr>
      <vt:lpstr>Bg. For Loop: iterate through values</vt:lpstr>
      <vt:lpstr>Bg. Example for Loop: iterate through values &amp; files</vt:lpstr>
      <vt:lpstr>Example ‘for Loop’ back-up script</vt:lpstr>
      <vt:lpstr>Bg. Back-up script explained</vt:lpstr>
      <vt:lpstr>Bg. for loop for basic System Administration tasks</vt:lpstr>
      <vt:lpstr>Batch: Arrays</vt:lpstr>
      <vt:lpstr>Show: Arrays File: OS 5 - 6 Arrays</vt:lpstr>
      <vt:lpstr>Bg. Array values &amp; data types</vt:lpstr>
      <vt:lpstr>Bg. Array element structure</vt:lpstr>
      <vt:lpstr>Bg. Example: Array element structure</vt:lpstr>
      <vt:lpstr>Batch: Functions</vt:lpstr>
      <vt:lpstr>PowerPoint Presentation</vt:lpstr>
      <vt:lpstr>PowerPoint Presentation</vt:lpstr>
      <vt:lpstr>Calling Functions: Arguments &amp; Parameters</vt:lpstr>
      <vt:lpstr>PowerPoint Presentation</vt:lpstr>
      <vt:lpstr>Setting return values in a Function</vt:lpstr>
      <vt:lpstr>PowerPoint Presentation</vt:lpstr>
      <vt:lpstr>User input &amp; Bat Games</vt:lpstr>
      <vt:lpstr>Show: Basic Syntax for a Text Adventure Game</vt:lpstr>
      <vt:lpstr>PowerPoint Presentation</vt:lpstr>
      <vt:lpstr>Bg. Tips: Add the following to enhance the game</vt:lpstr>
      <vt:lpstr>Bg. Example Number Guessing Game using equivalency operators.</vt:lpstr>
      <vt:lpstr>Bg. Bat Symbol equivalency operators:</vt:lpstr>
      <vt:lpstr>Show: User Admin. Menu</vt:lpstr>
      <vt:lpstr>Review: WMIC tool &amp; Batch Scripts</vt:lpstr>
      <vt:lpstr>PowerPoint Presentation</vt:lpstr>
      <vt:lpstr>Network diagnostic: ipconfig, ping, tracert.</vt:lpstr>
      <vt:lpstr>Bg. ipconfig, ping, tracert and NET command.</vt:lpstr>
      <vt:lpstr>Net. &amp; CyberSec. Script ideas: System diagnosis &amp; hardening or Pen testing</vt:lpstr>
      <vt:lpstr>Review:</vt:lpstr>
      <vt:lpstr>Q&amp;A &amp; Register reminder</vt:lpstr>
      <vt:lpstr>The End.</vt:lpstr>
      <vt:lpstr>Bg. and Archive slides.</vt:lpstr>
      <vt:lpstr>Bg. From Microsoft: Command shell and PowerShell</vt:lpstr>
      <vt:lpstr>Bg. Types of Bat files in Windows OSs</vt:lpstr>
      <vt:lpstr>Bg. Batch today</vt:lpstr>
      <vt:lpstr>Bg. Finding &amp; editing your Bat files</vt:lpstr>
      <vt:lpstr>PowerPoint Presentation</vt:lpstr>
      <vt:lpstr>Call command</vt:lpstr>
      <vt:lpstr>Bg. Array element structure &amp; attributes</vt:lpstr>
      <vt:lpstr>Example: Array element structure</vt:lpstr>
      <vt:lpstr>Bg. Bat Sessions: Local and Global variables</vt:lpstr>
      <vt:lpstr>Bg. Variable Scope</vt:lpstr>
      <vt:lpstr>Bg. Command line arguments</vt:lpstr>
      <vt:lpstr>Bg. Example to check if a variable is defined or not</vt:lpstr>
      <vt:lpstr>Bg. Redirect: Dir output</vt:lpstr>
      <vt:lpstr>DiskPart tool </vt:lpstr>
      <vt:lpstr>PowerPoint Presentation</vt:lpstr>
      <vt:lpstr>Bg. Windows Script Host (WSH)</vt:lpstr>
      <vt:lpstr>For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Batch Scripting  / Bat programming.</dc:title>
  <dc:creator>James Williams</dc:creator>
  <cp:lastModifiedBy>James Williams</cp:lastModifiedBy>
  <cp:revision>72</cp:revision>
  <dcterms:created xsi:type="dcterms:W3CDTF">2021-02-25T17:48:45Z</dcterms:created>
  <dcterms:modified xsi:type="dcterms:W3CDTF">2026-03-05T18:22:46Z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