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71" r:id="rId7"/>
    <p:sldId id="269" r:id="rId8"/>
    <p:sldId id="262" r:id="rId9"/>
    <p:sldId id="258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63" autoAdjust="0"/>
    <p:restoredTop sz="87346" autoAdjust="0"/>
  </p:normalViewPr>
  <p:slideViewPr>
    <p:cSldViewPr snapToGrid="0">
      <p:cViewPr varScale="1">
        <p:scale>
          <a:sx n="97" d="100"/>
          <a:sy n="97" d="100"/>
        </p:scale>
        <p:origin x="11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2/26/25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-v0Owkc0uGQ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4ySv2CtBtU" TargetMode="External"/><Relationship Id="rId2" Type="http://schemas.openxmlformats.org/officeDocument/2006/relationships/hyperlink" Target="https://www.bbc.co.uk/news/av/uk-3730080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zNXUzAqca8" TargetMode="External"/><Relationship Id="rId2" Type="http://schemas.openxmlformats.org/officeDocument/2006/relationships/hyperlink" Target="https://www.youtube.com/watch?v=K-Oy3IGTj9Q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hyperlink" Target="https://www.bbc.co.uk/news/business-54429713" TargetMode="External"/><Relationship Id="rId4" Type="http://schemas.openxmlformats.org/officeDocument/2006/relationships/hyperlink" Target="https://www.youtube.com/watch?v=Qv_NChcS29Q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xlRgBvYFxT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Exergaming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1106890"/>
          </a:xfrm>
        </p:spPr>
        <p:txBody>
          <a:bodyPr>
            <a:normAutofit/>
          </a:bodyPr>
          <a:lstStyle/>
          <a:p>
            <a:r>
              <a:rPr lang="en-GB" dirty="0"/>
              <a:t>BMHN4002 Introduction to Health and Exercise Psychology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1075" y="197135"/>
            <a:ext cx="6041036" cy="447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586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8" y="2220686"/>
            <a:ext cx="5636313" cy="429768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 1. </a:t>
            </a:r>
            <a:r>
              <a:rPr lang="en-GB" b="1" dirty="0"/>
              <a:t>MIRA - The benefits of </a:t>
            </a:r>
            <a:r>
              <a:rPr lang="en-GB" b="1" dirty="0" err="1"/>
              <a:t>exergames</a:t>
            </a:r>
            <a:r>
              <a:rPr lang="en-GB" b="1" dirty="0"/>
              <a:t> for older people</a:t>
            </a:r>
            <a:endParaRPr lang="en-GB" dirty="0"/>
          </a:p>
          <a:p>
            <a:r>
              <a:rPr lang="en-GB" dirty="0">
                <a:hlinkClick r:id="rId2" tooltip="MIRA - The benefits of exergames for older people"/>
              </a:rPr>
              <a:t>https://www.youtube.com/watch?v=-v0Owkc0uGQ</a:t>
            </a:r>
            <a:endParaRPr lang="en-GB" dirty="0"/>
          </a:p>
          <a:p>
            <a:r>
              <a:rPr lang="en-GB" dirty="0"/>
              <a:t>MIRA is a digital platform that uses motion tracking sensors to gamify physical therapy and increase patient compliance. </a:t>
            </a:r>
          </a:p>
          <a:p>
            <a:r>
              <a:rPr lang="en-GB" dirty="0"/>
              <a:t>The solution is a software platform that turns physical and cognitive exercises into clinical </a:t>
            </a:r>
            <a:r>
              <a:rPr lang="en-GB" dirty="0" err="1"/>
              <a:t>exergames</a:t>
            </a:r>
            <a:r>
              <a:rPr lang="en-GB" dirty="0"/>
              <a:t>, making therapy more convenient and easier to follow. </a:t>
            </a:r>
          </a:p>
          <a:p>
            <a:r>
              <a:rPr lang="en-GB" dirty="0"/>
              <a:t>It is designed as a tool for therapists, using motion tracking sensors to engage patients in their therapy, while </a:t>
            </a:r>
            <a:r>
              <a:rPr lang="en-GB" dirty="0" err="1"/>
              <a:t>assesing</a:t>
            </a:r>
            <a:r>
              <a:rPr lang="en-GB" dirty="0"/>
              <a:t> and reporting patient compliance. </a:t>
            </a:r>
          </a:p>
          <a:p>
            <a:r>
              <a:rPr lang="en-GB" dirty="0"/>
              <a:t>MIRA has been successfully used in orthopaedic and neurological therapy for both children and adults, as well as in falls prevention and active ageing programmes for the elderly. </a:t>
            </a:r>
          </a:p>
          <a:p>
            <a:r>
              <a:rPr lang="en-GB" dirty="0"/>
              <a:t>MIRA contains over 450+ </a:t>
            </a:r>
            <a:r>
              <a:rPr lang="en-GB" dirty="0" err="1"/>
              <a:t>exergames</a:t>
            </a:r>
            <a:r>
              <a:rPr lang="en-GB" dirty="0"/>
              <a:t>, along with assessment tools, </a:t>
            </a:r>
            <a:r>
              <a:rPr lang="en-GB" dirty="0" err="1"/>
              <a:t>cognigames</a:t>
            </a:r>
            <a:r>
              <a:rPr lang="en-GB" dirty="0"/>
              <a:t> and custom exercises. The content is clinically built based on input and feedback from therapists and patients and is continuously expanded and improved through periodic application updates.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557555" y="401858"/>
            <a:ext cx="5159828" cy="27997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7555" y="3652066"/>
            <a:ext cx="5159828" cy="271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13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2. '</a:t>
            </a:r>
            <a:r>
              <a:rPr lang="en-GB" b="1" dirty="0" err="1"/>
              <a:t>Exergames</a:t>
            </a:r>
            <a:r>
              <a:rPr lang="en-GB" b="1" dirty="0"/>
              <a:t>' could transform the lives of older people</a:t>
            </a:r>
            <a:endParaRPr lang="en-GB" dirty="0"/>
          </a:p>
          <a:p>
            <a:r>
              <a:rPr lang="en-GB" dirty="0">
                <a:hlinkClick r:id="rId2" tooltip="'Exergames' could transform the lives of older people"/>
              </a:rPr>
              <a:t>https://www.bbc.co.uk/news/av/uk-37300808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3. The Serious Fun of Exergaming | </a:t>
            </a:r>
            <a:r>
              <a:rPr lang="en-GB" b="1" dirty="0" err="1"/>
              <a:t>Dr.</a:t>
            </a:r>
            <a:r>
              <a:rPr lang="en-GB" b="1" dirty="0"/>
              <a:t> Amanda </a:t>
            </a:r>
            <a:r>
              <a:rPr lang="en-GB" b="1" dirty="0" err="1"/>
              <a:t>Staiano</a:t>
            </a:r>
            <a:r>
              <a:rPr lang="en-GB" b="1" dirty="0"/>
              <a:t> | </a:t>
            </a:r>
            <a:r>
              <a:rPr lang="en-GB" b="1" dirty="0" err="1"/>
              <a:t>TEDxLSU</a:t>
            </a:r>
            <a:endParaRPr lang="en-GB" dirty="0"/>
          </a:p>
          <a:p>
            <a:r>
              <a:rPr lang="en-GB" dirty="0">
                <a:hlinkClick r:id="rId3" tooltip="The Serious Fun of Exergaming | Dr. Amanda Staiano | TEDxLSU"/>
              </a:rPr>
              <a:t>https://www.youtube.com/watch?v=Q4ySv2CtBtU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085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292532"/>
            <a:ext cx="5189856" cy="41670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4. Example of an exergaming facility within a community.</a:t>
            </a:r>
            <a:endParaRPr lang="en-GB" dirty="0"/>
          </a:p>
          <a:p>
            <a:r>
              <a:rPr lang="en-GB" dirty="0">
                <a:hlinkClick r:id="rId2" tooltip="Example of an exergaming facility within a community."/>
              </a:rPr>
              <a:t>https://www.youtube.com/watch?v=K-Oy3IGTj9Q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5. Myths of Exergaming interview - EDUCA 2021 (Researchers from Finland - with subtitles)</a:t>
            </a:r>
          </a:p>
          <a:p>
            <a:r>
              <a:rPr lang="en-GB" dirty="0">
                <a:hlinkClick r:id="rId3"/>
              </a:rPr>
              <a:t>https://www.youtube.com/watch?v=izNXUzAqca8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MIRA Rehab | NHS</a:t>
            </a:r>
          </a:p>
          <a:p>
            <a:r>
              <a:rPr lang="en-GB" dirty="0">
                <a:hlinkClick r:id="rId4"/>
              </a:rPr>
              <a:t>https://www.youtube.com/watch?v=Qv_NChcS29Q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Running apps with creative stories to follow!</a:t>
            </a:r>
            <a:endParaRPr lang="en-GB" dirty="0"/>
          </a:p>
          <a:p>
            <a:r>
              <a:rPr lang="en-GB" dirty="0">
                <a:hlinkClick r:id="rId5" tooltip="Running apps with creative stories to follow!"/>
              </a:rPr>
              <a:t>https://www.bbc.co.uk/news/business-54429713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6"/>
          <a:stretch>
            <a:fillRect/>
          </a:stretch>
        </p:blipFill>
        <p:spPr>
          <a:xfrm>
            <a:off x="6704057" y="2174874"/>
            <a:ext cx="5194300" cy="385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173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781" y="489515"/>
            <a:ext cx="10571998" cy="970450"/>
          </a:xfrm>
        </p:spPr>
        <p:txBody>
          <a:bodyPr/>
          <a:lstStyle/>
          <a:p>
            <a:r>
              <a:rPr lang="en-GB" dirty="0"/>
              <a:t>Phone based running apps / games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Zombies run / Zombies run couch to 5km</a:t>
            </a:r>
          </a:p>
          <a:p>
            <a:r>
              <a:rPr lang="en-GB" dirty="0">
                <a:hlinkClick r:id="rId2"/>
              </a:rPr>
              <a:t>https://www.youtube.com/watch?v=xlRgBvYFxTo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Pokemon</a:t>
            </a:r>
            <a:r>
              <a:rPr lang="en-GB" dirty="0"/>
              <a:t> Go</a:t>
            </a:r>
          </a:p>
          <a:p>
            <a:r>
              <a:rPr lang="en-GB" dirty="0"/>
              <a:t>Home workouts – e.g. The Body Coach (monthly cost) / Nike Training Club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B0F0"/>
                </a:solidFill>
              </a:rPr>
              <a:t>Task: Select two apps that you are not familiar with to have a look at…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B0F0"/>
                </a:solidFill>
              </a:rPr>
              <a:t>What is the attraction of the app? Links to motivation…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9562" y="1941013"/>
            <a:ext cx="2416628" cy="1614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6388" y="1941013"/>
            <a:ext cx="2272528" cy="161448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6388" y="319709"/>
            <a:ext cx="2272528" cy="15003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6388" y="5206113"/>
            <a:ext cx="2272528" cy="141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189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712" y="679535"/>
            <a:ext cx="10571998" cy="970450"/>
          </a:xfrm>
        </p:spPr>
        <p:txBody>
          <a:bodyPr/>
          <a:lstStyle/>
          <a:p>
            <a:r>
              <a:rPr lang="en-GB" dirty="0"/>
              <a:t>Task: Different population groups and exergaming...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the benefits for using </a:t>
            </a:r>
            <a:r>
              <a:rPr lang="en-GB" dirty="0" err="1"/>
              <a:t>exergames</a:t>
            </a:r>
            <a:r>
              <a:rPr lang="en-GB" dirty="0"/>
              <a:t> with one of the following population groups: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Adults undertaking rehabilitation - physiotherapy</a:t>
            </a:r>
          </a:p>
          <a:p>
            <a:pPr lvl="1"/>
            <a:r>
              <a:rPr lang="en-GB" dirty="0"/>
              <a:t>School age children</a:t>
            </a:r>
          </a:p>
          <a:p>
            <a:pPr lvl="1"/>
            <a:r>
              <a:rPr lang="en-GB" dirty="0"/>
              <a:t>Dementia (e.g. Alzheimer's disease)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0932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ONE</a:t>
            </a:r>
            <a:r>
              <a:rPr lang="en-GB" i="1" dirty="0"/>
              <a:t> </a:t>
            </a:r>
            <a:r>
              <a:rPr lang="en-GB" dirty="0"/>
              <a:t>articles to read (choose whichever interest you most from the folder provided) on the topic of exergaming.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the proposed benefits of exergaming for the population / activity type of your choice.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1266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5" ma:contentTypeDescription="Create a new document." ma:contentTypeScope="" ma:versionID="3801c29c4181eabd5483646868fad17d">
  <xsd:schema xmlns:xsd="http://www.w3.org/2001/XMLSchema" xmlns:xs="http://www.w3.org/2001/XMLSchema" xmlns:p="http://schemas.microsoft.com/office/2006/metadata/properties" xmlns:ns3="696490a5-0429-499a-a254-a60426c02ef0" xmlns:ns4="d2d6d51c-be45-489c-bfaa-c0c3d4c0c982" targetNamespace="http://schemas.microsoft.com/office/2006/metadata/properties" ma:root="true" ma:fieldsID="a95844376ff5a3462784c0913ff1468e" ns3:_="" ns4:_="">
    <xsd:import namespace="696490a5-0429-499a-a254-a60426c02ef0"/>
    <xsd:import namespace="d2d6d51c-be45-489c-bfaa-c0c3d4c0c98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1BB5A04F-6EDD-4DE1-9F17-36224EA54D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6490a5-0429-499a-a254-a60426c02ef0"/>
    <ds:schemaRef ds:uri="d2d6d51c-be45-489c-bfaa-c0c3d4c0c98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1705CE-1AC1-41CA-AA02-67E9FFF3E65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63B8CB-6670-4489-863A-E90E76B8F09C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d2d6d51c-be45-489c-bfaa-c0c3d4c0c982"/>
    <ds:schemaRef ds:uri="696490a5-0429-499a-a254-a60426c02ef0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580</TotalTime>
  <Words>483</Words>
  <Application>Microsoft Macintosh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2</vt:lpstr>
      <vt:lpstr>Quotable</vt:lpstr>
      <vt:lpstr>Exergaming</vt:lpstr>
      <vt:lpstr>Media</vt:lpstr>
      <vt:lpstr>PowerPoint Presentation</vt:lpstr>
      <vt:lpstr>PowerPoint Presentation</vt:lpstr>
      <vt:lpstr>Phone based running apps / games</vt:lpstr>
      <vt:lpstr>Task: Different population groups and exergaming...</vt:lpstr>
      <vt:lpstr>Task: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Exergaming</dc:title>
  <dc:creator>Administrator</dc:creator>
  <cp:lastModifiedBy>Alison Connaughton</cp:lastModifiedBy>
  <cp:revision>23</cp:revision>
  <dcterms:created xsi:type="dcterms:W3CDTF">2021-11-15T11:47:13Z</dcterms:created>
  <dcterms:modified xsi:type="dcterms:W3CDTF">2025-02-26T17:03:11Z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