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0"/>
  </p:notesMasterIdLst>
  <p:handoutMasterIdLst>
    <p:handoutMasterId r:id="rId21"/>
  </p:handoutMasterIdLst>
  <p:sldIdLst>
    <p:sldId id="256" r:id="rId5"/>
    <p:sldId id="302" r:id="rId6"/>
    <p:sldId id="303" r:id="rId7"/>
    <p:sldId id="280" r:id="rId8"/>
    <p:sldId id="301" r:id="rId9"/>
    <p:sldId id="305" r:id="rId10"/>
    <p:sldId id="310" r:id="rId11"/>
    <p:sldId id="307" r:id="rId12"/>
    <p:sldId id="309" r:id="rId13"/>
    <p:sldId id="311" r:id="rId14"/>
    <p:sldId id="312" r:id="rId15"/>
    <p:sldId id="313" r:id="rId16"/>
    <p:sldId id="314" r:id="rId17"/>
    <p:sldId id="315" r:id="rId18"/>
    <p:sldId id="281" r:id="rId19"/>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7296" userDrawn="1">
          <p15:clr>
            <a:srgbClr val="A4A3A4"/>
          </p15:clr>
        </p15:guide>
        <p15:guide id="2" pos="384" userDrawn="1">
          <p15:clr>
            <a:srgbClr val="A4A3A4"/>
          </p15:clr>
        </p15:guide>
        <p15:guide id="3" orient="horz" pos="528" userDrawn="1">
          <p15:clr>
            <a:srgbClr val="A4A3A4"/>
          </p15:clr>
        </p15:guide>
        <p15:guide id="4" orient="horz" pos="3552" userDrawn="1">
          <p15:clr>
            <a:srgbClr val="A4A3A4"/>
          </p15:clr>
        </p15:guide>
        <p15:guide id="5" orient="horz" pos="768" userDrawn="1">
          <p15:clr>
            <a:srgbClr val="A4A3A4"/>
          </p15:clr>
        </p15:guide>
        <p15:guide id="7" pos="4032" userDrawn="1">
          <p15:clr>
            <a:srgbClr val="A4A3A4"/>
          </p15:clr>
        </p15:guide>
        <p15:guide id="9" pos="3648" userDrawn="1">
          <p15:clr>
            <a:srgbClr val="A4A3A4"/>
          </p15:clr>
        </p15:guide>
        <p15:guide id="10" orient="horz" pos="1536" userDrawn="1">
          <p15:clr>
            <a:srgbClr val="A4A3A4"/>
          </p15:clr>
        </p15:guide>
        <p15:guide id="11" orient="horz" pos="187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1B196F-A6E7-4BED-967F-92CA528851BD}" v="39" dt="2025-10-19T15:46:23.7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5701"/>
  </p:normalViewPr>
  <p:slideViewPr>
    <p:cSldViewPr>
      <p:cViewPr varScale="1">
        <p:scale>
          <a:sx n="59" d="100"/>
          <a:sy n="59" d="100"/>
        </p:scale>
        <p:origin x="888" y="52"/>
      </p:cViewPr>
      <p:guideLst>
        <p:guide pos="7296"/>
        <p:guide pos="384"/>
        <p:guide orient="horz" pos="528"/>
        <p:guide orient="horz" pos="3552"/>
        <p:guide orient="horz" pos="768"/>
        <p:guide pos="4032"/>
        <p:guide pos="3648"/>
        <p:guide orient="horz" pos="1536"/>
        <p:guide orient="horz" pos="1872"/>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commentAuthors" Target="commentAuthors.xml"/><Relationship Id="rId27"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96DF4A1-647D-45ED-4039-DB1F96860E6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B45B069F-A8F2-8387-8C92-A2E5464B75D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7B9A61EB-FF9E-4DFB-84F9-0A80D58A0667}" type="datetimeFigureOut">
              <a:rPr lang="en-GB" smtClean="0"/>
              <a:t>19/10/2025</a:t>
            </a:fld>
            <a:endParaRPr lang="en-GB"/>
          </a:p>
        </p:txBody>
      </p:sp>
      <p:sp>
        <p:nvSpPr>
          <p:cNvPr id="4" name="Footer Placeholder 3">
            <a:extLst>
              <a:ext uri="{FF2B5EF4-FFF2-40B4-BE49-F238E27FC236}">
                <a16:creationId xmlns:a16="http://schemas.microsoft.com/office/drawing/2014/main" id="{3510553D-995D-EFE2-4EAC-170D76D0660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203C3C56-8BAD-E984-BB24-4EA71CA2EB6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4AAF311-A558-444C-927C-8328B655F972}" type="slidenum">
              <a:rPr lang="en-GB" smtClean="0"/>
              <a:t>‹#›</a:t>
            </a:fld>
            <a:endParaRPr lang="en-GB"/>
          </a:p>
        </p:txBody>
      </p:sp>
    </p:spTree>
    <p:extLst>
      <p:ext uri="{BB962C8B-B14F-4D97-AF65-F5344CB8AC3E}">
        <p14:creationId xmlns:p14="http://schemas.microsoft.com/office/powerpoint/2010/main" val="251321896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D5C88E34-8C8C-8747-BADB-40E1ACC00129}" type="datetimeFigureOut">
              <a:rPr lang="en-GB" smtClean="0"/>
              <a:t>19/10/2025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821E5FCA-B2DD-C941-A2C1-638939433487}" type="slidenum">
              <a:rPr lang="en-GB" smtClean="0"/>
              <a:t>‹#›</a:t>
            </a:fld>
            <a:endParaRPr lang="en-GB" dirty="0"/>
          </a:p>
        </p:txBody>
      </p:sp>
    </p:spTree>
    <p:extLst>
      <p:ext uri="{BB962C8B-B14F-4D97-AF65-F5344CB8AC3E}">
        <p14:creationId xmlns:p14="http://schemas.microsoft.com/office/powerpoint/2010/main" val="3524896418"/>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1</a:t>
            </a:fld>
            <a:endParaRPr lang="en-GB" dirty="0"/>
          </a:p>
        </p:txBody>
      </p:sp>
    </p:spTree>
    <p:extLst>
      <p:ext uri="{BB962C8B-B14F-4D97-AF65-F5344CB8AC3E}">
        <p14:creationId xmlns:p14="http://schemas.microsoft.com/office/powerpoint/2010/main" val="28820095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2</a:t>
            </a:fld>
            <a:endParaRPr lang="en-GB" dirty="0"/>
          </a:p>
        </p:txBody>
      </p:sp>
    </p:spTree>
    <p:extLst>
      <p:ext uri="{BB962C8B-B14F-4D97-AF65-F5344CB8AC3E}">
        <p14:creationId xmlns:p14="http://schemas.microsoft.com/office/powerpoint/2010/main" val="17156396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3</a:t>
            </a:fld>
            <a:endParaRPr lang="en-GB" dirty="0"/>
          </a:p>
        </p:txBody>
      </p:sp>
    </p:spTree>
    <p:extLst>
      <p:ext uri="{BB962C8B-B14F-4D97-AF65-F5344CB8AC3E}">
        <p14:creationId xmlns:p14="http://schemas.microsoft.com/office/powerpoint/2010/main" val="30394380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4</a:t>
            </a:fld>
            <a:endParaRPr lang="en-GB" dirty="0"/>
          </a:p>
        </p:txBody>
      </p:sp>
    </p:spTree>
    <p:extLst>
      <p:ext uri="{BB962C8B-B14F-4D97-AF65-F5344CB8AC3E}">
        <p14:creationId xmlns:p14="http://schemas.microsoft.com/office/powerpoint/2010/main" val="4247777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5</a:t>
            </a:fld>
            <a:endParaRPr lang="en-GB" dirty="0"/>
          </a:p>
        </p:txBody>
      </p:sp>
    </p:spTree>
    <p:extLst>
      <p:ext uri="{BB962C8B-B14F-4D97-AF65-F5344CB8AC3E}">
        <p14:creationId xmlns:p14="http://schemas.microsoft.com/office/powerpoint/2010/main" val="26166212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6</a:t>
            </a:fld>
            <a:endParaRPr lang="en-GB" dirty="0"/>
          </a:p>
        </p:txBody>
      </p:sp>
    </p:spTree>
    <p:extLst>
      <p:ext uri="{BB962C8B-B14F-4D97-AF65-F5344CB8AC3E}">
        <p14:creationId xmlns:p14="http://schemas.microsoft.com/office/powerpoint/2010/main" val="40144970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7</a:t>
            </a:fld>
            <a:endParaRPr lang="en-GB" dirty="0"/>
          </a:p>
        </p:txBody>
      </p:sp>
    </p:spTree>
    <p:extLst>
      <p:ext uri="{BB962C8B-B14F-4D97-AF65-F5344CB8AC3E}">
        <p14:creationId xmlns:p14="http://schemas.microsoft.com/office/powerpoint/2010/main" val="18514146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8</a:t>
            </a:fld>
            <a:endParaRPr lang="en-GB" dirty="0"/>
          </a:p>
        </p:txBody>
      </p:sp>
    </p:spTree>
    <p:extLst>
      <p:ext uri="{BB962C8B-B14F-4D97-AF65-F5344CB8AC3E}">
        <p14:creationId xmlns:p14="http://schemas.microsoft.com/office/powerpoint/2010/main" val="6657937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9</a:t>
            </a:fld>
            <a:endParaRPr lang="en-GB" dirty="0"/>
          </a:p>
        </p:txBody>
      </p:sp>
    </p:spTree>
    <p:extLst>
      <p:ext uri="{BB962C8B-B14F-4D97-AF65-F5344CB8AC3E}">
        <p14:creationId xmlns:p14="http://schemas.microsoft.com/office/powerpoint/2010/main" val="26607316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10</a:t>
            </a:fld>
            <a:endParaRPr lang="en-GB" dirty="0"/>
          </a:p>
        </p:txBody>
      </p:sp>
    </p:spTree>
    <p:extLst>
      <p:ext uri="{BB962C8B-B14F-4D97-AF65-F5344CB8AC3E}">
        <p14:creationId xmlns:p14="http://schemas.microsoft.com/office/powerpoint/2010/main" val="2275426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15</a:t>
            </a:fld>
            <a:endParaRPr lang="en-GB" dirty="0"/>
          </a:p>
        </p:txBody>
      </p:sp>
    </p:spTree>
    <p:extLst>
      <p:ext uri="{BB962C8B-B14F-4D97-AF65-F5344CB8AC3E}">
        <p14:creationId xmlns:p14="http://schemas.microsoft.com/office/powerpoint/2010/main" val="13066307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1734DBF-D33A-9B28-288C-C2DAB9E541E7}"/>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078992" y="1956816"/>
            <a:ext cx="10040112" cy="2387600"/>
          </a:xfrm>
        </p:spPr>
        <p:txBody>
          <a:bodyPr rtlCol="0" anchor="t">
            <a:noAutofit/>
          </a:bodyPr>
          <a:lstStyle>
            <a:lvl1pPr algn="l">
              <a:defRPr lang="en-GB" sz="9600" spc="300" baseline="0">
                <a:ln w="28575">
                  <a:solidFill>
                    <a:schemeClr val="tx1"/>
                  </a:solidFill>
                </a:ln>
                <a:noFill/>
              </a:defRPr>
            </a:lvl1pPr>
          </a:lstStyle>
          <a:p>
            <a:pPr rtl="0"/>
            <a:r>
              <a:rPr lang="en-GB"/>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078992" y="4901184"/>
            <a:ext cx="10040112" cy="1280160"/>
          </a:xfrm>
        </p:spPr>
        <p:txBody>
          <a:bodyPr rtlCol="0"/>
          <a:lstStyle>
            <a:lvl1pPr marL="0" indent="0" algn="l">
              <a:buNone/>
              <a:defRPr lang="en-GB" sz="2400" b="1" baseline="0">
                <a:latin typeface="+mn-lt"/>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1D3B0F0-DE71-18AB-7957-4CFA29C3A328}"/>
              </a:ext>
            </a:extLst>
          </p:cNvPr>
          <p:cNvPicPr>
            <a:picLocks noChangeAspect="1"/>
          </p:cNvPicPr>
          <p:nvPr userDrawn="1"/>
        </p:nvPicPr>
        <p:blipFill>
          <a:blip r:embed="rId2"/>
          <a:stretch>
            <a:fillRect/>
          </a:stretch>
        </p:blipFill>
        <p:spPr>
          <a:xfrm>
            <a:off x="0" y="857290"/>
            <a:ext cx="5797296" cy="6000710"/>
          </a:xfrm>
          <a:prstGeom prst="rect">
            <a:avLst/>
          </a:prstGeom>
        </p:spPr>
      </p:pic>
      <p:pic>
        <p:nvPicPr>
          <p:cNvPr id="8" name="Picture 7">
            <a:extLst>
              <a:ext uri="{FF2B5EF4-FFF2-40B4-BE49-F238E27FC236}">
                <a16:creationId xmlns:a16="http://schemas.microsoft.com/office/drawing/2014/main" id="{1F04770F-E995-EF98-B4D1-9F13733EEF07}"/>
              </a:ext>
            </a:extLst>
          </p:cNvPr>
          <p:cNvPicPr>
            <a:picLocks noChangeAspect="1"/>
          </p:cNvPicPr>
          <p:nvPr userDrawn="1"/>
        </p:nvPicPr>
        <p:blipFill>
          <a:blip r:embed="rId3"/>
          <a:stretch>
            <a:fillRect/>
          </a:stretch>
        </p:blipFill>
        <p:spPr>
          <a:xfrm>
            <a:off x="8763000" y="0"/>
            <a:ext cx="3429000" cy="6807199"/>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rtlCol="0"/>
          <a:lstStyle>
            <a:lvl1pPr algn="r">
              <a:defRPr lang="en-GB" sz="4800" cap="all" spc="400" baseline="0"/>
            </a:lvl1pPr>
          </a:lstStyle>
          <a:p>
            <a:pPr rtl="0"/>
            <a:r>
              <a:rPr lang="en-GB"/>
              <a:t>Click to edit Master title style</a:t>
            </a:r>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rtlCol="0" anchor="ctr"/>
          <a:lstStyle>
            <a:lvl1pPr marL="0" indent="0">
              <a:lnSpc>
                <a:spcPct val="100000"/>
              </a:lnSpc>
              <a:spcBef>
                <a:spcPts val="1000"/>
              </a:spcBef>
              <a:buNone/>
              <a:defRPr lang="en-GB" sz="2400" b="1" spc="200" baseline="0"/>
            </a:lvl1pPr>
            <a:lvl2pPr marL="228600">
              <a:lnSpc>
                <a:spcPct val="150000"/>
              </a:lnSpc>
              <a:spcBef>
                <a:spcPts val="1000"/>
              </a:spcBef>
              <a:defRPr lang="en-GB" sz="2400" spc="100" baseline="0"/>
            </a:lvl2pPr>
            <a:lvl3pPr marL="457200">
              <a:lnSpc>
                <a:spcPct val="150000"/>
              </a:lnSpc>
              <a:spcBef>
                <a:spcPts val="1000"/>
              </a:spcBef>
              <a:defRPr lang="en-GB" sz="2400" spc="100" baseline="0"/>
            </a:lvl3pPr>
            <a:lvl4pPr marL="685800">
              <a:lnSpc>
                <a:spcPct val="150000"/>
              </a:lnSpc>
              <a:spcBef>
                <a:spcPts val="1000"/>
              </a:spcBef>
              <a:defRPr lang="en-GB" sz="2400" spc="100" baseline="0"/>
            </a:lvl4pPr>
            <a:lvl5pPr marL="914400">
              <a:lnSpc>
                <a:spcPct val="150000"/>
              </a:lnSpc>
              <a:spcBef>
                <a:spcPts val="1000"/>
              </a:spcBef>
              <a:defRPr lang="en-GB" sz="24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17844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0328C38-4E83-27EA-9D01-DDDF734988CA}"/>
              </a:ext>
            </a:extLst>
          </p:cNvPr>
          <p:cNvPicPr>
            <a:picLocks noChangeAspect="1"/>
          </p:cNvPicPr>
          <p:nvPr userDrawn="1"/>
        </p:nvPicPr>
        <p:blipFill>
          <a:blip r:embed="rId2"/>
          <a:stretch>
            <a:fillRect/>
          </a:stretch>
        </p:blipFill>
        <p:spPr>
          <a:xfrm>
            <a:off x="5370576" y="3428234"/>
            <a:ext cx="6821424" cy="3429766"/>
          </a:xfrm>
          <a:prstGeom prst="rect">
            <a:avLst/>
          </a:prstGeom>
        </p:spPr>
      </p:pic>
      <p:pic>
        <p:nvPicPr>
          <p:cNvPr id="10" name="Picture 9">
            <a:extLst>
              <a:ext uri="{FF2B5EF4-FFF2-40B4-BE49-F238E27FC236}">
                <a16:creationId xmlns:a16="http://schemas.microsoft.com/office/drawing/2014/main" id="{B270B91D-A39E-3D53-DBBB-DF836D19BE1A}"/>
              </a:ext>
            </a:extLst>
          </p:cNvPr>
          <p:cNvPicPr>
            <a:picLocks noChangeAspect="1"/>
          </p:cNvPicPr>
          <p:nvPr userDrawn="1"/>
        </p:nvPicPr>
        <p:blipFill>
          <a:blip r:embed="rId3"/>
          <a:stretch>
            <a:fillRect/>
          </a:stretch>
        </p:blipFill>
        <p:spPr>
          <a:xfrm>
            <a:off x="0" y="0"/>
            <a:ext cx="4654518" cy="5239512"/>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rtlCol="0"/>
          <a:lstStyle>
            <a:lvl1pPr algn="r">
              <a:defRPr lang="en-GB" sz="4800" cap="all" spc="400" baseline="0"/>
            </a:lvl1pPr>
          </a:lstStyle>
          <a:p>
            <a:pPr rtl="0"/>
            <a:r>
              <a:rPr lang="en-GB"/>
              <a:t>Click to edit Master title style</a:t>
            </a:r>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rtlCol="0" anchor="ctr"/>
          <a:lstStyle>
            <a:lvl1pPr marL="0" indent="0">
              <a:lnSpc>
                <a:spcPct val="150000"/>
              </a:lnSpc>
              <a:spcBef>
                <a:spcPts val="1000"/>
              </a:spcBef>
              <a:buNone/>
              <a:defRPr lang="en-GB" sz="1600" spc="100" baseline="0"/>
            </a:lvl1pPr>
            <a:lvl2pPr marL="228600">
              <a:lnSpc>
                <a:spcPct val="150000"/>
              </a:lnSpc>
              <a:spcBef>
                <a:spcPts val="1000"/>
              </a:spcBef>
              <a:defRPr lang="en-GB" sz="1600" spc="100" baseline="0"/>
            </a:lvl2pPr>
            <a:lvl3pPr marL="457200">
              <a:lnSpc>
                <a:spcPct val="150000"/>
              </a:lnSpc>
              <a:spcBef>
                <a:spcPts val="1000"/>
              </a:spcBef>
              <a:defRPr lang="en-GB" sz="1600" spc="100" baseline="0"/>
            </a:lvl3pPr>
            <a:lvl4pPr marL="685800">
              <a:lnSpc>
                <a:spcPct val="150000"/>
              </a:lnSpc>
              <a:spcBef>
                <a:spcPts val="1000"/>
              </a:spcBef>
              <a:defRPr lang="en-GB" sz="1600" spc="100" baseline="0"/>
            </a:lvl4pPr>
            <a:lvl5pPr marL="914400">
              <a:lnSpc>
                <a:spcPct val="150000"/>
              </a:lnSpc>
              <a:spcBef>
                <a:spcPts val="1000"/>
              </a:spcBef>
              <a:defRPr lang="en-GB" sz="16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261504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FEC1861-1570-5A6A-D3BA-4A17F008A562}"/>
              </a:ext>
            </a:extLst>
          </p:cNvPr>
          <p:cNvPicPr>
            <a:picLocks noChangeAspect="1"/>
          </p:cNvPicPr>
          <p:nvPr userDrawn="1"/>
        </p:nvPicPr>
        <p:blipFill>
          <a:blip r:embed="rId2"/>
          <a:srcRect/>
          <a:stretch/>
        </p:blipFill>
        <p:spPr>
          <a:xfrm>
            <a:off x="0" y="0"/>
            <a:ext cx="12192000" cy="6858000"/>
          </a:xfrm>
          <a:prstGeom prst="rect">
            <a:avLst/>
          </a:prstGeom>
        </p:spPr>
      </p:pic>
      <p:sp>
        <p:nvSpPr>
          <p:cNvPr id="6" name="Title 1">
            <a:extLst>
              <a:ext uri="{FF2B5EF4-FFF2-40B4-BE49-F238E27FC236}">
                <a16:creationId xmlns:a16="http://schemas.microsoft.com/office/drawing/2014/main" id="{10B0FF2F-3458-EA78-83DC-46FB2E5CE154}"/>
              </a:ext>
            </a:extLst>
          </p:cNvPr>
          <p:cNvSpPr>
            <a:spLocks noGrp="1"/>
          </p:cNvSpPr>
          <p:nvPr>
            <p:ph type="ctrTitle" hasCustomPrompt="1"/>
          </p:nvPr>
        </p:nvSpPr>
        <p:spPr>
          <a:xfrm>
            <a:off x="1078992" y="1956816"/>
            <a:ext cx="10040112" cy="2387600"/>
          </a:xfrm>
        </p:spPr>
        <p:txBody>
          <a:bodyPr rtlCol="0" anchor="t">
            <a:noAutofit/>
          </a:bodyPr>
          <a:lstStyle>
            <a:lvl1pPr algn="l">
              <a:defRPr lang="en-GB" sz="9600" spc="300" baseline="0">
                <a:ln w="28575">
                  <a:solidFill>
                    <a:schemeClr val="tx1"/>
                  </a:solidFill>
                </a:ln>
                <a:noFill/>
              </a:defRPr>
            </a:lvl1pPr>
          </a:lstStyle>
          <a:p>
            <a:pPr rtl="0"/>
            <a:r>
              <a:rPr lang="en-GB"/>
              <a:t>CLICK TO EDIT MASTER TITLE STYLE</a:t>
            </a:r>
          </a:p>
        </p:txBody>
      </p:sp>
      <p:sp>
        <p:nvSpPr>
          <p:cNvPr id="10" name="Subtitle 2">
            <a:extLst>
              <a:ext uri="{FF2B5EF4-FFF2-40B4-BE49-F238E27FC236}">
                <a16:creationId xmlns:a16="http://schemas.microsoft.com/office/drawing/2014/main" id="{DC93615E-193E-5253-6EE0-EC01791E3A3A}"/>
              </a:ext>
            </a:extLst>
          </p:cNvPr>
          <p:cNvSpPr>
            <a:spLocks noGrp="1"/>
          </p:cNvSpPr>
          <p:nvPr>
            <p:ph type="subTitle" idx="1"/>
          </p:nvPr>
        </p:nvSpPr>
        <p:spPr>
          <a:xfrm>
            <a:off x="1078992" y="4901184"/>
            <a:ext cx="10040112" cy="1280160"/>
          </a:xfrm>
        </p:spPr>
        <p:txBody>
          <a:bodyPr rtlCol="0"/>
          <a:lstStyle>
            <a:lvl1pPr marL="0" indent="0" algn="l">
              <a:buNone/>
              <a:defRPr lang="en-GB" sz="2400" b="1" baseline="0">
                <a:latin typeface="+mn-lt"/>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437D9B2-AE86-9092-7072-0F717E3CA831}"/>
              </a:ext>
            </a:extLst>
          </p:cNvPr>
          <p:cNvPicPr>
            <a:picLocks noChangeAspect="1"/>
          </p:cNvPicPr>
          <p:nvPr userDrawn="1"/>
        </p:nvPicPr>
        <p:blipFill>
          <a:blip r:embed="rId2"/>
          <a:stretch>
            <a:fillRect/>
          </a:stretch>
        </p:blipFill>
        <p:spPr>
          <a:xfrm>
            <a:off x="0" y="3655535"/>
            <a:ext cx="4727448" cy="3202465"/>
          </a:xfrm>
          <a:prstGeom prst="rect">
            <a:avLst/>
          </a:prstGeom>
        </p:spPr>
      </p:pic>
      <p:pic>
        <p:nvPicPr>
          <p:cNvPr id="9" name="Picture 8">
            <a:extLst>
              <a:ext uri="{FF2B5EF4-FFF2-40B4-BE49-F238E27FC236}">
                <a16:creationId xmlns:a16="http://schemas.microsoft.com/office/drawing/2014/main" id="{5BF7E0A5-7E8E-4A90-B415-12984C7AB24C}"/>
              </a:ext>
            </a:extLst>
          </p:cNvPr>
          <p:cNvPicPr>
            <a:picLocks noChangeAspect="1"/>
          </p:cNvPicPr>
          <p:nvPr userDrawn="1"/>
        </p:nvPicPr>
        <p:blipFill>
          <a:blip r:embed="rId3"/>
          <a:stretch>
            <a:fillRect/>
          </a:stretch>
        </p:blipFill>
        <p:spPr>
          <a:xfrm>
            <a:off x="6548245" y="0"/>
            <a:ext cx="5643755" cy="2313432"/>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rtlCol="0"/>
          <a:lstStyle>
            <a:lvl1pPr algn="r">
              <a:defRPr lang="en-GB" sz="4800" cap="all" spc="400" baseline="0"/>
            </a:lvl1pPr>
          </a:lstStyle>
          <a:p>
            <a:pPr rtl="0"/>
            <a:r>
              <a:rPr lang="en-GB"/>
              <a:t>Click to edit Master title style</a:t>
            </a:r>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rtlCol="0" anchor="ctr"/>
          <a:lstStyle>
            <a:lvl1pPr marL="0" indent="0">
              <a:lnSpc>
                <a:spcPct val="150000"/>
              </a:lnSpc>
              <a:spcBef>
                <a:spcPts val="1000"/>
              </a:spcBef>
              <a:buNone/>
              <a:defRPr lang="en-GB" sz="1600" spc="100" baseline="0"/>
            </a:lvl1pPr>
            <a:lvl2pPr marL="228600">
              <a:lnSpc>
                <a:spcPct val="150000"/>
              </a:lnSpc>
              <a:spcBef>
                <a:spcPts val="1000"/>
              </a:spcBef>
              <a:defRPr lang="en-GB" sz="1600" spc="100" baseline="0"/>
            </a:lvl2pPr>
            <a:lvl3pPr marL="457200">
              <a:lnSpc>
                <a:spcPct val="150000"/>
              </a:lnSpc>
              <a:spcBef>
                <a:spcPts val="1000"/>
              </a:spcBef>
              <a:defRPr lang="en-GB" sz="1600" spc="100" baseline="0"/>
            </a:lvl3pPr>
            <a:lvl4pPr marL="685800">
              <a:lnSpc>
                <a:spcPct val="150000"/>
              </a:lnSpc>
              <a:spcBef>
                <a:spcPts val="1000"/>
              </a:spcBef>
              <a:defRPr lang="en-GB" sz="1600" spc="100" baseline="0"/>
            </a:lvl4pPr>
            <a:lvl5pPr marL="914400">
              <a:lnSpc>
                <a:spcPct val="150000"/>
              </a:lnSpc>
              <a:spcBef>
                <a:spcPts val="1000"/>
              </a:spcBef>
              <a:defRPr lang="en-GB" sz="16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36802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EFA7995-D0F4-05F2-CDF1-463407E3BA08}"/>
              </a:ext>
            </a:extLst>
          </p:cNvPr>
          <p:cNvPicPr>
            <a:picLocks noChangeAspect="1"/>
          </p:cNvPicPr>
          <p:nvPr userDrawn="1"/>
        </p:nvPicPr>
        <p:blipFill>
          <a:blip r:embed="rId2"/>
          <a:stretch>
            <a:fillRect/>
          </a:stretch>
        </p:blipFill>
        <p:spPr>
          <a:xfrm>
            <a:off x="7031909" y="0"/>
            <a:ext cx="5160091" cy="4041648"/>
          </a:xfrm>
          <a:prstGeom prst="rect">
            <a:avLst/>
          </a:prstGeom>
        </p:spPr>
      </p:pic>
      <p:pic>
        <p:nvPicPr>
          <p:cNvPr id="7" name="Picture 6">
            <a:extLst>
              <a:ext uri="{FF2B5EF4-FFF2-40B4-BE49-F238E27FC236}">
                <a16:creationId xmlns:a16="http://schemas.microsoft.com/office/drawing/2014/main" id="{792D768B-E662-B315-7576-313DFCE2AB40}"/>
              </a:ext>
            </a:extLst>
          </p:cNvPr>
          <p:cNvPicPr>
            <a:picLocks noChangeAspect="1"/>
          </p:cNvPicPr>
          <p:nvPr userDrawn="1"/>
        </p:nvPicPr>
        <p:blipFill>
          <a:blip r:embed="rId3"/>
          <a:stretch>
            <a:fillRect/>
          </a:stretch>
        </p:blipFill>
        <p:spPr>
          <a:xfrm>
            <a:off x="0" y="3127248"/>
            <a:ext cx="4162200" cy="3730752"/>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7" y="2441448"/>
            <a:ext cx="10972800" cy="3044952"/>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58390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78303F0-A6CC-605A-D08C-4E4ED07C2FB4}"/>
              </a:ext>
            </a:extLst>
          </p:cNvPr>
          <p:cNvPicPr>
            <a:picLocks noChangeAspect="1"/>
          </p:cNvPicPr>
          <p:nvPr userDrawn="1"/>
        </p:nvPicPr>
        <p:blipFill>
          <a:blip r:embed="rId2"/>
          <a:stretch>
            <a:fillRect/>
          </a:stretch>
        </p:blipFill>
        <p:spPr>
          <a:xfrm>
            <a:off x="0" y="0"/>
            <a:ext cx="4196903" cy="3611880"/>
          </a:xfrm>
          <a:prstGeom prst="rect">
            <a:avLst/>
          </a:prstGeom>
        </p:spPr>
      </p:pic>
      <p:pic>
        <p:nvPicPr>
          <p:cNvPr id="3" name="Picture 2">
            <a:extLst>
              <a:ext uri="{FF2B5EF4-FFF2-40B4-BE49-F238E27FC236}">
                <a16:creationId xmlns:a16="http://schemas.microsoft.com/office/drawing/2014/main" id="{904458FB-E7BB-F476-4A31-9C5AA406E252}"/>
              </a:ext>
            </a:extLst>
          </p:cNvPr>
          <p:cNvPicPr>
            <a:picLocks noChangeAspect="1"/>
          </p:cNvPicPr>
          <p:nvPr userDrawn="1"/>
        </p:nvPicPr>
        <p:blipFill>
          <a:blip r:embed="rId3"/>
          <a:stretch>
            <a:fillRect/>
          </a:stretch>
        </p:blipFill>
        <p:spPr>
          <a:xfrm>
            <a:off x="6202680" y="4079057"/>
            <a:ext cx="5989320" cy="2778943"/>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3063240" y="2651760"/>
            <a:ext cx="6309360" cy="1580714"/>
          </a:xfrm>
        </p:spPr>
        <p:txBody>
          <a:bodyPr lIns="91440" rIns="91440" rtlCol="0" anchor="t"/>
          <a:lstStyle>
            <a:lvl1pPr algn="l">
              <a:lnSpc>
                <a:spcPct val="100000"/>
              </a:lnSpc>
              <a:defRPr lang="en-GB" sz="2800" cap="none" spc="200" baseline="0"/>
            </a:lvl1pPr>
          </a:lstStyle>
          <a:p>
            <a:pPr rtl="0"/>
            <a:r>
              <a:rPr lang="en-GB"/>
              <a:t>Click to edit Master title style</a:t>
            </a:r>
          </a:p>
        </p:txBody>
      </p:sp>
      <p:sp>
        <p:nvSpPr>
          <p:cNvPr id="16" name="Text Placeholder 15">
            <a:extLst>
              <a:ext uri="{FF2B5EF4-FFF2-40B4-BE49-F238E27FC236}">
                <a16:creationId xmlns:a16="http://schemas.microsoft.com/office/drawing/2014/main" id="{94138E8D-4D76-2023-4B97-8ACB8894C5F1}"/>
              </a:ext>
            </a:extLst>
          </p:cNvPr>
          <p:cNvSpPr>
            <a:spLocks noGrp="1"/>
          </p:cNvSpPr>
          <p:nvPr>
            <p:ph type="body" sz="quarter" idx="13"/>
          </p:nvPr>
        </p:nvSpPr>
        <p:spPr>
          <a:xfrm>
            <a:off x="3063240" y="4232475"/>
            <a:ext cx="5775960" cy="333945"/>
          </a:xfrm>
        </p:spPr>
        <p:txBody>
          <a:bodyPr rtlCol="0"/>
          <a:lstStyle>
            <a:lvl1pPr marL="0" indent="0">
              <a:buNone/>
              <a:defRPr lang="en-GB" sz="1800" spc="200" baseline="0"/>
            </a:lvl1pPr>
          </a:lstStyle>
          <a:p>
            <a:pPr lvl="0" rtl="0"/>
            <a:r>
              <a:rPr lang="en-GB"/>
              <a:t>Click to edit Master text styles</a:t>
            </a:r>
          </a:p>
        </p:txBody>
      </p:sp>
      <p:sp>
        <p:nvSpPr>
          <p:cNvPr id="17" name="Text Placeholder 13">
            <a:extLst>
              <a:ext uri="{FF2B5EF4-FFF2-40B4-BE49-F238E27FC236}">
                <a16:creationId xmlns:a16="http://schemas.microsoft.com/office/drawing/2014/main" id="{D1FFE415-7AFC-D826-1BD1-1993DED3B01D}"/>
              </a:ext>
            </a:extLst>
          </p:cNvPr>
          <p:cNvSpPr>
            <a:spLocks noGrp="1"/>
          </p:cNvSpPr>
          <p:nvPr>
            <p:ph type="body" sz="quarter" idx="15" hasCustomPrompt="1"/>
          </p:nvPr>
        </p:nvSpPr>
        <p:spPr>
          <a:xfrm>
            <a:off x="9737922" y="3591339"/>
            <a:ext cx="1171575" cy="2387600"/>
          </a:xfrm>
        </p:spPr>
        <p:txBody>
          <a:bodyPr vert="horz" lIns="91440" tIns="45720" rIns="91440" bIns="45720" rtlCol="0" anchor="t">
            <a:noAutofit/>
          </a:bodyPr>
          <a:lstStyle>
            <a:lvl1pPr marL="0" indent="0">
              <a:buNone/>
              <a:defRPr lang="en-GB" sz="17000" b="1" cap="all" spc="300" dirty="0">
                <a:ln w="28575">
                  <a:solidFill>
                    <a:schemeClr val="tx1"/>
                  </a:solidFill>
                </a:ln>
                <a:noFill/>
                <a:latin typeface="+mj-lt"/>
                <a:ea typeface="+mj-ea"/>
              </a:defRPr>
            </a:lvl1pPr>
          </a:lstStyle>
          <a:p>
            <a:pPr marL="914400" lvl="0" indent="-1143000" rtl="0">
              <a:spcBef>
                <a:spcPct val="0"/>
              </a:spcBef>
            </a:pPr>
            <a:r>
              <a:rPr lang="en-GB"/>
              <a:t>”</a:t>
            </a:r>
          </a:p>
        </p:txBody>
      </p:sp>
      <p:sp>
        <p:nvSpPr>
          <p:cNvPr id="18" name="Text Placeholder 13">
            <a:extLst>
              <a:ext uri="{FF2B5EF4-FFF2-40B4-BE49-F238E27FC236}">
                <a16:creationId xmlns:a16="http://schemas.microsoft.com/office/drawing/2014/main" id="{0962DFC0-ADB3-684B-6F72-9C45BB48C248}"/>
              </a:ext>
            </a:extLst>
          </p:cNvPr>
          <p:cNvSpPr>
            <a:spLocks noGrp="1"/>
          </p:cNvSpPr>
          <p:nvPr>
            <p:ph type="body" sz="quarter" idx="14" hasCustomPrompt="1"/>
          </p:nvPr>
        </p:nvSpPr>
        <p:spPr>
          <a:xfrm>
            <a:off x="1209261" y="1982216"/>
            <a:ext cx="1171575" cy="2386584"/>
          </a:xfrm>
        </p:spPr>
        <p:txBody>
          <a:bodyPr vert="horz" lIns="91440" tIns="45720" rIns="91440" bIns="45720" rtlCol="0" anchor="t">
            <a:noAutofit/>
          </a:bodyPr>
          <a:lstStyle>
            <a:lvl1pPr marL="0" indent="0">
              <a:buNone/>
              <a:defRPr lang="en-GB" sz="17000" b="1" cap="all" spc="300" dirty="0">
                <a:ln w="28575">
                  <a:solidFill>
                    <a:schemeClr val="tx1"/>
                  </a:solidFill>
                </a:ln>
                <a:noFill/>
                <a:latin typeface="+mj-lt"/>
                <a:ea typeface="+mj-ea"/>
              </a:defRPr>
            </a:lvl1pPr>
          </a:lstStyle>
          <a:p>
            <a:pPr marL="914400" lvl="0" indent="-1143000" rtl="0">
              <a:spcBef>
                <a:spcPct val="0"/>
              </a:spcBef>
            </a:pPr>
            <a:r>
              <a:rPr lang="en-GB"/>
              <a:t>“</a:t>
            </a:r>
          </a:p>
        </p:txBody>
      </p:sp>
    </p:spTree>
    <p:extLst>
      <p:ext uri="{BB962C8B-B14F-4D97-AF65-F5344CB8AC3E}">
        <p14:creationId xmlns:p14="http://schemas.microsoft.com/office/powerpoint/2010/main" val="3330879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6C6FB24-160F-388E-8450-E5C970E243AB}"/>
              </a:ext>
            </a:extLst>
          </p:cNvPr>
          <p:cNvPicPr>
            <a:picLocks noChangeAspect="1"/>
          </p:cNvPicPr>
          <p:nvPr userDrawn="1"/>
        </p:nvPicPr>
        <p:blipFill>
          <a:blip r:embed="rId2"/>
          <a:stretch>
            <a:fillRect/>
          </a:stretch>
        </p:blipFill>
        <p:spPr>
          <a:xfrm>
            <a:off x="0" y="1764792"/>
            <a:ext cx="5359935" cy="5093208"/>
          </a:xfrm>
          <a:prstGeom prst="rect">
            <a:avLst/>
          </a:prstGeom>
        </p:spPr>
      </p:pic>
      <p:pic>
        <p:nvPicPr>
          <p:cNvPr id="23" name="Picture 22">
            <a:extLst>
              <a:ext uri="{FF2B5EF4-FFF2-40B4-BE49-F238E27FC236}">
                <a16:creationId xmlns:a16="http://schemas.microsoft.com/office/drawing/2014/main" id="{D0AF7F25-1C65-DB7F-9FA3-300318BD4BF4}"/>
              </a:ext>
            </a:extLst>
          </p:cNvPr>
          <p:cNvPicPr>
            <a:picLocks noChangeAspect="1"/>
          </p:cNvPicPr>
          <p:nvPr userDrawn="1"/>
        </p:nvPicPr>
        <p:blipFill>
          <a:blip r:embed="rId3"/>
          <a:stretch>
            <a:fillRect/>
          </a:stretch>
        </p:blipFill>
        <p:spPr>
          <a:xfrm>
            <a:off x="9262085" y="0"/>
            <a:ext cx="2929915" cy="2752344"/>
          </a:xfrm>
          <a:prstGeom prst="rect">
            <a:avLst/>
          </a:prstGeom>
        </p:spPr>
      </p:pic>
      <p:sp>
        <p:nvSpPr>
          <p:cNvPr id="25" name="Title 1">
            <a:extLst>
              <a:ext uri="{FF2B5EF4-FFF2-40B4-BE49-F238E27FC236}">
                <a16:creationId xmlns:a16="http://schemas.microsoft.com/office/drawing/2014/main" id="{DCE0745D-AFE6-DE6D-B026-1FF13F34E628}"/>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960120"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858956"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858956"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3730752"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3629588"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3629588"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6464808"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6363644"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6363644"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9198864"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9097700"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9097700"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8" name="Straight Connector 17">
            <a:extLst>
              <a:ext uri="{FF2B5EF4-FFF2-40B4-BE49-F238E27FC236}">
                <a16:creationId xmlns:a16="http://schemas.microsoft.com/office/drawing/2014/main" id="{663C6C7E-F363-1F17-B288-D4D45B87028D}"/>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ED6D4091-312C-81B9-BAF6-5E0D6F665E5D}"/>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B6A3FD7E-DF96-B9E4-8D70-DA62CC339081}"/>
              </a:ext>
            </a:extLst>
          </p:cNvPr>
          <p:cNvPicPr>
            <a:picLocks noChangeAspect="1"/>
          </p:cNvPicPr>
          <p:nvPr userDrawn="1"/>
        </p:nvPicPr>
        <p:blipFill>
          <a:blip r:embed="rId2"/>
          <a:stretch>
            <a:fillRect/>
          </a:stretch>
        </p:blipFill>
        <p:spPr>
          <a:xfrm>
            <a:off x="0" y="1766265"/>
            <a:ext cx="5358384" cy="5091735"/>
          </a:xfrm>
          <a:prstGeom prst="rect">
            <a:avLst/>
          </a:prstGeom>
        </p:spPr>
      </p:pic>
      <p:sp>
        <p:nvSpPr>
          <p:cNvPr id="25" name="Title 1">
            <a:extLst>
              <a:ext uri="{FF2B5EF4-FFF2-40B4-BE49-F238E27FC236}">
                <a16:creationId xmlns:a16="http://schemas.microsoft.com/office/drawing/2014/main" id="{DCE0745D-AFE6-DE6D-B026-1FF13F34E628}"/>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457200" y="2670048"/>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457200" y="3094300"/>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28" name="Text Placeholder 28">
            <a:extLst>
              <a:ext uri="{FF2B5EF4-FFF2-40B4-BE49-F238E27FC236}">
                <a16:creationId xmlns:a16="http://schemas.microsoft.com/office/drawing/2014/main" id="{739AFCF1-55F0-974F-0F5C-34444B290B55}"/>
              </a:ext>
            </a:extLst>
          </p:cNvPr>
          <p:cNvSpPr>
            <a:spLocks noGrp="1"/>
          </p:cNvSpPr>
          <p:nvPr>
            <p:ph type="body" sz="quarter" idx="29" hasCustomPrompt="1"/>
          </p:nvPr>
        </p:nvSpPr>
        <p:spPr>
          <a:xfrm>
            <a:off x="457200" y="4479943"/>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29" name="Text Placeholder 28">
            <a:extLst>
              <a:ext uri="{FF2B5EF4-FFF2-40B4-BE49-F238E27FC236}">
                <a16:creationId xmlns:a16="http://schemas.microsoft.com/office/drawing/2014/main" id="{77CF7DE5-8E6D-2C2C-A514-BAB6D4B6FF3B}"/>
              </a:ext>
            </a:extLst>
          </p:cNvPr>
          <p:cNvSpPr>
            <a:spLocks noGrp="1"/>
          </p:cNvSpPr>
          <p:nvPr>
            <p:ph type="body" sz="quarter" idx="30" hasCustomPrompt="1"/>
          </p:nvPr>
        </p:nvSpPr>
        <p:spPr>
          <a:xfrm>
            <a:off x="457200" y="4904195"/>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6" name="Picture Placeholder 23">
            <a:extLst>
              <a:ext uri="{FF2B5EF4-FFF2-40B4-BE49-F238E27FC236}">
                <a16:creationId xmlns:a16="http://schemas.microsoft.com/office/drawing/2014/main" id="{5E48B363-63E8-4F17-842B-53AD935A6529}"/>
              </a:ext>
            </a:extLst>
          </p:cNvPr>
          <p:cNvSpPr>
            <a:spLocks noGrp="1" noChangeAspect="1"/>
          </p:cNvSpPr>
          <p:nvPr>
            <p:ph type="pic" sz="quarter" idx="13"/>
          </p:nvPr>
        </p:nvSpPr>
        <p:spPr>
          <a:xfrm>
            <a:off x="1993392" y="2450592"/>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21" name="Picture Placeholder 23">
            <a:extLst>
              <a:ext uri="{FF2B5EF4-FFF2-40B4-BE49-F238E27FC236}">
                <a16:creationId xmlns:a16="http://schemas.microsoft.com/office/drawing/2014/main" id="{DBA744D6-401F-C995-EF58-BD24A0DD8581}"/>
              </a:ext>
            </a:extLst>
          </p:cNvPr>
          <p:cNvSpPr>
            <a:spLocks noGrp="1" noChangeAspect="1"/>
          </p:cNvSpPr>
          <p:nvPr>
            <p:ph type="pic" sz="quarter" idx="25"/>
          </p:nvPr>
        </p:nvSpPr>
        <p:spPr>
          <a:xfrm>
            <a:off x="1993392" y="4260487"/>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3218688" y="2670048"/>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3218688" y="3094300"/>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30" name="Text Placeholder 28">
            <a:extLst>
              <a:ext uri="{FF2B5EF4-FFF2-40B4-BE49-F238E27FC236}">
                <a16:creationId xmlns:a16="http://schemas.microsoft.com/office/drawing/2014/main" id="{B1201CED-247A-16CA-9F03-BF32393D3B56}"/>
              </a:ext>
            </a:extLst>
          </p:cNvPr>
          <p:cNvSpPr>
            <a:spLocks noGrp="1"/>
          </p:cNvSpPr>
          <p:nvPr>
            <p:ph type="body" sz="quarter" idx="31" hasCustomPrompt="1"/>
          </p:nvPr>
        </p:nvSpPr>
        <p:spPr>
          <a:xfrm>
            <a:off x="3218688" y="4479943"/>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31" name="Text Placeholder 28">
            <a:extLst>
              <a:ext uri="{FF2B5EF4-FFF2-40B4-BE49-F238E27FC236}">
                <a16:creationId xmlns:a16="http://schemas.microsoft.com/office/drawing/2014/main" id="{2D5FA954-036C-191F-7040-1848AB2BE3CA}"/>
              </a:ext>
            </a:extLst>
          </p:cNvPr>
          <p:cNvSpPr>
            <a:spLocks noGrp="1"/>
          </p:cNvSpPr>
          <p:nvPr>
            <p:ph type="body" sz="quarter" idx="32" hasCustomPrompt="1"/>
          </p:nvPr>
        </p:nvSpPr>
        <p:spPr>
          <a:xfrm>
            <a:off x="3218688" y="4904195"/>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7" name="Picture Placeholder 23">
            <a:extLst>
              <a:ext uri="{FF2B5EF4-FFF2-40B4-BE49-F238E27FC236}">
                <a16:creationId xmlns:a16="http://schemas.microsoft.com/office/drawing/2014/main" id="{9ABA5222-6FD6-405B-8AC8-18022C36590F}"/>
              </a:ext>
            </a:extLst>
          </p:cNvPr>
          <p:cNvSpPr>
            <a:spLocks noGrp="1" noChangeAspect="1"/>
          </p:cNvSpPr>
          <p:nvPr>
            <p:ph type="pic" sz="quarter" idx="14"/>
          </p:nvPr>
        </p:nvSpPr>
        <p:spPr>
          <a:xfrm>
            <a:off x="4745736" y="2450592"/>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23" name="Picture Placeholder 23">
            <a:extLst>
              <a:ext uri="{FF2B5EF4-FFF2-40B4-BE49-F238E27FC236}">
                <a16:creationId xmlns:a16="http://schemas.microsoft.com/office/drawing/2014/main" id="{8CFBAF86-D36B-F789-2C9C-78C6830B13C9}"/>
              </a:ext>
            </a:extLst>
          </p:cNvPr>
          <p:cNvSpPr>
            <a:spLocks noGrp="1" noChangeAspect="1"/>
          </p:cNvSpPr>
          <p:nvPr>
            <p:ph type="pic" sz="quarter" idx="26"/>
          </p:nvPr>
        </p:nvSpPr>
        <p:spPr>
          <a:xfrm>
            <a:off x="4745736" y="4260487"/>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5966787" y="2670048"/>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5966787" y="3094300"/>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32" name="Text Placeholder 28">
            <a:extLst>
              <a:ext uri="{FF2B5EF4-FFF2-40B4-BE49-F238E27FC236}">
                <a16:creationId xmlns:a16="http://schemas.microsoft.com/office/drawing/2014/main" id="{6E32CE61-2D9B-C245-0D18-C33760B08537}"/>
              </a:ext>
            </a:extLst>
          </p:cNvPr>
          <p:cNvSpPr>
            <a:spLocks noGrp="1"/>
          </p:cNvSpPr>
          <p:nvPr>
            <p:ph type="body" sz="quarter" idx="33" hasCustomPrompt="1"/>
          </p:nvPr>
        </p:nvSpPr>
        <p:spPr>
          <a:xfrm>
            <a:off x="5966787" y="4479943"/>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33" name="Text Placeholder 28">
            <a:extLst>
              <a:ext uri="{FF2B5EF4-FFF2-40B4-BE49-F238E27FC236}">
                <a16:creationId xmlns:a16="http://schemas.microsoft.com/office/drawing/2014/main" id="{E4068D0A-21CD-897C-9CC1-0BFDAABBD491}"/>
              </a:ext>
            </a:extLst>
          </p:cNvPr>
          <p:cNvSpPr>
            <a:spLocks noGrp="1"/>
          </p:cNvSpPr>
          <p:nvPr>
            <p:ph type="body" sz="quarter" idx="34" hasCustomPrompt="1"/>
          </p:nvPr>
        </p:nvSpPr>
        <p:spPr>
          <a:xfrm>
            <a:off x="5966787" y="4904195"/>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8" name="Picture Placeholder 23">
            <a:extLst>
              <a:ext uri="{FF2B5EF4-FFF2-40B4-BE49-F238E27FC236}">
                <a16:creationId xmlns:a16="http://schemas.microsoft.com/office/drawing/2014/main" id="{124DE785-775F-4AE4-94B3-FA728188EBA5}"/>
              </a:ext>
            </a:extLst>
          </p:cNvPr>
          <p:cNvSpPr>
            <a:spLocks noGrp="1" noChangeAspect="1"/>
          </p:cNvSpPr>
          <p:nvPr>
            <p:ph type="pic" sz="quarter" idx="15"/>
          </p:nvPr>
        </p:nvSpPr>
        <p:spPr>
          <a:xfrm>
            <a:off x="7498080" y="2450592"/>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26" name="Picture Placeholder 23">
            <a:extLst>
              <a:ext uri="{FF2B5EF4-FFF2-40B4-BE49-F238E27FC236}">
                <a16:creationId xmlns:a16="http://schemas.microsoft.com/office/drawing/2014/main" id="{C110D526-1AE4-5106-E956-0B2ED3A4D4BC}"/>
              </a:ext>
            </a:extLst>
          </p:cNvPr>
          <p:cNvSpPr>
            <a:spLocks noGrp="1" noChangeAspect="1"/>
          </p:cNvSpPr>
          <p:nvPr>
            <p:ph type="pic" sz="quarter" idx="27"/>
          </p:nvPr>
        </p:nvSpPr>
        <p:spPr>
          <a:xfrm>
            <a:off x="7498080" y="4260487"/>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8732520" y="2670048"/>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8732520" y="3094300"/>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34" name="Text Placeholder 28">
            <a:extLst>
              <a:ext uri="{FF2B5EF4-FFF2-40B4-BE49-F238E27FC236}">
                <a16:creationId xmlns:a16="http://schemas.microsoft.com/office/drawing/2014/main" id="{3858F91A-46AA-AF23-2716-3B2B678BBE01}"/>
              </a:ext>
            </a:extLst>
          </p:cNvPr>
          <p:cNvSpPr>
            <a:spLocks noGrp="1"/>
          </p:cNvSpPr>
          <p:nvPr>
            <p:ph type="body" sz="quarter" idx="35" hasCustomPrompt="1"/>
          </p:nvPr>
        </p:nvSpPr>
        <p:spPr>
          <a:xfrm>
            <a:off x="8732520" y="4479943"/>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35" name="Text Placeholder 28">
            <a:extLst>
              <a:ext uri="{FF2B5EF4-FFF2-40B4-BE49-F238E27FC236}">
                <a16:creationId xmlns:a16="http://schemas.microsoft.com/office/drawing/2014/main" id="{EBC002F6-7435-833F-0E8B-30A53B0755AE}"/>
              </a:ext>
            </a:extLst>
          </p:cNvPr>
          <p:cNvSpPr>
            <a:spLocks noGrp="1"/>
          </p:cNvSpPr>
          <p:nvPr>
            <p:ph type="body" sz="quarter" idx="36" hasCustomPrompt="1"/>
          </p:nvPr>
        </p:nvSpPr>
        <p:spPr>
          <a:xfrm>
            <a:off x="8732520" y="4904195"/>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9" name="Picture Placeholder 23">
            <a:extLst>
              <a:ext uri="{FF2B5EF4-FFF2-40B4-BE49-F238E27FC236}">
                <a16:creationId xmlns:a16="http://schemas.microsoft.com/office/drawing/2014/main" id="{F5694B35-7776-4DB9-9EB7-3AF076EC357D}"/>
              </a:ext>
            </a:extLst>
          </p:cNvPr>
          <p:cNvSpPr>
            <a:spLocks noGrp="1" noChangeAspect="1"/>
          </p:cNvSpPr>
          <p:nvPr>
            <p:ph type="pic" sz="quarter" idx="16"/>
          </p:nvPr>
        </p:nvSpPr>
        <p:spPr>
          <a:xfrm>
            <a:off x="10250424" y="2450592"/>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27" name="Picture Placeholder 23">
            <a:extLst>
              <a:ext uri="{FF2B5EF4-FFF2-40B4-BE49-F238E27FC236}">
                <a16:creationId xmlns:a16="http://schemas.microsoft.com/office/drawing/2014/main" id="{2CBF8435-BD05-F386-4E6E-F2B6F6894FD7}"/>
              </a:ext>
            </a:extLst>
          </p:cNvPr>
          <p:cNvSpPr>
            <a:spLocks noGrp="1" noChangeAspect="1"/>
          </p:cNvSpPr>
          <p:nvPr>
            <p:ph type="pic" sz="quarter" idx="28"/>
          </p:nvPr>
        </p:nvSpPr>
        <p:spPr>
          <a:xfrm>
            <a:off x="10250424" y="4260487"/>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8" name="Straight Connector 17">
            <a:extLst>
              <a:ext uri="{FF2B5EF4-FFF2-40B4-BE49-F238E27FC236}">
                <a16:creationId xmlns:a16="http://schemas.microsoft.com/office/drawing/2014/main" id="{663C6C7E-F363-1F17-B288-D4D45B87028D}"/>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ED6D4091-312C-81B9-BAF6-5E0D6F665E5D}"/>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205523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5 Column">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3345C5D8-082A-AC27-3801-7A6EC3751955}"/>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8809"/>
          <a:stretch/>
        </p:blipFill>
        <p:spPr>
          <a:xfrm>
            <a:off x="0" y="0"/>
            <a:ext cx="5467552" cy="2350008"/>
          </a:xfrm>
          <a:prstGeom prst="rect">
            <a:avLst/>
          </a:prstGeom>
        </p:spPr>
      </p:pic>
      <p:pic>
        <p:nvPicPr>
          <p:cNvPr id="15" name="Picture 14">
            <a:extLst>
              <a:ext uri="{FF2B5EF4-FFF2-40B4-BE49-F238E27FC236}">
                <a16:creationId xmlns:a16="http://schemas.microsoft.com/office/drawing/2014/main" id="{3531883F-9B23-B442-5F02-C2D25BB37CA5}"/>
              </a:ext>
            </a:extLst>
          </p:cNvPr>
          <p:cNvPicPr>
            <a:picLocks noChangeAspect="1"/>
          </p:cNvPicPr>
          <p:nvPr userDrawn="1"/>
        </p:nvPicPr>
        <p:blipFill>
          <a:blip r:embed="rId3"/>
          <a:stretch>
            <a:fillRect/>
          </a:stretch>
        </p:blipFill>
        <p:spPr>
          <a:xfrm>
            <a:off x="7241236" y="1234440"/>
            <a:ext cx="4950764" cy="5623560"/>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612648"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8" y="3127248"/>
            <a:ext cx="2029968" cy="2514600"/>
          </a:xfrm>
          <a:solidFill>
            <a:schemeClr val="accent6">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2843784"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2843784" y="3127248"/>
            <a:ext cx="2029968" cy="2514600"/>
          </a:xfrm>
          <a:solidFill>
            <a:schemeClr val="accent5">
              <a:alpha val="3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7" name="Text Placeholder 4">
            <a:extLst>
              <a:ext uri="{FF2B5EF4-FFF2-40B4-BE49-F238E27FC236}">
                <a16:creationId xmlns:a16="http://schemas.microsoft.com/office/drawing/2014/main" id="{9A48939F-0CF9-9CBD-F606-7A4850B910A1}"/>
              </a:ext>
            </a:extLst>
          </p:cNvPr>
          <p:cNvSpPr>
            <a:spLocks noGrp="1"/>
          </p:cNvSpPr>
          <p:nvPr>
            <p:ph type="body" sz="quarter" idx="13"/>
          </p:nvPr>
        </p:nvSpPr>
        <p:spPr>
          <a:xfrm>
            <a:off x="5084064"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13" name="Content Placeholder 5">
            <a:extLst>
              <a:ext uri="{FF2B5EF4-FFF2-40B4-BE49-F238E27FC236}">
                <a16:creationId xmlns:a16="http://schemas.microsoft.com/office/drawing/2014/main" id="{693BC756-2B97-9751-B879-03B6F1C405C3}"/>
              </a:ext>
            </a:extLst>
          </p:cNvPr>
          <p:cNvSpPr>
            <a:spLocks noGrp="1"/>
          </p:cNvSpPr>
          <p:nvPr>
            <p:ph sz="quarter" idx="14"/>
          </p:nvPr>
        </p:nvSpPr>
        <p:spPr>
          <a:xfrm>
            <a:off x="5084064" y="3127248"/>
            <a:ext cx="2029968" cy="2514600"/>
          </a:xfrm>
          <a:solidFill>
            <a:schemeClr val="accent4">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20" name="Text Placeholder 4">
            <a:extLst>
              <a:ext uri="{FF2B5EF4-FFF2-40B4-BE49-F238E27FC236}">
                <a16:creationId xmlns:a16="http://schemas.microsoft.com/office/drawing/2014/main" id="{843F725B-A33F-7FB2-E5C4-96EA154660E9}"/>
              </a:ext>
            </a:extLst>
          </p:cNvPr>
          <p:cNvSpPr>
            <a:spLocks noGrp="1"/>
          </p:cNvSpPr>
          <p:nvPr>
            <p:ph type="body" sz="quarter" idx="15"/>
          </p:nvPr>
        </p:nvSpPr>
        <p:spPr>
          <a:xfrm>
            <a:off x="7315200"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21" name="Content Placeholder 5">
            <a:extLst>
              <a:ext uri="{FF2B5EF4-FFF2-40B4-BE49-F238E27FC236}">
                <a16:creationId xmlns:a16="http://schemas.microsoft.com/office/drawing/2014/main" id="{D9DD0DA7-5A1E-5312-178F-13561EF7C233}"/>
              </a:ext>
            </a:extLst>
          </p:cNvPr>
          <p:cNvSpPr>
            <a:spLocks noGrp="1"/>
          </p:cNvSpPr>
          <p:nvPr>
            <p:ph sz="quarter" idx="16"/>
          </p:nvPr>
        </p:nvSpPr>
        <p:spPr>
          <a:xfrm>
            <a:off x="7315200" y="3127248"/>
            <a:ext cx="2029968" cy="2514600"/>
          </a:xfrm>
          <a:solidFill>
            <a:schemeClr val="accent1">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22" name="Text Placeholder 4">
            <a:extLst>
              <a:ext uri="{FF2B5EF4-FFF2-40B4-BE49-F238E27FC236}">
                <a16:creationId xmlns:a16="http://schemas.microsoft.com/office/drawing/2014/main" id="{5FBC3880-98AC-466C-7AD1-FDC8B3958705}"/>
              </a:ext>
            </a:extLst>
          </p:cNvPr>
          <p:cNvSpPr>
            <a:spLocks noGrp="1"/>
          </p:cNvSpPr>
          <p:nvPr>
            <p:ph type="body" sz="quarter" idx="17"/>
          </p:nvPr>
        </p:nvSpPr>
        <p:spPr>
          <a:xfrm>
            <a:off x="9546336"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23" name="Content Placeholder 5">
            <a:extLst>
              <a:ext uri="{FF2B5EF4-FFF2-40B4-BE49-F238E27FC236}">
                <a16:creationId xmlns:a16="http://schemas.microsoft.com/office/drawing/2014/main" id="{24965100-8EF5-0264-CEE5-BD5BF1901635}"/>
              </a:ext>
            </a:extLst>
          </p:cNvPr>
          <p:cNvSpPr>
            <a:spLocks noGrp="1"/>
          </p:cNvSpPr>
          <p:nvPr>
            <p:ph sz="quarter" idx="18"/>
          </p:nvPr>
        </p:nvSpPr>
        <p:spPr>
          <a:xfrm>
            <a:off x="9546336" y="3127248"/>
            <a:ext cx="2029968" cy="2514600"/>
          </a:xfrm>
          <a:solidFill>
            <a:schemeClr val="accent4">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878653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0CC3D06-2435-B655-8AA5-11CCBBEF19D4}"/>
              </a:ext>
            </a:extLst>
          </p:cNvPr>
          <p:cNvPicPr>
            <a:picLocks noChangeAspect="1"/>
          </p:cNvPicPr>
          <p:nvPr userDrawn="1"/>
        </p:nvPicPr>
        <p:blipFill>
          <a:blip r:embed="rId2"/>
          <a:stretch>
            <a:fillRect/>
          </a:stretch>
        </p:blipFill>
        <p:spPr>
          <a:xfrm>
            <a:off x="8762234" y="0"/>
            <a:ext cx="3429766" cy="6821424"/>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34" name="Text Placeholder 33">
            <a:extLst>
              <a:ext uri="{FF2B5EF4-FFF2-40B4-BE49-F238E27FC236}">
                <a16:creationId xmlns:a16="http://schemas.microsoft.com/office/drawing/2014/main" id="{5D1E9421-BC85-99CB-EB40-1863FA622747}"/>
              </a:ext>
            </a:extLst>
          </p:cNvPr>
          <p:cNvSpPr>
            <a:spLocks noGrp="1"/>
          </p:cNvSpPr>
          <p:nvPr>
            <p:ph type="body" sz="quarter" idx="13" hasCustomPrompt="1"/>
          </p:nvPr>
        </p:nvSpPr>
        <p:spPr>
          <a:xfrm rot="16200000">
            <a:off x="-25907" y="3072704"/>
            <a:ext cx="1783080" cy="512064"/>
          </a:xfrm>
          <a:solidFill>
            <a:schemeClr val="accent1"/>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1" name="Text Placeholder 40">
            <a:extLst>
              <a:ext uri="{FF2B5EF4-FFF2-40B4-BE49-F238E27FC236}">
                <a16:creationId xmlns:a16="http://schemas.microsoft.com/office/drawing/2014/main" id="{47BABAF8-5220-1E24-CE43-927FCCA269AE}"/>
              </a:ext>
            </a:extLst>
          </p:cNvPr>
          <p:cNvSpPr>
            <a:spLocks noGrp="1"/>
          </p:cNvSpPr>
          <p:nvPr>
            <p:ph type="body" sz="quarter" idx="18"/>
          </p:nvPr>
        </p:nvSpPr>
        <p:spPr>
          <a:xfrm>
            <a:off x="1146218" y="2432434"/>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8" name="Text Placeholder 33">
            <a:extLst>
              <a:ext uri="{FF2B5EF4-FFF2-40B4-BE49-F238E27FC236}">
                <a16:creationId xmlns:a16="http://schemas.microsoft.com/office/drawing/2014/main" id="{F1D095F8-4552-1F88-C37B-99775B68ACCE}"/>
              </a:ext>
            </a:extLst>
          </p:cNvPr>
          <p:cNvSpPr>
            <a:spLocks noGrp="1"/>
          </p:cNvSpPr>
          <p:nvPr>
            <p:ph type="body" sz="quarter" idx="16" hasCustomPrompt="1"/>
          </p:nvPr>
        </p:nvSpPr>
        <p:spPr>
          <a:xfrm rot="16200000">
            <a:off x="2196136" y="4517644"/>
            <a:ext cx="1783080" cy="512064"/>
          </a:xfrm>
          <a:solidFill>
            <a:schemeClr val="accent2"/>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8" name="Text Placeholder 40">
            <a:extLst>
              <a:ext uri="{FF2B5EF4-FFF2-40B4-BE49-F238E27FC236}">
                <a16:creationId xmlns:a16="http://schemas.microsoft.com/office/drawing/2014/main" id="{4C4BFA3E-7B57-DCDD-4EA6-16C64A3756BF}"/>
              </a:ext>
            </a:extLst>
          </p:cNvPr>
          <p:cNvSpPr>
            <a:spLocks noGrp="1"/>
          </p:cNvSpPr>
          <p:nvPr>
            <p:ph type="body" sz="quarter" idx="22"/>
          </p:nvPr>
        </p:nvSpPr>
        <p:spPr>
          <a:xfrm>
            <a:off x="3383307" y="3882136"/>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5" name="Text Placeholder 33">
            <a:extLst>
              <a:ext uri="{FF2B5EF4-FFF2-40B4-BE49-F238E27FC236}">
                <a16:creationId xmlns:a16="http://schemas.microsoft.com/office/drawing/2014/main" id="{C65BF0DD-74C0-E055-CCAC-600751F51727}"/>
              </a:ext>
            </a:extLst>
          </p:cNvPr>
          <p:cNvSpPr>
            <a:spLocks noGrp="1"/>
          </p:cNvSpPr>
          <p:nvPr>
            <p:ph type="body" sz="quarter" idx="14" hasCustomPrompt="1"/>
          </p:nvPr>
        </p:nvSpPr>
        <p:spPr>
          <a:xfrm rot="16200000">
            <a:off x="4418179" y="3067943"/>
            <a:ext cx="1783080" cy="512064"/>
          </a:xfrm>
          <a:solidFill>
            <a:schemeClr val="accent3"/>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4" name="Text Placeholder 40">
            <a:extLst>
              <a:ext uri="{FF2B5EF4-FFF2-40B4-BE49-F238E27FC236}">
                <a16:creationId xmlns:a16="http://schemas.microsoft.com/office/drawing/2014/main" id="{25927394-D1A0-C084-C689-F7A4EEE924CB}"/>
              </a:ext>
            </a:extLst>
          </p:cNvPr>
          <p:cNvSpPr>
            <a:spLocks noGrp="1"/>
          </p:cNvSpPr>
          <p:nvPr>
            <p:ph type="body" sz="quarter" idx="19"/>
          </p:nvPr>
        </p:nvSpPr>
        <p:spPr>
          <a:xfrm>
            <a:off x="5589586" y="2432435"/>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9" name="Text Placeholder 33">
            <a:extLst>
              <a:ext uri="{FF2B5EF4-FFF2-40B4-BE49-F238E27FC236}">
                <a16:creationId xmlns:a16="http://schemas.microsoft.com/office/drawing/2014/main" id="{08F0F1F2-0D4E-95EA-349B-D734163FD55B}"/>
              </a:ext>
            </a:extLst>
          </p:cNvPr>
          <p:cNvSpPr>
            <a:spLocks noGrp="1"/>
          </p:cNvSpPr>
          <p:nvPr>
            <p:ph type="body" sz="quarter" idx="17" hasCustomPrompt="1"/>
          </p:nvPr>
        </p:nvSpPr>
        <p:spPr>
          <a:xfrm rot="16200000">
            <a:off x="6640222" y="4517644"/>
            <a:ext cx="1783080" cy="512064"/>
          </a:xfrm>
          <a:solidFill>
            <a:schemeClr val="accent4"/>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6" name="Text Placeholder 40">
            <a:extLst>
              <a:ext uri="{FF2B5EF4-FFF2-40B4-BE49-F238E27FC236}">
                <a16:creationId xmlns:a16="http://schemas.microsoft.com/office/drawing/2014/main" id="{B322E7EB-0174-5A8C-5BE3-F501B5670FAD}"/>
              </a:ext>
            </a:extLst>
          </p:cNvPr>
          <p:cNvSpPr>
            <a:spLocks noGrp="1"/>
          </p:cNvSpPr>
          <p:nvPr>
            <p:ph type="body" sz="quarter" idx="21"/>
          </p:nvPr>
        </p:nvSpPr>
        <p:spPr>
          <a:xfrm>
            <a:off x="7827392" y="3882136"/>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6" name="Text Placeholder 33">
            <a:extLst>
              <a:ext uri="{FF2B5EF4-FFF2-40B4-BE49-F238E27FC236}">
                <a16:creationId xmlns:a16="http://schemas.microsoft.com/office/drawing/2014/main" id="{36C15449-A445-41A6-EAD9-37446450CC14}"/>
              </a:ext>
            </a:extLst>
          </p:cNvPr>
          <p:cNvSpPr>
            <a:spLocks noGrp="1"/>
          </p:cNvSpPr>
          <p:nvPr>
            <p:ph type="body" sz="quarter" idx="15" hasCustomPrompt="1"/>
          </p:nvPr>
        </p:nvSpPr>
        <p:spPr>
          <a:xfrm rot="16200000">
            <a:off x="8862264" y="3072704"/>
            <a:ext cx="1783080" cy="512064"/>
          </a:xfrm>
          <a:solidFill>
            <a:schemeClr val="accent5"/>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5" name="Text Placeholder 40">
            <a:extLst>
              <a:ext uri="{FF2B5EF4-FFF2-40B4-BE49-F238E27FC236}">
                <a16:creationId xmlns:a16="http://schemas.microsoft.com/office/drawing/2014/main" id="{E6B7327B-EA3B-790D-AB08-0ED1D2FB401B}"/>
              </a:ext>
            </a:extLst>
          </p:cNvPr>
          <p:cNvSpPr>
            <a:spLocks noGrp="1"/>
          </p:cNvSpPr>
          <p:nvPr>
            <p:ph type="body" sz="quarter" idx="20"/>
          </p:nvPr>
        </p:nvSpPr>
        <p:spPr>
          <a:xfrm>
            <a:off x="10035230" y="2437196"/>
            <a:ext cx="1796654"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221201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Two Content">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070F102-837A-486A-0CD4-E957B66B872C}"/>
              </a:ext>
            </a:extLst>
          </p:cNvPr>
          <p:cNvPicPr>
            <a:picLocks noChangeAspect="1"/>
          </p:cNvPicPr>
          <p:nvPr userDrawn="1"/>
        </p:nvPicPr>
        <p:blipFill>
          <a:blip r:embed="rId2"/>
          <a:stretch>
            <a:fillRect/>
          </a:stretch>
        </p:blipFill>
        <p:spPr>
          <a:xfrm>
            <a:off x="0" y="3931920"/>
            <a:ext cx="5470497" cy="2926080"/>
          </a:xfrm>
          <a:prstGeom prst="rect">
            <a:avLst/>
          </a:prstGeom>
        </p:spPr>
      </p:pic>
      <p:pic>
        <p:nvPicPr>
          <p:cNvPr id="16" name="Picture 15">
            <a:extLst>
              <a:ext uri="{FF2B5EF4-FFF2-40B4-BE49-F238E27FC236}">
                <a16:creationId xmlns:a16="http://schemas.microsoft.com/office/drawing/2014/main" id="{519FAF77-1797-C11F-A1A9-B351E30B37C2}"/>
              </a:ext>
            </a:extLst>
          </p:cNvPr>
          <p:cNvPicPr>
            <a:picLocks noChangeAspect="1"/>
          </p:cNvPicPr>
          <p:nvPr userDrawn="1"/>
        </p:nvPicPr>
        <p:blipFill>
          <a:blip r:embed="rId3"/>
          <a:stretch>
            <a:fillRect/>
          </a:stretch>
        </p:blipFill>
        <p:spPr>
          <a:xfrm>
            <a:off x="7208215" y="0"/>
            <a:ext cx="4983785" cy="2276856"/>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612648" y="2438400"/>
            <a:ext cx="5157787" cy="365760"/>
          </a:xfrm>
        </p:spPr>
        <p:txBody>
          <a:bodyPr rtlCol="0" anchor="t"/>
          <a:lstStyle>
            <a:lvl1pPr marL="0" indent="0">
              <a:lnSpc>
                <a:spcPct val="100000"/>
              </a:lnSpc>
              <a:spcBef>
                <a:spcPts val="1000"/>
              </a:spcBef>
              <a:buNone/>
              <a:defRPr lang="en-GB" sz="2000" b="1" cap="all" spc="200" baseline="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8" y="2871216"/>
            <a:ext cx="5157787" cy="3247462"/>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6400800" y="2438400"/>
            <a:ext cx="5183188" cy="365760"/>
          </a:xfrm>
        </p:spPr>
        <p:txBody>
          <a:bodyPr rtlCol="0" anchor="t"/>
          <a:lstStyle>
            <a:lvl1pPr marL="0" indent="0">
              <a:lnSpc>
                <a:spcPct val="100000"/>
              </a:lnSpc>
              <a:spcBef>
                <a:spcPts val="1000"/>
              </a:spcBef>
              <a:buNone/>
              <a:defRPr lang="en-GB" sz="2000" b="1" cap="all" spc="200" baseline="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6400800" y="2871216"/>
            <a:ext cx="5183188" cy="3247462"/>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Three Content">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AE1E66A3-7FD1-08A5-8B20-36C5331DCF69}"/>
              </a:ext>
            </a:extLst>
          </p:cNvPr>
          <p:cNvPicPr>
            <a:picLocks noChangeAspect="1"/>
          </p:cNvPicPr>
          <p:nvPr userDrawn="1"/>
        </p:nvPicPr>
        <p:blipFill>
          <a:blip r:embed="rId2"/>
          <a:stretch>
            <a:fillRect/>
          </a:stretch>
        </p:blipFill>
        <p:spPr>
          <a:xfrm>
            <a:off x="6453650" y="4014216"/>
            <a:ext cx="5738350" cy="2843784"/>
          </a:xfrm>
          <a:prstGeom prst="rect">
            <a:avLst/>
          </a:prstGeom>
        </p:spPr>
      </p:pic>
      <p:pic>
        <p:nvPicPr>
          <p:cNvPr id="14" name="Picture 13">
            <a:extLst>
              <a:ext uri="{FF2B5EF4-FFF2-40B4-BE49-F238E27FC236}">
                <a16:creationId xmlns:a16="http://schemas.microsoft.com/office/drawing/2014/main" id="{4464B067-71A6-CB30-BD46-5499FAAE00F9}"/>
              </a:ext>
            </a:extLst>
          </p:cNvPr>
          <p:cNvPicPr>
            <a:picLocks noChangeAspect="1"/>
          </p:cNvPicPr>
          <p:nvPr userDrawn="1"/>
        </p:nvPicPr>
        <p:blipFill>
          <a:blip r:embed="rId3"/>
          <a:stretch>
            <a:fillRect/>
          </a:stretch>
        </p:blipFill>
        <p:spPr>
          <a:xfrm>
            <a:off x="0" y="0"/>
            <a:ext cx="5458968" cy="2919913"/>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612648" y="2438400"/>
            <a:ext cx="3419856" cy="365760"/>
          </a:xfrm>
        </p:spPr>
        <p:txBody>
          <a:bodyPr rtlCol="0" anchor="t"/>
          <a:lstStyle>
            <a:lvl1pPr marL="0" indent="0">
              <a:lnSpc>
                <a:spcPct val="100000"/>
              </a:lnSpc>
              <a:spcBef>
                <a:spcPts val="1000"/>
              </a:spcBef>
              <a:buNone/>
              <a:defRPr lang="en-GB" sz="2000" b="1" cap="all" spc="200" baseline="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8" y="2871216"/>
            <a:ext cx="3419856" cy="2925554"/>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07408" y="2438400"/>
            <a:ext cx="3419856" cy="365760"/>
          </a:xfrm>
        </p:spPr>
        <p:txBody>
          <a:bodyPr rtlCol="0" anchor="t"/>
          <a:lstStyle>
            <a:lvl1pPr marL="0" indent="0">
              <a:lnSpc>
                <a:spcPct val="100000"/>
              </a:lnSpc>
              <a:spcBef>
                <a:spcPts val="1000"/>
              </a:spcBef>
              <a:buNone/>
              <a:defRPr lang="en-GB" sz="2000" b="1" cap="all" spc="200" baseline="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07408" y="2871216"/>
            <a:ext cx="3419856" cy="2925554"/>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Text Placeholder 4">
            <a:extLst>
              <a:ext uri="{FF2B5EF4-FFF2-40B4-BE49-F238E27FC236}">
                <a16:creationId xmlns:a16="http://schemas.microsoft.com/office/drawing/2014/main" id="{9A48939F-0CF9-9CBD-F606-7A4850B910A1}"/>
              </a:ext>
            </a:extLst>
          </p:cNvPr>
          <p:cNvSpPr>
            <a:spLocks noGrp="1"/>
          </p:cNvSpPr>
          <p:nvPr>
            <p:ph type="body" sz="quarter" idx="13"/>
          </p:nvPr>
        </p:nvSpPr>
        <p:spPr>
          <a:xfrm>
            <a:off x="8183880" y="2438400"/>
            <a:ext cx="3419856" cy="365760"/>
          </a:xfrm>
        </p:spPr>
        <p:txBody>
          <a:bodyPr rtlCol="0" anchor="t"/>
          <a:lstStyle>
            <a:lvl1pPr marL="0" indent="0">
              <a:lnSpc>
                <a:spcPct val="100000"/>
              </a:lnSpc>
              <a:spcBef>
                <a:spcPts val="1000"/>
              </a:spcBef>
              <a:buNone/>
              <a:defRPr lang="en-GB" sz="2000" b="1" cap="all" spc="200" baseline="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13" name="Content Placeholder 5">
            <a:extLst>
              <a:ext uri="{FF2B5EF4-FFF2-40B4-BE49-F238E27FC236}">
                <a16:creationId xmlns:a16="http://schemas.microsoft.com/office/drawing/2014/main" id="{693BC756-2B97-9751-B879-03B6F1C405C3}"/>
              </a:ext>
            </a:extLst>
          </p:cNvPr>
          <p:cNvSpPr>
            <a:spLocks noGrp="1"/>
          </p:cNvSpPr>
          <p:nvPr>
            <p:ph sz="quarter" idx="14"/>
          </p:nvPr>
        </p:nvSpPr>
        <p:spPr>
          <a:xfrm>
            <a:off x="8183880" y="2871216"/>
            <a:ext cx="3419856" cy="2925554"/>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492877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F5F45936-2436-D9FD-A05D-F3C70F90FDCC}"/>
              </a:ext>
            </a:extLst>
          </p:cNvPr>
          <p:cNvPicPr>
            <a:picLocks noChangeAspect="1"/>
          </p:cNvPicPr>
          <p:nvPr userDrawn="1"/>
        </p:nvPicPr>
        <p:blipFill>
          <a:blip r:embed="rId2"/>
          <a:stretch>
            <a:fillRect/>
          </a:stretch>
        </p:blipFill>
        <p:spPr>
          <a:xfrm>
            <a:off x="0" y="3758530"/>
            <a:ext cx="4700016" cy="3099470"/>
          </a:xfrm>
          <a:prstGeom prst="rect">
            <a:avLst/>
          </a:prstGeom>
        </p:spPr>
      </p:pic>
      <p:pic>
        <p:nvPicPr>
          <p:cNvPr id="8" name="Picture 7">
            <a:extLst>
              <a:ext uri="{FF2B5EF4-FFF2-40B4-BE49-F238E27FC236}">
                <a16:creationId xmlns:a16="http://schemas.microsoft.com/office/drawing/2014/main" id="{0DF862D5-CF3B-E45B-934F-ACEF42B35BB4}"/>
              </a:ext>
            </a:extLst>
          </p:cNvPr>
          <p:cNvPicPr>
            <a:picLocks noChangeAspect="1"/>
          </p:cNvPicPr>
          <p:nvPr userDrawn="1"/>
        </p:nvPicPr>
        <p:blipFill>
          <a:blip r:embed="rId3"/>
          <a:stretch>
            <a:fillRect/>
          </a:stretch>
        </p:blipFill>
        <p:spPr>
          <a:xfrm>
            <a:off x="0" y="0"/>
            <a:ext cx="5148072" cy="3436275"/>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rtlCol="0"/>
          <a:lstStyle>
            <a:lvl1pPr algn="r">
              <a:defRPr lang="en-GB" sz="4800" cap="all" spc="400" baseline="0"/>
            </a:lvl1pPr>
          </a:lstStyle>
          <a:p>
            <a:pPr rtl="0"/>
            <a:r>
              <a:rPr lang="en-GB"/>
              <a:t>Click to edit Master title style</a:t>
            </a:r>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rtlCol="0" anchor="ctr"/>
          <a:lstStyle>
            <a:lvl1pPr marL="0" indent="0">
              <a:lnSpc>
                <a:spcPct val="150000"/>
              </a:lnSpc>
              <a:spcBef>
                <a:spcPts val="1000"/>
              </a:spcBef>
              <a:buNone/>
              <a:defRPr lang="en-GB" sz="1600" spc="100" baseline="0"/>
            </a:lvl1pPr>
            <a:lvl2pPr marL="228600">
              <a:lnSpc>
                <a:spcPct val="150000"/>
              </a:lnSpc>
              <a:spcBef>
                <a:spcPts val="1000"/>
              </a:spcBef>
              <a:defRPr lang="en-GB" sz="1600" spc="100" baseline="0"/>
            </a:lvl2pPr>
            <a:lvl3pPr marL="457200">
              <a:lnSpc>
                <a:spcPct val="150000"/>
              </a:lnSpc>
              <a:spcBef>
                <a:spcPts val="1000"/>
              </a:spcBef>
              <a:defRPr lang="en-GB" sz="1600" spc="100" baseline="0"/>
            </a:lvl3pPr>
            <a:lvl4pPr marL="685800">
              <a:lnSpc>
                <a:spcPct val="150000"/>
              </a:lnSpc>
              <a:spcBef>
                <a:spcPts val="1000"/>
              </a:spcBef>
              <a:defRPr lang="en-GB" sz="1600" spc="100" baseline="0"/>
            </a:lvl4pPr>
            <a:lvl5pPr marL="914400">
              <a:lnSpc>
                <a:spcPct val="150000"/>
              </a:lnSpc>
              <a:spcBef>
                <a:spcPts val="1000"/>
              </a:spcBef>
              <a:defRPr lang="en-GB" sz="16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418889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9AFB71-7F33-280E-7877-06F4AFFF063A}"/>
              </a:ext>
            </a:extLst>
          </p:cNvPr>
          <p:cNvPicPr>
            <a:picLocks noChangeAspect="1"/>
          </p:cNvPicPr>
          <p:nvPr userDrawn="1"/>
        </p:nvPicPr>
        <p:blipFill>
          <a:blip r:embed="rId2"/>
          <a:srcRect/>
          <a:stretch/>
        </p:blipFill>
        <p:spPr>
          <a:xfrm>
            <a:off x="0" y="0"/>
            <a:ext cx="12192000" cy="6858000"/>
          </a:xfrm>
          <a:prstGeom prst="rect">
            <a:avLst/>
          </a:prstGeom>
        </p:spPr>
      </p:pic>
      <p:sp>
        <p:nvSpPr>
          <p:cNvPr id="6" name="Title 1">
            <a:extLst>
              <a:ext uri="{FF2B5EF4-FFF2-40B4-BE49-F238E27FC236}">
                <a16:creationId xmlns:a16="http://schemas.microsoft.com/office/drawing/2014/main" id="{10B0FF2F-3458-EA78-83DC-46FB2E5CE154}"/>
              </a:ext>
            </a:extLst>
          </p:cNvPr>
          <p:cNvSpPr>
            <a:spLocks noGrp="1"/>
          </p:cNvSpPr>
          <p:nvPr>
            <p:ph type="ctrTitle" hasCustomPrompt="1"/>
          </p:nvPr>
        </p:nvSpPr>
        <p:spPr>
          <a:xfrm>
            <a:off x="1078992" y="1956816"/>
            <a:ext cx="10040112" cy="2387600"/>
          </a:xfrm>
        </p:spPr>
        <p:txBody>
          <a:bodyPr rtlCol="0" anchor="t">
            <a:noAutofit/>
          </a:bodyPr>
          <a:lstStyle>
            <a:lvl1pPr algn="l">
              <a:defRPr lang="en-GB" sz="9600" spc="300" baseline="0">
                <a:ln w="28575">
                  <a:solidFill>
                    <a:schemeClr val="tx1"/>
                  </a:solidFill>
                </a:ln>
                <a:noFill/>
              </a:defRPr>
            </a:lvl1pPr>
          </a:lstStyle>
          <a:p>
            <a:pPr rtl="0"/>
            <a:r>
              <a:rPr lang="en-GB"/>
              <a:t>CLICK TO EDIT MASTER TITLE STYLE</a:t>
            </a:r>
          </a:p>
        </p:txBody>
      </p:sp>
      <p:sp>
        <p:nvSpPr>
          <p:cNvPr id="10" name="Subtitle 2">
            <a:extLst>
              <a:ext uri="{FF2B5EF4-FFF2-40B4-BE49-F238E27FC236}">
                <a16:creationId xmlns:a16="http://schemas.microsoft.com/office/drawing/2014/main" id="{DC93615E-193E-5253-6EE0-EC01791E3A3A}"/>
              </a:ext>
            </a:extLst>
          </p:cNvPr>
          <p:cNvSpPr>
            <a:spLocks noGrp="1"/>
          </p:cNvSpPr>
          <p:nvPr>
            <p:ph type="subTitle" idx="1"/>
          </p:nvPr>
        </p:nvSpPr>
        <p:spPr>
          <a:xfrm>
            <a:off x="1078992" y="3483864"/>
            <a:ext cx="10040112" cy="1280160"/>
          </a:xfrm>
        </p:spPr>
        <p:txBody>
          <a:bodyPr rtlCol="0"/>
          <a:lstStyle>
            <a:lvl1pPr marL="0" indent="0" algn="l">
              <a:buNone/>
              <a:defRPr lang="en-GB" sz="2400" b="1" baseline="0">
                <a:latin typeface="+mn-lt"/>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Tree>
    <p:extLst>
      <p:ext uri="{BB962C8B-B14F-4D97-AF65-F5344CB8AC3E}">
        <p14:creationId xmlns:p14="http://schemas.microsoft.com/office/powerpoint/2010/main" val="23403559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
        <p:nvSpPr>
          <p:cNvPr id="2" name="Title 1">
            <a:extLst>
              <a:ext uri="{FF2B5EF4-FFF2-40B4-BE49-F238E27FC236}">
                <a16:creationId xmlns:a16="http://schemas.microsoft.com/office/drawing/2014/main" id="{3BDEDC48-AA67-6FC9-FF0E-CD3CB49A502F}"/>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Tree>
    <p:extLst>
      <p:ext uri="{BB962C8B-B14F-4D97-AF65-F5344CB8AC3E}">
        <p14:creationId xmlns:p14="http://schemas.microsoft.com/office/powerpoint/2010/main" val="28751072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54185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rtlCol="0" anchor="b"/>
          <a:lstStyle>
            <a:lvl1pPr>
              <a:defRPr lang="en-GB" sz="3200">
                <a:latin typeface="+mj-lt"/>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8" name="Straight Connector 7">
            <a:extLst>
              <a:ext uri="{FF2B5EF4-FFF2-40B4-BE49-F238E27FC236}">
                <a16:creationId xmlns:a16="http://schemas.microsoft.com/office/drawing/2014/main" id="{5754AE8D-13E4-BDDA-7C36-A9E08FD0A0E8}"/>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6CE37136-8479-8CDC-7EEB-030C1A8151EF}"/>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rtlCol="0" anchor="b"/>
          <a:lstStyle>
            <a:lvl1pPr>
              <a:defRPr lang="en-GB" sz="3200">
                <a:latin typeface="+mj-lt"/>
              </a:defRPr>
            </a:lvl1pPr>
          </a:lstStyle>
          <a:p>
            <a:pPr rtl="0"/>
            <a:r>
              <a:rPr lang="en-GB"/>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rtlCol="0"/>
          <a:lstStyle>
            <a:lvl1pPr marL="0" indent="0">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8" name="Straight Connector 7">
            <a:extLst>
              <a:ext uri="{FF2B5EF4-FFF2-40B4-BE49-F238E27FC236}">
                <a16:creationId xmlns:a16="http://schemas.microsoft.com/office/drawing/2014/main" id="{1DC6EFE9-BD9C-6124-823A-BD1C488321D2}"/>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21B53473-DF27-C657-627F-ED66976E076B}"/>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Background pattern&#10;&#10;Description automatically generated">
            <a:extLst>
              <a:ext uri="{FF2B5EF4-FFF2-40B4-BE49-F238E27FC236}">
                <a16:creationId xmlns:a16="http://schemas.microsoft.com/office/drawing/2014/main" id="{E020D11E-3FF2-1E7F-038B-4F9534916FEB}"/>
              </a:ext>
            </a:extLst>
          </p:cNvPr>
          <p:cNvPicPr>
            <a:picLocks noChangeAspect="1"/>
          </p:cNvPicPr>
          <p:nvPr userDrawn="1"/>
        </p:nvPicPr>
        <p:blipFill>
          <a:blip r:embed="rId2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1660127"/>
            <a:ext cx="11430000" cy="1325563"/>
          </a:xfrm>
          <a:prstGeom prst="rect">
            <a:avLst/>
          </a:prstGeom>
        </p:spPr>
        <p:txBody>
          <a:bodyPr vert="horz" lIns="91440" tIns="45720" rIns="91440" bIns="45720" rtlCol="0" anchor="ctr">
            <a:noAutofit/>
          </a:bodyPr>
          <a:lstStyle>
            <a:defPPr>
              <a:defRPr lang="en-GB"/>
            </a:defPPr>
          </a:lstStyle>
          <a:p>
            <a:pPr rtl="0"/>
            <a:r>
              <a:rPr lang="en-GB"/>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3104752"/>
            <a:ext cx="11430000" cy="2092281"/>
          </a:xfrm>
          <a:prstGeom prst="rect">
            <a:avLst/>
          </a:prstGeom>
        </p:spPr>
        <p:txBody>
          <a:bodyPr vert="horz" lIns="91440" tIns="45720" rIns="91440" bIns="45720" rtlCol="0">
            <a:no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11575"/>
            <a:ext cx="4114800" cy="856526"/>
          </a:xfrm>
          <a:prstGeom prst="rect">
            <a:avLst/>
          </a:prstGeom>
        </p:spPr>
        <p:txBody>
          <a:bodyPr vert="horz" lIns="91440" tIns="45720" rIns="91440" bIns="45720" rtlCol="0" anchor="ctr">
            <a:noAutofit/>
          </a:bodyPr>
          <a:lstStyle>
            <a:lvl1pPr algn="ctr">
              <a:defRPr lang="en-GB" sz="1200" b="1" i="0" spc="200" baseline="0">
                <a:solidFill>
                  <a:schemeClr val="tx1"/>
                </a:solidFill>
                <a:latin typeface="+mn-lt"/>
                <a:cs typeface="Arial" panose="020B0604020202020204" pitchFamily="34" charset="0"/>
              </a:defRPr>
            </a:lvl1pPr>
          </a:lstStyle>
          <a:p>
            <a:pPr rtl="0"/>
            <a:r>
              <a:rPr lang="en-GB"/>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4038600" y="6006546"/>
            <a:ext cx="4114800" cy="851453"/>
          </a:xfrm>
          <a:prstGeom prst="rect">
            <a:avLst/>
          </a:prstGeom>
        </p:spPr>
        <p:txBody>
          <a:bodyPr vert="horz" lIns="91440" tIns="45720" rIns="91440" bIns="45720" rtlCol="0" anchor="ctr">
            <a:noAutofit/>
          </a:bodyPr>
          <a:lstStyle>
            <a:lvl1pPr algn="ctr">
              <a:defRPr lang="en-GB" sz="1200" b="1" i="0" spc="200" baseline="0">
                <a:solidFill>
                  <a:schemeClr val="tx1"/>
                </a:solidFill>
                <a:latin typeface="+mn-lt"/>
                <a:cs typeface="Arial" panose="020B0604020202020204" pitchFamily="34" charset="0"/>
              </a:defRPr>
            </a:lvl1pPr>
          </a:lstStyle>
          <a:p>
            <a:pPr rtl="0"/>
            <a:r>
              <a:rPr lang="en-GB"/>
              <a:t>&lt;##&gt;</a:t>
            </a:r>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3" r:id="rId2"/>
    <p:sldLayoutId id="2147483664" r:id="rId3"/>
    <p:sldLayoutId id="2147483651" r:id="rId4"/>
    <p:sldLayoutId id="2147483662" r:id="rId5"/>
    <p:sldLayoutId id="2147483665" r:id="rId6"/>
    <p:sldLayoutId id="2147483669" r:id="rId7"/>
    <p:sldLayoutId id="2147483658" r:id="rId8"/>
    <p:sldLayoutId id="2147483666" r:id="rId9"/>
    <p:sldLayoutId id="2147483668" r:id="rId10"/>
    <p:sldLayoutId id="2147483670" r:id="rId11"/>
    <p:sldLayoutId id="2147483653" r:id="rId12"/>
    <p:sldLayoutId id="2147483667" r:id="rId13"/>
    <p:sldLayoutId id="2147483661" r:id="rId14"/>
    <p:sldLayoutId id="2147483660" r:id="rId15"/>
    <p:sldLayoutId id="2147483655" r:id="rId16"/>
    <p:sldLayoutId id="2147483659" r:id="rId17"/>
    <p:sldLayoutId id="2147483656" r:id="rId18"/>
    <p:sldLayoutId id="2147483657" r:id="rId19"/>
  </p:sldLayoutIdLst>
  <p:hf hdr="0" dt="0"/>
  <p:txStyles>
    <p:titleStyle>
      <a:lvl1pPr algn="l" defTabSz="914400" rtl="0" eaLnBrk="1" latinLnBrk="0" hangingPunct="1">
        <a:lnSpc>
          <a:spcPct val="90000"/>
        </a:lnSpc>
        <a:spcBef>
          <a:spcPct val="0"/>
        </a:spcBef>
        <a:buNone/>
        <a:defRPr lang="en-GB" sz="4400" b="1" i="0" kern="1200" cap="all" spc="400" baseline="0">
          <a:solidFill>
            <a:schemeClr val="tx1"/>
          </a:solidFill>
          <a:latin typeface="+mj-lt"/>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b="0" i="0" kern="1200" spc="50" baseline="0">
          <a:solidFill>
            <a:schemeClr val="tx1"/>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b="0" i="0" kern="1200" spc="50" baseline="0">
          <a:solidFill>
            <a:schemeClr val="tx1"/>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b="0" i="0" kern="1200" spc="50" baseline="0">
          <a:solidFill>
            <a:schemeClr val="tx1"/>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b="0" i="0" kern="1200" spc="50" baseline="0">
          <a:solidFill>
            <a:schemeClr val="tx1"/>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b="0" i="0" kern="1200" spc="50" baseline="0">
          <a:solidFill>
            <a:schemeClr val="tx1"/>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ubtitle 6">
            <a:extLst>
              <a:ext uri="{FF2B5EF4-FFF2-40B4-BE49-F238E27FC236}">
                <a16:creationId xmlns:a16="http://schemas.microsoft.com/office/drawing/2014/main" id="{4F2D9A8E-ED20-966F-14B8-E2490814CC67}"/>
              </a:ext>
            </a:extLst>
          </p:cNvPr>
          <p:cNvSpPr>
            <a:spLocks noGrp="1"/>
          </p:cNvSpPr>
          <p:nvPr>
            <p:ph type="subTitle" idx="1"/>
          </p:nvPr>
        </p:nvSpPr>
        <p:spPr>
          <a:xfrm>
            <a:off x="695400" y="908720"/>
            <a:ext cx="10513168" cy="5904656"/>
          </a:xfrm>
        </p:spPr>
        <p:txBody>
          <a:bodyPr/>
          <a:lstStyle/>
          <a:p>
            <a:pPr algn="ctr"/>
            <a:r>
              <a:rPr lang="en-GB" dirty="0">
                <a:latin typeface="+mj-lt"/>
              </a:rPr>
              <a:t> </a:t>
            </a:r>
          </a:p>
          <a:p>
            <a:pPr algn="ctr"/>
            <a:endParaRPr lang="en-GB" dirty="0">
              <a:latin typeface="+mj-lt"/>
            </a:endParaRPr>
          </a:p>
          <a:p>
            <a:pPr algn="ctr"/>
            <a:r>
              <a:rPr lang="en-GB" u="sng" dirty="0">
                <a:latin typeface="+mj-lt"/>
              </a:rPr>
              <a:t>SUBMITTED BY </a:t>
            </a:r>
          </a:p>
          <a:p>
            <a:pPr algn="ctr"/>
            <a:endParaRPr lang="en-GB" u="sng" dirty="0">
              <a:latin typeface="+mj-lt"/>
            </a:endParaRPr>
          </a:p>
          <a:p>
            <a:pPr algn="ctr"/>
            <a:r>
              <a:rPr lang="en-GB" u="sng" dirty="0">
                <a:latin typeface="+mj-lt"/>
              </a:rPr>
              <a:t>HINA ALI SHAH</a:t>
            </a:r>
          </a:p>
          <a:p>
            <a:pPr algn="ctr"/>
            <a:r>
              <a:rPr lang="en-GB" u="sng" dirty="0">
                <a:latin typeface="+mj-lt"/>
              </a:rPr>
              <a:t>Student ID: 2420338</a:t>
            </a:r>
          </a:p>
          <a:p>
            <a:pPr algn="ctr"/>
            <a:endParaRPr lang="en-GB" u="sng" dirty="0">
              <a:latin typeface="+mj-lt"/>
            </a:endParaRPr>
          </a:p>
          <a:p>
            <a:pPr algn="ctr"/>
            <a:r>
              <a:rPr lang="en-GB" u="sng" dirty="0">
                <a:latin typeface="+mj-lt"/>
              </a:rPr>
              <a:t>Course Title: Professional Development With Health And </a:t>
            </a:r>
            <a:r>
              <a:rPr lang="en-GB" u="sng" dirty="0" err="1">
                <a:latin typeface="+mj-lt"/>
              </a:rPr>
              <a:t>Socail</a:t>
            </a:r>
            <a:r>
              <a:rPr lang="en-GB" u="sng" dirty="0">
                <a:latin typeface="+mj-lt"/>
              </a:rPr>
              <a:t> Care    </a:t>
            </a:r>
          </a:p>
          <a:p>
            <a:pPr algn="ctr"/>
            <a:endParaRPr lang="en-GB" dirty="0">
              <a:latin typeface="+mj-lt"/>
            </a:endParaRPr>
          </a:p>
        </p:txBody>
      </p:sp>
    </p:spTree>
    <p:extLst>
      <p:ext uri="{BB962C8B-B14F-4D97-AF65-F5344CB8AC3E}">
        <p14:creationId xmlns:p14="http://schemas.microsoft.com/office/powerpoint/2010/main" val="2259308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 calcmode="lin" valueType="num">
                                      <p:cBhvr additive="base">
                                        <p:cTn id="13"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anim calcmode="lin" valueType="num">
                                      <p:cBhvr additive="base">
                                        <p:cTn id="19"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xEl>
                                              <p:pRg st="5" end="5"/>
                                            </p:txEl>
                                          </p:spTgt>
                                        </p:tgtEl>
                                        <p:attrNameLst>
                                          <p:attrName>style.visibility</p:attrName>
                                        </p:attrNameLst>
                                      </p:cBhvr>
                                      <p:to>
                                        <p:strVal val="visible"/>
                                      </p:to>
                                    </p:set>
                                    <p:anim calcmode="lin" valueType="num">
                                      <p:cBhvr additive="base">
                                        <p:cTn id="25"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xEl>
                                              <p:pRg st="7" end="7"/>
                                            </p:txEl>
                                          </p:spTgt>
                                        </p:tgtEl>
                                        <p:attrNameLst>
                                          <p:attrName>style.visibility</p:attrName>
                                        </p:attrNameLst>
                                      </p:cBhvr>
                                      <p:to>
                                        <p:strVal val="visible"/>
                                      </p:to>
                                    </p:set>
                                    <p:anim calcmode="lin" valueType="num">
                                      <p:cBhvr additive="base">
                                        <p:cTn id="31" dur="500" fill="hold"/>
                                        <p:tgtEl>
                                          <p:spTgt spid="7">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0640A05-A075-B6F7-8485-592305845518}"/>
              </a:ext>
            </a:extLst>
          </p:cNvPr>
          <p:cNvSpPr>
            <a:spLocks noGrp="1"/>
          </p:cNvSpPr>
          <p:nvPr>
            <p:ph type="ftr" sz="quarter" idx="11"/>
          </p:nvPr>
        </p:nvSpPr>
        <p:spPr/>
        <p:txBody>
          <a:bodyPr rtlCol="0"/>
          <a:lstStyle>
            <a:defPPr>
              <a:defRPr lang="en-GB"/>
            </a:defPPr>
          </a:lstStyle>
          <a:p>
            <a:pPr rtl="0"/>
            <a:r>
              <a:rPr lang="en-GB" dirty="0"/>
              <a:t>Personal Awareness</a:t>
            </a:r>
          </a:p>
        </p:txBody>
      </p:sp>
      <p:sp>
        <p:nvSpPr>
          <p:cNvPr id="5" name="Content Placeholder 4">
            <a:extLst>
              <a:ext uri="{FF2B5EF4-FFF2-40B4-BE49-F238E27FC236}">
                <a16:creationId xmlns:a16="http://schemas.microsoft.com/office/drawing/2014/main" id="{3602EF04-C343-BFD2-AB41-A62063075783}"/>
              </a:ext>
            </a:extLst>
          </p:cNvPr>
          <p:cNvSpPr>
            <a:spLocks noGrp="1"/>
          </p:cNvSpPr>
          <p:nvPr>
            <p:ph sz="quarter" idx="13"/>
          </p:nvPr>
        </p:nvSpPr>
        <p:spPr>
          <a:xfrm>
            <a:off x="911424" y="1052737"/>
            <a:ext cx="9649072" cy="4579714"/>
          </a:xfrm>
        </p:spPr>
        <p:txBody>
          <a:bodyPr rtlCol="0"/>
          <a:lstStyle>
            <a:defPPr>
              <a:defRPr lang="en-GB"/>
            </a:defPPr>
          </a:lstStyle>
          <a:p>
            <a:pPr rtl="0"/>
            <a:r>
              <a:rPr lang="en-GB" sz="2000" u="sng" dirty="0"/>
              <a:t>Strengths and Weaknesses of the UK Health and Social Care Sector</a:t>
            </a:r>
          </a:p>
          <a:p>
            <a:pPr rtl="0"/>
            <a:endParaRPr lang="en-GB" dirty="0"/>
          </a:p>
          <a:p>
            <a:pPr algn="just" rtl="0"/>
            <a:r>
              <a:rPr lang="en-GB" sz="1800" dirty="0"/>
              <a:t>To provide person-centred care in UK health and social care (NHS, 2023) you need to have understanding and kindness, which are two of your main strengths.</a:t>
            </a:r>
          </a:p>
          <a:p>
            <a:pPr algn="just" rtl="0"/>
            <a:r>
              <a:rPr lang="en-GB" sz="1800" dirty="0"/>
              <a:t> Positive results for clients are helped by being able to show understanding and mental support. As Skills for Care (2023) notes, good speaking skills also make it possible for people from different fields to work together and form beneficial ties.</a:t>
            </a:r>
          </a:p>
          <a:p>
            <a:pPr rtl="0"/>
            <a:endParaRPr lang="en-GB" dirty="0"/>
          </a:p>
        </p:txBody>
      </p:sp>
      <p:sp>
        <p:nvSpPr>
          <p:cNvPr id="3" name="Slide Number Placeholder 2">
            <a:extLst>
              <a:ext uri="{FF2B5EF4-FFF2-40B4-BE49-F238E27FC236}">
                <a16:creationId xmlns:a16="http://schemas.microsoft.com/office/drawing/2014/main" id="{4A003396-B624-401E-50C6-C0BB01AF161D}"/>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pPr/>
              <a:t>2</a:t>
            </a:fld>
            <a:endParaRPr lang="en-GB" dirty="0"/>
          </a:p>
        </p:txBody>
      </p:sp>
    </p:spTree>
    <p:extLst>
      <p:ext uri="{BB962C8B-B14F-4D97-AF65-F5344CB8AC3E}">
        <p14:creationId xmlns:p14="http://schemas.microsoft.com/office/powerpoint/2010/main" val="3307162523"/>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6B4F370C-18BC-A752-2980-6309F5D7DC43}"/>
              </a:ext>
            </a:extLst>
          </p:cNvPr>
          <p:cNvSpPr>
            <a:spLocks noGrp="1"/>
          </p:cNvSpPr>
          <p:nvPr>
            <p:ph type="ftr" sz="quarter" idx="11"/>
          </p:nvPr>
        </p:nvSpPr>
        <p:spPr/>
        <p:txBody>
          <a:bodyPr rtlCol="0"/>
          <a:lstStyle>
            <a:defPPr>
              <a:defRPr lang="en-GB"/>
            </a:defPPr>
          </a:lstStyle>
          <a:p>
            <a:pPr rtl="0"/>
            <a:r>
              <a:rPr lang="en-GB" dirty="0"/>
              <a:t>Personal Awareness</a:t>
            </a:r>
          </a:p>
        </p:txBody>
      </p:sp>
      <p:sp>
        <p:nvSpPr>
          <p:cNvPr id="5" name="Content Placeholder 4">
            <a:extLst>
              <a:ext uri="{FF2B5EF4-FFF2-40B4-BE49-F238E27FC236}">
                <a16:creationId xmlns:a16="http://schemas.microsoft.com/office/drawing/2014/main" id="{95D67805-CCBD-8182-540F-93068A90C4E8}"/>
              </a:ext>
            </a:extLst>
          </p:cNvPr>
          <p:cNvSpPr>
            <a:spLocks noGrp="1"/>
          </p:cNvSpPr>
          <p:nvPr>
            <p:ph sz="quarter" idx="13"/>
          </p:nvPr>
        </p:nvSpPr>
        <p:spPr>
          <a:xfrm>
            <a:off x="407368" y="1229111"/>
            <a:ext cx="9145015" cy="4416425"/>
          </a:xfrm>
        </p:spPr>
        <p:txBody>
          <a:bodyPr rtlCol="0"/>
          <a:lstStyle>
            <a:defPPr>
              <a:defRPr lang="en-GB"/>
            </a:defPPr>
          </a:lstStyle>
          <a:p>
            <a:pPr algn="just" rtl="0"/>
            <a:r>
              <a:rPr lang="en-GB" sz="1800" b="1" u="sng" dirty="0"/>
              <a:t>A dedication to continuous professional development (CPD) </a:t>
            </a:r>
          </a:p>
          <a:p>
            <a:pPr algn="just" rtl="0"/>
            <a:r>
              <a:rPr lang="en-GB" sz="1800" dirty="0"/>
              <a:t>ensures ongoing learning matched with changing sector standards and regulatory expectations (Health and Care Professions Council [HCPC], 2024). </a:t>
            </a:r>
          </a:p>
          <a:p>
            <a:pPr marL="285750" indent="-285750" algn="just" rtl="0">
              <a:buFont typeface="Wingdings" panose="05000000000000000000" pitchFamily="2" charset="2"/>
              <a:buChar char="v"/>
            </a:pPr>
            <a:r>
              <a:rPr lang="en-GB" sz="1800" dirty="0"/>
              <a:t>As needed by the Equality Act 2010 (Legislation.gov.uk, 2010), cultural awareness and acceptance are also important strengths that help support equality and diversity in the workplace. </a:t>
            </a:r>
          </a:p>
          <a:p>
            <a:pPr marL="285750" indent="-285750" algn="just" rtl="0">
              <a:buFont typeface="Wingdings" panose="05000000000000000000" pitchFamily="2" charset="2"/>
              <a:buChar char="v"/>
            </a:pPr>
            <a:r>
              <a:rPr lang="en-GB" sz="1800" dirty="0"/>
              <a:t>Care Quality Commission (CQC), 2023, says that being able to react to changes in policy, technology, and organisations makes people more resilient in the fast-paced health and social care environment.</a:t>
            </a:r>
          </a:p>
        </p:txBody>
      </p:sp>
      <p:sp>
        <p:nvSpPr>
          <p:cNvPr id="3" name="Slide Number Placeholder 2">
            <a:extLst>
              <a:ext uri="{FF2B5EF4-FFF2-40B4-BE49-F238E27FC236}">
                <a16:creationId xmlns:a16="http://schemas.microsoft.com/office/drawing/2014/main" id="{F0986A75-51DF-087B-EE6E-0899D0826DFB}"/>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pPr/>
              <a:t>3</a:t>
            </a:fld>
            <a:endParaRPr lang="en-GB" dirty="0"/>
          </a:p>
        </p:txBody>
      </p:sp>
    </p:spTree>
    <p:extLst>
      <p:ext uri="{BB962C8B-B14F-4D97-AF65-F5344CB8AC3E}">
        <p14:creationId xmlns:p14="http://schemas.microsoft.com/office/powerpoint/2010/main" val="4220525341"/>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B05A3D1-FCC5-2EB1-DCC6-66D923B3864F}"/>
              </a:ext>
            </a:extLst>
          </p:cNvPr>
          <p:cNvSpPr txBox="1"/>
          <p:nvPr/>
        </p:nvSpPr>
        <p:spPr>
          <a:xfrm>
            <a:off x="983432" y="1422333"/>
            <a:ext cx="9721080" cy="4524315"/>
          </a:xfrm>
          <a:prstGeom prst="rect">
            <a:avLst/>
          </a:prstGeom>
          <a:noFill/>
        </p:spPr>
        <p:txBody>
          <a:bodyPr wrap="square">
            <a:spAutoFit/>
          </a:bodyPr>
          <a:lstStyle/>
          <a:p>
            <a:endParaRPr lang="en-GB" dirty="0"/>
          </a:p>
          <a:p>
            <a:r>
              <a:rPr lang="en-GB" b="1" u="sng" dirty="0"/>
              <a:t>Weakness</a:t>
            </a:r>
          </a:p>
          <a:p>
            <a:endParaRPr lang="en-GB" b="1" u="sng" dirty="0"/>
          </a:p>
          <a:p>
            <a:endParaRPr lang="en-GB" b="1" u="sng" dirty="0"/>
          </a:p>
          <a:p>
            <a:pPr marL="285750" indent="-285750" algn="just">
              <a:buFont typeface="Wingdings" panose="05000000000000000000" pitchFamily="2" charset="2"/>
              <a:buChar char="v"/>
            </a:pPr>
            <a:r>
              <a:rPr lang="en-GB" dirty="0"/>
              <a:t>A big weakness is the lack of leadership and management experience, which could make it harder to move up to supervisory or strategic jobs (Skills for Care, 2022). Stress and burnout are common problems in the UK health and social care workers (Royal College of Nursing [RCN], 2023) and can be caused by too much commitment and trouble setting limits.</a:t>
            </a:r>
          </a:p>
          <a:p>
            <a:pPr marL="285750" indent="-285750" algn="just">
              <a:buFont typeface="Wingdings" panose="05000000000000000000" pitchFamily="2" charset="2"/>
              <a:buChar char="v"/>
            </a:pPr>
            <a:endParaRPr lang="en-GB" dirty="0"/>
          </a:p>
          <a:p>
            <a:pPr marL="285750" indent="-285750" algn="just">
              <a:buFont typeface="Wingdings" panose="05000000000000000000" pitchFamily="2" charset="2"/>
              <a:buChar char="v"/>
            </a:pPr>
            <a:r>
              <a:rPr lang="en-GB" dirty="0"/>
              <a:t>With electronic health records and digital systems being used more in care delivery (NHS Digital, 2023), there is also a skills gap in digital knowledge and data management. (SCIE, 2023) Finally, not believing in lobbying roles could make it harder to look out for clients' best interests in talks with people from different fields.</a:t>
            </a:r>
          </a:p>
          <a:p>
            <a:pPr marL="285750" indent="-285750" algn="just">
              <a:buFont typeface="Wingdings" panose="05000000000000000000" pitchFamily="2" charset="2"/>
              <a:buChar char="v"/>
            </a:pPr>
            <a:endParaRPr lang="en-GB" dirty="0"/>
          </a:p>
          <a:p>
            <a:endParaRPr lang="en-GB" dirty="0"/>
          </a:p>
        </p:txBody>
      </p:sp>
    </p:spTree>
    <p:extLst>
      <p:ext uri="{BB962C8B-B14F-4D97-AF65-F5344CB8AC3E}">
        <p14:creationId xmlns:p14="http://schemas.microsoft.com/office/powerpoint/2010/main" val="3308071976"/>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C20A50E1-0D2E-D811-2F66-646B4778FC31}"/>
              </a:ext>
            </a:extLst>
          </p:cNvPr>
          <p:cNvSpPr>
            <a:spLocks noGrp="1"/>
          </p:cNvSpPr>
          <p:nvPr>
            <p:ph type="ftr" sz="quarter" idx="11"/>
          </p:nvPr>
        </p:nvSpPr>
        <p:spPr/>
        <p:txBody>
          <a:bodyPr rtlCol="0"/>
          <a:lstStyle>
            <a:defPPr>
              <a:defRPr lang="en-GB"/>
            </a:defPPr>
          </a:lstStyle>
          <a:p>
            <a:pPr rtl="0"/>
            <a:r>
              <a:rPr lang="en-GB" dirty="0"/>
              <a:t>Personal Awareness</a:t>
            </a:r>
          </a:p>
        </p:txBody>
      </p:sp>
      <p:sp>
        <p:nvSpPr>
          <p:cNvPr id="3" name="Slide Number Placeholder 2">
            <a:extLst>
              <a:ext uri="{FF2B5EF4-FFF2-40B4-BE49-F238E27FC236}">
                <a16:creationId xmlns:a16="http://schemas.microsoft.com/office/drawing/2014/main" id="{DB94A10F-0A8C-333B-6C47-B4125180D6FB}"/>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pPr/>
              <a:t>5</a:t>
            </a:fld>
            <a:endParaRPr lang="en-GB" dirty="0"/>
          </a:p>
        </p:txBody>
      </p:sp>
      <p:sp>
        <p:nvSpPr>
          <p:cNvPr id="13" name="TextBox 12">
            <a:extLst>
              <a:ext uri="{FF2B5EF4-FFF2-40B4-BE49-F238E27FC236}">
                <a16:creationId xmlns:a16="http://schemas.microsoft.com/office/drawing/2014/main" id="{78966A34-26D6-24A3-A741-008B2FCEA410}"/>
              </a:ext>
            </a:extLst>
          </p:cNvPr>
          <p:cNvSpPr txBox="1"/>
          <p:nvPr/>
        </p:nvSpPr>
        <p:spPr>
          <a:xfrm>
            <a:off x="839416" y="764704"/>
            <a:ext cx="10153128" cy="4247317"/>
          </a:xfrm>
          <a:prstGeom prst="rect">
            <a:avLst/>
          </a:prstGeom>
          <a:noFill/>
        </p:spPr>
        <p:txBody>
          <a:bodyPr wrap="square">
            <a:spAutoFit/>
          </a:bodyPr>
          <a:lstStyle/>
          <a:p>
            <a:r>
              <a:rPr lang="en-GB" b="1" u="sng" dirty="0"/>
              <a:t>Opportunities</a:t>
            </a:r>
          </a:p>
          <a:p>
            <a:endParaRPr lang="en-GB" b="1" u="sng" dirty="0"/>
          </a:p>
          <a:p>
            <a:endParaRPr lang="en-GB" dirty="0"/>
          </a:p>
          <a:p>
            <a:pPr marL="285750" indent="-285750" algn="just">
              <a:buFont typeface="Wingdings" panose="05000000000000000000" pitchFamily="2" charset="2"/>
              <a:buChar char="v"/>
            </a:pPr>
            <a:r>
              <a:rPr lang="en-GB" dirty="0"/>
              <a:t>Degree-level qualifications (e.g., NVQ Level 5, BSc in Health and Social Care) are supported by UK government and NHS staff development programs (Department of Health and Social Care [DHSC], 2023) and offer a lot of chances to move up in your education. NHS England (2023) says that the UK's focus on integrated care systems (ICSs) and staff planning also opens new ways to move up in your job.</a:t>
            </a:r>
          </a:p>
          <a:p>
            <a:pPr marL="285750" indent="-285750" algn="just">
              <a:buFont typeface="Wingdings" panose="05000000000000000000" pitchFamily="2" charset="2"/>
              <a:buChar char="v"/>
            </a:pPr>
            <a:endParaRPr lang="en-GB" dirty="0"/>
          </a:p>
          <a:p>
            <a:pPr marL="285750" indent="-285750" algn="just">
              <a:buFont typeface="Wingdings" panose="05000000000000000000" pitchFamily="2" charset="2"/>
              <a:buChar char="v"/>
            </a:pPr>
            <a:r>
              <a:rPr lang="en-GB" dirty="0"/>
              <a:t>The NHS Learning Hub, the Open University, and Skills for Care all offer many chances for CPD and training. Professional memberships and networking with groups like the RCN, HCPC, and Social Care Institute for Excellence (SCIE) give you access to tools for guidance and evidence-based practice. As health and care become more digital, there are also chances to learn new technology skills and become an expert in new areas like telehealth and digital care management (NHS Confederation, 2023)?</a:t>
            </a:r>
          </a:p>
        </p:txBody>
      </p:sp>
    </p:spTree>
    <p:extLst>
      <p:ext uri="{BB962C8B-B14F-4D97-AF65-F5344CB8AC3E}">
        <p14:creationId xmlns:p14="http://schemas.microsoft.com/office/powerpoint/2010/main" val="3054500271"/>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071DF4C-EB67-6575-7791-C347DD98D341}"/>
              </a:ext>
            </a:extLst>
          </p:cNvPr>
          <p:cNvSpPr>
            <a:spLocks noGrp="1"/>
          </p:cNvSpPr>
          <p:nvPr>
            <p:ph type="ftr" sz="quarter" idx="11"/>
          </p:nvPr>
        </p:nvSpPr>
        <p:spPr/>
        <p:txBody>
          <a:bodyPr rtlCol="0"/>
          <a:lstStyle>
            <a:defPPr>
              <a:defRPr lang="en-GB"/>
            </a:defPPr>
          </a:lstStyle>
          <a:p>
            <a:pPr rtl="0"/>
            <a:r>
              <a:rPr lang="en-GB" dirty="0"/>
              <a:t>Personal Awareness</a:t>
            </a:r>
          </a:p>
        </p:txBody>
      </p:sp>
      <p:sp>
        <p:nvSpPr>
          <p:cNvPr id="5" name="Slide Number Placeholder 4">
            <a:extLst>
              <a:ext uri="{FF2B5EF4-FFF2-40B4-BE49-F238E27FC236}">
                <a16:creationId xmlns:a16="http://schemas.microsoft.com/office/drawing/2014/main" id="{FB6BA244-3A6A-5970-796B-08549B1203D3}"/>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pPr/>
              <a:t>6</a:t>
            </a:fld>
            <a:endParaRPr lang="en-GB" dirty="0"/>
          </a:p>
        </p:txBody>
      </p:sp>
      <p:sp>
        <p:nvSpPr>
          <p:cNvPr id="11" name="TextBox 10">
            <a:extLst>
              <a:ext uri="{FF2B5EF4-FFF2-40B4-BE49-F238E27FC236}">
                <a16:creationId xmlns:a16="http://schemas.microsoft.com/office/drawing/2014/main" id="{792143D0-46B0-40A1-2868-C9A1A4ADF3CD}"/>
              </a:ext>
            </a:extLst>
          </p:cNvPr>
          <p:cNvSpPr txBox="1"/>
          <p:nvPr/>
        </p:nvSpPr>
        <p:spPr>
          <a:xfrm>
            <a:off x="335360" y="892107"/>
            <a:ext cx="10225136" cy="3970318"/>
          </a:xfrm>
          <a:prstGeom prst="rect">
            <a:avLst/>
          </a:prstGeom>
          <a:noFill/>
        </p:spPr>
        <p:txBody>
          <a:bodyPr wrap="square">
            <a:spAutoFit/>
          </a:bodyPr>
          <a:lstStyle/>
          <a:p>
            <a:r>
              <a:rPr lang="en-GB" b="1" u="sng" dirty="0"/>
              <a:t>Threats</a:t>
            </a:r>
          </a:p>
          <a:p>
            <a:endParaRPr lang="en-GB" b="1" u="sng" dirty="0"/>
          </a:p>
          <a:p>
            <a:endParaRPr lang="en-GB" b="1" u="sng" dirty="0"/>
          </a:p>
          <a:p>
            <a:endParaRPr lang="en-GB" dirty="0"/>
          </a:p>
          <a:p>
            <a:pPr marL="285750" indent="-285750" algn="just">
              <a:buFont typeface="Wingdings" panose="05000000000000000000" pitchFamily="2" charset="2"/>
              <a:buChar char="v"/>
            </a:pPr>
            <a:r>
              <a:rPr lang="en-GB" dirty="0"/>
              <a:t>Worker stress and gaps are still big problems in the UK health and social care sector (The King's Fund, 2023) and pose a major threat. This could affect mood, health, and the level of care. Additionally, policy and funding changes due to economic pressures or government restructuring may affect job stability and resource allocation (DHSC, 2023).</a:t>
            </a:r>
          </a:p>
          <a:p>
            <a:pPr marL="285750" indent="-285750" algn="just">
              <a:buFont typeface="Wingdings" panose="05000000000000000000" pitchFamily="2" charset="2"/>
              <a:buChar char="v"/>
            </a:pPr>
            <a:endParaRPr lang="en-GB" dirty="0"/>
          </a:p>
          <a:p>
            <a:pPr marL="285750" indent="-285750" algn="just">
              <a:buFont typeface="Wingdings" panose="05000000000000000000" pitchFamily="2" charset="2"/>
              <a:buChar char="v"/>
            </a:pPr>
            <a:r>
              <a:rPr lang="en-GB" dirty="0"/>
              <a:t>As more workers get more advanced degrees, the competition for skilled or managerial jobs is growing (NHS England, 2023.3). The NHS Digital (2023) says that people who don't keep up with fast technology changes are also at risk. According to the CQC (2023), high standards of paperwork and quality assurance are needed to meet legal requirements. This can make work more difficult.</a:t>
            </a:r>
          </a:p>
        </p:txBody>
      </p:sp>
    </p:spTree>
    <p:extLst>
      <p:ext uri="{BB962C8B-B14F-4D97-AF65-F5344CB8AC3E}">
        <p14:creationId xmlns:p14="http://schemas.microsoft.com/office/powerpoint/2010/main" val="772267823"/>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5872B4DF-CC35-2D51-1DBC-DA5CE293B994}"/>
              </a:ext>
            </a:extLst>
          </p:cNvPr>
          <p:cNvSpPr txBox="1"/>
          <p:nvPr/>
        </p:nvSpPr>
        <p:spPr>
          <a:xfrm>
            <a:off x="623392" y="980728"/>
            <a:ext cx="9649072" cy="4524315"/>
          </a:xfrm>
          <a:prstGeom prst="rect">
            <a:avLst/>
          </a:prstGeom>
          <a:noFill/>
        </p:spPr>
        <p:txBody>
          <a:bodyPr wrap="square">
            <a:spAutoFit/>
          </a:bodyPr>
          <a:lstStyle/>
          <a:p>
            <a:r>
              <a:rPr lang="en-GB" b="1" u="sng" dirty="0"/>
              <a:t>Actions for strategic development</a:t>
            </a:r>
          </a:p>
          <a:p>
            <a:endParaRPr lang="en-GB" dirty="0"/>
          </a:p>
          <a:p>
            <a:r>
              <a:rPr lang="en-GB" dirty="0"/>
              <a:t>This is what should be done to deal with these findings:</a:t>
            </a:r>
          </a:p>
          <a:p>
            <a:endParaRPr lang="en-GB" dirty="0"/>
          </a:p>
          <a:p>
            <a:pPr marL="285750" indent="-285750">
              <a:buFont typeface="Wingdings" panose="05000000000000000000" pitchFamily="2" charset="2"/>
              <a:buChar char="v"/>
            </a:pPr>
            <a:r>
              <a:rPr lang="en-GB" dirty="0"/>
              <a:t>Sign up for a leadership and management course to improve your chances of moving up in your job.</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Get training in digital health and data skills from the NHS Digital Academy or a similar site.</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Establish a mentoring relationship with an experienced practitioner to boost your confidence and learn more about how to be a good leader.</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Take care of yourself and handle your time well to lower your risk of stress.</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Use models like Gibbs' Reflective Cycle to help you do reflective practice and find and improve areas for personal and professional growth (Gibbs, 1988).</a:t>
            </a:r>
          </a:p>
        </p:txBody>
      </p:sp>
    </p:spTree>
    <p:extLst>
      <p:ext uri="{BB962C8B-B14F-4D97-AF65-F5344CB8AC3E}">
        <p14:creationId xmlns:p14="http://schemas.microsoft.com/office/powerpoint/2010/main" val="2113713740"/>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91A8AD5F-DCF2-F71C-E7E2-C2FD42878531}"/>
              </a:ext>
            </a:extLst>
          </p:cNvPr>
          <p:cNvSpPr>
            <a:spLocks noGrp="1"/>
          </p:cNvSpPr>
          <p:nvPr>
            <p:ph type="ftr" sz="quarter" idx="11"/>
          </p:nvPr>
        </p:nvSpPr>
        <p:spPr/>
        <p:txBody>
          <a:bodyPr rtlCol="0"/>
          <a:lstStyle>
            <a:defPPr>
              <a:defRPr lang="en-GB"/>
            </a:defPPr>
          </a:lstStyle>
          <a:p>
            <a:pPr rtl="0"/>
            <a:r>
              <a:rPr lang="en-GB" dirty="0"/>
              <a:t>Personal awareness</a:t>
            </a:r>
          </a:p>
        </p:txBody>
      </p:sp>
      <p:sp>
        <p:nvSpPr>
          <p:cNvPr id="3" name="Slide Number Placeholder 2">
            <a:extLst>
              <a:ext uri="{FF2B5EF4-FFF2-40B4-BE49-F238E27FC236}">
                <a16:creationId xmlns:a16="http://schemas.microsoft.com/office/drawing/2014/main" id="{C11CC6B6-E9D4-1736-ABF6-727D2464A975}"/>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pPr rtl="0"/>
              <a:t>8</a:t>
            </a:fld>
            <a:endParaRPr lang="en-GB" dirty="0"/>
          </a:p>
        </p:txBody>
      </p:sp>
      <p:sp>
        <p:nvSpPr>
          <p:cNvPr id="80" name="TextBox 79">
            <a:extLst>
              <a:ext uri="{FF2B5EF4-FFF2-40B4-BE49-F238E27FC236}">
                <a16:creationId xmlns:a16="http://schemas.microsoft.com/office/drawing/2014/main" id="{436013CC-CF83-EB99-562D-817493E8BDB5}"/>
              </a:ext>
            </a:extLst>
          </p:cNvPr>
          <p:cNvSpPr txBox="1"/>
          <p:nvPr/>
        </p:nvSpPr>
        <p:spPr>
          <a:xfrm>
            <a:off x="191344" y="980728"/>
            <a:ext cx="11233248" cy="4524315"/>
          </a:xfrm>
          <a:prstGeom prst="rect">
            <a:avLst/>
          </a:prstGeom>
          <a:noFill/>
        </p:spPr>
        <p:txBody>
          <a:bodyPr wrap="square">
            <a:spAutoFit/>
          </a:bodyPr>
          <a:lstStyle/>
          <a:p>
            <a:r>
              <a:rPr lang="en-GB" b="1" u="sng" dirty="0"/>
              <a:t>How to Use Personal SWOT Analysis in the UK Health and Social Care Sector Strengths</a:t>
            </a:r>
          </a:p>
          <a:p>
            <a:endParaRPr lang="en-GB" b="1" u="sng" dirty="0"/>
          </a:p>
          <a:p>
            <a:pPr marL="285750" indent="-285750" algn="just">
              <a:buFont typeface="Wingdings" panose="05000000000000000000" pitchFamily="2" charset="2"/>
              <a:buChar char="v"/>
            </a:pPr>
            <a:r>
              <a:rPr lang="en-GB" dirty="0"/>
              <a:t>Empathy and kindness are two of my main strengths. They help me understand and help people with different needs. NHS (2023) says that empathy is a key part of providing person-centred care and making sure that service users' honour and respect are maintained. For example, when I was helping an elderly person in a care home, I was patient and understanding when they were upset, which made them feel better and built trust.</a:t>
            </a:r>
          </a:p>
          <a:p>
            <a:pPr marL="285750" indent="-285750" algn="just">
              <a:buFont typeface="Wingdings" panose="05000000000000000000" pitchFamily="2" charset="2"/>
              <a:buChar char="v"/>
            </a:pPr>
            <a:endParaRPr lang="en-GB" dirty="0"/>
          </a:p>
          <a:p>
            <a:pPr marL="285750" indent="-285750" algn="just">
              <a:buFont typeface="Wingdings" panose="05000000000000000000" pitchFamily="2" charset="2"/>
              <a:buChar char="v"/>
            </a:pPr>
            <a:r>
              <a:rPr lang="en-GB" dirty="0"/>
              <a:t>Good conversation is another important skill. I can change how I talk to different groups of people, like when I'm working with healthcare workers or when I'm explaining care plans to people who use my services. Skills for Care (2023) says that good communication is key to safety, teamwork, and person-centred practice.</a:t>
            </a:r>
          </a:p>
          <a:p>
            <a:pPr marL="285750" indent="-285750" algn="just">
              <a:buFont typeface="Wingdings" panose="05000000000000000000" pitchFamily="2" charset="2"/>
              <a:buChar char="v"/>
            </a:pPr>
            <a:endParaRPr lang="en-GB" dirty="0"/>
          </a:p>
          <a:p>
            <a:pPr marL="285750" indent="-285750" algn="just">
              <a:buFont typeface="Wingdings" panose="05000000000000000000" pitchFamily="2" charset="2"/>
              <a:buChar char="v"/>
            </a:pPr>
            <a:r>
              <a:rPr lang="en-GB" dirty="0"/>
              <a:t>I'm also flexible, which means I can learn how to use new tools like digital care record systems and follow new rules for care. In the field, where policies and organisations change all the time (Care Quality Commission [CQC], 2023), adaptability is becoming more and more important.</a:t>
            </a:r>
          </a:p>
        </p:txBody>
      </p:sp>
    </p:spTree>
    <p:extLst>
      <p:ext uri="{BB962C8B-B14F-4D97-AF65-F5344CB8AC3E}">
        <p14:creationId xmlns:p14="http://schemas.microsoft.com/office/powerpoint/2010/main" val="1628771861"/>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oter Placeholder 6">
            <a:extLst>
              <a:ext uri="{FF2B5EF4-FFF2-40B4-BE49-F238E27FC236}">
                <a16:creationId xmlns:a16="http://schemas.microsoft.com/office/drawing/2014/main" id="{C9F924E8-B6E6-C266-842D-422148E57074}"/>
              </a:ext>
            </a:extLst>
          </p:cNvPr>
          <p:cNvSpPr>
            <a:spLocks noGrp="1"/>
          </p:cNvSpPr>
          <p:nvPr>
            <p:ph type="ftr" sz="quarter" idx="11"/>
          </p:nvPr>
        </p:nvSpPr>
        <p:spPr/>
        <p:txBody>
          <a:bodyPr rtlCol="0"/>
          <a:lstStyle>
            <a:defPPr>
              <a:defRPr lang="en-GB"/>
            </a:defPPr>
          </a:lstStyle>
          <a:p>
            <a:pPr rtl="0"/>
            <a:r>
              <a:rPr lang="en-GB" dirty="0"/>
              <a:t>Persomnal Awareness</a:t>
            </a:r>
          </a:p>
        </p:txBody>
      </p:sp>
      <p:sp>
        <p:nvSpPr>
          <p:cNvPr id="8" name="Slide Number Placeholder 7">
            <a:extLst>
              <a:ext uri="{FF2B5EF4-FFF2-40B4-BE49-F238E27FC236}">
                <a16:creationId xmlns:a16="http://schemas.microsoft.com/office/drawing/2014/main" id="{60DE4CC7-0F16-896F-1EBA-F387E12A24C3}"/>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pPr rtl="0"/>
              <a:t>9</a:t>
            </a:fld>
            <a:endParaRPr lang="en-GB" dirty="0"/>
          </a:p>
        </p:txBody>
      </p:sp>
      <p:sp>
        <p:nvSpPr>
          <p:cNvPr id="38" name="TextBox 37">
            <a:extLst>
              <a:ext uri="{FF2B5EF4-FFF2-40B4-BE49-F238E27FC236}">
                <a16:creationId xmlns:a16="http://schemas.microsoft.com/office/drawing/2014/main" id="{F7B76135-599D-42CE-D8CE-733385AC3511}"/>
              </a:ext>
            </a:extLst>
          </p:cNvPr>
          <p:cNvSpPr txBox="1"/>
          <p:nvPr/>
        </p:nvSpPr>
        <p:spPr>
          <a:xfrm>
            <a:off x="839416" y="1412776"/>
            <a:ext cx="10153128" cy="3693319"/>
          </a:xfrm>
          <a:prstGeom prst="rect">
            <a:avLst/>
          </a:prstGeom>
          <a:noFill/>
        </p:spPr>
        <p:txBody>
          <a:bodyPr wrap="square">
            <a:spAutoFit/>
          </a:bodyPr>
          <a:lstStyle/>
          <a:p>
            <a:r>
              <a:rPr lang="en-GB" b="1" u="sng" dirty="0"/>
              <a:t>Weaknesses</a:t>
            </a:r>
          </a:p>
          <a:p>
            <a:endParaRPr lang="en-GB" dirty="0"/>
          </a:p>
          <a:p>
            <a:pPr marL="285750" indent="-285750" algn="just">
              <a:buFont typeface="Wingdings" panose="05000000000000000000" pitchFamily="2" charset="2"/>
              <a:buChar char="v"/>
            </a:pPr>
            <a:r>
              <a:rPr lang="en-GB" dirty="0"/>
              <a:t>One of my weaknesses is that I don't have much experience as a boss. I'm good at working with others, but I haven't taken on an official leadership role yet, which could stop me from moving up in my job (Skills for Care, 2022).</a:t>
            </a:r>
          </a:p>
          <a:p>
            <a:pPr marL="285750" indent="-285750" algn="just">
              <a:buFont typeface="Wingdings" panose="05000000000000000000" pitchFamily="2" charset="2"/>
              <a:buChar char="v"/>
            </a:pPr>
            <a:endParaRPr lang="en-GB" dirty="0"/>
          </a:p>
          <a:p>
            <a:pPr marL="285750" indent="-285750" algn="just">
              <a:buFont typeface="Wingdings" panose="05000000000000000000" pitchFamily="2" charset="2"/>
              <a:buChar char="v"/>
            </a:pPr>
            <a:r>
              <a:rPr lang="en-GB" dirty="0"/>
              <a:t>I also take on too many tasks at work, which makes me tired and throws off my work-life balance. The Royal College of Nursing (RCN) (2023) says this happens a lot in the health and social care fields because of the heavy tasks and mental demands.</a:t>
            </a:r>
          </a:p>
          <a:p>
            <a:pPr marL="285750" indent="-285750" algn="just">
              <a:buFont typeface="Wingdings" panose="05000000000000000000" pitchFamily="2" charset="2"/>
              <a:buChar char="v"/>
            </a:pPr>
            <a:endParaRPr lang="en-GB" dirty="0"/>
          </a:p>
          <a:p>
            <a:pPr marL="285750" indent="-285750" algn="just">
              <a:buFont typeface="Wingdings" panose="05000000000000000000" pitchFamily="2" charset="2"/>
              <a:buChar char="v"/>
            </a:pPr>
            <a:r>
              <a:rPr lang="en-GB" dirty="0"/>
              <a:t>Another weakness is that I'm not very good at using the digital tools that are used to handle data and plan care. As the industry continues to adopt digital systems, digital literacy has become a key skill (NHS Digital, 2023).</a:t>
            </a:r>
          </a:p>
        </p:txBody>
      </p:sp>
    </p:spTree>
    <p:extLst>
      <p:ext uri="{BB962C8B-B14F-4D97-AF65-F5344CB8AC3E}">
        <p14:creationId xmlns:p14="http://schemas.microsoft.com/office/powerpoint/2010/main" val="3008749983"/>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A82C041C-BA32-9DB5-9158-1264919F5376}"/>
              </a:ext>
            </a:extLst>
          </p:cNvPr>
          <p:cNvSpPr>
            <a:spLocks noGrp="1"/>
          </p:cNvSpPr>
          <p:nvPr>
            <p:ph type="ftr" sz="quarter" idx="11"/>
          </p:nvPr>
        </p:nvSpPr>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42D01FA3-0BE0-D543-3ABD-0B0771F30A19}"/>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pPr rtl="0"/>
              <a:t>10</a:t>
            </a:fld>
            <a:endParaRPr lang="en-GB" dirty="0"/>
          </a:p>
        </p:txBody>
      </p:sp>
      <p:sp>
        <p:nvSpPr>
          <p:cNvPr id="38" name="TextBox 37">
            <a:extLst>
              <a:ext uri="{FF2B5EF4-FFF2-40B4-BE49-F238E27FC236}">
                <a16:creationId xmlns:a16="http://schemas.microsoft.com/office/drawing/2014/main" id="{11DA4FA7-443D-C15A-E3A4-45554609AF66}"/>
              </a:ext>
            </a:extLst>
          </p:cNvPr>
          <p:cNvSpPr txBox="1"/>
          <p:nvPr/>
        </p:nvSpPr>
        <p:spPr>
          <a:xfrm>
            <a:off x="1055440" y="1268760"/>
            <a:ext cx="10369152" cy="4247317"/>
          </a:xfrm>
          <a:prstGeom prst="rect">
            <a:avLst/>
          </a:prstGeom>
          <a:noFill/>
        </p:spPr>
        <p:txBody>
          <a:bodyPr wrap="square">
            <a:spAutoFit/>
          </a:bodyPr>
          <a:lstStyle/>
          <a:p>
            <a:r>
              <a:rPr lang="en-GB" b="1" u="sng" dirty="0"/>
              <a:t>Opportunities</a:t>
            </a:r>
          </a:p>
          <a:p>
            <a:endParaRPr lang="en-GB" dirty="0"/>
          </a:p>
          <a:p>
            <a:pPr marL="285750" indent="-285750">
              <a:buFont typeface="Wingdings" panose="05000000000000000000" pitchFamily="2" charset="2"/>
              <a:buChar char="v"/>
            </a:pPr>
            <a:r>
              <a:rPr lang="en-GB" dirty="0"/>
              <a:t>There are many chances for me to continue my career development. (Department of Health and Social Care [DHSC], 2023) To improve my understanding and leadership skills, I can get official education and training, like a Level 5 Diploma in Leadership for Health and Social Care or a foundation degree in Health and Social Care.</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According to NHS England (2023), the rollout of Integrated Care Systems (ICSs) across the UK has also opened up new ways for people from different fields to work together and move up in their careers.</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Online learning tools and professional networks also give me the chance to keep learning and growing as a professional (CPD). Free CPD tools are available from groups like the Health and Care Professions Council (HCPC) and Skills for Care to help professionals improve their skills and stay in line with the rules (HCPC, 202).</a:t>
            </a:r>
          </a:p>
        </p:txBody>
      </p:sp>
    </p:spTree>
    <p:extLst>
      <p:ext uri="{BB962C8B-B14F-4D97-AF65-F5344CB8AC3E}">
        <p14:creationId xmlns:p14="http://schemas.microsoft.com/office/powerpoint/2010/main" val="312043735"/>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A50DD5F-9904-D362-BFC4-024839D3C642}"/>
              </a:ext>
            </a:extLst>
          </p:cNvPr>
          <p:cNvSpPr txBox="1"/>
          <p:nvPr/>
        </p:nvSpPr>
        <p:spPr>
          <a:xfrm>
            <a:off x="767408" y="1169106"/>
            <a:ext cx="9361040" cy="4247317"/>
          </a:xfrm>
          <a:prstGeom prst="rect">
            <a:avLst/>
          </a:prstGeom>
          <a:noFill/>
        </p:spPr>
        <p:txBody>
          <a:bodyPr wrap="square">
            <a:spAutoFit/>
          </a:bodyPr>
          <a:lstStyle/>
          <a:p>
            <a:r>
              <a:rPr lang="en-GB" b="1" u="sng" dirty="0"/>
              <a:t>Threats</a:t>
            </a:r>
          </a:p>
          <a:p>
            <a:endParaRPr lang="en-GB" b="1" u="sng" dirty="0"/>
          </a:p>
          <a:p>
            <a:endParaRPr lang="en-GB" b="1" u="sng" dirty="0"/>
          </a:p>
          <a:p>
            <a:endParaRPr lang="en-GB" dirty="0"/>
          </a:p>
          <a:p>
            <a:pPr marL="285750" indent="-285750" algn="just">
              <a:buFont typeface="Wingdings" panose="05000000000000000000" pitchFamily="2" charset="2"/>
              <a:buChar char="v"/>
            </a:pPr>
            <a:r>
              <a:rPr lang="en-GB" dirty="0"/>
              <a:t>The King's Fund (2023) says that staff shortages and heavy tasks cause a lot of stress and burnout in the health and social care field. This could affect my health and happiness at work.</a:t>
            </a:r>
          </a:p>
          <a:p>
            <a:pPr marL="285750" indent="-285750" algn="just">
              <a:buFont typeface="Wingdings" panose="05000000000000000000" pitchFamily="2" charset="2"/>
              <a:buChar char="v"/>
            </a:pPr>
            <a:endParaRPr lang="en-GB" dirty="0"/>
          </a:p>
          <a:p>
            <a:pPr marL="285750" indent="-285750" algn="just">
              <a:buFont typeface="Wingdings" panose="05000000000000000000" pitchFamily="2" charset="2"/>
              <a:buChar char="v"/>
            </a:pPr>
            <a:r>
              <a:rPr lang="en-GB" dirty="0"/>
              <a:t>Rapid changes in technology are another possible threat. The NHS Confederation (2023) says that because digital systems are becoming more important, workers who don't change may find it hard to keep up with new standards.</a:t>
            </a:r>
          </a:p>
          <a:p>
            <a:pPr marL="285750" indent="-285750" algn="just">
              <a:buFont typeface="Wingdings" panose="05000000000000000000" pitchFamily="2" charset="2"/>
              <a:buChar char="v"/>
            </a:pPr>
            <a:endParaRPr lang="en-GB" dirty="0"/>
          </a:p>
          <a:p>
            <a:pPr marL="285750" indent="-285750" algn="just">
              <a:buFont typeface="Wingdings" panose="05000000000000000000" pitchFamily="2" charset="2"/>
              <a:buChar char="v"/>
            </a:pPr>
            <a:r>
              <a:rPr lang="en-GB" dirty="0"/>
              <a:t>According to the DHSC (2023), changes in policies and funds could make it harder to keep a job and find chances to grow professionally. These outside factors might affect job advancement over the long run.</a:t>
            </a:r>
          </a:p>
        </p:txBody>
      </p:sp>
    </p:spTree>
    <p:extLst>
      <p:ext uri="{BB962C8B-B14F-4D97-AF65-F5344CB8AC3E}">
        <p14:creationId xmlns:p14="http://schemas.microsoft.com/office/powerpoint/2010/main" val="4022814678"/>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A380643-0DBB-A754-E29D-9B53A6BEC1AD}"/>
              </a:ext>
            </a:extLst>
          </p:cNvPr>
          <p:cNvSpPr txBox="1"/>
          <p:nvPr/>
        </p:nvSpPr>
        <p:spPr>
          <a:xfrm>
            <a:off x="407368" y="692696"/>
            <a:ext cx="10585176" cy="4524315"/>
          </a:xfrm>
          <a:prstGeom prst="rect">
            <a:avLst/>
          </a:prstGeom>
          <a:noFill/>
        </p:spPr>
        <p:txBody>
          <a:bodyPr wrap="square">
            <a:spAutoFit/>
          </a:bodyPr>
          <a:lstStyle/>
          <a:p>
            <a:r>
              <a:rPr lang="en-GB" b="1" u="sng" dirty="0"/>
              <a:t>Using strengths to get past weaknesses and reduce threats</a:t>
            </a:r>
          </a:p>
          <a:p>
            <a:endParaRPr lang="en-GB" dirty="0"/>
          </a:p>
          <a:p>
            <a:pPr marL="285750" indent="-285750" algn="just">
              <a:buFont typeface="Wingdings" panose="05000000000000000000" pitchFamily="2" charset="2"/>
              <a:buChar char="v"/>
            </a:pPr>
            <a:r>
              <a:rPr lang="en-GB" dirty="0"/>
              <a:t>I can make up for my lack of leading experience with my communication and flexibility skills. As an example, I can boost my confidence and show that I'm a good boss by offering to organise small team projects or help new coworkers get started. Building these skills will help me get ready for future supervisory jobs (Skills for Care, 2022).</a:t>
            </a:r>
          </a:p>
          <a:p>
            <a:pPr marL="285750" indent="-285750" algn="just">
              <a:buFont typeface="Wingdings" panose="05000000000000000000" pitchFamily="2" charset="2"/>
              <a:buChar char="v"/>
            </a:pPr>
            <a:endParaRPr lang="en-GB" dirty="0"/>
          </a:p>
          <a:p>
            <a:pPr marL="285750" indent="-285750" algn="just">
              <a:buFont typeface="Wingdings" panose="05000000000000000000" pitchFamily="2" charset="2"/>
              <a:buChar char="v"/>
            </a:pPr>
            <a:r>
              <a:rPr lang="en-GB" dirty="0"/>
              <a:t>To deal with my tendency to take on too much, I can use Gibbs' Reflective Cycle and other reflective practice tools to look at situations, set goals, and get better at managing my time (Gibbs, 1988). Reflection helps you figure out what makes you feel bad and how to deal with it, which lowers your worry.</a:t>
            </a:r>
          </a:p>
          <a:p>
            <a:pPr marL="285750" indent="-285750" algn="just">
              <a:buFont typeface="Wingdings" panose="05000000000000000000" pitchFamily="2" charset="2"/>
              <a:buChar char="v"/>
            </a:pPr>
            <a:endParaRPr lang="en-GB" dirty="0"/>
          </a:p>
          <a:p>
            <a:pPr marL="285750" indent="-285750" algn="just">
              <a:buFont typeface="Wingdings" panose="05000000000000000000" pitchFamily="2" charset="2"/>
              <a:buChar char="v"/>
            </a:pPr>
            <a:r>
              <a:rPr lang="en-GB" dirty="0"/>
              <a:t>By taking training in digital literacy and data management through NHS Learning Hub or Skills for Care (NHS Digital, 2023), I can also use my desire to keep learning to lessen the threat of technology change. These chances will boost my confidence and make me more competitive in a job market that is changing quickly because of technology.</a:t>
            </a:r>
          </a:p>
        </p:txBody>
      </p:sp>
    </p:spTree>
    <p:extLst>
      <p:ext uri="{BB962C8B-B14F-4D97-AF65-F5344CB8AC3E}">
        <p14:creationId xmlns:p14="http://schemas.microsoft.com/office/powerpoint/2010/main" val="2914658160"/>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94BA63E-B6A5-6E1F-EBF4-E7F4549B177F}"/>
              </a:ext>
            </a:extLst>
          </p:cNvPr>
          <p:cNvSpPr txBox="1"/>
          <p:nvPr/>
        </p:nvSpPr>
        <p:spPr>
          <a:xfrm>
            <a:off x="911424" y="1584604"/>
            <a:ext cx="9289032" cy="2585323"/>
          </a:xfrm>
          <a:prstGeom prst="rect">
            <a:avLst/>
          </a:prstGeom>
          <a:noFill/>
        </p:spPr>
        <p:txBody>
          <a:bodyPr wrap="square">
            <a:spAutoFit/>
          </a:bodyPr>
          <a:lstStyle/>
          <a:p>
            <a:r>
              <a:rPr lang="en-GB" b="1" u="sng" dirty="0"/>
              <a:t>In conclusion</a:t>
            </a:r>
          </a:p>
          <a:p>
            <a:endParaRPr lang="en-GB" dirty="0"/>
          </a:p>
          <a:p>
            <a:r>
              <a:rPr lang="en-GB" dirty="0"/>
              <a:t>To sum up, I can get past problems like not having enough leadership experience and not having enough tech skills by using my abilities in empathy, communication, and adaptability. Participating in continuing professional development (CPD), reflective practice, and professional networking will help me make the most of job advancement chances while minimising threats from outside sources, such as policy changes and stress. This strategic method helps people grow as people and makes a real difference in the health and social care field in the UK.</a:t>
            </a:r>
          </a:p>
        </p:txBody>
      </p:sp>
    </p:spTree>
    <p:extLst>
      <p:ext uri="{BB962C8B-B14F-4D97-AF65-F5344CB8AC3E}">
        <p14:creationId xmlns:p14="http://schemas.microsoft.com/office/powerpoint/2010/main" val="1940622945"/>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CBADAD1-1AFF-C102-48DD-3B7486CF4DC1}"/>
              </a:ext>
            </a:extLst>
          </p:cNvPr>
          <p:cNvSpPr txBox="1"/>
          <p:nvPr/>
        </p:nvSpPr>
        <p:spPr>
          <a:xfrm>
            <a:off x="1343472" y="260648"/>
            <a:ext cx="9505056" cy="5078313"/>
          </a:xfrm>
          <a:prstGeom prst="rect">
            <a:avLst/>
          </a:prstGeom>
          <a:noFill/>
        </p:spPr>
        <p:txBody>
          <a:bodyPr wrap="square">
            <a:spAutoFit/>
          </a:bodyPr>
          <a:lstStyle/>
          <a:p>
            <a:r>
              <a:rPr lang="en-GB" sz="1200" b="1" u="sng" dirty="0"/>
              <a:t>List of Sources (Harvard Style)</a:t>
            </a:r>
          </a:p>
          <a:p>
            <a:endParaRPr lang="en-GB" sz="1200" b="1" u="sng" dirty="0"/>
          </a:p>
          <a:p>
            <a:r>
              <a:rPr lang="en-GB" sz="1200" dirty="0"/>
              <a:t>A group called the Care Quality Commission (CQC) How health care and social care for adults in England are doing in 2022–23. London: The CQC.</a:t>
            </a:r>
          </a:p>
          <a:p>
            <a:endParaRPr lang="en-GB" sz="1200" dirty="0"/>
          </a:p>
          <a:p>
            <a:r>
              <a:rPr lang="en-GB" sz="1200" dirty="0"/>
              <a:t>Dept. of Health and Social Care (DHSC) White Paper from 2023: "People at the Heart of Care: Reforming Adult Social Care." DHSC in London.</a:t>
            </a:r>
          </a:p>
          <a:p>
            <a:endParaRPr lang="en-GB" sz="1200" dirty="0"/>
          </a:p>
          <a:p>
            <a:r>
              <a:rPr lang="en-GB" sz="1200" dirty="0"/>
              <a:t>Learning by Doing: A Guide to Teaching and Learning Methods was written by G. Gibbs in 1988. Oxford: The Polytechnic in Oxford.</a:t>
            </a:r>
          </a:p>
          <a:p>
            <a:endParaRPr lang="en-GB" sz="1200" dirty="0"/>
          </a:p>
          <a:p>
            <a:r>
              <a:rPr lang="en-GB" sz="1200" dirty="0"/>
              <a:t>Standards of Continuing Professional Development from the Health and Care Professions Council (HCPC) in 2024. HCPC in London.</a:t>
            </a:r>
          </a:p>
          <a:p>
            <a:endParaRPr lang="en-GB" sz="1200" dirty="0"/>
          </a:p>
          <a:p>
            <a:r>
              <a:rPr lang="en-GB" sz="1200" dirty="0"/>
              <a:t>NHS in 2023 The NHS Constitution for the UK. NHS England in London.</a:t>
            </a:r>
          </a:p>
          <a:p>
            <a:endParaRPr lang="en-GB" sz="1200" dirty="0"/>
          </a:p>
          <a:p>
            <a:r>
              <a:rPr lang="en-GB" sz="1200" dirty="0"/>
              <a:t>"Digital Transformation in Health and Care" by the NHS Confederation in 2023. NHS Confederation in London.</a:t>
            </a:r>
          </a:p>
          <a:p>
            <a:endParaRPr lang="en-GB" sz="1200" dirty="0"/>
          </a:p>
          <a:p>
            <a:r>
              <a:rPr lang="en-GB" sz="1200" dirty="0"/>
              <a:t>NHS Digital in 2023 Strategy for the NHS's digital transformation. NHS Digital in London.</a:t>
            </a:r>
          </a:p>
          <a:p>
            <a:endParaRPr lang="en-GB" sz="1200" dirty="0"/>
          </a:p>
          <a:p>
            <a:r>
              <a:rPr lang="en-GB" sz="1200" dirty="0"/>
              <a:t>The NHS England report from 2023 is called Integrated Care Systems: Implementation and Guidance. NHS England in London.</a:t>
            </a:r>
          </a:p>
          <a:p>
            <a:endParaRPr lang="en-GB" sz="1200" dirty="0"/>
          </a:p>
          <a:p>
            <a:r>
              <a:rPr lang="en-GB" sz="1200" dirty="0"/>
              <a:t>Job Survey 2023 by the Royal College of Nursing (RCN). RCN in London.</a:t>
            </a:r>
          </a:p>
          <a:p>
            <a:endParaRPr lang="en-GB" sz="1200" dirty="0"/>
          </a:p>
          <a:p>
            <a:r>
              <a:rPr lang="en-GB" sz="1200" dirty="0"/>
              <a:t>How to Take Care of Others (2022) The state of the English adult social care sector and workforce in 2022. Skills for Care in Leeds.</a:t>
            </a:r>
          </a:p>
          <a:p>
            <a:endParaRPr lang="en-GB" sz="1200" dirty="0"/>
          </a:p>
          <a:p>
            <a:r>
              <a:rPr lang="en-GB" sz="1200" dirty="0"/>
              <a:t>How to Take Care of Others (2023) A set of core skills for health and social care. Skills for Care in Leeds.</a:t>
            </a:r>
          </a:p>
          <a:p>
            <a:endParaRPr lang="en-GB" sz="1200" dirty="0"/>
          </a:p>
          <a:p>
            <a:r>
              <a:rPr lang="en-GB" sz="1200" dirty="0"/>
              <a:t>The King's Fund (2023) reports on the stress on the NHS and social care workers. The King's Fund is in London.</a:t>
            </a:r>
          </a:p>
        </p:txBody>
      </p:sp>
    </p:spTree>
    <p:extLst>
      <p:ext uri="{BB962C8B-B14F-4D97-AF65-F5344CB8AC3E}">
        <p14:creationId xmlns:p14="http://schemas.microsoft.com/office/powerpoint/2010/main" val="268827528"/>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p:txBody>
          <a:bodyPr rtlCol="0" anchor="t">
            <a:noAutofit/>
          </a:bodyPr>
          <a:lstStyle>
            <a:defPPr>
              <a:defRPr lang="en-GB"/>
            </a:defPPr>
          </a:lstStyle>
          <a:p>
            <a:pPr algn="l" rtl="0"/>
            <a:r>
              <a:rPr lang="en-GB" sz="9600" spc="300">
                <a:ln w="28575">
                  <a:solidFill>
                    <a:schemeClr val="tx1"/>
                  </a:solidFill>
                </a:ln>
                <a:noFill/>
              </a:rPr>
              <a:t>THANK YOU</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p:txBody>
          <a:bodyPr rtlCol="0" anchor="t">
            <a:normAutofit/>
          </a:bodyPr>
          <a:lstStyle>
            <a:defPPr>
              <a:defRPr lang="en-GB"/>
            </a:defPPr>
          </a:lstStyle>
          <a:p>
            <a:pPr marL="0" indent="0" algn="l" rtl="0">
              <a:buNone/>
            </a:pPr>
            <a:r>
              <a:rPr lang="en-GB" b="1" dirty="0"/>
              <a:t>Hina Ali Shah</a:t>
            </a:r>
          </a:p>
        </p:txBody>
      </p:sp>
    </p:spTree>
    <p:extLst>
      <p:ext uri="{BB962C8B-B14F-4D97-AF65-F5344CB8AC3E}">
        <p14:creationId xmlns:p14="http://schemas.microsoft.com/office/powerpoint/2010/main" val="627731054"/>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theme/theme1.xml><?xml version="1.0" encoding="utf-8"?>
<a:theme xmlns:a="http://schemas.openxmlformats.org/drawingml/2006/main" name="Office Theme">
  <a:themeElements>
    <a:clrScheme name="Droplet">
      <a:dk1>
        <a:srgbClr val="000000"/>
      </a:dk1>
      <a:lt1>
        <a:srgbClr val="FFFFFF"/>
      </a:lt1>
      <a:dk2>
        <a:srgbClr val="0065A8"/>
      </a:dk2>
      <a:lt2>
        <a:srgbClr val="E7E6E6"/>
      </a:lt2>
      <a:accent1>
        <a:srgbClr val="FDCFFD"/>
      </a:accent1>
      <a:accent2>
        <a:srgbClr val="B6DFFF"/>
      </a:accent2>
      <a:accent3>
        <a:srgbClr val="8AE3A8"/>
      </a:accent3>
      <a:accent4>
        <a:srgbClr val="A69BFB"/>
      </a:accent4>
      <a:accent5>
        <a:srgbClr val="B5C3FF"/>
      </a:accent5>
      <a:accent6>
        <a:srgbClr val="73E9C4"/>
      </a:accent6>
      <a:hlink>
        <a:srgbClr val="0563C1"/>
      </a:hlink>
      <a:folHlink>
        <a:srgbClr val="954F72"/>
      </a:folHlink>
    </a:clrScheme>
    <a:fontScheme name="Custom 2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1590_TF34316244_Win32" id="{9C10C9C9-6132-4244-A2E3-F8AB2442FE2E}" vid="{328D4A9B-6E8D-48C4-80EE-F2895EE014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421B937-7172-47A3-B8EF-010B04CBBB90}">
  <ds:schemaRefs>
    <ds:schemaRef ds:uri="http://schemas.microsoft.com/sharepoint/v3/contenttype/forms"/>
  </ds:schemaRefs>
</ds:datastoreItem>
</file>

<file path=customXml/itemProps2.xml><?xml version="1.0" encoding="utf-8"?>
<ds:datastoreItem xmlns:ds="http://schemas.openxmlformats.org/officeDocument/2006/customXml" ds:itemID="{B14FA603-F875-4A03-93C9-402691CFAD8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6BCCC5ED-FDC5-47FC-8E7E-D334979F14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76</TotalTime>
  <Words>2046</Words>
  <Application>Microsoft Office PowerPoint</Application>
  <PresentationFormat>Widescreen</PresentationFormat>
  <Paragraphs>141</Paragraphs>
  <Slides>15</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sana iqbal</dc:creator>
  <cp:lastModifiedBy>Hina Shah</cp:lastModifiedBy>
  <cp:revision>2</cp:revision>
  <dcterms:created xsi:type="dcterms:W3CDTF">2025-10-19T14:34:57Z</dcterms:created>
  <dcterms:modified xsi:type="dcterms:W3CDTF">2025-10-19T16:45:09Z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