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F0D60E-5304-BADD-F8C9-CF79541D864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33F8C1-D689-58C1-ADCF-3DDC7F2CE0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AD24BE-FDF4-0006-B462-C3FBB0CC1E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4B04E0-E0A2-49F5-9DA4-BE65AAF7F20C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983F04-1E01-E43E-2309-452A4DF9BA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CCB680-A2DB-FFF4-3E70-9233AA58B9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EFE2E-8371-4320-B3B6-DDCC8ABFF4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05860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8DC527-398A-4CAB-AE30-AAE111ADBA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706457-1AEC-9D05-7C9B-D99117F548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BF28A6-8FA3-547F-B5DF-E00ED96164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4B04E0-E0A2-49F5-9DA4-BE65AAF7F20C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146863-5830-169D-00CA-97C65F2941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4EC6E4-57E8-CB5B-CDF7-0033730E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EFE2E-8371-4320-B3B6-DDCC8ABFF4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84339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E88351-C6C0-7E00-3582-43C28EBC63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C539BC-1174-1C43-0D1D-D90ADC8CFD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58998B-A73C-531D-6728-A0819F8048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4B04E0-E0A2-49F5-9DA4-BE65AAF7F20C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D441B4-51E0-7CDF-3D74-D74EF0FD6C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60CDBC-1509-C8D4-8FB8-1CFAD18270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EFE2E-8371-4320-B3B6-DDCC8ABFF4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3640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806FB8-E134-FBE6-3EEC-8E6C5637B6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FF4631-28FB-487A-7E02-247DEFC09F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EFC63D-446F-D223-606B-717E452E27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FABBD2-5F1D-F70F-068D-2BBE23B725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4B04E0-E0A2-49F5-9DA4-BE65AAF7F20C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D15D2B-AFA6-E791-6FE9-B09A21A11A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06C049-FDC3-2C7A-6D9F-F9DFDF8FE0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EFE2E-8371-4320-B3B6-DDCC8ABFF4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7072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B28DB5-64B7-4DE8-B5D2-43456B7CEC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5EC4C0-3447-E138-6EAB-588F59FE5B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326EF8-E3A9-B4CE-6814-5BD69FE027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99E598-7417-8742-ED0D-94C9CABF87E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D6D9630-8345-49D7-0183-C41D011443D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5FE2870-E256-A560-D494-6B5C7BF0B0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4B04E0-E0A2-49F5-9DA4-BE65AAF7F20C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4E429B3-A6D3-D2A4-C50B-A0F4D0A3F7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FBD64C-EE46-14C6-0C9A-09FEE3343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EFE2E-8371-4320-B3B6-DDCC8ABFF4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6693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99C1ED-E8E0-6D72-7040-3395BF1860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DAA0CB3-5D9C-3275-482C-AEC9E75F6D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4B04E0-E0A2-49F5-9DA4-BE65AAF7F20C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390E5E-CB86-EB21-E5BF-C5B535AA85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607DE7-DEBE-A673-5236-05E3EA3774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EFE2E-8371-4320-B3B6-DDCC8ABFF4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9915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000DAB5-508C-0C94-2263-4B3BECC5CB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4B04E0-E0A2-49F5-9DA4-BE65AAF7F20C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EB8A7E-C641-4A6E-B9ED-5E8FA6595D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F26055-5F57-6E97-2767-4B493C1EFF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EFE2E-8371-4320-B3B6-DDCC8ABFF4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0766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F6D24-A697-ED33-BE1B-31966BB5AC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FCBCD9-E1C8-D3DC-C3A4-917CDC5FDD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1818B0-4D55-BAA8-DAF4-1AD59E08BF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DA1389-4992-A05C-7C76-EB009AA486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4B04E0-E0A2-49F5-9DA4-BE65AAF7F20C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C72913-53F5-1C2B-97A5-2497407D9F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E11DD1-58FF-769D-6E42-719EC33B9F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EFE2E-8371-4320-B3B6-DDCC8ABFF4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4980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D50091-FDEF-3D2C-F794-D2A982E1DE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2F5FE6-DF52-7045-E4CC-55CB53579C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C987FE-41FF-702D-75BE-6FC45A9F93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431AFF-C39C-EC2F-AE93-5AE755435A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4B04E0-E0A2-49F5-9DA4-BE65AAF7F20C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2A3444-9C14-8E45-83E3-F4E99D9041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4E0737-7B47-3A09-D822-C3F245AF98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EFE2E-8371-4320-B3B6-DDCC8ABFF4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159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93C181-187F-BD7E-7008-2D01F2215C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7BDCAF-9B4C-6BCA-7DAB-55DCF3862D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4C384C-2D1E-3D05-16DD-B0DADB8DAC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4B04E0-E0A2-49F5-9DA4-BE65AAF7F20C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283DB4-B0F2-A876-B397-418AF67489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247772-8496-FB69-2CC8-8AF21C695C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EFE2E-8371-4320-B3B6-DDCC8ABFF4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9715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ACEDF36-18D6-26C1-E1B7-2D13B654ED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C98788-4C93-5FA7-3F06-5410B1E888B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DAF6C9-068D-F508-4819-1B59243042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4B04E0-E0A2-49F5-9DA4-BE65AAF7F20C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BEF92D-FEA1-6A39-015C-6E876607A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77F5D4-387E-37B4-F671-DC7123C061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EFE2E-8371-4320-B3B6-DDCC8ABFF4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02652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5FB9A3C-25DB-56D6-BFDC-D8B9B3A90D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1D8A30-8D9E-83AF-D5E0-1E13C5FB19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41BAE5-D41A-D497-BE5F-8C412DA4B30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4B04E0-E0A2-49F5-9DA4-BE65AAF7F20C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C211D3-AD2D-65F3-2409-1141B75B96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2B636D-F811-5562-7BFA-F3EAB2F6DC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EEFE2E-8371-4320-B3B6-DDCC8ABFF4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8138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D7E2C0-B669-465D-AB4B-19EE8721A9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14984"/>
            <a:ext cx="10515600" cy="5161979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dirty="0">
                <a:latin typeface="+mj-lt"/>
              </a:rPr>
              <a:t>Name: SHAHEDA AHMED</a:t>
            </a:r>
          </a:p>
          <a:p>
            <a:pPr marL="0" indent="0" algn="ctr">
              <a:buNone/>
            </a:pPr>
            <a:endParaRPr lang="en-GB" dirty="0">
              <a:latin typeface="+mj-lt"/>
            </a:endParaRPr>
          </a:p>
          <a:p>
            <a:pPr marL="0" indent="0" algn="ctr">
              <a:buNone/>
            </a:pPr>
            <a:r>
              <a:rPr lang="en-GB" dirty="0">
                <a:latin typeface="+mj-lt"/>
              </a:rPr>
              <a:t>Student Number: 2109892</a:t>
            </a:r>
          </a:p>
          <a:p>
            <a:pPr marL="0" indent="0" algn="ctr">
              <a:buNone/>
            </a:pPr>
            <a:endParaRPr lang="en-GB" dirty="0">
              <a:latin typeface="+mj-lt"/>
            </a:endParaRPr>
          </a:p>
          <a:p>
            <a:pPr marL="0" indent="0" algn="ctr">
              <a:buNone/>
            </a:pPr>
            <a:r>
              <a:rPr lang="en-GB" dirty="0">
                <a:latin typeface="+mj-lt"/>
              </a:rPr>
              <a:t>Module:</a:t>
            </a:r>
          </a:p>
          <a:p>
            <a:pPr marL="0" indent="0" algn="ctr">
              <a:buNone/>
            </a:pPr>
            <a:r>
              <a:rPr lang="en-GB" dirty="0">
                <a:latin typeface="+mj-lt"/>
              </a:rPr>
              <a:t>Foreign Languages &amp; Cultural Awareness</a:t>
            </a:r>
          </a:p>
          <a:p>
            <a:pPr marL="0" indent="0" algn="ctr">
              <a:buNone/>
            </a:pPr>
            <a:endParaRPr lang="en-GB" dirty="0">
              <a:latin typeface="+mj-lt"/>
            </a:endParaRPr>
          </a:p>
          <a:p>
            <a:pPr marL="0" indent="0" algn="ctr">
              <a:buNone/>
            </a:pPr>
            <a:r>
              <a:rPr lang="en-GB" dirty="0">
                <a:latin typeface="+mj-lt"/>
              </a:rPr>
              <a:t>Module Code: </a:t>
            </a:r>
          </a:p>
          <a:p>
            <a:pPr marL="0" indent="0" algn="ctr">
              <a:buNone/>
            </a:pPr>
            <a:r>
              <a:rPr lang="en-GB" dirty="0">
                <a:latin typeface="+mj-lt"/>
              </a:rPr>
              <a:t>BMIH5003</a:t>
            </a:r>
          </a:p>
          <a:p>
            <a:pPr marL="0" indent="0" algn="ctr">
              <a:buNone/>
            </a:pPr>
            <a:endParaRPr lang="en-GB" dirty="0">
              <a:latin typeface="+mj-lt"/>
            </a:endParaRPr>
          </a:p>
          <a:p>
            <a:pPr marL="0" indent="0" algn="ctr">
              <a:buNone/>
            </a:pPr>
            <a:r>
              <a:rPr lang="en-GB" dirty="0">
                <a:latin typeface="+mj-lt"/>
              </a:rPr>
              <a:t>Lecturer Rodrigo Aguilera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79033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1" name="Rectangle 1030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8445F8-C120-5103-4677-BD59CE12FC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NO BUCEAR</a:t>
            </a:r>
          </a:p>
        </p:txBody>
      </p:sp>
      <p:grpSp>
        <p:nvGrpSpPr>
          <p:cNvPr id="1042" name="Group 1032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034" name="Rectangle 1033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3" name="Rectangle 1034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36" name="Rectangle 1035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38" name="Rectangle 1037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0" name="Rectangle 1039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598 No Diving Sign Stock Photos, Pictures &amp; Royalty-Free ...">
            <a:extLst>
              <a:ext uri="{FF2B5EF4-FFF2-40B4-BE49-F238E27FC236}">
                <a16:creationId xmlns:a16="http://schemas.microsoft.com/office/drawing/2014/main" id="{C2E168E4-ADED-5A1D-39C5-E94D773A27B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57597" y="666728"/>
            <a:ext cx="5465791" cy="5465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56535F0-FA93-5869-3451-DD03D2FC7CBC}"/>
              </a:ext>
            </a:extLst>
          </p:cNvPr>
          <p:cNvSpPr txBox="1"/>
          <p:nvPr/>
        </p:nvSpPr>
        <p:spPr>
          <a:xfrm>
            <a:off x="1113809" y="4154516"/>
            <a:ext cx="368069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>
                <a:latin typeface="+mj-lt"/>
              </a:rPr>
              <a:t>NO DIVING </a:t>
            </a:r>
          </a:p>
        </p:txBody>
      </p:sp>
    </p:spTree>
    <p:extLst>
      <p:ext uri="{BB962C8B-B14F-4D97-AF65-F5344CB8AC3E}">
        <p14:creationId xmlns:p14="http://schemas.microsoft.com/office/powerpoint/2010/main" val="10320783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26</Words>
  <Application>Microsoft Office PowerPoint</Application>
  <PresentationFormat>Widescreen</PresentationFormat>
  <Paragraphs>13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NO BUCEAR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Ali, Siyam (M166021)</dc:creator>
  <cp:lastModifiedBy>Ali, Siyam (M166021)</cp:lastModifiedBy>
  <cp:revision>5</cp:revision>
  <dcterms:created xsi:type="dcterms:W3CDTF">2022-11-22T07:58:26Z</dcterms:created>
  <dcterms:modified xsi:type="dcterms:W3CDTF">2022-11-24T22:18:05Z</dcterms:modified>
</cp:coreProperties>
</file>