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72" r:id="rId5"/>
    <p:sldId id="259" r:id="rId6"/>
    <p:sldId id="273" r:id="rId7"/>
    <p:sldId id="260" r:id="rId8"/>
    <p:sldId id="270" r:id="rId9"/>
    <p:sldId id="269" r:id="rId10"/>
    <p:sldId id="271" r:id="rId11"/>
    <p:sldId id="268" r:id="rId12"/>
    <p:sldId id="265" r:id="rId13"/>
    <p:sldId id="266" r:id="rId14"/>
    <p:sldId id="267" r:id="rId15"/>
    <p:sldId id="27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DD49AD-6A35-9550-E31A-FC5C5065D34A}" v="1970" dt="2026-02-27T14:01:52.4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a Hill (2305698)" userId="S::2305698@student.uwtsd.ac.uk::c6682646-8e1e-43ac-826c-14172f1f3298" providerId="AD" clId="Web-{C6A501E4-A175-AD52-4EE1-F47DCAFDE3D2}"/>
    <pc:docChg chg="addSld modSld addMainMaster delMainMaster">
      <pc:chgData name="Nia Hill (2305698)" userId="S::2305698@student.uwtsd.ac.uk::c6682646-8e1e-43ac-826c-14172f1f3298" providerId="AD" clId="Web-{C6A501E4-A175-AD52-4EE1-F47DCAFDE3D2}" dt="2026-02-24T11:27:19.212" v="64" actId="20577"/>
      <pc:docMkLst>
        <pc:docMk/>
      </pc:docMkLst>
      <pc:sldChg chg="addSp delSp modSp mod setBg modClrScheme setClrOvrMap chgLayout">
        <pc:chgData name="Nia Hill (2305698)" userId="S::2305698@student.uwtsd.ac.uk::c6682646-8e1e-43ac-826c-14172f1f3298" providerId="AD" clId="Web-{C6A501E4-A175-AD52-4EE1-F47DCAFDE3D2}" dt="2026-02-24T10:56:51.566" v="20"/>
        <pc:sldMkLst>
          <pc:docMk/>
          <pc:sldMk cId="109857222" sldId="256"/>
        </pc:sldMkLst>
        <pc:spChg chg="mod">
          <ac:chgData name="Nia Hill (2305698)" userId="S::2305698@student.uwtsd.ac.uk::c6682646-8e1e-43ac-826c-14172f1f3298" providerId="AD" clId="Web-{C6A501E4-A175-AD52-4EE1-F47DCAFDE3D2}" dt="2026-02-24T10:56:51.566" v="2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a Hill (2305698)" userId="S::2305698@student.uwtsd.ac.uk::c6682646-8e1e-43ac-826c-14172f1f3298" providerId="AD" clId="Web-{C6A501E4-A175-AD52-4EE1-F47DCAFDE3D2}" dt="2026-02-24T10:56:51.566" v="20"/>
          <ac:spMkLst>
            <pc:docMk/>
            <pc:sldMk cId="109857222" sldId="256"/>
            <ac:spMk id="3" creationId="{00000000-0000-0000-0000-000000000000}"/>
          </ac:spMkLst>
        </pc:spChg>
        <pc:picChg chg="add">
          <ac:chgData name="Nia Hill (2305698)" userId="S::2305698@student.uwtsd.ac.uk::c6682646-8e1e-43ac-826c-14172f1f3298" providerId="AD" clId="Web-{C6A501E4-A175-AD52-4EE1-F47DCAFDE3D2}" dt="2026-02-24T10:56:51.566" v="20"/>
          <ac:picMkLst>
            <pc:docMk/>
            <pc:sldMk cId="109857222" sldId="256"/>
            <ac:picMk id="16" creationId="{1434F26F-E28E-D192-9601-1640F15FC643}"/>
          </ac:picMkLst>
        </pc:picChg>
      </pc:sldChg>
      <pc:sldChg chg="addSp delSp modSp new mod setBg">
        <pc:chgData name="Nia Hill (2305698)" userId="S::2305698@student.uwtsd.ac.uk::c6682646-8e1e-43ac-826c-14172f1f3298" providerId="AD" clId="Web-{C6A501E4-A175-AD52-4EE1-F47DCAFDE3D2}" dt="2026-02-24T10:58:57.007" v="26"/>
        <pc:sldMkLst>
          <pc:docMk/>
          <pc:sldMk cId="1727185959" sldId="257"/>
        </pc:sldMkLst>
        <pc:spChg chg="mod">
          <ac:chgData name="Nia Hill (2305698)" userId="S::2305698@student.uwtsd.ac.uk::c6682646-8e1e-43ac-826c-14172f1f3298" providerId="AD" clId="Web-{C6A501E4-A175-AD52-4EE1-F47DCAFDE3D2}" dt="2026-02-24T10:58:57.007" v="26"/>
          <ac:spMkLst>
            <pc:docMk/>
            <pc:sldMk cId="1727185959" sldId="257"/>
            <ac:spMk id="2" creationId="{CF0FCDD9-2C12-E81F-BC88-BC3549B3CB1B}"/>
          </ac:spMkLst>
        </pc:spChg>
        <pc:graphicFrameChg chg="add">
          <ac:chgData name="Nia Hill (2305698)" userId="S::2305698@student.uwtsd.ac.uk::c6682646-8e1e-43ac-826c-14172f1f3298" providerId="AD" clId="Web-{C6A501E4-A175-AD52-4EE1-F47DCAFDE3D2}" dt="2026-02-24T10:58:57.007" v="26"/>
          <ac:graphicFrameMkLst>
            <pc:docMk/>
            <pc:sldMk cId="1727185959" sldId="257"/>
            <ac:graphicFrameMk id="12" creationId="{B0C6216F-8905-B916-3233-1AAFEBEC96AF}"/>
          </ac:graphicFrameMkLst>
        </pc:graphicFrameChg>
      </pc:sldChg>
      <pc:sldChg chg="modSp new">
        <pc:chgData name="Nia Hill (2305698)" userId="S::2305698@student.uwtsd.ac.uk::c6682646-8e1e-43ac-826c-14172f1f3298" providerId="AD" clId="Web-{C6A501E4-A175-AD52-4EE1-F47DCAFDE3D2}" dt="2026-02-24T11:00:37.103" v="32" actId="20577"/>
        <pc:sldMkLst>
          <pc:docMk/>
          <pc:sldMk cId="923506541" sldId="258"/>
        </pc:sldMkLst>
        <pc:spChg chg="mod">
          <ac:chgData name="Nia Hill (2305698)" userId="S::2305698@student.uwtsd.ac.uk::c6682646-8e1e-43ac-826c-14172f1f3298" providerId="AD" clId="Web-{C6A501E4-A175-AD52-4EE1-F47DCAFDE3D2}" dt="2026-02-24T10:59:28.539" v="28" actId="20577"/>
          <ac:spMkLst>
            <pc:docMk/>
            <pc:sldMk cId="923506541" sldId="258"/>
            <ac:spMk id="2" creationId="{27D033EE-9EB6-5A79-9C2F-B950C8D8D8D0}"/>
          </ac:spMkLst>
        </pc:spChg>
      </pc:sldChg>
      <pc:sldChg chg="modSp new">
        <pc:chgData name="Nia Hill (2305698)" userId="S::2305698@student.uwtsd.ac.uk::c6682646-8e1e-43ac-826c-14172f1f3298" providerId="AD" clId="Web-{C6A501E4-A175-AD52-4EE1-F47DCAFDE3D2}" dt="2026-02-24T11:21:26.753" v="37" actId="20577"/>
        <pc:sldMkLst>
          <pc:docMk/>
          <pc:sldMk cId="3507957096" sldId="259"/>
        </pc:sldMkLst>
        <pc:spChg chg="mod">
          <ac:chgData name="Nia Hill (2305698)" userId="S::2305698@student.uwtsd.ac.uk::c6682646-8e1e-43ac-826c-14172f1f3298" providerId="AD" clId="Web-{C6A501E4-A175-AD52-4EE1-F47DCAFDE3D2}" dt="2026-02-24T11:20:44.237" v="34" actId="20577"/>
          <ac:spMkLst>
            <pc:docMk/>
            <pc:sldMk cId="3507957096" sldId="259"/>
            <ac:spMk id="2" creationId="{77D81E03-0B8A-04F1-AF68-7180CBD3A3BD}"/>
          </ac:spMkLst>
        </pc:spChg>
      </pc:sldChg>
      <pc:sldChg chg="modSp new">
        <pc:chgData name="Nia Hill (2305698)" userId="S::2305698@student.uwtsd.ac.uk::c6682646-8e1e-43ac-826c-14172f1f3298" providerId="AD" clId="Web-{C6A501E4-A175-AD52-4EE1-F47DCAFDE3D2}" dt="2026-02-24T11:22:15.536" v="40" actId="20577"/>
        <pc:sldMkLst>
          <pc:docMk/>
          <pc:sldMk cId="2080214994" sldId="260"/>
        </pc:sldMkLst>
        <pc:spChg chg="mod">
          <ac:chgData name="Nia Hill (2305698)" userId="S::2305698@student.uwtsd.ac.uk::c6682646-8e1e-43ac-826c-14172f1f3298" providerId="AD" clId="Web-{C6A501E4-A175-AD52-4EE1-F47DCAFDE3D2}" dt="2026-02-24T11:21:57.348" v="39" actId="20577"/>
          <ac:spMkLst>
            <pc:docMk/>
            <pc:sldMk cId="2080214994" sldId="260"/>
            <ac:spMk id="2" creationId="{9B6A9D34-31C1-CE3C-D294-393483A65ED6}"/>
          </ac:spMkLst>
        </pc:spChg>
        <pc:spChg chg="mod">
          <ac:chgData name="Nia Hill (2305698)" userId="S::2305698@student.uwtsd.ac.uk::c6682646-8e1e-43ac-826c-14172f1f3298" providerId="AD" clId="Web-{C6A501E4-A175-AD52-4EE1-F47DCAFDE3D2}" dt="2026-02-24T11:22:15.536" v="40" actId="20577"/>
          <ac:spMkLst>
            <pc:docMk/>
            <pc:sldMk cId="2080214994" sldId="260"/>
            <ac:spMk id="3" creationId="{D79F66E5-1CA0-3792-8622-96C3BBB5D8CE}"/>
          </ac:spMkLst>
        </pc:spChg>
      </pc:sldChg>
      <pc:sldChg chg="modSp new">
        <pc:chgData name="Nia Hill (2305698)" userId="S::2305698@student.uwtsd.ac.uk::c6682646-8e1e-43ac-826c-14172f1f3298" providerId="AD" clId="Web-{C6A501E4-A175-AD52-4EE1-F47DCAFDE3D2}" dt="2026-02-24T11:26:01.883" v="58" actId="20577"/>
        <pc:sldMkLst>
          <pc:docMk/>
          <pc:sldMk cId="817518030" sldId="265"/>
        </pc:sldMkLst>
        <pc:spChg chg="mod">
          <ac:chgData name="Nia Hill (2305698)" userId="S::2305698@student.uwtsd.ac.uk::c6682646-8e1e-43ac-826c-14172f1f3298" providerId="AD" clId="Web-{C6A501E4-A175-AD52-4EE1-F47DCAFDE3D2}" dt="2026-02-24T11:25:48.492" v="57" actId="20577"/>
          <ac:spMkLst>
            <pc:docMk/>
            <pc:sldMk cId="817518030" sldId="265"/>
            <ac:spMk id="2" creationId="{B1864A61-C485-6705-B9E9-616B5DD74882}"/>
          </ac:spMkLst>
        </pc:spChg>
        <pc:spChg chg="mod">
          <ac:chgData name="Nia Hill (2305698)" userId="S::2305698@student.uwtsd.ac.uk::c6682646-8e1e-43ac-826c-14172f1f3298" providerId="AD" clId="Web-{C6A501E4-A175-AD52-4EE1-F47DCAFDE3D2}" dt="2026-02-24T11:26:01.883" v="58" actId="20577"/>
          <ac:spMkLst>
            <pc:docMk/>
            <pc:sldMk cId="817518030" sldId="265"/>
            <ac:spMk id="3" creationId="{28DC389D-B661-F8BC-E693-6D83A8F3A20B}"/>
          </ac:spMkLst>
        </pc:spChg>
      </pc:sldChg>
      <pc:sldChg chg="modSp new">
        <pc:chgData name="Nia Hill (2305698)" userId="S::2305698@student.uwtsd.ac.uk::c6682646-8e1e-43ac-826c-14172f1f3298" providerId="AD" clId="Web-{C6A501E4-A175-AD52-4EE1-F47DCAFDE3D2}" dt="2026-02-24T11:26:38.430" v="61" actId="20577"/>
        <pc:sldMkLst>
          <pc:docMk/>
          <pc:sldMk cId="1195579622" sldId="266"/>
        </pc:sldMkLst>
        <pc:spChg chg="mod">
          <ac:chgData name="Nia Hill (2305698)" userId="S::2305698@student.uwtsd.ac.uk::c6682646-8e1e-43ac-826c-14172f1f3298" providerId="AD" clId="Web-{C6A501E4-A175-AD52-4EE1-F47DCAFDE3D2}" dt="2026-02-24T11:26:22.571" v="60" actId="20577"/>
          <ac:spMkLst>
            <pc:docMk/>
            <pc:sldMk cId="1195579622" sldId="266"/>
            <ac:spMk id="2" creationId="{0F3FC91B-A8C7-0546-D07B-2EFCC4A50466}"/>
          </ac:spMkLst>
        </pc:spChg>
      </pc:sldChg>
      <pc:sldChg chg="modSp new">
        <pc:chgData name="Nia Hill (2305698)" userId="S::2305698@student.uwtsd.ac.uk::c6682646-8e1e-43ac-826c-14172f1f3298" providerId="AD" clId="Web-{C6A501E4-A175-AD52-4EE1-F47DCAFDE3D2}" dt="2026-02-24T11:27:19.212" v="64" actId="20577"/>
        <pc:sldMkLst>
          <pc:docMk/>
          <pc:sldMk cId="3459448685" sldId="267"/>
        </pc:sldMkLst>
        <pc:spChg chg="mod">
          <ac:chgData name="Nia Hill (2305698)" userId="S::2305698@student.uwtsd.ac.uk::c6682646-8e1e-43ac-826c-14172f1f3298" providerId="AD" clId="Web-{C6A501E4-A175-AD52-4EE1-F47DCAFDE3D2}" dt="2026-02-24T11:27:06.056" v="63" actId="20577"/>
          <ac:spMkLst>
            <pc:docMk/>
            <pc:sldMk cId="3459448685" sldId="267"/>
            <ac:spMk id="2" creationId="{79BB53C8-67C9-45A7-9C26-942D37ECF803}"/>
          </ac:spMkLst>
        </pc:spChg>
      </pc:sldChg>
    </pc:docChg>
  </pc:docChgLst>
  <pc:docChgLst>
    <pc:chgData name="Nia Hill (2305698)" userId="S::2305698@student.uwtsd.ac.uk::c6682646-8e1e-43ac-826c-14172f1f3298" providerId="AD" clId="Web-{8CDD49AD-6A35-9550-E31A-FC5C5065D34A}"/>
    <pc:docChg chg="mod addSld delSld modSld addMainMaster delMainMaster">
      <pc:chgData name="Nia Hill (2305698)" userId="S::2305698@student.uwtsd.ac.uk::c6682646-8e1e-43ac-826c-14172f1f3298" providerId="AD" clId="Web-{8CDD49AD-6A35-9550-E31A-FC5C5065D34A}" dt="2026-02-27T14:01:51.731" v="1882" actId="20577"/>
      <pc:docMkLst>
        <pc:docMk/>
      </pc:docMkLst>
      <pc:sldChg chg="addSp delSp modSp mod modClrScheme delDesignElem chgLayout">
        <pc:chgData name="Nia Hill (2305698)" userId="S::2305698@student.uwtsd.ac.uk::c6682646-8e1e-43ac-826c-14172f1f3298" providerId="AD" clId="Web-{8CDD49AD-6A35-9550-E31A-FC5C5065D34A}" dt="2026-02-27T12:46:23.477" v="405"/>
        <pc:sldMkLst>
          <pc:docMk/>
          <pc:sldMk cId="109857222" sldId="256"/>
        </pc:sldMkLst>
        <pc:spChg chg="mod ord">
          <ac:chgData name="Nia Hill (2305698)" userId="S::2305698@student.uwtsd.ac.uk::c6682646-8e1e-43ac-826c-14172f1f3298" providerId="AD" clId="Web-{8CDD49AD-6A35-9550-E31A-FC5C5065D34A}" dt="2026-02-27T12:46:23.477" v="40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ia Hill (2305698)" userId="S::2305698@student.uwtsd.ac.uk::c6682646-8e1e-43ac-826c-14172f1f3298" providerId="AD" clId="Web-{8CDD49AD-6A35-9550-E31A-FC5C5065D34A}" dt="2026-02-27T12:46:23.477" v="405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Nia Hill (2305698)" userId="S::2305698@student.uwtsd.ac.uk::c6682646-8e1e-43ac-826c-14172f1f3298" providerId="AD" clId="Web-{8CDD49AD-6A35-9550-E31A-FC5C5065D34A}" dt="2026-02-27T12:16:52.575" v="219"/>
          <ac:spMkLst>
            <pc:docMk/>
            <pc:sldMk cId="109857222" sldId="256"/>
            <ac:spMk id="15" creationId="{1A32057F-F015-B1B2-4E3E-2307F8EFC97B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46:23.477" v="405"/>
          <ac:spMkLst>
            <pc:docMk/>
            <pc:sldMk cId="109857222" sldId="256"/>
            <ac:spMk id="21" creationId="{25D5C296-F4B1-4AE5-8EEB-9FEB7ED17780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46:23.477" v="405"/>
          <ac:spMkLst>
            <pc:docMk/>
            <pc:sldMk cId="109857222" sldId="256"/>
            <ac:spMk id="23" creationId="{9C1ACE66-194D-48C4-A14A-6933B35283F6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46:23.477" v="405"/>
          <ac:spMkLst>
            <pc:docMk/>
            <pc:sldMk cId="109857222" sldId="256"/>
            <ac:spMk id="25" creationId="{025B886A-7ED1-4B77-819B-76ACBEFB07D0}"/>
          </ac:spMkLst>
        </pc:spChg>
        <pc:picChg chg="mod ord">
          <ac:chgData name="Nia Hill (2305698)" userId="S::2305698@student.uwtsd.ac.uk::c6682646-8e1e-43ac-826c-14172f1f3298" providerId="AD" clId="Web-{8CDD49AD-6A35-9550-E31A-FC5C5065D34A}" dt="2026-02-27T12:46:23.477" v="405"/>
          <ac:picMkLst>
            <pc:docMk/>
            <pc:sldMk cId="109857222" sldId="256"/>
            <ac:picMk id="16" creationId="{1434F26F-E28E-D192-9601-1640F15FC643}"/>
          </ac:picMkLst>
        </pc:picChg>
      </pc:sldChg>
      <pc:sldChg chg="delSp modSp mod modClrScheme delDesignElem chgLayout">
        <pc:chgData name="Nia Hill (2305698)" userId="S::2305698@student.uwtsd.ac.uk::c6682646-8e1e-43ac-826c-14172f1f3298" providerId="AD" clId="Web-{8CDD49AD-6A35-9550-E31A-FC5C5065D34A}" dt="2026-02-27T12:46:10.821" v="404" actId="14100"/>
        <pc:sldMkLst>
          <pc:docMk/>
          <pc:sldMk cId="1727185959" sldId="257"/>
        </pc:sldMkLst>
        <pc:spChg chg="mod ord">
          <ac:chgData name="Nia Hill (2305698)" userId="S::2305698@student.uwtsd.ac.uk::c6682646-8e1e-43ac-826c-14172f1f3298" providerId="AD" clId="Web-{8CDD49AD-6A35-9550-E31A-FC5C5065D34A}" dt="2026-02-27T12:46:10.821" v="404" actId="14100"/>
          <ac:spMkLst>
            <pc:docMk/>
            <pc:sldMk cId="1727185959" sldId="257"/>
            <ac:spMk id="2" creationId="{CF0FCDD9-2C12-E81F-BC88-BC3549B3CB1B}"/>
          </ac:spMkLst>
        </pc:spChg>
        <pc:spChg chg="del">
          <ac:chgData name="Nia Hill (2305698)" userId="S::2305698@student.uwtsd.ac.uk::c6682646-8e1e-43ac-826c-14172f1f3298" providerId="AD" clId="Web-{8CDD49AD-6A35-9550-E31A-FC5C5065D34A}" dt="2026-02-27T12:16:52.575" v="219"/>
          <ac:spMkLst>
            <pc:docMk/>
            <pc:sldMk cId="1727185959" sldId="257"/>
            <ac:spMk id="11" creationId="{600DC1B0-7E1A-BD02-3F93-19E6B1B75075}"/>
          </ac:spMkLst>
        </pc:spChg>
        <pc:graphicFrameChg chg="mod ord">
          <ac:chgData name="Nia Hill (2305698)" userId="S::2305698@student.uwtsd.ac.uk::c6682646-8e1e-43ac-826c-14172f1f3298" providerId="AD" clId="Web-{8CDD49AD-6A35-9550-E31A-FC5C5065D34A}" dt="2026-02-27T12:16:52.575" v="219"/>
          <ac:graphicFrameMkLst>
            <pc:docMk/>
            <pc:sldMk cId="1727185959" sldId="257"/>
            <ac:graphicFrameMk id="12" creationId="{B0C6216F-8905-B916-3233-1AAFEBEC96AF}"/>
          </ac:graphicFrameMkLst>
        </pc:graphicFrameChg>
      </pc:sldChg>
      <pc:sldChg chg="addSp delSp modSp mod setBg modClrScheme chgLayout">
        <pc:chgData name="Nia Hill (2305698)" userId="S::2305698@student.uwtsd.ac.uk::c6682646-8e1e-43ac-826c-14172f1f3298" providerId="AD" clId="Web-{8CDD49AD-6A35-9550-E31A-FC5C5065D34A}" dt="2026-02-27T12:50:44.734" v="436"/>
        <pc:sldMkLst>
          <pc:docMk/>
          <pc:sldMk cId="923506541" sldId="258"/>
        </pc:sldMkLst>
        <pc:spChg chg="mod ord">
          <ac:chgData name="Nia Hill (2305698)" userId="S::2305698@student.uwtsd.ac.uk::c6682646-8e1e-43ac-826c-14172f1f3298" providerId="AD" clId="Web-{8CDD49AD-6A35-9550-E31A-FC5C5065D34A}" dt="2026-02-27T12:50:21.171" v="434" actId="20577"/>
          <ac:spMkLst>
            <pc:docMk/>
            <pc:sldMk cId="923506541" sldId="258"/>
            <ac:spMk id="2" creationId="{27D033EE-9EB6-5A79-9C2F-B950C8D8D8D0}"/>
          </ac:spMkLst>
        </pc:spChg>
        <pc:spChg chg="del mod ord">
          <ac:chgData name="Nia Hill (2305698)" userId="S::2305698@student.uwtsd.ac.uk::c6682646-8e1e-43ac-826c-14172f1f3298" providerId="AD" clId="Web-{8CDD49AD-6A35-9550-E31A-FC5C5065D34A}" dt="2026-02-27T12:50:44.734" v="436"/>
          <ac:spMkLst>
            <pc:docMk/>
            <pc:sldMk cId="923506541" sldId="258"/>
            <ac:spMk id="3" creationId="{0C6C1D1E-B128-E3DD-C179-7170ED8A73DF}"/>
          </ac:spMkLst>
        </pc:spChg>
        <pc:spChg chg="add del mod">
          <ac:chgData name="Nia Hill (2305698)" userId="S::2305698@student.uwtsd.ac.uk::c6682646-8e1e-43ac-826c-14172f1f3298" providerId="AD" clId="Web-{8CDD49AD-6A35-9550-E31A-FC5C5065D34A}" dt="2026-02-27T12:48:24.934" v="415"/>
          <ac:spMkLst>
            <pc:docMk/>
            <pc:sldMk cId="923506541" sldId="258"/>
            <ac:spMk id="5" creationId="{B2704E28-102D-FDF3-2483-F381328A3077}"/>
          </ac:spMkLst>
        </pc:spChg>
        <pc:spChg chg="add del">
          <ac:chgData name="Nia Hill (2305698)" userId="S::2305698@student.uwtsd.ac.uk::c6682646-8e1e-43ac-826c-14172f1f3298" providerId="AD" clId="Web-{8CDD49AD-6A35-9550-E31A-FC5C5065D34A}" dt="2026-02-27T12:49:09.310" v="417"/>
          <ac:spMkLst>
            <pc:docMk/>
            <pc:sldMk cId="923506541" sldId="258"/>
            <ac:spMk id="8" creationId="{5DB23C2B-2054-4D8B-9E98-9190F8E05EAD}"/>
          </ac:spMkLst>
        </pc:spChg>
        <pc:spChg chg="add del">
          <ac:chgData name="Nia Hill (2305698)" userId="S::2305698@student.uwtsd.ac.uk::c6682646-8e1e-43ac-826c-14172f1f3298" providerId="AD" clId="Web-{8CDD49AD-6A35-9550-E31A-FC5C5065D34A}" dt="2026-02-27T12:49:09.310" v="417"/>
          <ac:spMkLst>
            <pc:docMk/>
            <pc:sldMk cId="923506541" sldId="258"/>
            <ac:spMk id="10" creationId="{8797B5BC-9873-45F9-97D6-298FB5AF08FF}"/>
          </ac:spMkLst>
        </pc:spChg>
        <pc:spChg chg="add del">
          <ac:chgData name="Nia Hill (2305698)" userId="S::2305698@student.uwtsd.ac.uk::c6682646-8e1e-43ac-826c-14172f1f3298" providerId="AD" clId="Web-{8CDD49AD-6A35-9550-E31A-FC5C5065D34A}" dt="2026-02-27T12:49:09.310" v="417"/>
          <ac:spMkLst>
            <pc:docMk/>
            <pc:sldMk cId="923506541" sldId="258"/>
            <ac:spMk id="12" creationId="{665C2FCD-09A4-4B4B-AA73-F330DFE91799}"/>
          </ac:spMkLst>
        </pc:spChg>
        <pc:graphicFrameChg chg="add">
          <ac:chgData name="Nia Hill (2305698)" userId="S::2305698@student.uwtsd.ac.uk::c6682646-8e1e-43ac-826c-14172f1f3298" providerId="AD" clId="Web-{8CDD49AD-6A35-9550-E31A-FC5C5065D34A}" dt="2026-02-27T12:50:44.734" v="436"/>
          <ac:graphicFrameMkLst>
            <pc:docMk/>
            <pc:sldMk cId="923506541" sldId="258"/>
            <ac:graphicFrameMk id="6" creationId="{A5C326C8-BA55-5888-BBD3-96CD5829FB6A}"/>
          </ac:graphicFrameMkLst>
        </pc:graphicFrameChg>
        <pc:picChg chg="add mod">
          <ac:chgData name="Nia Hill (2305698)" userId="S::2305698@student.uwtsd.ac.uk::c6682646-8e1e-43ac-826c-14172f1f3298" providerId="AD" clId="Web-{8CDD49AD-6A35-9550-E31A-FC5C5065D34A}" dt="2026-02-27T12:49:09.310" v="417"/>
          <ac:picMkLst>
            <pc:docMk/>
            <pc:sldMk cId="923506541" sldId="258"/>
            <ac:picMk id="4" creationId="{E490D40E-8CCB-8FFE-01CD-47659C19D87E}"/>
          </ac:picMkLst>
        </pc:picChg>
      </pc:sldChg>
      <pc:sldChg chg="addSp delSp modSp mod setBg modClrScheme chgLayout">
        <pc:chgData name="Nia Hill (2305698)" userId="S::2305698@student.uwtsd.ac.uk::c6682646-8e1e-43ac-826c-14172f1f3298" providerId="AD" clId="Web-{8CDD49AD-6A35-9550-E31A-FC5C5065D34A}" dt="2026-02-27T12:59:54.368" v="505" actId="20577"/>
        <pc:sldMkLst>
          <pc:docMk/>
          <pc:sldMk cId="3507957096" sldId="259"/>
        </pc:sldMkLst>
        <pc:spChg chg="mod ord">
          <ac:chgData name="Nia Hill (2305698)" userId="S::2305698@student.uwtsd.ac.uk::c6682646-8e1e-43ac-826c-14172f1f3298" providerId="AD" clId="Web-{8CDD49AD-6A35-9550-E31A-FC5C5065D34A}" dt="2026-02-27T12:19:42.069" v="233"/>
          <ac:spMkLst>
            <pc:docMk/>
            <pc:sldMk cId="3507957096" sldId="259"/>
            <ac:spMk id="2" creationId="{77D81E03-0B8A-04F1-AF68-7180CBD3A3BD}"/>
          </ac:spMkLst>
        </pc:spChg>
        <pc:spChg chg="add del mod ord">
          <ac:chgData name="Nia Hill (2305698)" userId="S::2305698@student.uwtsd.ac.uk::c6682646-8e1e-43ac-826c-14172f1f3298" providerId="AD" clId="Web-{8CDD49AD-6A35-9550-E31A-FC5C5065D34A}" dt="2026-02-27T12:19:42.069" v="233"/>
          <ac:spMkLst>
            <pc:docMk/>
            <pc:sldMk cId="3507957096" sldId="259"/>
            <ac:spMk id="3" creationId="{CF68B469-4678-4DE8-02D9-5794D4A0E424}"/>
          </ac:spMkLst>
        </pc:spChg>
        <pc:spChg chg="add del">
          <ac:chgData name="Nia Hill (2305698)" userId="S::2305698@student.uwtsd.ac.uk::c6682646-8e1e-43ac-826c-14172f1f3298" providerId="AD" clId="Web-{8CDD49AD-6A35-9550-E31A-FC5C5065D34A}" dt="2026-02-27T12:19:42.054" v="232"/>
          <ac:spMkLst>
            <pc:docMk/>
            <pc:sldMk cId="3507957096" sldId="259"/>
            <ac:spMk id="8" creationId="{FF1D7602-6D2D-46C2-A7B2-434F3678DCB3}"/>
          </ac:spMkLst>
        </pc:spChg>
        <pc:spChg chg="add del">
          <ac:chgData name="Nia Hill (2305698)" userId="S::2305698@student.uwtsd.ac.uk::c6682646-8e1e-43ac-826c-14172f1f3298" providerId="AD" clId="Web-{8CDD49AD-6A35-9550-E31A-FC5C5065D34A}" dt="2026-02-27T12:19:14.659" v="230"/>
          <ac:spMkLst>
            <pc:docMk/>
            <pc:sldMk cId="3507957096" sldId="259"/>
            <ac:spMk id="9" creationId="{CF68B469-4678-4DE8-02D9-5794D4A0E424}"/>
          </ac:spMkLst>
        </pc:spChg>
        <pc:spChg chg="add del">
          <ac:chgData name="Nia Hill (2305698)" userId="S::2305698@student.uwtsd.ac.uk::c6682646-8e1e-43ac-826c-14172f1f3298" providerId="AD" clId="Web-{8CDD49AD-6A35-9550-E31A-FC5C5065D34A}" dt="2026-02-27T12:19:42.054" v="232"/>
          <ac:spMkLst>
            <pc:docMk/>
            <pc:sldMk cId="3507957096" sldId="259"/>
            <ac:spMk id="13" creationId="{35539253-EA7C-41D9-9930-0923683AA3F6}"/>
          </ac:spMkLst>
        </pc:spChg>
        <pc:spChg chg="add del">
          <ac:chgData name="Nia Hill (2305698)" userId="S::2305698@student.uwtsd.ac.uk::c6682646-8e1e-43ac-826c-14172f1f3298" providerId="AD" clId="Web-{8CDD49AD-6A35-9550-E31A-FC5C5065D34A}" dt="2026-02-27T12:19:42.054" v="232"/>
          <ac:spMkLst>
            <pc:docMk/>
            <pc:sldMk cId="3507957096" sldId="259"/>
            <ac:spMk id="14" creationId="{CF68B469-4678-4DE8-02D9-5794D4A0E424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19:42.069" v="233"/>
          <ac:spMkLst>
            <pc:docMk/>
            <pc:sldMk cId="3507957096" sldId="259"/>
            <ac:spMk id="16" creationId="{7EDBA180-F7F5-43E0-B455-5FC16E257372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19:42.069" v="233"/>
          <ac:spMkLst>
            <pc:docMk/>
            <pc:sldMk cId="3507957096" sldId="259"/>
            <ac:spMk id="17" creationId="{FCA42AC7-0102-4C6B-A360-D98DDCD5D0D1}"/>
          </ac:spMkLst>
        </pc:spChg>
        <pc:spChg chg="add mod">
          <ac:chgData name="Nia Hill (2305698)" userId="S::2305698@student.uwtsd.ac.uk::c6682646-8e1e-43ac-826c-14172f1f3298" providerId="AD" clId="Web-{8CDD49AD-6A35-9550-E31A-FC5C5065D34A}" dt="2026-02-27T12:59:54.368" v="505" actId="20577"/>
          <ac:spMkLst>
            <pc:docMk/>
            <pc:sldMk cId="3507957096" sldId="259"/>
            <ac:spMk id="18" creationId="{CF68B469-4678-4DE8-02D9-5794D4A0E424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19:42.069" v="233"/>
          <ac:spMkLst>
            <pc:docMk/>
            <pc:sldMk cId="3507957096" sldId="259"/>
            <ac:spMk id="19" creationId="{D1EAD543-1503-4630-AAE6-E315D68A50AF}"/>
          </ac:spMkLst>
        </pc:spChg>
        <pc:graphicFrameChg chg="add del">
          <ac:chgData name="Nia Hill (2305698)" userId="S::2305698@student.uwtsd.ac.uk::c6682646-8e1e-43ac-826c-14172f1f3298" providerId="AD" clId="Web-{8CDD49AD-6A35-9550-E31A-FC5C5065D34A}" dt="2026-02-27T12:18:43.919" v="226"/>
          <ac:graphicFrameMkLst>
            <pc:docMk/>
            <pc:sldMk cId="3507957096" sldId="259"/>
            <ac:graphicFrameMk id="5" creationId="{099FC063-2263-5AD3-753A-8F897DDCEBD4}"/>
          </ac:graphicFrameMkLst>
        </pc:graphicFrameChg>
        <pc:graphicFrameChg chg="add del">
          <ac:chgData name="Nia Hill (2305698)" userId="S::2305698@student.uwtsd.ac.uk::c6682646-8e1e-43ac-826c-14172f1f3298" providerId="AD" clId="Web-{8CDD49AD-6A35-9550-E31A-FC5C5065D34A}" dt="2026-02-27T12:19:00.313" v="228"/>
          <ac:graphicFrameMkLst>
            <pc:docMk/>
            <pc:sldMk cId="3507957096" sldId="259"/>
            <ac:graphicFrameMk id="7" creationId="{423C8963-62F6-3258-DBB3-12C84CDCE211}"/>
          </ac:graphicFrameMkLst>
        </pc:graphicFrameChg>
        <pc:picChg chg="add del">
          <ac:chgData name="Nia Hill (2305698)" userId="S::2305698@student.uwtsd.ac.uk::c6682646-8e1e-43ac-826c-14172f1f3298" providerId="AD" clId="Web-{8CDD49AD-6A35-9550-E31A-FC5C5065D34A}" dt="2026-02-27T12:19:14.659" v="230"/>
          <ac:picMkLst>
            <pc:docMk/>
            <pc:sldMk cId="3507957096" sldId="259"/>
            <ac:picMk id="10" creationId="{06FA6BC6-3060-1944-FFD7-7276505ECD7C}"/>
          </ac:picMkLst>
        </pc:picChg>
        <pc:cxnChg chg="add del">
          <ac:chgData name="Nia Hill (2305698)" userId="S::2305698@student.uwtsd.ac.uk::c6682646-8e1e-43ac-826c-14172f1f3298" providerId="AD" clId="Web-{8CDD49AD-6A35-9550-E31A-FC5C5065D34A}" dt="2026-02-27T12:19:42.054" v="232"/>
          <ac:cxnSpMkLst>
            <pc:docMk/>
            <pc:sldMk cId="3507957096" sldId="259"/>
            <ac:cxnSpMk id="12" creationId="{8D89589C-2C90-4407-A995-05EC3DD7AB14}"/>
          </ac:cxnSpMkLst>
        </pc:cxnChg>
      </pc:sldChg>
      <pc:sldChg chg="addSp modSp mod setBg modClrScheme chgLayout">
        <pc:chgData name="Nia Hill (2305698)" userId="S::2305698@student.uwtsd.ac.uk::c6682646-8e1e-43ac-826c-14172f1f3298" providerId="AD" clId="Web-{8CDD49AD-6A35-9550-E31A-FC5C5065D34A}" dt="2026-02-27T13:59:16.490" v="1855" actId="20577"/>
        <pc:sldMkLst>
          <pc:docMk/>
          <pc:sldMk cId="2080214994" sldId="260"/>
        </pc:sldMkLst>
        <pc:spChg chg="mod ord">
          <ac:chgData name="Nia Hill (2305698)" userId="S::2305698@student.uwtsd.ac.uk::c6682646-8e1e-43ac-826c-14172f1f3298" providerId="AD" clId="Web-{8CDD49AD-6A35-9550-E31A-FC5C5065D34A}" dt="2026-02-27T13:59:05.271" v="1854"/>
          <ac:spMkLst>
            <pc:docMk/>
            <pc:sldMk cId="2080214994" sldId="260"/>
            <ac:spMk id="2" creationId="{9B6A9D34-31C1-CE3C-D294-393483A65ED6}"/>
          </ac:spMkLst>
        </pc:spChg>
        <pc:spChg chg="mod ord">
          <ac:chgData name="Nia Hill (2305698)" userId="S::2305698@student.uwtsd.ac.uk::c6682646-8e1e-43ac-826c-14172f1f3298" providerId="AD" clId="Web-{8CDD49AD-6A35-9550-E31A-FC5C5065D34A}" dt="2026-02-27T13:59:16.490" v="1855" actId="20577"/>
          <ac:spMkLst>
            <pc:docMk/>
            <pc:sldMk cId="2080214994" sldId="260"/>
            <ac:spMk id="3" creationId="{D79F66E5-1CA0-3792-8622-96C3BBB5D8CE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3:59:05.271" v="1854"/>
          <ac:spMkLst>
            <pc:docMk/>
            <pc:sldMk cId="2080214994" sldId="260"/>
            <ac:spMk id="8" creationId="{5DB23C2B-2054-4D8B-9E98-9190F8E05EAD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3:59:05.271" v="1854"/>
          <ac:spMkLst>
            <pc:docMk/>
            <pc:sldMk cId="2080214994" sldId="260"/>
            <ac:spMk id="10" creationId="{665C2FCD-09A4-4B4B-AA73-F330DFE91799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3:59:05.271" v="1854"/>
          <ac:spMkLst>
            <pc:docMk/>
            <pc:sldMk cId="2080214994" sldId="260"/>
            <ac:spMk id="12" creationId="{8797B5BC-9873-45F9-97D6-298FB5AF08FF}"/>
          </ac:spMkLst>
        </pc:spChg>
      </pc:sldChg>
      <pc:sldChg chg="addSp delSp modSp del mod modClrScheme chgLayout">
        <pc:chgData name="Nia Hill (2305698)" userId="S::2305698@student.uwtsd.ac.uk::c6682646-8e1e-43ac-826c-14172f1f3298" providerId="AD" clId="Web-{8CDD49AD-6A35-9550-E31A-FC5C5065D34A}" dt="2026-02-27T12:45:58.617" v="403"/>
        <pc:sldMkLst>
          <pc:docMk/>
          <pc:sldMk cId="2560060998" sldId="261"/>
        </pc:sldMkLst>
        <pc:spChg chg="del mod">
          <ac:chgData name="Nia Hill (2305698)" userId="S::2305698@student.uwtsd.ac.uk::c6682646-8e1e-43ac-826c-14172f1f3298" providerId="AD" clId="Web-{8CDD49AD-6A35-9550-E31A-FC5C5065D34A}" dt="2026-02-26T23:28:31.562" v="8"/>
          <ac:spMkLst>
            <pc:docMk/>
            <pc:sldMk cId="2560060998" sldId="261"/>
            <ac:spMk id="2" creationId="{F74687C3-6750-B5E8-3ADA-FB0A3D41315E}"/>
          </ac:spMkLst>
        </pc:spChg>
        <pc:spChg chg="del mod">
          <ac:chgData name="Nia Hill (2305698)" userId="S::2305698@student.uwtsd.ac.uk::c6682646-8e1e-43ac-826c-14172f1f3298" providerId="AD" clId="Web-{8CDD49AD-6A35-9550-E31A-FC5C5065D34A}" dt="2026-02-26T23:28:14.748" v="2"/>
          <ac:spMkLst>
            <pc:docMk/>
            <pc:sldMk cId="2560060998" sldId="261"/>
            <ac:spMk id="3" creationId="{AF2EF460-EEFD-1B58-CEC7-222B0F5CBEEA}"/>
          </ac:spMkLst>
        </pc:spChg>
        <pc:spChg chg="add del mod">
          <ac:chgData name="Nia Hill (2305698)" userId="S::2305698@student.uwtsd.ac.uk::c6682646-8e1e-43ac-826c-14172f1f3298" providerId="AD" clId="Web-{8CDD49AD-6A35-9550-E31A-FC5C5065D34A}" dt="2026-02-27T11:52:38.069" v="27"/>
          <ac:spMkLst>
            <pc:docMk/>
            <pc:sldMk cId="2560060998" sldId="261"/>
            <ac:spMk id="3" creationId="{D3AB14BB-81BE-FE40-2388-D9BB708FDF20}"/>
          </ac:spMkLst>
        </pc:spChg>
        <pc:spChg chg="add del mod">
          <ac:chgData name="Nia Hill (2305698)" userId="S::2305698@student.uwtsd.ac.uk::c6682646-8e1e-43ac-826c-14172f1f3298" providerId="AD" clId="Web-{8CDD49AD-6A35-9550-E31A-FC5C5065D34A}" dt="2026-02-26T23:29:05.782" v="17"/>
          <ac:spMkLst>
            <pc:docMk/>
            <pc:sldMk cId="2560060998" sldId="261"/>
            <ac:spMk id="6" creationId="{05E52D6B-19D3-5240-A9F3-3A35EF2CF270}"/>
          </ac:spMkLst>
        </pc:spChg>
        <pc:spChg chg="add mod">
          <ac:chgData name="Nia Hill (2305698)" userId="S::2305698@student.uwtsd.ac.uk::c6682646-8e1e-43ac-826c-14172f1f3298" providerId="AD" clId="Web-{8CDD49AD-6A35-9550-E31A-FC5C5065D34A}" dt="2026-02-27T12:03:48.303" v="218" actId="20577"/>
          <ac:spMkLst>
            <pc:docMk/>
            <pc:sldMk cId="2560060998" sldId="261"/>
            <ac:spMk id="6" creationId="{69F97FD7-BDBB-219C-7D75-E6A75914093F}"/>
          </ac:spMkLst>
        </pc:spChg>
        <pc:spChg chg="add del mod">
          <ac:chgData name="Nia Hill (2305698)" userId="S::2305698@student.uwtsd.ac.uk::c6682646-8e1e-43ac-826c-14172f1f3298" providerId="AD" clId="Web-{8CDD49AD-6A35-9550-E31A-FC5C5065D34A}" dt="2026-02-26T23:31:50.910" v="20"/>
          <ac:spMkLst>
            <pc:docMk/>
            <pc:sldMk cId="2560060998" sldId="261"/>
            <ac:spMk id="8" creationId="{C6D84ED7-0D29-613A-FB19-62A4B9E43A02}"/>
          </ac:spMkLst>
        </pc:spChg>
        <pc:spChg chg="add del mod">
          <ac:chgData name="Nia Hill (2305698)" userId="S::2305698@student.uwtsd.ac.uk::c6682646-8e1e-43ac-826c-14172f1f3298" providerId="AD" clId="Web-{8CDD49AD-6A35-9550-E31A-FC5C5065D34A}" dt="2026-02-26T23:32:01.394" v="24"/>
          <ac:spMkLst>
            <pc:docMk/>
            <pc:sldMk cId="2560060998" sldId="261"/>
            <ac:spMk id="11" creationId="{0480FADB-1A51-6BE0-8A92-99899A6D19B6}"/>
          </ac:spMkLst>
        </pc:spChg>
        <pc:graphicFrameChg chg="add mod ord modGraphic">
          <ac:chgData name="Nia Hill (2305698)" userId="S::2305698@student.uwtsd.ac.uk::c6682646-8e1e-43ac-826c-14172f1f3298" providerId="AD" clId="Web-{8CDD49AD-6A35-9550-E31A-FC5C5065D34A}" dt="2026-02-27T12:16:52.575" v="219"/>
          <ac:graphicFrameMkLst>
            <pc:docMk/>
            <pc:sldMk cId="2560060998" sldId="261"/>
            <ac:graphicFrameMk id="5" creationId="{8682D9C4-FBA3-374A-DC68-3CC1F63318C4}"/>
          </ac:graphicFrameMkLst>
        </pc:graphicFrameChg>
        <pc:graphicFrameChg chg="add del mod ord modGraphic">
          <ac:chgData name="Nia Hill (2305698)" userId="S::2305698@student.uwtsd.ac.uk::c6682646-8e1e-43ac-826c-14172f1f3298" providerId="AD" clId="Web-{8CDD49AD-6A35-9550-E31A-FC5C5065D34A}" dt="2026-02-26T23:29:11.766" v="18"/>
          <ac:graphicFrameMkLst>
            <pc:docMk/>
            <pc:sldMk cId="2560060998" sldId="261"/>
            <ac:graphicFrameMk id="5" creationId="{EB5BE611-BC24-6E97-1199-736B35C8C74C}"/>
          </ac:graphicFrameMkLst>
        </pc:graphicFrameChg>
        <pc:graphicFrameChg chg="add del mod ord modGraphic">
          <ac:chgData name="Nia Hill (2305698)" userId="S::2305698@student.uwtsd.ac.uk::c6682646-8e1e-43ac-826c-14172f1f3298" providerId="AD" clId="Web-{8CDD49AD-6A35-9550-E31A-FC5C5065D34A}" dt="2026-02-27T11:52:32.584" v="26"/>
          <ac:graphicFrameMkLst>
            <pc:docMk/>
            <pc:sldMk cId="2560060998" sldId="261"/>
            <ac:graphicFrameMk id="10" creationId="{0834B735-C1E6-BD42-A326-B1367CDF992C}"/>
          </ac:graphicFrameMkLst>
        </pc:graphicFrameChg>
      </pc:sldChg>
      <pc:sldChg chg="addSp delSp modSp del mod modClrScheme chgLayout">
        <pc:chgData name="Nia Hill (2305698)" userId="S::2305698@student.uwtsd.ac.uk::c6682646-8e1e-43ac-826c-14172f1f3298" providerId="AD" clId="Web-{8CDD49AD-6A35-9550-E31A-FC5C5065D34A}" dt="2026-02-27T12:26:15.227" v="273"/>
        <pc:sldMkLst>
          <pc:docMk/>
          <pc:sldMk cId="1693960140" sldId="262"/>
        </pc:sldMkLst>
        <pc:spChg chg="del mod">
          <ac:chgData name="Nia Hill (2305698)" userId="S::2305698@student.uwtsd.ac.uk::c6682646-8e1e-43ac-826c-14172f1f3298" providerId="AD" clId="Web-{8CDD49AD-6A35-9550-E31A-FC5C5065D34A}" dt="2026-02-27T11:54:41.183" v="73"/>
          <ac:spMkLst>
            <pc:docMk/>
            <pc:sldMk cId="1693960140" sldId="262"/>
            <ac:spMk id="2" creationId="{06D037B1-B390-0364-D4BE-D80E489C0E48}"/>
          </ac:spMkLst>
        </pc:spChg>
        <pc:spChg chg="del mod">
          <ac:chgData name="Nia Hill (2305698)" userId="S::2305698@student.uwtsd.ac.uk::c6682646-8e1e-43ac-826c-14172f1f3298" providerId="AD" clId="Web-{8CDD49AD-6A35-9550-E31A-FC5C5065D34A}" dt="2026-02-27T11:55:21.075" v="74"/>
          <ac:spMkLst>
            <pc:docMk/>
            <pc:sldMk cId="1693960140" sldId="262"/>
            <ac:spMk id="3" creationId="{EE4E99D1-935C-D558-9DB7-90D1E1DECBAB}"/>
          </ac:spMkLst>
        </pc:spChg>
        <pc:spChg chg="add mod">
          <ac:chgData name="Nia Hill (2305698)" userId="S::2305698@student.uwtsd.ac.uk::c6682646-8e1e-43ac-826c-14172f1f3298" providerId="AD" clId="Web-{8CDD49AD-6A35-9550-E31A-FC5C5065D34A}" dt="2026-02-27T12:00:05.754" v="164"/>
          <ac:spMkLst>
            <pc:docMk/>
            <pc:sldMk cId="1693960140" sldId="262"/>
            <ac:spMk id="6" creationId="{F2D5991D-24CE-FF71-75F8-F10FA922878A}"/>
          </ac:spMkLst>
        </pc:spChg>
        <pc:graphicFrameChg chg="add mod ord modGraphic">
          <ac:chgData name="Nia Hill (2305698)" userId="S::2305698@student.uwtsd.ac.uk::c6682646-8e1e-43ac-826c-14172f1f3298" providerId="AD" clId="Web-{8CDD49AD-6A35-9550-E31A-FC5C5065D34A}" dt="2026-02-27T12:16:52.575" v="219"/>
          <ac:graphicFrameMkLst>
            <pc:docMk/>
            <pc:sldMk cId="1693960140" sldId="262"/>
            <ac:graphicFrameMk id="5" creationId="{AFE1CDAB-4746-4B17-3D41-4BB63103B1B4}"/>
          </ac:graphicFrameMkLst>
        </pc:graphicFrameChg>
      </pc:sldChg>
      <pc:sldChg chg="addSp delSp modSp del mod setBg modClrScheme chgLayout">
        <pc:chgData name="Nia Hill (2305698)" userId="S::2305698@student.uwtsd.ac.uk::c6682646-8e1e-43ac-826c-14172f1f3298" providerId="AD" clId="Web-{8CDD49AD-6A35-9550-E31A-FC5C5065D34A}" dt="2026-02-27T12:22:18.602" v="239"/>
        <pc:sldMkLst>
          <pc:docMk/>
          <pc:sldMk cId="475244216" sldId="263"/>
        </pc:sldMkLst>
        <pc:spChg chg="mod ord">
          <ac:chgData name="Nia Hill (2305698)" userId="S::2305698@student.uwtsd.ac.uk::c6682646-8e1e-43ac-826c-14172f1f3298" providerId="AD" clId="Web-{8CDD49AD-6A35-9550-E31A-FC5C5065D34A}" dt="2026-02-27T12:21:18.347" v="238"/>
          <ac:spMkLst>
            <pc:docMk/>
            <pc:sldMk cId="475244216" sldId="263"/>
            <ac:spMk id="2" creationId="{5B3E6285-35E4-AAF2-2D5B-C6F22B85D555}"/>
          </ac:spMkLst>
        </pc:spChg>
        <pc:spChg chg="del mod">
          <ac:chgData name="Nia Hill (2305698)" userId="S::2305698@student.uwtsd.ac.uk::c6682646-8e1e-43ac-826c-14172f1f3298" providerId="AD" clId="Web-{8CDD49AD-6A35-9550-E31A-FC5C5065D34A}" dt="2026-02-27T11:56:57.140" v="110"/>
          <ac:spMkLst>
            <pc:docMk/>
            <pc:sldMk cId="475244216" sldId="263"/>
            <ac:spMk id="3" creationId="{4BA125EB-C60F-FFFA-7AD1-EC3A880927A9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21:18.347" v="238"/>
          <ac:spMkLst>
            <pc:docMk/>
            <pc:sldMk cId="475244216" sldId="263"/>
            <ac:spMk id="10" creationId="{A566E947-FB18-4E34-92A1-7AE6603498AE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21:18.347" v="238"/>
          <ac:spMkLst>
            <pc:docMk/>
            <pc:sldMk cId="475244216" sldId="263"/>
            <ac:spMk id="12" creationId="{7E1FB687-F018-4798-90C8-38F1111E1A6B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21:18.347" v="238"/>
          <ac:spMkLst>
            <pc:docMk/>
            <pc:sldMk cId="475244216" sldId="263"/>
            <ac:spMk id="14" creationId="{99BAA161-AE24-467D-9AE2-A99E23CD71CD}"/>
          </ac:spMkLst>
        </pc:spChg>
        <pc:graphicFrameChg chg="add mod ord modGraphic">
          <ac:chgData name="Nia Hill (2305698)" userId="S::2305698@student.uwtsd.ac.uk::c6682646-8e1e-43ac-826c-14172f1f3298" providerId="AD" clId="Web-{8CDD49AD-6A35-9550-E31A-FC5C5065D34A}" dt="2026-02-27T12:21:18.347" v="238"/>
          <ac:graphicFrameMkLst>
            <pc:docMk/>
            <pc:sldMk cId="475244216" sldId="263"/>
            <ac:graphicFrameMk id="5" creationId="{93428184-AC6E-C3EE-F7CB-6ACA044A27EE}"/>
          </ac:graphicFrameMkLst>
        </pc:graphicFrameChg>
      </pc:sldChg>
      <pc:sldChg chg="addSp delSp modSp del mod modClrScheme chgLayout">
        <pc:chgData name="Nia Hill (2305698)" userId="S::2305698@student.uwtsd.ac.uk::c6682646-8e1e-43ac-826c-14172f1f3298" providerId="AD" clId="Web-{8CDD49AD-6A35-9550-E31A-FC5C5065D34A}" dt="2026-02-27T12:24:57.488" v="261"/>
        <pc:sldMkLst>
          <pc:docMk/>
          <pc:sldMk cId="3233852888" sldId="264"/>
        </pc:sldMkLst>
        <pc:spChg chg="mod ord">
          <ac:chgData name="Nia Hill (2305698)" userId="S::2305698@student.uwtsd.ac.uk::c6682646-8e1e-43ac-826c-14172f1f3298" providerId="AD" clId="Web-{8CDD49AD-6A35-9550-E31A-FC5C5065D34A}" dt="2026-02-27T12:16:52.575" v="219"/>
          <ac:spMkLst>
            <pc:docMk/>
            <pc:sldMk cId="3233852888" sldId="264"/>
            <ac:spMk id="2" creationId="{41146642-C4FC-2E80-7AF0-E774014E60F5}"/>
          </ac:spMkLst>
        </pc:spChg>
        <pc:spChg chg="del mod">
          <ac:chgData name="Nia Hill (2305698)" userId="S::2305698@student.uwtsd.ac.uk::c6682646-8e1e-43ac-826c-14172f1f3298" providerId="AD" clId="Web-{8CDD49AD-6A35-9550-E31A-FC5C5065D34A}" dt="2026-02-27T12:01:44.489" v="168"/>
          <ac:spMkLst>
            <pc:docMk/>
            <pc:sldMk cId="3233852888" sldId="264"/>
            <ac:spMk id="3" creationId="{49697676-76DD-6958-A89B-DAAE729326A0}"/>
          </ac:spMkLst>
        </pc:spChg>
        <pc:graphicFrameChg chg="add mod ord modGraphic">
          <ac:chgData name="Nia Hill (2305698)" userId="S::2305698@student.uwtsd.ac.uk::c6682646-8e1e-43ac-826c-14172f1f3298" providerId="AD" clId="Web-{8CDD49AD-6A35-9550-E31A-FC5C5065D34A}" dt="2026-02-27T12:16:52.575" v="219"/>
          <ac:graphicFrameMkLst>
            <pc:docMk/>
            <pc:sldMk cId="3233852888" sldId="264"/>
            <ac:graphicFrameMk id="5" creationId="{614FCCB1-F3A2-0E9B-8766-D491C81B0BC1}"/>
          </ac:graphicFrameMkLst>
        </pc:graphicFrameChg>
      </pc:sldChg>
      <pc:sldChg chg="addSp delSp modSp mod setBg modClrScheme setClrOvrMap chgLayout">
        <pc:chgData name="Nia Hill (2305698)" userId="S::2305698@student.uwtsd.ac.uk::c6682646-8e1e-43ac-826c-14172f1f3298" providerId="AD" clId="Web-{8CDD49AD-6A35-9550-E31A-FC5C5065D34A}" dt="2026-02-27T12:37:20.942" v="357" actId="20577"/>
        <pc:sldMkLst>
          <pc:docMk/>
          <pc:sldMk cId="817518030" sldId="265"/>
        </pc:sldMkLst>
        <pc:spChg chg="mod ord">
          <ac:chgData name="Nia Hill (2305698)" userId="S::2305698@student.uwtsd.ac.uk::c6682646-8e1e-43ac-826c-14172f1f3298" providerId="AD" clId="Web-{8CDD49AD-6A35-9550-E31A-FC5C5065D34A}" dt="2026-02-27T12:36:41.406" v="349"/>
          <ac:spMkLst>
            <pc:docMk/>
            <pc:sldMk cId="817518030" sldId="265"/>
            <ac:spMk id="2" creationId="{B1864A61-C485-6705-B9E9-616B5DD74882}"/>
          </ac:spMkLst>
        </pc:spChg>
        <pc:spChg chg="mod ord">
          <ac:chgData name="Nia Hill (2305698)" userId="S::2305698@student.uwtsd.ac.uk::c6682646-8e1e-43ac-826c-14172f1f3298" providerId="AD" clId="Web-{8CDD49AD-6A35-9550-E31A-FC5C5065D34A}" dt="2026-02-27T12:37:20.942" v="357" actId="20577"/>
          <ac:spMkLst>
            <pc:docMk/>
            <pc:sldMk cId="817518030" sldId="265"/>
            <ac:spMk id="3" creationId="{28DC389D-B661-F8BC-E693-6D83A8F3A20B}"/>
          </ac:spMkLst>
        </pc:spChg>
        <pc:spChg chg="add del mod">
          <ac:chgData name="Nia Hill (2305698)" userId="S::2305698@student.uwtsd.ac.uk::c6682646-8e1e-43ac-826c-14172f1f3298" providerId="AD" clId="Web-{8CDD49AD-6A35-9550-E31A-FC5C5065D34A}" dt="2026-02-27T12:36:11.948" v="348"/>
          <ac:spMkLst>
            <pc:docMk/>
            <pc:sldMk cId="817518030" sldId="265"/>
            <ac:spMk id="5" creationId="{842D785A-5F78-8508-C3E7-ED0F1E182738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36:41.406" v="349"/>
          <ac:spMkLst>
            <pc:docMk/>
            <pc:sldMk cId="817518030" sldId="265"/>
            <ac:spMk id="9" creationId="{DADC4F84-175A-4AB1-916C-1E5796E1E0D3}"/>
          </ac:spMkLst>
        </pc:spChg>
        <pc:picChg chg="add mod ord">
          <ac:chgData name="Nia Hill (2305698)" userId="S::2305698@student.uwtsd.ac.uk::c6682646-8e1e-43ac-826c-14172f1f3298" providerId="AD" clId="Web-{8CDD49AD-6A35-9550-E31A-FC5C5065D34A}" dt="2026-02-27T12:37:00.862" v="354" actId="1076"/>
          <ac:picMkLst>
            <pc:docMk/>
            <pc:sldMk cId="817518030" sldId="265"/>
            <ac:picMk id="4" creationId="{B45E8CAE-3B40-B207-6A67-3F7D36873E8F}"/>
          </ac:picMkLst>
        </pc:picChg>
      </pc:sldChg>
      <pc:sldChg chg="addSp delSp modSp mod setBg modClrScheme chgLayout">
        <pc:chgData name="Nia Hill (2305698)" userId="S::2305698@student.uwtsd.ac.uk::c6682646-8e1e-43ac-826c-14172f1f3298" providerId="AD" clId="Web-{8CDD49AD-6A35-9550-E31A-FC5C5065D34A}" dt="2026-02-27T12:45:08.912" v="398"/>
        <pc:sldMkLst>
          <pc:docMk/>
          <pc:sldMk cId="1195579622" sldId="266"/>
        </pc:sldMkLst>
        <pc:spChg chg="mod ord">
          <ac:chgData name="Nia Hill (2305698)" userId="S::2305698@student.uwtsd.ac.uk::c6682646-8e1e-43ac-826c-14172f1f3298" providerId="AD" clId="Web-{8CDD49AD-6A35-9550-E31A-FC5C5065D34A}" dt="2026-02-27T12:42:30.812" v="384"/>
          <ac:spMkLst>
            <pc:docMk/>
            <pc:sldMk cId="1195579622" sldId="266"/>
            <ac:spMk id="2" creationId="{0F3FC91B-A8C7-0546-D07B-2EFCC4A50466}"/>
          </ac:spMkLst>
        </pc:spChg>
        <pc:spChg chg="add del mod ord">
          <ac:chgData name="Nia Hill (2305698)" userId="S::2305698@student.uwtsd.ac.uk::c6682646-8e1e-43ac-826c-14172f1f3298" providerId="AD" clId="Web-{8CDD49AD-6A35-9550-E31A-FC5C5065D34A}" dt="2026-02-27T12:40:48.618" v="375"/>
          <ac:spMkLst>
            <pc:docMk/>
            <pc:sldMk cId="1195579622" sldId="266"/>
            <ac:spMk id="3" creationId="{A4CE3C68-C3C0-567D-9D19-572195ABCCF4}"/>
          </ac:spMkLst>
        </pc:spChg>
        <pc:spChg chg="add del mod">
          <ac:chgData name="Nia Hill (2305698)" userId="S::2305698@student.uwtsd.ac.uk::c6682646-8e1e-43ac-826c-14172f1f3298" providerId="AD" clId="Web-{8CDD49AD-6A35-9550-E31A-FC5C5065D34A}" dt="2026-02-27T12:38:38.545" v="362"/>
          <ac:spMkLst>
            <pc:docMk/>
            <pc:sldMk cId="1195579622" sldId="266"/>
            <ac:spMk id="5" creationId="{E93BEDBA-A03C-DD74-ACEC-AC613BB6681C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42:30.812" v="384"/>
          <ac:spMkLst>
            <pc:docMk/>
            <pc:sldMk cId="1195579622" sldId="266"/>
            <ac:spMk id="34" creationId="{DCCCDCCF-DDE7-4FF9-BA8E-DFD3AC93A6C7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42:30.812" v="384"/>
          <ac:spMkLst>
            <pc:docMk/>
            <pc:sldMk cId="1195579622" sldId="266"/>
            <ac:spMk id="36" creationId="{C2352FE0-ACFA-479E-A574-CED1C035D3F5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42:30.812" v="384"/>
          <ac:spMkLst>
            <pc:docMk/>
            <pc:sldMk cId="1195579622" sldId="266"/>
            <ac:spMk id="38" creationId="{401F5979-1992-492E-ABBD-62EBC1016CB4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42:30.812" v="384"/>
          <ac:spMkLst>
            <pc:docMk/>
            <pc:sldMk cId="1195579622" sldId="266"/>
            <ac:spMk id="40" creationId="{377CB93F-A0E2-4BBE-B2FC-E93932C7ECEE}"/>
          </ac:spMkLst>
        </pc:spChg>
        <pc:spChg chg="add del mod">
          <ac:chgData name="Nia Hill (2305698)" userId="S::2305698@student.uwtsd.ac.uk::c6682646-8e1e-43ac-826c-14172f1f3298" providerId="AD" clId="Web-{8CDD49AD-6A35-9550-E31A-FC5C5065D34A}" dt="2026-02-27T12:44:12.676" v="390"/>
          <ac:spMkLst>
            <pc:docMk/>
            <pc:sldMk cId="1195579622" sldId="266"/>
            <ac:spMk id="100" creationId="{C7A196B7-04B6-CD3C-7E05-FA358326457D}"/>
          </ac:spMkLst>
        </pc:spChg>
        <pc:spChg chg="add del mod">
          <ac:chgData name="Nia Hill (2305698)" userId="S::2305698@student.uwtsd.ac.uk::c6682646-8e1e-43ac-826c-14172f1f3298" providerId="AD" clId="Web-{8CDD49AD-6A35-9550-E31A-FC5C5065D34A}" dt="2026-02-27T12:44:53.396" v="397"/>
          <ac:spMkLst>
            <pc:docMk/>
            <pc:sldMk cId="1195579622" sldId="266"/>
            <ac:spMk id="138" creationId="{37E5B2F8-05BA-77C1-FE4B-775697A5E508}"/>
          </ac:spMkLst>
        </pc:spChg>
        <pc:graphicFrameChg chg="add del">
          <ac:chgData name="Nia Hill (2305698)" userId="S::2305698@student.uwtsd.ac.uk::c6682646-8e1e-43ac-826c-14172f1f3298" providerId="AD" clId="Web-{8CDD49AD-6A35-9550-E31A-FC5C5065D34A}" dt="2026-02-27T12:40:48.587" v="374"/>
          <ac:graphicFrameMkLst>
            <pc:docMk/>
            <pc:sldMk cId="1195579622" sldId="266"/>
            <ac:graphicFrameMk id="9" creationId="{75C10A0F-B2B6-387F-B314-9739C303FB70}"/>
          </ac:graphicFrameMkLst>
        </pc:graphicFrameChg>
        <pc:graphicFrameChg chg="add del mod modGraphic">
          <ac:chgData name="Nia Hill (2305698)" userId="S::2305698@student.uwtsd.ac.uk::c6682646-8e1e-43ac-826c-14172f1f3298" providerId="AD" clId="Web-{8CDD49AD-6A35-9550-E31A-FC5C5065D34A}" dt="2026-02-27T12:44:31.364" v="393"/>
          <ac:graphicFrameMkLst>
            <pc:docMk/>
            <pc:sldMk cId="1195579622" sldId="266"/>
            <ac:graphicFrameMk id="11" creationId="{EF1C0F15-C717-D6AC-2350-7A6D29159179}"/>
          </ac:graphicFrameMkLst>
        </pc:graphicFrameChg>
        <pc:graphicFrameChg chg="add modGraphic">
          <ac:chgData name="Nia Hill (2305698)" userId="S::2305698@student.uwtsd.ac.uk::c6682646-8e1e-43ac-826c-14172f1f3298" providerId="AD" clId="Web-{8CDD49AD-6A35-9550-E31A-FC5C5065D34A}" dt="2026-02-27T12:45:08.912" v="398"/>
          <ac:graphicFrameMkLst>
            <pc:docMk/>
            <pc:sldMk cId="1195579622" sldId="266"/>
            <ac:graphicFrameMk id="140" creationId="{07DB5D52-4BB7-F664-ADB3-04F7D82B4850}"/>
          </ac:graphicFrameMkLst>
        </pc:graphicFrameChg>
        <pc:picChg chg="add del mod">
          <ac:chgData name="Nia Hill (2305698)" userId="S::2305698@student.uwtsd.ac.uk::c6682646-8e1e-43ac-826c-14172f1f3298" providerId="AD" clId="Web-{8CDD49AD-6A35-9550-E31A-FC5C5065D34A}" dt="2026-02-27T12:38:38.545" v="363"/>
          <ac:picMkLst>
            <pc:docMk/>
            <pc:sldMk cId="1195579622" sldId="266"/>
            <ac:picMk id="4" creationId="{EA266F8E-162D-C155-E0C9-07F2342C03D9}"/>
          </ac:picMkLst>
        </pc:picChg>
        <pc:picChg chg="add del mod">
          <ac:chgData name="Nia Hill (2305698)" userId="S::2305698@student.uwtsd.ac.uk::c6682646-8e1e-43ac-826c-14172f1f3298" providerId="AD" clId="Web-{8CDD49AD-6A35-9550-E31A-FC5C5065D34A}" dt="2026-02-27T12:41:27.402" v="382"/>
          <ac:picMkLst>
            <pc:docMk/>
            <pc:sldMk cId="1195579622" sldId="266"/>
            <ac:picMk id="7" creationId="{28FD5DD7-D42B-DA5E-6DF8-4E48D3ADCBCA}"/>
          </ac:picMkLst>
        </pc:picChg>
        <pc:picChg chg="add mod ord">
          <ac:chgData name="Nia Hill (2305698)" userId="S::2305698@student.uwtsd.ac.uk::c6682646-8e1e-43ac-826c-14172f1f3298" providerId="AD" clId="Web-{8CDD49AD-6A35-9550-E31A-FC5C5065D34A}" dt="2026-02-27T12:42:30.812" v="384"/>
          <ac:picMkLst>
            <pc:docMk/>
            <pc:sldMk cId="1195579622" sldId="266"/>
            <ac:picMk id="29" creationId="{4DEDA7B6-5BC0-B5FA-AC9E-59E83FFCC910}"/>
          </ac:picMkLst>
        </pc:picChg>
      </pc:sldChg>
      <pc:sldChg chg="addSp delSp modSp mod setBg modClrScheme chgLayout">
        <pc:chgData name="Nia Hill (2305698)" userId="S::2305698@student.uwtsd.ac.uk::c6682646-8e1e-43ac-826c-14172f1f3298" providerId="AD" clId="Web-{8CDD49AD-6A35-9550-E31A-FC5C5065D34A}" dt="2026-02-27T13:08:04.963" v="555" actId="1076"/>
        <pc:sldMkLst>
          <pc:docMk/>
          <pc:sldMk cId="3459448685" sldId="267"/>
        </pc:sldMkLst>
        <pc:spChg chg="mod ord">
          <ac:chgData name="Nia Hill (2305698)" userId="S::2305698@student.uwtsd.ac.uk::c6682646-8e1e-43ac-826c-14172f1f3298" providerId="AD" clId="Web-{8CDD49AD-6A35-9550-E31A-FC5C5065D34A}" dt="2026-02-27T12:45:48.367" v="402"/>
          <ac:spMkLst>
            <pc:docMk/>
            <pc:sldMk cId="3459448685" sldId="267"/>
            <ac:spMk id="2" creationId="{79BB53C8-67C9-45A7-9C26-942D37ECF803}"/>
          </ac:spMkLst>
        </pc:spChg>
        <pc:spChg chg="del mod ord">
          <ac:chgData name="Nia Hill (2305698)" userId="S::2305698@student.uwtsd.ac.uk::c6682646-8e1e-43ac-826c-14172f1f3298" providerId="AD" clId="Web-{8CDD49AD-6A35-9550-E31A-FC5C5065D34A}" dt="2026-02-27T12:45:48.367" v="402"/>
          <ac:spMkLst>
            <pc:docMk/>
            <pc:sldMk cId="3459448685" sldId="267"/>
            <ac:spMk id="3" creationId="{87047EAE-DCFB-E29E-45E6-77F74A4104C4}"/>
          </ac:spMkLst>
        </pc:spChg>
        <pc:graphicFrameChg chg="add mod">
          <ac:chgData name="Nia Hill (2305698)" userId="S::2305698@student.uwtsd.ac.uk::c6682646-8e1e-43ac-826c-14172f1f3298" providerId="AD" clId="Web-{8CDD49AD-6A35-9550-E31A-FC5C5065D34A}" dt="2026-02-27T13:08:04.963" v="555" actId="1076"/>
          <ac:graphicFrameMkLst>
            <pc:docMk/>
            <pc:sldMk cId="3459448685" sldId="267"/>
            <ac:graphicFrameMk id="5" creationId="{2F20E247-13BA-3F65-BD4B-3B9E56DE1D24}"/>
          </ac:graphicFrameMkLst>
        </pc:graphicFrameChg>
      </pc:sldChg>
      <pc:sldChg chg="addSp delSp modSp new">
        <pc:chgData name="Nia Hill (2305698)" userId="S::2305698@student.uwtsd.ac.uk::c6682646-8e1e-43ac-826c-14172f1f3298" providerId="AD" clId="Web-{8CDD49AD-6A35-9550-E31A-FC5C5065D34A}" dt="2026-02-27T13:54:59.967" v="1846"/>
        <pc:sldMkLst>
          <pc:docMk/>
          <pc:sldMk cId="3575056999" sldId="268"/>
        </pc:sldMkLst>
        <pc:spChg chg="add del">
          <ac:chgData name="Nia Hill (2305698)" userId="S::2305698@student.uwtsd.ac.uk::c6682646-8e1e-43ac-826c-14172f1f3298" providerId="AD" clId="Web-{8CDD49AD-6A35-9550-E31A-FC5C5065D34A}" dt="2026-02-27T12:22:44.448" v="242"/>
          <ac:spMkLst>
            <pc:docMk/>
            <pc:sldMk cId="3575056999" sldId="268"/>
            <ac:spMk id="2" creationId="{5C9FE970-4BAD-A255-E1FA-62C7D1547890}"/>
          </ac:spMkLst>
        </pc:spChg>
        <pc:spChg chg="add del">
          <ac:chgData name="Nia Hill (2305698)" userId="S::2305698@student.uwtsd.ac.uk::c6682646-8e1e-43ac-826c-14172f1f3298" providerId="AD" clId="Web-{8CDD49AD-6A35-9550-E31A-FC5C5065D34A}" dt="2026-02-27T12:23:21.092" v="247"/>
          <ac:spMkLst>
            <pc:docMk/>
            <pc:sldMk cId="3575056999" sldId="268"/>
            <ac:spMk id="3" creationId="{5079DD92-D272-A03A-37CC-C1079E0A5057}"/>
          </ac:spMkLst>
        </pc:spChg>
        <pc:spChg chg="add del">
          <ac:chgData name="Nia Hill (2305698)" userId="S::2305698@student.uwtsd.ac.uk::c6682646-8e1e-43ac-826c-14172f1f3298" providerId="AD" clId="Web-{8CDD49AD-6A35-9550-E31A-FC5C5065D34A}" dt="2026-02-27T12:24:03.720" v="255"/>
          <ac:spMkLst>
            <pc:docMk/>
            <pc:sldMk cId="3575056999" sldId="268"/>
            <ac:spMk id="6" creationId="{BB7D8414-B38C-67A9-9382-6DFE2FCB82C9}"/>
          </ac:spMkLst>
        </pc:spChg>
        <pc:spChg chg="add mod">
          <ac:chgData name="Nia Hill (2305698)" userId="S::2305698@student.uwtsd.ac.uk::c6682646-8e1e-43ac-826c-14172f1f3298" providerId="AD" clId="Web-{8CDD49AD-6A35-9550-E31A-FC5C5065D34A}" dt="2026-02-27T12:24:35.706" v="260" actId="20577"/>
          <ac:spMkLst>
            <pc:docMk/>
            <pc:sldMk cId="3575056999" sldId="268"/>
            <ac:spMk id="7" creationId="{54A15639-96E1-31B7-8B98-A89A6531A431}"/>
          </ac:spMkLst>
        </pc:spChg>
        <pc:graphicFrameChg chg="add mod modGraphic">
          <ac:chgData name="Nia Hill (2305698)" userId="S::2305698@student.uwtsd.ac.uk::c6682646-8e1e-43ac-826c-14172f1f3298" providerId="AD" clId="Web-{8CDD49AD-6A35-9550-E31A-FC5C5065D34A}" dt="2026-02-27T13:54:59.967" v="1846"/>
          <ac:graphicFrameMkLst>
            <pc:docMk/>
            <pc:sldMk cId="3575056999" sldId="268"/>
            <ac:graphicFrameMk id="5" creationId="{B1C62105-701E-DE82-32C2-04A3176D7BED}"/>
          </ac:graphicFrameMkLst>
        </pc:graphicFrameChg>
      </pc:sldChg>
      <pc:sldChg chg="addSp delSp modSp new">
        <pc:chgData name="Nia Hill (2305698)" userId="S::2305698@student.uwtsd.ac.uk::c6682646-8e1e-43ac-826c-14172f1f3298" providerId="AD" clId="Web-{8CDD49AD-6A35-9550-E31A-FC5C5065D34A}" dt="2026-02-27T13:43:50.229" v="1374"/>
        <pc:sldMkLst>
          <pc:docMk/>
          <pc:sldMk cId="600487698" sldId="269"/>
        </pc:sldMkLst>
        <pc:spChg chg="add">
          <ac:chgData name="Nia Hill (2305698)" userId="S::2305698@student.uwtsd.ac.uk::c6682646-8e1e-43ac-826c-14172f1f3298" providerId="AD" clId="Web-{8CDD49AD-6A35-9550-E31A-FC5C5065D34A}" dt="2026-02-27T12:25:24.584" v="263"/>
          <ac:spMkLst>
            <pc:docMk/>
            <pc:sldMk cId="600487698" sldId="269"/>
            <ac:spMk id="2" creationId="{D4076A75-7D4E-9D1D-BFE4-A083BB6C801B}"/>
          </ac:spMkLst>
        </pc:spChg>
        <pc:spChg chg="add del">
          <ac:chgData name="Nia Hill (2305698)" userId="S::2305698@student.uwtsd.ac.uk::c6682646-8e1e-43ac-826c-14172f1f3298" providerId="AD" clId="Web-{8CDD49AD-6A35-9550-E31A-FC5C5065D34A}" dt="2026-02-27T12:25:49.304" v="268"/>
          <ac:spMkLst>
            <pc:docMk/>
            <pc:sldMk cId="600487698" sldId="269"/>
            <ac:spMk id="5" creationId="{C9FE0274-38C3-18F5-7BE5-17612A3E2B84}"/>
          </ac:spMkLst>
        </pc:spChg>
        <pc:spChg chg="add mod">
          <ac:chgData name="Nia Hill (2305698)" userId="S::2305698@student.uwtsd.ac.uk::c6682646-8e1e-43ac-826c-14172f1f3298" providerId="AD" clId="Web-{8CDD49AD-6A35-9550-E31A-FC5C5065D34A}" dt="2026-02-27T12:26:12.086" v="272" actId="1076"/>
          <ac:spMkLst>
            <pc:docMk/>
            <pc:sldMk cId="600487698" sldId="269"/>
            <ac:spMk id="6" creationId="{DF7920B8-8E6A-A4F0-26EB-CF8CE5D1DA72}"/>
          </ac:spMkLst>
        </pc:spChg>
        <pc:graphicFrameChg chg="add mod modGraphic">
          <ac:chgData name="Nia Hill (2305698)" userId="S::2305698@student.uwtsd.ac.uk::c6682646-8e1e-43ac-826c-14172f1f3298" providerId="AD" clId="Web-{8CDD49AD-6A35-9550-E31A-FC5C5065D34A}" dt="2026-02-27T13:43:50.229" v="1374"/>
          <ac:graphicFrameMkLst>
            <pc:docMk/>
            <pc:sldMk cId="600487698" sldId="269"/>
            <ac:graphicFrameMk id="4" creationId="{B6398B46-6934-1F73-B7AF-3080B9A5B6E6}"/>
          </ac:graphicFrameMkLst>
        </pc:graphicFrameChg>
      </pc:sldChg>
      <pc:sldChg chg="addSp delSp modSp new">
        <pc:chgData name="Nia Hill (2305698)" userId="S::2305698@student.uwtsd.ac.uk::c6682646-8e1e-43ac-826c-14172f1f3298" providerId="AD" clId="Web-{8CDD49AD-6A35-9550-E31A-FC5C5065D34A}" dt="2026-02-27T13:37:37.926" v="1128"/>
        <pc:sldMkLst>
          <pc:docMk/>
          <pc:sldMk cId="3516207076" sldId="270"/>
        </pc:sldMkLst>
        <pc:spChg chg="add del">
          <ac:chgData name="Nia Hill (2305698)" userId="S::2305698@student.uwtsd.ac.uk::c6682646-8e1e-43ac-826c-14172f1f3298" providerId="AD" clId="Web-{8CDD49AD-6A35-9550-E31A-FC5C5065D34A}" dt="2026-02-27T12:32:07.051" v="278"/>
          <ac:spMkLst>
            <pc:docMk/>
            <pc:sldMk cId="3516207076" sldId="270"/>
            <ac:spMk id="2" creationId="{12821A89-FFF1-FC07-AE28-83837A9E27F0}"/>
          </ac:spMkLst>
        </pc:spChg>
        <pc:spChg chg="add mod">
          <ac:chgData name="Nia Hill (2305698)" userId="S::2305698@student.uwtsd.ac.uk::c6682646-8e1e-43ac-826c-14172f1f3298" providerId="AD" clId="Web-{8CDD49AD-6A35-9550-E31A-FC5C5065D34A}" dt="2026-02-27T12:32:35.474" v="282" actId="1076"/>
          <ac:spMkLst>
            <pc:docMk/>
            <pc:sldMk cId="3516207076" sldId="270"/>
            <ac:spMk id="5" creationId="{29F76491-D8BF-F885-9F36-113E2755BDBC}"/>
          </ac:spMkLst>
        </pc:spChg>
        <pc:graphicFrameChg chg="add mod modGraphic">
          <ac:chgData name="Nia Hill (2305698)" userId="S::2305698@student.uwtsd.ac.uk::c6682646-8e1e-43ac-826c-14172f1f3298" providerId="AD" clId="Web-{8CDD49AD-6A35-9550-E31A-FC5C5065D34A}" dt="2026-02-27T13:37:37.926" v="1128"/>
          <ac:graphicFrameMkLst>
            <pc:docMk/>
            <pc:sldMk cId="3516207076" sldId="270"/>
            <ac:graphicFrameMk id="4" creationId="{749541C7-FE64-C5CC-49ED-B9DAEABDD839}"/>
          </ac:graphicFrameMkLst>
        </pc:graphicFrameChg>
      </pc:sldChg>
      <pc:sldChg chg="addSp delSp modSp new">
        <pc:chgData name="Nia Hill (2305698)" userId="S::2305698@student.uwtsd.ac.uk::c6682646-8e1e-43ac-826c-14172f1f3298" providerId="AD" clId="Web-{8CDD49AD-6A35-9550-E31A-FC5C5065D34A}" dt="2026-02-27T13:56:37.595" v="1848"/>
        <pc:sldMkLst>
          <pc:docMk/>
          <pc:sldMk cId="4169830666" sldId="271"/>
        </pc:sldMkLst>
        <pc:spChg chg="add del">
          <ac:chgData name="Nia Hill (2305698)" userId="S::2305698@student.uwtsd.ac.uk::c6682646-8e1e-43ac-826c-14172f1f3298" providerId="AD" clId="Web-{8CDD49AD-6A35-9550-E31A-FC5C5065D34A}" dt="2026-02-27T12:33:42.741" v="289"/>
          <ac:spMkLst>
            <pc:docMk/>
            <pc:sldMk cId="4169830666" sldId="271"/>
            <ac:spMk id="2" creationId="{DBCDDA2F-11F5-A0BB-A08B-FE76909F0B7D}"/>
          </ac:spMkLst>
        </pc:spChg>
        <pc:spChg chg="add mod">
          <ac:chgData name="Nia Hill (2305698)" userId="S::2305698@student.uwtsd.ac.uk::c6682646-8e1e-43ac-826c-14172f1f3298" providerId="AD" clId="Web-{8CDD49AD-6A35-9550-E31A-FC5C5065D34A}" dt="2026-02-27T12:35:09.781" v="340" actId="14100"/>
          <ac:spMkLst>
            <pc:docMk/>
            <pc:sldMk cId="4169830666" sldId="271"/>
            <ac:spMk id="5" creationId="{6D5E4FA6-80C3-FEE3-833C-76AC7F618E29}"/>
          </ac:spMkLst>
        </pc:spChg>
        <pc:graphicFrameChg chg="add mod modGraphic">
          <ac:chgData name="Nia Hill (2305698)" userId="S::2305698@student.uwtsd.ac.uk::c6682646-8e1e-43ac-826c-14172f1f3298" providerId="AD" clId="Web-{8CDD49AD-6A35-9550-E31A-FC5C5065D34A}" dt="2026-02-27T13:56:37.595" v="1848"/>
          <ac:graphicFrameMkLst>
            <pc:docMk/>
            <pc:sldMk cId="4169830666" sldId="271"/>
            <ac:graphicFrameMk id="4" creationId="{E01E669D-FEF3-2FB9-E9FA-7CF681119F48}"/>
          </ac:graphicFrameMkLst>
        </pc:graphicFrameChg>
      </pc:sldChg>
      <pc:sldChg chg="addSp delSp modSp new mod setBg">
        <pc:chgData name="Nia Hill (2305698)" userId="S::2305698@student.uwtsd.ac.uk::c6682646-8e1e-43ac-826c-14172f1f3298" providerId="AD" clId="Web-{8CDD49AD-6A35-9550-E31A-FC5C5065D34A}" dt="2026-02-27T12:52:51.688" v="455" actId="20577"/>
        <pc:sldMkLst>
          <pc:docMk/>
          <pc:sldMk cId="3221965933" sldId="272"/>
        </pc:sldMkLst>
        <pc:spChg chg="mod">
          <ac:chgData name="Nia Hill (2305698)" userId="S::2305698@student.uwtsd.ac.uk::c6682646-8e1e-43ac-826c-14172f1f3298" providerId="AD" clId="Web-{8CDD49AD-6A35-9550-E31A-FC5C5065D34A}" dt="2026-02-27T12:52:51.688" v="455" actId="20577"/>
          <ac:spMkLst>
            <pc:docMk/>
            <pc:sldMk cId="3221965933" sldId="272"/>
            <ac:spMk id="2" creationId="{A2BE5166-4DC4-8B1F-D2E0-139D45F5371F}"/>
          </ac:spMkLst>
        </pc:spChg>
        <pc:spChg chg="add del mod">
          <ac:chgData name="Nia Hill (2305698)" userId="S::2305698@student.uwtsd.ac.uk::c6682646-8e1e-43ac-826c-14172f1f3298" providerId="AD" clId="Web-{8CDD49AD-6A35-9550-E31A-FC5C5065D34A}" dt="2026-02-27T12:51:16.094" v="441"/>
          <ac:spMkLst>
            <pc:docMk/>
            <pc:sldMk cId="3221965933" sldId="272"/>
            <ac:spMk id="3" creationId="{D3EBDE1A-1282-AA93-6409-F19FA75DA1AB}"/>
          </ac:spMkLst>
        </pc:spChg>
        <pc:spChg chg="add del">
          <ac:chgData name="Nia Hill (2305698)" userId="S::2305698@student.uwtsd.ac.uk::c6682646-8e1e-43ac-826c-14172f1f3298" providerId="AD" clId="Web-{8CDD49AD-6A35-9550-E31A-FC5C5065D34A}" dt="2026-02-27T12:51:16.063" v="440"/>
          <ac:spMkLst>
            <pc:docMk/>
            <pc:sldMk cId="3221965933" sldId="272"/>
            <ac:spMk id="7" creationId="{D3EBDE1A-1282-AA93-6409-F19FA75DA1AB}"/>
          </ac:spMkLst>
        </pc:spChg>
        <pc:spChg chg="add del">
          <ac:chgData name="Nia Hill (2305698)" userId="S::2305698@student.uwtsd.ac.uk::c6682646-8e1e-43ac-826c-14172f1f3298" providerId="AD" clId="Web-{8CDD49AD-6A35-9550-E31A-FC5C5065D34A}" dt="2026-02-27T12:51:16.063" v="440"/>
          <ac:spMkLst>
            <pc:docMk/>
            <pc:sldMk cId="3221965933" sldId="272"/>
            <ac:spMk id="8" creationId="{5DB23C2B-2054-4D8B-9E98-9190F8E05EAD}"/>
          </ac:spMkLst>
        </pc:spChg>
        <pc:spChg chg="add del">
          <ac:chgData name="Nia Hill (2305698)" userId="S::2305698@student.uwtsd.ac.uk::c6682646-8e1e-43ac-826c-14172f1f3298" providerId="AD" clId="Web-{8CDD49AD-6A35-9550-E31A-FC5C5065D34A}" dt="2026-02-27T12:51:16.063" v="440"/>
          <ac:spMkLst>
            <pc:docMk/>
            <pc:sldMk cId="3221965933" sldId="272"/>
            <ac:spMk id="10" creationId="{8797B5BC-9873-45F9-97D6-298FB5AF08FF}"/>
          </ac:spMkLst>
        </pc:spChg>
        <pc:spChg chg="add del">
          <ac:chgData name="Nia Hill (2305698)" userId="S::2305698@student.uwtsd.ac.uk::c6682646-8e1e-43ac-826c-14172f1f3298" providerId="AD" clId="Web-{8CDD49AD-6A35-9550-E31A-FC5C5065D34A}" dt="2026-02-27T12:51:16.063" v="440"/>
          <ac:spMkLst>
            <pc:docMk/>
            <pc:sldMk cId="3221965933" sldId="272"/>
            <ac:spMk id="12" creationId="{665C2FCD-09A4-4B4B-AA73-F330DFE91799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52:04.554" v="443"/>
          <ac:spMkLst>
            <pc:docMk/>
            <pc:sldMk cId="3221965933" sldId="272"/>
            <ac:spMk id="19" creationId="{A566E947-FB18-4E34-92A1-7AE6603498AE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52:04.554" v="443"/>
          <ac:spMkLst>
            <pc:docMk/>
            <pc:sldMk cId="3221965933" sldId="272"/>
            <ac:spMk id="21" creationId="{7E1FB687-F018-4798-90C8-38F1111E1A6B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52:04.554" v="443"/>
          <ac:spMkLst>
            <pc:docMk/>
            <pc:sldMk cId="3221965933" sldId="272"/>
            <ac:spMk id="23" creationId="{99BAA161-AE24-467D-9AE2-A99E23CD71CD}"/>
          </ac:spMkLst>
        </pc:spChg>
        <pc:graphicFrameChg chg="add del">
          <ac:chgData name="Nia Hill (2305698)" userId="S::2305698@student.uwtsd.ac.uk::c6682646-8e1e-43ac-826c-14172f1f3298" providerId="AD" clId="Web-{8CDD49AD-6A35-9550-E31A-FC5C5065D34A}" dt="2026-02-27T12:51:11.969" v="438"/>
          <ac:graphicFrameMkLst>
            <pc:docMk/>
            <pc:sldMk cId="3221965933" sldId="272"/>
            <ac:graphicFrameMk id="5" creationId="{B5A77427-B29F-F2D4-E676-594EC5E80CFF}"/>
          </ac:graphicFrameMkLst>
        </pc:graphicFrameChg>
        <pc:graphicFrameChg chg="add mod modGraphic">
          <ac:chgData name="Nia Hill (2305698)" userId="S::2305698@student.uwtsd.ac.uk::c6682646-8e1e-43ac-826c-14172f1f3298" providerId="AD" clId="Web-{8CDD49AD-6A35-9550-E31A-FC5C5065D34A}" dt="2026-02-27T12:52:04.554" v="443"/>
          <ac:graphicFrameMkLst>
            <pc:docMk/>
            <pc:sldMk cId="3221965933" sldId="272"/>
            <ac:graphicFrameMk id="14" creationId="{C37F5B17-F4AB-A9F2-B07D-A1123AFC1518}"/>
          </ac:graphicFrameMkLst>
        </pc:graphicFrameChg>
      </pc:sldChg>
      <pc:sldChg chg="addSp delSp modSp new mod setBg">
        <pc:chgData name="Nia Hill (2305698)" userId="S::2305698@student.uwtsd.ac.uk::c6682646-8e1e-43ac-826c-14172f1f3298" providerId="AD" clId="Web-{8CDD49AD-6A35-9550-E31A-FC5C5065D34A}" dt="2026-02-27T12:57:15.812" v="501" actId="20577"/>
        <pc:sldMkLst>
          <pc:docMk/>
          <pc:sldMk cId="731357923" sldId="273"/>
        </pc:sldMkLst>
        <pc:spChg chg="mod">
          <ac:chgData name="Nia Hill (2305698)" userId="S::2305698@student.uwtsd.ac.uk::c6682646-8e1e-43ac-826c-14172f1f3298" providerId="AD" clId="Web-{8CDD49AD-6A35-9550-E31A-FC5C5065D34A}" dt="2026-02-27T12:56:19.151" v="484"/>
          <ac:spMkLst>
            <pc:docMk/>
            <pc:sldMk cId="731357923" sldId="273"/>
            <ac:spMk id="2" creationId="{DF507226-1991-54ED-6A15-6413A9A4C52D}"/>
          </ac:spMkLst>
        </pc:spChg>
        <pc:spChg chg="mod">
          <ac:chgData name="Nia Hill (2305698)" userId="S::2305698@student.uwtsd.ac.uk::c6682646-8e1e-43ac-826c-14172f1f3298" providerId="AD" clId="Web-{8CDD49AD-6A35-9550-E31A-FC5C5065D34A}" dt="2026-02-27T12:57:15.812" v="501" actId="20577"/>
          <ac:spMkLst>
            <pc:docMk/>
            <pc:sldMk cId="731357923" sldId="273"/>
            <ac:spMk id="3" creationId="{B2545A7E-B102-0CBB-061A-5E47305DE2F6}"/>
          </ac:spMkLst>
        </pc:spChg>
        <pc:spChg chg="add del mod">
          <ac:chgData name="Nia Hill (2305698)" userId="S::2305698@student.uwtsd.ac.uk::c6682646-8e1e-43ac-826c-14172f1f3298" providerId="AD" clId="Web-{8CDD49AD-6A35-9550-E31A-FC5C5065D34A}" dt="2026-02-27T12:54:49.048" v="483"/>
          <ac:spMkLst>
            <pc:docMk/>
            <pc:sldMk cId="731357923" sldId="273"/>
            <ac:spMk id="5" creationId="{8FF06F59-8DAE-0562-AC2B-E0B50954F457}"/>
          </ac:spMkLst>
        </pc:spChg>
        <pc:spChg chg="add del mod">
          <ac:chgData name="Nia Hill (2305698)" userId="S::2305698@student.uwtsd.ac.uk::c6682646-8e1e-43ac-826c-14172f1f3298" providerId="AD" clId="Web-{8CDD49AD-6A35-9550-E31A-FC5C5065D34A}" dt="2026-02-27T12:54:45.485" v="482"/>
          <ac:spMkLst>
            <pc:docMk/>
            <pc:sldMk cId="731357923" sldId="273"/>
            <ac:spMk id="8" creationId="{AC4BF6A0-0B87-6396-EA37-CDB2F2FD5BD0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56:19.151" v="484"/>
          <ac:spMkLst>
            <pc:docMk/>
            <pc:sldMk cId="731357923" sldId="273"/>
            <ac:spMk id="12" creationId="{EE9F5D7F-1BBC-4096-ADA7-AA9C9E4D2868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56:19.151" v="484"/>
          <ac:spMkLst>
            <pc:docMk/>
            <pc:sldMk cId="731357923" sldId="273"/>
            <ac:spMk id="14" creationId="{06D370DD-716B-4528-B475-331F84CEA5A1}"/>
          </ac:spMkLst>
        </pc:spChg>
        <pc:spChg chg="add">
          <ac:chgData name="Nia Hill (2305698)" userId="S::2305698@student.uwtsd.ac.uk::c6682646-8e1e-43ac-826c-14172f1f3298" providerId="AD" clId="Web-{8CDD49AD-6A35-9550-E31A-FC5C5065D34A}" dt="2026-02-27T12:56:19.151" v="484"/>
          <ac:spMkLst>
            <pc:docMk/>
            <pc:sldMk cId="731357923" sldId="273"/>
            <ac:spMk id="16" creationId="{E79D076F-656A-4CD9-83AD-AF8F4B28CA49}"/>
          </ac:spMkLst>
        </pc:spChg>
        <pc:picChg chg="add del mod">
          <ac:chgData name="Nia Hill (2305698)" userId="S::2305698@student.uwtsd.ac.uk::c6682646-8e1e-43ac-826c-14172f1f3298" providerId="AD" clId="Web-{8CDD49AD-6A35-9550-E31A-FC5C5065D34A}" dt="2026-02-27T12:54:35.609" v="478"/>
          <ac:picMkLst>
            <pc:docMk/>
            <pc:sldMk cId="731357923" sldId="273"/>
            <ac:picMk id="4" creationId="{167126DD-AA22-5492-33DF-1DFBA4C34C98}"/>
          </ac:picMkLst>
        </pc:picChg>
        <pc:picChg chg="add mod">
          <ac:chgData name="Nia Hill (2305698)" userId="S::2305698@student.uwtsd.ac.uk::c6682646-8e1e-43ac-826c-14172f1f3298" providerId="AD" clId="Web-{8CDD49AD-6A35-9550-E31A-FC5C5065D34A}" dt="2026-02-27T12:56:19.151" v="484"/>
          <ac:picMkLst>
            <pc:docMk/>
            <pc:sldMk cId="731357923" sldId="273"/>
            <ac:picMk id="7" creationId="{8524235A-9406-998D-1A0F-AF6A6B80F5E9}"/>
          </ac:picMkLst>
        </pc:picChg>
      </pc:sldChg>
      <pc:sldChg chg="addSp modSp new">
        <pc:chgData name="Nia Hill (2305698)" userId="S::2305698@student.uwtsd.ac.uk::c6682646-8e1e-43ac-826c-14172f1f3298" providerId="AD" clId="Web-{8CDD49AD-6A35-9550-E31A-FC5C5065D34A}" dt="2026-02-27T14:01:51.731" v="1882" actId="20577"/>
        <pc:sldMkLst>
          <pc:docMk/>
          <pc:sldMk cId="4143873074" sldId="274"/>
        </pc:sldMkLst>
        <pc:spChg chg="add mod">
          <ac:chgData name="Nia Hill (2305698)" userId="S::2305698@student.uwtsd.ac.uk::c6682646-8e1e-43ac-826c-14172f1f3298" providerId="AD" clId="Web-{8CDD49AD-6A35-9550-E31A-FC5C5065D34A}" dt="2026-02-27T14:01:51.731" v="1882" actId="20577"/>
          <ac:spMkLst>
            <pc:docMk/>
            <pc:sldMk cId="4143873074" sldId="274"/>
            <ac:spMk id="2" creationId="{2F694DB6-2343-5EB9-FCE4-F340DFC77FBA}"/>
          </ac:spMkLst>
        </pc:spChg>
      </pc:sldChg>
      <pc:sldMasterChg chg="del delSldLayout">
        <pc:chgData name="Nia Hill (2305698)" userId="S::2305698@student.uwtsd.ac.uk::c6682646-8e1e-43ac-826c-14172f1f3298" providerId="AD" clId="Web-{8CDD49AD-6A35-9550-E31A-FC5C5065D34A}" dt="2026-02-27T12:16:52.575" v="219"/>
        <pc:sldMasterMkLst>
          <pc:docMk/>
          <pc:sldMasterMk cId="4263823270" sldId="2147483695"/>
        </pc:sldMasterMkLst>
        <pc:sldLayoutChg chg="del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4263823270" sldId="2147483695"/>
            <pc:sldLayoutMk cId="1700885454" sldId="2147483684"/>
          </pc:sldLayoutMkLst>
        </pc:sldLayoutChg>
        <pc:sldLayoutChg chg="del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4263823270" sldId="2147483695"/>
            <pc:sldLayoutMk cId="1450375392" sldId="2147483685"/>
          </pc:sldLayoutMkLst>
        </pc:sldLayoutChg>
        <pc:sldLayoutChg chg="del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4263823270" sldId="2147483695"/>
            <pc:sldLayoutMk cId="3697355795" sldId="2147483686"/>
          </pc:sldLayoutMkLst>
        </pc:sldLayoutChg>
        <pc:sldLayoutChg chg="del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4263823270" sldId="2147483695"/>
            <pc:sldLayoutMk cId="631659503" sldId="2147483687"/>
          </pc:sldLayoutMkLst>
        </pc:sldLayoutChg>
        <pc:sldLayoutChg chg="del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4263823270" sldId="2147483695"/>
            <pc:sldLayoutMk cId="1327426266" sldId="2147483688"/>
          </pc:sldLayoutMkLst>
        </pc:sldLayoutChg>
        <pc:sldLayoutChg chg="del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4263823270" sldId="2147483695"/>
            <pc:sldLayoutMk cId="988464860" sldId="2147483689"/>
          </pc:sldLayoutMkLst>
        </pc:sldLayoutChg>
        <pc:sldLayoutChg chg="del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4263823270" sldId="2147483695"/>
            <pc:sldLayoutMk cId="1235678482" sldId="2147483690"/>
          </pc:sldLayoutMkLst>
        </pc:sldLayoutChg>
        <pc:sldLayoutChg chg="del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4263823270" sldId="2147483695"/>
            <pc:sldLayoutMk cId="2751494589" sldId="2147483691"/>
          </pc:sldLayoutMkLst>
        </pc:sldLayoutChg>
        <pc:sldLayoutChg chg="del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4263823270" sldId="2147483695"/>
            <pc:sldLayoutMk cId="4207022679" sldId="2147483692"/>
          </pc:sldLayoutMkLst>
        </pc:sldLayoutChg>
        <pc:sldLayoutChg chg="del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4263823270" sldId="2147483695"/>
            <pc:sldLayoutMk cId="78425972" sldId="2147483693"/>
          </pc:sldLayoutMkLst>
        </pc:sldLayoutChg>
        <pc:sldLayoutChg chg="del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4263823270" sldId="2147483695"/>
            <pc:sldLayoutMk cId="2945833562" sldId="2147483694"/>
          </pc:sldLayoutMkLst>
        </pc:sldLayoutChg>
      </pc:sldMasterChg>
      <pc:sldMasterChg chg="add addSldLayout modSldLayout">
        <pc:chgData name="Nia Hill (2305698)" userId="S::2305698@student.uwtsd.ac.uk::c6682646-8e1e-43ac-826c-14172f1f3298" providerId="AD" clId="Web-{8CDD49AD-6A35-9550-E31A-FC5C5065D34A}" dt="2026-02-27T12:16:52.575" v="219"/>
        <pc:sldMasterMkLst>
          <pc:docMk/>
          <pc:sldMasterMk cId="3529652724" sldId="2147483696"/>
        </pc:sldMasterMkLst>
        <pc:sldLayoutChg chg="add mod replId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3529652724" sldId="2147483696"/>
            <pc:sldLayoutMk cId="1985708788" sldId="2147483697"/>
          </pc:sldLayoutMkLst>
        </pc:sldLayoutChg>
        <pc:sldLayoutChg chg="add mod replId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3529652724" sldId="2147483696"/>
            <pc:sldLayoutMk cId="1393284669" sldId="2147483698"/>
          </pc:sldLayoutMkLst>
        </pc:sldLayoutChg>
        <pc:sldLayoutChg chg="add mod replId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3529652724" sldId="2147483696"/>
            <pc:sldLayoutMk cId="1977513211" sldId="2147483699"/>
          </pc:sldLayoutMkLst>
        </pc:sldLayoutChg>
        <pc:sldLayoutChg chg="add mod replId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3529652724" sldId="2147483696"/>
            <pc:sldLayoutMk cId="3806082808" sldId="2147483700"/>
          </pc:sldLayoutMkLst>
        </pc:sldLayoutChg>
        <pc:sldLayoutChg chg="add mod replId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3529652724" sldId="2147483696"/>
            <pc:sldLayoutMk cId="1401910821" sldId="2147483701"/>
          </pc:sldLayoutMkLst>
        </pc:sldLayoutChg>
        <pc:sldLayoutChg chg="add mod replId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3529652724" sldId="2147483696"/>
            <pc:sldLayoutMk cId="2207805318" sldId="2147483702"/>
          </pc:sldLayoutMkLst>
        </pc:sldLayoutChg>
        <pc:sldLayoutChg chg="add mod replId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3529652724" sldId="2147483696"/>
            <pc:sldLayoutMk cId="922932400" sldId="2147483703"/>
          </pc:sldLayoutMkLst>
        </pc:sldLayoutChg>
        <pc:sldLayoutChg chg="add mod replId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3529652724" sldId="2147483696"/>
            <pc:sldLayoutMk cId="488644366" sldId="2147483704"/>
          </pc:sldLayoutMkLst>
        </pc:sldLayoutChg>
        <pc:sldLayoutChg chg="add mod replId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3529652724" sldId="2147483696"/>
            <pc:sldLayoutMk cId="223342203" sldId="2147483705"/>
          </pc:sldLayoutMkLst>
        </pc:sldLayoutChg>
        <pc:sldLayoutChg chg="add mod replId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3529652724" sldId="2147483696"/>
            <pc:sldLayoutMk cId="3502801228" sldId="2147483706"/>
          </pc:sldLayoutMkLst>
        </pc:sldLayoutChg>
        <pc:sldLayoutChg chg="add mod replId">
          <pc:chgData name="Nia Hill (2305698)" userId="S::2305698@student.uwtsd.ac.uk::c6682646-8e1e-43ac-826c-14172f1f3298" providerId="AD" clId="Web-{8CDD49AD-6A35-9550-E31A-FC5C5065D34A}" dt="2026-02-27T12:16:52.575" v="219"/>
          <pc:sldLayoutMkLst>
            <pc:docMk/>
            <pc:sldMasterMk cId="3529652724" sldId="2147483696"/>
            <pc:sldLayoutMk cId="3249462382" sldId="214748370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9657D0-D886-44A6-94DE-7E80199B251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E2C1277-511F-42D4-A846-E7F18610124C}">
      <dgm:prSet/>
      <dgm:spPr/>
      <dgm:t>
        <a:bodyPr/>
        <a:lstStyle/>
        <a:p>
          <a:r>
            <a:rPr lang="en-US"/>
            <a:t>•Aim of the Training Block:</a:t>
          </a:r>
        </a:p>
      </dgm:t>
    </dgm:pt>
    <dgm:pt modelId="{140845A7-FE97-490F-B776-2EB8B16E2115}" type="parTrans" cxnId="{AB5253F8-D455-4A52-9DD9-1C11A3801C9C}">
      <dgm:prSet/>
      <dgm:spPr/>
      <dgm:t>
        <a:bodyPr/>
        <a:lstStyle/>
        <a:p>
          <a:endParaRPr lang="en-US"/>
        </a:p>
      </dgm:t>
    </dgm:pt>
    <dgm:pt modelId="{A9FC6FB1-8F90-4B54-B1CA-7FC1AC24A9C9}" type="sibTrans" cxnId="{AB5253F8-D455-4A52-9DD9-1C11A3801C9C}">
      <dgm:prSet/>
      <dgm:spPr/>
      <dgm:t>
        <a:bodyPr/>
        <a:lstStyle/>
        <a:p>
          <a:endParaRPr lang="en-US"/>
        </a:p>
      </dgm:t>
    </dgm:pt>
    <dgm:pt modelId="{28889AA3-3B07-44CD-938F-D584B4CFEFE9}">
      <dgm:prSet/>
      <dgm:spPr/>
      <dgm:t>
        <a:bodyPr/>
        <a:lstStyle/>
        <a:p>
          <a:r>
            <a:rPr lang="en-US"/>
            <a:t>–Improve ball retention under pressure</a:t>
          </a:r>
        </a:p>
      </dgm:t>
    </dgm:pt>
    <dgm:pt modelId="{9E77A2EE-6C2E-4BDC-A8AB-E05641882052}" type="parTrans" cxnId="{C31A4FC3-88BF-4B36-A0B5-161BE28D40B6}">
      <dgm:prSet/>
      <dgm:spPr/>
      <dgm:t>
        <a:bodyPr/>
        <a:lstStyle/>
        <a:p>
          <a:endParaRPr lang="en-US"/>
        </a:p>
      </dgm:t>
    </dgm:pt>
    <dgm:pt modelId="{96DE0EAA-FA80-4E7D-9BE3-3C1D7B6F91E3}" type="sibTrans" cxnId="{C31A4FC3-88BF-4B36-A0B5-161BE28D40B6}">
      <dgm:prSet/>
      <dgm:spPr/>
      <dgm:t>
        <a:bodyPr/>
        <a:lstStyle/>
        <a:p>
          <a:endParaRPr lang="en-US"/>
        </a:p>
      </dgm:t>
    </dgm:pt>
    <dgm:pt modelId="{ADADC87E-ED49-4CD4-947E-2D5F9F39F8CF}">
      <dgm:prSet/>
      <dgm:spPr/>
      <dgm:t>
        <a:bodyPr/>
        <a:lstStyle/>
        <a:p>
          <a:r>
            <a:rPr lang="en-US"/>
            <a:t>–Enhance attacking movement and timing</a:t>
          </a:r>
        </a:p>
      </dgm:t>
    </dgm:pt>
    <dgm:pt modelId="{9D60B5F5-EEF5-4DE4-BF69-85471A63308C}" type="parTrans" cxnId="{E6EEC9BE-7681-496E-93ED-AA1FFA9E657F}">
      <dgm:prSet/>
      <dgm:spPr/>
      <dgm:t>
        <a:bodyPr/>
        <a:lstStyle/>
        <a:p>
          <a:endParaRPr lang="en-US"/>
        </a:p>
      </dgm:t>
    </dgm:pt>
    <dgm:pt modelId="{064D73C0-79DB-4157-8183-7AA1891528CA}" type="sibTrans" cxnId="{E6EEC9BE-7681-496E-93ED-AA1FFA9E657F}">
      <dgm:prSet/>
      <dgm:spPr/>
      <dgm:t>
        <a:bodyPr/>
        <a:lstStyle/>
        <a:p>
          <a:endParaRPr lang="en-US"/>
        </a:p>
      </dgm:t>
    </dgm:pt>
    <dgm:pt modelId="{14BBE58C-F815-4E39-B72E-FDE326BD5309}">
      <dgm:prSet/>
      <dgm:spPr/>
      <dgm:t>
        <a:bodyPr/>
        <a:lstStyle/>
        <a:p>
          <a:r>
            <a:rPr lang="en-US"/>
            <a:t>–Develop decision-making in the final third</a:t>
          </a:r>
        </a:p>
      </dgm:t>
    </dgm:pt>
    <dgm:pt modelId="{FB2969DE-0092-495C-BDE1-ECE44914B7F7}" type="parTrans" cxnId="{4E611DAD-E304-4C4E-B2DA-E5F9EF7E4A0B}">
      <dgm:prSet/>
      <dgm:spPr/>
      <dgm:t>
        <a:bodyPr/>
        <a:lstStyle/>
        <a:p>
          <a:endParaRPr lang="en-US"/>
        </a:p>
      </dgm:t>
    </dgm:pt>
    <dgm:pt modelId="{E2560104-3806-4D78-87C4-99BA877903C2}" type="sibTrans" cxnId="{4E611DAD-E304-4C4E-B2DA-E5F9EF7E4A0B}">
      <dgm:prSet/>
      <dgm:spPr/>
      <dgm:t>
        <a:bodyPr/>
        <a:lstStyle/>
        <a:p>
          <a:endParaRPr lang="en-US"/>
        </a:p>
      </dgm:t>
    </dgm:pt>
    <dgm:pt modelId="{9F0E644E-B741-48D7-BDA1-00EFB84CD5E7}">
      <dgm:prSet/>
      <dgm:spPr/>
      <dgm:t>
        <a:bodyPr/>
        <a:lstStyle/>
        <a:p>
          <a:r>
            <a:rPr lang="en-US"/>
            <a:t>–Target Group: Competitive netball squad (adaptable)</a:t>
          </a:r>
        </a:p>
      </dgm:t>
    </dgm:pt>
    <dgm:pt modelId="{7E85CAC1-5964-4A56-ACE3-21371D0DA954}" type="parTrans" cxnId="{DE7A038D-F044-4AA6-B133-73FF0D3792EF}">
      <dgm:prSet/>
      <dgm:spPr/>
      <dgm:t>
        <a:bodyPr/>
        <a:lstStyle/>
        <a:p>
          <a:endParaRPr lang="en-US"/>
        </a:p>
      </dgm:t>
    </dgm:pt>
    <dgm:pt modelId="{515F7619-7522-4EEE-834C-94E2EC6E1E07}" type="sibTrans" cxnId="{DE7A038D-F044-4AA6-B133-73FF0D3792EF}">
      <dgm:prSet/>
      <dgm:spPr/>
      <dgm:t>
        <a:bodyPr/>
        <a:lstStyle/>
        <a:p>
          <a:endParaRPr lang="en-US"/>
        </a:p>
      </dgm:t>
    </dgm:pt>
    <dgm:pt modelId="{F0003B65-6125-4020-B12F-E46FE2F57498}">
      <dgm:prSet/>
      <dgm:spPr/>
      <dgm:t>
        <a:bodyPr/>
        <a:lstStyle/>
        <a:p>
          <a:r>
            <a:rPr lang="en-US"/>
            <a:t>–Core Approach: Constructivist learning theory</a:t>
          </a:r>
        </a:p>
      </dgm:t>
    </dgm:pt>
    <dgm:pt modelId="{06E1D637-3C02-4F45-8EAA-74242625F7C1}" type="parTrans" cxnId="{42D4FCA4-AB97-4BFB-9E5B-1956F71BC624}">
      <dgm:prSet/>
      <dgm:spPr/>
      <dgm:t>
        <a:bodyPr/>
        <a:lstStyle/>
        <a:p>
          <a:endParaRPr lang="en-US"/>
        </a:p>
      </dgm:t>
    </dgm:pt>
    <dgm:pt modelId="{958A7BA9-AE87-4E1D-97BA-6147631D96EA}" type="sibTrans" cxnId="{42D4FCA4-AB97-4BFB-9E5B-1956F71BC624}">
      <dgm:prSet/>
      <dgm:spPr/>
      <dgm:t>
        <a:bodyPr/>
        <a:lstStyle/>
        <a:p>
          <a:endParaRPr lang="en-US"/>
        </a:p>
      </dgm:t>
    </dgm:pt>
    <dgm:pt modelId="{C0BCFFC0-7549-49C2-BB8D-E74E2772468F}" type="pres">
      <dgm:prSet presAssocID="{379657D0-D886-44A6-94DE-7E80199B251B}" presName="root" presStyleCnt="0">
        <dgm:presLayoutVars>
          <dgm:dir/>
          <dgm:resizeHandles val="exact"/>
        </dgm:presLayoutVars>
      </dgm:prSet>
      <dgm:spPr/>
    </dgm:pt>
    <dgm:pt modelId="{4BD2B314-1697-45CB-B507-9473991CD882}" type="pres">
      <dgm:prSet presAssocID="{5E2C1277-511F-42D4-A846-E7F18610124C}" presName="compNode" presStyleCnt="0"/>
      <dgm:spPr/>
    </dgm:pt>
    <dgm:pt modelId="{1226E5CF-9C3D-4467-BF8A-BCA30CD801E5}" type="pres">
      <dgm:prSet presAssocID="{5E2C1277-511F-42D4-A846-E7F18610124C}" presName="bgRect" presStyleLbl="bgShp" presStyleIdx="0" presStyleCnt="6"/>
      <dgm:spPr/>
    </dgm:pt>
    <dgm:pt modelId="{7AE0826C-2E53-4839-B572-5C247EEAF23B}" type="pres">
      <dgm:prSet presAssocID="{5E2C1277-511F-42D4-A846-E7F18610124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fe ring"/>
        </a:ext>
      </dgm:extLst>
    </dgm:pt>
    <dgm:pt modelId="{CE93B536-A384-46A4-91FC-BAF90280BE53}" type="pres">
      <dgm:prSet presAssocID="{5E2C1277-511F-42D4-A846-E7F18610124C}" presName="spaceRect" presStyleCnt="0"/>
      <dgm:spPr/>
    </dgm:pt>
    <dgm:pt modelId="{F2091275-D8A3-4B75-83BD-EA9BC942451F}" type="pres">
      <dgm:prSet presAssocID="{5E2C1277-511F-42D4-A846-E7F18610124C}" presName="parTx" presStyleLbl="revTx" presStyleIdx="0" presStyleCnt="6">
        <dgm:presLayoutVars>
          <dgm:chMax val="0"/>
          <dgm:chPref val="0"/>
        </dgm:presLayoutVars>
      </dgm:prSet>
      <dgm:spPr/>
    </dgm:pt>
    <dgm:pt modelId="{D5EAA46C-2EE6-46CF-BF7A-1B55D730DD6F}" type="pres">
      <dgm:prSet presAssocID="{A9FC6FB1-8F90-4B54-B1CA-7FC1AC24A9C9}" presName="sibTrans" presStyleCnt="0"/>
      <dgm:spPr/>
    </dgm:pt>
    <dgm:pt modelId="{C54E3656-1C66-44E2-8C26-8A38C607187E}" type="pres">
      <dgm:prSet presAssocID="{28889AA3-3B07-44CD-938F-D584B4CFEFE9}" presName="compNode" presStyleCnt="0"/>
      <dgm:spPr/>
    </dgm:pt>
    <dgm:pt modelId="{AF6449DC-3CA2-4233-8F39-AB0A83C91C62}" type="pres">
      <dgm:prSet presAssocID="{28889AA3-3B07-44CD-938F-D584B4CFEFE9}" presName="bgRect" presStyleLbl="bgShp" presStyleIdx="1" presStyleCnt="6"/>
      <dgm:spPr/>
    </dgm:pt>
    <dgm:pt modelId="{21C5A72D-4AD4-4FBE-8CEC-A5705C2CBDAF}" type="pres">
      <dgm:prSet presAssocID="{28889AA3-3B07-44CD-938F-D584B4CFEFE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 Player"/>
        </a:ext>
      </dgm:extLst>
    </dgm:pt>
    <dgm:pt modelId="{A9F2BBD4-F1BE-4167-A03A-1B09CBA20516}" type="pres">
      <dgm:prSet presAssocID="{28889AA3-3B07-44CD-938F-D584B4CFEFE9}" presName="spaceRect" presStyleCnt="0"/>
      <dgm:spPr/>
    </dgm:pt>
    <dgm:pt modelId="{FABA85F3-DE50-4361-A77D-6D14681673A4}" type="pres">
      <dgm:prSet presAssocID="{28889AA3-3B07-44CD-938F-D584B4CFEFE9}" presName="parTx" presStyleLbl="revTx" presStyleIdx="1" presStyleCnt="6">
        <dgm:presLayoutVars>
          <dgm:chMax val="0"/>
          <dgm:chPref val="0"/>
        </dgm:presLayoutVars>
      </dgm:prSet>
      <dgm:spPr/>
    </dgm:pt>
    <dgm:pt modelId="{58388336-4B5A-46BA-A56E-A765E54F2E5E}" type="pres">
      <dgm:prSet presAssocID="{96DE0EAA-FA80-4E7D-9BE3-3C1D7B6F91E3}" presName="sibTrans" presStyleCnt="0"/>
      <dgm:spPr/>
    </dgm:pt>
    <dgm:pt modelId="{512639DE-E9E8-4D2D-BC66-4261B5E06B51}" type="pres">
      <dgm:prSet presAssocID="{ADADC87E-ED49-4CD4-947E-2D5F9F39F8CF}" presName="compNode" presStyleCnt="0"/>
      <dgm:spPr/>
    </dgm:pt>
    <dgm:pt modelId="{2CC25C94-A9BE-435E-96C0-511BBDB06B9F}" type="pres">
      <dgm:prSet presAssocID="{ADADC87E-ED49-4CD4-947E-2D5F9F39F8CF}" presName="bgRect" presStyleLbl="bgShp" presStyleIdx="2" presStyleCnt="6"/>
      <dgm:spPr/>
    </dgm:pt>
    <dgm:pt modelId="{242C6F94-1B89-40C7-9487-1F0919015CBF}" type="pres">
      <dgm:prSet presAssocID="{ADADC87E-ED49-4CD4-947E-2D5F9F39F8C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E200BB0F-97F5-4221-A33D-25BFD5A8D908}" type="pres">
      <dgm:prSet presAssocID="{ADADC87E-ED49-4CD4-947E-2D5F9F39F8CF}" presName="spaceRect" presStyleCnt="0"/>
      <dgm:spPr/>
    </dgm:pt>
    <dgm:pt modelId="{DCE219AE-BD72-4C63-8355-A92BF9975FAF}" type="pres">
      <dgm:prSet presAssocID="{ADADC87E-ED49-4CD4-947E-2D5F9F39F8CF}" presName="parTx" presStyleLbl="revTx" presStyleIdx="2" presStyleCnt="6">
        <dgm:presLayoutVars>
          <dgm:chMax val="0"/>
          <dgm:chPref val="0"/>
        </dgm:presLayoutVars>
      </dgm:prSet>
      <dgm:spPr/>
    </dgm:pt>
    <dgm:pt modelId="{54372F35-0C53-463B-B183-298514EC0776}" type="pres">
      <dgm:prSet presAssocID="{064D73C0-79DB-4157-8183-7AA1891528CA}" presName="sibTrans" presStyleCnt="0"/>
      <dgm:spPr/>
    </dgm:pt>
    <dgm:pt modelId="{0ADF6BBC-F4AB-4DB2-BDD2-BB221B63537A}" type="pres">
      <dgm:prSet presAssocID="{14BBE58C-F815-4E39-B72E-FDE326BD5309}" presName="compNode" presStyleCnt="0"/>
      <dgm:spPr/>
    </dgm:pt>
    <dgm:pt modelId="{61FE0AF1-69BF-4F42-ACB8-EA2CD652C034}" type="pres">
      <dgm:prSet presAssocID="{14BBE58C-F815-4E39-B72E-FDE326BD5309}" presName="bgRect" presStyleLbl="bgShp" presStyleIdx="3" presStyleCnt="6"/>
      <dgm:spPr/>
    </dgm:pt>
    <dgm:pt modelId="{299179EC-AF25-48E2-8DFF-4F619ABB7943}" type="pres">
      <dgm:prSet presAssocID="{14BBE58C-F815-4E39-B72E-FDE326BD530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14224B7E-6EDF-441E-97DF-B6D5BFD877FE}" type="pres">
      <dgm:prSet presAssocID="{14BBE58C-F815-4E39-B72E-FDE326BD5309}" presName="spaceRect" presStyleCnt="0"/>
      <dgm:spPr/>
    </dgm:pt>
    <dgm:pt modelId="{DCBEE48B-87F6-4D12-B1D3-D69FABFB1CE8}" type="pres">
      <dgm:prSet presAssocID="{14BBE58C-F815-4E39-B72E-FDE326BD5309}" presName="parTx" presStyleLbl="revTx" presStyleIdx="3" presStyleCnt="6">
        <dgm:presLayoutVars>
          <dgm:chMax val="0"/>
          <dgm:chPref val="0"/>
        </dgm:presLayoutVars>
      </dgm:prSet>
      <dgm:spPr/>
    </dgm:pt>
    <dgm:pt modelId="{22624E1F-2C6B-44E7-BA20-CC4B27869E5F}" type="pres">
      <dgm:prSet presAssocID="{E2560104-3806-4D78-87C4-99BA877903C2}" presName="sibTrans" presStyleCnt="0"/>
      <dgm:spPr/>
    </dgm:pt>
    <dgm:pt modelId="{BCF277D5-14BB-49A6-9F24-89FF470FC827}" type="pres">
      <dgm:prSet presAssocID="{9F0E644E-B741-48D7-BDA1-00EFB84CD5E7}" presName="compNode" presStyleCnt="0"/>
      <dgm:spPr/>
    </dgm:pt>
    <dgm:pt modelId="{5F936EDD-4E7B-4164-BE93-4502925094CD}" type="pres">
      <dgm:prSet presAssocID="{9F0E644E-B741-48D7-BDA1-00EFB84CD5E7}" presName="bgRect" presStyleLbl="bgShp" presStyleIdx="4" presStyleCnt="6"/>
      <dgm:spPr/>
    </dgm:pt>
    <dgm:pt modelId="{57F513D8-60EE-4165-95E0-9641E4AD1925}" type="pres">
      <dgm:prSet presAssocID="{9F0E644E-B741-48D7-BDA1-00EFB84CD5E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olleyball"/>
        </a:ext>
      </dgm:extLst>
    </dgm:pt>
    <dgm:pt modelId="{CB8A2CFF-2A20-4388-8108-776E0EFBCDDB}" type="pres">
      <dgm:prSet presAssocID="{9F0E644E-B741-48D7-BDA1-00EFB84CD5E7}" presName="spaceRect" presStyleCnt="0"/>
      <dgm:spPr/>
    </dgm:pt>
    <dgm:pt modelId="{7DA8DF41-D911-4451-A078-0436D1EFD5D7}" type="pres">
      <dgm:prSet presAssocID="{9F0E644E-B741-48D7-BDA1-00EFB84CD5E7}" presName="parTx" presStyleLbl="revTx" presStyleIdx="4" presStyleCnt="6">
        <dgm:presLayoutVars>
          <dgm:chMax val="0"/>
          <dgm:chPref val="0"/>
        </dgm:presLayoutVars>
      </dgm:prSet>
      <dgm:spPr/>
    </dgm:pt>
    <dgm:pt modelId="{2670FD30-69EF-4D1E-BADC-967FB15079E2}" type="pres">
      <dgm:prSet presAssocID="{515F7619-7522-4EEE-834C-94E2EC6E1E07}" presName="sibTrans" presStyleCnt="0"/>
      <dgm:spPr/>
    </dgm:pt>
    <dgm:pt modelId="{3B244052-1F6B-470B-9789-DCA1A4988BC0}" type="pres">
      <dgm:prSet presAssocID="{F0003B65-6125-4020-B12F-E46FE2F57498}" presName="compNode" presStyleCnt="0"/>
      <dgm:spPr/>
    </dgm:pt>
    <dgm:pt modelId="{FCF37DC2-237C-465B-A15B-E21D9213C4BC}" type="pres">
      <dgm:prSet presAssocID="{F0003B65-6125-4020-B12F-E46FE2F57498}" presName="bgRect" presStyleLbl="bgShp" presStyleIdx="5" presStyleCnt="6"/>
      <dgm:spPr/>
    </dgm:pt>
    <dgm:pt modelId="{AEB68A64-4F3A-420C-9EF9-B7700ED90336}" type="pres">
      <dgm:prSet presAssocID="{F0003B65-6125-4020-B12F-E46FE2F57498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7D18FD0-7368-4908-9211-8BA4B9561283}" type="pres">
      <dgm:prSet presAssocID="{F0003B65-6125-4020-B12F-E46FE2F57498}" presName="spaceRect" presStyleCnt="0"/>
      <dgm:spPr/>
    </dgm:pt>
    <dgm:pt modelId="{BE00AD0A-B1DB-4E55-BB90-E2D58659463B}" type="pres">
      <dgm:prSet presAssocID="{F0003B65-6125-4020-B12F-E46FE2F5749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87E10137-FE00-4D40-ABBB-7F40BB1D7589}" type="presOf" srcId="{5E2C1277-511F-42D4-A846-E7F18610124C}" destId="{F2091275-D8A3-4B75-83BD-EA9BC942451F}" srcOrd="0" destOrd="0" presId="urn:microsoft.com/office/officeart/2018/2/layout/IconVerticalSolidList"/>
    <dgm:cxn modelId="{DE7A038D-F044-4AA6-B133-73FF0D3792EF}" srcId="{379657D0-D886-44A6-94DE-7E80199B251B}" destId="{9F0E644E-B741-48D7-BDA1-00EFB84CD5E7}" srcOrd="4" destOrd="0" parTransId="{7E85CAC1-5964-4A56-ACE3-21371D0DA954}" sibTransId="{515F7619-7522-4EEE-834C-94E2EC6E1E07}"/>
    <dgm:cxn modelId="{42D4FCA4-AB97-4BFB-9E5B-1956F71BC624}" srcId="{379657D0-D886-44A6-94DE-7E80199B251B}" destId="{F0003B65-6125-4020-B12F-E46FE2F57498}" srcOrd="5" destOrd="0" parTransId="{06E1D637-3C02-4F45-8EAA-74242625F7C1}" sibTransId="{958A7BA9-AE87-4E1D-97BA-6147631D96EA}"/>
    <dgm:cxn modelId="{4E611DAD-E304-4C4E-B2DA-E5F9EF7E4A0B}" srcId="{379657D0-D886-44A6-94DE-7E80199B251B}" destId="{14BBE58C-F815-4E39-B72E-FDE326BD5309}" srcOrd="3" destOrd="0" parTransId="{FB2969DE-0092-495C-BDE1-ECE44914B7F7}" sibTransId="{E2560104-3806-4D78-87C4-99BA877903C2}"/>
    <dgm:cxn modelId="{6F0A45AF-87DE-4900-90A8-FF28056C7AA4}" type="presOf" srcId="{28889AA3-3B07-44CD-938F-D584B4CFEFE9}" destId="{FABA85F3-DE50-4361-A77D-6D14681673A4}" srcOrd="0" destOrd="0" presId="urn:microsoft.com/office/officeart/2018/2/layout/IconVerticalSolidList"/>
    <dgm:cxn modelId="{2BA9F4BA-07F1-40E6-89C8-8A11519F4972}" type="presOf" srcId="{ADADC87E-ED49-4CD4-947E-2D5F9F39F8CF}" destId="{DCE219AE-BD72-4C63-8355-A92BF9975FAF}" srcOrd="0" destOrd="0" presId="urn:microsoft.com/office/officeart/2018/2/layout/IconVerticalSolidList"/>
    <dgm:cxn modelId="{E6EEC9BE-7681-496E-93ED-AA1FFA9E657F}" srcId="{379657D0-D886-44A6-94DE-7E80199B251B}" destId="{ADADC87E-ED49-4CD4-947E-2D5F9F39F8CF}" srcOrd="2" destOrd="0" parTransId="{9D60B5F5-EEF5-4DE4-BF69-85471A63308C}" sibTransId="{064D73C0-79DB-4157-8183-7AA1891528CA}"/>
    <dgm:cxn modelId="{C31A4FC3-88BF-4B36-A0B5-161BE28D40B6}" srcId="{379657D0-D886-44A6-94DE-7E80199B251B}" destId="{28889AA3-3B07-44CD-938F-D584B4CFEFE9}" srcOrd="1" destOrd="0" parTransId="{9E77A2EE-6C2E-4BDC-A8AB-E05641882052}" sibTransId="{96DE0EAA-FA80-4E7D-9BE3-3C1D7B6F91E3}"/>
    <dgm:cxn modelId="{7256EDCB-0398-4C58-A581-425B21BE936A}" type="presOf" srcId="{F0003B65-6125-4020-B12F-E46FE2F57498}" destId="{BE00AD0A-B1DB-4E55-BB90-E2D58659463B}" srcOrd="0" destOrd="0" presId="urn:microsoft.com/office/officeart/2018/2/layout/IconVerticalSolidList"/>
    <dgm:cxn modelId="{33EEB5E7-6DE8-4442-868C-A38163D92BF8}" type="presOf" srcId="{379657D0-D886-44A6-94DE-7E80199B251B}" destId="{C0BCFFC0-7549-49C2-BB8D-E74E2772468F}" srcOrd="0" destOrd="0" presId="urn:microsoft.com/office/officeart/2018/2/layout/IconVerticalSolidList"/>
    <dgm:cxn modelId="{32DE8AEA-A1A8-4D48-B6CB-46C894B9F2D8}" type="presOf" srcId="{9F0E644E-B741-48D7-BDA1-00EFB84CD5E7}" destId="{7DA8DF41-D911-4451-A078-0436D1EFD5D7}" srcOrd="0" destOrd="0" presId="urn:microsoft.com/office/officeart/2018/2/layout/IconVerticalSolidList"/>
    <dgm:cxn modelId="{D0E323F0-F266-4D6E-9C95-AC05FCB9722A}" type="presOf" srcId="{14BBE58C-F815-4E39-B72E-FDE326BD5309}" destId="{DCBEE48B-87F6-4D12-B1D3-D69FABFB1CE8}" srcOrd="0" destOrd="0" presId="urn:microsoft.com/office/officeart/2018/2/layout/IconVerticalSolidList"/>
    <dgm:cxn modelId="{AB5253F8-D455-4A52-9DD9-1C11A3801C9C}" srcId="{379657D0-D886-44A6-94DE-7E80199B251B}" destId="{5E2C1277-511F-42D4-A846-E7F18610124C}" srcOrd="0" destOrd="0" parTransId="{140845A7-FE97-490F-B776-2EB8B16E2115}" sibTransId="{A9FC6FB1-8F90-4B54-B1CA-7FC1AC24A9C9}"/>
    <dgm:cxn modelId="{A009918D-6849-4EF2-A23C-C6FA60B35A9F}" type="presParOf" srcId="{C0BCFFC0-7549-49C2-BB8D-E74E2772468F}" destId="{4BD2B314-1697-45CB-B507-9473991CD882}" srcOrd="0" destOrd="0" presId="urn:microsoft.com/office/officeart/2018/2/layout/IconVerticalSolidList"/>
    <dgm:cxn modelId="{AC3A9ED1-3A8E-447A-8DDC-186889EFF06B}" type="presParOf" srcId="{4BD2B314-1697-45CB-B507-9473991CD882}" destId="{1226E5CF-9C3D-4467-BF8A-BCA30CD801E5}" srcOrd="0" destOrd="0" presId="urn:microsoft.com/office/officeart/2018/2/layout/IconVerticalSolidList"/>
    <dgm:cxn modelId="{278AFD70-8C5D-48C8-8CC3-4226E0F21A1F}" type="presParOf" srcId="{4BD2B314-1697-45CB-B507-9473991CD882}" destId="{7AE0826C-2E53-4839-B572-5C247EEAF23B}" srcOrd="1" destOrd="0" presId="urn:microsoft.com/office/officeart/2018/2/layout/IconVerticalSolidList"/>
    <dgm:cxn modelId="{99B21AE5-60E1-4DCD-ABBA-E5433FA85757}" type="presParOf" srcId="{4BD2B314-1697-45CB-B507-9473991CD882}" destId="{CE93B536-A384-46A4-91FC-BAF90280BE53}" srcOrd="2" destOrd="0" presId="urn:microsoft.com/office/officeart/2018/2/layout/IconVerticalSolidList"/>
    <dgm:cxn modelId="{044CB494-9D97-4C3F-BE85-4539919393E3}" type="presParOf" srcId="{4BD2B314-1697-45CB-B507-9473991CD882}" destId="{F2091275-D8A3-4B75-83BD-EA9BC942451F}" srcOrd="3" destOrd="0" presId="urn:microsoft.com/office/officeart/2018/2/layout/IconVerticalSolidList"/>
    <dgm:cxn modelId="{DE000BC2-5CE9-46A6-9D8C-35CE5237B123}" type="presParOf" srcId="{C0BCFFC0-7549-49C2-BB8D-E74E2772468F}" destId="{D5EAA46C-2EE6-46CF-BF7A-1B55D730DD6F}" srcOrd="1" destOrd="0" presId="urn:microsoft.com/office/officeart/2018/2/layout/IconVerticalSolidList"/>
    <dgm:cxn modelId="{D05E92D2-10B7-454D-A0A4-B22BDE190C8C}" type="presParOf" srcId="{C0BCFFC0-7549-49C2-BB8D-E74E2772468F}" destId="{C54E3656-1C66-44E2-8C26-8A38C607187E}" srcOrd="2" destOrd="0" presId="urn:microsoft.com/office/officeart/2018/2/layout/IconVerticalSolidList"/>
    <dgm:cxn modelId="{3ED9D0BE-D60C-4C8D-BB4A-8CA831C9DA20}" type="presParOf" srcId="{C54E3656-1C66-44E2-8C26-8A38C607187E}" destId="{AF6449DC-3CA2-4233-8F39-AB0A83C91C62}" srcOrd="0" destOrd="0" presId="urn:microsoft.com/office/officeart/2018/2/layout/IconVerticalSolidList"/>
    <dgm:cxn modelId="{B8326E5F-1178-435A-BF5C-D1E90EF9B2BB}" type="presParOf" srcId="{C54E3656-1C66-44E2-8C26-8A38C607187E}" destId="{21C5A72D-4AD4-4FBE-8CEC-A5705C2CBDAF}" srcOrd="1" destOrd="0" presId="urn:microsoft.com/office/officeart/2018/2/layout/IconVerticalSolidList"/>
    <dgm:cxn modelId="{0E71B57F-40B8-483D-8988-477F56C98DA6}" type="presParOf" srcId="{C54E3656-1C66-44E2-8C26-8A38C607187E}" destId="{A9F2BBD4-F1BE-4167-A03A-1B09CBA20516}" srcOrd="2" destOrd="0" presId="urn:microsoft.com/office/officeart/2018/2/layout/IconVerticalSolidList"/>
    <dgm:cxn modelId="{45626C00-E4AA-4150-A050-C87FC6089964}" type="presParOf" srcId="{C54E3656-1C66-44E2-8C26-8A38C607187E}" destId="{FABA85F3-DE50-4361-A77D-6D14681673A4}" srcOrd="3" destOrd="0" presId="urn:microsoft.com/office/officeart/2018/2/layout/IconVerticalSolidList"/>
    <dgm:cxn modelId="{AE3145B8-4B72-46E0-BF33-55553AD9D320}" type="presParOf" srcId="{C0BCFFC0-7549-49C2-BB8D-E74E2772468F}" destId="{58388336-4B5A-46BA-A56E-A765E54F2E5E}" srcOrd="3" destOrd="0" presId="urn:microsoft.com/office/officeart/2018/2/layout/IconVerticalSolidList"/>
    <dgm:cxn modelId="{A913AC4D-A752-4C9D-A419-7788D40090E3}" type="presParOf" srcId="{C0BCFFC0-7549-49C2-BB8D-E74E2772468F}" destId="{512639DE-E9E8-4D2D-BC66-4261B5E06B51}" srcOrd="4" destOrd="0" presId="urn:microsoft.com/office/officeart/2018/2/layout/IconVerticalSolidList"/>
    <dgm:cxn modelId="{734B9BF9-C2AD-458E-B308-04B563DDDE76}" type="presParOf" srcId="{512639DE-E9E8-4D2D-BC66-4261B5E06B51}" destId="{2CC25C94-A9BE-435E-96C0-511BBDB06B9F}" srcOrd="0" destOrd="0" presId="urn:microsoft.com/office/officeart/2018/2/layout/IconVerticalSolidList"/>
    <dgm:cxn modelId="{13AE45FE-DD34-4E36-81B8-2B19B2CF8312}" type="presParOf" srcId="{512639DE-E9E8-4D2D-BC66-4261B5E06B51}" destId="{242C6F94-1B89-40C7-9487-1F0919015CBF}" srcOrd="1" destOrd="0" presId="urn:microsoft.com/office/officeart/2018/2/layout/IconVerticalSolidList"/>
    <dgm:cxn modelId="{4AC50AC9-4FDF-40EF-BDE9-01A0DB5C3A30}" type="presParOf" srcId="{512639DE-E9E8-4D2D-BC66-4261B5E06B51}" destId="{E200BB0F-97F5-4221-A33D-25BFD5A8D908}" srcOrd="2" destOrd="0" presId="urn:microsoft.com/office/officeart/2018/2/layout/IconVerticalSolidList"/>
    <dgm:cxn modelId="{DFC01F78-21FA-43C7-B185-9FD2A32DA623}" type="presParOf" srcId="{512639DE-E9E8-4D2D-BC66-4261B5E06B51}" destId="{DCE219AE-BD72-4C63-8355-A92BF9975FAF}" srcOrd="3" destOrd="0" presId="urn:microsoft.com/office/officeart/2018/2/layout/IconVerticalSolidList"/>
    <dgm:cxn modelId="{6C882E07-9E5E-4C8A-9152-30553814235E}" type="presParOf" srcId="{C0BCFFC0-7549-49C2-BB8D-E74E2772468F}" destId="{54372F35-0C53-463B-B183-298514EC0776}" srcOrd="5" destOrd="0" presId="urn:microsoft.com/office/officeart/2018/2/layout/IconVerticalSolidList"/>
    <dgm:cxn modelId="{34905695-CD44-4649-AA78-8C241C29DB6E}" type="presParOf" srcId="{C0BCFFC0-7549-49C2-BB8D-E74E2772468F}" destId="{0ADF6BBC-F4AB-4DB2-BDD2-BB221B63537A}" srcOrd="6" destOrd="0" presId="urn:microsoft.com/office/officeart/2018/2/layout/IconVerticalSolidList"/>
    <dgm:cxn modelId="{6F897084-8B8E-4B95-85F6-EFC9A60324F2}" type="presParOf" srcId="{0ADF6BBC-F4AB-4DB2-BDD2-BB221B63537A}" destId="{61FE0AF1-69BF-4F42-ACB8-EA2CD652C034}" srcOrd="0" destOrd="0" presId="urn:microsoft.com/office/officeart/2018/2/layout/IconVerticalSolidList"/>
    <dgm:cxn modelId="{403ABD28-CE82-4084-818D-6D9E9BE4DFA5}" type="presParOf" srcId="{0ADF6BBC-F4AB-4DB2-BDD2-BB221B63537A}" destId="{299179EC-AF25-48E2-8DFF-4F619ABB7943}" srcOrd="1" destOrd="0" presId="urn:microsoft.com/office/officeart/2018/2/layout/IconVerticalSolidList"/>
    <dgm:cxn modelId="{D2784EF7-8610-436D-B5FB-BC5D940DE16D}" type="presParOf" srcId="{0ADF6BBC-F4AB-4DB2-BDD2-BB221B63537A}" destId="{14224B7E-6EDF-441E-97DF-B6D5BFD877FE}" srcOrd="2" destOrd="0" presId="urn:microsoft.com/office/officeart/2018/2/layout/IconVerticalSolidList"/>
    <dgm:cxn modelId="{A322BB2C-C0F1-491B-A36B-8D44A54D0586}" type="presParOf" srcId="{0ADF6BBC-F4AB-4DB2-BDD2-BB221B63537A}" destId="{DCBEE48B-87F6-4D12-B1D3-D69FABFB1CE8}" srcOrd="3" destOrd="0" presId="urn:microsoft.com/office/officeart/2018/2/layout/IconVerticalSolidList"/>
    <dgm:cxn modelId="{412D63C2-3BD7-47BC-986C-7A8E5FB6F277}" type="presParOf" srcId="{C0BCFFC0-7549-49C2-BB8D-E74E2772468F}" destId="{22624E1F-2C6B-44E7-BA20-CC4B27869E5F}" srcOrd="7" destOrd="0" presId="urn:microsoft.com/office/officeart/2018/2/layout/IconVerticalSolidList"/>
    <dgm:cxn modelId="{41FD0F77-9530-492B-B32C-89909F8647E2}" type="presParOf" srcId="{C0BCFFC0-7549-49C2-BB8D-E74E2772468F}" destId="{BCF277D5-14BB-49A6-9F24-89FF470FC827}" srcOrd="8" destOrd="0" presId="urn:microsoft.com/office/officeart/2018/2/layout/IconVerticalSolidList"/>
    <dgm:cxn modelId="{D987CCE6-E6C1-4F11-A46F-FAAB34874698}" type="presParOf" srcId="{BCF277D5-14BB-49A6-9F24-89FF470FC827}" destId="{5F936EDD-4E7B-4164-BE93-4502925094CD}" srcOrd="0" destOrd="0" presId="urn:microsoft.com/office/officeart/2018/2/layout/IconVerticalSolidList"/>
    <dgm:cxn modelId="{76B2442D-AE67-4A8C-9E0C-C724A89CC168}" type="presParOf" srcId="{BCF277D5-14BB-49A6-9F24-89FF470FC827}" destId="{57F513D8-60EE-4165-95E0-9641E4AD1925}" srcOrd="1" destOrd="0" presId="urn:microsoft.com/office/officeart/2018/2/layout/IconVerticalSolidList"/>
    <dgm:cxn modelId="{526963C8-4A10-419A-B86F-063B672C3311}" type="presParOf" srcId="{BCF277D5-14BB-49A6-9F24-89FF470FC827}" destId="{CB8A2CFF-2A20-4388-8108-776E0EFBCDDB}" srcOrd="2" destOrd="0" presId="urn:microsoft.com/office/officeart/2018/2/layout/IconVerticalSolidList"/>
    <dgm:cxn modelId="{DDEBE168-95E5-4E1D-8FA2-6192060EBDD5}" type="presParOf" srcId="{BCF277D5-14BB-49A6-9F24-89FF470FC827}" destId="{7DA8DF41-D911-4451-A078-0436D1EFD5D7}" srcOrd="3" destOrd="0" presId="urn:microsoft.com/office/officeart/2018/2/layout/IconVerticalSolidList"/>
    <dgm:cxn modelId="{EB992122-654C-45FB-A486-6C0E6ACE1163}" type="presParOf" srcId="{C0BCFFC0-7549-49C2-BB8D-E74E2772468F}" destId="{2670FD30-69EF-4D1E-BADC-967FB15079E2}" srcOrd="9" destOrd="0" presId="urn:microsoft.com/office/officeart/2018/2/layout/IconVerticalSolidList"/>
    <dgm:cxn modelId="{B68AAEA2-157C-457E-AA4F-1D5E29BB1359}" type="presParOf" srcId="{C0BCFFC0-7549-49C2-BB8D-E74E2772468F}" destId="{3B244052-1F6B-470B-9789-DCA1A4988BC0}" srcOrd="10" destOrd="0" presId="urn:microsoft.com/office/officeart/2018/2/layout/IconVerticalSolidList"/>
    <dgm:cxn modelId="{1495F25F-62DD-46CE-9AB7-B2D15BE930FF}" type="presParOf" srcId="{3B244052-1F6B-470B-9789-DCA1A4988BC0}" destId="{FCF37DC2-237C-465B-A15B-E21D9213C4BC}" srcOrd="0" destOrd="0" presId="urn:microsoft.com/office/officeart/2018/2/layout/IconVerticalSolidList"/>
    <dgm:cxn modelId="{92BCD846-4C1A-48D4-B9E1-04E4F5C426AD}" type="presParOf" srcId="{3B244052-1F6B-470B-9789-DCA1A4988BC0}" destId="{AEB68A64-4F3A-420C-9EF9-B7700ED90336}" srcOrd="1" destOrd="0" presId="urn:microsoft.com/office/officeart/2018/2/layout/IconVerticalSolidList"/>
    <dgm:cxn modelId="{4A11F3F8-8DC7-4005-81F3-E39BB8F063CF}" type="presParOf" srcId="{3B244052-1F6B-470B-9789-DCA1A4988BC0}" destId="{47D18FD0-7368-4908-9211-8BA4B9561283}" srcOrd="2" destOrd="0" presId="urn:microsoft.com/office/officeart/2018/2/layout/IconVerticalSolidList"/>
    <dgm:cxn modelId="{05FF9A9D-0EFC-4F1B-9B08-575B48B996AB}" type="presParOf" srcId="{3B244052-1F6B-470B-9789-DCA1A4988BC0}" destId="{BE00AD0A-B1DB-4E55-BB90-E2D5865946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932FAA-F05D-4637-A79B-9165B98473C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9238AD1-6DDD-48FD-945D-7D159B2C787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–Players construct tactical understanding through gameplay</a:t>
          </a:r>
        </a:p>
      </dgm:t>
    </dgm:pt>
    <dgm:pt modelId="{8FD99C95-C811-4A0F-9890-2CE7A50F0F88}" type="parTrans" cxnId="{BA433EF8-1754-4519-9E0D-F85884FEDD91}">
      <dgm:prSet/>
      <dgm:spPr/>
      <dgm:t>
        <a:bodyPr/>
        <a:lstStyle/>
        <a:p>
          <a:endParaRPr lang="en-US"/>
        </a:p>
      </dgm:t>
    </dgm:pt>
    <dgm:pt modelId="{E9009F44-C7BD-4C61-8F79-B5FDB1CCFCA9}" type="sibTrans" cxnId="{BA433EF8-1754-4519-9E0D-F85884FEDD91}">
      <dgm:prSet/>
      <dgm:spPr/>
      <dgm:t>
        <a:bodyPr/>
        <a:lstStyle/>
        <a:p>
          <a:endParaRPr lang="en-US"/>
        </a:p>
      </dgm:t>
    </dgm:pt>
    <dgm:pt modelId="{602A4AB5-5A8F-4902-9136-D724C8438E8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–Coach acts as facilitator</a:t>
          </a:r>
        </a:p>
      </dgm:t>
    </dgm:pt>
    <dgm:pt modelId="{7317B310-67C5-4071-BBAB-DE6EC7FED8BE}" type="parTrans" cxnId="{0444357E-0C7C-4C01-A692-34D274D13F12}">
      <dgm:prSet/>
      <dgm:spPr/>
      <dgm:t>
        <a:bodyPr/>
        <a:lstStyle/>
        <a:p>
          <a:endParaRPr lang="en-US"/>
        </a:p>
      </dgm:t>
    </dgm:pt>
    <dgm:pt modelId="{E2C7DC48-06DB-4A43-8D43-AF1EBE3C4222}" type="sibTrans" cxnId="{0444357E-0C7C-4C01-A692-34D274D13F12}">
      <dgm:prSet/>
      <dgm:spPr/>
      <dgm:t>
        <a:bodyPr/>
        <a:lstStyle/>
        <a:p>
          <a:endParaRPr lang="en-US"/>
        </a:p>
      </dgm:t>
    </dgm:pt>
    <dgm:pt modelId="{7FCE299A-412F-413A-8B79-858C8EEC2F7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Guided questioning &amp; reflection</a:t>
          </a:r>
        </a:p>
      </dgm:t>
    </dgm:pt>
    <dgm:pt modelId="{A0A4D7C0-9D6E-4BE3-B4E5-1057394E92B9}" type="parTrans" cxnId="{9051B235-7772-443B-B54B-48183E761CD5}">
      <dgm:prSet/>
      <dgm:spPr/>
      <dgm:t>
        <a:bodyPr/>
        <a:lstStyle/>
        <a:p>
          <a:endParaRPr lang="en-US"/>
        </a:p>
      </dgm:t>
    </dgm:pt>
    <dgm:pt modelId="{C799F256-A302-4553-B3DA-81B3507CA93B}" type="sibTrans" cxnId="{9051B235-7772-443B-B54B-48183E761CD5}">
      <dgm:prSet/>
      <dgm:spPr/>
      <dgm:t>
        <a:bodyPr/>
        <a:lstStyle/>
        <a:p>
          <a:endParaRPr lang="en-US"/>
        </a:p>
      </dgm:t>
    </dgm:pt>
    <dgm:pt modelId="{8C3C15E3-B4D9-455D-A302-FCC49370104B}" type="pres">
      <dgm:prSet presAssocID="{29932FAA-F05D-4637-A79B-9165B98473C8}" presName="root" presStyleCnt="0">
        <dgm:presLayoutVars>
          <dgm:dir/>
          <dgm:resizeHandles val="exact"/>
        </dgm:presLayoutVars>
      </dgm:prSet>
      <dgm:spPr/>
    </dgm:pt>
    <dgm:pt modelId="{83EF2538-D690-4884-A6F7-859023549FAA}" type="pres">
      <dgm:prSet presAssocID="{49238AD1-6DDD-48FD-945D-7D159B2C7876}" presName="compNode" presStyleCnt="0"/>
      <dgm:spPr/>
    </dgm:pt>
    <dgm:pt modelId="{8A4B790C-AF00-465F-A232-A9815153254F}" type="pres">
      <dgm:prSet presAssocID="{49238AD1-6DDD-48FD-945D-7D159B2C7876}" presName="bgRect" presStyleLbl="bgShp" presStyleIdx="0" presStyleCnt="3"/>
      <dgm:spPr/>
    </dgm:pt>
    <dgm:pt modelId="{AD2498FE-25EF-448B-93BA-BD96222ECBF1}" type="pres">
      <dgm:prSet presAssocID="{49238AD1-6DDD-48FD-945D-7D159B2C787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ss Pieces"/>
        </a:ext>
      </dgm:extLst>
    </dgm:pt>
    <dgm:pt modelId="{156F44F4-B942-4307-9C6C-F07826027D06}" type="pres">
      <dgm:prSet presAssocID="{49238AD1-6DDD-48FD-945D-7D159B2C7876}" presName="spaceRect" presStyleCnt="0"/>
      <dgm:spPr/>
    </dgm:pt>
    <dgm:pt modelId="{704B6199-6FDA-466D-A463-94F296967EB0}" type="pres">
      <dgm:prSet presAssocID="{49238AD1-6DDD-48FD-945D-7D159B2C7876}" presName="parTx" presStyleLbl="revTx" presStyleIdx="0" presStyleCnt="3">
        <dgm:presLayoutVars>
          <dgm:chMax val="0"/>
          <dgm:chPref val="0"/>
        </dgm:presLayoutVars>
      </dgm:prSet>
      <dgm:spPr/>
    </dgm:pt>
    <dgm:pt modelId="{B0729226-370F-4B89-9B61-00A4F2DC5496}" type="pres">
      <dgm:prSet presAssocID="{E9009F44-C7BD-4C61-8F79-B5FDB1CCFCA9}" presName="sibTrans" presStyleCnt="0"/>
      <dgm:spPr/>
    </dgm:pt>
    <dgm:pt modelId="{097CFBD7-B511-4CA4-83D8-0094767F1683}" type="pres">
      <dgm:prSet presAssocID="{602A4AB5-5A8F-4902-9136-D724C8438E83}" presName="compNode" presStyleCnt="0"/>
      <dgm:spPr/>
    </dgm:pt>
    <dgm:pt modelId="{D1635106-6DA5-478C-88CC-3906C6C4D4D9}" type="pres">
      <dgm:prSet presAssocID="{602A4AB5-5A8F-4902-9136-D724C8438E83}" presName="bgRect" presStyleLbl="bgShp" presStyleIdx="1" presStyleCnt="3"/>
      <dgm:spPr/>
    </dgm:pt>
    <dgm:pt modelId="{4EA4B3B4-EFE5-4AA6-A7F3-2737EE8D6755}" type="pres">
      <dgm:prSet presAssocID="{602A4AB5-5A8F-4902-9136-D724C8438E8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C8ACA0D9-D506-4F3D-843C-5C8BB4424AB4}" type="pres">
      <dgm:prSet presAssocID="{602A4AB5-5A8F-4902-9136-D724C8438E83}" presName="spaceRect" presStyleCnt="0"/>
      <dgm:spPr/>
    </dgm:pt>
    <dgm:pt modelId="{34574B1A-2089-4965-B443-131ABD37A076}" type="pres">
      <dgm:prSet presAssocID="{602A4AB5-5A8F-4902-9136-D724C8438E83}" presName="parTx" presStyleLbl="revTx" presStyleIdx="1" presStyleCnt="3">
        <dgm:presLayoutVars>
          <dgm:chMax val="0"/>
          <dgm:chPref val="0"/>
        </dgm:presLayoutVars>
      </dgm:prSet>
      <dgm:spPr/>
    </dgm:pt>
    <dgm:pt modelId="{6DA05C32-F895-43FF-B9E0-18CD6EBCC133}" type="pres">
      <dgm:prSet presAssocID="{E2C7DC48-06DB-4A43-8D43-AF1EBE3C4222}" presName="sibTrans" presStyleCnt="0"/>
      <dgm:spPr/>
    </dgm:pt>
    <dgm:pt modelId="{E45A7B2A-D7F2-41F4-9579-B55ED3F59FB1}" type="pres">
      <dgm:prSet presAssocID="{7FCE299A-412F-413A-8B79-858C8EEC2F7C}" presName="compNode" presStyleCnt="0"/>
      <dgm:spPr/>
    </dgm:pt>
    <dgm:pt modelId="{FBF55F2A-9275-459A-BAEF-9EEA1AA08230}" type="pres">
      <dgm:prSet presAssocID="{7FCE299A-412F-413A-8B79-858C8EEC2F7C}" presName="bgRect" presStyleLbl="bgShp" presStyleIdx="2" presStyleCnt="3"/>
      <dgm:spPr/>
    </dgm:pt>
    <dgm:pt modelId="{2E46ABB3-C642-4C72-A8A7-01EFDFD5AA5E}" type="pres">
      <dgm:prSet presAssocID="{7FCE299A-412F-413A-8B79-858C8EEC2F7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4996FA65-5F80-4B9E-B214-19986C887F62}" type="pres">
      <dgm:prSet presAssocID="{7FCE299A-412F-413A-8B79-858C8EEC2F7C}" presName="spaceRect" presStyleCnt="0"/>
      <dgm:spPr/>
    </dgm:pt>
    <dgm:pt modelId="{53AA346E-B468-40E2-B7AF-5225D7B08F22}" type="pres">
      <dgm:prSet presAssocID="{7FCE299A-412F-413A-8B79-858C8EEC2F7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2185C0D-66FC-4597-9D5D-622DCBAD823D}" type="presOf" srcId="{29932FAA-F05D-4637-A79B-9165B98473C8}" destId="{8C3C15E3-B4D9-455D-A302-FCC49370104B}" srcOrd="0" destOrd="0" presId="urn:microsoft.com/office/officeart/2018/2/layout/IconVerticalSolidList"/>
    <dgm:cxn modelId="{9051B235-7772-443B-B54B-48183E761CD5}" srcId="{29932FAA-F05D-4637-A79B-9165B98473C8}" destId="{7FCE299A-412F-413A-8B79-858C8EEC2F7C}" srcOrd="2" destOrd="0" parTransId="{A0A4D7C0-9D6E-4BE3-B4E5-1057394E92B9}" sibTransId="{C799F256-A302-4553-B3DA-81B3507CA93B}"/>
    <dgm:cxn modelId="{31D1B138-005E-4A13-99F3-035EA9D3BA0E}" type="presOf" srcId="{7FCE299A-412F-413A-8B79-858C8EEC2F7C}" destId="{53AA346E-B468-40E2-B7AF-5225D7B08F22}" srcOrd="0" destOrd="0" presId="urn:microsoft.com/office/officeart/2018/2/layout/IconVerticalSolidList"/>
    <dgm:cxn modelId="{0444357E-0C7C-4C01-A692-34D274D13F12}" srcId="{29932FAA-F05D-4637-A79B-9165B98473C8}" destId="{602A4AB5-5A8F-4902-9136-D724C8438E83}" srcOrd="1" destOrd="0" parTransId="{7317B310-67C5-4071-BBAB-DE6EC7FED8BE}" sibTransId="{E2C7DC48-06DB-4A43-8D43-AF1EBE3C4222}"/>
    <dgm:cxn modelId="{F300AB9F-16A7-48BC-9FD1-58F752DC8CD2}" type="presOf" srcId="{49238AD1-6DDD-48FD-945D-7D159B2C7876}" destId="{704B6199-6FDA-466D-A463-94F296967EB0}" srcOrd="0" destOrd="0" presId="urn:microsoft.com/office/officeart/2018/2/layout/IconVerticalSolidList"/>
    <dgm:cxn modelId="{83A05FF0-C732-4C73-BB56-BBFBDEBF70A6}" type="presOf" srcId="{602A4AB5-5A8F-4902-9136-D724C8438E83}" destId="{34574B1A-2089-4965-B443-131ABD37A076}" srcOrd="0" destOrd="0" presId="urn:microsoft.com/office/officeart/2018/2/layout/IconVerticalSolidList"/>
    <dgm:cxn modelId="{BA433EF8-1754-4519-9E0D-F85884FEDD91}" srcId="{29932FAA-F05D-4637-A79B-9165B98473C8}" destId="{49238AD1-6DDD-48FD-945D-7D159B2C7876}" srcOrd="0" destOrd="0" parTransId="{8FD99C95-C811-4A0F-9890-2CE7A50F0F88}" sibTransId="{E9009F44-C7BD-4C61-8F79-B5FDB1CCFCA9}"/>
    <dgm:cxn modelId="{12DBD1B7-4DE9-4653-BB23-5DA55874962D}" type="presParOf" srcId="{8C3C15E3-B4D9-455D-A302-FCC49370104B}" destId="{83EF2538-D690-4884-A6F7-859023549FAA}" srcOrd="0" destOrd="0" presId="urn:microsoft.com/office/officeart/2018/2/layout/IconVerticalSolidList"/>
    <dgm:cxn modelId="{1734B211-3502-4634-896C-2C908BDC3C62}" type="presParOf" srcId="{83EF2538-D690-4884-A6F7-859023549FAA}" destId="{8A4B790C-AF00-465F-A232-A9815153254F}" srcOrd="0" destOrd="0" presId="urn:microsoft.com/office/officeart/2018/2/layout/IconVerticalSolidList"/>
    <dgm:cxn modelId="{814D56FF-069D-4873-A9B2-82C4E0551C5B}" type="presParOf" srcId="{83EF2538-D690-4884-A6F7-859023549FAA}" destId="{AD2498FE-25EF-448B-93BA-BD96222ECBF1}" srcOrd="1" destOrd="0" presId="urn:microsoft.com/office/officeart/2018/2/layout/IconVerticalSolidList"/>
    <dgm:cxn modelId="{D09A5CEC-F4C4-402A-BE4D-5AE66B2CD787}" type="presParOf" srcId="{83EF2538-D690-4884-A6F7-859023549FAA}" destId="{156F44F4-B942-4307-9C6C-F07826027D06}" srcOrd="2" destOrd="0" presId="urn:microsoft.com/office/officeart/2018/2/layout/IconVerticalSolidList"/>
    <dgm:cxn modelId="{089E53FB-8BE0-4973-8570-06724DA11FEC}" type="presParOf" srcId="{83EF2538-D690-4884-A6F7-859023549FAA}" destId="{704B6199-6FDA-466D-A463-94F296967EB0}" srcOrd="3" destOrd="0" presId="urn:microsoft.com/office/officeart/2018/2/layout/IconVerticalSolidList"/>
    <dgm:cxn modelId="{6CCEEC0E-E208-4606-961F-25AB969A6E71}" type="presParOf" srcId="{8C3C15E3-B4D9-455D-A302-FCC49370104B}" destId="{B0729226-370F-4B89-9B61-00A4F2DC5496}" srcOrd="1" destOrd="0" presId="urn:microsoft.com/office/officeart/2018/2/layout/IconVerticalSolidList"/>
    <dgm:cxn modelId="{8C03C1AD-C3F7-46B0-9F5F-673C9C1AC8BF}" type="presParOf" srcId="{8C3C15E3-B4D9-455D-A302-FCC49370104B}" destId="{097CFBD7-B511-4CA4-83D8-0094767F1683}" srcOrd="2" destOrd="0" presId="urn:microsoft.com/office/officeart/2018/2/layout/IconVerticalSolidList"/>
    <dgm:cxn modelId="{7DFA4006-6C4A-4E3B-8140-CFA8A6F5A340}" type="presParOf" srcId="{097CFBD7-B511-4CA4-83D8-0094767F1683}" destId="{D1635106-6DA5-478C-88CC-3906C6C4D4D9}" srcOrd="0" destOrd="0" presId="urn:microsoft.com/office/officeart/2018/2/layout/IconVerticalSolidList"/>
    <dgm:cxn modelId="{0474DC60-5209-4319-A4FA-7A7D2C9E181B}" type="presParOf" srcId="{097CFBD7-B511-4CA4-83D8-0094767F1683}" destId="{4EA4B3B4-EFE5-4AA6-A7F3-2737EE8D6755}" srcOrd="1" destOrd="0" presId="urn:microsoft.com/office/officeart/2018/2/layout/IconVerticalSolidList"/>
    <dgm:cxn modelId="{EBD9D8B0-79B7-422D-B953-939DD6647A97}" type="presParOf" srcId="{097CFBD7-B511-4CA4-83D8-0094767F1683}" destId="{C8ACA0D9-D506-4F3D-843C-5C8BB4424AB4}" srcOrd="2" destOrd="0" presId="urn:microsoft.com/office/officeart/2018/2/layout/IconVerticalSolidList"/>
    <dgm:cxn modelId="{A4F1FC1A-E4CC-4822-9314-509C5B9DF378}" type="presParOf" srcId="{097CFBD7-B511-4CA4-83D8-0094767F1683}" destId="{34574B1A-2089-4965-B443-131ABD37A076}" srcOrd="3" destOrd="0" presId="urn:microsoft.com/office/officeart/2018/2/layout/IconVerticalSolidList"/>
    <dgm:cxn modelId="{9D2A7C3C-450E-4997-9026-DFD166498D56}" type="presParOf" srcId="{8C3C15E3-B4D9-455D-A302-FCC49370104B}" destId="{6DA05C32-F895-43FF-B9E0-18CD6EBCC133}" srcOrd="3" destOrd="0" presId="urn:microsoft.com/office/officeart/2018/2/layout/IconVerticalSolidList"/>
    <dgm:cxn modelId="{1E3C0723-1A72-44AC-8C73-4C382AE72AD0}" type="presParOf" srcId="{8C3C15E3-B4D9-455D-A302-FCC49370104B}" destId="{E45A7B2A-D7F2-41F4-9579-B55ED3F59FB1}" srcOrd="4" destOrd="0" presId="urn:microsoft.com/office/officeart/2018/2/layout/IconVerticalSolidList"/>
    <dgm:cxn modelId="{7622FFBB-2320-423D-B96F-1831D8E6E921}" type="presParOf" srcId="{E45A7B2A-D7F2-41F4-9579-B55ED3F59FB1}" destId="{FBF55F2A-9275-459A-BAEF-9EEA1AA08230}" srcOrd="0" destOrd="0" presId="urn:microsoft.com/office/officeart/2018/2/layout/IconVerticalSolidList"/>
    <dgm:cxn modelId="{D9305915-365E-486D-8502-C5AC888D0EB7}" type="presParOf" srcId="{E45A7B2A-D7F2-41F4-9579-B55ED3F59FB1}" destId="{2E46ABB3-C642-4C72-A8A7-01EFDFD5AA5E}" srcOrd="1" destOrd="0" presId="urn:microsoft.com/office/officeart/2018/2/layout/IconVerticalSolidList"/>
    <dgm:cxn modelId="{304A9B61-3CD3-4692-A2D6-34F4D3054EE0}" type="presParOf" srcId="{E45A7B2A-D7F2-41F4-9579-B55ED3F59FB1}" destId="{4996FA65-5F80-4B9E-B214-19986C887F62}" srcOrd="2" destOrd="0" presId="urn:microsoft.com/office/officeart/2018/2/layout/IconVerticalSolidList"/>
    <dgm:cxn modelId="{1AE83FCB-EB8A-45FD-AF29-002D1D762F36}" type="presParOf" srcId="{E45A7B2A-D7F2-41F4-9579-B55ED3F59FB1}" destId="{53AA346E-B468-40E2-B7AF-5225D7B08F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552E28-A6D2-4D88-8343-6D2C959CB704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2326B4E-BF1A-4D28-8FE5-09656A3C062B}">
      <dgm:prSet/>
      <dgm:spPr/>
      <dgm:t>
        <a:bodyPr/>
        <a:lstStyle/>
        <a:p>
          <a:r>
            <a:rPr lang="en-US"/>
            <a:t>Key Theorists:</a:t>
          </a:r>
        </a:p>
      </dgm:t>
    </dgm:pt>
    <dgm:pt modelId="{BEADD19F-63FA-4F60-BEA5-341A7ED6DB7B}" type="parTrans" cxnId="{28091346-88BE-4E11-A850-78F0AE2D3ADD}">
      <dgm:prSet/>
      <dgm:spPr/>
      <dgm:t>
        <a:bodyPr/>
        <a:lstStyle/>
        <a:p>
          <a:endParaRPr lang="en-US"/>
        </a:p>
      </dgm:t>
    </dgm:pt>
    <dgm:pt modelId="{20E4E7F3-E99A-4F1A-BA5A-1C876A7C9F8B}" type="sibTrans" cxnId="{28091346-88BE-4E11-A850-78F0AE2D3ADD}">
      <dgm:prSet/>
      <dgm:spPr/>
      <dgm:t>
        <a:bodyPr/>
        <a:lstStyle/>
        <a:p>
          <a:endParaRPr lang="en-US"/>
        </a:p>
      </dgm:t>
    </dgm:pt>
    <dgm:pt modelId="{92FEC836-9E30-433D-B2D8-18C20524A1B7}">
      <dgm:prSet/>
      <dgm:spPr/>
      <dgm:t>
        <a:bodyPr/>
        <a:lstStyle/>
        <a:p>
          <a:r>
            <a:rPr lang="en-US"/>
            <a:t>–Jean Piaget – cognitiveadaptation</a:t>
          </a:r>
        </a:p>
      </dgm:t>
    </dgm:pt>
    <dgm:pt modelId="{FD7D6F1C-864C-43F7-8186-AF2A5C865E5D}" type="parTrans" cxnId="{88E1AEA8-C0D1-4ABB-B163-BFF9C5AE84E3}">
      <dgm:prSet/>
      <dgm:spPr/>
      <dgm:t>
        <a:bodyPr/>
        <a:lstStyle/>
        <a:p>
          <a:endParaRPr lang="en-US"/>
        </a:p>
      </dgm:t>
    </dgm:pt>
    <dgm:pt modelId="{BCD6D5A3-BC7E-43ED-98B1-0C10B5FDEF24}" type="sibTrans" cxnId="{88E1AEA8-C0D1-4ABB-B163-BFF9C5AE84E3}">
      <dgm:prSet/>
      <dgm:spPr/>
      <dgm:t>
        <a:bodyPr/>
        <a:lstStyle/>
        <a:p>
          <a:endParaRPr lang="en-US"/>
        </a:p>
      </dgm:t>
    </dgm:pt>
    <dgm:pt modelId="{C0E19139-0343-4453-A7C0-0B3D3C3F2DAA}">
      <dgm:prSet/>
      <dgm:spPr/>
      <dgm:t>
        <a:bodyPr/>
        <a:lstStyle/>
        <a:p>
          <a:r>
            <a:rPr lang="en-US"/>
            <a:t>–Lev Vygotsky – socialinteraction &amp; ZPD</a:t>
          </a:r>
        </a:p>
      </dgm:t>
    </dgm:pt>
    <dgm:pt modelId="{9DDD8681-364B-41CF-9C8F-ACD2BE012D85}" type="parTrans" cxnId="{561AAA19-6103-4098-8862-941C30F9239D}">
      <dgm:prSet/>
      <dgm:spPr/>
      <dgm:t>
        <a:bodyPr/>
        <a:lstStyle/>
        <a:p>
          <a:endParaRPr lang="en-US"/>
        </a:p>
      </dgm:t>
    </dgm:pt>
    <dgm:pt modelId="{301D9BD1-F337-414E-A5F1-BD9667F5D245}" type="sibTrans" cxnId="{561AAA19-6103-4098-8862-941C30F9239D}">
      <dgm:prSet/>
      <dgm:spPr/>
      <dgm:t>
        <a:bodyPr/>
        <a:lstStyle/>
        <a:p>
          <a:endParaRPr lang="en-US"/>
        </a:p>
      </dgm:t>
    </dgm:pt>
    <dgm:pt modelId="{F067C421-CCA1-4FE6-8A53-A364354BF4BE}">
      <dgm:prSet/>
      <dgm:spPr/>
      <dgm:t>
        <a:bodyPr/>
        <a:lstStyle/>
        <a:p>
          <a:r>
            <a:rPr lang="en-US"/>
            <a:t>–Jerome Bruner – discoverylearning</a:t>
          </a:r>
        </a:p>
      </dgm:t>
    </dgm:pt>
    <dgm:pt modelId="{7C234A75-33BF-4D99-817F-776290ED85FE}" type="parTrans" cxnId="{07B9C9E4-25EB-43BA-9C83-4BBB32F375C5}">
      <dgm:prSet/>
      <dgm:spPr/>
      <dgm:t>
        <a:bodyPr/>
        <a:lstStyle/>
        <a:p>
          <a:endParaRPr lang="en-US"/>
        </a:p>
      </dgm:t>
    </dgm:pt>
    <dgm:pt modelId="{0D33DD21-C627-4C48-86B0-BE50E628FEA5}" type="sibTrans" cxnId="{07B9C9E4-25EB-43BA-9C83-4BBB32F375C5}">
      <dgm:prSet/>
      <dgm:spPr/>
      <dgm:t>
        <a:bodyPr/>
        <a:lstStyle/>
        <a:p>
          <a:endParaRPr lang="en-US"/>
        </a:p>
      </dgm:t>
    </dgm:pt>
    <dgm:pt modelId="{A3223B2B-7CEE-4876-BF64-AE32FFA26F6B}" type="pres">
      <dgm:prSet presAssocID="{55552E28-A6D2-4D88-8343-6D2C959CB704}" presName="outerComposite" presStyleCnt="0">
        <dgm:presLayoutVars>
          <dgm:chMax val="5"/>
          <dgm:dir/>
          <dgm:resizeHandles val="exact"/>
        </dgm:presLayoutVars>
      </dgm:prSet>
      <dgm:spPr/>
    </dgm:pt>
    <dgm:pt modelId="{D4C42E28-52C9-46E4-93E2-204002DFEB7B}" type="pres">
      <dgm:prSet presAssocID="{55552E28-A6D2-4D88-8343-6D2C959CB704}" presName="dummyMaxCanvas" presStyleCnt="0">
        <dgm:presLayoutVars/>
      </dgm:prSet>
      <dgm:spPr/>
    </dgm:pt>
    <dgm:pt modelId="{6D5C8457-72B2-49D7-BC4A-BC4C73E8AB80}" type="pres">
      <dgm:prSet presAssocID="{55552E28-A6D2-4D88-8343-6D2C959CB704}" presName="FourNodes_1" presStyleLbl="node1" presStyleIdx="0" presStyleCnt="4">
        <dgm:presLayoutVars>
          <dgm:bulletEnabled val="1"/>
        </dgm:presLayoutVars>
      </dgm:prSet>
      <dgm:spPr/>
    </dgm:pt>
    <dgm:pt modelId="{3CD3E3A3-8D9B-43AA-8558-9FF99EC0BC5E}" type="pres">
      <dgm:prSet presAssocID="{55552E28-A6D2-4D88-8343-6D2C959CB704}" presName="FourNodes_2" presStyleLbl="node1" presStyleIdx="1" presStyleCnt="4">
        <dgm:presLayoutVars>
          <dgm:bulletEnabled val="1"/>
        </dgm:presLayoutVars>
      </dgm:prSet>
      <dgm:spPr/>
    </dgm:pt>
    <dgm:pt modelId="{636AE1D3-2DEE-457B-A5D1-26B478EEF024}" type="pres">
      <dgm:prSet presAssocID="{55552E28-A6D2-4D88-8343-6D2C959CB704}" presName="FourNodes_3" presStyleLbl="node1" presStyleIdx="2" presStyleCnt="4">
        <dgm:presLayoutVars>
          <dgm:bulletEnabled val="1"/>
        </dgm:presLayoutVars>
      </dgm:prSet>
      <dgm:spPr/>
    </dgm:pt>
    <dgm:pt modelId="{8AE69369-E18F-463B-99CA-13D6B448082B}" type="pres">
      <dgm:prSet presAssocID="{55552E28-A6D2-4D88-8343-6D2C959CB704}" presName="FourNodes_4" presStyleLbl="node1" presStyleIdx="3" presStyleCnt="4">
        <dgm:presLayoutVars>
          <dgm:bulletEnabled val="1"/>
        </dgm:presLayoutVars>
      </dgm:prSet>
      <dgm:spPr/>
    </dgm:pt>
    <dgm:pt modelId="{1E4DF5A7-C042-47CB-859D-EB4FA685597A}" type="pres">
      <dgm:prSet presAssocID="{55552E28-A6D2-4D88-8343-6D2C959CB704}" presName="FourConn_1-2" presStyleLbl="fgAccFollowNode1" presStyleIdx="0" presStyleCnt="3">
        <dgm:presLayoutVars>
          <dgm:bulletEnabled val="1"/>
        </dgm:presLayoutVars>
      </dgm:prSet>
      <dgm:spPr/>
    </dgm:pt>
    <dgm:pt modelId="{CC2EABED-DC4D-4709-8284-8F97AF159B3C}" type="pres">
      <dgm:prSet presAssocID="{55552E28-A6D2-4D88-8343-6D2C959CB704}" presName="FourConn_2-3" presStyleLbl="fgAccFollowNode1" presStyleIdx="1" presStyleCnt="3">
        <dgm:presLayoutVars>
          <dgm:bulletEnabled val="1"/>
        </dgm:presLayoutVars>
      </dgm:prSet>
      <dgm:spPr/>
    </dgm:pt>
    <dgm:pt modelId="{133D8EF4-AED1-432B-82B3-A0B564B08F19}" type="pres">
      <dgm:prSet presAssocID="{55552E28-A6D2-4D88-8343-6D2C959CB704}" presName="FourConn_3-4" presStyleLbl="fgAccFollowNode1" presStyleIdx="2" presStyleCnt="3">
        <dgm:presLayoutVars>
          <dgm:bulletEnabled val="1"/>
        </dgm:presLayoutVars>
      </dgm:prSet>
      <dgm:spPr/>
    </dgm:pt>
    <dgm:pt modelId="{30C2866E-EEEB-45ED-A9F0-EAC94CF83562}" type="pres">
      <dgm:prSet presAssocID="{55552E28-A6D2-4D88-8343-6D2C959CB704}" presName="FourNodes_1_text" presStyleLbl="node1" presStyleIdx="3" presStyleCnt="4">
        <dgm:presLayoutVars>
          <dgm:bulletEnabled val="1"/>
        </dgm:presLayoutVars>
      </dgm:prSet>
      <dgm:spPr/>
    </dgm:pt>
    <dgm:pt modelId="{5F7E879E-7310-44DB-9A42-08D275D56AF7}" type="pres">
      <dgm:prSet presAssocID="{55552E28-A6D2-4D88-8343-6D2C959CB704}" presName="FourNodes_2_text" presStyleLbl="node1" presStyleIdx="3" presStyleCnt="4">
        <dgm:presLayoutVars>
          <dgm:bulletEnabled val="1"/>
        </dgm:presLayoutVars>
      </dgm:prSet>
      <dgm:spPr/>
    </dgm:pt>
    <dgm:pt modelId="{E9FAD03C-6B51-419F-86AD-9BB26EAD5084}" type="pres">
      <dgm:prSet presAssocID="{55552E28-A6D2-4D88-8343-6D2C959CB704}" presName="FourNodes_3_text" presStyleLbl="node1" presStyleIdx="3" presStyleCnt="4">
        <dgm:presLayoutVars>
          <dgm:bulletEnabled val="1"/>
        </dgm:presLayoutVars>
      </dgm:prSet>
      <dgm:spPr/>
    </dgm:pt>
    <dgm:pt modelId="{25C03A9F-A238-4C23-B0CB-26862981C76A}" type="pres">
      <dgm:prSet presAssocID="{55552E28-A6D2-4D88-8343-6D2C959CB70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B32D617-897E-4568-A621-BEAC0067182E}" type="presOf" srcId="{20E4E7F3-E99A-4F1A-BA5A-1C876A7C9F8B}" destId="{1E4DF5A7-C042-47CB-859D-EB4FA685597A}" srcOrd="0" destOrd="0" presId="urn:microsoft.com/office/officeart/2005/8/layout/vProcess5"/>
    <dgm:cxn modelId="{561AAA19-6103-4098-8862-941C30F9239D}" srcId="{55552E28-A6D2-4D88-8343-6D2C959CB704}" destId="{C0E19139-0343-4453-A7C0-0B3D3C3F2DAA}" srcOrd="2" destOrd="0" parTransId="{9DDD8681-364B-41CF-9C8F-ACD2BE012D85}" sibTransId="{301D9BD1-F337-414E-A5F1-BD9667F5D245}"/>
    <dgm:cxn modelId="{F5C83862-E1A4-4AA2-9BE8-EF26CEA2DB46}" type="presOf" srcId="{92FEC836-9E30-433D-B2D8-18C20524A1B7}" destId="{5F7E879E-7310-44DB-9A42-08D275D56AF7}" srcOrd="1" destOrd="0" presId="urn:microsoft.com/office/officeart/2005/8/layout/vProcess5"/>
    <dgm:cxn modelId="{41B74242-77C4-4636-8204-857295E1E0A6}" type="presOf" srcId="{92FEC836-9E30-433D-B2D8-18C20524A1B7}" destId="{3CD3E3A3-8D9B-43AA-8558-9FF99EC0BC5E}" srcOrd="0" destOrd="0" presId="urn:microsoft.com/office/officeart/2005/8/layout/vProcess5"/>
    <dgm:cxn modelId="{28091346-88BE-4E11-A850-78F0AE2D3ADD}" srcId="{55552E28-A6D2-4D88-8343-6D2C959CB704}" destId="{C2326B4E-BF1A-4D28-8FE5-09656A3C062B}" srcOrd="0" destOrd="0" parTransId="{BEADD19F-63FA-4F60-BEA5-341A7ED6DB7B}" sibTransId="{20E4E7F3-E99A-4F1A-BA5A-1C876A7C9F8B}"/>
    <dgm:cxn modelId="{D660F466-9C91-4F35-971A-565F0C7A8282}" type="presOf" srcId="{BCD6D5A3-BC7E-43ED-98B1-0C10B5FDEF24}" destId="{CC2EABED-DC4D-4709-8284-8F97AF159B3C}" srcOrd="0" destOrd="0" presId="urn:microsoft.com/office/officeart/2005/8/layout/vProcess5"/>
    <dgm:cxn modelId="{B92F8581-6C6C-4D07-95B6-267B81A91A0D}" type="presOf" srcId="{F067C421-CCA1-4FE6-8A53-A364354BF4BE}" destId="{25C03A9F-A238-4C23-B0CB-26862981C76A}" srcOrd="1" destOrd="0" presId="urn:microsoft.com/office/officeart/2005/8/layout/vProcess5"/>
    <dgm:cxn modelId="{4838F79B-4BEF-451E-A78A-6279CCE8A851}" type="presOf" srcId="{C2326B4E-BF1A-4D28-8FE5-09656A3C062B}" destId="{30C2866E-EEEB-45ED-A9F0-EAC94CF83562}" srcOrd="1" destOrd="0" presId="urn:microsoft.com/office/officeart/2005/8/layout/vProcess5"/>
    <dgm:cxn modelId="{6D7C5D9F-B9C5-4D1D-B8BD-E63E57EA0661}" type="presOf" srcId="{55552E28-A6D2-4D88-8343-6D2C959CB704}" destId="{A3223B2B-7CEE-4876-BF64-AE32FFA26F6B}" srcOrd="0" destOrd="0" presId="urn:microsoft.com/office/officeart/2005/8/layout/vProcess5"/>
    <dgm:cxn modelId="{A07041A8-8ECB-4DD7-8359-4E8F46CCFBB3}" type="presOf" srcId="{C2326B4E-BF1A-4D28-8FE5-09656A3C062B}" destId="{6D5C8457-72B2-49D7-BC4A-BC4C73E8AB80}" srcOrd="0" destOrd="0" presId="urn:microsoft.com/office/officeart/2005/8/layout/vProcess5"/>
    <dgm:cxn modelId="{88E1AEA8-C0D1-4ABB-B163-BFF9C5AE84E3}" srcId="{55552E28-A6D2-4D88-8343-6D2C959CB704}" destId="{92FEC836-9E30-433D-B2D8-18C20524A1B7}" srcOrd="1" destOrd="0" parTransId="{FD7D6F1C-864C-43F7-8186-AF2A5C865E5D}" sibTransId="{BCD6D5A3-BC7E-43ED-98B1-0C10B5FDEF24}"/>
    <dgm:cxn modelId="{14293BB1-6683-401B-92BB-30163145ADEE}" type="presOf" srcId="{F067C421-CCA1-4FE6-8A53-A364354BF4BE}" destId="{8AE69369-E18F-463B-99CA-13D6B448082B}" srcOrd="0" destOrd="0" presId="urn:microsoft.com/office/officeart/2005/8/layout/vProcess5"/>
    <dgm:cxn modelId="{B2AB4BC1-A67D-40B3-B811-88BA156BA1D6}" type="presOf" srcId="{301D9BD1-F337-414E-A5F1-BD9667F5D245}" destId="{133D8EF4-AED1-432B-82B3-A0B564B08F19}" srcOrd="0" destOrd="0" presId="urn:microsoft.com/office/officeart/2005/8/layout/vProcess5"/>
    <dgm:cxn modelId="{B1DD3CD7-C773-45C1-AFB6-ECC1400E20DB}" type="presOf" srcId="{C0E19139-0343-4453-A7C0-0B3D3C3F2DAA}" destId="{E9FAD03C-6B51-419F-86AD-9BB26EAD5084}" srcOrd="1" destOrd="0" presId="urn:microsoft.com/office/officeart/2005/8/layout/vProcess5"/>
    <dgm:cxn modelId="{F61E55DC-6974-4DBB-974C-D207FFE020DF}" type="presOf" srcId="{C0E19139-0343-4453-A7C0-0B3D3C3F2DAA}" destId="{636AE1D3-2DEE-457B-A5D1-26B478EEF024}" srcOrd="0" destOrd="0" presId="urn:microsoft.com/office/officeart/2005/8/layout/vProcess5"/>
    <dgm:cxn modelId="{07B9C9E4-25EB-43BA-9C83-4BBB32F375C5}" srcId="{55552E28-A6D2-4D88-8343-6D2C959CB704}" destId="{F067C421-CCA1-4FE6-8A53-A364354BF4BE}" srcOrd="3" destOrd="0" parTransId="{7C234A75-33BF-4D99-817F-776290ED85FE}" sibTransId="{0D33DD21-C627-4C48-86B0-BE50E628FEA5}"/>
    <dgm:cxn modelId="{7F0AFD07-2D2B-4C8D-8205-BA7349B47856}" type="presParOf" srcId="{A3223B2B-7CEE-4876-BF64-AE32FFA26F6B}" destId="{D4C42E28-52C9-46E4-93E2-204002DFEB7B}" srcOrd="0" destOrd="0" presId="urn:microsoft.com/office/officeart/2005/8/layout/vProcess5"/>
    <dgm:cxn modelId="{CAC2CA74-5E7C-4A86-8305-2D9F0CBA429F}" type="presParOf" srcId="{A3223B2B-7CEE-4876-BF64-AE32FFA26F6B}" destId="{6D5C8457-72B2-49D7-BC4A-BC4C73E8AB80}" srcOrd="1" destOrd="0" presId="urn:microsoft.com/office/officeart/2005/8/layout/vProcess5"/>
    <dgm:cxn modelId="{7A7B71F0-F133-40D3-99DF-497CBEE59D2C}" type="presParOf" srcId="{A3223B2B-7CEE-4876-BF64-AE32FFA26F6B}" destId="{3CD3E3A3-8D9B-43AA-8558-9FF99EC0BC5E}" srcOrd="2" destOrd="0" presId="urn:microsoft.com/office/officeart/2005/8/layout/vProcess5"/>
    <dgm:cxn modelId="{20A73117-8F79-4301-9638-277F7C4BD426}" type="presParOf" srcId="{A3223B2B-7CEE-4876-BF64-AE32FFA26F6B}" destId="{636AE1D3-2DEE-457B-A5D1-26B478EEF024}" srcOrd="3" destOrd="0" presId="urn:microsoft.com/office/officeart/2005/8/layout/vProcess5"/>
    <dgm:cxn modelId="{EDE025FA-35D0-430C-90F6-34BAD8FBA7BC}" type="presParOf" srcId="{A3223B2B-7CEE-4876-BF64-AE32FFA26F6B}" destId="{8AE69369-E18F-463B-99CA-13D6B448082B}" srcOrd="4" destOrd="0" presId="urn:microsoft.com/office/officeart/2005/8/layout/vProcess5"/>
    <dgm:cxn modelId="{8480E890-EC6A-4FDF-ADD1-A482809B67D4}" type="presParOf" srcId="{A3223B2B-7CEE-4876-BF64-AE32FFA26F6B}" destId="{1E4DF5A7-C042-47CB-859D-EB4FA685597A}" srcOrd="5" destOrd="0" presId="urn:microsoft.com/office/officeart/2005/8/layout/vProcess5"/>
    <dgm:cxn modelId="{583A51DC-F096-45E3-9E78-E0639C419689}" type="presParOf" srcId="{A3223B2B-7CEE-4876-BF64-AE32FFA26F6B}" destId="{CC2EABED-DC4D-4709-8284-8F97AF159B3C}" srcOrd="6" destOrd="0" presId="urn:microsoft.com/office/officeart/2005/8/layout/vProcess5"/>
    <dgm:cxn modelId="{AE8DD3C0-4C86-4F4B-97D9-8FF39CC2BA82}" type="presParOf" srcId="{A3223B2B-7CEE-4876-BF64-AE32FFA26F6B}" destId="{133D8EF4-AED1-432B-82B3-A0B564B08F19}" srcOrd="7" destOrd="0" presId="urn:microsoft.com/office/officeart/2005/8/layout/vProcess5"/>
    <dgm:cxn modelId="{F5867D14-B13F-4828-A25D-FD45DE051E9F}" type="presParOf" srcId="{A3223B2B-7CEE-4876-BF64-AE32FFA26F6B}" destId="{30C2866E-EEEB-45ED-A9F0-EAC94CF83562}" srcOrd="8" destOrd="0" presId="urn:microsoft.com/office/officeart/2005/8/layout/vProcess5"/>
    <dgm:cxn modelId="{266BD23A-50B7-41A8-8706-6FD3611890D4}" type="presParOf" srcId="{A3223B2B-7CEE-4876-BF64-AE32FFA26F6B}" destId="{5F7E879E-7310-44DB-9A42-08D275D56AF7}" srcOrd="9" destOrd="0" presId="urn:microsoft.com/office/officeart/2005/8/layout/vProcess5"/>
    <dgm:cxn modelId="{C336AFFC-3142-4DAE-9E71-1392586819F2}" type="presParOf" srcId="{A3223B2B-7CEE-4876-BF64-AE32FFA26F6B}" destId="{E9FAD03C-6B51-419F-86AD-9BB26EAD5084}" srcOrd="10" destOrd="0" presId="urn:microsoft.com/office/officeart/2005/8/layout/vProcess5"/>
    <dgm:cxn modelId="{0777B217-EC34-4952-8719-5EC1A9394515}" type="presParOf" srcId="{A3223B2B-7CEE-4876-BF64-AE32FFA26F6B}" destId="{25C03A9F-A238-4C23-B0CB-26862981C76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CA2B818-D600-4706-B2B9-3115DEF65EF1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8452BC6-6302-450B-B0E2-2C4D267BC1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–Turnover statistics</a:t>
          </a:r>
        </a:p>
      </dgm:t>
    </dgm:pt>
    <dgm:pt modelId="{CA179F26-79F4-4869-BC44-E38CA096ED65}" type="parTrans" cxnId="{F8015F4B-70A7-4B99-BD0A-39E2AA9CC5AC}">
      <dgm:prSet/>
      <dgm:spPr/>
      <dgm:t>
        <a:bodyPr/>
        <a:lstStyle/>
        <a:p>
          <a:endParaRPr lang="en-US"/>
        </a:p>
      </dgm:t>
    </dgm:pt>
    <dgm:pt modelId="{E0CEA44B-7675-4CA1-994D-1526BDCA1334}" type="sibTrans" cxnId="{F8015F4B-70A7-4B99-BD0A-39E2AA9CC5A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D05DC2F-243C-475B-B058-85789ECAC00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–Successful circle entries</a:t>
          </a:r>
        </a:p>
      </dgm:t>
    </dgm:pt>
    <dgm:pt modelId="{5C78EAF2-5E5D-4E3D-A73F-3A293E37FC7D}" type="parTrans" cxnId="{6915750B-9076-4894-996A-FC36E9888364}">
      <dgm:prSet/>
      <dgm:spPr/>
      <dgm:t>
        <a:bodyPr/>
        <a:lstStyle/>
        <a:p>
          <a:endParaRPr lang="en-US"/>
        </a:p>
      </dgm:t>
    </dgm:pt>
    <dgm:pt modelId="{825819E5-32CE-47DD-96F6-EA084ACF7867}" type="sibTrans" cxnId="{6915750B-9076-4894-996A-FC36E988836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3F50AB9-4A07-433C-987C-398D255070D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–Shooting decision quality</a:t>
          </a:r>
        </a:p>
      </dgm:t>
    </dgm:pt>
    <dgm:pt modelId="{B4240EC8-31F1-467A-BD80-CD5B8D96663B}" type="parTrans" cxnId="{D8D2F7DB-F882-4D99-B74A-6ADEEACB7797}">
      <dgm:prSet/>
      <dgm:spPr/>
      <dgm:t>
        <a:bodyPr/>
        <a:lstStyle/>
        <a:p>
          <a:endParaRPr lang="en-US"/>
        </a:p>
      </dgm:t>
    </dgm:pt>
    <dgm:pt modelId="{3287DD5E-5525-489A-91BF-260B284DC040}" type="sibTrans" cxnId="{D8D2F7DB-F882-4D99-B74A-6ADEEACB779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488D3E5-7C2E-4036-9332-334B4E80615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–Player reflection logs</a:t>
          </a:r>
        </a:p>
      </dgm:t>
    </dgm:pt>
    <dgm:pt modelId="{4135DF0F-D13B-42A9-AE26-5B5A04745856}" type="parTrans" cxnId="{32EC6F17-C0D4-4C1E-9C8D-AC4D425FAFAB}">
      <dgm:prSet/>
      <dgm:spPr/>
      <dgm:t>
        <a:bodyPr/>
        <a:lstStyle/>
        <a:p>
          <a:endParaRPr lang="en-US"/>
        </a:p>
      </dgm:t>
    </dgm:pt>
    <dgm:pt modelId="{D6DFB4B9-FABB-4123-8743-27E25EDA631B}" type="sibTrans" cxnId="{32EC6F17-C0D4-4C1E-9C8D-AC4D425FAFA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D7900CD-4C23-4AE2-9D44-3E460C7B7B4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Coach observation sheets</a:t>
          </a:r>
        </a:p>
      </dgm:t>
    </dgm:pt>
    <dgm:pt modelId="{861CAF22-0591-4BE9-A651-DC15281424A0}" type="parTrans" cxnId="{F22549D1-165C-471E-9E27-9E9A1F5B2C74}">
      <dgm:prSet/>
      <dgm:spPr/>
      <dgm:t>
        <a:bodyPr/>
        <a:lstStyle/>
        <a:p>
          <a:endParaRPr lang="en-US"/>
        </a:p>
      </dgm:t>
    </dgm:pt>
    <dgm:pt modelId="{9E40C5AB-B290-46DD-8F1D-E47C4AFCA360}" type="sibTrans" cxnId="{F22549D1-165C-471E-9E27-9E9A1F5B2C74}">
      <dgm:prSet/>
      <dgm:spPr/>
      <dgm:t>
        <a:bodyPr/>
        <a:lstStyle/>
        <a:p>
          <a:endParaRPr lang="en-US"/>
        </a:p>
      </dgm:t>
    </dgm:pt>
    <dgm:pt modelId="{9D614DEC-982E-4D5E-9910-FF0FDADD0E6B}" type="pres">
      <dgm:prSet presAssocID="{8CA2B818-D600-4706-B2B9-3115DEF65EF1}" presName="root" presStyleCnt="0">
        <dgm:presLayoutVars>
          <dgm:dir/>
          <dgm:resizeHandles val="exact"/>
        </dgm:presLayoutVars>
      </dgm:prSet>
      <dgm:spPr/>
    </dgm:pt>
    <dgm:pt modelId="{FB0B690C-6A69-492E-86D0-AFAF34330565}" type="pres">
      <dgm:prSet presAssocID="{8CA2B818-D600-4706-B2B9-3115DEF65EF1}" presName="container" presStyleCnt="0">
        <dgm:presLayoutVars>
          <dgm:dir/>
          <dgm:resizeHandles val="exact"/>
        </dgm:presLayoutVars>
      </dgm:prSet>
      <dgm:spPr/>
    </dgm:pt>
    <dgm:pt modelId="{A24561CE-3BE2-4372-88DF-80195A774CE5}" type="pres">
      <dgm:prSet presAssocID="{68452BC6-6302-450B-B0E2-2C4D267BC1A1}" presName="compNode" presStyleCnt="0"/>
      <dgm:spPr/>
    </dgm:pt>
    <dgm:pt modelId="{850C2CB4-79E5-4D44-8FE7-C0B3C8725221}" type="pres">
      <dgm:prSet presAssocID="{68452BC6-6302-450B-B0E2-2C4D267BC1A1}" presName="iconBgRect" presStyleLbl="bgShp" presStyleIdx="0" presStyleCnt="5"/>
      <dgm:spPr/>
    </dgm:pt>
    <dgm:pt modelId="{536E09E9-1FAE-4A8B-BB1F-2C0C060D1361}" type="pres">
      <dgm:prSet presAssocID="{68452BC6-6302-450B-B0E2-2C4D267BC1A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EFDFE162-A36C-4246-8BA4-F159B45A4F15}" type="pres">
      <dgm:prSet presAssocID="{68452BC6-6302-450B-B0E2-2C4D267BC1A1}" presName="spaceRect" presStyleCnt="0"/>
      <dgm:spPr/>
    </dgm:pt>
    <dgm:pt modelId="{BEDD579C-A288-4D0C-A9D6-EBBA630F5AAE}" type="pres">
      <dgm:prSet presAssocID="{68452BC6-6302-450B-B0E2-2C4D267BC1A1}" presName="textRect" presStyleLbl="revTx" presStyleIdx="0" presStyleCnt="5">
        <dgm:presLayoutVars>
          <dgm:chMax val="1"/>
          <dgm:chPref val="1"/>
        </dgm:presLayoutVars>
      </dgm:prSet>
      <dgm:spPr/>
    </dgm:pt>
    <dgm:pt modelId="{D30B78EE-E8F4-4382-8AE0-F5283FD90E8E}" type="pres">
      <dgm:prSet presAssocID="{E0CEA44B-7675-4CA1-994D-1526BDCA1334}" presName="sibTrans" presStyleLbl="sibTrans2D1" presStyleIdx="0" presStyleCnt="0"/>
      <dgm:spPr/>
    </dgm:pt>
    <dgm:pt modelId="{666E51A6-5F58-40CF-B194-1489909864AD}" type="pres">
      <dgm:prSet presAssocID="{1D05DC2F-243C-475B-B058-85789ECAC00F}" presName="compNode" presStyleCnt="0"/>
      <dgm:spPr/>
    </dgm:pt>
    <dgm:pt modelId="{8EC6B7B9-F310-49D5-89E3-98B581FB85CA}" type="pres">
      <dgm:prSet presAssocID="{1D05DC2F-243C-475B-B058-85789ECAC00F}" presName="iconBgRect" presStyleLbl="bgShp" presStyleIdx="1" presStyleCnt="5"/>
      <dgm:spPr/>
    </dgm:pt>
    <dgm:pt modelId="{E3C4E076-43A2-4E69-84E4-A30D8E6363B1}" type="pres">
      <dgm:prSet presAssocID="{1D05DC2F-243C-475B-B058-85789ECAC00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6579894-F80C-4FC8-817A-A670097E4F37}" type="pres">
      <dgm:prSet presAssocID="{1D05DC2F-243C-475B-B058-85789ECAC00F}" presName="spaceRect" presStyleCnt="0"/>
      <dgm:spPr/>
    </dgm:pt>
    <dgm:pt modelId="{E0A9686C-98CD-4AA9-A2BF-E5B8999BA41D}" type="pres">
      <dgm:prSet presAssocID="{1D05DC2F-243C-475B-B058-85789ECAC00F}" presName="textRect" presStyleLbl="revTx" presStyleIdx="1" presStyleCnt="5">
        <dgm:presLayoutVars>
          <dgm:chMax val="1"/>
          <dgm:chPref val="1"/>
        </dgm:presLayoutVars>
      </dgm:prSet>
      <dgm:spPr/>
    </dgm:pt>
    <dgm:pt modelId="{DC030970-FE4C-485D-948D-32D917070672}" type="pres">
      <dgm:prSet presAssocID="{825819E5-32CE-47DD-96F6-EA084ACF7867}" presName="sibTrans" presStyleLbl="sibTrans2D1" presStyleIdx="0" presStyleCnt="0"/>
      <dgm:spPr/>
    </dgm:pt>
    <dgm:pt modelId="{E8E13246-1F0D-4461-B63F-91AB5DFCA044}" type="pres">
      <dgm:prSet presAssocID="{93F50AB9-4A07-433C-987C-398D255070DC}" presName="compNode" presStyleCnt="0"/>
      <dgm:spPr/>
    </dgm:pt>
    <dgm:pt modelId="{5AA06560-D512-466B-9FE7-951B3396B95E}" type="pres">
      <dgm:prSet presAssocID="{93F50AB9-4A07-433C-987C-398D255070DC}" presName="iconBgRect" presStyleLbl="bgShp" presStyleIdx="2" presStyleCnt="5"/>
      <dgm:spPr/>
    </dgm:pt>
    <dgm:pt modelId="{F8A380FD-4726-4F29-8BC5-1A121B0CC86B}" type="pres">
      <dgm:prSet presAssocID="{93F50AB9-4A07-433C-987C-398D255070D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5FC6780-BEEA-484A-B236-B6C207BBBD23}" type="pres">
      <dgm:prSet presAssocID="{93F50AB9-4A07-433C-987C-398D255070DC}" presName="spaceRect" presStyleCnt="0"/>
      <dgm:spPr/>
    </dgm:pt>
    <dgm:pt modelId="{B50AFF21-BE07-4B2D-AA79-426724F1C797}" type="pres">
      <dgm:prSet presAssocID="{93F50AB9-4A07-433C-987C-398D255070DC}" presName="textRect" presStyleLbl="revTx" presStyleIdx="2" presStyleCnt="5">
        <dgm:presLayoutVars>
          <dgm:chMax val="1"/>
          <dgm:chPref val="1"/>
        </dgm:presLayoutVars>
      </dgm:prSet>
      <dgm:spPr/>
    </dgm:pt>
    <dgm:pt modelId="{CEB835CD-B131-4697-8093-C86EA60EA869}" type="pres">
      <dgm:prSet presAssocID="{3287DD5E-5525-489A-91BF-260B284DC040}" presName="sibTrans" presStyleLbl="sibTrans2D1" presStyleIdx="0" presStyleCnt="0"/>
      <dgm:spPr/>
    </dgm:pt>
    <dgm:pt modelId="{AE39ECB3-904B-442C-84C8-3D6D029EE1F7}" type="pres">
      <dgm:prSet presAssocID="{8488D3E5-7C2E-4036-9332-334B4E806152}" presName="compNode" presStyleCnt="0"/>
      <dgm:spPr/>
    </dgm:pt>
    <dgm:pt modelId="{208E028D-6203-4EE1-8A7E-22ED4249A5CB}" type="pres">
      <dgm:prSet presAssocID="{8488D3E5-7C2E-4036-9332-334B4E806152}" presName="iconBgRect" presStyleLbl="bgShp" presStyleIdx="3" presStyleCnt="5"/>
      <dgm:spPr/>
    </dgm:pt>
    <dgm:pt modelId="{6E8C5B0A-A2E7-449F-8778-A9B6752049EE}" type="pres">
      <dgm:prSet presAssocID="{8488D3E5-7C2E-4036-9332-334B4E80615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43DBFF70-6371-41D5-9A35-00A318901B33}" type="pres">
      <dgm:prSet presAssocID="{8488D3E5-7C2E-4036-9332-334B4E806152}" presName="spaceRect" presStyleCnt="0"/>
      <dgm:spPr/>
    </dgm:pt>
    <dgm:pt modelId="{DF37B98A-1726-42ED-A90F-9E48C43CF8D6}" type="pres">
      <dgm:prSet presAssocID="{8488D3E5-7C2E-4036-9332-334B4E806152}" presName="textRect" presStyleLbl="revTx" presStyleIdx="3" presStyleCnt="5">
        <dgm:presLayoutVars>
          <dgm:chMax val="1"/>
          <dgm:chPref val="1"/>
        </dgm:presLayoutVars>
      </dgm:prSet>
      <dgm:spPr/>
    </dgm:pt>
    <dgm:pt modelId="{D8968F62-175E-4AB9-A63C-F23819A3A7AD}" type="pres">
      <dgm:prSet presAssocID="{D6DFB4B9-FABB-4123-8743-27E25EDA631B}" presName="sibTrans" presStyleLbl="sibTrans2D1" presStyleIdx="0" presStyleCnt="0"/>
      <dgm:spPr/>
    </dgm:pt>
    <dgm:pt modelId="{5FAED25D-AB6A-41D5-9952-FAF4CA16F23F}" type="pres">
      <dgm:prSet presAssocID="{9D7900CD-4C23-4AE2-9D44-3E460C7B7B4B}" presName="compNode" presStyleCnt="0"/>
      <dgm:spPr/>
    </dgm:pt>
    <dgm:pt modelId="{BAC1A2E1-0540-4915-BAA6-D6C14A3E0EF3}" type="pres">
      <dgm:prSet presAssocID="{9D7900CD-4C23-4AE2-9D44-3E460C7B7B4B}" presName="iconBgRect" presStyleLbl="bgShp" presStyleIdx="4" presStyleCnt="5"/>
      <dgm:spPr/>
    </dgm:pt>
    <dgm:pt modelId="{7571ACF9-EFC2-4840-BC8D-0AF1AB48BCCD}" type="pres">
      <dgm:prSet presAssocID="{9D7900CD-4C23-4AE2-9D44-3E460C7B7B4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8A3DE130-BD15-411C-A430-F31305BF2AB6}" type="pres">
      <dgm:prSet presAssocID="{9D7900CD-4C23-4AE2-9D44-3E460C7B7B4B}" presName="spaceRect" presStyleCnt="0"/>
      <dgm:spPr/>
    </dgm:pt>
    <dgm:pt modelId="{67F76E21-61FC-4CF2-9405-6F2001D11F64}" type="pres">
      <dgm:prSet presAssocID="{9D7900CD-4C23-4AE2-9D44-3E460C7B7B4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915750B-9076-4894-996A-FC36E9888364}" srcId="{8CA2B818-D600-4706-B2B9-3115DEF65EF1}" destId="{1D05DC2F-243C-475B-B058-85789ECAC00F}" srcOrd="1" destOrd="0" parTransId="{5C78EAF2-5E5D-4E3D-A73F-3A293E37FC7D}" sibTransId="{825819E5-32CE-47DD-96F6-EA084ACF7867}"/>
    <dgm:cxn modelId="{32EC6F17-C0D4-4C1E-9C8D-AC4D425FAFAB}" srcId="{8CA2B818-D600-4706-B2B9-3115DEF65EF1}" destId="{8488D3E5-7C2E-4036-9332-334B4E806152}" srcOrd="3" destOrd="0" parTransId="{4135DF0F-D13B-42A9-AE26-5B5A04745856}" sibTransId="{D6DFB4B9-FABB-4123-8743-27E25EDA631B}"/>
    <dgm:cxn modelId="{E49F305B-CF6D-49E2-97BA-801AF2161939}" type="presOf" srcId="{8CA2B818-D600-4706-B2B9-3115DEF65EF1}" destId="{9D614DEC-982E-4D5E-9910-FF0FDADD0E6B}" srcOrd="0" destOrd="0" presId="urn:microsoft.com/office/officeart/2018/2/layout/IconCircleList"/>
    <dgm:cxn modelId="{0428DB43-CF4B-499D-89F9-E6A90E3E2E8E}" type="presOf" srcId="{1D05DC2F-243C-475B-B058-85789ECAC00F}" destId="{E0A9686C-98CD-4AA9-A2BF-E5B8999BA41D}" srcOrd="0" destOrd="0" presId="urn:microsoft.com/office/officeart/2018/2/layout/IconCircleList"/>
    <dgm:cxn modelId="{27BAD768-B070-4E62-B754-8F214C21CD2E}" type="presOf" srcId="{9D7900CD-4C23-4AE2-9D44-3E460C7B7B4B}" destId="{67F76E21-61FC-4CF2-9405-6F2001D11F64}" srcOrd="0" destOrd="0" presId="urn:microsoft.com/office/officeart/2018/2/layout/IconCircleList"/>
    <dgm:cxn modelId="{F8015F4B-70A7-4B99-BD0A-39E2AA9CC5AC}" srcId="{8CA2B818-D600-4706-B2B9-3115DEF65EF1}" destId="{68452BC6-6302-450B-B0E2-2C4D267BC1A1}" srcOrd="0" destOrd="0" parTransId="{CA179F26-79F4-4869-BC44-E38CA096ED65}" sibTransId="{E0CEA44B-7675-4CA1-994D-1526BDCA1334}"/>
    <dgm:cxn modelId="{47E9BD74-9811-4897-88A1-D65A80526602}" type="presOf" srcId="{D6DFB4B9-FABB-4123-8743-27E25EDA631B}" destId="{D8968F62-175E-4AB9-A63C-F23819A3A7AD}" srcOrd="0" destOrd="0" presId="urn:microsoft.com/office/officeart/2018/2/layout/IconCircleList"/>
    <dgm:cxn modelId="{A08DDA57-6AF9-47FF-99B1-C14C4ADB4442}" type="presOf" srcId="{825819E5-32CE-47DD-96F6-EA084ACF7867}" destId="{DC030970-FE4C-485D-948D-32D917070672}" srcOrd="0" destOrd="0" presId="urn:microsoft.com/office/officeart/2018/2/layout/IconCircleList"/>
    <dgm:cxn modelId="{55874282-FE60-4D06-A433-E981742B3FA8}" type="presOf" srcId="{93F50AB9-4A07-433C-987C-398D255070DC}" destId="{B50AFF21-BE07-4B2D-AA79-426724F1C797}" srcOrd="0" destOrd="0" presId="urn:microsoft.com/office/officeart/2018/2/layout/IconCircleList"/>
    <dgm:cxn modelId="{749535C1-7DD8-413D-A411-1124A52FCCA4}" type="presOf" srcId="{68452BC6-6302-450B-B0E2-2C4D267BC1A1}" destId="{BEDD579C-A288-4D0C-A9D6-EBBA630F5AAE}" srcOrd="0" destOrd="0" presId="urn:microsoft.com/office/officeart/2018/2/layout/IconCircleList"/>
    <dgm:cxn modelId="{D6A709D0-9C4A-4BDC-B9A1-A7E973E8A751}" type="presOf" srcId="{8488D3E5-7C2E-4036-9332-334B4E806152}" destId="{DF37B98A-1726-42ED-A90F-9E48C43CF8D6}" srcOrd="0" destOrd="0" presId="urn:microsoft.com/office/officeart/2018/2/layout/IconCircleList"/>
    <dgm:cxn modelId="{F22549D1-165C-471E-9E27-9E9A1F5B2C74}" srcId="{8CA2B818-D600-4706-B2B9-3115DEF65EF1}" destId="{9D7900CD-4C23-4AE2-9D44-3E460C7B7B4B}" srcOrd="4" destOrd="0" parTransId="{861CAF22-0591-4BE9-A651-DC15281424A0}" sibTransId="{9E40C5AB-B290-46DD-8F1D-E47C4AFCA360}"/>
    <dgm:cxn modelId="{D8D2F7DB-F882-4D99-B74A-6ADEEACB7797}" srcId="{8CA2B818-D600-4706-B2B9-3115DEF65EF1}" destId="{93F50AB9-4A07-433C-987C-398D255070DC}" srcOrd="2" destOrd="0" parTransId="{B4240EC8-31F1-467A-BD80-CD5B8D96663B}" sibTransId="{3287DD5E-5525-489A-91BF-260B284DC040}"/>
    <dgm:cxn modelId="{EE9194E2-AF65-4A38-BFFC-3796F6FACBF0}" type="presOf" srcId="{E0CEA44B-7675-4CA1-994D-1526BDCA1334}" destId="{D30B78EE-E8F4-4382-8AE0-F5283FD90E8E}" srcOrd="0" destOrd="0" presId="urn:microsoft.com/office/officeart/2018/2/layout/IconCircleList"/>
    <dgm:cxn modelId="{5A18FAFF-A2E2-4034-A9B7-8532BEFCC14C}" type="presOf" srcId="{3287DD5E-5525-489A-91BF-260B284DC040}" destId="{CEB835CD-B131-4697-8093-C86EA60EA869}" srcOrd="0" destOrd="0" presId="urn:microsoft.com/office/officeart/2018/2/layout/IconCircleList"/>
    <dgm:cxn modelId="{CC68B5D5-0CA6-4318-B5F7-E867672CEEAD}" type="presParOf" srcId="{9D614DEC-982E-4D5E-9910-FF0FDADD0E6B}" destId="{FB0B690C-6A69-492E-86D0-AFAF34330565}" srcOrd="0" destOrd="0" presId="urn:microsoft.com/office/officeart/2018/2/layout/IconCircleList"/>
    <dgm:cxn modelId="{7B5B2F45-74A3-4D1C-AFEA-102773485CB7}" type="presParOf" srcId="{FB0B690C-6A69-492E-86D0-AFAF34330565}" destId="{A24561CE-3BE2-4372-88DF-80195A774CE5}" srcOrd="0" destOrd="0" presId="urn:microsoft.com/office/officeart/2018/2/layout/IconCircleList"/>
    <dgm:cxn modelId="{D97F498B-1596-4417-B695-EFB2F268FD88}" type="presParOf" srcId="{A24561CE-3BE2-4372-88DF-80195A774CE5}" destId="{850C2CB4-79E5-4D44-8FE7-C0B3C8725221}" srcOrd="0" destOrd="0" presId="urn:microsoft.com/office/officeart/2018/2/layout/IconCircleList"/>
    <dgm:cxn modelId="{04C3C40A-B7DE-4E75-9C66-5D61D85EE8E6}" type="presParOf" srcId="{A24561CE-3BE2-4372-88DF-80195A774CE5}" destId="{536E09E9-1FAE-4A8B-BB1F-2C0C060D1361}" srcOrd="1" destOrd="0" presId="urn:microsoft.com/office/officeart/2018/2/layout/IconCircleList"/>
    <dgm:cxn modelId="{D9FB983D-BBE8-40CB-BE1F-45B5022D9E85}" type="presParOf" srcId="{A24561CE-3BE2-4372-88DF-80195A774CE5}" destId="{EFDFE162-A36C-4246-8BA4-F159B45A4F15}" srcOrd="2" destOrd="0" presId="urn:microsoft.com/office/officeart/2018/2/layout/IconCircleList"/>
    <dgm:cxn modelId="{BD7F7F50-3214-46D7-AE0B-5C6CC049F43F}" type="presParOf" srcId="{A24561CE-3BE2-4372-88DF-80195A774CE5}" destId="{BEDD579C-A288-4D0C-A9D6-EBBA630F5AAE}" srcOrd="3" destOrd="0" presId="urn:microsoft.com/office/officeart/2018/2/layout/IconCircleList"/>
    <dgm:cxn modelId="{FD645036-4848-4B03-A5B3-316568ED6296}" type="presParOf" srcId="{FB0B690C-6A69-492E-86D0-AFAF34330565}" destId="{D30B78EE-E8F4-4382-8AE0-F5283FD90E8E}" srcOrd="1" destOrd="0" presId="urn:microsoft.com/office/officeart/2018/2/layout/IconCircleList"/>
    <dgm:cxn modelId="{628EB4E6-A4AC-4F59-98C3-3D017390DFC2}" type="presParOf" srcId="{FB0B690C-6A69-492E-86D0-AFAF34330565}" destId="{666E51A6-5F58-40CF-B194-1489909864AD}" srcOrd="2" destOrd="0" presId="urn:microsoft.com/office/officeart/2018/2/layout/IconCircleList"/>
    <dgm:cxn modelId="{BB3CC69F-FF7A-4D94-B570-48C9E2149F81}" type="presParOf" srcId="{666E51A6-5F58-40CF-B194-1489909864AD}" destId="{8EC6B7B9-F310-49D5-89E3-98B581FB85CA}" srcOrd="0" destOrd="0" presId="urn:microsoft.com/office/officeart/2018/2/layout/IconCircleList"/>
    <dgm:cxn modelId="{D938D56A-C12A-4358-ADBA-D058FEBB8D4D}" type="presParOf" srcId="{666E51A6-5F58-40CF-B194-1489909864AD}" destId="{E3C4E076-43A2-4E69-84E4-A30D8E6363B1}" srcOrd="1" destOrd="0" presId="urn:microsoft.com/office/officeart/2018/2/layout/IconCircleList"/>
    <dgm:cxn modelId="{C1E322D3-6BF3-4925-A0E2-60E2D54442FF}" type="presParOf" srcId="{666E51A6-5F58-40CF-B194-1489909864AD}" destId="{F6579894-F80C-4FC8-817A-A670097E4F37}" srcOrd="2" destOrd="0" presId="urn:microsoft.com/office/officeart/2018/2/layout/IconCircleList"/>
    <dgm:cxn modelId="{285E9534-30F4-449A-9C7C-7CC59349226E}" type="presParOf" srcId="{666E51A6-5F58-40CF-B194-1489909864AD}" destId="{E0A9686C-98CD-4AA9-A2BF-E5B8999BA41D}" srcOrd="3" destOrd="0" presId="urn:microsoft.com/office/officeart/2018/2/layout/IconCircleList"/>
    <dgm:cxn modelId="{6BC447EB-E762-4BD3-BCF6-D7050920F0A0}" type="presParOf" srcId="{FB0B690C-6A69-492E-86D0-AFAF34330565}" destId="{DC030970-FE4C-485D-948D-32D917070672}" srcOrd="3" destOrd="0" presId="urn:microsoft.com/office/officeart/2018/2/layout/IconCircleList"/>
    <dgm:cxn modelId="{AA6DEEC0-E9E8-476C-B1C6-3E257A94675A}" type="presParOf" srcId="{FB0B690C-6A69-492E-86D0-AFAF34330565}" destId="{E8E13246-1F0D-4461-B63F-91AB5DFCA044}" srcOrd="4" destOrd="0" presId="urn:microsoft.com/office/officeart/2018/2/layout/IconCircleList"/>
    <dgm:cxn modelId="{03D16F45-6608-4F89-BF7C-C5979B7F6BA5}" type="presParOf" srcId="{E8E13246-1F0D-4461-B63F-91AB5DFCA044}" destId="{5AA06560-D512-466B-9FE7-951B3396B95E}" srcOrd="0" destOrd="0" presId="urn:microsoft.com/office/officeart/2018/2/layout/IconCircleList"/>
    <dgm:cxn modelId="{460665A2-DAA4-445C-B470-1755BB94FBA6}" type="presParOf" srcId="{E8E13246-1F0D-4461-B63F-91AB5DFCA044}" destId="{F8A380FD-4726-4F29-8BC5-1A121B0CC86B}" srcOrd="1" destOrd="0" presId="urn:microsoft.com/office/officeart/2018/2/layout/IconCircleList"/>
    <dgm:cxn modelId="{4907B406-2E37-46CA-8E42-6DCA366E7CDD}" type="presParOf" srcId="{E8E13246-1F0D-4461-B63F-91AB5DFCA044}" destId="{85FC6780-BEEA-484A-B236-B6C207BBBD23}" srcOrd="2" destOrd="0" presId="urn:microsoft.com/office/officeart/2018/2/layout/IconCircleList"/>
    <dgm:cxn modelId="{070BEBA0-24FA-4879-BBB3-0EAC4BA5978C}" type="presParOf" srcId="{E8E13246-1F0D-4461-B63F-91AB5DFCA044}" destId="{B50AFF21-BE07-4B2D-AA79-426724F1C797}" srcOrd="3" destOrd="0" presId="urn:microsoft.com/office/officeart/2018/2/layout/IconCircleList"/>
    <dgm:cxn modelId="{8B7A7BD3-DA98-488E-B415-1F034F6FBFB8}" type="presParOf" srcId="{FB0B690C-6A69-492E-86D0-AFAF34330565}" destId="{CEB835CD-B131-4697-8093-C86EA60EA869}" srcOrd="5" destOrd="0" presId="urn:microsoft.com/office/officeart/2018/2/layout/IconCircleList"/>
    <dgm:cxn modelId="{92E38975-2E17-4E32-9DCE-13A68C649688}" type="presParOf" srcId="{FB0B690C-6A69-492E-86D0-AFAF34330565}" destId="{AE39ECB3-904B-442C-84C8-3D6D029EE1F7}" srcOrd="6" destOrd="0" presId="urn:microsoft.com/office/officeart/2018/2/layout/IconCircleList"/>
    <dgm:cxn modelId="{2919B7A3-A2A9-4EA1-A597-347673D8AE77}" type="presParOf" srcId="{AE39ECB3-904B-442C-84C8-3D6D029EE1F7}" destId="{208E028D-6203-4EE1-8A7E-22ED4249A5CB}" srcOrd="0" destOrd="0" presId="urn:microsoft.com/office/officeart/2018/2/layout/IconCircleList"/>
    <dgm:cxn modelId="{CC8F7F3A-D29F-4836-8BB6-5EF60D654F16}" type="presParOf" srcId="{AE39ECB3-904B-442C-84C8-3D6D029EE1F7}" destId="{6E8C5B0A-A2E7-449F-8778-A9B6752049EE}" srcOrd="1" destOrd="0" presId="urn:microsoft.com/office/officeart/2018/2/layout/IconCircleList"/>
    <dgm:cxn modelId="{2800E86D-310B-4651-948D-F2D1F4117E06}" type="presParOf" srcId="{AE39ECB3-904B-442C-84C8-3D6D029EE1F7}" destId="{43DBFF70-6371-41D5-9A35-00A318901B33}" srcOrd="2" destOrd="0" presId="urn:microsoft.com/office/officeart/2018/2/layout/IconCircleList"/>
    <dgm:cxn modelId="{FAAD3628-B1B5-4573-9E9E-91718FEAFEE9}" type="presParOf" srcId="{AE39ECB3-904B-442C-84C8-3D6D029EE1F7}" destId="{DF37B98A-1726-42ED-A90F-9E48C43CF8D6}" srcOrd="3" destOrd="0" presId="urn:microsoft.com/office/officeart/2018/2/layout/IconCircleList"/>
    <dgm:cxn modelId="{91A2550E-66F6-4EBB-BE69-FCC9BD8CCA15}" type="presParOf" srcId="{FB0B690C-6A69-492E-86D0-AFAF34330565}" destId="{D8968F62-175E-4AB9-A63C-F23819A3A7AD}" srcOrd="7" destOrd="0" presId="urn:microsoft.com/office/officeart/2018/2/layout/IconCircleList"/>
    <dgm:cxn modelId="{75FF1A7E-868C-4782-8F87-3D9A0AF0EBE4}" type="presParOf" srcId="{FB0B690C-6A69-492E-86D0-AFAF34330565}" destId="{5FAED25D-AB6A-41D5-9952-FAF4CA16F23F}" srcOrd="8" destOrd="0" presId="urn:microsoft.com/office/officeart/2018/2/layout/IconCircleList"/>
    <dgm:cxn modelId="{30D81D6B-AA59-4306-9539-140CEC7D8B11}" type="presParOf" srcId="{5FAED25D-AB6A-41D5-9952-FAF4CA16F23F}" destId="{BAC1A2E1-0540-4915-BAA6-D6C14A3E0EF3}" srcOrd="0" destOrd="0" presId="urn:microsoft.com/office/officeart/2018/2/layout/IconCircleList"/>
    <dgm:cxn modelId="{6D80532F-7839-4651-8629-774C32700AFE}" type="presParOf" srcId="{5FAED25D-AB6A-41D5-9952-FAF4CA16F23F}" destId="{7571ACF9-EFC2-4840-BC8D-0AF1AB48BCCD}" srcOrd="1" destOrd="0" presId="urn:microsoft.com/office/officeart/2018/2/layout/IconCircleList"/>
    <dgm:cxn modelId="{DCA6D795-5548-4FAC-9F88-9C49EB747EF3}" type="presParOf" srcId="{5FAED25D-AB6A-41D5-9952-FAF4CA16F23F}" destId="{8A3DE130-BD15-411C-A430-F31305BF2AB6}" srcOrd="2" destOrd="0" presId="urn:microsoft.com/office/officeart/2018/2/layout/IconCircleList"/>
    <dgm:cxn modelId="{BC182229-1866-4C95-86BD-A25593378429}" type="presParOf" srcId="{5FAED25D-AB6A-41D5-9952-FAF4CA16F23F}" destId="{67F76E21-61FC-4CF2-9405-6F2001D11F6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2BAC22E-7958-4297-AA79-8B5B533B9B3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C72A739-FFE1-4B43-9C3F-10E82897255E}">
      <dgm:prSet/>
      <dgm:spPr/>
      <dgm:t>
        <a:bodyPr/>
        <a:lstStyle/>
        <a:p>
          <a:r>
            <a:rPr lang="en-US"/>
            <a:t>session block aligns with constructivist theory</a:t>
          </a:r>
        </a:p>
      </dgm:t>
    </dgm:pt>
    <dgm:pt modelId="{BCDA3BB7-D092-4C1F-AD7A-5D6849E30C52}" type="parTrans" cxnId="{B733D040-A606-463D-AA15-8CF149D9197A}">
      <dgm:prSet/>
      <dgm:spPr/>
      <dgm:t>
        <a:bodyPr/>
        <a:lstStyle/>
        <a:p>
          <a:endParaRPr lang="en-US"/>
        </a:p>
      </dgm:t>
    </dgm:pt>
    <dgm:pt modelId="{180E6EB0-8566-4C61-BFED-2473110E9E0A}" type="sibTrans" cxnId="{B733D040-A606-463D-AA15-8CF149D9197A}">
      <dgm:prSet/>
      <dgm:spPr/>
      <dgm:t>
        <a:bodyPr/>
        <a:lstStyle/>
        <a:p>
          <a:endParaRPr lang="en-US"/>
        </a:p>
      </dgm:t>
    </dgm:pt>
    <dgm:pt modelId="{98ECEE2E-B4BF-4E45-A291-D60320073529}">
      <dgm:prSet/>
      <dgm:spPr/>
      <dgm:t>
        <a:bodyPr/>
        <a:lstStyle/>
        <a:p>
          <a:r>
            <a:rPr lang="en-US"/>
            <a:t>–Develops intelligent, adaptable players</a:t>
          </a:r>
        </a:p>
      </dgm:t>
    </dgm:pt>
    <dgm:pt modelId="{5AAAE220-A616-40CD-80F9-8F21D208021B}" type="parTrans" cxnId="{5187D1DD-66F5-4CA7-8D5A-C4BA1D743055}">
      <dgm:prSet/>
      <dgm:spPr/>
      <dgm:t>
        <a:bodyPr/>
        <a:lstStyle/>
        <a:p>
          <a:endParaRPr lang="en-US"/>
        </a:p>
      </dgm:t>
    </dgm:pt>
    <dgm:pt modelId="{0FA37560-0A4A-4D2D-B8C1-912765B3848F}" type="sibTrans" cxnId="{5187D1DD-66F5-4CA7-8D5A-C4BA1D743055}">
      <dgm:prSet/>
      <dgm:spPr/>
      <dgm:t>
        <a:bodyPr/>
        <a:lstStyle/>
        <a:p>
          <a:endParaRPr lang="en-US"/>
        </a:p>
      </dgm:t>
    </dgm:pt>
    <dgm:pt modelId="{C42CA910-C629-4455-8629-DDE1A80853D0}">
      <dgm:prSet/>
      <dgm:spPr/>
      <dgm:t>
        <a:bodyPr/>
        <a:lstStyle/>
        <a:p>
          <a:r>
            <a:rPr lang="en-US"/>
            <a:t>–Encourages ownership &amp; tactical awareness</a:t>
          </a:r>
        </a:p>
      </dgm:t>
    </dgm:pt>
    <dgm:pt modelId="{EA70C76F-EC1E-4BD2-AF78-4B876EEC9048}" type="parTrans" cxnId="{89693E20-7DA1-4F8F-8899-A8863C3D0BF2}">
      <dgm:prSet/>
      <dgm:spPr/>
      <dgm:t>
        <a:bodyPr/>
        <a:lstStyle/>
        <a:p>
          <a:endParaRPr lang="en-US"/>
        </a:p>
      </dgm:t>
    </dgm:pt>
    <dgm:pt modelId="{614BCB3A-A363-4DA3-B001-C736698B5CC4}" type="sibTrans" cxnId="{89693E20-7DA1-4F8F-8899-A8863C3D0BF2}">
      <dgm:prSet/>
      <dgm:spPr/>
      <dgm:t>
        <a:bodyPr/>
        <a:lstStyle/>
        <a:p>
          <a:endParaRPr lang="en-US"/>
        </a:p>
      </dgm:t>
    </dgm:pt>
    <dgm:pt modelId="{6E9E86B9-A85C-4C75-AE43-3DE71DA77DB8}">
      <dgm:prSet/>
      <dgm:spPr/>
      <dgm:t>
        <a:bodyPr/>
        <a:lstStyle/>
        <a:p>
          <a:r>
            <a:rPr lang="en-US"/>
            <a:t>–Bridges theory with measurable performance outcomes</a:t>
          </a:r>
        </a:p>
      </dgm:t>
    </dgm:pt>
    <dgm:pt modelId="{D0D7AEB1-4AE4-4D13-B0E4-C14A8097689B}" type="parTrans" cxnId="{C5295548-26FC-4B01-8D17-D6B4DE2EA477}">
      <dgm:prSet/>
      <dgm:spPr/>
      <dgm:t>
        <a:bodyPr/>
        <a:lstStyle/>
        <a:p>
          <a:endParaRPr lang="en-US"/>
        </a:p>
      </dgm:t>
    </dgm:pt>
    <dgm:pt modelId="{83AFC64F-E108-4CB2-B19D-CAAB34EF6BC3}" type="sibTrans" cxnId="{C5295548-26FC-4B01-8D17-D6B4DE2EA477}">
      <dgm:prSet/>
      <dgm:spPr/>
      <dgm:t>
        <a:bodyPr/>
        <a:lstStyle/>
        <a:p>
          <a:endParaRPr lang="en-US"/>
        </a:p>
      </dgm:t>
    </dgm:pt>
    <dgm:pt modelId="{ADC7868C-E619-411F-B28D-45354DB7AA6F}" type="pres">
      <dgm:prSet presAssocID="{22BAC22E-7958-4297-AA79-8B5B533B9B3B}" presName="vert0" presStyleCnt="0">
        <dgm:presLayoutVars>
          <dgm:dir/>
          <dgm:animOne val="branch"/>
          <dgm:animLvl val="lvl"/>
        </dgm:presLayoutVars>
      </dgm:prSet>
      <dgm:spPr/>
    </dgm:pt>
    <dgm:pt modelId="{C3E5E1FF-D748-4A92-A151-2AF255595BAD}" type="pres">
      <dgm:prSet presAssocID="{4C72A739-FFE1-4B43-9C3F-10E82897255E}" presName="thickLine" presStyleLbl="alignNode1" presStyleIdx="0" presStyleCnt="4"/>
      <dgm:spPr/>
    </dgm:pt>
    <dgm:pt modelId="{63DFC5F8-F254-4816-AB37-F72032C263E7}" type="pres">
      <dgm:prSet presAssocID="{4C72A739-FFE1-4B43-9C3F-10E82897255E}" presName="horz1" presStyleCnt="0"/>
      <dgm:spPr/>
    </dgm:pt>
    <dgm:pt modelId="{82DF50A7-F10D-49D8-BA82-2FA8DD3C5526}" type="pres">
      <dgm:prSet presAssocID="{4C72A739-FFE1-4B43-9C3F-10E82897255E}" presName="tx1" presStyleLbl="revTx" presStyleIdx="0" presStyleCnt="4"/>
      <dgm:spPr/>
    </dgm:pt>
    <dgm:pt modelId="{8E580F1B-F7B9-4B4B-B4E9-D58FD38C99E6}" type="pres">
      <dgm:prSet presAssocID="{4C72A739-FFE1-4B43-9C3F-10E82897255E}" presName="vert1" presStyleCnt="0"/>
      <dgm:spPr/>
    </dgm:pt>
    <dgm:pt modelId="{99CEF094-7C94-45AB-94B9-C40B2C8DC607}" type="pres">
      <dgm:prSet presAssocID="{98ECEE2E-B4BF-4E45-A291-D60320073529}" presName="thickLine" presStyleLbl="alignNode1" presStyleIdx="1" presStyleCnt="4"/>
      <dgm:spPr/>
    </dgm:pt>
    <dgm:pt modelId="{D283606D-91BD-4DBA-8A88-E286A5A8CB27}" type="pres">
      <dgm:prSet presAssocID="{98ECEE2E-B4BF-4E45-A291-D60320073529}" presName="horz1" presStyleCnt="0"/>
      <dgm:spPr/>
    </dgm:pt>
    <dgm:pt modelId="{99594DEB-058F-412D-951C-61A16F14645C}" type="pres">
      <dgm:prSet presAssocID="{98ECEE2E-B4BF-4E45-A291-D60320073529}" presName="tx1" presStyleLbl="revTx" presStyleIdx="1" presStyleCnt="4"/>
      <dgm:spPr/>
    </dgm:pt>
    <dgm:pt modelId="{D5CE22AC-9074-4C57-9A57-1012A1BC9ABF}" type="pres">
      <dgm:prSet presAssocID="{98ECEE2E-B4BF-4E45-A291-D60320073529}" presName="vert1" presStyleCnt="0"/>
      <dgm:spPr/>
    </dgm:pt>
    <dgm:pt modelId="{88CB8BEB-DE7B-4590-B5B2-44F47B949CC3}" type="pres">
      <dgm:prSet presAssocID="{C42CA910-C629-4455-8629-DDE1A80853D0}" presName="thickLine" presStyleLbl="alignNode1" presStyleIdx="2" presStyleCnt="4"/>
      <dgm:spPr/>
    </dgm:pt>
    <dgm:pt modelId="{B6A382F0-A4A7-458A-A20D-18EC25188EC8}" type="pres">
      <dgm:prSet presAssocID="{C42CA910-C629-4455-8629-DDE1A80853D0}" presName="horz1" presStyleCnt="0"/>
      <dgm:spPr/>
    </dgm:pt>
    <dgm:pt modelId="{CE67A256-E324-4B6B-908D-CE0E24B9CF5E}" type="pres">
      <dgm:prSet presAssocID="{C42CA910-C629-4455-8629-DDE1A80853D0}" presName="tx1" presStyleLbl="revTx" presStyleIdx="2" presStyleCnt="4"/>
      <dgm:spPr/>
    </dgm:pt>
    <dgm:pt modelId="{C30F7DAE-3271-4B35-9784-6AB1DFC20B27}" type="pres">
      <dgm:prSet presAssocID="{C42CA910-C629-4455-8629-DDE1A80853D0}" presName="vert1" presStyleCnt="0"/>
      <dgm:spPr/>
    </dgm:pt>
    <dgm:pt modelId="{443DFCDF-15B5-4061-9008-59393689EA51}" type="pres">
      <dgm:prSet presAssocID="{6E9E86B9-A85C-4C75-AE43-3DE71DA77DB8}" presName="thickLine" presStyleLbl="alignNode1" presStyleIdx="3" presStyleCnt="4"/>
      <dgm:spPr/>
    </dgm:pt>
    <dgm:pt modelId="{7451DED5-ECED-4D92-A010-31B929D4425B}" type="pres">
      <dgm:prSet presAssocID="{6E9E86B9-A85C-4C75-AE43-3DE71DA77DB8}" presName="horz1" presStyleCnt="0"/>
      <dgm:spPr/>
    </dgm:pt>
    <dgm:pt modelId="{4B9956AB-2F7F-4490-BB19-53AD1789C63E}" type="pres">
      <dgm:prSet presAssocID="{6E9E86B9-A85C-4C75-AE43-3DE71DA77DB8}" presName="tx1" presStyleLbl="revTx" presStyleIdx="3" presStyleCnt="4"/>
      <dgm:spPr/>
    </dgm:pt>
    <dgm:pt modelId="{850261F1-0423-461A-9F64-75CA4597D8A6}" type="pres">
      <dgm:prSet presAssocID="{6E9E86B9-A85C-4C75-AE43-3DE71DA77DB8}" presName="vert1" presStyleCnt="0"/>
      <dgm:spPr/>
    </dgm:pt>
  </dgm:ptLst>
  <dgm:cxnLst>
    <dgm:cxn modelId="{89693E20-7DA1-4F8F-8899-A8863C3D0BF2}" srcId="{22BAC22E-7958-4297-AA79-8B5B533B9B3B}" destId="{C42CA910-C629-4455-8629-DDE1A80853D0}" srcOrd="2" destOrd="0" parTransId="{EA70C76F-EC1E-4BD2-AF78-4B876EEC9048}" sibTransId="{614BCB3A-A363-4DA3-B001-C736698B5CC4}"/>
    <dgm:cxn modelId="{B733D040-A606-463D-AA15-8CF149D9197A}" srcId="{22BAC22E-7958-4297-AA79-8B5B533B9B3B}" destId="{4C72A739-FFE1-4B43-9C3F-10E82897255E}" srcOrd="0" destOrd="0" parTransId="{BCDA3BB7-D092-4C1F-AD7A-5D6849E30C52}" sibTransId="{180E6EB0-8566-4C61-BFED-2473110E9E0A}"/>
    <dgm:cxn modelId="{C5295548-26FC-4B01-8D17-D6B4DE2EA477}" srcId="{22BAC22E-7958-4297-AA79-8B5B533B9B3B}" destId="{6E9E86B9-A85C-4C75-AE43-3DE71DA77DB8}" srcOrd="3" destOrd="0" parTransId="{D0D7AEB1-4AE4-4D13-B0E4-C14A8097689B}" sibTransId="{83AFC64F-E108-4CB2-B19D-CAAB34EF6BC3}"/>
    <dgm:cxn modelId="{35417373-3537-4295-BD9A-E934D776CE23}" type="presOf" srcId="{C42CA910-C629-4455-8629-DDE1A80853D0}" destId="{CE67A256-E324-4B6B-908D-CE0E24B9CF5E}" srcOrd="0" destOrd="0" presId="urn:microsoft.com/office/officeart/2008/layout/LinedList"/>
    <dgm:cxn modelId="{A51DFB7D-A48C-450A-AF2A-61A2F2C56906}" type="presOf" srcId="{98ECEE2E-B4BF-4E45-A291-D60320073529}" destId="{99594DEB-058F-412D-951C-61A16F14645C}" srcOrd="0" destOrd="0" presId="urn:microsoft.com/office/officeart/2008/layout/LinedList"/>
    <dgm:cxn modelId="{2133BCC2-DF8D-4451-9BE1-AAB24B7EDADA}" type="presOf" srcId="{4C72A739-FFE1-4B43-9C3F-10E82897255E}" destId="{82DF50A7-F10D-49D8-BA82-2FA8DD3C5526}" srcOrd="0" destOrd="0" presId="urn:microsoft.com/office/officeart/2008/layout/LinedList"/>
    <dgm:cxn modelId="{5187D1DD-66F5-4CA7-8D5A-C4BA1D743055}" srcId="{22BAC22E-7958-4297-AA79-8B5B533B9B3B}" destId="{98ECEE2E-B4BF-4E45-A291-D60320073529}" srcOrd="1" destOrd="0" parTransId="{5AAAE220-A616-40CD-80F9-8F21D208021B}" sibTransId="{0FA37560-0A4A-4D2D-B8C1-912765B3848F}"/>
    <dgm:cxn modelId="{4E0957E3-E1F2-4676-9AFE-EA195F34880A}" type="presOf" srcId="{22BAC22E-7958-4297-AA79-8B5B533B9B3B}" destId="{ADC7868C-E619-411F-B28D-45354DB7AA6F}" srcOrd="0" destOrd="0" presId="urn:microsoft.com/office/officeart/2008/layout/LinedList"/>
    <dgm:cxn modelId="{5A4B56FC-1165-44A4-9413-1620CF3D8412}" type="presOf" srcId="{6E9E86B9-A85C-4C75-AE43-3DE71DA77DB8}" destId="{4B9956AB-2F7F-4490-BB19-53AD1789C63E}" srcOrd="0" destOrd="0" presId="urn:microsoft.com/office/officeart/2008/layout/LinedList"/>
    <dgm:cxn modelId="{9675F04F-A94F-4EDF-9CF2-6FC67A3510E6}" type="presParOf" srcId="{ADC7868C-E619-411F-B28D-45354DB7AA6F}" destId="{C3E5E1FF-D748-4A92-A151-2AF255595BAD}" srcOrd="0" destOrd="0" presId="urn:microsoft.com/office/officeart/2008/layout/LinedList"/>
    <dgm:cxn modelId="{E35C6176-A246-43D5-90B1-B8ADBA2BFC13}" type="presParOf" srcId="{ADC7868C-E619-411F-B28D-45354DB7AA6F}" destId="{63DFC5F8-F254-4816-AB37-F72032C263E7}" srcOrd="1" destOrd="0" presId="urn:microsoft.com/office/officeart/2008/layout/LinedList"/>
    <dgm:cxn modelId="{98311CF3-9EDF-4B62-9F1C-86F052FE8BE8}" type="presParOf" srcId="{63DFC5F8-F254-4816-AB37-F72032C263E7}" destId="{82DF50A7-F10D-49D8-BA82-2FA8DD3C5526}" srcOrd="0" destOrd="0" presId="urn:microsoft.com/office/officeart/2008/layout/LinedList"/>
    <dgm:cxn modelId="{3D71A45B-31F4-40C3-8758-DDD08220AA80}" type="presParOf" srcId="{63DFC5F8-F254-4816-AB37-F72032C263E7}" destId="{8E580F1B-F7B9-4B4B-B4E9-D58FD38C99E6}" srcOrd="1" destOrd="0" presId="urn:microsoft.com/office/officeart/2008/layout/LinedList"/>
    <dgm:cxn modelId="{0F12C9B8-B2A8-479F-833F-7B3A1A0AC0E5}" type="presParOf" srcId="{ADC7868C-E619-411F-B28D-45354DB7AA6F}" destId="{99CEF094-7C94-45AB-94B9-C40B2C8DC607}" srcOrd="2" destOrd="0" presId="urn:microsoft.com/office/officeart/2008/layout/LinedList"/>
    <dgm:cxn modelId="{93CA147D-5987-4F87-953F-0CC2A82A0385}" type="presParOf" srcId="{ADC7868C-E619-411F-B28D-45354DB7AA6F}" destId="{D283606D-91BD-4DBA-8A88-E286A5A8CB27}" srcOrd="3" destOrd="0" presId="urn:microsoft.com/office/officeart/2008/layout/LinedList"/>
    <dgm:cxn modelId="{D54053EE-BA62-4911-B0C4-37AE5561F858}" type="presParOf" srcId="{D283606D-91BD-4DBA-8A88-E286A5A8CB27}" destId="{99594DEB-058F-412D-951C-61A16F14645C}" srcOrd="0" destOrd="0" presId="urn:microsoft.com/office/officeart/2008/layout/LinedList"/>
    <dgm:cxn modelId="{706DF3F4-CB25-43CF-BC39-0FB77F0DF042}" type="presParOf" srcId="{D283606D-91BD-4DBA-8A88-E286A5A8CB27}" destId="{D5CE22AC-9074-4C57-9A57-1012A1BC9ABF}" srcOrd="1" destOrd="0" presId="urn:microsoft.com/office/officeart/2008/layout/LinedList"/>
    <dgm:cxn modelId="{CC1FFBBC-339D-4EEC-9171-318DCE43F591}" type="presParOf" srcId="{ADC7868C-E619-411F-B28D-45354DB7AA6F}" destId="{88CB8BEB-DE7B-4590-B5B2-44F47B949CC3}" srcOrd="4" destOrd="0" presId="urn:microsoft.com/office/officeart/2008/layout/LinedList"/>
    <dgm:cxn modelId="{8B77DC5D-24FF-46C2-9B4A-8D54C5A11CEB}" type="presParOf" srcId="{ADC7868C-E619-411F-B28D-45354DB7AA6F}" destId="{B6A382F0-A4A7-458A-A20D-18EC25188EC8}" srcOrd="5" destOrd="0" presId="urn:microsoft.com/office/officeart/2008/layout/LinedList"/>
    <dgm:cxn modelId="{D69A82FE-BA9B-4147-B9A3-B2C49F4671A0}" type="presParOf" srcId="{B6A382F0-A4A7-458A-A20D-18EC25188EC8}" destId="{CE67A256-E324-4B6B-908D-CE0E24B9CF5E}" srcOrd="0" destOrd="0" presId="urn:microsoft.com/office/officeart/2008/layout/LinedList"/>
    <dgm:cxn modelId="{1E2CAE03-2710-46D2-84F9-10D10C037E11}" type="presParOf" srcId="{B6A382F0-A4A7-458A-A20D-18EC25188EC8}" destId="{C30F7DAE-3271-4B35-9784-6AB1DFC20B27}" srcOrd="1" destOrd="0" presId="urn:microsoft.com/office/officeart/2008/layout/LinedList"/>
    <dgm:cxn modelId="{C18451E8-D828-40A0-9691-7931CF3C9953}" type="presParOf" srcId="{ADC7868C-E619-411F-B28D-45354DB7AA6F}" destId="{443DFCDF-15B5-4061-9008-59393689EA51}" srcOrd="6" destOrd="0" presId="urn:microsoft.com/office/officeart/2008/layout/LinedList"/>
    <dgm:cxn modelId="{BD5F697A-6DAB-472C-88F7-14DEF2603EED}" type="presParOf" srcId="{ADC7868C-E619-411F-B28D-45354DB7AA6F}" destId="{7451DED5-ECED-4D92-A010-31B929D4425B}" srcOrd="7" destOrd="0" presId="urn:microsoft.com/office/officeart/2008/layout/LinedList"/>
    <dgm:cxn modelId="{14B2CEDE-51BB-4BB8-ACB5-28DBBA34E00E}" type="presParOf" srcId="{7451DED5-ECED-4D92-A010-31B929D4425B}" destId="{4B9956AB-2F7F-4490-BB19-53AD1789C63E}" srcOrd="0" destOrd="0" presId="urn:microsoft.com/office/officeart/2008/layout/LinedList"/>
    <dgm:cxn modelId="{FEBE22E9-FB4A-483E-98D7-2570AE9E6F1B}" type="presParOf" srcId="{7451DED5-ECED-4D92-A010-31B929D4425B}" destId="{850261F1-0423-461A-9F64-75CA4597D8A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26E5CF-9C3D-4467-BF8A-BCA30CD801E5}">
      <dsp:nvSpPr>
        <dsp:cNvPr id="0" name=""/>
        <dsp:cNvSpPr/>
      </dsp:nvSpPr>
      <dsp:spPr>
        <a:xfrm>
          <a:off x="0" y="1871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E0826C-2E53-4839-B572-5C247EEAF23B}">
      <dsp:nvSpPr>
        <dsp:cNvPr id="0" name=""/>
        <dsp:cNvSpPr/>
      </dsp:nvSpPr>
      <dsp:spPr>
        <a:xfrm>
          <a:off x="241286" y="181341"/>
          <a:ext cx="438702" cy="4387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091275-D8A3-4B75-83BD-EA9BC942451F}">
      <dsp:nvSpPr>
        <dsp:cNvPr id="0" name=""/>
        <dsp:cNvSpPr/>
      </dsp:nvSpPr>
      <dsp:spPr>
        <a:xfrm>
          <a:off x="921274" y="1871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•Aim of the Training Block:</a:t>
          </a:r>
        </a:p>
      </dsp:txBody>
      <dsp:txXfrm>
        <a:off x="921274" y="1871"/>
        <a:ext cx="6028165" cy="797640"/>
      </dsp:txXfrm>
    </dsp:sp>
    <dsp:sp modelId="{AF6449DC-3CA2-4233-8F39-AB0A83C91C62}">
      <dsp:nvSpPr>
        <dsp:cNvPr id="0" name=""/>
        <dsp:cNvSpPr/>
      </dsp:nvSpPr>
      <dsp:spPr>
        <a:xfrm>
          <a:off x="0" y="998922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C5A72D-4AD4-4FBE-8CEC-A5705C2CBDAF}">
      <dsp:nvSpPr>
        <dsp:cNvPr id="0" name=""/>
        <dsp:cNvSpPr/>
      </dsp:nvSpPr>
      <dsp:spPr>
        <a:xfrm>
          <a:off x="241286" y="1178391"/>
          <a:ext cx="438702" cy="4387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BA85F3-DE50-4361-A77D-6D14681673A4}">
      <dsp:nvSpPr>
        <dsp:cNvPr id="0" name=""/>
        <dsp:cNvSpPr/>
      </dsp:nvSpPr>
      <dsp:spPr>
        <a:xfrm>
          <a:off x="921274" y="998922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–Improve ball retention under pressure</a:t>
          </a:r>
        </a:p>
      </dsp:txBody>
      <dsp:txXfrm>
        <a:off x="921274" y="998922"/>
        <a:ext cx="6028165" cy="797640"/>
      </dsp:txXfrm>
    </dsp:sp>
    <dsp:sp modelId="{2CC25C94-A9BE-435E-96C0-511BBDB06B9F}">
      <dsp:nvSpPr>
        <dsp:cNvPr id="0" name=""/>
        <dsp:cNvSpPr/>
      </dsp:nvSpPr>
      <dsp:spPr>
        <a:xfrm>
          <a:off x="0" y="1995973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2C6F94-1B89-40C7-9487-1F0919015CBF}">
      <dsp:nvSpPr>
        <dsp:cNvPr id="0" name=""/>
        <dsp:cNvSpPr/>
      </dsp:nvSpPr>
      <dsp:spPr>
        <a:xfrm>
          <a:off x="241286" y="2175442"/>
          <a:ext cx="438702" cy="4387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E219AE-BD72-4C63-8355-A92BF9975FAF}">
      <dsp:nvSpPr>
        <dsp:cNvPr id="0" name=""/>
        <dsp:cNvSpPr/>
      </dsp:nvSpPr>
      <dsp:spPr>
        <a:xfrm>
          <a:off x="921274" y="1995973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–Enhance attacking movement and timing</a:t>
          </a:r>
        </a:p>
      </dsp:txBody>
      <dsp:txXfrm>
        <a:off x="921274" y="1995973"/>
        <a:ext cx="6028165" cy="797640"/>
      </dsp:txXfrm>
    </dsp:sp>
    <dsp:sp modelId="{61FE0AF1-69BF-4F42-ACB8-EA2CD652C034}">
      <dsp:nvSpPr>
        <dsp:cNvPr id="0" name=""/>
        <dsp:cNvSpPr/>
      </dsp:nvSpPr>
      <dsp:spPr>
        <a:xfrm>
          <a:off x="0" y="299302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9179EC-AF25-48E2-8DFF-4F619ABB7943}">
      <dsp:nvSpPr>
        <dsp:cNvPr id="0" name=""/>
        <dsp:cNvSpPr/>
      </dsp:nvSpPr>
      <dsp:spPr>
        <a:xfrm>
          <a:off x="241286" y="3172493"/>
          <a:ext cx="438702" cy="4387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BEE48B-87F6-4D12-B1D3-D69FABFB1CE8}">
      <dsp:nvSpPr>
        <dsp:cNvPr id="0" name=""/>
        <dsp:cNvSpPr/>
      </dsp:nvSpPr>
      <dsp:spPr>
        <a:xfrm>
          <a:off x="921274" y="299302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–Develop decision-making in the final third</a:t>
          </a:r>
        </a:p>
      </dsp:txBody>
      <dsp:txXfrm>
        <a:off x="921274" y="2993024"/>
        <a:ext cx="6028165" cy="797640"/>
      </dsp:txXfrm>
    </dsp:sp>
    <dsp:sp modelId="{5F936EDD-4E7B-4164-BE93-4502925094CD}">
      <dsp:nvSpPr>
        <dsp:cNvPr id="0" name=""/>
        <dsp:cNvSpPr/>
      </dsp:nvSpPr>
      <dsp:spPr>
        <a:xfrm>
          <a:off x="0" y="399007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513D8-60EE-4165-95E0-9641E4AD1925}">
      <dsp:nvSpPr>
        <dsp:cNvPr id="0" name=""/>
        <dsp:cNvSpPr/>
      </dsp:nvSpPr>
      <dsp:spPr>
        <a:xfrm>
          <a:off x="241286" y="4169543"/>
          <a:ext cx="438702" cy="4387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A8DF41-D911-4451-A078-0436D1EFD5D7}">
      <dsp:nvSpPr>
        <dsp:cNvPr id="0" name=""/>
        <dsp:cNvSpPr/>
      </dsp:nvSpPr>
      <dsp:spPr>
        <a:xfrm>
          <a:off x="921274" y="399007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–Target Group: Competitive netball squad (adaptable)</a:t>
          </a:r>
        </a:p>
      </dsp:txBody>
      <dsp:txXfrm>
        <a:off x="921274" y="3990074"/>
        <a:ext cx="6028165" cy="797640"/>
      </dsp:txXfrm>
    </dsp:sp>
    <dsp:sp modelId="{FCF37DC2-237C-465B-A15B-E21D9213C4BC}">
      <dsp:nvSpPr>
        <dsp:cNvPr id="0" name=""/>
        <dsp:cNvSpPr/>
      </dsp:nvSpPr>
      <dsp:spPr>
        <a:xfrm>
          <a:off x="0" y="4987125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B68A64-4F3A-420C-9EF9-B7700ED90336}">
      <dsp:nvSpPr>
        <dsp:cNvPr id="0" name=""/>
        <dsp:cNvSpPr/>
      </dsp:nvSpPr>
      <dsp:spPr>
        <a:xfrm>
          <a:off x="241286" y="5166594"/>
          <a:ext cx="438702" cy="4387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00AD0A-B1DB-4E55-BB90-E2D58659463B}">
      <dsp:nvSpPr>
        <dsp:cNvPr id="0" name=""/>
        <dsp:cNvSpPr/>
      </dsp:nvSpPr>
      <dsp:spPr>
        <a:xfrm>
          <a:off x="921274" y="4987125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–Core Approach: Constructivist learning theory</a:t>
          </a:r>
        </a:p>
      </dsp:txBody>
      <dsp:txXfrm>
        <a:off x="921274" y="4987125"/>
        <a:ext cx="6028165" cy="7976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4B790C-AF00-465F-A232-A9815153254F}">
      <dsp:nvSpPr>
        <dsp:cNvPr id="0" name=""/>
        <dsp:cNvSpPr/>
      </dsp:nvSpPr>
      <dsp:spPr>
        <a:xfrm>
          <a:off x="0" y="625"/>
          <a:ext cx="3585891" cy="14626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2498FE-25EF-448B-93BA-BD96222ECBF1}">
      <dsp:nvSpPr>
        <dsp:cNvPr id="0" name=""/>
        <dsp:cNvSpPr/>
      </dsp:nvSpPr>
      <dsp:spPr>
        <a:xfrm>
          <a:off x="442461" y="329728"/>
          <a:ext cx="804475" cy="804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4B6199-6FDA-466D-A463-94F296967EB0}">
      <dsp:nvSpPr>
        <dsp:cNvPr id="0" name=""/>
        <dsp:cNvSpPr/>
      </dsp:nvSpPr>
      <dsp:spPr>
        <a:xfrm>
          <a:off x="1689398" y="625"/>
          <a:ext cx="1896492" cy="1462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801" tIns="154801" rIns="154801" bIns="154801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–Players construct tactical understanding through gameplay</a:t>
          </a:r>
        </a:p>
      </dsp:txBody>
      <dsp:txXfrm>
        <a:off x="1689398" y="625"/>
        <a:ext cx="1896492" cy="1462682"/>
      </dsp:txXfrm>
    </dsp:sp>
    <dsp:sp modelId="{D1635106-6DA5-478C-88CC-3906C6C4D4D9}">
      <dsp:nvSpPr>
        <dsp:cNvPr id="0" name=""/>
        <dsp:cNvSpPr/>
      </dsp:nvSpPr>
      <dsp:spPr>
        <a:xfrm>
          <a:off x="0" y="1828978"/>
          <a:ext cx="3585891" cy="14626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A4B3B4-EFE5-4AA6-A7F3-2737EE8D6755}">
      <dsp:nvSpPr>
        <dsp:cNvPr id="0" name=""/>
        <dsp:cNvSpPr/>
      </dsp:nvSpPr>
      <dsp:spPr>
        <a:xfrm>
          <a:off x="442461" y="2158082"/>
          <a:ext cx="804475" cy="804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574B1A-2089-4965-B443-131ABD37A076}">
      <dsp:nvSpPr>
        <dsp:cNvPr id="0" name=""/>
        <dsp:cNvSpPr/>
      </dsp:nvSpPr>
      <dsp:spPr>
        <a:xfrm>
          <a:off x="1689398" y="1828978"/>
          <a:ext cx="1896492" cy="1462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801" tIns="154801" rIns="154801" bIns="154801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–Coach acts as facilitator</a:t>
          </a:r>
        </a:p>
      </dsp:txBody>
      <dsp:txXfrm>
        <a:off x="1689398" y="1828978"/>
        <a:ext cx="1896492" cy="1462682"/>
      </dsp:txXfrm>
    </dsp:sp>
    <dsp:sp modelId="{FBF55F2A-9275-459A-BAEF-9EEA1AA08230}">
      <dsp:nvSpPr>
        <dsp:cNvPr id="0" name=""/>
        <dsp:cNvSpPr/>
      </dsp:nvSpPr>
      <dsp:spPr>
        <a:xfrm>
          <a:off x="0" y="3657332"/>
          <a:ext cx="3585891" cy="14626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6ABB3-C642-4C72-A8A7-01EFDFD5AA5E}">
      <dsp:nvSpPr>
        <dsp:cNvPr id="0" name=""/>
        <dsp:cNvSpPr/>
      </dsp:nvSpPr>
      <dsp:spPr>
        <a:xfrm>
          <a:off x="442461" y="3986435"/>
          <a:ext cx="804475" cy="804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AA346E-B468-40E2-B7AF-5225D7B08F22}">
      <dsp:nvSpPr>
        <dsp:cNvPr id="0" name=""/>
        <dsp:cNvSpPr/>
      </dsp:nvSpPr>
      <dsp:spPr>
        <a:xfrm>
          <a:off x="1689398" y="3657332"/>
          <a:ext cx="1896492" cy="1462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801" tIns="154801" rIns="154801" bIns="154801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Guided questioning &amp; reflection</a:t>
          </a:r>
        </a:p>
      </dsp:txBody>
      <dsp:txXfrm>
        <a:off x="1689398" y="3657332"/>
        <a:ext cx="1896492" cy="14626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5C8457-72B2-49D7-BC4A-BC4C73E8AB80}">
      <dsp:nvSpPr>
        <dsp:cNvPr id="0" name=""/>
        <dsp:cNvSpPr/>
      </dsp:nvSpPr>
      <dsp:spPr>
        <a:xfrm>
          <a:off x="0" y="0"/>
          <a:ext cx="8629236" cy="7577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Key Theorists:</a:t>
          </a:r>
        </a:p>
      </dsp:txBody>
      <dsp:txXfrm>
        <a:off x="22192" y="22192"/>
        <a:ext cx="7747590" cy="713319"/>
      </dsp:txXfrm>
    </dsp:sp>
    <dsp:sp modelId="{3CD3E3A3-8D9B-43AA-8558-9FF99EC0BC5E}">
      <dsp:nvSpPr>
        <dsp:cNvPr id="0" name=""/>
        <dsp:cNvSpPr/>
      </dsp:nvSpPr>
      <dsp:spPr>
        <a:xfrm>
          <a:off x="722698" y="895467"/>
          <a:ext cx="8629236" cy="757703"/>
        </a:xfrm>
        <a:prstGeom prst="roundRect">
          <a:avLst>
            <a:gd name="adj" fmla="val 10000"/>
          </a:avLst>
        </a:prstGeom>
        <a:solidFill>
          <a:schemeClr val="accent5">
            <a:hueOff val="3726106"/>
            <a:satOff val="-3211"/>
            <a:lumOff val="4249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–Jean Piaget – cognitiveadaptation</a:t>
          </a:r>
        </a:p>
      </dsp:txBody>
      <dsp:txXfrm>
        <a:off x="744890" y="917659"/>
        <a:ext cx="7369647" cy="713319"/>
      </dsp:txXfrm>
    </dsp:sp>
    <dsp:sp modelId="{636AE1D3-2DEE-457B-A5D1-26B478EEF024}">
      <dsp:nvSpPr>
        <dsp:cNvPr id="0" name=""/>
        <dsp:cNvSpPr/>
      </dsp:nvSpPr>
      <dsp:spPr>
        <a:xfrm>
          <a:off x="1434610" y="1790934"/>
          <a:ext cx="8629236" cy="757703"/>
        </a:xfrm>
        <a:prstGeom prst="roundRect">
          <a:avLst>
            <a:gd name="adj" fmla="val 10000"/>
          </a:avLst>
        </a:prstGeom>
        <a:solidFill>
          <a:schemeClr val="accent5">
            <a:hueOff val="7452213"/>
            <a:satOff val="-6423"/>
            <a:lumOff val="8497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–Lev Vygotsky – socialinteraction &amp; ZPD</a:t>
          </a:r>
        </a:p>
      </dsp:txBody>
      <dsp:txXfrm>
        <a:off x="1456802" y="1813126"/>
        <a:ext cx="7380433" cy="713319"/>
      </dsp:txXfrm>
    </dsp:sp>
    <dsp:sp modelId="{8AE69369-E18F-463B-99CA-13D6B448082B}">
      <dsp:nvSpPr>
        <dsp:cNvPr id="0" name=""/>
        <dsp:cNvSpPr/>
      </dsp:nvSpPr>
      <dsp:spPr>
        <a:xfrm>
          <a:off x="2157309" y="2686401"/>
          <a:ext cx="8629236" cy="757703"/>
        </a:xfrm>
        <a:prstGeom prst="roundRect">
          <a:avLst>
            <a:gd name="adj" fmla="val 10000"/>
          </a:avLst>
        </a:prstGeom>
        <a:solidFill>
          <a:schemeClr val="accent5">
            <a:hueOff val="11178319"/>
            <a:satOff val="-9634"/>
            <a:lumOff val="12746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–Jerome Bruner – discoverylearning</a:t>
          </a:r>
        </a:p>
      </dsp:txBody>
      <dsp:txXfrm>
        <a:off x="2179501" y="2708593"/>
        <a:ext cx="7369647" cy="713319"/>
      </dsp:txXfrm>
    </dsp:sp>
    <dsp:sp modelId="{1E4DF5A7-C042-47CB-859D-EB4FA685597A}">
      <dsp:nvSpPr>
        <dsp:cNvPr id="0" name=""/>
        <dsp:cNvSpPr/>
      </dsp:nvSpPr>
      <dsp:spPr>
        <a:xfrm>
          <a:off x="8136729" y="580331"/>
          <a:ext cx="492507" cy="49250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247543" y="580331"/>
        <a:ext cx="270879" cy="370612"/>
      </dsp:txXfrm>
    </dsp:sp>
    <dsp:sp modelId="{CC2EABED-DC4D-4709-8284-8F97AF159B3C}">
      <dsp:nvSpPr>
        <dsp:cNvPr id="0" name=""/>
        <dsp:cNvSpPr/>
      </dsp:nvSpPr>
      <dsp:spPr>
        <a:xfrm>
          <a:off x="8859428" y="1475798"/>
          <a:ext cx="492507" cy="49250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5783681"/>
            <a:satOff val="10001"/>
            <a:lumOff val="1236"/>
            <a:alphaOff val="0"/>
          </a:schemeClr>
        </a:solidFill>
        <a:ln w="1079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970242" y="1475798"/>
        <a:ext cx="270879" cy="370612"/>
      </dsp:txXfrm>
    </dsp:sp>
    <dsp:sp modelId="{133D8EF4-AED1-432B-82B3-A0B564B08F19}">
      <dsp:nvSpPr>
        <dsp:cNvPr id="0" name=""/>
        <dsp:cNvSpPr/>
      </dsp:nvSpPr>
      <dsp:spPr>
        <a:xfrm>
          <a:off x="9571340" y="2371266"/>
          <a:ext cx="492507" cy="49250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1567362"/>
            <a:satOff val="20002"/>
            <a:lumOff val="2473"/>
            <a:alphaOff val="0"/>
          </a:schemeClr>
        </a:solidFill>
        <a:ln w="1079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682154" y="2371266"/>
        <a:ext cx="270879" cy="3706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0C2CB4-79E5-4D44-8FE7-C0B3C8725221}">
      <dsp:nvSpPr>
        <dsp:cNvPr id="0" name=""/>
        <dsp:cNvSpPr/>
      </dsp:nvSpPr>
      <dsp:spPr>
        <a:xfrm>
          <a:off x="10493" y="241315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6E09E9-1FAE-4A8B-BB1F-2C0C060D1361}">
      <dsp:nvSpPr>
        <dsp:cNvPr id="0" name=""/>
        <dsp:cNvSpPr/>
      </dsp:nvSpPr>
      <dsp:spPr>
        <a:xfrm>
          <a:off x="213283" y="444104"/>
          <a:ext cx="560085" cy="5600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D579C-A288-4D0C-A9D6-EBBA630F5AAE}">
      <dsp:nvSpPr>
        <dsp:cNvPr id="0" name=""/>
        <dsp:cNvSpPr/>
      </dsp:nvSpPr>
      <dsp:spPr>
        <a:xfrm>
          <a:off x="1183086" y="241315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–Turnover statistics</a:t>
          </a:r>
        </a:p>
      </dsp:txBody>
      <dsp:txXfrm>
        <a:off x="1183086" y="241315"/>
        <a:ext cx="2276207" cy="965664"/>
      </dsp:txXfrm>
    </dsp:sp>
    <dsp:sp modelId="{8EC6B7B9-F310-49D5-89E3-98B581FB85CA}">
      <dsp:nvSpPr>
        <dsp:cNvPr id="0" name=""/>
        <dsp:cNvSpPr/>
      </dsp:nvSpPr>
      <dsp:spPr>
        <a:xfrm>
          <a:off x="3855906" y="241315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C4E076-43A2-4E69-84E4-A30D8E6363B1}">
      <dsp:nvSpPr>
        <dsp:cNvPr id="0" name=""/>
        <dsp:cNvSpPr/>
      </dsp:nvSpPr>
      <dsp:spPr>
        <a:xfrm>
          <a:off x="4058695" y="444104"/>
          <a:ext cx="560085" cy="5600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A9686C-98CD-4AA9-A2BF-E5B8999BA41D}">
      <dsp:nvSpPr>
        <dsp:cNvPr id="0" name=""/>
        <dsp:cNvSpPr/>
      </dsp:nvSpPr>
      <dsp:spPr>
        <a:xfrm>
          <a:off x="5028498" y="241315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–Successful circle entries</a:t>
          </a:r>
        </a:p>
      </dsp:txBody>
      <dsp:txXfrm>
        <a:off x="5028498" y="241315"/>
        <a:ext cx="2276207" cy="965664"/>
      </dsp:txXfrm>
    </dsp:sp>
    <dsp:sp modelId="{5AA06560-D512-466B-9FE7-951B3396B95E}">
      <dsp:nvSpPr>
        <dsp:cNvPr id="0" name=""/>
        <dsp:cNvSpPr/>
      </dsp:nvSpPr>
      <dsp:spPr>
        <a:xfrm>
          <a:off x="10493" y="2077488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A380FD-4726-4F29-8BC5-1A121B0CC86B}">
      <dsp:nvSpPr>
        <dsp:cNvPr id="0" name=""/>
        <dsp:cNvSpPr/>
      </dsp:nvSpPr>
      <dsp:spPr>
        <a:xfrm>
          <a:off x="213283" y="2280277"/>
          <a:ext cx="560085" cy="5600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0AFF21-BE07-4B2D-AA79-426724F1C797}">
      <dsp:nvSpPr>
        <dsp:cNvPr id="0" name=""/>
        <dsp:cNvSpPr/>
      </dsp:nvSpPr>
      <dsp:spPr>
        <a:xfrm>
          <a:off x="1183086" y="2077488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–Shooting decision quality</a:t>
          </a:r>
        </a:p>
      </dsp:txBody>
      <dsp:txXfrm>
        <a:off x="1183086" y="2077488"/>
        <a:ext cx="2276207" cy="965664"/>
      </dsp:txXfrm>
    </dsp:sp>
    <dsp:sp modelId="{208E028D-6203-4EE1-8A7E-22ED4249A5CB}">
      <dsp:nvSpPr>
        <dsp:cNvPr id="0" name=""/>
        <dsp:cNvSpPr/>
      </dsp:nvSpPr>
      <dsp:spPr>
        <a:xfrm>
          <a:off x="3855906" y="2077488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8C5B0A-A2E7-449F-8778-A9B6752049EE}">
      <dsp:nvSpPr>
        <dsp:cNvPr id="0" name=""/>
        <dsp:cNvSpPr/>
      </dsp:nvSpPr>
      <dsp:spPr>
        <a:xfrm>
          <a:off x="4058695" y="2280277"/>
          <a:ext cx="560085" cy="56008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37B98A-1726-42ED-A90F-9E48C43CF8D6}">
      <dsp:nvSpPr>
        <dsp:cNvPr id="0" name=""/>
        <dsp:cNvSpPr/>
      </dsp:nvSpPr>
      <dsp:spPr>
        <a:xfrm>
          <a:off x="5028498" y="2077488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–Player reflection logs</a:t>
          </a:r>
        </a:p>
      </dsp:txBody>
      <dsp:txXfrm>
        <a:off x="5028498" y="2077488"/>
        <a:ext cx="2276207" cy="965664"/>
      </dsp:txXfrm>
    </dsp:sp>
    <dsp:sp modelId="{BAC1A2E1-0540-4915-BAA6-D6C14A3E0EF3}">
      <dsp:nvSpPr>
        <dsp:cNvPr id="0" name=""/>
        <dsp:cNvSpPr/>
      </dsp:nvSpPr>
      <dsp:spPr>
        <a:xfrm>
          <a:off x="10493" y="3913660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1ACF9-EFC2-4840-BC8D-0AF1AB48BCCD}">
      <dsp:nvSpPr>
        <dsp:cNvPr id="0" name=""/>
        <dsp:cNvSpPr/>
      </dsp:nvSpPr>
      <dsp:spPr>
        <a:xfrm>
          <a:off x="213283" y="4116450"/>
          <a:ext cx="560085" cy="56008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F76E21-61FC-4CF2-9405-6F2001D11F64}">
      <dsp:nvSpPr>
        <dsp:cNvPr id="0" name=""/>
        <dsp:cNvSpPr/>
      </dsp:nvSpPr>
      <dsp:spPr>
        <a:xfrm>
          <a:off x="1183086" y="3913660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Coach observation sheets</a:t>
          </a:r>
        </a:p>
      </dsp:txBody>
      <dsp:txXfrm>
        <a:off x="1183086" y="3913660"/>
        <a:ext cx="2276207" cy="9656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E5E1FF-D748-4A92-A151-2AF255595BAD}">
      <dsp:nvSpPr>
        <dsp:cNvPr id="0" name=""/>
        <dsp:cNvSpPr/>
      </dsp:nvSpPr>
      <dsp:spPr>
        <a:xfrm>
          <a:off x="0" y="0"/>
          <a:ext cx="772826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F50A7-F10D-49D8-BA82-2FA8DD3C5526}">
      <dsp:nvSpPr>
        <dsp:cNvPr id="0" name=""/>
        <dsp:cNvSpPr/>
      </dsp:nvSpPr>
      <dsp:spPr>
        <a:xfrm>
          <a:off x="0" y="0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session block aligns with constructivist theory</a:t>
          </a:r>
        </a:p>
      </dsp:txBody>
      <dsp:txXfrm>
        <a:off x="0" y="0"/>
        <a:ext cx="7728267" cy="1271831"/>
      </dsp:txXfrm>
    </dsp:sp>
    <dsp:sp modelId="{99CEF094-7C94-45AB-94B9-C40B2C8DC607}">
      <dsp:nvSpPr>
        <dsp:cNvPr id="0" name=""/>
        <dsp:cNvSpPr/>
      </dsp:nvSpPr>
      <dsp:spPr>
        <a:xfrm>
          <a:off x="0" y="1271831"/>
          <a:ext cx="772826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594DEB-058F-412D-951C-61A16F14645C}">
      <dsp:nvSpPr>
        <dsp:cNvPr id="0" name=""/>
        <dsp:cNvSpPr/>
      </dsp:nvSpPr>
      <dsp:spPr>
        <a:xfrm>
          <a:off x="0" y="1271831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–Develops intelligent, adaptable players</a:t>
          </a:r>
        </a:p>
      </dsp:txBody>
      <dsp:txXfrm>
        <a:off x="0" y="1271831"/>
        <a:ext cx="7728267" cy="1271831"/>
      </dsp:txXfrm>
    </dsp:sp>
    <dsp:sp modelId="{88CB8BEB-DE7B-4590-B5B2-44F47B949CC3}">
      <dsp:nvSpPr>
        <dsp:cNvPr id="0" name=""/>
        <dsp:cNvSpPr/>
      </dsp:nvSpPr>
      <dsp:spPr>
        <a:xfrm>
          <a:off x="0" y="2543662"/>
          <a:ext cx="77282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67A256-E324-4B6B-908D-CE0E24B9CF5E}">
      <dsp:nvSpPr>
        <dsp:cNvPr id="0" name=""/>
        <dsp:cNvSpPr/>
      </dsp:nvSpPr>
      <dsp:spPr>
        <a:xfrm>
          <a:off x="0" y="2543662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–Encourages ownership &amp; tactical awareness</a:t>
          </a:r>
        </a:p>
      </dsp:txBody>
      <dsp:txXfrm>
        <a:off x="0" y="2543662"/>
        <a:ext cx="7728267" cy="1271831"/>
      </dsp:txXfrm>
    </dsp:sp>
    <dsp:sp modelId="{443DFCDF-15B5-4061-9008-59393689EA51}">
      <dsp:nvSpPr>
        <dsp:cNvPr id="0" name=""/>
        <dsp:cNvSpPr/>
      </dsp:nvSpPr>
      <dsp:spPr>
        <a:xfrm>
          <a:off x="0" y="3815493"/>
          <a:ext cx="772826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9956AB-2F7F-4490-BB19-53AD1789C63E}">
      <dsp:nvSpPr>
        <dsp:cNvPr id="0" name=""/>
        <dsp:cNvSpPr/>
      </dsp:nvSpPr>
      <dsp:spPr>
        <a:xfrm>
          <a:off x="0" y="3815493"/>
          <a:ext cx="7728267" cy="12718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–Bridges theory with measurable performance outcomes</a:t>
          </a:r>
        </a:p>
      </dsp:txBody>
      <dsp:txXfrm>
        <a:off x="0" y="3815493"/>
        <a:ext cx="7728267" cy="12718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5708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284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7513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082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910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805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2932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644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42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2801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462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9652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voxstock/14040580903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20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nottinghamtrentuni/6874749242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rn_topten/12287571896/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5D5C296-F4B1-4AE5-8EEB-9FEB7ED17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Close up of basketball court lines">
            <a:extLst>
              <a:ext uri="{FF2B5EF4-FFF2-40B4-BE49-F238E27FC236}">
                <a16:creationId xmlns:a16="http://schemas.microsoft.com/office/drawing/2014/main" id="{1434F26F-E28E-D192-9601-1640F15FC64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t="9081" r="9092" b="14292"/>
          <a:stretch>
            <a:fillRect/>
          </a:stretch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9C1ACE66-194D-48C4-A14A-6933B3528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>
              <a:lumMod val="50000"/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7" y="1298448"/>
            <a:ext cx="3685070" cy="3255264"/>
          </a:xfrm>
        </p:spPr>
        <p:txBody>
          <a:bodyPr>
            <a:normAutofit/>
          </a:bodyPr>
          <a:lstStyle/>
          <a:p>
            <a:r>
              <a:rPr lang="en-US" sz="5000"/>
              <a:t>Netball training plan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7" y="4670246"/>
            <a:ext cx="3685069" cy="9144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Nia Hill</a:t>
            </a:r>
          </a:p>
          <a:p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25B886A-7ED1-4B77-819B-76ACBEFB0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FCDD9-2C12-E81F-BC88-BC3549B3C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866" y="548638"/>
            <a:ext cx="3935791" cy="5788152"/>
          </a:xfrm>
        </p:spPr>
        <p:txBody>
          <a:bodyPr anchor="ctr">
            <a:normAutofit/>
          </a:bodyPr>
          <a:lstStyle/>
          <a:p>
            <a:r>
              <a:rPr lang="en-US" sz="4000" b="0">
                <a:latin typeface="Calibri"/>
                <a:ea typeface="Calibri"/>
                <a:cs typeface="Calibri"/>
              </a:rPr>
              <a:t>Training Block Overview</a:t>
            </a:r>
            <a:endParaRPr lang="en-US" sz="400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B0C6216F-8905-B916-3233-1AAFEBEC96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4710824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7185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033EE-9EB6-5A79-9C2F-B950C8D8D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Application to </a:t>
            </a:r>
            <a:r>
              <a:rPr lang="en-US">
                <a:latin typeface="Calibri"/>
                <a:ea typeface="Calibri"/>
                <a:cs typeface="Calibri"/>
              </a:rPr>
              <a:t>Netball</a:t>
            </a:r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5C326C8-BA55-5888-BBD3-96CD5829FB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9267" y="864108"/>
          <a:ext cx="3585891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group of women playing volleyball&#10;&#10;AI-generated content may be incorrect.">
            <a:extLst>
              <a:ext uri="{FF2B5EF4-FFF2-40B4-BE49-F238E27FC236}">
                <a16:creationId xmlns:a16="http://schemas.microsoft.com/office/drawing/2014/main" id="{E490D40E-8CCB-8FFE-01CD-47659C19D87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15797" r="35219" b="1"/>
          <a:stretch>
            <a:fillRect/>
          </a:stretch>
        </p:blipFill>
        <p:spPr>
          <a:xfrm>
            <a:off x="7818120" y="758952"/>
            <a:ext cx="3617432" cy="5330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506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566E947-FB18-4E34-92A1-7AE660349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E1FB687-F018-4798-90C8-38F1111E1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228428" y="272368"/>
            <a:ext cx="1741251" cy="114300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BE5166-4DC4-8B1F-D2E0-139D45F53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667" y="5257630"/>
            <a:ext cx="10908667" cy="1021405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400">
                <a:latin typeface="Corbel"/>
                <a:ea typeface="Calibri"/>
                <a:cs typeface="Calibri"/>
              </a:rPr>
              <a:t>Theoretical Framework: Constructivism</a:t>
            </a:r>
            <a:endParaRPr lang="en-US" sz="440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9BAA161-AE24-467D-9AE2-A99E23CD7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7030" y="-5522982"/>
            <a:ext cx="384048" cy="1143001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C37F5B17-F4AB-A9F2-B07D-A1123AFC15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3330634"/>
              </p:ext>
            </p:extLst>
          </p:nvPr>
        </p:nvGraphicFramePr>
        <p:xfrm>
          <a:off x="702727" y="1029176"/>
          <a:ext cx="10786546" cy="3444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1965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EDBA180-F7F5-43E0-B455-5FC16E257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CA42AC7-0102-4C6B-A360-D98DDCD5D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8874233" cy="5334001"/>
          </a:xfrm>
          <a:custGeom>
            <a:avLst/>
            <a:gdLst>
              <a:gd name="connsiteX0" fmla="*/ 0 w 8874233"/>
              <a:gd name="connsiteY0" fmla="*/ 0 h 5334001"/>
              <a:gd name="connsiteX1" fmla="*/ 1126566 w 8874233"/>
              <a:gd name="connsiteY1" fmla="*/ 0 h 5334001"/>
              <a:gd name="connsiteX2" fmla="*/ 7534656 w 8874233"/>
              <a:gd name="connsiteY2" fmla="*/ 0 h 5334001"/>
              <a:gd name="connsiteX3" fmla="*/ 8874233 w 8874233"/>
              <a:gd name="connsiteY3" fmla="*/ 0 h 5334001"/>
              <a:gd name="connsiteX4" fmla="*/ 7858591 w 8874233"/>
              <a:gd name="connsiteY4" fmla="*/ 5334001 h 5334001"/>
              <a:gd name="connsiteX5" fmla="*/ 7534656 w 8874233"/>
              <a:gd name="connsiteY5" fmla="*/ 5334001 h 5334001"/>
              <a:gd name="connsiteX6" fmla="*/ 590 w 8874233"/>
              <a:gd name="connsiteY6" fmla="*/ 5334001 h 5334001"/>
              <a:gd name="connsiteX7" fmla="*/ 0 w 8874233"/>
              <a:gd name="connsiteY7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874233" h="5334001">
                <a:moveTo>
                  <a:pt x="0" y="0"/>
                </a:moveTo>
                <a:lnTo>
                  <a:pt x="1126566" y="0"/>
                </a:lnTo>
                <a:lnTo>
                  <a:pt x="7534656" y="0"/>
                </a:lnTo>
                <a:lnTo>
                  <a:pt x="8874233" y="0"/>
                </a:lnTo>
                <a:lnTo>
                  <a:pt x="7858591" y="5334001"/>
                </a:lnTo>
                <a:lnTo>
                  <a:pt x="7534656" y="5334001"/>
                </a:lnTo>
                <a:lnTo>
                  <a:pt x="590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D81E03-0B8A-04F1-AF68-7180CBD3A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0469" y="758953"/>
            <a:ext cx="2786615" cy="5330952"/>
          </a:xfrm>
        </p:spPr>
        <p:txBody>
          <a:bodyPr anchor="b">
            <a:normAutofit/>
          </a:bodyPr>
          <a:lstStyle/>
          <a:p>
            <a:r>
              <a:rPr lang="en-US" b="0">
                <a:solidFill>
                  <a:schemeClr val="accent1"/>
                </a:solidFill>
                <a:latin typeface="Calibri"/>
                <a:ea typeface="Calibri"/>
                <a:cs typeface="Calibri"/>
              </a:rPr>
              <a:t>Game-Based Approach Research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CF68B469-4678-4DE8-02D9-5794D4A0E4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864108"/>
            <a:ext cx="7180552" cy="51206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Linked to:</a:t>
            </a:r>
            <a:endParaRPr lang="en-US" sz="3200">
              <a:solidFill>
                <a:srgbClr val="FFFFFF"/>
              </a:solidFill>
            </a:endParaRPr>
          </a:p>
          <a:p>
            <a:r>
              <a:rPr lang="en-US" sz="3200">
                <a:solidFill>
                  <a:srgbClr val="FFFFFF"/>
                </a:solidFill>
                <a:latin typeface="Arial"/>
                <a:cs typeface="Arial"/>
              </a:rPr>
              <a:t>–</a:t>
            </a:r>
            <a:r>
              <a:rPr lang="en-US" sz="32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Rod Thorpe</a:t>
            </a:r>
            <a:endParaRPr lang="en-US" sz="3200">
              <a:solidFill>
                <a:srgbClr val="FFFFFF"/>
              </a:solidFill>
            </a:endParaRPr>
          </a:p>
          <a:p>
            <a:r>
              <a:rPr lang="en-US" sz="3200">
                <a:solidFill>
                  <a:srgbClr val="FFFFFF"/>
                </a:solidFill>
                <a:latin typeface="Arial"/>
                <a:cs typeface="Arial"/>
              </a:rPr>
              <a:t>–</a:t>
            </a:r>
            <a:r>
              <a:rPr lang="en-US" sz="32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David Bunker</a:t>
            </a:r>
            <a:endParaRPr lang="en-US" sz="3200">
              <a:solidFill>
                <a:srgbClr val="FFFFFF"/>
              </a:solidFill>
            </a:endParaRPr>
          </a:p>
          <a:p>
            <a:r>
              <a:rPr lang="en-US" sz="3200" dirty="0">
                <a:solidFill>
                  <a:srgbClr val="FFFFFF"/>
                </a:solidFill>
                <a:latin typeface="Arial"/>
                <a:cs typeface="Arial"/>
              </a:rPr>
              <a:t>–</a:t>
            </a:r>
            <a:r>
              <a:rPr lang="en-US" sz="32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Teaching Games for Understanding (</a:t>
            </a:r>
            <a:r>
              <a:rPr lang="en-US" sz="3200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TGfU</a:t>
            </a:r>
            <a:r>
              <a:rPr lang="en-US" sz="32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) </a:t>
            </a:r>
            <a:endParaRPr lang="en-US" sz="3200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1EAD543-1503-4630-AAE6-E315D68A5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07957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507226-1991-54ED-6A15-6413A9A4C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6451110" cy="1255469"/>
          </a:xfrm>
        </p:spPr>
        <p:txBody>
          <a:bodyPr>
            <a:normAutofit/>
          </a:bodyPr>
          <a:lstStyle/>
          <a:p>
            <a:r>
              <a:rPr lang="en-US"/>
              <a:t>Research Shows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45A7E-B102-0CBB-061A-5E47305DE2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48" y="2510395"/>
            <a:ext cx="6451109" cy="327458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  <a:p>
            <a:pPr>
              <a:buFont typeface="Arial" pitchFamily="18" charset="2"/>
              <a:buChar char="•"/>
            </a:pPr>
            <a:r>
              <a:rPr lang="en-US" sz="2800">
                <a:solidFill>
                  <a:srgbClr val="FFFFFF"/>
                </a:solidFill>
              </a:rPr>
              <a:t>Improved tactical awareness</a:t>
            </a:r>
          </a:p>
          <a:p>
            <a:pPr>
              <a:buFont typeface="Arial" pitchFamily="18" charset="2"/>
              <a:buChar char="•"/>
            </a:pPr>
            <a:r>
              <a:rPr lang="en-US" sz="2800">
                <a:solidFill>
                  <a:srgbClr val="FFFFFF"/>
                </a:solidFill>
              </a:rPr>
              <a:t>Better transfer to match play</a:t>
            </a:r>
          </a:p>
          <a:p>
            <a:pPr>
              <a:buFont typeface="Arial" pitchFamily="18" charset="2"/>
              <a:buChar char="•"/>
            </a:pPr>
            <a:r>
              <a:rPr lang="en-US" sz="2800">
                <a:solidFill>
                  <a:srgbClr val="FFFFFF"/>
                </a:solidFill>
              </a:rPr>
              <a:t>Greater motivation &amp; engagement</a:t>
            </a:r>
          </a:p>
          <a:p>
            <a:pPr>
              <a:buFont typeface="Arial" pitchFamily="18" charset="2"/>
              <a:buChar char="•"/>
            </a:pPr>
            <a:endParaRPr lang="en-US">
              <a:solidFill>
                <a:srgbClr val="FFFFFF"/>
              </a:solidFill>
            </a:endParaRPr>
          </a:p>
        </p:txBody>
      </p:sp>
      <p:pic>
        <p:nvPicPr>
          <p:cNvPr id="7" name="Picture 6" descr="A group of women in a huddle&#10;&#10;AI-generated content may be incorrect.">
            <a:extLst>
              <a:ext uri="{FF2B5EF4-FFF2-40B4-BE49-F238E27FC236}">
                <a16:creationId xmlns:a16="http://schemas.microsoft.com/office/drawing/2014/main" id="{8524235A-9406-998D-1A0F-AF6A6B80F5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62983" y="758953"/>
            <a:ext cx="3558208" cy="533065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31357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582" y="752748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F66E5-1CA0-3792-8622-96C3BBB5D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4150" y="1496501"/>
            <a:ext cx="6461231" cy="386499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>
                <a:latin typeface="Calibri"/>
                <a:ea typeface="Calibri"/>
                <a:cs typeface="Calibri"/>
              </a:rPr>
              <a:t>Influenced by Karl Newell</a:t>
            </a:r>
            <a:endParaRPr lang="en-US" sz="2400"/>
          </a:p>
          <a:p>
            <a:r>
              <a:rPr lang="en-US" sz="2400">
                <a:latin typeface="Arial"/>
                <a:cs typeface="Arial"/>
              </a:rPr>
              <a:t>–</a:t>
            </a:r>
            <a:r>
              <a:rPr lang="en-US" sz="2400">
                <a:latin typeface="Calibri"/>
                <a:ea typeface="Calibri"/>
                <a:cs typeface="Calibri"/>
              </a:rPr>
              <a:t>Learning through manipulating constraints:</a:t>
            </a:r>
            <a:endParaRPr lang="en-US" sz="2400"/>
          </a:p>
          <a:p>
            <a:r>
              <a:rPr lang="en-US" sz="2400">
                <a:latin typeface="Arial"/>
                <a:cs typeface="Arial"/>
              </a:rPr>
              <a:t>–</a:t>
            </a:r>
            <a:r>
              <a:rPr lang="en-US" sz="2400">
                <a:latin typeface="Calibri"/>
                <a:ea typeface="Calibri"/>
                <a:cs typeface="Calibri"/>
              </a:rPr>
              <a:t>Task (rules, space, scoring)</a:t>
            </a:r>
            <a:endParaRPr lang="en-US" sz="2400"/>
          </a:p>
          <a:p>
            <a:r>
              <a:rPr lang="en-US" sz="2400">
                <a:latin typeface="Arial"/>
                <a:cs typeface="Arial"/>
              </a:rPr>
              <a:t>–</a:t>
            </a:r>
            <a:r>
              <a:rPr lang="en-US" sz="2400">
                <a:latin typeface="Calibri"/>
                <a:ea typeface="Calibri"/>
                <a:cs typeface="Calibri"/>
              </a:rPr>
              <a:t>Environmental</a:t>
            </a:r>
            <a:endParaRPr lang="en-US" sz="2400"/>
          </a:p>
          <a:p>
            <a:r>
              <a:rPr lang="en-US" sz="2400">
                <a:latin typeface="Arial"/>
                <a:cs typeface="Arial"/>
              </a:rPr>
              <a:t>–</a:t>
            </a:r>
            <a:r>
              <a:rPr lang="en-US" sz="2400">
                <a:latin typeface="Calibri"/>
                <a:ea typeface="Calibri"/>
                <a:cs typeface="Calibri"/>
              </a:rPr>
              <a:t>Individual</a:t>
            </a:r>
            <a:endParaRPr lang="en-US" sz="2400"/>
          </a:p>
          <a:p>
            <a:pPr marL="0" indent="0">
              <a:buNone/>
            </a:pPr>
            <a:endParaRPr lang="en-US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400">
                <a:latin typeface="Calibri"/>
                <a:ea typeface="Calibri"/>
                <a:cs typeface="Calibri"/>
              </a:rPr>
              <a:t>Examples in Netball:</a:t>
            </a:r>
            <a:endParaRPr lang="en-US" sz="2400"/>
          </a:p>
          <a:p>
            <a:r>
              <a:rPr lang="en-US" sz="2400">
                <a:latin typeface="Calibri"/>
                <a:ea typeface="Calibri"/>
                <a:cs typeface="Calibri"/>
              </a:rPr>
              <a:t>Reduced space, time limits, overloads (4v3)</a:t>
            </a:r>
            <a:endParaRPr lang="en-US" sz="24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7094" y="761999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6A9D34-31C1-CE3C-D294-393483A65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2805" y="1865740"/>
            <a:ext cx="2947482" cy="3126520"/>
          </a:xfrm>
        </p:spPr>
        <p:txBody>
          <a:bodyPr>
            <a:normAutofit/>
          </a:bodyPr>
          <a:lstStyle/>
          <a:p>
            <a:r>
              <a:rPr lang="en-US" b="0">
                <a:latin typeface="Calibri"/>
                <a:ea typeface="Calibri"/>
                <a:cs typeface="Calibri"/>
              </a:rPr>
              <a:t>Constraints-Led Approach (CLA)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214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4">
            <a:extLst>
              <a:ext uri="{FF2B5EF4-FFF2-40B4-BE49-F238E27FC236}">
                <a16:creationId xmlns:a16="http://schemas.microsoft.com/office/drawing/2014/main" id="{749541C7-FE64-C5CC-49ED-B9DAEABDD83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76007509"/>
              </p:ext>
            </p:extLst>
          </p:nvPr>
        </p:nvGraphicFramePr>
        <p:xfrm>
          <a:off x="196394" y="1127628"/>
          <a:ext cx="11799774" cy="55448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66629">
                  <a:extLst>
                    <a:ext uri="{9D8B030D-6E8A-4147-A177-3AD203B41FA5}">
                      <a16:colId xmlns:a16="http://schemas.microsoft.com/office/drawing/2014/main" val="3719273137"/>
                    </a:ext>
                  </a:extLst>
                </a:gridCol>
                <a:gridCol w="1966629">
                  <a:extLst>
                    <a:ext uri="{9D8B030D-6E8A-4147-A177-3AD203B41FA5}">
                      <a16:colId xmlns:a16="http://schemas.microsoft.com/office/drawing/2014/main" val="484575361"/>
                    </a:ext>
                  </a:extLst>
                </a:gridCol>
                <a:gridCol w="1966629">
                  <a:extLst>
                    <a:ext uri="{9D8B030D-6E8A-4147-A177-3AD203B41FA5}">
                      <a16:colId xmlns:a16="http://schemas.microsoft.com/office/drawing/2014/main" val="2431535159"/>
                    </a:ext>
                  </a:extLst>
                </a:gridCol>
                <a:gridCol w="1966629">
                  <a:extLst>
                    <a:ext uri="{9D8B030D-6E8A-4147-A177-3AD203B41FA5}">
                      <a16:colId xmlns:a16="http://schemas.microsoft.com/office/drawing/2014/main" val="1531407159"/>
                    </a:ext>
                  </a:extLst>
                </a:gridCol>
                <a:gridCol w="1966629">
                  <a:extLst>
                    <a:ext uri="{9D8B030D-6E8A-4147-A177-3AD203B41FA5}">
                      <a16:colId xmlns:a16="http://schemas.microsoft.com/office/drawing/2014/main" val="2955830073"/>
                    </a:ext>
                  </a:extLst>
                </a:gridCol>
                <a:gridCol w="1966629">
                  <a:extLst>
                    <a:ext uri="{9D8B030D-6E8A-4147-A177-3AD203B41FA5}">
                      <a16:colId xmlns:a16="http://schemas.microsoft.com/office/drawing/2014/main" val="1927517693"/>
                    </a:ext>
                  </a:extLst>
                </a:gridCol>
              </a:tblGrid>
              <a:tr h="5564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Time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Learning </a:t>
                      </a: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Focus</a:t>
                      </a:r>
                      <a:endParaRPr lang="en-US" dirty="0" err="1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Activities &amp; Organization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Coaching Behaviors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Differentiation &amp; Support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Assessment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1167730"/>
                  </a:ext>
                </a:extLst>
              </a:tr>
              <a:tr h="11128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0–10 min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Activation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Anywhere ball </a:t>
                      </a:r>
                    </a:p>
                    <a:p>
                      <a:pPr lvl="0"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Work with partner to pass ball in different angles 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Prompt scanning awareness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 Increase distance  for </a:t>
                      </a: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developing players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Successfully</a:t>
                      </a: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 receiving the ball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7074193"/>
                  </a:ext>
                </a:extLst>
              </a:tr>
              <a:tr h="8346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10–20 min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Creating Passing Options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4v2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Where is the space?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Increase space for support 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Speed of decision-making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4337266"/>
                  </a:ext>
                </a:extLst>
              </a:tr>
              <a:tr h="12241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20–45 min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Problem: </a:t>
                      </a: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Becoming Free </a:t>
                      </a: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When Tightly Marked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Dimond cones </a:t>
                      </a:r>
                    </a:p>
                    <a:p>
                      <a:pPr lvl="0">
                        <a:buNone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Dodge and change direction at each cone and </a:t>
                      </a: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receive ball in the space 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What movement created the passing lane? Freeze &amp; reflect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Add defender to challenge the </a:t>
                      </a: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attacker</a:t>
                      </a: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Track consecutive </a:t>
                      </a: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movements 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7611609"/>
                  </a:ext>
                </a:extLst>
              </a:tr>
              <a:tr h="8346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45–55 min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Progression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Add floating defender, shrink playing area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Encourage quicker support angles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Include every position down the line 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Turnover frequency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6159099"/>
                  </a:ext>
                </a:extLst>
              </a:tr>
              <a:tr h="8346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55–60 min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Reflection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Group discussion and peer feedback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Guided questioning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Provide sentence starters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Tactical understanding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7897981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9F76491-D8BF-F885-9F36-113E2755BDBC}"/>
              </a:ext>
            </a:extLst>
          </p:cNvPr>
          <p:cNvSpPr txBox="1"/>
          <p:nvPr/>
        </p:nvSpPr>
        <p:spPr>
          <a:xfrm>
            <a:off x="394719" y="309179"/>
            <a:ext cx="1099957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solidFill>
                  <a:srgbClr val="0070C0"/>
                </a:solidFill>
              </a:rPr>
              <a:t>Session 1 – Keeping the Ball Under Pressure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2070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076A75-7D4E-9D1D-BFE4-A083BB6C801B}"/>
              </a:ext>
            </a:extLst>
          </p:cNvPr>
          <p:cNvSpPr txBox="1"/>
          <p:nvPr/>
        </p:nvSpPr>
        <p:spPr>
          <a:xfrm>
            <a:off x="483043" y="1449128"/>
            <a:ext cx="11054778" cy="47890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graphicFrame>
        <p:nvGraphicFramePr>
          <p:cNvPr id="4" name="Content Placeholder 4">
            <a:extLst>
              <a:ext uri="{FF2B5EF4-FFF2-40B4-BE49-F238E27FC236}">
                <a16:creationId xmlns:a16="http://schemas.microsoft.com/office/drawing/2014/main" id="{B6398B46-6934-1F73-B7AF-3080B9A5B6E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47928840"/>
              </p:ext>
            </p:extLst>
          </p:nvPr>
        </p:nvGraphicFramePr>
        <p:xfrm>
          <a:off x="265043" y="1744869"/>
          <a:ext cx="11495976" cy="46585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5996">
                  <a:extLst>
                    <a:ext uri="{9D8B030D-6E8A-4147-A177-3AD203B41FA5}">
                      <a16:colId xmlns:a16="http://schemas.microsoft.com/office/drawing/2014/main" val="435398555"/>
                    </a:ext>
                  </a:extLst>
                </a:gridCol>
                <a:gridCol w="1915996">
                  <a:extLst>
                    <a:ext uri="{9D8B030D-6E8A-4147-A177-3AD203B41FA5}">
                      <a16:colId xmlns:a16="http://schemas.microsoft.com/office/drawing/2014/main" val="1270402375"/>
                    </a:ext>
                  </a:extLst>
                </a:gridCol>
                <a:gridCol w="1915996">
                  <a:extLst>
                    <a:ext uri="{9D8B030D-6E8A-4147-A177-3AD203B41FA5}">
                      <a16:colId xmlns:a16="http://schemas.microsoft.com/office/drawing/2014/main" val="3236353652"/>
                    </a:ext>
                  </a:extLst>
                </a:gridCol>
                <a:gridCol w="1915996">
                  <a:extLst>
                    <a:ext uri="{9D8B030D-6E8A-4147-A177-3AD203B41FA5}">
                      <a16:colId xmlns:a16="http://schemas.microsoft.com/office/drawing/2014/main" val="924737054"/>
                    </a:ext>
                  </a:extLst>
                </a:gridCol>
                <a:gridCol w="1915996">
                  <a:extLst>
                    <a:ext uri="{9D8B030D-6E8A-4147-A177-3AD203B41FA5}">
                      <a16:colId xmlns:a16="http://schemas.microsoft.com/office/drawing/2014/main" val="2137498120"/>
                    </a:ext>
                  </a:extLst>
                </a:gridCol>
                <a:gridCol w="1915996">
                  <a:extLst>
                    <a:ext uri="{9D8B030D-6E8A-4147-A177-3AD203B41FA5}">
                      <a16:colId xmlns:a16="http://schemas.microsoft.com/office/drawing/2014/main" val="1668129014"/>
                    </a:ext>
                  </a:extLst>
                </a:gridCol>
              </a:tblGrid>
              <a:tr h="69021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Time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Learning Focus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Activities &amp; Organization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Coaching Behaviors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Differentiation &amp; Support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Assessment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0539896"/>
                  </a:ext>
                </a:extLst>
              </a:tr>
              <a:tr h="7177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0–10 min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Warm-Up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Dynamic passing circuits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Scanning prompts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Slower tempo option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Technical accuracy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5320543"/>
                  </a:ext>
                </a:extLst>
              </a:tr>
              <a:tr h="7177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10–25 min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Working</a:t>
                      </a: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 down the line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Create static line </a:t>
                      </a: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down the court 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Make a </a:t>
                      </a: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movement before ball reaches your feeder 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Adjust defender pressure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Support angles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4293959"/>
                  </a:ext>
                </a:extLst>
              </a:tr>
              <a:tr h="14355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25–50 min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Problem: Movement Creating Passing Lanes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4v4 possession game with floating defender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Who moved to help?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Play full game </a:t>
                      </a: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situation</a:t>
                      </a: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Passing combinations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5387795"/>
                  </a:ext>
                </a:extLst>
              </a:tr>
              <a:tr h="7177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50–60 min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Reflection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Small-group peer review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Tactical questioning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Think-pair-share structure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Peer feedback quality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1204904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F7920B8-8E6A-A4F0-26EB-CF8CE5D1DA72}"/>
              </a:ext>
            </a:extLst>
          </p:cNvPr>
          <p:cNvSpPr txBox="1"/>
          <p:nvPr/>
        </p:nvSpPr>
        <p:spPr>
          <a:xfrm>
            <a:off x="267650" y="681937"/>
            <a:ext cx="106821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>
                <a:solidFill>
                  <a:srgbClr val="0070C0"/>
                </a:solidFill>
              </a:rPr>
              <a:t>Session 2 – Movement to Create Space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487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01E669D-FEF3-2FB9-E9FA-7CF681119F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6391894"/>
              </p:ext>
            </p:extLst>
          </p:nvPr>
        </p:nvGraphicFramePr>
        <p:xfrm>
          <a:off x="651564" y="1557129"/>
          <a:ext cx="10899222" cy="48171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6537">
                  <a:extLst>
                    <a:ext uri="{9D8B030D-6E8A-4147-A177-3AD203B41FA5}">
                      <a16:colId xmlns:a16="http://schemas.microsoft.com/office/drawing/2014/main" val="2337950760"/>
                    </a:ext>
                  </a:extLst>
                </a:gridCol>
                <a:gridCol w="1816537">
                  <a:extLst>
                    <a:ext uri="{9D8B030D-6E8A-4147-A177-3AD203B41FA5}">
                      <a16:colId xmlns:a16="http://schemas.microsoft.com/office/drawing/2014/main" val="1377633803"/>
                    </a:ext>
                  </a:extLst>
                </a:gridCol>
                <a:gridCol w="1816537">
                  <a:extLst>
                    <a:ext uri="{9D8B030D-6E8A-4147-A177-3AD203B41FA5}">
                      <a16:colId xmlns:a16="http://schemas.microsoft.com/office/drawing/2014/main" val="744708342"/>
                    </a:ext>
                  </a:extLst>
                </a:gridCol>
                <a:gridCol w="1816537">
                  <a:extLst>
                    <a:ext uri="{9D8B030D-6E8A-4147-A177-3AD203B41FA5}">
                      <a16:colId xmlns:a16="http://schemas.microsoft.com/office/drawing/2014/main" val="256795448"/>
                    </a:ext>
                  </a:extLst>
                </a:gridCol>
                <a:gridCol w="1816537">
                  <a:extLst>
                    <a:ext uri="{9D8B030D-6E8A-4147-A177-3AD203B41FA5}">
                      <a16:colId xmlns:a16="http://schemas.microsoft.com/office/drawing/2014/main" val="3434034173"/>
                    </a:ext>
                  </a:extLst>
                </a:gridCol>
                <a:gridCol w="1816537">
                  <a:extLst>
                    <a:ext uri="{9D8B030D-6E8A-4147-A177-3AD203B41FA5}">
                      <a16:colId xmlns:a16="http://schemas.microsoft.com/office/drawing/2014/main" val="1629728241"/>
                    </a:ext>
                  </a:extLst>
                </a:gridCol>
              </a:tblGrid>
              <a:tr h="9032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Time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Learning Focus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Activities &amp; Organization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Coaching Behaviors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Differentiation &amp; Support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Assessment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6875711"/>
                  </a:ext>
                </a:extLst>
              </a:tr>
              <a:tr h="9032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0–10 min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Activation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On your toes listening for demands 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Body positioning cues</a:t>
                      </a:r>
                      <a:endParaRPr lang="en-US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Make the directions faster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Fast reaction time 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4561916"/>
                  </a:ext>
                </a:extLst>
              </a:tr>
              <a:tr h="120428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10–30 min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Decision making on most appropriate pass or movement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4v4  </a:t>
                      </a: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half-court</a:t>
                      </a: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 game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What changed when space shrank?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Expand space if </a:t>
                      </a:r>
                      <a:r>
                        <a:rPr lang="en-US" dirty="0">
                          <a:solidFill>
                            <a:schemeClr val="tx1"/>
                          </a:solidFill>
                          <a:effectLst/>
                        </a:rPr>
                        <a:t>needed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Turnover reduction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1364702"/>
                  </a:ext>
                </a:extLst>
              </a:tr>
              <a:tr h="9032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30–50 min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Progression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Shrink area every 5 minutes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Player-led solutions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Add support player if struggling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Decision speed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2455189"/>
                  </a:ext>
                </a:extLst>
              </a:tr>
              <a:tr h="9032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50–60 min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Reflection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Tactical recap discussion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Player explanations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Visual aids if needed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Tactical understanding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2952627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D5E4FA6-80C3-FEE3-833C-76AC7F618E29}"/>
              </a:ext>
            </a:extLst>
          </p:cNvPr>
          <p:cNvSpPr txBox="1"/>
          <p:nvPr/>
        </p:nvSpPr>
        <p:spPr>
          <a:xfrm>
            <a:off x="651690" y="386484"/>
            <a:ext cx="987297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solidFill>
                  <a:srgbClr val="0070C0"/>
                </a:solidFill>
              </a:rPr>
              <a:t>Session 3 – Decision-Making in Tight Spaces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9830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1C62105-701E-DE82-32C2-04A3176D7BE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99106629"/>
              </p:ext>
            </p:extLst>
          </p:nvPr>
        </p:nvGraphicFramePr>
        <p:xfrm>
          <a:off x="463378" y="1719649"/>
          <a:ext cx="10919202" cy="438533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9867">
                  <a:extLst>
                    <a:ext uri="{9D8B030D-6E8A-4147-A177-3AD203B41FA5}">
                      <a16:colId xmlns:a16="http://schemas.microsoft.com/office/drawing/2014/main" val="194752327"/>
                    </a:ext>
                  </a:extLst>
                </a:gridCol>
                <a:gridCol w="1819867">
                  <a:extLst>
                    <a:ext uri="{9D8B030D-6E8A-4147-A177-3AD203B41FA5}">
                      <a16:colId xmlns:a16="http://schemas.microsoft.com/office/drawing/2014/main" val="1959243954"/>
                    </a:ext>
                  </a:extLst>
                </a:gridCol>
                <a:gridCol w="1819867">
                  <a:extLst>
                    <a:ext uri="{9D8B030D-6E8A-4147-A177-3AD203B41FA5}">
                      <a16:colId xmlns:a16="http://schemas.microsoft.com/office/drawing/2014/main" val="36053912"/>
                    </a:ext>
                  </a:extLst>
                </a:gridCol>
                <a:gridCol w="1819867">
                  <a:extLst>
                    <a:ext uri="{9D8B030D-6E8A-4147-A177-3AD203B41FA5}">
                      <a16:colId xmlns:a16="http://schemas.microsoft.com/office/drawing/2014/main" val="1730365187"/>
                    </a:ext>
                  </a:extLst>
                </a:gridCol>
                <a:gridCol w="1819867">
                  <a:extLst>
                    <a:ext uri="{9D8B030D-6E8A-4147-A177-3AD203B41FA5}">
                      <a16:colId xmlns:a16="http://schemas.microsoft.com/office/drawing/2014/main" val="1680129633"/>
                    </a:ext>
                  </a:extLst>
                </a:gridCol>
                <a:gridCol w="1819867">
                  <a:extLst>
                    <a:ext uri="{9D8B030D-6E8A-4147-A177-3AD203B41FA5}">
                      <a16:colId xmlns:a16="http://schemas.microsoft.com/office/drawing/2014/main" val="3496636068"/>
                    </a:ext>
                  </a:extLst>
                </a:gridCol>
              </a:tblGrid>
              <a:tr h="64770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Time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Learning Focus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Activities &amp; Organization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Coaching Behaviors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Differentiation &amp; Support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Assessment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2943746"/>
                  </a:ext>
                </a:extLst>
              </a:tr>
              <a:tr h="9715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0–10 min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Review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Competitive passing challenge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Reinforce key language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Mixed-ability teams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Technical execution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2475187"/>
                  </a:ext>
                </a:extLst>
              </a:tr>
              <a:tr h="12954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10–45 min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Problem: Game-Real Possession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5v5 conditioned game, bonus for 5 passes before scoring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Minimal stoppages, player-led problem solving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Adjust numbers or add neutral player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Game transfer of learning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6655116"/>
                  </a:ext>
                </a:extLst>
              </a:tr>
              <a:tr h="64770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45–55 min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High Pressure Scenario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Set scoring goal with reduced time</a:t>
                      </a:r>
                      <a:endParaRPr lang="en-US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Encourage communication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Expand time if needed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Retention under pressure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1453612"/>
                  </a:ext>
                </a:extLst>
              </a:tr>
              <a:tr h="64770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55–60 min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Final Reflection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Whole-group evaluation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What helped most this unit?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Reflection scaffold sheet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  <a:effectLst/>
                        </a:rPr>
                        <a:t>Self-assessment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3767590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4A15639-96E1-31B7-8B98-A89A6531A431}"/>
              </a:ext>
            </a:extLst>
          </p:cNvPr>
          <p:cNvSpPr txBox="1"/>
          <p:nvPr/>
        </p:nvSpPr>
        <p:spPr>
          <a:xfrm>
            <a:off x="464019" y="441712"/>
            <a:ext cx="9315824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Session 4 –</a:t>
            </a:r>
            <a:r>
              <a:rPr lang="en-US" sz="440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Game Application</a:t>
            </a:r>
            <a:endParaRPr lang="en-US" sz="4400" dirty="0" err="1">
              <a:latin typeface="Calibri"/>
              <a:ea typeface="Calibri"/>
              <a:cs typeface="Calibri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5056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DC4F84-175A-4AB1-916C-1E5796E1E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girls in blue uniforms&#10;&#10;AI-generated content may be incorrect.">
            <a:extLst>
              <a:ext uri="{FF2B5EF4-FFF2-40B4-BE49-F238E27FC236}">
                <a16:creationId xmlns:a16="http://schemas.microsoft.com/office/drawing/2014/main" id="{B45E8CAE-3B40-B207-6A67-3F7D36873E8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920" b="1810"/>
          <a:stretch>
            <a:fillRect/>
          </a:stretch>
        </p:blipFill>
        <p:spPr>
          <a:xfrm>
            <a:off x="1214803" y="452793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864A61-C485-6705-B9E9-616B5DD74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8" y="1123837"/>
            <a:ext cx="3051113" cy="4601183"/>
          </a:xfrm>
        </p:spPr>
        <p:txBody>
          <a:bodyPr>
            <a:normAutofit/>
          </a:bodyPr>
          <a:lstStyle/>
          <a:p>
            <a:r>
              <a:rPr lang="en-US" b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Why This Approach Improves Performance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C389D-B661-F8BC-E693-6D83A8F3A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8"/>
            <a:ext cx="7315200" cy="51206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Cognitive Benefits:</a:t>
            </a:r>
            <a:endParaRPr lang="en-US" sz="2800">
              <a:solidFill>
                <a:schemeClr val="tx1"/>
              </a:solidFill>
            </a:endParaRPr>
          </a:p>
          <a:p>
            <a:r>
              <a:rPr lang="en-US" sz="2800">
                <a:solidFill>
                  <a:schemeClr val="tx1"/>
                </a:solidFill>
                <a:latin typeface="Arial"/>
                <a:cs typeface="Arial"/>
              </a:rPr>
              <a:t>–</a:t>
            </a:r>
            <a:r>
              <a:rPr lang="en-US" sz="28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Develops game intelligence</a:t>
            </a:r>
            <a:endParaRPr lang="en-US" sz="2800">
              <a:solidFill>
                <a:schemeClr val="tx1"/>
              </a:solidFill>
            </a:endParaRPr>
          </a:p>
          <a:p>
            <a:r>
              <a:rPr lang="en-US" sz="2800">
                <a:solidFill>
                  <a:schemeClr val="tx1"/>
                </a:solidFill>
                <a:latin typeface="Arial"/>
                <a:cs typeface="Arial"/>
              </a:rPr>
              <a:t>–</a:t>
            </a:r>
            <a:r>
              <a:rPr lang="en-US" sz="28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Improves perception-action coupling</a:t>
            </a:r>
            <a:endParaRPr lang="en-US" sz="2800">
              <a:solidFill>
                <a:schemeClr val="tx1"/>
              </a:solidFill>
            </a:endParaRPr>
          </a:p>
          <a:p>
            <a:r>
              <a:rPr lang="en-US" sz="2800">
                <a:solidFill>
                  <a:schemeClr val="tx1"/>
                </a:solidFill>
                <a:latin typeface="Arial"/>
                <a:cs typeface="Arial"/>
              </a:rPr>
              <a:t>–</a:t>
            </a:r>
            <a:r>
              <a:rPr lang="en-US" sz="28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Enhances decision speed</a:t>
            </a:r>
            <a:endParaRPr lang="en-US" sz="2800">
              <a:solidFill>
                <a:schemeClr val="tx1"/>
              </a:solidFill>
            </a:endParaRPr>
          </a:p>
          <a:p>
            <a:r>
              <a:rPr lang="en-US" sz="2800">
                <a:solidFill>
                  <a:schemeClr val="tx1"/>
                </a:solidFill>
                <a:latin typeface="Arial"/>
                <a:cs typeface="Arial"/>
              </a:rPr>
              <a:t>–</a:t>
            </a:r>
            <a:r>
              <a:rPr lang="en-US" sz="28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Psychological Benefits: Autonomy &amp; motivation</a:t>
            </a:r>
            <a:endParaRPr lang="en-US" sz="2800">
              <a:solidFill>
                <a:schemeClr val="tx1"/>
              </a:solidFill>
            </a:endParaRPr>
          </a:p>
          <a:p>
            <a:r>
              <a:rPr lang="en-US" sz="2800">
                <a:solidFill>
                  <a:schemeClr val="tx1"/>
                </a:solidFill>
                <a:latin typeface="Arial"/>
                <a:cs typeface="Arial"/>
              </a:rPr>
              <a:t>–</a:t>
            </a:r>
            <a:r>
              <a:rPr lang="en-US" sz="28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Performance Outcomes: Better possession &amp; fewer turnovers</a:t>
            </a:r>
            <a:endParaRPr lang="en-US" sz="2800">
              <a:solidFill>
                <a:schemeClr val="tx1"/>
              </a:solidFill>
            </a:endParaRPr>
          </a:p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5180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CCCDCCF-DDE7-4FF9-BA8E-DFD3AC93A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 descr="Free illustration: Statistics, Chart, Graphic, Bar - Free Image on ...">
            <a:extLst>
              <a:ext uri="{FF2B5EF4-FFF2-40B4-BE49-F238E27FC236}">
                <a16:creationId xmlns:a16="http://schemas.microsoft.com/office/drawing/2014/main" id="{4DEDA7B6-5BC0-B5FA-AC9E-59E83FFCC9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475" r="-1" b="-1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C2352FE0-ACFA-479E-A574-CED1C035D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3FC91B-A8C7-0546-D07B-2EFCC4A50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 b="0">
                <a:latin typeface="Calibri"/>
                <a:ea typeface="Calibri"/>
                <a:cs typeface="Calibri"/>
              </a:rPr>
              <a:t>Evaluation &amp; Measurement</a:t>
            </a:r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01F5979-1992-492E-ABBD-62EBC1016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77CB93F-A0E2-4BBE-B2FC-E93932C7E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40" name="Content Placeholder 137">
            <a:extLst>
              <a:ext uri="{FF2B5EF4-FFF2-40B4-BE49-F238E27FC236}">
                <a16:creationId xmlns:a16="http://schemas.microsoft.com/office/drawing/2014/main" id="{07DB5D52-4BB7-F664-ADB3-04F7D82B485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955796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B53C8-67C9-45A7-9C26-942D37ECF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US" b="0">
                <a:latin typeface="Calibri"/>
                <a:ea typeface="Calibri"/>
                <a:cs typeface="Calibri"/>
              </a:rPr>
              <a:t>Conclusion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20E247-13BA-3F65-BD4B-3B9E56DE1D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7707811"/>
              </p:ext>
            </p:extLst>
          </p:nvPr>
        </p:nvGraphicFramePr>
        <p:xfrm>
          <a:off x="3870331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94486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694DB6-2343-5EB9-FCE4-F340DFC77FBA}"/>
              </a:ext>
            </a:extLst>
          </p:cNvPr>
          <p:cNvSpPr txBox="1"/>
          <p:nvPr/>
        </p:nvSpPr>
        <p:spPr>
          <a:xfrm>
            <a:off x="276037" y="151876"/>
            <a:ext cx="11634429" cy="62478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+Body"/>
              </a:rPr>
              <a:t>Reference list </a:t>
            </a:r>
            <a:endParaRPr lang="en-US" sz="1600" dirty="0">
              <a:latin typeface="+Body"/>
            </a:endParaRPr>
          </a:p>
          <a:p>
            <a:r>
              <a:rPr lang="en-US" sz="1600">
                <a:latin typeface="+Body"/>
              </a:rPr>
              <a:t>Bruner, J.S. (1961) ‘The act of discovery’, Harvard Educational Review, 31(1), pp. 21–32.</a:t>
            </a:r>
            <a:endParaRPr lang="en-US" sz="1600" dirty="0">
              <a:latin typeface="+Body"/>
            </a:endParaRPr>
          </a:p>
          <a:p>
            <a:endParaRPr lang="en-US" sz="1600" dirty="0">
              <a:latin typeface="+Body"/>
            </a:endParaRPr>
          </a:p>
          <a:p>
            <a:r>
              <a:rPr lang="en-US" sz="1600" dirty="0">
                <a:latin typeface="+Body"/>
              </a:rPr>
              <a:t>Bunker, D. and Thorpe, R. (1982) ‘A model for the teaching of games in secondary schools’, Bulletin of Physical Education, 18(1), pp. 5–8.</a:t>
            </a:r>
          </a:p>
          <a:p>
            <a:endParaRPr lang="en-US" sz="1600" dirty="0">
              <a:latin typeface="+Body"/>
            </a:endParaRPr>
          </a:p>
          <a:p>
            <a:r>
              <a:rPr lang="en-US" sz="1600">
                <a:latin typeface="+Body"/>
              </a:rPr>
              <a:t>Deci, E.L. and Ryan, R.M. (2000) ‘The “what” and “why” of goal pursuits: Human needs and the self-determination of behavior’, Psychological Inquiry, 11(4), pp. 227–268.</a:t>
            </a:r>
            <a:endParaRPr lang="en-US" sz="1600" dirty="0">
              <a:latin typeface="+Body"/>
            </a:endParaRPr>
          </a:p>
          <a:p>
            <a:endParaRPr lang="en-US" sz="1600" dirty="0">
              <a:latin typeface="+Body"/>
            </a:endParaRPr>
          </a:p>
          <a:p>
            <a:r>
              <a:rPr lang="en-US" sz="1600" dirty="0">
                <a:latin typeface="+Body"/>
              </a:rPr>
              <a:t>Light, R. (2013) Game sense: Pedagogy for performance, participation and enjoyment. London: Routledge.</a:t>
            </a:r>
          </a:p>
          <a:p>
            <a:endParaRPr lang="en-US" sz="1600" dirty="0">
              <a:latin typeface="+Body"/>
            </a:endParaRPr>
          </a:p>
          <a:p>
            <a:r>
              <a:rPr lang="en-US" sz="1600">
                <a:latin typeface="+Body"/>
              </a:rPr>
              <a:t>Newell, K.M. (1986) ‘Constraints on the development of coordination’, in Wade, M.G. and Whiting, H.T.A. (eds.) Motor development in children: Aspects of coordination and control. Dordrecht: Martinus Nijhoff, pp. 341–360.</a:t>
            </a:r>
            <a:endParaRPr lang="en-US" sz="1600"/>
          </a:p>
          <a:p>
            <a:endParaRPr lang="en-US" sz="1600" dirty="0">
              <a:latin typeface="+Body"/>
            </a:endParaRPr>
          </a:p>
          <a:p>
            <a:r>
              <a:rPr lang="en-US" sz="1600" dirty="0">
                <a:latin typeface="+Body"/>
              </a:rPr>
              <a:t>Oslin, J.L., Mitchell, S.A. and Griffin, L.L. (1998) ‘The Game Performance Assessment Instrument (GPAI): Development and preliminary validation’, Journal of Teaching in Physical Education, 17(2), pp. 231–243.</a:t>
            </a:r>
          </a:p>
          <a:p>
            <a:endParaRPr lang="en-US" sz="1600" dirty="0">
              <a:latin typeface="+Body"/>
            </a:endParaRPr>
          </a:p>
          <a:p>
            <a:r>
              <a:rPr lang="en-US" sz="1600">
                <a:latin typeface="+Body"/>
              </a:rPr>
              <a:t>Piaget, J. (1952) The origins of intelligence in children. New York: International Universities Press.</a:t>
            </a:r>
            <a:endParaRPr lang="en-US" sz="1600" dirty="0">
              <a:latin typeface="+Body"/>
            </a:endParaRPr>
          </a:p>
          <a:p>
            <a:endParaRPr lang="en-US" sz="1600" dirty="0">
              <a:latin typeface="+Body"/>
            </a:endParaRPr>
          </a:p>
          <a:p>
            <a:r>
              <a:rPr lang="en-US" sz="1600">
                <a:latin typeface="+Body"/>
              </a:rPr>
              <a:t>Renshaw, I., Davids, K., Shuttleworth, R. and Chow, J.Y. (2010) ‘Insights from ecological psychology and dynamical systems theory can underpin a philosophy of coaching’, International Journal of Sport Psychology, 41(4), pp. 580–602.</a:t>
            </a:r>
            <a:endParaRPr lang="en-US" sz="1600" dirty="0">
              <a:latin typeface="+Body"/>
            </a:endParaRPr>
          </a:p>
          <a:p>
            <a:endParaRPr lang="en-US" sz="1600" dirty="0">
              <a:latin typeface="+Body"/>
            </a:endParaRPr>
          </a:p>
          <a:p>
            <a:r>
              <a:rPr lang="en-US" sz="1600">
                <a:latin typeface="+Body"/>
              </a:rPr>
              <a:t>Thorpe, R., Bunker, D. and Almond, L. (eds.) (1986) Rethinking games teaching. Loughborough: Loughborough University of Technology.</a:t>
            </a:r>
            <a:endParaRPr lang="en-US" sz="1600" dirty="0">
              <a:latin typeface="+Body"/>
            </a:endParaRPr>
          </a:p>
          <a:p>
            <a:endParaRPr lang="en-US" sz="1600" dirty="0">
              <a:latin typeface="+Body"/>
            </a:endParaRPr>
          </a:p>
          <a:p>
            <a:r>
              <a:rPr lang="en-US" sz="1600">
                <a:latin typeface="+Body"/>
              </a:rPr>
              <a:t>Vygotsky, L.S. (1978) Mind in society: The development of higher psychological processes. Cambridge, MA: Harvard University Press.</a:t>
            </a:r>
            <a:endParaRPr lang="en-US" sz="1600" dirty="0">
              <a:latin typeface="+Body"/>
            </a:endParaRPr>
          </a:p>
          <a:p>
            <a:endParaRPr lang="en-US" sz="1600" dirty="0">
              <a:latin typeface="+Body"/>
            </a:endParaRPr>
          </a:p>
        </p:txBody>
      </p:sp>
    </p:spTree>
    <p:extLst>
      <p:ext uri="{BB962C8B-B14F-4D97-AF65-F5344CB8AC3E}">
        <p14:creationId xmlns:p14="http://schemas.microsoft.com/office/powerpoint/2010/main" val="414387307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Frame</vt:lpstr>
      <vt:lpstr>Netball training plan</vt:lpstr>
      <vt:lpstr>Training Block Overview</vt:lpstr>
      <vt:lpstr>Application to Netball</vt:lpstr>
      <vt:lpstr>Theoretical Framework: Constructivism</vt:lpstr>
      <vt:lpstr>Game-Based Approach Research</vt:lpstr>
      <vt:lpstr>Research Shows</vt:lpstr>
      <vt:lpstr>Constraints-Led Approach (CLA)</vt:lpstr>
      <vt:lpstr>PowerPoint Presentation</vt:lpstr>
      <vt:lpstr>PowerPoint Presentation</vt:lpstr>
      <vt:lpstr>PowerPoint Presentation</vt:lpstr>
      <vt:lpstr>PowerPoint Presentation</vt:lpstr>
      <vt:lpstr>Why This Approach Improves Performance</vt:lpstr>
      <vt:lpstr>Evaluation &amp; Measurement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412</cp:revision>
  <dcterms:created xsi:type="dcterms:W3CDTF">2026-02-24T10:55:14Z</dcterms:created>
  <dcterms:modified xsi:type="dcterms:W3CDTF">2026-02-27T14:01:56Z</dcterms:modified>
</cp:coreProperties>
</file>