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23"/>
  </p:notesMasterIdLst>
  <p:sldIdLst>
    <p:sldId id="257" r:id="rId3"/>
    <p:sldId id="353" r:id="rId4"/>
    <p:sldId id="356" r:id="rId5"/>
    <p:sldId id="639" r:id="rId6"/>
    <p:sldId id="362" r:id="rId7"/>
    <p:sldId id="675" r:id="rId8"/>
    <p:sldId id="673" r:id="rId9"/>
    <p:sldId id="647" r:id="rId10"/>
    <p:sldId id="360" r:id="rId11"/>
    <p:sldId id="348" r:id="rId12"/>
    <p:sldId id="678" r:id="rId13"/>
    <p:sldId id="677" r:id="rId14"/>
    <p:sldId id="654" r:id="rId15"/>
    <p:sldId id="649" r:id="rId16"/>
    <p:sldId id="679" r:id="rId17"/>
    <p:sldId id="640" r:id="rId18"/>
    <p:sldId id="680" r:id="rId19"/>
    <p:sldId id="336" r:id="rId20"/>
    <p:sldId id="683" r:id="rId21"/>
    <p:sldId id="33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094B43-3DBA-440A-BCFD-D0D573DCB62E}" v="169" dt="2025-09-17T12:49:50.9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DFEA41-2CAA-47D7-9CC7-BBA3159F39E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FE63866-5729-4944-BD07-C6F73784D555}">
      <dgm:prSet phldrT="[Text]" phldr="0"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Identifying Information</a:t>
          </a:r>
        </a:p>
      </dgm:t>
    </dgm:pt>
    <dgm:pt modelId="{8D2B36E1-B7C2-4DC2-8327-ABA26056C371}" type="parTrans" cxnId="{FFA82E36-BE5C-43D2-9D28-8EBAA37928E5}">
      <dgm:prSet/>
      <dgm:spPr/>
      <dgm:t>
        <a:bodyPr/>
        <a:lstStyle/>
        <a:p>
          <a:endParaRPr lang="en-US"/>
        </a:p>
      </dgm:t>
    </dgm:pt>
    <dgm:pt modelId="{0075D49A-DC19-4F28-A3E1-7EB287749CC5}" type="sibTrans" cxnId="{FFA82E36-BE5C-43D2-9D28-8EBAA37928E5}">
      <dgm:prSet/>
      <dgm:spPr/>
      <dgm:t>
        <a:bodyPr/>
        <a:lstStyle/>
        <a:p>
          <a:endParaRPr lang="en-US"/>
        </a:p>
      </dgm:t>
    </dgm:pt>
    <dgm:pt modelId="{D4A1DA60-D00B-402F-9AEC-A2DEB876A8F3}">
      <dgm:prSet phldrT="[Text]" phldr="0"/>
      <dgm:spPr/>
      <dgm:t>
        <a:bodyPr/>
        <a:lstStyle/>
        <a:p>
          <a:pPr rtl="0"/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Types of information.</a:t>
          </a:r>
        </a:p>
      </dgm:t>
    </dgm:pt>
    <dgm:pt modelId="{5D048C93-9426-443C-BDE4-1C66E920BD32}" type="parTrans" cxnId="{EE99D8D7-E38F-4307-ACC1-1E23E88F941E}">
      <dgm:prSet/>
      <dgm:spPr/>
      <dgm:t>
        <a:bodyPr/>
        <a:lstStyle/>
        <a:p>
          <a:endParaRPr lang="en-US"/>
        </a:p>
      </dgm:t>
    </dgm:pt>
    <dgm:pt modelId="{00F80846-9394-415A-9C98-897766B9F7DE}" type="sibTrans" cxnId="{EE99D8D7-E38F-4307-ACC1-1E23E88F941E}">
      <dgm:prSet/>
      <dgm:spPr/>
      <dgm:t>
        <a:bodyPr/>
        <a:lstStyle/>
        <a:p>
          <a:endParaRPr lang="en-US"/>
        </a:p>
      </dgm:t>
    </dgm:pt>
    <dgm:pt modelId="{2EC1A3B5-B609-4EB2-AAF5-7A27F21F1580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Stages of information.</a:t>
          </a:r>
        </a:p>
      </dgm:t>
    </dgm:pt>
    <dgm:pt modelId="{9F407724-7952-4899-8F64-72B777299F3E}" type="parTrans" cxnId="{EF168828-2D4F-4F59-9784-F88B47E136C4}">
      <dgm:prSet/>
      <dgm:spPr/>
      <dgm:t>
        <a:bodyPr/>
        <a:lstStyle/>
        <a:p>
          <a:endParaRPr lang="en-US"/>
        </a:p>
      </dgm:t>
    </dgm:pt>
    <dgm:pt modelId="{F22E8597-5EF5-46BB-B07C-0E34FC0EA8EC}" type="sibTrans" cxnId="{EF168828-2D4F-4F59-9784-F88B47E136C4}">
      <dgm:prSet/>
      <dgm:spPr/>
      <dgm:t>
        <a:bodyPr/>
        <a:lstStyle/>
        <a:p>
          <a:endParaRPr lang="en-US"/>
        </a:p>
      </dgm:t>
    </dgm:pt>
    <dgm:pt modelId="{BADB29CA-1CD1-4482-A78F-6DFD974B1ED9}">
      <dgm:prSet phldrT="[Text]" phldr="0"/>
      <dgm:spPr/>
      <dgm:t>
        <a:bodyPr/>
        <a:lstStyle/>
        <a:p>
          <a:pPr rtl="0"/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Online resource lists.</a:t>
          </a:r>
        </a:p>
      </dgm:t>
    </dgm:pt>
    <dgm:pt modelId="{E656C2CC-C565-4171-9988-A829FD10A221}" type="parTrans" cxnId="{0113AB3B-53D9-4664-BF7D-2F1AB7EBC246}">
      <dgm:prSet/>
      <dgm:spPr/>
      <dgm:t>
        <a:bodyPr/>
        <a:lstStyle/>
        <a:p>
          <a:endParaRPr lang="en-US"/>
        </a:p>
      </dgm:t>
    </dgm:pt>
    <dgm:pt modelId="{27065972-204F-4919-B89A-8ABA61EE14A5}" type="sibTrans" cxnId="{0113AB3B-53D9-4664-BF7D-2F1AB7EBC246}">
      <dgm:prSet/>
      <dgm:spPr/>
      <dgm:t>
        <a:bodyPr/>
        <a:lstStyle/>
        <a:p>
          <a:endParaRPr lang="en-US"/>
        </a:p>
      </dgm:t>
    </dgm:pt>
    <dgm:pt modelId="{FC162FD7-0953-4D03-B6D3-9DEF49A0E9B5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Searching for Information</a:t>
          </a:r>
        </a:p>
      </dgm:t>
    </dgm:pt>
    <dgm:pt modelId="{2ED83E51-4BAE-425A-AA46-F0C2493424C4}" type="parTrans" cxnId="{3AB3E8D9-B025-40EB-81D4-3F20A1DC5225}">
      <dgm:prSet/>
      <dgm:spPr/>
      <dgm:t>
        <a:bodyPr/>
        <a:lstStyle/>
        <a:p>
          <a:endParaRPr lang="en-US"/>
        </a:p>
      </dgm:t>
    </dgm:pt>
    <dgm:pt modelId="{6B3A40A3-BAEF-4E19-A4B3-653478C3C95C}" type="sibTrans" cxnId="{3AB3E8D9-B025-40EB-81D4-3F20A1DC5225}">
      <dgm:prSet/>
      <dgm:spPr/>
      <dgm:t>
        <a:bodyPr/>
        <a:lstStyle/>
        <a:p>
          <a:endParaRPr lang="en-US"/>
        </a:p>
      </dgm:t>
    </dgm:pt>
    <dgm:pt modelId="{75FC53EF-855A-4121-90F7-9FD264C240BF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Introduction to searching</a:t>
          </a:r>
        </a:p>
      </dgm:t>
    </dgm:pt>
    <dgm:pt modelId="{E8A484EE-8D50-48E4-AED5-5D976FF583AC}" type="parTrans" cxnId="{DE7AA78E-3C47-4125-9F6B-D6A1379B6877}">
      <dgm:prSet/>
      <dgm:spPr/>
      <dgm:t>
        <a:bodyPr/>
        <a:lstStyle/>
        <a:p>
          <a:endParaRPr lang="en-US"/>
        </a:p>
      </dgm:t>
    </dgm:pt>
    <dgm:pt modelId="{173D42A6-5759-4783-80B3-4C2BFCADF0EB}" type="sibTrans" cxnId="{DE7AA78E-3C47-4125-9F6B-D6A1379B6877}">
      <dgm:prSet/>
      <dgm:spPr/>
      <dgm:t>
        <a:bodyPr/>
        <a:lstStyle/>
        <a:p>
          <a:endParaRPr lang="en-US"/>
        </a:p>
      </dgm:t>
    </dgm:pt>
    <dgm:pt modelId="{2D26D31D-7F45-40A9-896F-CB5795385238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Searching for journal articles</a:t>
          </a:r>
        </a:p>
      </dgm:t>
    </dgm:pt>
    <dgm:pt modelId="{B4FEFC5E-EAC2-4691-90AE-5456EB2E1CB9}" type="parTrans" cxnId="{4726C699-743D-4FD1-BB04-5DAD4DF9DA06}">
      <dgm:prSet/>
      <dgm:spPr/>
      <dgm:t>
        <a:bodyPr/>
        <a:lstStyle/>
        <a:p>
          <a:endParaRPr lang="en-US"/>
        </a:p>
      </dgm:t>
    </dgm:pt>
    <dgm:pt modelId="{D5BBB946-6BA0-4059-8A1D-94EC1E0E9C67}" type="sibTrans" cxnId="{4726C699-743D-4FD1-BB04-5DAD4DF9DA06}">
      <dgm:prSet/>
      <dgm:spPr/>
      <dgm:t>
        <a:bodyPr/>
        <a:lstStyle/>
        <a:p>
          <a:endParaRPr lang="en-US"/>
        </a:p>
      </dgm:t>
    </dgm:pt>
    <dgm:pt modelId="{7A380D06-890A-4460-BF8B-82629B18D750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Finding and searching </a:t>
          </a:r>
          <a:r>
            <a:rPr lang="en-US" err="1">
              <a:latin typeface="Calibri" panose="020F0502020204030204" pitchFamily="34" charset="0"/>
              <a:cs typeface="Calibri" panose="020F0502020204030204" pitchFamily="34" charset="0"/>
            </a:rPr>
            <a:t>specialised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information</a:t>
          </a:r>
        </a:p>
      </dgm:t>
    </dgm:pt>
    <dgm:pt modelId="{871C4D0A-85FF-42E3-A517-7C906786104C}" type="parTrans" cxnId="{246EBBA0-7C0C-41D1-98F0-CDA1EA678690}">
      <dgm:prSet/>
      <dgm:spPr/>
      <dgm:t>
        <a:bodyPr/>
        <a:lstStyle/>
        <a:p>
          <a:endParaRPr lang="en-US"/>
        </a:p>
      </dgm:t>
    </dgm:pt>
    <dgm:pt modelId="{4A5A113C-62AF-47B0-8239-AE1D51E7297C}" type="sibTrans" cxnId="{246EBBA0-7C0C-41D1-98F0-CDA1EA678690}">
      <dgm:prSet/>
      <dgm:spPr/>
      <dgm:t>
        <a:bodyPr/>
        <a:lstStyle/>
        <a:p>
          <a:endParaRPr lang="en-US"/>
        </a:p>
      </dgm:t>
    </dgm:pt>
    <dgm:pt modelId="{68881390-2054-424F-A5F7-E1F2C75DA44D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Advanced Searching</a:t>
          </a:r>
        </a:p>
      </dgm:t>
    </dgm:pt>
    <dgm:pt modelId="{BD238748-B5C8-499F-9528-F0330DED872A}" type="parTrans" cxnId="{335CE3D3-09DA-4350-B981-D4BDFB9D668A}">
      <dgm:prSet/>
      <dgm:spPr/>
      <dgm:t>
        <a:bodyPr/>
        <a:lstStyle/>
        <a:p>
          <a:endParaRPr lang="en-US"/>
        </a:p>
      </dgm:t>
    </dgm:pt>
    <dgm:pt modelId="{7C55F562-393D-4FF6-90A9-2403CC08307A}" type="sibTrans" cxnId="{335CE3D3-09DA-4350-B981-D4BDFB9D668A}">
      <dgm:prSet/>
      <dgm:spPr/>
      <dgm:t>
        <a:bodyPr/>
        <a:lstStyle/>
        <a:p>
          <a:endParaRPr lang="en-US"/>
        </a:p>
      </dgm:t>
    </dgm:pt>
    <dgm:pt modelId="{FFE2E1F4-973B-46A5-90A0-0EDD1190BEF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Further searching techniques.</a:t>
          </a:r>
        </a:p>
      </dgm:t>
    </dgm:pt>
    <dgm:pt modelId="{4719A5BE-4DB5-4261-9E5A-AE3AE349EAF2}" type="parTrans" cxnId="{9F4E8D76-65A6-4886-8CA8-ABEC30A6D248}">
      <dgm:prSet/>
      <dgm:spPr/>
      <dgm:t>
        <a:bodyPr/>
        <a:lstStyle/>
        <a:p>
          <a:endParaRPr lang="en-GB"/>
        </a:p>
      </dgm:t>
    </dgm:pt>
    <dgm:pt modelId="{B211F3CB-694A-41F7-A78C-94899C0BA49C}" type="sibTrans" cxnId="{9F4E8D76-65A6-4886-8CA8-ABEC30A6D248}">
      <dgm:prSet/>
      <dgm:spPr/>
      <dgm:t>
        <a:bodyPr/>
        <a:lstStyle/>
        <a:p>
          <a:endParaRPr lang="en-GB"/>
        </a:p>
      </dgm:t>
    </dgm:pt>
    <dgm:pt modelId="{34E056D8-8CDF-407D-B4C5-22FA866AE31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Searching the internet.</a:t>
          </a:r>
        </a:p>
      </dgm:t>
    </dgm:pt>
    <dgm:pt modelId="{DE34B982-5E20-4AF1-815B-DBE19277C80E}" type="parTrans" cxnId="{CDFDFC92-484A-442A-9365-600F17AEDFBC}">
      <dgm:prSet/>
      <dgm:spPr/>
      <dgm:t>
        <a:bodyPr/>
        <a:lstStyle/>
        <a:p>
          <a:endParaRPr lang="en-GB"/>
        </a:p>
      </dgm:t>
    </dgm:pt>
    <dgm:pt modelId="{0314C85A-7BC6-4A73-9924-99BDAAE4DFAE}" type="sibTrans" cxnId="{CDFDFC92-484A-442A-9365-600F17AEDFBC}">
      <dgm:prSet/>
      <dgm:spPr/>
      <dgm:t>
        <a:bodyPr/>
        <a:lstStyle/>
        <a:p>
          <a:endParaRPr lang="en-GB"/>
        </a:p>
      </dgm:t>
    </dgm:pt>
    <dgm:pt modelId="{41D4CBA2-F432-404B-BA18-6942250BEEA4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Literature review.</a:t>
          </a:r>
        </a:p>
      </dgm:t>
    </dgm:pt>
    <dgm:pt modelId="{A44F4E02-C33D-40E0-A31F-DE4085E7DB01}" type="parTrans" cxnId="{4EEB25E9-F2FA-423B-BE45-3555C66AC75B}">
      <dgm:prSet/>
      <dgm:spPr/>
      <dgm:t>
        <a:bodyPr/>
        <a:lstStyle/>
        <a:p>
          <a:endParaRPr lang="en-GB"/>
        </a:p>
      </dgm:t>
    </dgm:pt>
    <dgm:pt modelId="{F7F98A09-7DCB-42CE-8F48-7648858DC0F7}" type="sibTrans" cxnId="{4EEB25E9-F2FA-423B-BE45-3555C66AC75B}">
      <dgm:prSet/>
      <dgm:spPr/>
      <dgm:t>
        <a:bodyPr/>
        <a:lstStyle/>
        <a:p>
          <a:endParaRPr lang="en-GB"/>
        </a:p>
      </dgm:t>
    </dgm:pt>
    <dgm:pt modelId="{F75CC33E-9261-4871-A731-14548E358CF4}">
      <dgm:prSet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Evaluating Information</a:t>
          </a:r>
        </a:p>
      </dgm:t>
    </dgm:pt>
    <dgm:pt modelId="{D02335F6-7CCC-4402-8BAC-F74DADB9688F}" type="parTrans" cxnId="{8E665A09-52DB-4455-9287-05CB320C12AD}">
      <dgm:prSet/>
      <dgm:spPr/>
      <dgm:t>
        <a:bodyPr/>
        <a:lstStyle/>
        <a:p>
          <a:endParaRPr lang="en-GB"/>
        </a:p>
      </dgm:t>
    </dgm:pt>
    <dgm:pt modelId="{AFC0E9BA-F5ED-4416-9D39-7390139F5F6A}" type="sibTrans" cxnId="{8E665A09-52DB-4455-9287-05CB320C12AD}">
      <dgm:prSet/>
      <dgm:spPr/>
      <dgm:t>
        <a:bodyPr/>
        <a:lstStyle/>
        <a:p>
          <a:endParaRPr lang="en-GB"/>
        </a:p>
      </dgm:t>
    </dgm:pt>
    <dgm:pt modelId="{3AD2DA5E-11A3-4DD7-AF0C-B83C6DF561D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Critical awareness.</a:t>
          </a:r>
        </a:p>
      </dgm:t>
    </dgm:pt>
    <dgm:pt modelId="{1A588C24-A565-4606-86B7-A94CFFCBECD1}" type="parTrans" cxnId="{D7437A7D-ED11-4BF4-AF2B-B328DAFE01C0}">
      <dgm:prSet/>
      <dgm:spPr/>
      <dgm:t>
        <a:bodyPr/>
        <a:lstStyle/>
        <a:p>
          <a:endParaRPr lang="en-GB"/>
        </a:p>
      </dgm:t>
    </dgm:pt>
    <dgm:pt modelId="{578E868C-FAC0-4CB8-8522-AB26A5AEEEBB}" type="sibTrans" cxnId="{D7437A7D-ED11-4BF4-AF2B-B328DAFE01C0}">
      <dgm:prSet/>
      <dgm:spPr/>
      <dgm:t>
        <a:bodyPr/>
        <a:lstStyle/>
        <a:p>
          <a:endParaRPr lang="en-GB"/>
        </a:p>
      </dgm:t>
    </dgm:pt>
    <dgm:pt modelId="{01FD04A4-BBB2-41E1-8477-28E3BACCEB0E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Peer reviewed and scholarly information.</a:t>
          </a:r>
        </a:p>
      </dgm:t>
    </dgm:pt>
    <dgm:pt modelId="{7A881131-E49C-4307-A584-B77D5EF030ED}" type="parTrans" cxnId="{A34C27A9-5468-4197-B5E4-E14C01C0F936}">
      <dgm:prSet/>
      <dgm:spPr/>
      <dgm:t>
        <a:bodyPr/>
        <a:lstStyle/>
        <a:p>
          <a:endParaRPr lang="en-GB"/>
        </a:p>
      </dgm:t>
    </dgm:pt>
    <dgm:pt modelId="{4E74C66E-CC2F-417D-BE6B-204FDAE7F702}" type="sibTrans" cxnId="{A34C27A9-5468-4197-B5E4-E14C01C0F936}">
      <dgm:prSet/>
      <dgm:spPr/>
      <dgm:t>
        <a:bodyPr/>
        <a:lstStyle/>
        <a:p>
          <a:endParaRPr lang="en-GB"/>
        </a:p>
      </dgm:t>
    </dgm:pt>
    <dgm:pt modelId="{102F5E22-BA2E-4473-AD7E-DB812A684B1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Misinformation.</a:t>
          </a:r>
        </a:p>
      </dgm:t>
    </dgm:pt>
    <dgm:pt modelId="{E338EC5A-D8C0-469F-8612-07150C2AC150}" type="parTrans" cxnId="{A1C1B56E-69B3-4614-8D9E-C5F61124BD34}">
      <dgm:prSet/>
      <dgm:spPr/>
      <dgm:t>
        <a:bodyPr/>
        <a:lstStyle/>
        <a:p>
          <a:endParaRPr lang="en-GB"/>
        </a:p>
      </dgm:t>
    </dgm:pt>
    <dgm:pt modelId="{36DAD2C0-E945-409F-B62F-978BE61CC9CB}" type="sibTrans" cxnId="{A1C1B56E-69B3-4614-8D9E-C5F61124BD34}">
      <dgm:prSet/>
      <dgm:spPr/>
      <dgm:t>
        <a:bodyPr/>
        <a:lstStyle/>
        <a:p>
          <a:endParaRPr lang="en-GB"/>
        </a:p>
      </dgm:t>
    </dgm:pt>
    <dgm:pt modelId="{64981D79-89A5-45F1-9765-0C777FDED09B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Introduction to AI</a:t>
          </a:r>
        </a:p>
      </dgm:t>
    </dgm:pt>
    <dgm:pt modelId="{F0BFEF08-0EE5-41E2-939D-1C822898DBA7}" type="parTrans" cxnId="{A17ECFA6-A2A5-4E2A-B818-996C77984699}">
      <dgm:prSet/>
      <dgm:spPr/>
      <dgm:t>
        <a:bodyPr/>
        <a:lstStyle/>
        <a:p>
          <a:endParaRPr lang="en-GB"/>
        </a:p>
      </dgm:t>
    </dgm:pt>
    <dgm:pt modelId="{CC455435-7491-4917-9B5E-B51B521A812C}" type="sibTrans" cxnId="{A17ECFA6-A2A5-4E2A-B818-996C77984699}">
      <dgm:prSet/>
      <dgm:spPr/>
      <dgm:t>
        <a:bodyPr/>
        <a:lstStyle/>
        <a:p>
          <a:endParaRPr lang="en-GB"/>
        </a:p>
      </dgm:t>
    </dgm:pt>
    <dgm:pt modelId="{0993B58E-B8B9-4471-9730-237D5494A38B}" type="pres">
      <dgm:prSet presAssocID="{76DFEA41-2CAA-47D7-9CC7-BBA3159F39EE}" presName="Name0" presStyleCnt="0">
        <dgm:presLayoutVars>
          <dgm:dir/>
          <dgm:animLvl val="lvl"/>
          <dgm:resizeHandles val="exact"/>
        </dgm:presLayoutVars>
      </dgm:prSet>
      <dgm:spPr/>
    </dgm:pt>
    <dgm:pt modelId="{B1F9BAB0-E605-4346-BE78-DA1E38E76721}" type="pres">
      <dgm:prSet presAssocID="{AFE63866-5729-4944-BD07-C6F73784D555}" presName="composite" presStyleCnt="0"/>
      <dgm:spPr/>
    </dgm:pt>
    <dgm:pt modelId="{D8678B3E-C5C2-43B0-BF64-E41A0A74BE51}" type="pres">
      <dgm:prSet presAssocID="{AFE63866-5729-4944-BD07-C6F73784D555}" presName="parTx" presStyleLbl="alignNode1" presStyleIdx="0" presStyleCnt="4" custLinFactNeighborX="-166" custLinFactNeighborY="-5464">
        <dgm:presLayoutVars>
          <dgm:chMax val="0"/>
          <dgm:chPref val="0"/>
          <dgm:bulletEnabled val="1"/>
        </dgm:presLayoutVars>
      </dgm:prSet>
      <dgm:spPr/>
    </dgm:pt>
    <dgm:pt modelId="{758E57F6-697F-480C-8EB7-97CA7CC026AC}" type="pres">
      <dgm:prSet presAssocID="{AFE63866-5729-4944-BD07-C6F73784D555}" presName="desTx" presStyleLbl="alignAccFollowNode1" presStyleIdx="0" presStyleCnt="4">
        <dgm:presLayoutVars>
          <dgm:bulletEnabled val="1"/>
        </dgm:presLayoutVars>
      </dgm:prSet>
      <dgm:spPr/>
    </dgm:pt>
    <dgm:pt modelId="{58231C65-EF61-4577-B8FD-A783C187285C}" type="pres">
      <dgm:prSet presAssocID="{0075D49A-DC19-4F28-A3E1-7EB287749CC5}" presName="space" presStyleCnt="0"/>
      <dgm:spPr/>
    </dgm:pt>
    <dgm:pt modelId="{FB8B266A-A299-4551-8DF4-D665C4FECE1F}" type="pres">
      <dgm:prSet presAssocID="{FC162FD7-0953-4D03-B6D3-9DEF49A0E9B5}" presName="composite" presStyleCnt="0"/>
      <dgm:spPr/>
    </dgm:pt>
    <dgm:pt modelId="{97BA485A-B54B-4383-B139-B0654F2FB8E7}" type="pres">
      <dgm:prSet presAssocID="{FC162FD7-0953-4D03-B6D3-9DEF49A0E9B5}" presName="parTx" presStyleLbl="alignNode1" presStyleIdx="1" presStyleCnt="4" custLinFactNeighborX="861" custLinFactNeighborY="-1171">
        <dgm:presLayoutVars>
          <dgm:chMax val="0"/>
          <dgm:chPref val="0"/>
          <dgm:bulletEnabled val="1"/>
        </dgm:presLayoutVars>
      </dgm:prSet>
      <dgm:spPr/>
    </dgm:pt>
    <dgm:pt modelId="{B3F0D4B4-3234-4346-8A44-6FA0ADFC4DEC}" type="pres">
      <dgm:prSet presAssocID="{FC162FD7-0953-4D03-B6D3-9DEF49A0E9B5}" presName="desTx" presStyleLbl="alignAccFollowNode1" presStyleIdx="1" presStyleCnt="4">
        <dgm:presLayoutVars>
          <dgm:bulletEnabled val="1"/>
        </dgm:presLayoutVars>
      </dgm:prSet>
      <dgm:spPr/>
    </dgm:pt>
    <dgm:pt modelId="{90875A88-5206-4B70-96B2-A00F746F7EAA}" type="pres">
      <dgm:prSet presAssocID="{6B3A40A3-BAEF-4E19-A4B3-653478C3C95C}" presName="space" presStyleCnt="0"/>
      <dgm:spPr/>
    </dgm:pt>
    <dgm:pt modelId="{4A54F4DD-CB81-42BC-94A8-DF56F9EDDE09}" type="pres">
      <dgm:prSet presAssocID="{68881390-2054-424F-A5F7-E1F2C75DA44D}" presName="composite" presStyleCnt="0"/>
      <dgm:spPr/>
    </dgm:pt>
    <dgm:pt modelId="{BECAA542-FADF-4AD1-992B-7BE7ECCA4428}" type="pres">
      <dgm:prSet presAssocID="{68881390-2054-424F-A5F7-E1F2C75DA44D}" presName="parTx" presStyleLbl="alignNode1" presStyleIdx="2" presStyleCnt="4" custLinFactNeighborY="-604">
        <dgm:presLayoutVars>
          <dgm:chMax val="0"/>
          <dgm:chPref val="0"/>
          <dgm:bulletEnabled val="1"/>
        </dgm:presLayoutVars>
      </dgm:prSet>
      <dgm:spPr/>
    </dgm:pt>
    <dgm:pt modelId="{7E3CEAD6-4BE2-413D-A71E-DCE0F8028940}" type="pres">
      <dgm:prSet presAssocID="{68881390-2054-424F-A5F7-E1F2C75DA44D}" presName="desTx" presStyleLbl="alignAccFollowNode1" presStyleIdx="2" presStyleCnt="4">
        <dgm:presLayoutVars>
          <dgm:bulletEnabled val="1"/>
        </dgm:presLayoutVars>
      </dgm:prSet>
      <dgm:spPr/>
    </dgm:pt>
    <dgm:pt modelId="{618E36F4-510D-477C-A2B7-9CF83755BB3C}" type="pres">
      <dgm:prSet presAssocID="{7C55F562-393D-4FF6-90A9-2403CC08307A}" presName="space" presStyleCnt="0"/>
      <dgm:spPr/>
    </dgm:pt>
    <dgm:pt modelId="{04CD5E31-1E6B-4DE1-B9D1-A353160F86D9}" type="pres">
      <dgm:prSet presAssocID="{F75CC33E-9261-4871-A731-14548E358CF4}" presName="composite" presStyleCnt="0"/>
      <dgm:spPr/>
    </dgm:pt>
    <dgm:pt modelId="{1256EA7E-696D-4F09-88D8-316FD1B6779C}" type="pres">
      <dgm:prSet presAssocID="{F75CC33E-9261-4871-A731-14548E358CF4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344247C-1509-4776-B3CD-5EE6AA12F5E0}" type="pres">
      <dgm:prSet presAssocID="{F75CC33E-9261-4871-A731-14548E358CF4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E665A09-52DB-4455-9287-05CB320C12AD}" srcId="{76DFEA41-2CAA-47D7-9CC7-BBA3159F39EE}" destId="{F75CC33E-9261-4871-A731-14548E358CF4}" srcOrd="3" destOrd="0" parTransId="{D02335F6-7CCC-4402-8BAC-F74DADB9688F}" sibTransId="{AFC0E9BA-F5ED-4416-9D39-7390139F5F6A}"/>
    <dgm:cxn modelId="{8722EB11-CC5C-4D8E-AE3B-56320E62BAC1}" type="presOf" srcId="{64981D79-89A5-45F1-9765-0C777FDED09B}" destId="{7E3CEAD6-4BE2-413D-A71E-DCE0F8028940}" srcOrd="0" destOrd="3" presId="urn:microsoft.com/office/officeart/2005/8/layout/hList1"/>
    <dgm:cxn modelId="{A3054315-05CD-467C-A7F8-7D4C683F0312}" type="presOf" srcId="{7A380D06-890A-4460-BF8B-82629B18D750}" destId="{B3F0D4B4-3234-4346-8A44-6FA0ADFC4DEC}" srcOrd="0" destOrd="2" presId="urn:microsoft.com/office/officeart/2005/8/layout/hList1"/>
    <dgm:cxn modelId="{EF168828-2D4F-4F59-9784-F88B47E136C4}" srcId="{AFE63866-5729-4944-BD07-C6F73784D555}" destId="{2EC1A3B5-B609-4EB2-AAF5-7A27F21F1580}" srcOrd="1" destOrd="0" parTransId="{9F407724-7952-4899-8F64-72B777299F3E}" sibTransId="{F22E8597-5EF5-46BB-B07C-0E34FC0EA8EC}"/>
    <dgm:cxn modelId="{B25D0D2B-33F1-4B09-8E51-41F13D47F200}" type="presOf" srcId="{41D4CBA2-F432-404B-BA18-6942250BEEA4}" destId="{7E3CEAD6-4BE2-413D-A71E-DCE0F8028940}" srcOrd="0" destOrd="2" presId="urn:microsoft.com/office/officeart/2005/8/layout/hList1"/>
    <dgm:cxn modelId="{71D1D830-2621-4184-9C46-5AECB22E9D44}" type="presOf" srcId="{2EC1A3B5-B609-4EB2-AAF5-7A27F21F1580}" destId="{758E57F6-697F-480C-8EB7-97CA7CC026AC}" srcOrd="0" destOrd="1" presId="urn:microsoft.com/office/officeart/2005/8/layout/hList1"/>
    <dgm:cxn modelId="{FFA82E36-BE5C-43D2-9D28-8EBAA37928E5}" srcId="{76DFEA41-2CAA-47D7-9CC7-BBA3159F39EE}" destId="{AFE63866-5729-4944-BD07-C6F73784D555}" srcOrd="0" destOrd="0" parTransId="{8D2B36E1-B7C2-4DC2-8327-ABA26056C371}" sibTransId="{0075D49A-DC19-4F28-A3E1-7EB287749CC5}"/>
    <dgm:cxn modelId="{0113AB3B-53D9-4664-BF7D-2F1AB7EBC246}" srcId="{AFE63866-5729-4944-BD07-C6F73784D555}" destId="{BADB29CA-1CD1-4482-A78F-6DFD974B1ED9}" srcOrd="2" destOrd="0" parTransId="{E656C2CC-C565-4171-9988-A829FD10A221}" sibTransId="{27065972-204F-4919-B89A-8ABA61EE14A5}"/>
    <dgm:cxn modelId="{0724AB5C-70F5-4222-9BDC-8D445B7E0E5D}" type="presOf" srcId="{34E056D8-8CDF-407D-B4C5-22FA866AE31F}" destId="{7E3CEAD6-4BE2-413D-A71E-DCE0F8028940}" srcOrd="0" destOrd="1" presId="urn:microsoft.com/office/officeart/2005/8/layout/hList1"/>
    <dgm:cxn modelId="{23D22547-94D8-4D8D-A3AA-2B76B781476E}" type="presOf" srcId="{2D26D31D-7F45-40A9-896F-CB5795385238}" destId="{B3F0D4B4-3234-4346-8A44-6FA0ADFC4DEC}" srcOrd="0" destOrd="1" presId="urn:microsoft.com/office/officeart/2005/8/layout/hList1"/>
    <dgm:cxn modelId="{A1C1B56E-69B3-4614-8D9E-C5F61124BD34}" srcId="{F75CC33E-9261-4871-A731-14548E358CF4}" destId="{102F5E22-BA2E-4473-AD7E-DB812A684B10}" srcOrd="2" destOrd="0" parTransId="{E338EC5A-D8C0-469F-8612-07150C2AC150}" sibTransId="{36DAD2C0-E945-409F-B62F-978BE61CC9CB}"/>
    <dgm:cxn modelId="{C553CE70-E67D-498F-B1E2-C93F4D432CF1}" type="presOf" srcId="{AFE63866-5729-4944-BD07-C6F73784D555}" destId="{D8678B3E-C5C2-43B0-BF64-E41A0A74BE51}" srcOrd="0" destOrd="0" presId="urn:microsoft.com/office/officeart/2005/8/layout/hList1"/>
    <dgm:cxn modelId="{C8E87D71-E962-4577-8547-95E7790E2937}" type="presOf" srcId="{F75CC33E-9261-4871-A731-14548E358CF4}" destId="{1256EA7E-696D-4F09-88D8-316FD1B6779C}" srcOrd="0" destOrd="0" presId="urn:microsoft.com/office/officeart/2005/8/layout/hList1"/>
    <dgm:cxn modelId="{A7330772-FBAB-4F0B-8660-7355737DCB63}" type="presOf" srcId="{3AD2DA5E-11A3-4DD7-AF0C-B83C6DF561DF}" destId="{9344247C-1509-4776-B3CD-5EE6AA12F5E0}" srcOrd="0" destOrd="0" presId="urn:microsoft.com/office/officeart/2005/8/layout/hList1"/>
    <dgm:cxn modelId="{9F4E8D76-65A6-4886-8CA8-ABEC30A6D248}" srcId="{68881390-2054-424F-A5F7-E1F2C75DA44D}" destId="{FFE2E1F4-973B-46A5-90A0-0EDD1190BEF0}" srcOrd="0" destOrd="0" parTransId="{4719A5BE-4DB5-4261-9E5A-AE3AE349EAF2}" sibTransId="{B211F3CB-694A-41F7-A78C-94899C0BA49C}"/>
    <dgm:cxn modelId="{090A797C-54C2-423B-B397-2A5C84A43240}" type="presOf" srcId="{76DFEA41-2CAA-47D7-9CC7-BBA3159F39EE}" destId="{0993B58E-B8B9-4471-9730-237D5494A38B}" srcOrd="0" destOrd="0" presId="urn:microsoft.com/office/officeart/2005/8/layout/hList1"/>
    <dgm:cxn modelId="{D7437A7D-ED11-4BF4-AF2B-B328DAFE01C0}" srcId="{F75CC33E-9261-4871-A731-14548E358CF4}" destId="{3AD2DA5E-11A3-4DD7-AF0C-B83C6DF561DF}" srcOrd="0" destOrd="0" parTransId="{1A588C24-A565-4606-86B7-A94CFFCBECD1}" sibTransId="{578E868C-FAC0-4CB8-8522-AB26A5AEEEBB}"/>
    <dgm:cxn modelId="{0CDDDD8A-A6D2-448F-A764-1C3C856FF38B}" type="presOf" srcId="{BADB29CA-1CD1-4482-A78F-6DFD974B1ED9}" destId="{758E57F6-697F-480C-8EB7-97CA7CC026AC}" srcOrd="0" destOrd="2" presId="urn:microsoft.com/office/officeart/2005/8/layout/hList1"/>
    <dgm:cxn modelId="{DE7AA78E-3C47-4125-9F6B-D6A1379B6877}" srcId="{FC162FD7-0953-4D03-B6D3-9DEF49A0E9B5}" destId="{75FC53EF-855A-4121-90F7-9FD264C240BF}" srcOrd="0" destOrd="0" parTransId="{E8A484EE-8D50-48E4-AED5-5D976FF583AC}" sibTransId="{173D42A6-5759-4783-80B3-4C2BFCADF0EB}"/>
    <dgm:cxn modelId="{251C8992-D6C8-4B81-9EF9-DA14F6E8685E}" type="presOf" srcId="{68881390-2054-424F-A5F7-E1F2C75DA44D}" destId="{BECAA542-FADF-4AD1-992B-7BE7ECCA4428}" srcOrd="0" destOrd="0" presId="urn:microsoft.com/office/officeart/2005/8/layout/hList1"/>
    <dgm:cxn modelId="{CDFDFC92-484A-442A-9365-600F17AEDFBC}" srcId="{68881390-2054-424F-A5F7-E1F2C75DA44D}" destId="{34E056D8-8CDF-407D-B4C5-22FA866AE31F}" srcOrd="1" destOrd="0" parTransId="{DE34B982-5E20-4AF1-815B-DBE19277C80E}" sibTransId="{0314C85A-7BC6-4A73-9924-99BDAAE4DFAE}"/>
    <dgm:cxn modelId="{4726C699-743D-4FD1-BB04-5DAD4DF9DA06}" srcId="{FC162FD7-0953-4D03-B6D3-9DEF49A0E9B5}" destId="{2D26D31D-7F45-40A9-896F-CB5795385238}" srcOrd="1" destOrd="0" parTransId="{B4FEFC5E-EAC2-4691-90AE-5456EB2E1CB9}" sibTransId="{D5BBB946-6BA0-4059-8A1D-94EC1E0E9C67}"/>
    <dgm:cxn modelId="{246EBBA0-7C0C-41D1-98F0-CDA1EA678690}" srcId="{FC162FD7-0953-4D03-B6D3-9DEF49A0E9B5}" destId="{7A380D06-890A-4460-BF8B-82629B18D750}" srcOrd="2" destOrd="0" parTransId="{871C4D0A-85FF-42E3-A517-7C906786104C}" sibTransId="{4A5A113C-62AF-47B0-8239-AE1D51E7297C}"/>
    <dgm:cxn modelId="{220F98A5-5CFD-4AA4-99B2-80788EF3BD4E}" type="presOf" srcId="{FC162FD7-0953-4D03-B6D3-9DEF49A0E9B5}" destId="{97BA485A-B54B-4383-B139-B0654F2FB8E7}" srcOrd="0" destOrd="0" presId="urn:microsoft.com/office/officeart/2005/8/layout/hList1"/>
    <dgm:cxn modelId="{A17ECFA6-A2A5-4E2A-B818-996C77984699}" srcId="{68881390-2054-424F-A5F7-E1F2C75DA44D}" destId="{64981D79-89A5-45F1-9765-0C777FDED09B}" srcOrd="3" destOrd="0" parTransId="{F0BFEF08-0EE5-41E2-939D-1C822898DBA7}" sibTransId="{CC455435-7491-4917-9B5E-B51B521A812C}"/>
    <dgm:cxn modelId="{A34C27A9-5468-4197-B5E4-E14C01C0F936}" srcId="{F75CC33E-9261-4871-A731-14548E358CF4}" destId="{01FD04A4-BBB2-41E1-8477-28E3BACCEB0E}" srcOrd="1" destOrd="0" parTransId="{7A881131-E49C-4307-A584-B77D5EF030ED}" sibTransId="{4E74C66E-CC2F-417D-BE6B-204FDAE7F702}"/>
    <dgm:cxn modelId="{D21E70B5-6137-495F-81A1-F8BEA3B459E5}" type="presOf" srcId="{01FD04A4-BBB2-41E1-8477-28E3BACCEB0E}" destId="{9344247C-1509-4776-B3CD-5EE6AA12F5E0}" srcOrd="0" destOrd="1" presId="urn:microsoft.com/office/officeart/2005/8/layout/hList1"/>
    <dgm:cxn modelId="{1A1785C5-907D-4910-98D1-F1B5AFC639D4}" type="presOf" srcId="{102F5E22-BA2E-4473-AD7E-DB812A684B10}" destId="{9344247C-1509-4776-B3CD-5EE6AA12F5E0}" srcOrd="0" destOrd="2" presId="urn:microsoft.com/office/officeart/2005/8/layout/hList1"/>
    <dgm:cxn modelId="{23CC36C6-12BB-48D9-A73F-A3912BB713D4}" type="presOf" srcId="{75FC53EF-855A-4121-90F7-9FD264C240BF}" destId="{B3F0D4B4-3234-4346-8A44-6FA0ADFC4DEC}" srcOrd="0" destOrd="0" presId="urn:microsoft.com/office/officeart/2005/8/layout/hList1"/>
    <dgm:cxn modelId="{335CE3D3-09DA-4350-B981-D4BDFB9D668A}" srcId="{76DFEA41-2CAA-47D7-9CC7-BBA3159F39EE}" destId="{68881390-2054-424F-A5F7-E1F2C75DA44D}" srcOrd="2" destOrd="0" parTransId="{BD238748-B5C8-499F-9528-F0330DED872A}" sibTransId="{7C55F562-393D-4FF6-90A9-2403CC08307A}"/>
    <dgm:cxn modelId="{EE99D8D7-E38F-4307-ACC1-1E23E88F941E}" srcId="{AFE63866-5729-4944-BD07-C6F73784D555}" destId="{D4A1DA60-D00B-402F-9AEC-A2DEB876A8F3}" srcOrd="0" destOrd="0" parTransId="{5D048C93-9426-443C-BDE4-1C66E920BD32}" sibTransId="{00F80846-9394-415A-9C98-897766B9F7DE}"/>
    <dgm:cxn modelId="{3AB3E8D9-B025-40EB-81D4-3F20A1DC5225}" srcId="{76DFEA41-2CAA-47D7-9CC7-BBA3159F39EE}" destId="{FC162FD7-0953-4D03-B6D3-9DEF49A0E9B5}" srcOrd="1" destOrd="0" parTransId="{2ED83E51-4BAE-425A-AA46-F0C2493424C4}" sibTransId="{6B3A40A3-BAEF-4E19-A4B3-653478C3C95C}"/>
    <dgm:cxn modelId="{68DDC8DD-B87B-4FD7-A982-58BF1018A60B}" type="presOf" srcId="{FFE2E1F4-973B-46A5-90A0-0EDD1190BEF0}" destId="{7E3CEAD6-4BE2-413D-A71E-DCE0F8028940}" srcOrd="0" destOrd="0" presId="urn:microsoft.com/office/officeart/2005/8/layout/hList1"/>
    <dgm:cxn modelId="{4EEB25E9-F2FA-423B-BE45-3555C66AC75B}" srcId="{68881390-2054-424F-A5F7-E1F2C75DA44D}" destId="{41D4CBA2-F432-404B-BA18-6942250BEEA4}" srcOrd="2" destOrd="0" parTransId="{A44F4E02-C33D-40E0-A31F-DE4085E7DB01}" sibTransId="{F7F98A09-7DCB-42CE-8F48-7648858DC0F7}"/>
    <dgm:cxn modelId="{A36CEBE9-8FB4-403A-91C9-12EE72F39C6E}" type="presOf" srcId="{D4A1DA60-D00B-402F-9AEC-A2DEB876A8F3}" destId="{758E57F6-697F-480C-8EB7-97CA7CC026AC}" srcOrd="0" destOrd="0" presId="urn:microsoft.com/office/officeart/2005/8/layout/hList1"/>
    <dgm:cxn modelId="{EF76EACF-E489-4A0C-9F34-B6B65DAFA0B6}" type="presParOf" srcId="{0993B58E-B8B9-4471-9730-237D5494A38B}" destId="{B1F9BAB0-E605-4346-BE78-DA1E38E76721}" srcOrd="0" destOrd="0" presId="urn:microsoft.com/office/officeart/2005/8/layout/hList1"/>
    <dgm:cxn modelId="{CF4C77C5-333A-48B5-8DA7-E2477E90124B}" type="presParOf" srcId="{B1F9BAB0-E605-4346-BE78-DA1E38E76721}" destId="{D8678B3E-C5C2-43B0-BF64-E41A0A74BE51}" srcOrd="0" destOrd="0" presId="urn:microsoft.com/office/officeart/2005/8/layout/hList1"/>
    <dgm:cxn modelId="{95FECE2A-6C3B-412F-9E13-C5E20AF67556}" type="presParOf" srcId="{B1F9BAB0-E605-4346-BE78-DA1E38E76721}" destId="{758E57F6-697F-480C-8EB7-97CA7CC026AC}" srcOrd="1" destOrd="0" presId="urn:microsoft.com/office/officeart/2005/8/layout/hList1"/>
    <dgm:cxn modelId="{513A6EA6-58C3-460D-A459-0EFC6C118E09}" type="presParOf" srcId="{0993B58E-B8B9-4471-9730-237D5494A38B}" destId="{58231C65-EF61-4577-B8FD-A783C187285C}" srcOrd="1" destOrd="0" presId="urn:microsoft.com/office/officeart/2005/8/layout/hList1"/>
    <dgm:cxn modelId="{6CC048B4-A8F3-415D-868A-B4BA7DEFB133}" type="presParOf" srcId="{0993B58E-B8B9-4471-9730-237D5494A38B}" destId="{FB8B266A-A299-4551-8DF4-D665C4FECE1F}" srcOrd="2" destOrd="0" presId="urn:microsoft.com/office/officeart/2005/8/layout/hList1"/>
    <dgm:cxn modelId="{F5ECD1EA-D6EE-4F0F-A06F-606823906592}" type="presParOf" srcId="{FB8B266A-A299-4551-8DF4-D665C4FECE1F}" destId="{97BA485A-B54B-4383-B139-B0654F2FB8E7}" srcOrd="0" destOrd="0" presId="urn:microsoft.com/office/officeart/2005/8/layout/hList1"/>
    <dgm:cxn modelId="{AF9A7B10-C5C0-4D22-8BF6-35C87669B6ED}" type="presParOf" srcId="{FB8B266A-A299-4551-8DF4-D665C4FECE1F}" destId="{B3F0D4B4-3234-4346-8A44-6FA0ADFC4DEC}" srcOrd="1" destOrd="0" presId="urn:microsoft.com/office/officeart/2005/8/layout/hList1"/>
    <dgm:cxn modelId="{2D4EEC52-6EE3-4AA4-92E2-A86170D3D5AD}" type="presParOf" srcId="{0993B58E-B8B9-4471-9730-237D5494A38B}" destId="{90875A88-5206-4B70-96B2-A00F746F7EAA}" srcOrd="3" destOrd="0" presId="urn:microsoft.com/office/officeart/2005/8/layout/hList1"/>
    <dgm:cxn modelId="{61FEBEEE-1677-4D0B-AD9B-FF00EFEAA327}" type="presParOf" srcId="{0993B58E-B8B9-4471-9730-237D5494A38B}" destId="{4A54F4DD-CB81-42BC-94A8-DF56F9EDDE09}" srcOrd="4" destOrd="0" presId="urn:microsoft.com/office/officeart/2005/8/layout/hList1"/>
    <dgm:cxn modelId="{A1BF26F0-FA44-4215-845E-0078A7DEC58F}" type="presParOf" srcId="{4A54F4DD-CB81-42BC-94A8-DF56F9EDDE09}" destId="{BECAA542-FADF-4AD1-992B-7BE7ECCA4428}" srcOrd="0" destOrd="0" presId="urn:microsoft.com/office/officeart/2005/8/layout/hList1"/>
    <dgm:cxn modelId="{14876CDE-1D3B-41F2-A0FB-D2D607236FD2}" type="presParOf" srcId="{4A54F4DD-CB81-42BC-94A8-DF56F9EDDE09}" destId="{7E3CEAD6-4BE2-413D-A71E-DCE0F8028940}" srcOrd="1" destOrd="0" presId="urn:microsoft.com/office/officeart/2005/8/layout/hList1"/>
    <dgm:cxn modelId="{4EBBE581-A2E4-43DE-B217-BC3B836CEDB9}" type="presParOf" srcId="{0993B58E-B8B9-4471-9730-237D5494A38B}" destId="{618E36F4-510D-477C-A2B7-9CF83755BB3C}" srcOrd="5" destOrd="0" presId="urn:microsoft.com/office/officeart/2005/8/layout/hList1"/>
    <dgm:cxn modelId="{54FFDA02-6537-4184-8A2E-DD4CE0823861}" type="presParOf" srcId="{0993B58E-B8B9-4471-9730-237D5494A38B}" destId="{04CD5E31-1E6B-4DE1-B9D1-A353160F86D9}" srcOrd="6" destOrd="0" presId="urn:microsoft.com/office/officeart/2005/8/layout/hList1"/>
    <dgm:cxn modelId="{6937C3E6-177F-4E48-9E08-8181C1339259}" type="presParOf" srcId="{04CD5E31-1E6B-4DE1-B9D1-A353160F86D9}" destId="{1256EA7E-696D-4F09-88D8-316FD1B6779C}" srcOrd="0" destOrd="0" presId="urn:microsoft.com/office/officeart/2005/8/layout/hList1"/>
    <dgm:cxn modelId="{B254B730-369F-4B90-9B63-66EF987B7FF8}" type="presParOf" srcId="{04CD5E31-1E6B-4DE1-B9D1-A353160F86D9}" destId="{9344247C-1509-4776-B3CD-5EE6AA12F5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8B3E-C5C2-43B0-BF64-E41A0A74BE51}">
      <dsp:nvSpPr>
        <dsp:cNvPr id="0" name=""/>
        <dsp:cNvSpPr/>
      </dsp:nvSpPr>
      <dsp:spPr>
        <a:xfrm>
          <a:off x="7" y="1579"/>
          <a:ext cx="2510420" cy="907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Identifying Information</a:t>
          </a:r>
        </a:p>
      </dsp:txBody>
      <dsp:txXfrm>
        <a:off x="7" y="1579"/>
        <a:ext cx="2510420" cy="907579"/>
      </dsp:txXfrm>
    </dsp:sp>
    <dsp:sp modelId="{758E57F6-697F-480C-8EB7-97CA7CC026AC}">
      <dsp:nvSpPr>
        <dsp:cNvPr id="0" name=""/>
        <dsp:cNvSpPr/>
      </dsp:nvSpPr>
      <dsp:spPr>
        <a:xfrm>
          <a:off x="4174" y="958749"/>
          <a:ext cx="2510420" cy="260774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Types of information.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Stages of information.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Online resource lists.</a:t>
          </a:r>
        </a:p>
      </dsp:txBody>
      <dsp:txXfrm>
        <a:off x="4174" y="958749"/>
        <a:ext cx="2510420" cy="2607749"/>
      </dsp:txXfrm>
    </dsp:sp>
    <dsp:sp modelId="{97BA485A-B54B-4383-B139-B0654F2FB8E7}">
      <dsp:nvSpPr>
        <dsp:cNvPr id="0" name=""/>
        <dsp:cNvSpPr/>
      </dsp:nvSpPr>
      <dsp:spPr>
        <a:xfrm>
          <a:off x="2887668" y="40542"/>
          <a:ext cx="2510420" cy="907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Searching for Information</a:t>
          </a:r>
        </a:p>
      </dsp:txBody>
      <dsp:txXfrm>
        <a:off x="2887668" y="40542"/>
        <a:ext cx="2510420" cy="907579"/>
      </dsp:txXfrm>
    </dsp:sp>
    <dsp:sp modelId="{B3F0D4B4-3234-4346-8A44-6FA0ADFC4DEC}">
      <dsp:nvSpPr>
        <dsp:cNvPr id="0" name=""/>
        <dsp:cNvSpPr/>
      </dsp:nvSpPr>
      <dsp:spPr>
        <a:xfrm>
          <a:off x="2866053" y="958749"/>
          <a:ext cx="2510420" cy="260774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Introduction to searching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Searching for journal articles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Finding and searching </a:t>
          </a:r>
          <a:r>
            <a:rPr lang="en-US" sz="2000" kern="1200" err="1">
              <a:latin typeface="Calibri" panose="020F0502020204030204" pitchFamily="34" charset="0"/>
              <a:cs typeface="Calibri" panose="020F0502020204030204" pitchFamily="34" charset="0"/>
            </a:rPr>
            <a:t>specialised</a:t>
          </a: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 information</a:t>
          </a:r>
        </a:p>
      </dsp:txBody>
      <dsp:txXfrm>
        <a:off x="2866053" y="958749"/>
        <a:ext cx="2510420" cy="2607749"/>
      </dsp:txXfrm>
    </dsp:sp>
    <dsp:sp modelId="{BECAA542-FADF-4AD1-992B-7BE7ECCA4428}">
      <dsp:nvSpPr>
        <dsp:cNvPr id="0" name=""/>
        <dsp:cNvSpPr/>
      </dsp:nvSpPr>
      <dsp:spPr>
        <a:xfrm>
          <a:off x="5727932" y="45688"/>
          <a:ext cx="2510420" cy="907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Advanced Searching</a:t>
          </a:r>
        </a:p>
      </dsp:txBody>
      <dsp:txXfrm>
        <a:off x="5727932" y="45688"/>
        <a:ext cx="2510420" cy="907579"/>
      </dsp:txXfrm>
    </dsp:sp>
    <dsp:sp modelId="{7E3CEAD6-4BE2-413D-A71E-DCE0F8028940}">
      <dsp:nvSpPr>
        <dsp:cNvPr id="0" name=""/>
        <dsp:cNvSpPr/>
      </dsp:nvSpPr>
      <dsp:spPr>
        <a:xfrm>
          <a:off x="5727932" y="958749"/>
          <a:ext cx="2510420" cy="260774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Further searching techniques.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Searching the internet.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Literature review.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Introduction to AI</a:t>
          </a:r>
        </a:p>
      </dsp:txBody>
      <dsp:txXfrm>
        <a:off x="5727932" y="958749"/>
        <a:ext cx="2510420" cy="2607749"/>
      </dsp:txXfrm>
    </dsp:sp>
    <dsp:sp modelId="{1256EA7E-696D-4F09-88D8-316FD1B6779C}">
      <dsp:nvSpPr>
        <dsp:cNvPr id="0" name=""/>
        <dsp:cNvSpPr/>
      </dsp:nvSpPr>
      <dsp:spPr>
        <a:xfrm>
          <a:off x="8589811" y="51169"/>
          <a:ext cx="2510420" cy="907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Evaluating Information</a:t>
          </a:r>
        </a:p>
      </dsp:txBody>
      <dsp:txXfrm>
        <a:off x="8589811" y="51169"/>
        <a:ext cx="2510420" cy="907579"/>
      </dsp:txXfrm>
    </dsp:sp>
    <dsp:sp modelId="{9344247C-1509-4776-B3CD-5EE6AA12F5E0}">
      <dsp:nvSpPr>
        <dsp:cNvPr id="0" name=""/>
        <dsp:cNvSpPr/>
      </dsp:nvSpPr>
      <dsp:spPr>
        <a:xfrm>
          <a:off x="8589811" y="958749"/>
          <a:ext cx="2510420" cy="260774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Critical awareness.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Peer reviewed and scholarly information.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Misinformation.</a:t>
          </a:r>
        </a:p>
      </dsp:txBody>
      <dsp:txXfrm>
        <a:off x="8589811" y="958749"/>
        <a:ext cx="2510420" cy="2607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E6C340-BA51-40DC-9EBE-D6C6A748C49C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A7D74D-7A5D-4357-A3F6-790CAE32F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60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3d22d277-fa51-4351-bc5b-b344010832ff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1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742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Video link: </a:t>
            </a:r>
            <a:r>
              <a: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hlinkClick r:id="rId3"/>
              </a:rPr>
              <a:t>https://uwtsd.hosted.panopto.com/Panopto/Pages/Viewer.aspx?id=3d22d277-fa51-4351-bc5b-b344010832ff</a:t>
            </a:r>
            <a:endParaRPr kumimoji="0" lang="en-US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After students have watched the video, lecturers are to support them to navigate Moodle and guide them to find the document</a:t>
            </a:r>
            <a:r>
              <a:rPr lang="en-GB" b="1" dirty="0">
                <a:highlight>
                  <a:srgbClr val="FFFF00"/>
                </a:highlight>
              </a:rPr>
              <a:t>. (This video is Located in two more places: The first tile on Moodle Titled Recordings and Additional Learning Resources AND the Purple Tile – Assessment Specification)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8048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5626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to the students the difference between </a:t>
            </a:r>
            <a:r>
              <a:rPr lang="en-GB" b="1" dirty="0"/>
              <a:t>non reliable </a:t>
            </a:r>
            <a:r>
              <a:rPr lang="en-GB" dirty="0"/>
              <a:t>sources and </a:t>
            </a:r>
            <a:r>
              <a:rPr lang="en-GB" b="1" dirty="0"/>
              <a:t>non-academic </a:t>
            </a:r>
            <a:r>
              <a:rPr lang="en-GB" dirty="0"/>
              <a:t>sources - non scholarly sources don’t mean non reliable (see next slide)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5157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41FA26-E906-EB16-06F8-D890B82CE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FEF75C-04D3-EF16-1B2D-F4B0B44DE3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D564C6-5DC3-7EE2-D3FD-4305F4192B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to the students the difference between </a:t>
            </a:r>
            <a:r>
              <a:rPr lang="en-GB" b="1" dirty="0"/>
              <a:t>non-reliable </a:t>
            </a:r>
            <a:r>
              <a:rPr lang="en-GB" dirty="0"/>
              <a:t>sources and </a:t>
            </a:r>
            <a:r>
              <a:rPr lang="en-GB" b="1" dirty="0"/>
              <a:t>non-academic </a:t>
            </a:r>
            <a:r>
              <a:rPr lang="en-GB" dirty="0"/>
              <a:t>sources – non-scholarly sources do not mean non-reliable sources but must be used with caution (see next slide)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477FE-1732-B229-4C67-02DCFE304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6954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Unreliable sources: Wikipedia, </a:t>
            </a:r>
            <a:r>
              <a:rPr lang="en-GB" dirty="0" err="1"/>
              <a:t>Youtube</a:t>
            </a:r>
            <a:r>
              <a:rPr lang="en-GB" dirty="0"/>
              <a:t>, posts from social networks (i.e. </a:t>
            </a:r>
            <a:r>
              <a:rPr lang="en-GB" dirty="0" err="1"/>
              <a:t>facebook</a:t>
            </a:r>
            <a:r>
              <a:rPr lang="en-GB" dirty="0"/>
              <a:t>), blogs, Essay Sharing Websites, Chat GPT</a:t>
            </a:r>
          </a:p>
          <a:p>
            <a:r>
              <a:rPr lang="en-GB" dirty="0"/>
              <a:t> </a:t>
            </a:r>
            <a:r>
              <a:rPr lang="en-GB" dirty="0">
                <a:hlinkClick r:id="rId3"/>
              </a:rPr>
              <a:t>Course: Library </a:t>
            </a:r>
            <a:r>
              <a:rPr lang="en-GB" dirty="0" err="1">
                <a:hlinkClick r:id="rId3"/>
              </a:rPr>
              <a:t>Infoskills</a:t>
            </a:r>
            <a:r>
              <a:rPr lang="en-GB" dirty="0">
                <a:hlinkClick r:id="rId3"/>
              </a:rPr>
              <a:t>, Tile: Finding and Using Information (uwtsd.ac.uk)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4406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B5677E-B9E1-2566-EC36-3A993FAA6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D587AB-5E40-50CD-C560-6CBFFFECEB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A96AF0-DF67-C2AA-1693-52E7DC1C70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AE49B-AA0A-992B-1528-13AF34466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8836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6AF7CC-5043-17B6-8AA4-07D56701F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3D966A-B678-8E6E-87B0-4069D38109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795581-665E-27D8-6128-9C092D5B40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to the students the difference between </a:t>
            </a:r>
            <a:r>
              <a:rPr lang="en-GB" b="1" dirty="0"/>
              <a:t>non reliable </a:t>
            </a:r>
            <a:r>
              <a:rPr lang="en-GB" dirty="0"/>
              <a:t>sources and </a:t>
            </a:r>
            <a:r>
              <a:rPr lang="en-GB" b="1" dirty="0"/>
              <a:t>non-academic </a:t>
            </a:r>
            <a:r>
              <a:rPr lang="en-GB" dirty="0"/>
              <a:t>sources - non scholarly sources don’t mean non reliable (see next slide)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91520-DE32-7333-EA97-AB659D7E5E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21437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1756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A7D74D-7A5D-4357-A3F6-790CAE32F9B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12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6D598-7CC5-B7FC-C19D-22C91347C8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6AC3D0-E789-D913-0B81-A86EF9FBAE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A71DD9-3C53-0D7C-DECC-C1B9C365E4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EF350-93E2-232C-9D7E-8F31FC590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8146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994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60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81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218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95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19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27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533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13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575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52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594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25752-CD12-8F7A-D0BE-6B2EAFF71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072205-5F3C-6E1E-7946-C65D49F7CB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54687-B9AA-085F-39C5-80144D9DC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82410-627E-B8F3-6904-3A14F1A7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92049-71E6-0E6D-8FD2-3E3A84368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64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A6B5D-3B3C-DA2C-9055-CA724EB2B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92CD6-BC51-97AA-9D7A-5352AD8BE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2E5F8-EB78-BD43-E6A9-40F3541BD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69472-3FE9-238C-AC32-5E13A58E1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91E36-1460-23A8-CD22-AB1675806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335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B1CA-FECF-A676-3B72-EE2683812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FFA5E-B050-5C9C-0578-A2018B2EEB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1723-1151-9ECE-A1B2-91FDFB6E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2D4AB-4763-7DD6-4074-B4A8332FC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CA6FC-4930-9F63-E9D5-814DF815E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71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30E70-1077-700D-9925-E6E00F2D3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2D172-522E-3BD3-368C-2CC748224F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AFC9DE-F2FD-1BA0-9C1B-98B5992C3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13C85-EE2E-BE52-4C74-3F60CBBEC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46D95-2D41-6EB6-7D76-BDFC51638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1C3D9-A918-338D-6198-D7A5A25F4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432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78E8-8399-EDE7-FFEE-3FB527E0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65118-E766-D534-1DE9-050256C56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E3531E-E21D-F9A8-FC2C-BEDBF04C2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AA4CC5-CF91-AD14-70D7-5303FE2E1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16C003-3B1A-4F65-5B52-54E6ADD2F0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1F7F52-7C5E-966B-453E-2CF0E00DD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6F81FE-F393-D5B8-1E69-5BC6E7932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5AA253-BD23-3158-4C18-A6B8CC715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049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0E3EE-12CA-A1B1-CCC2-A5D887B65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52D81-CF6D-1480-F3C6-6712A5657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D5CB78-2869-ED9B-46BE-C602AE0CE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C3E34-DEE4-B991-D08E-81C8AA138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372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52EBFA-A1A4-437E-F369-A6BB02CBE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852965-5AEB-E1DC-A04D-11161022B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24E00-29C7-DB28-1453-F868976E8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65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62C53-92E9-EF00-E953-27E7D5AD6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F8AF8-0CEC-ABE5-23A7-70FA5809B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F432D9-47BA-A350-4CFD-9CC46E5BFB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FDF43-304A-8E56-FCB7-3AC9AA98E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5F27EC-6334-131C-57C1-3BC9226F4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BBD45-B218-8CA2-A511-250B2A8DB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694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A0C05-F731-AA4E-888B-4A4E674C8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FF6389-BCBB-1A17-CE05-5104E57FA2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52BA7-12F6-9C42-B588-2E9641470A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4125A3-FD3A-9611-4800-31F70F88D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79FDE-88BA-33F0-A37B-7B9A86F97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27D34-1EFA-D6F8-11C3-96B88D68A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8045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E8463-C336-BBBA-B8F7-0F216FF09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C2F622-983E-D83A-7723-280622A1F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6AABB-020F-E6BA-DB68-0B28320FC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67219-1559-12B3-77BF-3D0742B3E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C58D5-BBFF-F6A8-0933-94F5E113B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6043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C3BC7D-D8A4-1CCD-3E45-A835144EC7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B30155-2009-8A6B-7FF1-EED123BB72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082D8-7934-2327-863B-DB89705F4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44A86-BA60-0002-06A3-D39C206BD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0BFFC-3295-B230-7260-99A994DB5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3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59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33D9E-6E35-19ED-CEB2-911DE6518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7C38A-0CD2-4FCA-3582-F17BFCD6A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D2F51-17D5-A180-70E2-8AE7494B97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F42D7-3C32-4F13-9529-E7CA0C9B90D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45C48-76C6-0901-F683-43752023EF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13170-9898-11D1-BB93-ECDD3AB012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4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uwtsd.hosted.panopto.com/Panopto/Pages/Viewer.aspx?id=3d22d277-fa51-4351-bc5b-b344010832ff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nagers.org.uk/" TargetMode="External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.google.co.uk/" TargetMode="External"/><Relationship Id="rId5" Type="http://schemas.openxmlformats.org/officeDocument/2006/relationships/hyperlink" Target="http://www.uwtsd.ac.uk/library" TargetMode="External"/><Relationship Id="rId10" Type="http://schemas.openxmlformats.org/officeDocument/2006/relationships/hyperlink" Target="https://www.britishchambers.org.uk/" TargetMode="External"/><Relationship Id="rId4" Type="http://schemas.openxmlformats.org/officeDocument/2006/relationships/image" Target="../media/image8.png"/><Relationship Id="rId9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ST2zJjGQ4I?feature=shared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oapen.org/viewer/web/viewer.html?file=/bitstream/handle/20.500.12657/48739/9781928523451.pdf?sequence=1&amp;isAllowed=y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png"/><Relationship Id="rId5" Type="http://schemas.openxmlformats.org/officeDocument/2006/relationships/image" Target="../media/image27.jpeg"/><Relationship Id="rId4" Type="http://schemas.openxmlformats.org/officeDocument/2006/relationships/hyperlink" Target="https://www.taylorfrancis.com/books/mono/10.4324/9780203884584/researching-learning-higher-education-glynis-cousin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do.ascd.org/lmscourses/PD11OC117/media/DI-Assessment_M1_Reading_Assessment.pdf" TargetMode="External"/><Relationship Id="rId2" Type="http://schemas.openxmlformats.org/officeDocument/2006/relationships/hyperlink" Target="https://www.linkedin.com/pulse/assessment-evaluating-learners-progress-achievements-lewi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rary.essex.ac.uk/searchskills/ev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2680" y="1066800"/>
            <a:ext cx="9946640" cy="4866640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Business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4001_BIRM)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Session 2 – </a:t>
            </a:r>
            <a:r>
              <a:rPr lang="en-GB" sz="3200" b="1">
                <a:solidFill>
                  <a:srgbClr val="92D050"/>
                </a:solidFill>
              </a:rPr>
              <a:t>Finding Information</a:t>
            </a:r>
            <a:endParaRPr lang="en-GB" altLang="en-US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A0B6F-BA14-4133-9361-177DA5182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79" y="73179"/>
            <a:ext cx="11145521" cy="56673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b="0" dirty="0"/>
              <a:t>Assessment Specification LCLM 4001- Academic Skills </a:t>
            </a: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CA671A99-D7A0-4DA3-57EE-9E74EF3D16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589194" y="797745"/>
            <a:ext cx="8192708" cy="3804735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9D8114-3FEC-3A00-51DC-E173CEB90C56}"/>
              </a:ext>
            </a:extLst>
          </p:cNvPr>
          <p:cNvSpPr txBox="1"/>
          <p:nvPr/>
        </p:nvSpPr>
        <p:spPr>
          <a:xfrm flipV="1">
            <a:off x="1589194" y="6619241"/>
            <a:ext cx="6849256" cy="457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692B65C-DA92-F650-7399-F83A764F5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" y="4935974"/>
            <a:ext cx="12192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5"/>
              </a:rPr>
              <a:t>LCLM4001- Academic Skills - Assessment Specification and Tasks Explained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CDB513-0490-CB13-7AB4-17E5851E04A4}"/>
              </a:ext>
            </a:extLst>
          </p:cNvPr>
          <p:cNvSpPr txBox="1"/>
          <p:nvPr/>
        </p:nvSpPr>
        <p:spPr>
          <a:xfrm>
            <a:off x="243840" y="5269468"/>
            <a:ext cx="7815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(As you watch the video, refer to the deadlines for the current term)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88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419" y="240241"/>
            <a:ext cx="7609367" cy="117739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 Know your Assessment Specification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A6D5-6EE0-47E5-A045-83EDD437D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856" y="1701209"/>
            <a:ext cx="11132288" cy="367538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Spend 20mins going through the assignment specification document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Make a note of the </a:t>
            </a:r>
            <a:r>
              <a:rPr lang="en-GB" b="1" dirty="0">
                <a:solidFill>
                  <a:srgbClr val="FF0000"/>
                </a:solidFill>
              </a:rPr>
              <a:t>submission deadlines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Identify the specific guidance for each task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	(If you have any questions, ask your lecturer)</a:t>
            </a:r>
          </a:p>
        </p:txBody>
      </p:sp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5E46FB7-0351-443B-8BBD-9C238F7036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3171" y="240241"/>
            <a:ext cx="3976048" cy="1177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5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1451" y="879411"/>
            <a:ext cx="8337743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Part 1– Finding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306629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DC72495-DFE8-47A6-AB89-136277D01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Three main aspects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4B2-7BFC-C06E-E228-57641E6D9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Know the resources you need (what are you looking for)?</a:t>
            </a:r>
          </a:p>
          <a:p>
            <a:r>
              <a:rPr lang="en-GB" dirty="0"/>
              <a:t>Know where to look (where can I find it)?</a:t>
            </a:r>
          </a:p>
          <a:p>
            <a:r>
              <a:rPr lang="en-GB" dirty="0"/>
              <a:t>Determine suitability of your resources (Will be covered next week)</a:t>
            </a:r>
          </a:p>
        </p:txBody>
      </p:sp>
    </p:spTree>
    <p:extLst>
      <p:ext uri="{BB962C8B-B14F-4D97-AF65-F5344CB8AC3E}">
        <p14:creationId xmlns:p14="http://schemas.microsoft.com/office/powerpoint/2010/main" val="347985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05310-6EBE-726B-9971-4E774743B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FD8FDD8-89B8-0DE7-8F9E-4BED27E58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Sources do you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5D195-59EB-B29D-4703-A2CA22718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Scholarly/Academic Sources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Non-Scholarly/Non-Academic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24506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25EB6B-92CC-E805-1362-B2EA05DC3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974" y="0"/>
            <a:ext cx="9607826" cy="559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6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n-Scholarly Sources">
            <a:extLst>
              <a:ext uri="{FF2B5EF4-FFF2-40B4-BE49-F238E27FC236}">
                <a16:creationId xmlns:a16="http://schemas.microsoft.com/office/drawing/2014/main" id="{8FB8FA09-DB2F-2CB8-ED1C-68B59816A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374" y="84866"/>
            <a:ext cx="8670169" cy="558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18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57108"/>
          </a:xfrm>
        </p:spPr>
        <p:txBody>
          <a:bodyPr/>
          <a:lstStyle/>
          <a:p>
            <a:r>
              <a:rPr lang="en-GB" dirty="0"/>
              <a:t>Examples of where to look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1648" y="1417638"/>
            <a:ext cx="2973355" cy="18178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1648" y="3298689"/>
            <a:ext cx="2973355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3D88C5-5167-47C7-83D3-1CE83EF86D90}"/>
              </a:ext>
            </a:extLst>
          </p:cNvPr>
          <p:cNvSpPr txBox="1"/>
          <p:nvPr/>
        </p:nvSpPr>
        <p:spPr>
          <a:xfrm>
            <a:off x="3415003" y="176400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UWTSD online library can be found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5"/>
              </a:rPr>
              <a:t>www.uwtsd.ac.uk/library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8DB742-1CCA-4DDD-8F0C-55FA3DB78216}"/>
              </a:ext>
            </a:extLst>
          </p:cNvPr>
          <p:cNvSpPr txBox="1"/>
          <p:nvPr/>
        </p:nvSpPr>
        <p:spPr>
          <a:xfrm>
            <a:off x="3753813" y="3523680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Google Scholar is a useful tool for finding academic sources.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6"/>
              </a:rPr>
              <a:t>https://scholar.google.co.uk/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B5A75-55DE-45CF-B803-BA8EF7CEF884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911415" y="1195671"/>
            <a:ext cx="1981200" cy="957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A8D507-EA76-4A47-A76B-9D035E2DCC0E}"/>
              </a:ext>
            </a:extLst>
          </p:cNvPr>
          <p:cNvSpPr txBox="1"/>
          <p:nvPr/>
        </p:nvSpPr>
        <p:spPr>
          <a:xfrm>
            <a:off x="8444204" y="2087169"/>
            <a:ext cx="33061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8"/>
              </a:rPr>
              <a:t>Management &amp; Leadership Development and Training - CMI (managers.org.uk)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0170F-9CA7-D6A1-42A5-9EC785B3AE90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911415" y="3847502"/>
            <a:ext cx="2371725" cy="11334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211D4B7-B759-414D-BD3A-294C4A86C105}"/>
              </a:ext>
            </a:extLst>
          </p:cNvPr>
          <p:cNvSpPr txBox="1"/>
          <p:nvPr/>
        </p:nvSpPr>
        <p:spPr>
          <a:xfrm>
            <a:off x="7923809" y="497926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10"/>
              </a:rPr>
              <a:t>British Chambers of Commerce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426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5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498A1-4529-419C-A8A6-EDC695110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5"/>
            <a:ext cx="10972800" cy="1143000"/>
          </a:xfrm>
        </p:spPr>
        <p:txBody>
          <a:bodyPr/>
          <a:lstStyle/>
          <a:p>
            <a:r>
              <a:rPr lang="en-GB" dirty="0"/>
              <a:t>Library Vs Internet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AF272C-3D99-4E88-B748-0F47C9AEF263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14418" y="1135876"/>
            <a:ext cx="7096382" cy="3905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EC8999-28AB-44EA-B70C-4DA09240ACD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14418" y="1481330"/>
            <a:ext cx="6149934" cy="933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B6A787-256A-435F-A55E-F75B26B731EB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78337" y="2414780"/>
            <a:ext cx="5590849" cy="5888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E72BF4-6074-40E3-ABEA-69C9A7BECBE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98793" y="3084535"/>
            <a:ext cx="6149934" cy="5728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A0E9CE-DAB2-4421-97EB-44A7615D1FB7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98794" y="3639460"/>
            <a:ext cx="6134309" cy="923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CDC23A-85B3-40F9-AEAE-ABEC65F5093F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14418" y="4563384"/>
            <a:ext cx="6118684" cy="11133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C9BDBE-3A26-448F-AF9F-6E37D981A807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98738" y="1688796"/>
            <a:ext cx="1128911" cy="4446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A5556D-1876-487A-9627-DDC8C2D4A7A2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244518" y="1592922"/>
            <a:ext cx="1423482" cy="5856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8ED9AA-5F92-4F06-A81A-F4FFFC8C906E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975328" y="2242465"/>
            <a:ext cx="736297" cy="7362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D497AA-034D-468C-8834-6450FCFA62EF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438744" y="2441502"/>
            <a:ext cx="933451" cy="5600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09437F-7DD0-4B06-A10A-176F185C614D}"/>
              </a:ext>
            </a:extLst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055004" y="3009923"/>
            <a:ext cx="576943" cy="6477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4FE197-C199-44C1-AD2B-B7239490DC62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499072" y="3104159"/>
            <a:ext cx="812793" cy="4592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F809F42-BF4D-4887-BD13-B3E883DE41D4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987713" y="3688786"/>
            <a:ext cx="711523" cy="7115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27FE9E-45BE-4865-ABC3-5F13DF5CCEC6}"/>
              </a:ext>
            </a:extLst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9495916" y="4084001"/>
            <a:ext cx="876279" cy="21008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F2971D7-BAD9-4971-B149-764B3EABC655}"/>
              </a:ext>
            </a:extLst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1919385" y="4707243"/>
            <a:ext cx="887614" cy="923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E6E952F-A46F-4162-BE32-6CD210728FD0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9540521" y="4653464"/>
            <a:ext cx="1023313" cy="102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52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FB6E9-4635-BC17-F3EB-84E9AEA9B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FA87-AD89-1256-BE7C-509B53BF5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2 - 25mins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B2560C-C4BD-5175-18EA-6DF445DE7886}"/>
              </a:ext>
            </a:extLst>
          </p:cNvPr>
          <p:cNvSpPr txBox="1">
            <a:spLocks/>
          </p:cNvSpPr>
          <p:nvPr/>
        </p:nvSpPr>
        <p:spPr>
          <a:xfrm>
            <a:off x="873760" y="1600201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lang="en-GB" sz="2800" b="1" dirty="0">
              <a:solidFill>
                <a:prstClr val="black"/>
              </a:solidFill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Enrol on the Online</a:t>
            </a:r>
            <a:r>
              <a:rPr kumimoji="0" lang="en-GB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</a:t>
            </a:r>
            <a:r>
              <a:rPr kumimoji="0" lang="en-GB" sz="28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Infoskills</a:t>
            </a:r>
            <a:r>
              <a:rPr kumimoji="0" lang="en-GB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Module and complete 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Units 1 and 2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altLang="en-US" sz="2800" b="1" baseline="0" dirty="0">
                <a:solidFill>
                  <a:prstClr val="black"/>
                </a:solidFill>
                <a:latin typeface="Myriad Pro"/>
              </a:rPr>
              <a:t>(See</a:t>
            </a:r>
            <a:r>
              <a:rPr lang="en-GB" altLang="en-US" sz="2800" b="1" dirty="0">
                <a:solidFill>
                  <a:prstClr val="black"/>
                </a:solidFill>
                <a:latin typeface="Myriad Pro"/>
              </a:rPr>
              <a:t> guidance on the next slide</a:t>
            </a:r>
            <a:r>
              <a:rPr lang="en-GB" altLang="en-US" sz="2800" b="1" baseline="0" dirty="0">
                <a:solidFill>
                  <a:prstClr val="black"/>
                </a:solidFill>
                <a:latin typeface="Myriad Pro"/>
              </a:rPr>
              <a:t>)</a:t>
            </a: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CB20474D-83B4-2D67-6F06-1CDC87338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83555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0443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FDD08F-46E5-3FE6-7C70-8FCF39B8F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2B196C0-F15D-CDAA-8932-4D19AD9F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70525"/>
            <a:ext cx="4184639" cy="1527048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b">
            <a:normAutofit/>
          </a:bodyPr>
          <a:lstStyle/>
          <a:p>
            <a:r>
              <a:rPr lang="en-GB" sz="3400" dirty="0"/>
              <a:t>Enrol on the </a:t>
            </a:r>
            <a:r>
              <a:rPr lang="en-GB" sz="3400" b="1" dirty="0"/>
              <a:t>Online Academic and  </a:t>
            </a:r>
            <a:r>
              <a:rPr lang="en-GB" sz="3400" b="1" dirty="0" err="1"/>
              <a:t>Infoskills</a:t>
            </a:r>
            <a:r>
              <a:rPr lang="en-GB" sz="3400" b="1" dirty="0"/>
              <a:t> Programme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9E21CC-D4F8-0504-2E8F-EE954DBAD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kern="100" dirty="0">
                <a:effectLst/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1.) Click on the link below </a:t>
            </a:r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to enrol  </a:t>
            </a:r>
          </a:p>
          <a:p>
            <a:pPr marL="0" indent="0">
              <a:buNone/>
            </a:pPr>
            <a:r>
              <a:rPr lang="en-GB" sz="1600" b="1" dirty="0">
                <a:hlinkClick r:id="rId2"/>
              </a:rPr>
              <a:t>Course: Library </a:t>
            </a:r>
            <a:r>
              <a:rPr lang="en-GB" sz="1600" b="1" dirty="0" err="1">
                <a:hlinkClick r:id="rId2"/>
              </a:rPr>
              <a:t>Infoskills</a:t>
            </a:r>
            <a:r>
              <a:rPr lang="en-GB" sz="1600" b="1" dirty="0">
                <a:hlinkClick r:id="rId2"/>
              </a:rPr>
              <a:t> | Home</a:t>
            </a:r>
            <a:endParaRPr lang="en-GB" sz="1600" b="1" dirty="0"/>
          </a:p>
          <a:p>
            <a:pPr marL="0" indent="0">
              <a:buNone/>
            </a:pPr>
            <a:endParaRPr lang="en-GB" sz="1700" kern="100" dirty="0"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2) Then proceed to </a:t>
            </a:r>
            <a:r>
              <a:rPr lang="en-GB" sz="1700" kern="100" dirty="0">
                <a:effectLst/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Finding and Using Information </a:t>
            </a:r>
          </a:p>
          <a:p>
            <a:pPr marL="0" indent="0">
              <a:buNone/>
            </a:pPr>
            <a:endParaRPr lang="en-GB" sz="1700" kern="100" dirty="0">
              <a:effectLst/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3) Complete Unit 1 (section 1 to 3).</a:t>
            </a:r>
          </a:p>
          <a:p>
            <a:pPr marL="0" indent="0">
              <a:buNone/>
            </a:pPr>
            <a:endParaRPr lang="en-GB" sz="1700" kern="100" dirty="0"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kern="100" dirty="0">
              <a:effectLst/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kern="100" dirty="0">
                <a:effectLst/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4) Complete Unit 2 (Section 1 to 3)</a:t>
            </a:r>
            <a:endParaRPr lang="en-GB" sz="17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/>
          </a:p>
          <a:p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(Your lecturer will guide you through the steps.)</a:t>
            </a:r>
            <a:endParaRPr lang="en-GB" sz="17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C2813A2-3C83-8439-1965-6A529A67D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5026" y="1510145"/>
            <a:ext cx="4013858" cy="25460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38149DD-EA4D-49C4-7892-FAA980AEF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060" y="191277"/>
            <a:ext cx="7248939" cy="13202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778A847-0659-DF28-5ED4-AD72A2BEAA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5560" y="3927513"/>
            <a:ext cx="4254881" cy="28018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626692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EA36-712E-5E56-E742-CA4BEB7F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422" y="71923"/>
            <a:ext cx="10795518" cy="1003916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Level 4 - Finding and Using Information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BF1DAD-ACFC-35CF-D4C0-A08E9F292951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445441075"/>
              </p:ext>
            </p:extLst>
          </p:nvPr>
        </p:nvGraphicFramePr>
        <p:xfrm>
          <a:off x="925032" y="2041451"/>
          <a:ext cx="11104407" cy="3617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0F772ED-A419-928F-3975-31CFBB4714E3}"/>
              </a:ext>
            </a:extLst>
          </p:cNvPr>
          <p:cNvSpPr txBox="1"/>
          <p:nvPr/>
        </p:nvSpPr>
        <p:spPr>
          <a:xfrm>
            <a:off x="1257907" y="1309992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35E097-35BA-DEFC-B12B-CAAA7B729FD2}"/>
              </a:ext>
            </a:extLst>
          </p:cNvPr>
          <p:cNvSpPr txBox="1"/>
          <p:nvPr/>
        </p:nvSpPr>
        <p:spPr>
          <a:xfrm>
            <a:off x="4142874" y="1311204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3C360A-D7C6-6247-DB9C-4F6D680B10BF}"/>
              </a:ext>
            </a:extLst>
          </p:cNvPr>
          <p:cNvSpPr txBox="1"/>
          <p:nvPr/>
        </p:nvSpPr>
        <p:spPr>
          <a:xfrm>
            <a:off x="7098961" y="1264346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3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C4B09-F7C7-000D-8A93-B3B98F6463C6}"/>
              </a:ext>
            </a:extLst>
          </p:cNvPr>
          <p:cNvSpPr txBox="1"/>
          <p:nvPr/>
        </p:nvSpPr>
        <p:spPr>
          <a:xfrm>
            <a:off x="10055048" y="1309992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4 </a:t>
            </a:r>
          </a:p>
        </p:txBody>
      </p:sp>
    </p:spTree>
    <p:extLst>
      <p:ext uri="{BB962C8B-B14F-4D97-AF65-F5344CB8AC3E}">
        <p14:creationId xmlns:p14="http://schemas.microsoft.com/office/powerpoint/2010/main" val="4233703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>
                <a:solidFill>
                  <a:schemeClr val="bg1"/>
                </a:solidFill>
              </a:rPr>
              <a:t>Determining the suitability of sources</a:t>
            </a:r>
          </a:p>
          <a:p>
            <a:pPr marL="0" indent="0" algn="ctr">
              <a:buNone/>
            </a:pP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76933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59C78-9649-697E-99F6-3C684EDA2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9A1CFF1-5E2F-1C09-ED5A-16872F703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Searching for information: </a:t>
            </a:r>
            <a:br>
              <a:rPr lang="en-GB" b="1" dirty="0"/>
            </a:br>
            <a:r>
              <a:rPr lang="en-GB" b="1" dirty="0"/>
              <a:t>Three main aspects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8E04E-3751-532B-E60F-57C81EB3F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Know the resources you need (scholarly/non-scholarly sources)</a:t>
            </a:r>
          </a:p>
          <a:p>
            <a:r>
              <a:rPr lang="en-GB" dirty="0"/>
              <a:t>Know where to look (Library, registered businesses/institutions)</a:t>
            </a:r>
          </a:p>
          <a:p>
            <a:r>
              <a:rPr lang="en-GB" dirty="0"/>
              <a:t>Determine the suitability of your resources (can I use this resource?)</a:t>
            </a:r>
          </a:p>
        </p:txBody>
      </p:sp>
    </p:spTree>
    <p:extLst>
      <p:ext uri="{BB962C8B-B14F-4D97-AF65-F5344CB8AC3E}">
        <p14:creationId xmlns:p14="http://schemas.microsoft.com/office/powerpoint/2010/main" val="283667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3EB1-FC36-442B-A2ED-75A49AD27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Determining suitability of sources through the CRAAP test?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06A20-F913-43E1-B07F-F6E8433F6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2912"/>
            <a:ext cx="8229600" cy="1324743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CRAAP Test is a list of questions that help you evaluate and choose the right information/resource.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					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(Blakeslee (2004)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BF5B3995-E415-4AE0-BA4C-A38BC506B144}"/>
              </a:ext>
            </a:extLst>
          </p:cNvPr>
          <p:cNvSpPr/>
          <p:nvPr/>
        </p:nvSpPr>
        <p:spPr>
          <a:xfrm>
            <a:off x="1785338" y="3201353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urrency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8DA9BD-B17D-426A-B43E-CF925305DA8F}"/>
              </a:ext>
            </a:extLst>
          </p:cNvPr>
          <p:cNvSpPr/>
          <p:nvPr/>
        </p:nvSpPr>
        <p:spPr>
          <a:xfrm>
            <a:off x="3180327" y="3545261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81F99E2-8B09-45B8-A664-B87646D3CC35}"/>
              </a:ext>
            </a:extLst>
          </p:cNvPr>
          <p:cNvSpPr/>
          <p:nvPr/>
        </p:nvSpPr>
        <p:spPr>
          <a:xfrm>
            <a:off x="3567210" y="3248832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116192"/>
              <a:satOff val="6725"/>
              <a:lumOff val="539"/>
              <a:alphaOff val="0"/>
            </a:schemeClr>
          </a:fillRef>
          <a:effectRef idx="0">
            <a:schemeClr val="accent4">
              <a:hueOff val="-1116192"/>
              <a:satOff val="6725"/>
              <a:lumOff val="5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elevance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FE87C0B-43AC-4943-A87D-40290B4AA5C4}"/>
              </a:ext>
            </a:extLst>
          </p:cNvPr>
          <p:cNvSpPr/>
          <p:nvPr/>
        </p:nvSpPr>
        <p:spPr>
          <a:xfrm>
            <a:off x="4993003" y="3598459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488257"/>
              <a:satOff val="8966"/>
              <a:lumOff val="719"/>
              <a:alphaOff val="0"/>
            </a:schemeClr>
          </a:fillRef>
          <a:effectRef idx="0">
            <a:schemeClr val="accent4">
              <a:hueOff val="-1488257"/>
              <a:satOff val="8966"/>
              <a:lumOff val="71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BF1233-93E6-445F-A6E1-FFE58721DCEF}"/>
              </a:ext>
            </a:extLst>
          </p:cNvPr>
          <p:cNvSpPr/>
          <p:nvPr/>
        </p:nvSpPr>
        <p:spPr>
          <a:xfrm>
            <a:off x="5385774" y="3323868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uthority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D60163D-C9E9-4B84-810D-72F58856C1D7}"/>
              </a:ext>
            </a:extLst>
          </p:cNvPr>
          <p:cNvSpPr/>
          <p:nvPr/>
        </p:nvSpPr>
        <p:spPr>
          <a:xfrm>
            <a:off x="6890089" y="3671422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976513"/>
              <a:satOff val="17933"/>
              <a:lumOff val="1437"/>
              <a:alphaOff val="0"/>
            </a:schemeClr>
          </a:fillRef>
          <a:effectRef idx="0">
            <a:schemeClr val="accent4">
              <a:hueOff val="-2976513"/>
              <a:satOff val="17933"/>
              <a:lumOff val="143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02621E3-88F5-4E99-A4EB-D8E3B6C918AB}"/>
              </a:ext>
            </a:extLst>
          </p:cNvPr>
          <p:cNvSpPr/>
          <p:nvPr/>
        </p:nvSpPr>
        <p:spPr>
          <a:xfrm>
            <a:off x="7247511" y="332386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348577"/>
              <a:satOff val="20174"/>
              <a:lumOff val="1617"/>
              <a:alphaOff val="0"/>
            </a:schemeClr>
          </a:fillRef>
          <a:effectRef idx="0">
            <a:schemeClr val="accent4">
              <a:hueOff val="-3348577"/>
              <a:satOff val="20174"/>
              <a:lumOff val="161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ccuracy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6DFF161-FED2-4334-8E75-E55BC131B745}"/>
              </a:ext>
            </a:extLst>
          </p:cNvPr>
          <p:cNvSpPr/>
          <p:nvPr/>
        </p:nvSpPr>
        <p:spPr>
          <a:xfrm>
            <a:off x="8672632" y="3643278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511FE8C-23FC-4EEA-B1E4-847C0D50968D}"/>
              </a:ext>
            </a:extLst>
          </p:cNvPr>
          <p:cNvSpPr/>
          <p:nvPr/>
        </p:nvSpPr>
        <p:spPr>
          <a:xfrm>
            <a:off x="9066075" y="332386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urpose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0D6832-D0B5-418C-A4B2-65369FED1E8D}"/>
              </a:ext>
            </a:extLst>
          </p:cNvPr>
          <p:cNvSpPr txBox="1"/>
          <p:nvPr/>
        </p:nvSpPr>
        <p:spPr>
          <a:xfrm>
            <a:off x="2095789" y="4614129"/>
            <a:ext cx="891954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Click this link to watch the video that explains CRAAP in detail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en-GB" sz="1400" dirty="0"/>
              <a:t>To play the video: place the pointer on the image or hyperlink in blue, press and hold down the </a:t>
            </a:r>
            <a:r>
              <a:rPr lang="en-GB" sz="1400" b="1" dirty="0"/>
              <a:t>Ctrl</a:t>
            </a:r>
            <a:r>
              <a:rPr lang="en-GB" sz="1400" dirty="0"/>
              <a:t> Key when a finger appears, then click. Skip verification, and video will open in a new tab.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38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3 -15mins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60" y="1600201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Test your understanding of CRAAP.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e next slide, read the information provided in each box, and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match it with the CRAAP test words associated with it.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(The first one has been done for you)</a:t>
            </a: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83555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12449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43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7655441" y="3826376"/>
            <a:ext cx="3995514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4.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When was the information published or posted?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information current or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out-of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date for your topic?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Has the information been revised or updated?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145313" y="809588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87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PURPOSE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information fact? opinion? propaganda?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Are there political, ideological, cultural, religious, institutional, or personal biases?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33829" y="4072598"/>
            <a:ext cx="5305734" cy="156966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5.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 the information relate to your topic or answer your question?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Who is the intended audience?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6913477" y="662356"/>
            <a:ext cx="5278523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 are the author's qualifications to write on the topic?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there contact information, such as a publisher or e-mail address?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 the URL reveal anything about the author or source?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examples: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.com (commercial), .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edu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(educational), .gov (U.S. government)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.org (nonprofit organization), or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.net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2459727" y="2441093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3.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Is the information supported by evidence?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Can you verify any of the information in another source or from personal knowledge?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CD6DC-A4A5-269A-8834-F6AFBE2B6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90668-6A5A-92A7-FD4A-1E89596B6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204" y="168312"/>
            <a:ext cx="8229600" cy="99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4 -15mins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C03726-667A-FFCF-3255-357EE2D27F7C}"/>
              </a:ext>
            </a:extLst>
          </p:cNvPr>
          <p:cNvSpPr txBox="1">
            <a:spLocks/>
          </p:cNvSpPr>
          <p:nvPr/>
        </p:nvSpPr>
        <p:spPr>
          <a:xfrm>
            <a:off x="595423" y="1345019"/>
            <a:ext cx="11355572" cy="42689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noProof="0" dirty="0">
                <a:solidFill>
                  <a:prstClr val="black"/>
                </a:solidFill>
                <a:latin typeface="Myriad Pro"/>
              </a:rPr>
              <a:t>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ou have been asked to write an assignment on the topic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‘The Importance of independent learning for students in Higher Education’.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Us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the CRAAP test strategy, examine the two resources below and give reasons why they do or do not pass the CRAAP test.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3"/>
              </a:rPr>
              <a:t>Resource 1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4"/>
              </a:rPr>
              <a:t>Resource 2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</a:t>
            </a:r>
            <a:r>
              <a:rPr lang="en-GB" sz="1600" dirty="0">
                <a:solidFill>
                  <a:prstClr val="black"/>
                </a:solidFill>
                <a:highlight>
                  <a:srgbClr val="00FF00"/>
                </a:highlight>
                <a:latin typeface="Myriad Pro"/>
              </a:rPr>
              <a:t>(to access resource 2- Click on PREVIEW PDF)</a:t>
            </a:r>
            <a:endParaRPr kumimoji="0" lang="en-GB" sz="1600" b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00"/>
              </a:highlight>
              <a:uLnTx/>
              <a:uFillTx/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(</a:t>
            </a:r>
            <a:r>
              <a:rPr lang="en-GB" sz="1200" dirty="0"/>
              <a:t>To view the resources, place the pointer on the hyperlink, press and hold down the </a:t>
            </a:r>
            <a:r>
              <a:rPr lang="en-GB" sz="1200" b="1" dirty="0"/>
              <a:t>Ctrl</a:t>
            </a:r>
            <a:r>
              <a:rPr lang="en-GB" sz="1200" dirty="0"/>
              <a:t> Key when a finger appears, then click. The resource will open in a new tab.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DBA854E4-3C00-EA70-0CEF-D6BB06848D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56175" y="168312"/>
            <a:ext cx="1551241" cy="1084982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112827-8711-8E60-FB1E-399AE27994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9595" y="4061359"/>
            <a:ext cx="4013126" cy="114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1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References/ Further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196752"/>
            <a:ext cx="8964488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8BB667-D781-8C57-9E48-6C86B643A50B}"/>
              </a:ext>
            </a:extLst>
          </p:cNvPr>
          <p:cNvSpPr txBox="1"/>
          <p:nvPr/>
        </p:nvSpPr>
        <p:spPr>
          <a:xfrm>
            <a:off x="752375" y="1427446"/>
            <a:ext cx="108300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Lewis, B. (2021)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Assessment: Evaluating Learners Progress and Achievements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https://www.linkedin.com/pulse/assessment-evaluating-learners-progress-achievements-lewis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04/07/24)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Tomlinson, C.A. (2021)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Types of assessments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https://pdo.ascd.org/lmscourses/PD11OC117/media/DI-Assessment_M1_Reading_Assessment.pdf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04/07/24)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Essex, (2024)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Evaluating information.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https://library.essex.ac.uk/searchskills/eval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01/07/24)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1268</Words>
  <Application>Microsoft Office PowerPoint</Application>
  <PresentationFormat>Widescreen</PresentationFormat>
  <Paragraphs>145</Paragraphs>
  <Slides>20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Myriad Pro</vt:lpstr>
      <vt:lpstr>Aptos</vt:lpstr>
      <vt:lpstr>Aptos Display</vt:lpstr>
      <vt:lpstr>Arial</vt:lpstr>
      <vt:lpstr>Calibri</vt:lpstr>
      <vt:lpstr>Segoe UI</vt:lpstr>
      <vt:lpstr>20140311PresentationUWTSDTemplate</vt:lpstr>
      <vt:lpstr>1_Office Theme</vt:lpstr>
      <vt:lpstr>Certificate of Higher Education in Business Skills for the Workplace   Academic Skills (LCLM 4001_BIRM)   Session 2 – Finding Information</vt:lpstr>
      <vt:lpstr>Assessment Specification LCLM 4001- Academic Skills </vt:lpstr>
      <vt:lpstr> Know your Assessment Specification Document</vt:lpstr>
      <vt:lpstr>PowerPoint Presentation</vt:lpstr>
      <vt:lpstr>Three main aspects to consider </vt:lpstr>
      <vt:lpstr>What Sources do you need?</vt:lpstr>
      <vt:lpstr>PowerPoint Presentation</vt:lpstr>
      <vt:lpstr>PowerPoint Presentation</vt:lpstr>
      <vt:lpstr>Examples of where to look</vt:lpstr>
      <vt:lpstr>Library Vs Internet</vt:lpstr>
      <vt:lpstr>Activity 2 - 25mins</vt:lpstr>
      <vt:lpstr>Enrol on the Online Academic and  Infoskills Programme</vt:lpstr>
      <vt:lpstr>Level 4 - Finding and Using Information</vt:lpstr>
      <vt:lpstr>PowerPoint Presentation</vt:lpstr>
      <vt:lpstr>Searching for information:  Three main aspects to consider </vt:lpstr>
      <vt:lpstr>Determining suitability of sources through the CRAAP test?</vt:lpstr>
      <vt:lpstr>Activity 3 -15mins</vt:lpstr>
      <vt:lpstr>PowerPoint Presentation</vt:lpstr>
      <vt:lpstr>Activity 4 -15mins</vt:lpstr>
      <vt:lpstr>References/ Further studies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Jakub Ceglarz</cp:lastModifiedBy>
  <cp:revision>8</cp:revision>
  <dcterms:created xsi:type="dcterms:W3CDTF">2025-04-11T16:13:30Z</dcterms:created>
  <dcterms:modified xsi:type="dcterms:W3CDTF">2026-06-02T09:32:38Z</dcterms:modified>
</cp:coreProperties>
</file>