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3A21FA-D7F9-3241-1E64-741A245A0CB8}" v="23" dt="2025-11-18T11:48:17.332"/>
    <p1510:client id="{A868C690-A4CD-4099-CBCE-D7F91751A4EF}" v="35" dt="2025-11-18T13:07:26.826"/>
    <p1510:client id="{C03AB807-E698-B2B7-DF9F-72EFDD6A5B23}" v="9" dt="2025-11-18T12:11:31.372"/>
    <p1510:client id="{DD0FEA25-6124-5380-74F0-2F1E0633B349}" v="183" dt="2025-11-19T19:54:50.1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na Marie Watkins (2508071)" userId="S::2508071@student.uwtsd.ac.uk::22f2cae0-e7f7-4213-bcf3-35a2c9ee7956" providerId="AD" clId="Web-{A868C690-A4CD-4099-CBCE-D7F91751A4EF}"/>
    <pc:docChg chg="modSld">
      <pc:chgData name="Donna Marie Watkins (2508071)" userId="S::2508071@student.uwtsd.ac.uk::22f2cae0-e7f7-4213-bcf3-35a2c9ee7956" providerId="AD" clId="Web-{A868C690-A4CD-4099-CBCE-D7F91751A4EF}" dt="2025-11-18T13:07:26.826" v="31" actId="14100"/>
      <pc:docMkLst>
        <pc:docMk/>
      </pc:docMkLst>
      <pc:sldChg chg="modSp">
        <pc:chgData name="Donna Marie Watkins (2508071)" userId="S::2508071@student.uwtsd.ac.uk::22f2cae0-e7f7-4213-bcf3-35a2c9ee7956" providerId="AD" clId="Web-{A868C690-A4CD-4099-CBCE-D7F91751A4EF}" dt="2025-11-18T13:04:21.337" v="8" actId="1076"/>
        <pc:sldMkLst>
          <pc:docMk/>
          <pc:sldMk cId="906832713" sldId="257"/>
        </pc:sldMkLst>
        <pc:spChg chg="mod">
          <ac:chgData name="Donna Marie Watkins (2508071)" userId="S::2508071@student.uwtsd.ac.uk::22f2cae0-e7f7-4213-bcf3-35a2c9ee7956" providerId="AD" clId="Web-{A868C690-A4CD-4099-CBCE-D7F91751A4EF}" dt="2025-11-18T13:04:21.337" v="8" actId="1076"/>
          <ac:spMkLst>
            <pc:docMk/>
            <pc:sldMk cId="906832713" sldId="257"/>
            <ac:spMk id="3" creationId="{E6C75E0D-BD25-9C30-7251-AB632DCB3F9D}"/>
          </ac:spMkLst>
        </pc:spChg>
      </pc:sldChg>
      <pc:sldChg chg="delSp modSp">
        <pc:chgData name="Donna Marie Watkins (2508071)" userId="S::2508071@student.uwtsd.ac.uk::22f2cae0-e7f7-4213-bcf3-35a2c9ee7956" providerId="AD" clId="Web-{A868C690-A4CD-4099-CBCE-D7F91751A4EF}" dt="2025-11-18T13:07:26.826" v="31" actId="14100"/>
        <pc:sldMkLst>
          <pc:docMk/>
          <pc:sldMk cId="276109640" sldId="258"/>
        </pc:sldMkLst>
        <pc:spChg chg="mod">
          <ac:chgData name="Donna Marie Watkins (2508071)" userId="S::2508071@student.uwtsd.ac.uk::22f2cae0-e7f7-4213-bcf3-35a2c9ee7956" providerId="AD" clId="Web-{A868C690-A4CD-4099-CBCE-D7F91751A4EF}" dt="2025-11-18T13:07:11.279" v="29" actId="1076"/>
          <ac:spMkLst>
            <pc:docMk/>
            <pc:sldMk cId="276109640" sldId="258"/>
            <ac:spMk id="2" creationId="{456E6C8D-DC45-233D-C4DB-26A1891708A7}"/>
          </ac:spMkLst>
        </pc:spChg>
        <pc:spChg chg="mod">
          <ac:chgData name="Donna Marie Watkins (2508071)" userId="S::2508071@student.uwtsd.ac.uk::22f2cae0-e7f7-4213-bcf3-35a2c9ee7956" providerId="AD" clId="Web-{A868C690-A4CD-4099-CBCE-D7F91751A4EF}" dt="2025-11-18T13:07:26.826" v="31" actId="14100"/>
          <ac:spMkLst>
            <pc:docMk/>
            <pc:sldMk cId="276109640" sldId="258"/>
            <ac:spMk id="3" creationId="{BFE87B6A-C4A6-E490-7744-9C4E82C3FE8C}"/>
          </ac:spMkLst>
        </pc:spChg>
        <pc:picChg chg="del">
          <ac:chgData name="Donna Marie Watkins (2508071)" userId="S::2508071@student.uwtsd.ac.uk::22f2cae0-e7f7-4213-bcf3-35a2c9ee7956" providerId="AD" clId="Web-{A868C690-A4CD-4099-CBCE-D7F91751A4EF}" dt="2025-11-18T13:06:34.481" v="23"/>
          <ac:picMkLst>
            <pc:docMk/>
            <pc:sldMk cId="276109640" sldId="258"/>
            <ac:picMk id="4" creationId="{2734D61F-9A2F-F228-C811-E62E37A5A8E4}"/>
          </ac:picMkLst>
        </pc:picChg>
      </pc:sldChg>
      <pc:sldChg chg="modSp">
        <pc:chgData name="Donna Marie Watkins (2508071)" userId="S::2508071@student.uwtsd.ac.uk::22f2cae0-e7f7-4213-bcf3-35a2c9ee7956" providerId="AD" clId="Web-{A868C690-A4CD-4099-CBCE-D7F91751A4EF}" dt="2025-11-18T13:03:36.523" v="5" actId="20577"/>
        <pc:sldMkLst>
          <pc:docMk/>
          <pc:sldMk cId="508913899" sldId="259"/>
        </pc:sldMkLst>
        <pc:spChg chg="mod">
          <ac:chgData name="Donna Marie Watkins (2508071)" userId="S::2508071@student.uwtsd.ac.uk::22f2cae0-e7f7-4213-bcf3-35a2c9ee7956" providerId="AD" clId="Web-{A868C690-A4CD-4099-CBCE-D7F91751A4EF}" dt="2025-11-18T13:03:02.115" v="2" actId="1076"/>
          <ac:spMkLst>
            <pc:docMk/>
            <pc:sldMk cId="508913899" sldId="259"/>
            <ac:spMk id="2" creationId="{161D35D6-9AD9-502A-EB11-77E9C3483DDF}"/>
          </ac:spMkLst>
        </pc:spChg>
        <pc:spChg chg="mod">
          <ac:chgData name="Donna Marie Watkins (2508071)" userId="S::2508071@student.uwtsd.ac.uk::22f2cae0-e7f7-4213-bcf3-35a2c9ee7956" providerId="AD" clId="Web-{A868C690-A4CD-4099-CBCE-D7F91751A4EF}" dt="2025-11-18T13:03:36.523" v="5" actId="20577"/>
          <ac:spMkLst>
            <pc:docMk/>
            <pc:sldMk cId="508913899" sldId="259"/>
            <ac:spMk id="3" creationId="{EC1CC465-451E-9F71-D5A2-F96BB8A22717}"/>
          </ac:spMkLst>
        </pc:spChg>
      </pc:sldChg>
      <pc:sldChg chg="modSp">
        <pc:chgData name="Donna Marie Watkins (2508071)" userId="S::2508071@student.uwtsd.ac.uk::22f2cae0-e7f7-4213-bcf3-35a2c9ee7956" providerId="AD" clId="Web-{A868C690-A4CD-4099-CBCE-D7F91751A4EF}" dt="2025-11-18T13:05:41.886" v="16" actId="688"/>
        <pc:sldMkLst>
          <pc:docMk/>
          <pc:sldMk cId="3674044185" sldId="260"/>
        </pc:sldMkLst>
        <pc:spChg chg="mod">
          <ac:chgData name="Donna Marie Watkins (2508071)" userId="S::2508071@student.uwtsd.ac.uk::22f2cae0-e7f7-4213-bcf3-35a2c9ee7956" providerId="AD" clId="Web-{A868C690-A4CD-4099-CBCE-D7F91751A4EF}" dt="2025-11-18T13:05:41.886" v="16" actId="688"/>
          <ac:spMkLst>
            <pc:docMk/>
            <pc:sldMk cId="3674044185" sldId="260"/>
            <ac:spMk id="3" creationId="{9DD920ED-2FBD-A1D7-3987-B422DE455F88}"/>
          </ac:spMkLst>
        </pc:spChg>
      </pc:sldChg>
      <pc:sldChg chg="modSp">
        <pc:chgData name="Donna Marie Watkins (2508071)" userId="S::2508071@student.uwtsd.ac.uk::22f2cae0-e7f7-4213-bcf3-35a2c9ee7956" providerId="AD" clId="Web-{A868C690-A4CD-4099-CBCE-D7F91751A4EF}" dt="2025-11-18T13:06:15.637" v="22" actId="1076"/>
        <pc:sldMkLst>
          <pc:docMk/>
          <pc:sldMk cId="2170620973" sldId="261"/>
        </pc:sldMkLst>
        <pc:spChg chg="mod">
          <ac:chgData name="Donna Marie Watkins (2508071)" userId="S::2508071@student.uwtsd.ac.uk::22f2cae0-e7f7-4213-bcf3-35a2c9ee7956" providerId="AD" clId="Web-{A868C690-A4CD-4099-CBCE-D7F91751A4EF}" dt="2025-11-18T13:06:15.637" v="22" actId="1076"/>
          <ac:spMkLst>
            <pc:docMk/>
            <pc:sldMk cId="2170620973" sldId="261"/>
            <ac:spMk id="3" creationId="{AC9D2CA7-9890-C96B-9971-3C285BDBCEAB}"/>
          </ac:spMkLst>
        </pc:spChg>
      </pc:sldChg>
    </pc:docChg>
  </pc:docChgLst>
  <pc:docChgLst>
    <pc:chgData name="Donna Marie Watkins (2508071)" userId="S::2508071@student.uwtsd.ac.uk::22f2cae0-e7f7-4213-bcf3-35a2c9ee7956" providerId="AD" clId="Web-{243A21FA-D7F9-3241-1E64-741A245A0CB8}"/>
    <pc:docChg chg="modSld">
      <pc:chgData name="Donna Marie Watkins (2508071)" userId="S::2508071@student.uwtsd.ac.uk::22f2cae0-e7f7-4213-bcf3-35a2c9ee7956" providerId="AD" clId="Web-{243A21FA-D7F9-3241-1E64-741A245A0CB8}" dt="2025-11-18T11:48:17.332" v="18" actId="20577"/>
      <pc:docMkLst>
        <pc:docMk/>
      </pc:docMkLst>
      <pc:sldChg chg="addSp modSp">
        <pc:chgData name="Donna Marie Watkins (2508071)" userId="S::2508071@student.uwtsd.ac.uk::22f2cae0-e7f7-4213-bcf3-35a2c9ee7956" providerId="AD" clId="Web-{243A21FA-D7F9-3241-1E64-741A245A0CB8}" dt="2025-11-18T11:48:17.332" v="18" actId="20577"/>
        <pc:sldMkLst>
          <pc:docMk/>
          <pc:sldMk cId="109857222" sldId="256"/>
        </pc:sldMkLst>
        <pc:spChg chg="mod">
          <ac:chgData name="Donna Marie Watkins (2508071)" userId="S::2508071@student.uwtsd.ac.uk::22f2cae0-e7f7-4213-bcf3-35a2c9ee7956" providerId="AD" clId="Web-{243A21FA-D7F9-3241-1E64-741A245A0CB8}" dt="2025-11-18T11:48:17.332" v="18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Donna Marie Watkins (2508071)" userId="S::2508071@student.uwtsd.ac.uk::22f2cae0-e7f7-4213-bcf3-35a2c9ee7956" providerId="AD" clId="Web-{243A21FA-D7F9-3241-1E64-741A245A0CB8}" dt="2025-11-18T11:47:55.722" v="17" actId="20577"/>
          <ac:spMkLst>
            <pc:docMk/>
            <pc:sldMk cId="109857222" sldId="256"/>
            <ac:spMk id="4" creationId="{39A3B80D-7826-D8E5-A4BC-C4C4434D44A0}"/>
          </ac:spMkLst>
        </pc:spChg>
        <pc:spChg chg="add mod">
          <ac:chgData name="Donna Marie Watkins (2508071)" userId="S::2508071@student.uwtsd.ac.uk::22f2cae0-e7f7-4213-bcf3-35a2c9ee7956" providerId="AD" clId="Web-{243A21FA-D7F9-3241-1E64-741A245A0CB8}" dt="2025-11-18T11:10:22.438" v="7" actId="14100"/>
          <ac:spMkLst>
            <pc:docMk/>
            <pc:sldMk cId="109857222" sldId="256"/>
            <ac:spMk id="6" creationId="{1F541314-BD85-869F-5063-020E5BF367B4}"/>
          </ac:spMkLst>
        </pc:spChg>
        <pc:picChg chg="add mod">
          <ac:chgData name="Donna Marie Watkins (2508071)" userId="S::2508071@student.uwtsd.ac.uk::22f2cae0-e7f7-4213-bcf3-35a2c9ee7956" providerId="AD" clId="Web-{243A21FA-D7F9-3241-1E64-741A245A0CB8}" dt="2025-11-18T11:10:22.422" v="6" actId="14100"/>
          <ac:picMkLst>
            <pc:docMk/>
            <pc:sldMk cId="109857222" sldId="256"/>
            <ac:picMk id="5" creationId="{50FCE805-BF3D-B60E-C112-4619298A6FA5}"/>
          </ac:picMkLst>
        </pc:picChg>
      </pc:sldChg>
    </pc:docChg>
  </pc:docChgLst>
  <pc:docChgLst>
    <pc:chgData name="Donna Marie Watkins (2508071)" userId="S::2508071@student.uwtsd.ac.uk::22f2cae0-e7f7-4213-bcf3-35a2c9ee7956" providerId="AD" clId="Web-{1D726962-0C39-F768-340B-790AD685A923}"/>
    <pc:docChg chg="modSld">
      <pc:chgData name="Donna Marie Watkins (2508071)" userId="S::2508071@student.uwtsd.ac.uk::22f2cae0-e7f7-4213-bcf3-35a2c9ee7956" providerId="AD" clId="Web-{1D726962-0C39-F768-340B-790AD685A923}" dt="2025-11-13T13:43:44.262" v="2054" actId="1076"/>
      <pc:docMkLst>
        <pc:docMk/>
      </pc:docMkLst>
      <pc:sldChg chg="addSp modSp">
        <pc:chgData name="Donna Marie Watkins (2508071)" userId="S::2508071@student.uwtsd.ac.uk::22f2cae0-e7f7-4213-bcf3-35a2c9ee7956" providerId="AD" clId="Web-{1D726962-0C39-F768-340B-790AD685A923}" dt="2025-11-13T13:33:33.484" v="1481" actId="1076"/>
        <pc:sldMkLst>
          <pc:docMk/>
          <pc:sldMk cId="109857222" sldId="256"/>
        </pc:sldMkLst>
        <pc:spChg chg="mod">
          <ac:chgData name="Donna Marie Watkins (2508071)" userId="S::2508071@student.uwtsd.ac.uk::22f2cae0-e7f7-4213-bcf3-35a2c9ee7956" providerId="AD" clId="Web-{1D726962-0C39-F768-340B-790AD685A923}" dt="2025-11-13T13:33:30.546" v="148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onna Marie Watkins (2508071)" userId="S::2508071@student.uwtsd.ac.uk::22f2cae0-e7f7-4213-bcf3-35a2c9ee7956" providerId="AD" clId="Web-{1D726962-0C39-F768-340B-790AD685A923}" dt="2025-11-13T13:33:33.484" v="1481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Donna Marie Watkins (2508071)" userId="S::2508071@student.uwtsd.ac.uk::22f2cae0-e7f7-4213-bcf3-35a2c9ee7956" providerId="AD" clId="Web-{1D726962-0C39-F768-340B-790AD685A923}" dt="2025-11-13T13:32:03.904" v="1465" actId="20577"/>
          <ac:spMkLst>
            <pc:docMk/>
            <pc:sldMk cId="109857222" sldId="256"/>
            <ac:spMk id="4" creationId="{39A3B80D-7826-D8E5-A4BC-C4C4434D44A0}"/>
          </ac:spMkLst>
        </pc:spChg>
      </pc:sldChg>
      <pc:sldChg chg="modSp">
        <pc:chgData name="Donna Marie Watkins (2508071)" userId="S::2508071@student.uwtsd.ac.uk::22f2cae0-e7f7-4213-bcf3-35a2c9ee7956" providerId="AD" clId="Web-{1D726962-0C39-F768-340B-790AD685A923}" dt="2025-11-13T13:43:44.262" v="2054" actId="1076"/>
        <pc:sldMkLst>
          <pc:docMk/>
          <pc:sldMk cId="906832713" sldId="257"/>
        </pc:sldMkLst>
        <pc:spChg chg="mod">
          <ac:chgData name="Donna Marie Watkins (2508071)" userId="S::2508071@student.uwtsd.ac.uk::22f2cae0-e7f7-4213-bcf3-35a2c9ee7956" providerId="AD" clId="Web-{1D726962-0C39-F768-340B-790AD685A923}" dt="2025-11-13T13:33:09.249" v="1477" actId="20577"/>
          <ac:spMkLst>
            <pc:docMk/>
            <pc:sldMk cId="906832713" sldId="257"/>
            <ac:spMk id="2" creationId="{DA585015-1462-97D4-C988-77C4A496A74D}"/>
          </ac:spMkLst>
        </pc:spChg>
        <pc:spChg chg="mod">
          <ac:chgData name="Donna Marie Watkins (2508071)" userId="S::2508071@student.uwtsd.ac.uk::22f2cae0-e7f7-4213-bcf3-35a2c9ee7956" providerId="AD" clId="Web-{1D726962-0C39-F768-340B-790AD685A923}" dt="2025-11-13T13:43:44.262" v="2054" actId="1076"/>
          <ac:spMkLst>
            <pc:docMk/>
            <pc:sldMk cId="906832713" sldId="257"/>
            <ac:spMk id="3" creationId="{E6C75E0D-BD25-9C30-7251-AB632DCB3F9D}"/>
          </ac:spMkLst>
        </pc:spChg>
      </pc:sldChg>
      <pc:sldChg chg="addSp modSp">
        <pc:chgData name="Donna Marie Watkins (2508071)" userId="S::2508071@student.uwtsd.ac.uk::22f2cae0-e7f7-4213-bcf3-35a2c9ee7956" providerId="AD" clId="Web-{1D726962-0C39-F768-340B-790AD685A923}" dt="2025-11-13T13:43:26.105" v="2053" actId="1076"/>
        <pc:sldMkLst>
          <pc:docMk/>
          <pc:sldMk cId="276109640" sldId="258"/>
        </pc:sldMkLst>
        <pc:spChg chg="mod">
          <ac:chgData name="Donna Marie Watkins (2508071)" userId="S::2508071@student.uwtsd.ac.uk::22f2cae0-e7f7-4213-bcf3-35a2c9ee7956" providerId="AD" clId="Web-{1D726962-0C39-F768-340B-790AD685A923}" dt="2025-11-13T13:33:45.125" v="1485" actId="20577"/>
          <ac:spMkLst>
            <pc:docMk/>
            <pc:sldMk cId="276109640" sldId="258"/>
            <ac:spMk id="2" creationId="{456E6C8D-DC45-233D-C4DB-26A1891708A7}"/>
          </ac:spMkLst>
        </pc:spChg>
        <pc:spChg chg="mod">
          <ac:chgData name="Donna Marie Watkins (2508071)" userId="S::2508071@student.uwtsd.ac.uk::22f2cae0-e7f7-4213-bcf3-35a2c9ee7956" providerId="AD" clId="Web-{1D726962-0C39-F768-340B-790AD685A923}" dt="2025-11-13T13:43:26.105" v="2053" actId="1076"/>
          <ac:spMkLst>
            <pc:docMk/>
            <pc:sldMk cId="276109640" sldId="258"/>
            <ac:spMk id="3" creationId="{BFE87B6A-C4A6-E490-7744-9C4E82C3FE8C}"/>
          </ac:spMkLst>
        </pc:spChg>
        <pc:spChg chg="add mod">
          <ac:chgData name="Donna Marie Watkins (2508071)" userId="S::2508071@student.uwtsd.ac.uk::22f2cae0-e7f7-4213-bcf3-35a2c9ee7956" providerId="AD" clId="Web-{1D726962-0C39-F768-340B-790AD685A923}" dt="2025-11-13T13:42:11.992" v="2028" actId="14100"/>
          <ac:spMkLst>
            <pc:docMk/>
            <pc:sldMk cId="276109640" sldId="258"/>
            <ac:spMk id="5" creationId="{671FA48A-3FF8-F701-D604-5A212F3AA561}"/>
          </ac:spMkLst>
        </pc:spChg>
      </pc:sldChg>
      <pc:sldChg chg="modSp">
        <pc:chgData name="Donna Marie Watkins (2508071)" userId="S::2508071@student.uwtsd.ac.uk::22f2cae0-e7f7-4213-bcf3-35a2c9ee7956" providerId="AD" clId="Web-{1D726962-0C39-F768-340B-790AD685A923}" dt="2025-11-13T13:34:01.750" v="1491" actId="20577"/>
        <pc:sldMkLst>
          <pc:docMk/>
          <pc:sldMk cId="508913899" sldId="259"/>
        </pc:sldMkLst>
        <pc:spChg chg="mod">
          <ac:chgData name="Donna Marie Watkins (2508071)" userId="S::2508071@student.uwtsd.ac.uk::22f2cae0-e7f7-4213-bcf3-35a2c9ee7956" providerId="AD" clId="Web-{1D726962-0C39-F768-340B-790AD685A923}" dt="2025-11-13T13:34:01.750" v="1491" actId="20577"/>
          <ac:spMkLst>
            <pc:docMk/>
            <pc:sldMk cId="508913899" sldId="259"/>
            <ac:spMk id="2" creationId="{161D35D6-9AD9-502A-EB11-77E9C3483DDF}"/>
          </ac:spMkLst>
        </pc:spChg>
        <pc:spChg chg="mod">
          <ac:chgData name="Donna Marie Watkins (2508071)" userId="S::2508071@student.uwtsd.ac.uk::22f2cae0-e7f7-4213-bcf3-35a2c9ee7956" providerId="AD" clId="Web-{1D726962-0C39-F768-340B-790AD685A923}" dt="2025-11-13T13:32:42.717" v="1472" actId="20577"/>
          <ac:spMkLst>
            <pc:docMk/>
            <pc:sldMk cId="508913899" sldId="259"/>
            <ac:spMk id="3" creationId="{EC1CC465-451E-9F71-D5A2-F96BB8A22717}"/>
          </ac:spMkLst>
        </pc:spChg>
      </pc:sldChg>
      <pc:sldChg chg="modSp">
        <pc:chgData name="Donna Marie Watkins (2508071)" userId="S::2508071@student.uwtsd.ac.uk::22f2cae0-e7f7-4213-bcf3-35a2c9ee7956" providerId="AD" clId="Web-{1D726962-0C39-F768-340B-790AD685A923}" dt="2025-11-13T13:35:58.720" v="1727" actId="20577"/>
        <pc:sldMkLst>
          <pc:docMk/>
          <pc:sldMk cId="3674044185" sldId="260"/>
        </pc:sldMkLst>
        <pc:spChg chg="mod">
          <ac:chgData name="Donna Marie Watkins (2508071)" userId="S::2508071@student.uwtsd.ac.uk::22f2cae0-e7f7-4213-bcf3-35a2c9ee7956" providerId="AD" clId="Web-{1D726962-0C39-F768-340B-790AD685A923}" dt="2025-11-13T13:34:23.141" v="1495" actId="20577"/>
          <ac:spMkLst>
            <pc:docMk/>
            <pc:sldMk cId="3674044185" sldId="260"/>
            <ac:spMk id="2" creationId="{5464A585-DD9C-755B-ADD0-7D7211C40F73}"/>
          </ac:spMkLst>
        </pc:spChg>
        <pc:spChg chg="mod">
          <ac:chgData name="Donna Marie Watkins (2508071)" userId="S::2508071@student.uwtsd.ac.uk::22f2cae0-e7f7-4213-bcf3-35a2c9ee7956" providerId="AD" clId="Web-{1D726962-0C39-F768-340B-790AD685A923}" dt="2025-11-13T13:35:58.720" v="1727" actId="20577"/>
          <ac:spMkLst>
            <pc:docMk/>
            <pc:sldMk cId="3674044185" sldId="260"/>
            <ac:spMk id="3" creationId="{9DD920ED-2FBD-A1D7-3987-B422DE455F88}"/>
          </ac:spMkLst>
        </pc:spChg>
      </pc:sldChg>
      <pc:sldChg chg="modSp">
        <pc:chgData name="Donna Marie Watkins (2508071)" userId="S::2508071@student.uwtsd.ac.uk::22f2cae0-e7f7-4213-bcf3-35a2c9ee7956" providerId="AD" clId="Web-{1D726962-0C39-F768-340B-790AD685A923}" dt="2025-11-13T13:41:16.300" v="2014" actId="1076"/>
        <pc:sldMkLst>
          <pc:docMk/>
          <pc:sldMk cId="2170620973" sldId="261"/>
        </pc:sldMkLst>
        <pc:spChg chg="mod">
          <ac:chgData name="Donna Marie Watkins (2508071)" userId="S::2508071@student.uwtsd.ac.uk::22f2cae0-e7f7-4213-bcf3-35a2c9ee7956" providerId="AD" clId="Web-{1D726962-0C39-F768-340B-790AD685A923}" dt="2025-11-13T13:36:15.533" v="1732" actId="20577"/>
          <ac:spMkLst>
            <pc:docMk/>
            <pc:sldMk cId="2170620973" sldId="261"/>
            <ac:spMk id="2" creationId="{45D18868-FF24-A551-432F-ED1721E94F5B}"/>
          </ac:spMkLst>
        </pc:spChg>
        <pc:spChg chg="mod">
          <ac:chgData name="Donna Marie Watkins (2508071)" userId="S::2508071@student.uwtsd.ac.uk::22f2cae0-e7f7-4213-bcf3-35a2c9ee7956" providerId="AD" clId="Web-{1D726962-0C39-F768-340B-790AD685A923}" dt="2025-11-13T13:41:16.300" v="2014" actId="1076"/>
          <ac:spMkLst>
            <pc:docMk/>
            <pc:sldMk cId="2170620973" sldId="261"/>
            <ac:spMk id="3" creationId="{AC9D2CA7-9890-C96B-9971-3C285BDBCEAB}"/>
          </ac:spMkLst>
        </pc:spChg>
      </pc:sldChg>
    </pc:docChg>
  </pc:docChgLst>
  <pc:docChgLst>
    <pc:chgData name="Donna Marie Watkins (2508071)" userId="S::2508071@student.uwtsd.ac.uk::22f2cae0-e7f7-4213-bcf3-35a2c9ee7956" providerId="AD" clId="Web-{C03AB807-E698-B2B7-DF9F-72EFDD6A5B23}"/>
    <pc:docChg chg="modSld">
      <pc:chgData name="Donna Marie Watkins (2508071)" userId="S::2508071@student.uwtsd.ac.uk::22f2cae0-e7f7-4213-bcf3-35a2c9ee7956" providerId="AD" clId="Web-{C03AB807-E698-B2B7-DF9F-72EFDD6A5B23}" dt="2025-11-18T12:11:31.372" v="8" actId="1076"/>
      <pc:docMkLst>
        <pc:docMk/>
      </pc:docMkLst>
      <pc:sldChg chg="modSp">
        <pc:chgData name="Donna Marie Watkins (2508071)" userId="S::2508071@student.uwtsd.ac.uk::22f2cae0-e7f7-4213-bcf3-35a2c9ee7956" providerId="AD" clId="Web-{C03AB807-E698-B2B7-DF9F-72EFDD6A5B23}" dt="2025-11-18T12:10:57.840" v="5" actId="1076"/>
        <pc:sldMkLst>
          <pc:docMk/>
          <pc:sldMk cId="109857222" sldId="256"/>
        </pc:sldMkLst>
        <pc:spChg chg="mod">
          <ac:chgData name="Donna Marie Watkins (2508071)" userId="S::2508071@student.uwtsd.ac.uk::22f2cae0-e7f7-4213-bcf3-35a2c9ee7956" providerId="AD" clId="Web-{C03AB807-E698-B2B7-DF9F-72EFDD6A5B23}" dt="2025-11-18T12:10:54.012" v="4" actId="14100"/>
          <ac:spMkLst>
            <pc:docMk/>
            <pc:sldMk cId="109857222" sldId="256"/>
            <ac:spMk id="4" creationId="{39A3B80D-7826-D8E5-A4BC-C4C4434D44A0}"/>
          </ac:spMkLst>
        </pc:spChg>
        <pc:picChg chg="mod">
          <ac:chgData name="Donna Marie Watkins (2508071)" userId="S::2508071@student.uwtsd.ac.uk::22f2cae0-e7f7-4213-bcf3-35a2c9ee7956" providerId="AD" clId="Web-{C03AB807-E698-B2B7-DF9F-72EFDD6A5B23}" dt="2025-11-18T12:10:57.840" v="5" actId="1076"/>
          <ac:picMkLst>
            <pc:docMk/>
            <pc:sldMk cId="109857222" sldId="256"/>
            <ac:picMk id="5" creationId="{50FCE805-BF3D-B60E-C112-4619298A6FA5}"/>
          </ac:picMkLst>
        </pc:picChg>
      </pc:sldChg>
      <pc:sldChg chg="modSp">
        <pc:chgData name="Donna Marie Watkins (2508071)" userId="S::2508071@student.uwtsd.ac.uk::22f2cae0-e7f7-4213-bcf3-35a2c9ee7956" providerId="AD" clId="Web-{C03AB807-E698-B2B7-DF9F-72EFDD6A5B23}" dt="2025-11-18T12:11:31.372" v="8" actId="1076"/>
        <pc:sldMkLst>
          <pc:docMk/>
          <pc:sldMk cId="906832713" sldId="257"/>
        </pc:sldMkLst>
        <pc:spChg chg="mod">
          <ac:chgData name="Donna Marie Watkins (2508071)" userId="S::2508071@student.uwtsd.ac.uk::22f2cae0-e7f7-4213-bcf3-35a2c9ee7956" providerId="AD" clId="Web-{C03AB807-E698-B2B7-DF9F-72EFDD6A5B23}" dt="2025-11-18T12:11:31.372" v="8" actId="1076"/>
          <ac:spMkLst>
            <pc:docMk/>
            <pc:sldMk cId="906832713" sldId="257"/>
            <ac:spMk id="2" creationId="{DA585015-1462-97D4-C988-77C4A496A74D}"/>
          </ac:spMkLst>
        </pc:spChg>
        <pc:spChg chg="mod">
          <ac:chgData name="Donna Marie Watkins (2508071)" userId="S::2508071@student.uwtsd.ac.uk::22f2cae0-e7f7-4213-bcf3-35a2c9ee7956" providerId="AD" clId="Web-{C03AB807-E698-B2B7-DF9F-72EFDD6A5B23}" dt="2025-11-18T12:11:16.809" v="7" actId="1076"/>
          <ac:spMkLst>
            <pc:docMk/>
            <pc:sldMk cId="906832713" sldId="257"/>
            <ac:spMk id="3" creationId="{E6C75E0D-BD25-9C30-7251-AB632DCB3F9D}"/>
          </ac:spMkLst>
        </pc:spChg>
      </pc:sldChg>
    </pc:docChg>
  </pc:docChgLst>
  <pc:docChgLst>
    <pc:chgData name="Donna Marie Watkins (2508071)" userId="S::2508071@student.uwtsd.ac.uk::22f2cae0-e7f7-4213-bcf3-35a2c9ee7956" providerId="AD" clId="Web-{B0025A3E-5CD9-2C12-F141-0A35C95A8334}"/>
    <pc:docChg chg="addSld modSld">
      <pc:chgData name="Donna Marie Watkins (2508071)" userId="S::2508071@student.uwtsd.ac.uk::22f2cae0-e7f7-4213-bcf3-35a2c9ee7956" providerId="AD" clId="Web-{B0025A3E-5CD9-2C12-F141-0A35C95A8334}" dt="2025-11-11T12:02:07.343" v="67" actId="20577"/>
      <pc:docMkLst>
        <pc:docMk/>
      </pc:docMkLst>
      <pc:sldChg chg="modSp">
        <pc:chgData name="Donna Marie Watkins (2508071)" userId="S::2508071@student.uwtsd.ac.uk::22f2cae0-e7f7-4213-bcf3-35a2c9ee7956" providerId="AD" clId="Web-{B0025A3E-5CD9-2C12-F141-0A35C95A8334}" dt="2025-11-11T12:00:17.419" v="11" actId="20577"/>
        <pc:sldMkLst>
          <pc:docMk/>
          <pc:sldMk cId="109857222" sldId="256"/>
        </pc:sldMkLst>
        <pc:spChg chg="mod">
          <ac:chgData name="Donna Marie Watkins (2508071)" userId="S::2508071@student.uwtsd.ac.uk::22f2cae0-e7f7-4213-bcf3-35a2c9ee7956" providerId="AD" clId="Web-{B0025A3E-5CD9-2C12-F141-0A35C95A8334}" dt="2025-11-11T12:00:17.419" v="1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Donna Marie Watkins (2508071)" userId="S::2508071@student.uwtsd.ac.uk::22f2cae0-e7f7-4213-bcf3-35a2c9ee7956" providerId="AD" clId="Web-{B0025A3E-5CD9-2C12-F141-0A35C95A8334}" dt="2025-11-11T12:00:30.357" v="24" actId="20577"/>
        <pc:sldMkLst>
          <pc:docMk/>
          <pc:sldMk cId="906832713" sldId="257"/>
        </pc:sldMkLst>
        <pc:spChg chg="mod">
          <ac:chgData name="Donna Marie Watkins (2508071)" userId="S::2508071@student.uwtsd.ac.uk::22f2cae0-e7f7-4213-bcf3-35a2c9ee7956" providerId="AD" clId="Web-{B0025A3E-5CD9-2C12-F141-0A35C95A8334}" dt="2025-11-11T12:00:30.357" v="24" actId="20577"/>
          <ac:spMkLst>
            <pc:docMk/>
            <pc:sldMk cId="906832713" sldId="257"/>
            <ac:spMk id="2" creationId="{DA585015-1462-97D4-C988-77C4A496A74D}"/>
          </ac:spMkLst>
        </pc:spChg>
      </pc:sldChg>
      <pc:sldChg chg="modSp new">
        <pc:chgData name="Donna Marie Watkins (2508071)" userId="S::2508071@student.uwtsd.ac.uk::22f2cae0-e7f7-4213-bcf3-35a2c9ee7956" providerId="AD" clId="Web-{B0025A3E-5CD9-2C12-F141-0A35C95A8334}" dt="2025-11-11T12:01:11.561" v="39" actId="20577"/>
        <pc:sldMkLst>
          <pc:docMk/>
          <pc:sldMk cId="276109640" sldId="258"/>
        </pc:sldMkLst>
        <pc:spChg chg="mod">
          <ac:chgData name="Donna Marie Watkins (2508071)" userId="S::2508071@student.uwtsd.ac.uk::22f2cae0-e7f7-4213-bcf3-35a2c9ee7956" providerId="AD" clId="Web-{B0025A3E-5CD9-2C12-F141-0A35C95A8334}" dt="2025-11-11T12:01:11.561" v="39" actId="20577"/>
          <ac:spMkLst>
            <pc:docMk/>
            <pc:sldMk cId="276109640" sldId="258"/>
            <ac:spMk id="2" creationId="{456E6C8D-DC45-233D-C4DB-26A1891708A7}"/>
          </ac:spMkLst>
        </pc:spChg>
      </pc:sldChg>
      <pc:sldChg chg="modSp new">
        <pc:chgData name="Donna Marie Watkins (2508071)" userId="S::2508071@student.uwtsd.ac.uk::22f2cae0-e7f7-4213-bcf3-35a2c9ee7956" providerId="AD" clId="Web-{B0025A3E-5CD9-2C12-F141-0A35C95A8334}" dt="2025-11-11T12:01:17.233" v="49" actId="20577"/>
        <pc:sldMkLst>
          <pc:docMk/>
          <pc:sldMk cId="508913899" sldId="259"/>
        </pc:sldMkLst>
        <pc:spChg chg="mod">
          <ac:chgData name="Donna Marie Watkins (2508071)" userId="S::2508071@student.uwtsd.ac.uk::22f2cae0-e7f7-4213-bcf3-35a2c9ee7956" providerId="AD" clId="Web-{B0025A3E-5CD9-2C12-F141-0A35C95A8334}" dt="2025-11-11T12:01:17.233" v="49" actId="20577"/>
          <ac:spMkLst>
            <pc:docMk/>
            <pc:sldMk cId="508913899" sldId="259"/>
            <ac:spMk id="2" creationId="{161D35D6-9AD9-502A-EB11-77E9C3483DDF}"/>
          </ac:spMkLst>
        </pc:spChg>
      </pc:sldChg>
      <pc:sldChg chg="modSp new">
        <pc:chgData name="Donna Marie Watkins (2508071)" userId="S::2508071@student.uwtsd.ac.uk::22f2cae0-e7f7-4213-bcf3-35a2c9ee7956" providerId="AD" clId="Web-{B0025A3E-5CD9-2C12-F141-0A35C95A8334}" dt="2025-11-11T12:01:44.842" v="55" actId="20577"/>
        <pc:sldMkLst>
          <pc:docMk/>
          <pc:sldMk cId="3674044185" sldId="260"/>
        </pc:sldMkLst>
        <pc:spChg chg="mod">
          <ac:chgData name="Donna Marie Watkins (2508071)" userId="S::2508071@student.uwtsd.ac.uk::22f2cae0-e7f7-4213-bcf3-35a2c9ee7956" providerId="AD" clId="Web-{B0025A3E-5CD9-2C12-F141-0A35C95A8334}" dt="2025-11-11T12:01:44.842" v="55" actId="20577"/>
          <ac:spMkLst>
            <pc:docMk/>
            <pc:sldMk cId="3674044185" sldId="260"/>
            <ac:spMk id="2" creationId="{5464A585-DD9C-755B-ADD0-7D7211C40F73}"/>
          </ac:spMkLst>
        </pc:spChg>
      </pc:sldChg>
      <pc:sldChg chg="modSp new">
        <pc:chgData name="Donna Marie Watkins (2508071)" userId="S::2508071@student.uwtsd.ac.uk::22f2cae0-e7f7-4213-bcf3-35a2c9ee7956" providerId="AD" clId="Web-{B0025A3E-5CD9-2C12-F141-0A35C95A8334}" dt="2025-11-11T12:02:07.343" v="67" actId="20577"/>
        <pc:sldMkLst>
          <pc:docMk/>
          <pc:sldMk cId="2170620973" sldId="261"/>
        </pc:sldMkLst>
        <pc:spChg chg="mod">
          <ac:chgData name="Donna Marie Watkins (2508071)" userId="S::2508071@student.uwtsd.ac.uk::22f2cae0-e7f7-4213-bcf3-35a2c9ee7956" providerId="AD" clId="Web-{B0025A3E-5CD9-2C12-F141-0A35C95A8334}" dt="2025-11-11T12:02:07.343" v="67" actId="20577"/>
          <ac:spMkLst>
            <pc:docMk/>
            <pc:sldMk cId="2170620973" sldId="261"/>
            <ac:spMk id="2" creationId="{45D18868-FF24-A551-432F-ED1721E94F5B}"/>
          </ac:spMkLst>
        </pc:spChg>
      </pc:sldChg>
    </pc:docChg>
  </pc:docChgLst>
  <pc:docChgLst>
    <pc:chgData name="Donna Marie Watkins (2508071)" userId="S::2508071@student.uwtsd.ac.uk::22f2cae0-e7f7-4213-bcf3-35a2c9ee7956" providerId="AD" clId="Web-{AFBC9F67-16E5-95A8-D892-AAD1865893FA}"/>
    <pc:docChg chg="modSld">
      <pc:chgData name="Donna Marie Watkins (2508071)" userId="S::2508071@student.uwtsd.ac.uk::22f2cae0-e7f7-4213-bcf3-35a2c9ee7956" providerId="AD" clId="Web-{AFBC9F67-16E5-95A8-D892-AAD1865893FA}" dt="2025-11-15T18:55:20.101" v="5" actId="1076"/>
      <pc:docMkLst>
        <pc:docMk/>
      </pc:docMkLst>
      <pc:sldChg chg="modSp">
        <pc:chgData name="Donna Marie Watkins (2508071)" userId="S::2508071@student.uwtsd.ac.uk::22f2cae0-e7f7-4213-bcf3-35a2c9ee7956" providerId="AD" clId="Web-{AFBC9F67-16E5-95A8-D892-AAD1865893FA}" dt="2025-11-15T18:55:20.101" v="5" actId="1076"/>
        <pc:sldMkLst>
          <pc:docMk/>
          <pc:sldMk cId="276109640" sldId="258"/>
        </pc:sldMkLst>
        <pc:spChg chg="mod">
          <ac:chgData name="Donna Marie Watkins (2508071)" userId="S::2508071@student.uwtsd.ac.uk::22f2cae0-e7f7-4213-bcf3-35a2c9ee7956" providerId="AD" clId="Web-{AFBC9F67-16E5-95A8-D892-AAD1865893FA}" dt="2025-11-15T18:55:08.445" v="3" actId="14100"/>
          <ac:spMkLst>
            <pc:docMk/>
            <pc:sldMk cId="276109640" sldId="258"/>
            <ac:spMk id="3" creationId="{BFE87B6A-C4A6-E490-7744-9C4E82C3FE8C}"/>
          </ac:spMkLst>
        </pc:spChg>
      </pc:sldChg>
    </pc:docChg>
  </pc:docChgLst>
  <pc:docChgLst>
    <pc:chgData name="Donna Marie Watkins (2508071)" userId="S::2508071@student.uwtsd.ac.uk::22f2cae0-e7f7-4213-bcf3-35a2c9ee7956" providerId="AD" clId="Web-{DD0FEA25-6124-5380-74F0-2F1E0633B349}"/>
    <pc:docChg chg="modSld">
      <pc:chgData name="Donna Marie Watkins (2508071)" userId="S::2508071@student.uwtsd.ac.uk::22f2cae0-e7f7-4213-bcf3-35a2c9ee7956" providerId="AD" clId="Web-{DD0FEA25-6124-5380-74F0-2F1E0633B349}" dt="2025-11-19T19:54:50.108" v="174"/>
      <pc:docMkLst>
        <pc:docMk/>
      </pc:docMkLst>
      <pc:sldChg chg="delSp modSp">
        <pc:chgData name="Donna Marie Watkins (2508071)" userId="S::2508071@student.uwtsd.ac.uk::22f2cae0-e7f7-4213-bcf3-35a2c9ee7956" providerId="AD" clId="Web-{DD0FEA25-6124-5380-74F0-2F1E0633B349}" dt="2025-11-19T19:54:50.108" v="174"/>
        <pc:sldMkLst>
          <pc:docMk/>
          <pc:sldMk cId="109857222" sldId="256"/>
        </pc:sldMkLst>
        <pc:spChg chg="del mod">
          <ac:chgData name="Donna Marie Watkins (2508071)" userId="S::2508071@student.uwtsd.ac.uk::22f2cae0-e7f7-4213-bcf3-35a2c9ee7956" providerId="AD" clId="Web-{DD0FEA25-6124-5380-74F0-2F1E0633B349}" dt="2025-11-19T19:54:50.108" v="174"/>
          <ac:spMkLst>
            <pc:docMk/>
            <pc:sldMk cId="109857222" sldId="256"/>
            <ac:spMk id="6" creationId="{1F541314-BD85-869F-5063-020E5BF367B4}"/>
          </ac:spMkLst>
        </pc:spChg>
      </pc:sldChg>
      <pc:sldChg chg="addSp delSp modSp">
        <pc:chgData name="Donna Marie Watkins (2508071)" userId="S::2508071@student.uwtsd.ac.uk::22f2cae0-e7f7-4213-bcf3-35a2c9ee7956" providerId="AD" clId="Web-{DD0FEA25-6124-5380-74F0-2F1E0633B349}" dt="2025-11-19T19:37:28.814" v="71" actId="14100"/>
        <pc:sldMkLst>
          <pc:docMk/>
          <pc:sldMk cId="906832713" sldId="257"/>
        </pc:sldMkLst>
        <pc:spChg chg="add del mod">
          <ac:chgData name="Donna Marie Watkins (2508071)" userId="S::2508071@student.uwtsd.ac.uk::22f2cae0-e7f7-4213-bcf3-35a2c9ee7956" providerId="AD" clId="Web-{DD0FEA25-6124-5380-74F0-2F1E0633B349}" dt="2025-11-19T19:28:46.950" v="16"/>
          <ac:spMkLst>
            <pc:docMk/>
            <pc:sldMk cId="906832713" sldId="257"/>
            <ac:spMk id="5" creationId="{FB84DEED-83E9-EE7A-901C-8882C120CCE7}"/>
          </ac:spMkLst>
        </pc:spChg>
        <pc:picChg chg="add mod">
          <ac:chgData name="Donna Marie Watkins (2508071)" userId="S::2508071@student.uwtsd.ac.uk::22f2cae0-e7f7-4213-bcf3-35a2c9ee7956" providerId="AD" clId="Web-{DD0FEA25-6124-5380-74F0-2F1E0633B349}" dt="2025-11-19T19:37:28.814" v="71" actId="14100"/>
          <ac:picMkLst>
            <pc:docMk/>
            <pc:sldMk cId="906832713" sldId="257"/>
            <ac:picMk id="4" creationId="{53716757-6A08-5197-414E-5087A92170D3}"/>
          </ac:picMkLst>
        </pc:picChg>
      </pc:sldChg>
      <pc:sldChg chg="addSp delSp modSp">
        <pc:chgData name="Donna Marie Watkins (2508071)" userId="S::2508071@student.uwtsd.ac.uk::22f2cae0-e7f7-4213-bcf3-35a2c9ee7956" providerId="AD" clId="Web-{DD0FEA25-6124-5380-74F0-2F1E0633B349}" dt="2025-11-19T19:37:15.861" v="70" actId="14100"/>
        <pc:sldMkLst>
          <pc:docMk/>
          <pc:sldMk cId="276109640" sldId="258"/>
        </pc:sldMkLst>
        <pc:spChg chg="add del mod">
          <ac:chgData name="Donna Marie Watkins (2508071)" userId="S::2508071@student.uwtsd.ac.uk::22f2cae0-e7f7-4213-bcf3-35a2c9ee7956" providerId="AD" clId="Web-{DD0FEA25-6124-5380-74F0-2F1E0633B349}" dt="2025-11-19T19:31:39.031" v="21"/>
          <ac:spMkLst>
            <pc:docMk/>
            <pc:sldMk cId="276109640" sldId="258"/>
            <ac:spMk id="6" creationId="{8256603D-8F70-9448-0712-70AE4EB9D2EE}"/>
          </ac:spMkLst>
        </pc:spChg>
        <pc:spChg chg="add del mod">
          <ac:chgData name="Donna Marie Watkins (2508071)" userId="S::2508071@student.uwtsd.ac.uk::22f2cae0-e7f7-4213-bcf3-35a2c9ee7956" providerId="AD" clId="Web-{DD0FEA25-6124-5380-74F0-2F1E0633B349}" dt="2025-11-19T19:34:29.407" v="48"/>
          <ac:spMkLst>
            <pc:docMk/>
            <pc:sldMk cId="276109640" sldId="258"/>
            <ac:spMk id="9" creationId="{8645C300-20C3-70C3-B9F7-1ED1E20D6248}"/>
          </ac:spMkLst>
        </pc:spChg>
        <pc:picChg chg="add del mod">
          <ac:chgData name="Donna Marie Watkins (2508071)" userId="S::2508071@student.uwtsd.ac.uk::22f2cae0-e7f7-4213-bcf3-35a2c9ee7956" providerId="AD" clId="Web-{DD0FEA25-6124-5380-74F0-2F1E0633B349}" dt="2025-11-19T19:31:39.031" v="22"/>
          <ac:picMkLst>
            <pc:docMk/>
            <pc:sldMk cId="276109640" sldId="258"/>
            <ac:picMk id="4" creationId="{443280D4-6EFB-6350-AAD6-3D5AB9EFE552}"/>
          </ac:picMkLst>
        </pc:picChg>
        <pc:picChg chg="add mod">
          <ac:chgData name="Donna Marie Watkins (2508071)" userId="S::2508071@student.uwtsd.ac.uk::22f2cae0-e7f7-4213-bcf3-35a2c9ee7956" providerId="AD" clId="Web-{DD0FEA25-6124-5380-74F0-2F1E0633B349}" dt="2025-11-19T19:37:15.861" v="70" actId="14100"/>
          <ac:picMkLst>
            <pc:docMk/>
            <pc:sldMk cId="276109640" sldId="258"/>
            <ac:picMk id="8" creationId="{BA0083AA-0651-91C7-DF47-8D892E5E409B}"/>
          </ac:picMkLst>
        </pc:picChg>
      </pc:sldChg>
      <pc:sldChg chg="addSp delSp modSp">
        <pc:chgData name="Donna Marie Watkins (2508071)" userId="S::2508071@student.uwtsd.ac.uk::22f2cae0-e7f7-4213-bcf3-35a2c9ee7956" providerId="AD" clId="Web-{DD0FEA25-6124-5380-74F0-2F1E0633B349}" dt="2025-11-19T19:37:02.689" v="69"/>
        <pc:sldMkLst>
          <pc:docMk/>
          <pc:sldMk cId="508913899" sldId="259"/>
        </pc:sldMkLst>
        <pc:spChg chg="add del mod">
          <ac:chgData name="Donna Marie Watkins (2508071)" userId="S::2508071@student.uwtsd.ac.uk::22f2cae0-e7f7-4213-bcf3-35a2c9ee7956" providerId="AD" clId="Web-{DD0FEA25-6124-5380-74F0-2F1E0633B349}" dt="2025-11-19T19:37:02.689" v="69"/>
          <ac:spMkLst>
            <pc:docMk/>
            <pc:sldMk cId="508913899" sldId="259"/>
            <ac:spMk id="5" creationId="{72D7907A-DE9A-C2DB-DC0B-A96DBDB4778E}"/>
          </ac:spMkLst>
        </pc:spChg>
        <pc:picChg chg="add mod">
          <ac:chgData name="Donna Marie Watkins (2508071)" userId="S::2508071@student.uwtsd.ac.uk::22f2cae0-e7f7-4213-bcf3-35a2c9ee7956" providerId="AD" clId="Web-{DD0FEA25-6124-5380-74F0-2F1E0633B349}" dt="2025-11-19T19:36:35.158" v="65" actId="14100"/>
          <ac:picMkLst>
            <pc:docMk/>
            <pc:sldMk cId="508913899" sldId="259"/>
            <ac:picMk id="4" creationId="{8C419634-D71D-E24E-6F4A-8940022BFD63}"/>
          </ac:picMkLst>
        </pc:picChg>
      </pc:sldChg>
      <pc:sldChg chg="addSp modSp">
        <pc:chgData name="Donna Marie Watkins (2508071)" userId="S::2508071@student.uwtsd.ac.uk::22f2cae0-e7f7-4213-bcf3-35a2c9ee7956" providerId="AD" clId="Web-{DD0FEA25-6124-5380-74F0-2F1E0633B349}" dt="2025-11-19T19:41:24.418" v="88" actId="1076"/>
        <pc:sldMkLst>
          <pc:docMk/>
          <pc:sldMk cId="3674044185" sldId="260"/>
        </pc:sldMkLst>
        <pc:spChg chg="add mod">
          <ac:chgData name="Donna Marie Watkins (2508071)" userId="S::2508071@student.uwtsd.ac.uk::22f2cae0-e7f7-4213-bcf3-35a2c9ee7956" providerId="AD" clId="Web-{DD0FEA25-6124-5380-74F0-2F1E0633B349}" dt="2025-11-19T19:40:51.822" v="84" actId="14100"/>
          <ac:spMkLst>
            <pc:docMk/>
            <pc:sldMk cId="3674044185" sldId="260"/>
            <ac:spMk id="5" creationId="{37821BCC-BBEE-1F49-9BCF-425F8D33D38F}"/>
          </ac:spMkLst>
        </pc:spChg>
        <pc:picChg chg="add mod">
          <ac:chgData name="Donna Marie Watkins (2508071)" userId="S::2508071@student.uwtsd.ac.uk::22f2cae0-e7f7-4213-bcf3-35a2c9ee7956" providerId="AD" clId="Web-{DD0FEA25-6124-5380-74F0-2F1E0633B349}" dt="2025-11-19T19:41:24.418" v="88" actId="1076"/>
          <ac:picMkLst>
            <pc:docMk/>
            <pc:sldMk cId="3674044185" sldId="260"/>
            <ac:picMk id="4" creationId="{BC40B81B-1476-4DDA-E36F-B6D4F2A81154}"/>
          </ac:picMkLst>
        </pc:picChg>
      </pc:sldChg>
      <pc:sldChg chg="addSp delSp modSp">
        <pc:chgData name="Donna Marie Watkins (2508071)" userId="S::2508071@student.uwtsd.ac.uk::22f2cae0-e7f7-4213-bcf3-35a2c9ee7956" providerId="AD" clId="Web-{DD0FEA25-6124-5380-74F0-2F1E0633B349}" dt="2025-11-19T19:51:46.837" v="162" actId="1076"/>
        <pc:sldMkLst>
          <pc:docMk/>
          <pc:sldMk cId="2170620973" sldId="261"/>
        </pc:sldMkLst>
        <pc:spChg chg="add del mod">
          <ac:chgData name="Donna Marie Watkins (2508071)" userId="S::2508071@student.uwtsd.ac.uk::22f2cae0-e7f7-4213-bcf3-35a2c9ee7956" providerId="AD" clId="Web-{DD0FEA25-6124-5380-74F0-2F1E0633B349}" dt="2025-11-19T19:46:57.244" v="121"/>
          <ac:spMkLst>
            <pc:docMk/>
            <pc:sldMk cId="2170620973" sldId="261"/>
            <ac:spMk id="5" creationId="{4C505046-8D71-F8CF-D5C4-7D40F9E256F7}"/>
          </ac:spMkLst>
        </pc:spChg>
        <pc:spChg chg="add del mod">
          <ac:chgData name="Donna Marie Watkins (2508071)" userId="S::2508071@student.uwtsd.ac.uk::22f2cae0-e7f7-4213-bcf3-35a2c9ee7956" providerId="AD" clId="Web-{DD0FEA25-6124-5380-74F0-2F1E0633B349}" dt="2025-11-19T19:47:32.386" v="127"/>
          <ac:spMkLst>
            <pc:docMk/>
            <pc:sldMk cId="2170620973" sldId="261"/>
            <ac:spMk id="8" creationId="{B596640D-B8BD-8205-431C-CFA159C04EA5}"/>
          </ac:spMkLst>
        </pc:spChg>
        <pc:spChg chg="add mod">
          <ac:chgData name="Donna Marie Watkins (2508071)" userId="S::2508071@student.uwtsd.ac.uk::22f2cae0-e7f7-4213-bcf3-35a2c9ee7956" providerId="AD" clId="Web-{DD0FEA25-6124-5380-74F0-2F1E0633B349}" dt="2025-11-19T19:51:37.258" v="161" actId="20577"/>
          <ac:spMkLst>
            <pc:docMk/>
            <pc:sldMk cId="2170620973" sldId="261"/>
            <ac:spMk id="11" creationId="{02D43053-DEC9-B5DD-1ABA-1F39536091C7}"/>
          </ac:spMkLst>
        </pc:spChg>
        <pc:picChg chg="add del mod">
          <ac:chgData name="Donna Marie Watkins (2508071)" userId="S::2508071@student.uwtsd.ac.uk::22f2cae0-e7f7-4213-bcf3-35a2c9ee7956" providerId="AD" clId="Web-{DD0FEA25-6124-5380-74F0-2F1E0633B349}" dt="2025-11-19T19:43:57.458" v="93"/>
          <ac:picMkLst>
            <pc:docMk/>
            <pc:sldMk cId="2170620973" sldId="261"/>
            <ac:picMk id="4" creationId="{7368CDA9-585C-987B-8835-F1554641878E}"/>
          </ac:picMkLst>
        </pc:picChg>
        <pc:picChg chg="add del mod">
          <ac:chgData name="Donna Marie Watkins (2508071)" userId="S::2508071@student.uwtsd.ac.uk::22f2cae0-e7f7-4213-bcf3-35a2c9ee7956" providerId="AD" clId="Web-{DD0FEA25-6124-5380-74F0-2F1E0633B349}" dt="2025-11-19T19:46:43.869" v="113"/>
          <ac:picMkLst>
            <pc:docMk/>
            <pc:sldMk cId="2170620973" sldId="261"/>
            <ac:picMk id="7" creationId="{D2AE588A-F871-0A56-E70E-A157901DB6C6}"/>
          </ac:picMkLst>
        </pc:picChg>
        <pc:picChg chg="add mod">
          <ac:chgData name="Donna Marie Watkins (2508071)" userId="S::2508071@student.uwtsd.ac.uk::22f2cae0-e7f7-4213-bcf3-35a2c9ee7956" providerId="AD" clId="Web-{DD0FEA25-6124-5380-74F0-2F1E0633B349}" dt="2025-11-19T19:51:46.837" v="162" actId="1076"/>
          <ac:picMkLst>
            <pc:docMk/>
            <pc:sldMk cId="2170620973" sldId="261"/>
            <ac:picMk id="10" creationId="{7DAF59F7-B969-4AA6-D6D9-955050154BF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remediateteachingindigitalage/chapter/5-3-learner-characteristic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achingandlearning.ie/project/digital-skills-in-action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wooden-tile/p/planning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ttc_press/5007644722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connect.cl/tendencias/colaboracion-en-la-era-digital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handwriting/a/accomplish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4108" y="1112065"/>
            <a:ext cx="7712676" cy="183980"/>
          </a:xfrm>
        </p:spPr>
        <p:txBody>
          <a:bodyPr>
            <a:noAutofit/>
          </a:bodyPr>
          <a:lstStyle/>
          <a:p>
            <a:r>
              <a:rPr lang="en-US" sz="2400" b="1" u="sng" dirty="0"/>
              <a:t>BRIEF OVERVIEW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4109" y="399580"/>
            <a:ext cx="9144000" cy="607330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A3B80D-7826-D8E5-A4BC-C4C4434D44A0}"/>
              </a:ext>
            </a:extLst>
          </p:cNvPr>
          <p:cNvSpPr txBox="1"/>
          <p:nvPr/>
        </p:nvSpPr>
        <p:spPr>
          <a:xfrm>
            <a:off x="4561158" y="1487345"/>
            <a:ext cx="7271744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ctr">
              <a:buFont typeface="Calibri"/>
              <a:buChar char="-"/>
            </a:pPr>
            <a:r>
              <a:rPr lang="en-US" sz="2000" dirty="0"/>
              <a:t>The following research looked at challenges and opportunties for students in a digital era</a:t>
            </a:r>
          </a:p>
          <a:p>
            <a:pPr marL="285750" indent="-285750" algn="ctr">
              <a:buFont typeface="Calibri"/>
              <a:buChar char="-"/>
            </a:pPr>
            <a:endParaRPr lang="en-US" sz="2000" dirty="0"/>
          </a:p>
          <a:p>
            <a:pPr marL="285750" indent="-285750" algn="ctr">
              <a:buFont typeface="Calibri"/>
              <a:buChar char="-"/>
            </a:pPr>
            <a:r>
              <a:rPr lang="en-US" sz="2000" dirty="0"/>
              <a:t>I found that there are multiple opportunties including internet to develop and support knowledge and email access for quicker support from tutors</a:t>
            </a:r>
          </a:p>
          <a:p>
            <a:pPr marL="285750" indent="-285750" algn="ctr">
              <a:buFont typeface="Calibri"/>
              <a:buChar char="-"/>
            </a:pPr>
            <a:endParaRPr lang="en-US" sz="2000" dirty="0"/>
          </a:p>
          <a:p>
            <a:pPr marL="285750" indent="-285750" algn="ctr">
              <a:buFont typeface="Calibri"/>
              <a:buChar char="-"/>
            </a:pPr>
            <a:r>
              <a:rPr lang="en-US" sz="2000" dirty="0"/>
              <a:t>I found one main challenge was accessability. This came up through multiple articles.</a:t>
            </a:r>
          </a:p>
          <a:p>
            <a:pPr marL="285750" indent="-285750" algn="ctr">
              <a:buFont typeface="Calibri"/>
              <a:buChar char="-"/>
            </a:pPr>
            <a:endParaRPr lang="en-US" sz="2000" dirty="0"/>
          </a:p>
          <a:p>
            <a:pPr marL="285750" indent="-285750" algn="ctr">
              <a:buFont typeface="Calibri"/>
              <a:buChar char="-"/>
            </a:pPr>
            <a:r>
              <a:rPr lang="en-US" sz="2000" dirty="0"/>
              <a:t>I concluded that students need to develop mobile learning skills such as using smartphones, develop adaptive learning skills such as responding to feedback</a:t>
            </a:r>
            <a:endParaRPr lang="en-US" dirty="0"/>
          </a:p>
        </p:txBody>
      </p:sp>
      <p:pic>
        <p:nvPicPr>
          <p:cNvPr id="5" name="Picture 4" descr="A diagram of a learner character&#10;&#10;AI-generated content may be incorrect.">
            <a:extLst>
              <a:ext uri="{FF2B5EF4-FFF2-40B4-BE49-F238E27FC236}">
                <a16:creationId xmlns:a16="http://schemas.microsoft.com/office/drawing/2014/main" id="{50FCE805-BF3D-B60E-C112-4619298A6F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3016" y="1491219"/>
            <a:ext cx="4219833" cy="3659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85015-1462-97D4-C988-77C4A496A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036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2400" b="1" u="sng" dirty="0"/>
              <a:t>RESEARCH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75E0D-BD25-9C30-7251-AB632DCB3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2659" y="1351949"/>
            <a:ext cx="7107195" cy="513393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2000" dirty="0"/>
              <a:t>I was supported by my tutor to find sources</a:t>
            </a:r>
            <a:endParaRPr lang="en-US"/>
          </a:p>
          <a:p>
            <a:pPr>
              <a:buFont typeface="Calibri" panose="020B0604020202020204" pitchFamily="34" charset="0"/>
              <a:buChar char="-"/>
            </a:pPr>
            <a:r>
              <a:rPr lang="en-US" sz="2000" dirty="0"/>
              <a:t>I also made use of search engines to find articles and journals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000" dirty="0"/>
              <a:t>I also reflected on my own experiences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000" dirty="0"/>
          </a:p>
          <a:p>
            <a:pPr>
              <a:buFont typeface="Calibri" panose="020B0604020202020204" pitchFamily="34" charset="0"/>
              <a:buChar char="-"/>
            </a:pPr>
            <a:r>
              <a:rPr lang="en-US" sz="2000" dirty="0"/>
              <a:t>I found it difficult understanding some of the journal sources. I haven't accessed journal articles before and the way some are written are quite difficult to understand. This is why I reached out of my tutor. 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000" dirty="0"/>
          </a:p>
          <a:p>
            <a:pPr>
              <a:buFont typeface="Calibri" panose="020B0604020202020204" pitchFamily="34" charset="0"/>
              <a:buChar char="-"/>
            </a:pPr>
            <a:r>
              <a:rPr lang="en-US" sz="2000" dirty="0"/>
              <a:t>The research highlighted </a:t>
            </a:r>
            <a:r>
              <a:rPr lang="en-US" sz="2000" dirty="0" err="1"/>
              <a:t>opportunties</a:t>
            </a:r>
            <a:r>
              <a:rPr lang="en-US" sz="2000" dirty="0"/>
              <a:t> and challenges that I didn't even think about or know about. In my personal opinion, I know see clearer why it's important for us to develop our digital skills in the current age, especially with everything moving towards digital platforms.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1800" dirty="0"/>
          </a:p>
          <a:p>
            <a:pPr>
              <a:buFont typeface="Calibri" panose="020B0604020202020204" pitchFamily="34" charset="0"/>
              <a:buChar char="-"/>
            </a:pPr>
            <a:endParaRPr lang="en-US" sz="1800" dirty="0"/>
          </a:p>
          <a:p>
            <a:pPr>
              <a:buFont typeface="Calibri" panose="020B0604020202020204" pitchFamily="34" charset="0"/>
              <a:buChar char="-"/>
            </a:pPr>
            <a:endParaRPr lang="en-US" dirty="0"/>
          </a:p>
          <a:p>
            <a:pPr>
              <a:buFont typeface="Calibri" panose="020B0604020202020204" pitchFamily="34" charset="0"/>
              <a:buChar char="-"/>
            </a:pPr>
            <a:endParaRPr lang="en-US" dirty="0"/>
          </a:p>
        </p:txBody>
      </p:sp>
      <p:pic>
        <p:nvPicPr>
          <p:cNvPr id="4" name="Picture 3" descr="A logo for a company&#10;&#10;AI-generated content may be incorrect.">
            <a:extLst>
              <a:ext uri="{FF2B5EF4-FFF2-40B4-BE49-F238E27FC236}">
                <a16:creationId xmlns:a16="http://schemas.microsoft.com/office/drawing/2014/main" id="{53716757-6A08-5197-414E-5087A92170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3568" y="214957"/>
            <a:ext cx="4664675" cy="3719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83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E6C8D-DC45-233D-C4DB-26A189170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20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2400" b="1" u="sng" dirty="0"/>
              <a:t>PLANNING AND WRITING</a:t>
            </a:r>
            <a:endParaRPr lang="en-US" sz="24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87B6A-C4A6-E490-7744-9C4E82C3F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8984" y="1073922"/>
            <a:ext cx="7570575" cy="538106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2400" dirty="0"/>
              <a:t>I planned my report using the Digital Era guide provided by </a:t>
            </a:r>
            <a:r>
              <a:rPr lang="en-US" sz="2400" dirty="0" err="1"/>
              <a:t>scott</a:t>
            </a:r>
            <a:r>
              <a:rPr lang="en-US" sz="2400" dirty="0"/>
              <a:t>. This provided a step by step guide.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400" dirty="0"/>
              <a:t>I also used </a:t>
            </a:r>
            <a:r>
              <a:rPr lang="en-US" sz="2400" dirty="0" err="1"/>
              <a:t>moodle</a:t>
            </a:r>
            <a:r>
              <a:rPr lang="en-US" sz="2400" dirty="0"/>
              <a:t> and accessed the weekly lecture slides which included a lot of information which helped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400" dirty="0"/>
              <a:t>I also made drafts and checked in with my tutor to see if I was on the right track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400" dirty="0"/>
              <a:t>Strategies that helped me with referencing included attending the lectures as it gave me a chance to become familiar with what referencing is.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400" dirty="0"/>
          </a:p>
          <a:p>
            <a:pPr>
              <a:buFont typeface="Calibri" panose="020B0604020202020204" pitchFamily="34" charset="0"/>
              <a:buChar char="-"/>
            </a:pPr>
            <a:r>
              <a:rPr lang="en-US" sz="2400" dirty="0"/>
              <a:t>I found sticking to the word count a bit challenging and also the </a:t>
            </a:r>
            <a:endParaRPr lang="en-US" dirty="0"/>
          </a:p>
          <a:p>
            <a:pPr marL="0" indent="0">
              <a:buNone/>
            </a:pPr>
            <a:r>
              <a:rPr lang="en-US" sz="2400" dirty="0"/>
              <a:t>evaluation process due to feeling repetitive 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1FA48A-3FF8-F701-D604-5A212F3AA561}"/>
              </a:ext>
            </a:extLst>
          </p:cNvPr>
          <p:cNvSpPr txBox="1"/>
          <p:nvPr/>
        </p:nvSpPr>
        <p:spPr>
          <a:xfrm>
            <a:off x="10622992" y="7050559"/>
            <a:ext cx="1737584" cy="152744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8" name="Picture 7" descr="A wooden blocks with letters on them&#10;&#10;AI-generated content may be incorrect.">
            <a:extLst>
              <a:ext uri="{FF2B5EF4-FFF2-40B4-BE49-F238E27FC236}">
                <a16:creationId xmlns:a16="http://schemas.microsoft.com/office/drawing/2014/main" id="{BA0083AA-0651-91C7-DF47-8D892E5E40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3865" y="184727"/>
            <a:ext cx="4026243" cy="3572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09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D35D6-9AD9-502A-EB11-77E9C3483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9825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2400" b="1" u="sng" dirty="0"/>
              <a:t>CHALLENGES</a:t>
            </a:r>
            <a:endParaRPr lang="en-US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CC465-451E-9F71-D5A2-F96BB8A22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7227" y="1022436"/>
            <a:ext cx="6540843" cy="51545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dirty="0"/>
              <a:t>My biggest in completing the report was meeting the deadline. I have a busy home life and work life so had to make use of time management strategies. I overcame this by planning time ahead, completing the task in steps and ensuring I had enough time to send a draft.</a:t>
            </a:r>
            <a:endParaRPr lang="en-US"/>
          </a:p>
          <a:p>
            <a:pPr algn="just"/>
            <a:r>
              <a:rPr lang="en-US" dirty="0"/>
              <a:t>Referencing was also a challenge as it was unfamiliar to me but I overcame this by attending lecturers, reaching out for support and taking my time to learn.</a:t>
            </a:r>
          </a:p>
        </p:txBody>
      </p:sp>
      <p:pic>
        <p:nvPicPr>
          <p:cNvPr id="4" name="Picture 3" descr="A black and white screen with white text&#10;&#10;AI-generated content may be incorrect.">
            <a:extLst>
              <a:ext uri="{FF2B5EF4-FFF2-40B4-BE49-F238E27FC236}">
                <a16:creationId xmlns:a16="http://schemas.microsoft.com/office/drawing/2014/main" id="{8C419634-D71D-E24E-6F4A-8940022BFD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3270" y="190379"/>
            <a:ext cx="4880919" cy="4036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913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4A585-DD9C-755B-ADD0-7D7211C40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400" b="1" u="sng" dirty="0"/>
              <a:t>SUCCESSES</a:t>
            </a:r>
            <a:endParaRPr lang="en-US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920ED-2FBD-A1D7-3987-B422DE455F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2064" y="1527002"/>
            <a:ext cx="6963033" cy="468085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dirty="0"/>
              <a:t>I am most proud of the following</a:t>
            </a:r>
            <a:endParaRPr lang="en-US"/>
          </a:p>
          <a:p>
            <a:pPr marL="0" indent="0">
              <a:buNone/>
            </a:pPr>
            <a:r>
              <a:rPr lang="en-US" dirty="0"/>
              <a:t> - Using my time management skills effectivity to complete the assignment. 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/>
              <a:t>Taking time to read and understand the handbook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/>
              <a:t>I found the process interesting and engaging and wanted to complete it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/>
              <a:t>I am proud of the way I adapted to completing the project after being out of education for 26 years</a:t>
            </a:r>
          </a:p>
        </p:txBody>
      </p:sp>
      <p:pic>
        <p:nvPicPr>
          <p:cNvPr id="4" name="Picture 3" descr="A puzzle pieces with arms and legs and a puzzle ball with arms and legs&#10;&#10;AI-generated content may be incorrect.">
            <a:extLst>
              <a:ext uri="{FF2B5EF4-FFF2-40B4-BE49-F238E27FC236}">
                <a16:creationId xmlns:a16="http://schemas.microsoft.com/office/drawing/2014/main" id="{BC40B81B-1476-4DDA-E36F-B6D4F2A811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6806" y="157548"/>
            <a:ext cx="4466710" cy="45658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821BCC-BBEE-1F49-9BCF-425F8D33D38F}"/>
              </a:ext>
            </a:extLst>
          </p:cNvPr>
          <p:cNvSpPr txBox="1"/>
          <p:nvPr/>
        </p:nvSpPr>
        <p:spPr>
          <a:xfrm flipV="1">
            <a:off x="289483" y="4731951"/>
            <a:ext cx="4477007" cy="63500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6740441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18868-FF24-A551-432F-ED1721E94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400" b="1" u="sng" dirty="0"/>
              <a:t>LOOKING FORWARD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D2CA7-9890-C96B-9971-3C285BDBC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6228" y="1712355"/>
            <a:ext cx="6520249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I don’t think I would change the way I have completed the research, maybe have a little more confidence in myself next time</a:t>
            </a:r>
            <a:endParaRPr lang="en-US"/>
          </a:p>
          <a:p>
            <a:r>
              <a:rPr lang="en-US" dirty="0"/>
              <a:t>I would keep to the same time management stratgies as they really helped and stick to doing a draft.</a:t>
            </a:r>
          </a:p>
          <a:p>
            <a:r>
              <a:rPr lang="en-US" dirty="0"/>
              <a:t>My actionable goal for my next assignment would be to make another plan ensuring I have time around home and work life.</a:t>
            </a:r>
          </a:p>
        </p:txBody>
      </p:sp>
      <p:pic>
        <p:nvPicPr>
          <p:cNvPr id="10" name="Picture 9" descr="A hand writing a word on a white board&#10;&#10;AI-generated content may be incorrect.">
            <a:extLst>
              <a:ext uri="{FF2B5EF4-FFF2-40B4-BE49-F238E27FC236}">
                <a16:creationId xmlns:a16="http://schemas.microsoft.com/office/drawing/2014/main" id="{7DAF59F7-B969-4AA6-D6D9-955050154B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973" y="164757"/>
            <a:ext cx="4046839" cy="412921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2D43053-DEC9-B5DD-1ABA-1F39536091C7}"/>
              </a:ext>
            </a:extLst>
          </p:cNvPr>
          <p:cNvSpPr txBox="1"/>
          <p:nvPr/>
        </p:nvSpPr>
        <p:spPr>
          <a:xfrm>
            <a:off x="102973" y="6281352"/>
            <a:ext cx="3851191" cy="214529"/>
          </a:xfrm>
          <a:prstGeom prst="rect">
            <a:avLst/>
          </a:prstGeom>
        </p:spPr>
        <p:txBody>
          <a:bodyPr lIns="91440" tIns="45720" rIns="91440" bIns="45720" anchor="t">
            <a:normAutofit fontScale="47500" lnSpcReduction="20000"/>
          </a:bodyPr>
          <a:lstStyle/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706209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BRIEF OVERVIEW</vt:lpstr>
      <vt:lpstr>RESEARCH</vt:lpstr>
      <vt:lpstr>PLANNING AND WRITING</vt:lpstr>
      <vt:lpstr>CHALLENGES</vt:lpstr>
      <vt:lpstr>SUCCESSES</vt:lpstr>
      <vt:lpstr>LOOKING FORWARD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328</cp:revision>
  <dcterms:created xsi:type="dcterms:W3CDTF">2025-11-11T11:59:43Z</dcterms:created>
  <dcterms:modified xsi:type="dcterms:W3CDTF">2025-11-19T19:54:51Z</dcterms:modified>
</cp:coreProperties>
</file>