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3"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234" autoAdjust="0"/>
  </p:normalViewPr>
  <p:slideViewPr>
    <p:cSldViewPr snapToGrid="0">
      <p:cViewPr varScale="1">
        <p:scale>
          <a:sx n="68" d="100"/>
          <a:sy n="68" d="100"/>
        </p:scale>
        <p:origin x="1262"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her Fatmata Bin Turay (2510499)" userId="db9daf4b-1cf4-4aac-9df5-5a273d73f3f3" providerId="ADAL" clId="{0D42CF9F-3794-46FD-B01A-E075C4F4A5EE}"/>
    <pc:docChg chg="undo custSel modSld">
      <pc:chgData name="Esther Fatmata Bin Turay (2510499)" userId="db9daf4b-1cf4-4aac-9df5-5a273d73f3f3" providerId="ADAL" clId="{0D42CF9F-3794-46FD-B01A-E075C4F4A5EE}" dt="2026-07-12T18:23:02.701" v="65" actId="20577"/>
      <pc:docMkLst>
        <pc:docMk/>
      </pc:docMkLst>
      <pc:sldChg chg="modSp mod">
        <pc:chgData name="Esther Fatmata Bin Turay (2510499)" userId="db9daf4b-1cf4-4aac-9df5-5a273d73f3f3" providerId="ADAL" clId="{0D42CF9F-3794-46FD-B01A-E075C4F4A5EE}" dt="2026-07-12T18:08:34.360" v="6" actId="1036"/>
        <pc:sldMkLst>
          <pc:docMk/>
          <pc:sldMk cId="3336471111" sldId="257"/>
        </pc:sldMkLst>
        <pc:graphicFrameChg chg="mod modGraphic">
          <ac:chgData name="Esther Fatmata Bin Turay (2510499)" userId="db9daf4b-1cf4-4aac-9df5-5a273d73f3f3" providerId="ADAL" clId="{0D42CF9F-3794-46FD-B01A-E075C4F4A5EE}" dt="2026-07-12T18:08:34.360" v="6" actId="1036"/>
          <ac:graphicFrameMkLst>
            <pc:docMk/>
            <pc:sldMk cId="3336471111" sldId="257"/>
            <ac:graphicFrameMk id="6" creationId="{00000000-0000-0000-0000-000000000000}"/>
          </ac:graphicFrameMkLst>
        </pc:graphicFrameChg>
      </pc:sldChg>
      <pc:sldChg chg="modSp mod">
        <pc:chgData name="Esther Fatmata Bin Turay (2510499)" userId="db9daf4b-1cf4-4aac-9df5-5a273d73f3f3" providerId="ADAL" clId="{0D42CF9F-3794-46FD-B01A-E075C4F4A5EE}" dt="2026-07-12T18:10:59.319" v="7" actId="1038"/>
        <pc:sldMkLst>
          <pc:docMk/>
          <pc:sldMk cId="2047941569" sldId="258"/>
        </pc:sldMkLst>
        <pc:graphicFrameChg chg="mod">
          <ac:chgData name="Esther Fatmata Bin Turay (2510499)" userId="db9daf4b-1cf4-4aac-9df5-5a273d73f3f3" providerId="ADAL" clId="{0D42CF9F-3794-46FD-B01A-E075C4F4A5EE}" dt="2026-07-12T18:10:59.319" v="7" actId="1038"/>
          <ac:graphicFrameMkLst>
            <pc:docMk/>
            <pc:sldMk cId="2047941569" sldId="258"/>
            <ac:graphicFrameMk id="4" creationId="{00000000-0000-0000-0000-000000000000}"/>
          </ac:graphicFrameMkLst>
        </pc:graphicFrameChg>
      </pc:sldChg>
      <pc:sldChg chg="modSp mod">
        <pc:chgData name="Esther Fatmata Bin Turay (2510499)" userId="db9daf4b-1cf4-4aac-9df5-5a273d73f3f3" providerId="ADAL" clId="{0D42CF9F-3794-46FD-B01A-E075C4F4A5EE}" dt="2026-07-12T18:17:24.441" v="56" actId="1076"/>
        <pc:sldMkLst>
          <pc:docMk/>
          <pc:sldMk cId="4249201595" sldId="261"/>
        </pc:sldMkLst>
        <pc:graphicFrameChg chg="mod modGraphic">
          <ac:chgData name="Esther Fatmata Bin Turay (2510499)" userId="db9daf4b-1cf4-4aac-9df5-5a273d73f3f3" providerId="ADAL" clId="{0D42CF9F-3794-46FD-B01A-E075C4F4A5EE}" dt="2026-07-12T18:17:24.441" v="56" actId="1076"/>
          <ac:graphicFrameMkLst>
            <pc:docMk/>
            <pc:sldMk cId="4249201595" sldId="261"/>
            <ac:graphicFrameMk id="4" creationId="{00000000-0000-0000-0000-000000000000}"/>
          </ac:graphicFrameMkLst>
        </pc:graphicFrameChg>
      </pc:sldChg>
      <pc:sldChg chg="modSp mod">
        <pc:chgData name="Esther Fatmata Bin Turay (2510499)" userId="db9daf4b-1cf4-4aac-9df5-5a273d73f3f3" providerId="ADAL" clId="{0D42CF9F-3794-46FD-B01A-E075C4F4A5EE}" dt="2026-07-12T18:21:28.672" v="60" actId="20577"/>
        <pc:sldMkLst>
          <pc:docMk/>
          <pc:sldMk cId="3591545431" sldId="264"/>
        </pc:sldMkLst>
        <pc:spChg chg="mod">
          <ac:chgData name="Esther Fatmata Bin Turay (2510499)" userId="db9daf4b-1cf4-4aac-9df5-5a273d73f3f3" providerId="ADAL" clId="{0D42CF9F-3794-46FD-B01A-E075C4F4A5EE}" dt="2026-07-12T18:21:28.672" v="60" actId="20577"/>
          <ac:spMkLst>
            <pc:docMk/>
            <pc:sldMk cId="3591545431" sldId="264"/>
            <ac:spMk id="5" creationId="{00000000-0000-0000-0000-000000000000}"/>
          </ac:spMkLst>
        </pc:spChg>
      </pc:sldChg>
      <pc:sldChg chg="modSp mod">
        <pc:chgData name="Esther Fatmata Bin Turay (2510499)" userId="db9daf4b-1cf4-4aac-9df5-5a273d73f3f3" providerId="ADAL" clId="{0D42CF9F-3794-46FD-B01A-E075C4F4A5EE}" dt="2026-07-12T18:23:02.701" v="65" actId="20577"/>
        <pc:sldMkLst>
          <pc:docMk/>
          <pc:sldMk cId="1180082448" sldId="265"/>
        </pc:sldMkLst>
        <pc:graphicFrameChg chg="modGraphic">
          <ac:chgData name="Esther Fatmata Bin Turay (2510499)" userId="db9daf4b-1cf4-4aac-9df5-5a273d73f3f3" providerId="ADAL" clId="{0D42CF9F-3794-46FD-B01A-E075C4F4A5EE}" dt="2026-07-12T18:23:02.701" v="65" actId="20577"/>
          <ac:graphicFrameMkLst>
            <pc:docMk/>
            <pc:sldMk cId="1180082448" sldId="265"/>
            <ac:graphicFrameMk id="4" creationId="{00000000-0000-0000-0000-00000000000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295F83-0D7B-43D2-98EF-736DBA3BB85E}" type="doc">
      <dgm:prSet loTypeId="urn:microsoft.com/office/officeart/2005/8/layout/vList2" loCatId="list" qsTypeId="urn:microsoft.com/office/officeart/2005/8/quickstyle/simple1" qsCatId="simple" csTypeId="urn:microsoft.com/office/officeart/2005/8/colors/accent2_1" csCatId="accent2"/>
      <dgm:spPr/>
      <dgm:t>
        <a:bodyPr/>
        <a:lstStyle/>
        <a:p>
          <a:endParaRPr lang="en-US"/>
        </a:p>
      </dgm:t>
    </dgm:pt>
    <dgm:pt modelId="{DFF838F2-63A2-4905-9CC2-C5DC493E667A}">
      <dgm:prSet custT="1"/>
      <dgm:spPr/>
      <dgm:t>
        <a:bodyPr/>
        <a:lstStyle/>
        <a:p>
          <a:pPr rtl="0"/>
          <a:r>
            <a:rPr lang="en-US" sz="2800" dirty="0"/>
            <a:t>Case Overview</a:t>
          </a:r>
        </a:p>
      </dgm:t>
    </dgm:pt>
    <dgm:pt modelId="{1815FE6E-9785-43D8-AC29-21481E6564DD}" type="parTrans" cxnId="{902F3933-C11D-4381-AC75-2E2C18104F88}">
      <dgm:prSet/>
      <dgm:spPr/>
      <dgm:t>
        <a:bodyPr/>
        <a:lstStyle/>
        <a:p>
          <a:endParaRPr lang="en-US"/>
        </a:p>
      </dgm:t>
    </dgm:pt>
    <dgm:pt modelId="{831BE3E5-54CF-477E-9118-76E53387061E}" type="sibTrans" cxnId="{902F3933-C11D-4381-AC75-2E2C18104F88}">
      <dgm:prSet/>
      <dgm:spPr/>
      <dgm:t>
        <a:bodyPr/>
        <a:lstStyle/>
        <a:p>
          <a:endParaRPr lang="en-US"/>
        </a:p>
      </dgm:t>
    </dgm:pt>
    <dgm:pt modelId="{644C1264-7583-4970-A458-143589826ED3}">
      <dgm:prSet/>
      <dgm:spPr/>
      <dgm:t>
        <a:bodyPr/>
        <a:lstStyle/>
        <a:p>
          <a:pPr rtl="0"/>
          <a:r>
            <a:rPr lang="en-US" dirty="0"/>
            <a:t>Isaac is a 4-year old boy in a Children Centre in London. </a:t>
          </a:r>
        </a:p>
      </dgm:t>
    </dgm:pt>
    <dgm:pt modelId="{4048275F-38F7-4F88-9D9B-6B1477F53346}" type="parTrans" cxnId="{627FFD2C-1C4D-464B-81E2-6C90EB9CFA68}">
      <dgm:prSet/>
      <dgm:spPr/>
      <dgm:t>
        <a:bodyPr/>
        <a:lstStyle/>
        <a:p>
          <a:endParaRPr lang="en-US"/>
        </a:p>
      </dgm:t>
    </dgm:pt>
    <dgm:pt modelId="{C025C90C-A77F-4EFC-BAB2-96E19CC8EFFE}" type="sibTrans" cxnId="{627FFD2C-1C4D-464B-81E2-6C90EB9CFA68}">
      <dgm:prSet/>
      <dgm:spPr/>
      <dgm:t>
        <a:bodyPr/>
        <a:lstStyle/>
        <a:p>
          <a:endParaRPr lang="en-US"/>
        </a:p>
      </dgm:t>
    </dgm:pt>
    <dgm:pt modelId="{8A22C5AF-AD2B-419D-AD40-24A18AEB9D55}">
      <dgm:prSet/>
      <dgm:spPr/>
      <dgm:t>
        <a:bodyPr/>
        <a:lstStyle/>
        <a:p>
          <a:pPr rtl="0"/>
          <a:r>
            <a:rPr lang="en-US"/>
            <a:t>Living with a single parent (mother), with post-natal depression and little social support. </a:t>
          </a:r>
        </a:p>
      </dgm:t>
    </dgm:pt>
    <dgm:pt modelId="{899F44FE-EA7E-44DD-B4DF-0932A859DA82}" type="parTrans" cxnId="{B227ACE4-7959-4FD0-83F6-0279215203AA}">
      <dgm:prSet/>
      <dgm:spPr/>
      <dgm:t>
        <a:bodyPr/>
        <a:lstStyle/>
        <a:p>
          <a:endParaRPr lang="en-US"/>
        </a:p>
      </dgm:t>
    </dgm:pt>
    <dgm:pt modelId="{41271821-13BF-4C90-AE3B-A76572841CAD}" type="sibTrans" cxnId="{B227ACE4-7959-4FD0-83F6-0279215203AA}">
      <dgm:prSet/>
      <dgm:spPr/>
      <dgm:t>
        <a:bodyPr/>
        <a:lstStyle/>
        <a:p>
          <a:endParaRPr lang="en-US"/>
        </a:p>
      </dgm:t>
    </dgm:pt>
    <dgm:pt modelId="{00A8619E-B470-4E47-830D-DA9EC2D60726}">
      <dgm:prSet/>
      <dgm:spPr/>
      <dgm:t>
        <a:bodyPr/>
        <a:lstStyle/>
        <a:p>
          <a:pPr rtl="0"/>
          <a:r>
            <a:rPr lang="en-US" dirty="0"/>
            <a:t>The family has just moved and has disrupted the childcare arrangements which means that continuity of care is diminished. </a:t>
          </a:r>
        </a:p>
      </dgm:t>
    </dgm:pt>
    <dgm:pt modelId="{12DD5924-D6EF-4D55-A496-9C6BF8EC5058}" type="parTrans" cxnId="{42C71F95-A85E-43C8-9A3A-8F9EBF705375}">
      <dgm:prSet/>
      <dgm:spPr/>
      <dgm:t>
        <a:bodyPr/>
        <a:lstStyle/>
        <a:p>
          <a:endParaRPr lang="en-US"/>
        </a:p>
      </dgm:t>
    </dgm:pt>
    <dgm:pt modelId="{B015B817-FD3E-43AA-A48B-0F53D59537C9}" type="sibTrans" cxnId="{42C71F95-A85E-43C8-9A3A-8F9EBF705375}">
      <dgm:prSet/>
      <dgm:spPr/>
      <dgm:t>
        <a:bodyPr/>
        <a:lstStyle/>
        <a:p>
          <a:endParaRPr lang="en-US"/>
        </a:p>
      </dgm:t>
    </dgm:pt>
    <dgm:pt modelId="{68821813-CD18-4CB3-A5BA-814397B28D4C}">
      <dgm:prSet custT="1"/>
      <dgm:spPr/>
      <dgm:t>
        <a:bodyPr/>
        <a:lstStyle/>
        <a:p>
          <a:pPr rtl="0"/>
          <a:r>
            <a:rPr lang="en-US" sz="2800" dirty="0"/>
            <a:t>Observed Developmental Concerns</a:t>
          </a:r>
        </a:p>
      </dgm:t>
    </dgm:pt>
    <dgm:pt modelId="{D3A8D0A8-74E5-4422-970F-907D36D9C3A6}" type="parTrans" cxnId="{C3432FC1-F399-41AC-BBD6-FEF5162ABC7C}">
      <dgm:prSet/>
      <dgm:spPr/>
      <dgm:t>
        <a:bodyPr/>
        <a:lstStyle/>
        <a:p>
          <a:endParaRPr lang="en-US"/>
        </a:p>
      </dgm:t>
    </dgm:pt>
    <dgm:pt modelId="{F13618B6-956D-43E2-B749-125B1E055928}" type="sibTrans" cxnId="{C3432FC1-F399-41AC-BBD6-FEF5162ABC7C}">
      <dgm:prSet/>
      <dgm:spPr/>
      <dgm:t>
        <a:bodyPr/>
        <a:lstStyle/>
        <a:p>
          <a:endParaRPr lang="en-US"/>
        </a:p>
      </dgm:t>
    </dgm:pt>
    <dgm:pt modelId="{189445D1-5718-4ABB-A32B-B1F660C7EEE6}">
      <dgm:prSet/>
      <dgm:spPr/>
      <dgm:t>
        <a:bodyPr/>
        <a:lstStyle/>
        <a:p>
          <a:pPr rtl="0"/>
          <a:r>
            <a:rPr lang="en-US"/>
            <a:t>Delayed language development. </a:t>
          </a:r>
        </a:p>
      </dgm:t>
    </dgm:pt>
    <dgm:pt modelId="{A31D44EF-A63C-4C10-A222-39652476CB6D}" type="parTrans" cxnId="{6BE6E220-B8D0-4030-BBD8-9AA9CB4AAAE6}">
      <dgm:prSet/>
      <dgm:spPr/>
      <dgm:t>
        <a:bodyPr/>
        <a:lstStyle/>
        <a:p>
          <a:endParaRPr lang="en-US"/>
        </a:p>
      </dgm:t>
    </dgm:pt>
    <dgm:pt modelId="{E3D2B5BA-EA38-4E54-9072-A5CF6E892737}" type="sibTrans" cxnId="{6BE6E220-B8D0-4030-BBD8-9AA9CB4AAAE6}">
      <dgm:prSet/>
      <dgm:spPr/>
      <dgm:t>
        <a:bodyPr/>
        <a:lstStyle/>
        <a:p>
          <a:endParaRPr lang="en-US"/>
        </a:p>
      </dgm:t>
    </dgm:pt>
    <dgm:pt modelId="{860A9171-A08E-4F80-9773-7149297A60A2}">
      <dgm:prSet/>
      <dgm:spPr/>
      <dgm:t>
        <a:bodyPr/>
        <a:lstStyle/>
        <a:p>
          <a:pPr rtl="0"/>
          <a:r>
            <a:rPr lang="en-US"/>
            <a:t>Suffering in the separation with his mother. </a:t>
          </a:r>
        </a:p>
      </dgm:t>
    </dgm:pt>
    <dgm:pt modelId="{1EACBC40-4556-4661-BBAB-5A6DC9F33CB2}" type="parTrans" cxnId="{8A1DA066-428D-45A9-91F1-492566E930F1}">
      <dgm:prSet/>
      <dgm:spPr/>
      <dgm:t>
        <a:bodyPr/>
        <a:lstStyle/>
        <a:p>
          <a:endParaRPr lang="en-US"/>
        </a:p>
      </dgm:t>
    </dgm:pt>
    <dgm:pt modelId="{46D8BD33-4F78-4587-B8C7-C4D1A1649080}" type="sibTrans" cxnId="{8A1DA066-428D-45A9-91F1-492566E930F1}">
      <dgm:prSet/>
      <dgm:spPr/>
      <dgm:t>
        <a:bodyPr/>
        <a:lstStyle/>
        <a:p>
          <a:endParaRPr lang="en-US"/>
        </a:p>
      </dgm:t>
    </dgm:pt>
    <dgm:pt modelId="{C23344C4-3856-4235-A041-A21D44106E67}">
      <dgm:prSet/>
      <dgm:spPr/>
      <dgm:t>
        <a:bodyPr/>
        <a:lstStyle/>
        <a:p>
          <a:pPr rtl="0"/>
          <a:r>
            <a:rPr lang="en-US"/>
            <a:t>Poor group activity. </a:t>
          </a:r>
        </a:p>
      </dgm:t>
    </dgm:pt>
    <dgm:pt modelId="{60414CF3-CA3D-4413-8FB6-538AE9741FA2}" type="parTrans" cxnId="{14E1C49C-5D17-4195-A0EF-1F20AB8B9C7A}">
      <dgm:prSet/>
      <dgm:spPr/>
      <dgm:t>
        <a:bodyPr/>
        <a:lstStyle/>
        <a:p>
          <a:endParaRPr lang="en-US"/>
        </a:p>
      </dgm:t>
    </dgm:pt>
    <dgm:pt modelId="{2567A3BD-8E4D-4198-AE59-EC6566B86B39}" type="sibTrans" cxnId="{14E1C49C-5D17-4195-A0EF-1F20AB8B9C7A}">
      <dgm:prSet/>
      <dgm:spPr/>
      <dgm:t>
        <a:bodyPr/>
        <a:lstStyle/>
        <a:p>
          <a:endParaRPr lang="en-US"/>
        </a:p>
      </dgm:t>
    </dgm:pt>
    <dgm:pt modelId="{9A7F1CE4-AEA3-4C7A-AFFC-4570711FBDF8}">
      <dgm:prSet/>
      <dgm:spPr/>
      <dgm:t>
        <a:bodyPr/>
        <a:lstStyle/>
        <a:p>
          <a:pPr rtl="0"/>
          <a:r>
            <a:rPr lang="en-US"/>
            <a:t>Uncooperative in play. </a:t>
          </a:r>
        </a:p>
      </dgm:t>
    </dgm:pt>
    <dgm:pt modelId="{832E89F2-FADF-4BC9-998F-87E327A82DF5}" type="parTrans" cxnId="{0C61B16A-9F96-4C4C-917A-E9E3809A80D7}">
      <dgm:prSet/>
      <dgm:spPr/>
      <dgm:t>
        <a:bodyPr/>
        <a:lstStyle/>
        <a:p>
          <a:endParaRPr lang="en-US"/>
        </a:p>
      </dgm:t>
    </dgm:pt>
    <dgm:pt modelId="{DD0CF315-1C0B-47C2-908C-D34DBF329EFC}" type="sibTrans" cxnId="{0C61B16A-9F96-4C4C-917A-E9E3809A80D7}">
      <dgm:prSet/>
      <dgm:spPr/>
      <dgm:t>
        <a:bodyPr/>
        <a:lstStyle/>
        <a:p>
          <a:endParaRPr lang="en-US"/>
        </a:p>
      </dgm:t>
    </dgm:pt>
    <dgm:pt modelId="{BDD6554C-13C0-402E-9803-BAD433FA2401}">
      <dgm:prSet/>
      <dgm:spPr/>
      <dgm:t>
        <a:bodyPr/>
        <a:lstStyle/>
        <a:p>
          <a:pPr rtl="0"/>
          <a:r>
            <a:rPr lang="en-US"/>
            <a:t>Infrequently plays on his own at home. </a:t>
          </a:r>
        </a:p>
      </dgm:t>
    </dgm:pt>
    <dgm:pt modelId="{901D6B60-0759-4F14-B80D-2EA96C624940}" type="parTrans" cxnId="{B6E32B37-0918-4EC4-A384-C99B99FEFB4B}">
      <dgm:prSet/>
      <dgm:spPr/>
      <dgm:t>
        <a:bodyPr/>
        <a:lstStyle/>
        <a:p>
          <a:endParaRPr lang="en-US"/>
        </a:p>
      </dgm:t>
    </dgm:pt>
    <dgm:pt modelId="{E52B259C-CB40-4C5B-85CA-4A43CCF6F909}" type="sibTrans" cxnId="{B6E32B37-0918-4EC4-A384-C99B99FEFB4B}">
      <dgm:prSet/>
      <dgm:spPr/>
      <dgm:t>
        <a:bodyPr/>
        <a:lstStyle/>
        <a:p>
          <a:endParaRPr lang="en-US"/>
        </a:p>
      </dgm:t>
    </dgm:pt>
    <dgm:pt modelId="{532B5782-0428-4C86-A973-F50225136FF5}" type="pres">
      <dgm:prSet presAssocID="{9A295F83-0D7B-43D2-98EF-736DBA3BB85E}" presName="linear" presStyleCnt="0">
        <dgm:presLayoutVars>
          <dgm:animLvl val="lvl"/>
          <dgm:resizeHandles val="exact"/>
        </dgm:presLayoutVars>
      </dgm:prSet>
      <dgm:spPr/>
    </dgm:pt>
    <dgm:pt modelId="{299720AE-DCC2-4F74-9F46-9FACE2C5FD6E}" type="pres">
      <dgm:prSet presAssocID="{DFF838F2-63A2-4905-9CC2-C5DC493E667A}" presName="parentText" presStyleLbl="node1" presStyleIdx="0" presStyleCnt="2">
        <dgm:presLayoutVars>
          <dgm:chMax val="0"/>
          <dgm:bulletEnabled val="1"/>
        </dgm:presLayoutVars>
      </dgm:prSet>
      <dgm:spPr/>
    </dgm:pt>
    <dgm:pt modelId="{80791619-F9C4-4E03-A3E7-78518FB44251}" type="pres">
      <dgm:prSet presAssocID="{DFF838F2-63A2-4905-9CC2-C5DC493E667A}" presName="childText" presStyleLbl="revTx" presStyleIdx="0" presStyleCnt="2">
        <dgm:presLayoutVars>
          <dgm:bulletEnabled val="1"/>
        </dgm:presLayoutVars>
      </dgm:prSet>
      <dgm:spPr/>
    </dgm:pt>
    <dgm:pt modelId="{B6BEE39A-30FF-4619-AFBC-44510847382D}" type="pres">
      <dgm:prSet presAssocID="{68821813-CD18-4CB3-A5BA-814397B28D4C}" presName="parentText" presStyleLbl="node1" presStyleIdx="1" presStyleCnt="2">
        <dgm:presLayoutVars>
          <dgm:chMax val="0"/>
          <dgm:bulletEnabled val="1"/>
        </dgm:presLayoutVars>
      </dgm:prSet>
      <dgm:spPr/>
    </dgm:pt>
    <dgm:pt modelId="{63F15C46-8FAF-4FFB-A5EA-36864554AC62}" type="pres">
      <dgm:prSet presAssocID="{68821813-CD18-4CB3-A5BA-814397B28D4C}" presName="childText" presStyleLbl="revTx" presStyleIdx="1" presStyleCnt="2">
        <dgm:presLayoutVars>
          <dgm:bulletEnabled val="1"/>
        </dgm:presLayoutVars>
      </dgm:prSet>
      <dgm:spPr/>
    </dgm:pt>
  </dgm:ptLst>
  <dgm:cxnLst>
    <dgm:cxn modelId="{D0AD5D0A-A128-4316-8FDD-C0D0719F2234}" type="presOf" srcId="{860A9171-A08E-4F80-9773-7149297A60A2}" destId="{63F15C46-8FAF-4FFB-A5EA-36864554AC62}" srcOrd="0" destOrd="1" presId="urn:microsoft.com/office/officeart/2005/8/layout/vList2"/>
    <dgm:cxn modelId="{7047041B-7196-4311-B901-9775021EF7B2}" type="presOf" srcId="{644C1264-7583-4970-A458-143589826ED3}" destId="{80791619-F9C4-4E03-A3E7-78518FB44251}" srcOrd="0" destOrd="0" presId="urn:microsoft.com/office/officeart/2005/8/layout/vList2"/>
    <dgm:cxn modelId="{6BE6E220-B8D0-4030-BBD8-9AA9CB4AAAE6}" srcId="{68821813-CD18-4CB3-A5BA-814397B28D4C}" destId="{189445D1-5718-4ABB-A32B-B1F660C7EEE6}" srcOrd="0" destOrd="0" parTransId="{A31D44EF-A63C-4C10-A222-39652476CB6D}" sibTransId="{E3D2B5BA-EA38-4E54-9072-A5CF6E892737}"/>
    <dgm:cxn modelId="{E411D722-F9B2-41C8-9C46-84A590C9DB69}" type="presOf" srcId="{8A22C5AF-AD2B-419D-AD40-24A18AEB9D55}" destId="{80791619-F9C4-4E03-A3E7-78518FB44251}" srcOrd="0" destOrd="1" presId="urn:microsoft.com/office/officeart/2005/8/layout/vList2"/>
    <dgm:cxn modelId="{C0C95426-A424-48CE-9123-4E92AC7E71E4}" type="presOf" srcId="{C23344C4-3856-4235-A041-A21D44106E67}" destId="{63F15C46-8FAF-4FFB-A5EA-36864554AC62}" srcOrd="0" destOrd="2" presId="urn:microsoft.com/office/officeart/2005/8/layout/vList2"/>
    <dgm:cxn modelId="{627FFD2C-1C4D-464B-81E2-6C90EB9CFA68}" srcId="{DFF838F2-63A2-4905-9CC2-C5DC493E667A}" destId="{644C1264-7583-4970-A458-143589826ED3}" srcOrd="0" destOrd="0" parTransId="{4048275F-38F7-4F88-9D9B-6B1477F53346}" sibTransId="{C025C90C-A77F-4EFC-BAB2-96E19CC8EFFE}"/>
    <dgm:cxn modelId="{81590832-C34E-4438-8E37-06DB88FC608E}" type="presOf" srcId="{9A295F83-0D7B-43D2-98EF-736DBA3BB85E}" destId="{532B5782-0428-4C86-A973-F50225136FF5}" srcOrd="0" destOrd="0" presId="urn:microsoft.com/office/officeart/2005/8/layout/vList2"/>
    <dgm:cxn modelId="{902F3933-C11D-4381-AC75-2E2C18104F88}" srcId="{9A295F83-0D7B-43D2-98EF-736DBA3BB85E}" destId="{DFF838F2-63A2-4905-9CC2-C5DC493E667A}" srcOrd="0" destOrd="0" parTransId="{1815FE6E-9785-43D8-AC29-21481E6564DD}" sibTransId="{831BE3E5-54CF-477E-9118-76E53387061E}"/>
    <dgm:cxn modelId="{B6E32B37-0918-4EC4-A384-C99B99FEFB4B}" srcId="{68821813-CD18-4CB3-A5BA-814397B28D4C}" destId="{BDD6554C-13C0-402E-9803-BAD433FA2401}" srcOrd="4" destOrd="0" parTransId="{901D6B60-0759-4F14-B80D-2EA96C624940}" sibTransId="{E52B259C-CB40-4C5B-85CA-4A43CCF6F909}"/>
    <dgm:cxn modelId="{028ED255-39BC-4B23-91BA-59FE5155544F}" type="presOf" srcId="{68821813-CD18-4CB3-A5BA-814397B28D4C}" destId="{B6BEE39A-30FF-4619-AFBC-44510847382D}" srcOrd="0" destOrd="0" presId="urn:microsoft.com/office/officeart/2005/8/layout/vList2"/>
    <dgm:cxn modelId="{8A1DA066-428D-45A9-91F1-492566E930F1}" srcId="{68821813-CD18-4CB3-A5BA-814397B28D4C}" destId="{860A9171-A08E-4F80-9773-7149297A60A2}" srcOrd="1" destOrd="0" parTransId="{1EACBC40-4556-4661-BBAB-5A6DC9F33CB2}" sibTransId="{46D8BD33-4F78-4587-B8C7-C4D1A1649080}"/>
    <dgm:cxn modelId="{0C61B16A-9F96-4C4C-917A-E9E3809A80D7}" srcId="{68821813-CD18-4CB3-A5BA-814397B28D4C}" destId="{9A7F1CE4-AEA3-4C7A-AFFC-4570711FBDF8}" srcOrd="3" destOrd="0" parTransId="{832E89F2-FADF-4BC9-998F-87E327A82DF5}" sibTransId="{DD0CF315-1C0B-47C2-908C-D34DBF329EFC}"/>
    <dgm:cxn modelId="{30104D6B-E280-4D25-9E7E-9540C9EC37BB}" type="presOf" srcId="{189445D1-5718-4ABB-A32B-B1F660C7EEE6}" destId="{63F15C46-8FAF-4FFB-A5EA-36864554AC62}" srcOrd="0" destOrd="0" presId="urn:microsoft.com/office/officeart/2005/8/layout/vList2"/>
    <dgm:cxn modelId="{A403EC7E-1DB7-42A3-9C02-AD19C27993FD}" type="presOf" srcId="{DFF838F2-63A2-4905-9CC2-C5DC493E667A}" destId="{299720AE-DCC2-4F74-9F46-9FACE2C5FD6E}" srcOrd="0" destOrd="0" presId="urn:microsoft.com/office/officeart/2005/8/layout/vList2"/>
    <dgm:cxn modelId="{42C71F95-A85E-43C8-9A3A-8F9EBF705375}" srcId="{DFF838F2-63A2-4905-9CC2-C5DC493E667A}" destId="{00A8619E-B470-4E47-830D-DA9EC2D60726}" srcOrd="2" destOrd="0" parTransId="{12DD5924-D6EF-4D55-A496-9C6BF8EC5058}" sibTransId="{B015B817-FD3E-43AA-A48B-0F53D59537C9}"/>
    <dgm:cxn modelId="{E4453E97-133D-45EF-9F2D-86AD30851FFB}" type="presOf" srcId="{9A7F1CE4-AEA3-4C7A-AFFC-4570711FBDF8}" destId="{63F15C46-8FAF-4FFB-A5EA-36864554AC62}" srcOrd="0" destOrd="3" presId="urn:microsoft.com/office/officeart/2005/8/layout/vList2"/>
    <dgm:cxn modelId="{14E1C49C-5D17-4195-A0EF-1F20AB8B9C7A}" srcId="{68821813-CD18-4CB3-A5BA-814397B28D4C}" destId="{C23344C4-3856-4235-A041-A21D44106E67}" srcOrd="2" destOrd="0" parTransId="{60414CF3-CA3D-4413-8FB6-538AE9741FA2}" sibTransId="{2567A3BD-8E4D-4198-AE59-EC6566B86B39}"/>
    <dgm:cxn modelId="{162821A8-9DA1-4492-91C6-A107C225B35B}" type="presOf" srcId="{00A8619E-B470-4E47-830D-DA9EC2D60726}" destId="{80791619-F9C4-4E03-A3E7-78518FB44251}" srcOrd="0" destOrd="2" presId="urn:microsoft.com/office/officeart/2005/8/layout/vList2"/>
    <dgm:cxn modelId="{C3432FC1-F399-41AC-BBD6-FEF5162ABC7C}" srcId="{9A295F83-0D7B-43D2-98EF-736DBA3BB85E}" destId="{68821813-CD18-4CB3-A5BA-814397B28D4C}" srcOrd="1" destOrd="0" parTransId="{D3A8D0A8-74E5-4422-970F-907D36D9C3A6}" sibTransId="{F13618B6-956D-43E2-B749-125B1E055928}"/>
    <dgm:cxn modelId="{9470B6D8-19B9-4B27-AB85-58D153773BC8}" type="presOf" srcId="{BDD6554C-13C0-402E-9803-BAD433FA2401}" destId="{63F15C46-8FAF-4FFB-A5EA-36864554AC62}" srcOrd="0" destOrd="4" presId="urn:microsoft.com/office/officeart/2005/8/layout/vList2"/>
    <dgm:cxn modelId="{B227ACE4-7959-4FD0-83F6-0279215203AA}" srcId="{DFF838F2-63A2-4905-9CC2-C5DC493E667A}" destId="{8A22C5AF-AD2B-419D-AD40-24A18AEB9D55}" srcOrd="1" destOrd="0" parTransId="{899F44FE-EA7E-44DD-B4DF-0932A859DA82}" sibTransId="{41271821-13BF-4C90-AE3B-A76572841CAD}"/>
    <dgm:cxn modelId="{4A779102-0A36-463E-BC40-94589B5DE547}" type="presParOf" srcId="{532B5782-0428-4C86-A973-F50225136FF5}" destId="{299720AE-DCC2-4F74-9F46-9FACE2C5FD6E}" srcOrd="0" destOrd="0" presId="urn:microsoft.com/office/officeart/2005/8/layout/vList2"/>
    <dgm:cxn modelId="{2DA0B9C6-17BD-4A3A-B52B-CA9A8AA43CF8}" type="presParOf" srcId="{532B5782-0428-4C86-A973-F50225136FF5}" destId="{80791619-F9C4-4E03-A3E7-78518FB44251}" srcOrd="1" destOrd="0" presId="urn:microsoft.com/office/officeart/2005/8/layout/vList2"/>
    <dgm:cxn modelId="{F4AD23B3-9F26-47A3-BFA2-104D5DE16626}" type="presParOf" srcId="{532B5782-0428-4C86-A973-F50225136FF5}" destId="{B6BEE39A-30FF-4619-AFBC-44510847382D}" srcOrd="2" destOrd="0" presId="urn:microsoft.com/office/officeart/2005/8/layout/vList2"/>
    <dgm:cxn modelId="{51E13BCD-3090-4CB7-A9BD-7AF8875356ED}" type="presParOf" srcId="{532B5782-0428-4C86-A973-F50225136FF5}" destId="{63F15C46-8FAF-4FFB-A5EA-36864554AC6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BAEFAA-C106-499E-BB03-DA6EF6A8C29C}"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D74E43C-3F97-4CD4-BBB5-D745E9C83E08}">
      <dgm:prSet custT="1"/>
      <dgm:spPr/>
      <dgm:t>
        <a:bodyPr/>
        <a:lstStyle/>
        <a:p>
          <a:pPr rtl="0"/>
          <a:r>
            <a:rPr lang="en-US" sz="2800" dirty="0"/>
            <a:t>Possible Effect on Development.</a:t>
          </a:r>
        </a:p>
      </dgm:t>
    </dgm:pt>
    <dgm:pt modelId="{ECB80F63-141C-4075-BFEC-20E80B984D52}" type="parTrans" cxnId="{AE3A4DD1-F6B8-4D0E-84DA-C787C6F760C6}">
      <dgm:prSet/>
      <dgm:spPr/>
      <dgm:t>
        <a:bodyPr/>
        <a:lstStyle/>
        <a:p>
          <a:endParaRPr lang="en-US"/>
        </a:p>
      </dgm:t>
    </dgm:pt>
    <dgm:pt modelId="{1B7A7DAB-F63F-4A13-9A42-049FA99A7D99}" type="sibTrans" cxnId="{AE3A4DD1-F6B8-4D0E-84DA-C787C6F760C6}">
      <dgm:prSet/>
      <dgm:spPr/>
      <dgm:t>
        <a:bodyPr/>
        <a:lstStyle/>
        <a:p>
          <a:endParaRPr lang="en-US"/>
        </a:p>
      </dgm:t>
    </dgm:pt>
    <dgm:pt modelId="{807B51E3-12EA-44D8-AD04-2081877B7D29}">
      <dgm:prSet custT="1"/>
      <dgm:spPr/>
      <dgm:t>
        <a:bodyPr/>
        <a:lstStyle/>
        <a:p>
          <a:pPr rtl="0"/>
          <a:r>
            <a:rPr lang="en-US" sz="1800" dirty="0"/>
            <a:t>Emotional development: This could be influenced by enhanced anxiety and insecurity. </a:t>
          </a:r>
        </a:p>
      </dgm:t>
    </dgm:pt>
    <dgm:pt modelId="{F0ECF514-D395-4A0C-B5F2-32394B4F3874}" type="parTrans" cxnId="{7F4618D8-CAF2-4FD4-8C0E-11245BFDB7B4}">
      <dgm:prSet/>
      <dgm:spPr/>
      <dgm:t>
        <a:bodyPr/>
        <a:lstStyle/>
        <a:p>
          <a:endParaRPr lang="en-US"/>
        </a:p>
      </dgm:t>
    </dgm:pt>
    <dgm:pt modelId="{5AD3F6E8-7653-4C8B-890C-C1D61E4B611E}" type="sibTrans" cxnId="{7F4618D8-CAF2-4FD4-8C0E-11245BFDB7B4}">
      <dgm:prSet/>
      <dgm:spPr/>
      <dgm:t>
        <a:bodyPr/>
        <a:lstStyle/>
        <a:p>
          <a:endParaRPr lang="en-US"/>
        </a:p>
      </dgm:t>
    </dgm:pt>
    <dgm:pt modelId="{AF63BA70-C3AC-49B3-A19D-740920B6D61D}">
      <dgm:prSet custT="1"/>
      <dgm:spPr/>
      <dgm:t>
        <a:bodyPr/>
        <a:lstStyle/>
        <a:p>
          <a:pPr rtl="0"/>
          <a:r>
            <a:rPr lang="en-US" sz="1800" dirty="0"/>
            <a:t>Social developmental impairments could include</a:t>
          </a:r>
          <a:r>
            <a:rPr lang="en-GB" sz="1800" dirty="0"/>
            <a:t>:</a:t>
          </a:r>
          <a:r>
            <a:rPr lang="en-US" sz="1800" dirty="0"/>
            <a:t> loss of interaction with peers and lack of trust in social environments. </a:t>
          </a:r>
        </a:p>
      </dgm:t>
    </dgm:pt>
    <dgm:pt modelId="{0B34D654-9C4D-4A7C-9B1F-1414A6D573DA}" type="parTrans" cxnId="{DAB35BC4-27D4-4EAA-8E35-A420FEBDF28E}">
      <dgm:prSet/>
      <dgm:spPr/>
      <dgm:t>
        <a:bodyPr/>
        <a:lstStyle/>
        <a:p>
          <a:endParaRPr lang="en-US"/>
        </a:p>
      </dgm:t>
    </dgm:pt>
    <dgm:pt modelId="{5D32C0B2-7136-4759-8287-420593444EA9}" type="sibTrans" cxnId="{DAB35BC4-27D4-4EAA-8E35-A420FEBDF28E}">
      <dgm:prSet/>
      <dgm:spPr/>
      <dgm:t>
        <a:bodyPr/>
        <a:lstStyle/>
        <a:p>
          <a:endParaRPr lang="en-US"/>
        </a:p>
      </dgm:t>
    </dgm:pt>
    <dgm:pt modelId="{B98BA142-327D-4A3F-BC21-A7E9D9A8013B}">
      <dgm:prSet custT="1"/>
      <dgm:spPr/>
      <dgm:t>
        <a:bodyPr/>
        <a:lstStyle/>
        <a:p>
          <a:pPr rtl="0"/>
          <a:r>
            <a:rPr lang="en-GB" sz="1800" dirty="0"/>
            <a:t>C</a:t>
          </a:r>
          <a:r>
            <a:rPr lang="en-US" sz="1800" dirty="0" err="1"/>
            <a:t>ognitive</a:t>
          </a:r>
          <a:r>
            <a:rPr lang="en-US" sz="1800" dirty="0"/>
            <a:t> and language development (</a:t>
          </a:r>
          <a:r>
            <a:rPr lang="en-US" sz="1800" dirty="0" err="1"/>
            <a:t>Zauche</a:t>
          </a:r>
          <a:r>
            <a:rPr lang="en-US" sz="1800" dirty="0"/>
            <a:t> et al., 2016). </a:t>
          </a:r>
        </a:p>
      </dgm:t>
    </dgm:pt>
    <dgm:pt modelId="{34FB831E-5A66-4EA6-AE18-867D4512AA72}" type="parTrans" cxnId="{143258CF-A4D8-42F2-9CB1-6581B614ACF2}">
      <dgm:prSet/>
      <dgm:spPr/>
      <dgm:t>
        <a:bodyPr/>
        <a:lstStyle/>
        <a:p>
          <a:endParaRPr lang="en-US"/>
        </a:p>
      </dgm:t>
    </dgm:pt>
    <dgm:pt modelId="{9C928483-D59B-4DC9-942C-5B8B7BA7E487}" type="sibTrans" cxnId="{143258CF-A4D8-42F2-9CB1-6581B614ACF2}">
      <dgm:prSet/>
      <dgm:spPr/>
      <dgm:t>
        <a:bodyPr/>
        <a:lstStyle/>
        <a:p>
          <a:endParaRPr lang="en-US"/>
        </a:p>
      </dgm:t>
    </dgm:pt>
    <dgm:pt modelId="{A81D5BA9-E1A7-47E2-B70D-75CE3CCD5EC0}" type="pres">
      <dgm:prSet presAssocID="{81BAEFAA-C106-499E-BB03-DA6EF6A8C29C}" presName="linear" presStyleCnt="0">
        <dgm:presLayoutVars>
          <dgm:dir/>
          <dgm:animLvl val="lvl"/>
          <dgm:resizeHandles val="exact"/>
        </dgm:presLayoutVars>
      </dgm:prSet>
      <dgm:spPr/>
    </dgm:pt>
    <dgm:pt modelId="{5F052EBD-831B-4672-ABAB-F3AC89458264}" type="pres">
      <dgm:prSet presAssocID="{7D74E43C-3F97-4CD4-BBB5-D745E9C83E08}" presName="parentLin" presStyleCnt="0"/>
      <dgm:spPr/>
    </dgm:pt>
    <dgm:pt modelId="{FB21D26B-294C-4AE2-884B-0D55CC44E20A}" type="pres">
      <dgm:prSet presAssocID="{7D74E43C-3F97-4CD4-BBB5-D745E9C83E08}" presName="parentLeftMargin" presStyleLbl="node1" presStyleIdx="0" presStyleCnt="1"/>
      <dgm:spPr/>
    </dgm:pt>
    <dgm:pt modelId="{4752CA60-49F5-4DBD-945C-D7D589BE632A}" type="pres">
      <dgm:prSet presAssocID="{7D74E43C-3F97-4CD4-BBB5-D745E9C83E08}" presName="parentText" presStyleLbl="node1" presStyleIdx="0" presStyleCnt="1" custScaleX="142857">
        <dgm:presLayoutVars>
          <dgm:chMax val="0"/>
          <dgm:bulletEnabled val="1"/>
        </dgm:presLayoutVars>
      </dgm:prSet>
      <dgm:spPr/>
    </dgm:pt>
    <dgm:pt modelId="{B918313A-3DF8-419A-AFC5-015D7893F3C6}" type="pres">
      <dgm:prSet presAssocID="{7D74E43C-3F97-4CD4-BBB5-D745E9C83E08}" presName="negativeSpace" presStyleCnt="0"/>
      <dgm:spPr/>
    </dgm:pt>
    <dgm:pt modelId="{EEA3E115-8EC8-4BF5-9429-E0FBC2C48B28}" type="pres">
      <dgm:prSet presAssocID="{7D74E43C-3F97-4CD4-BBB5-D745E9C83E08}" presName="childText" presStyleLbl="conFgAcc1" presStyleIdx="0" presStyleCnt="1">
        <dgm:presLayoutVars>
          <dgm:bulletEnabled val="1"/>
        </dgm:presLayoutVars>
      </dgm:prSet>
      <dgm:spPr/>
    </dgm:pt>
  </dgm:ptLst>
  <dgm:cxnLst>
    <dgm:cxn modelId="{F8315306-DE17-477D-8434-2AB3E218ECED}" type="presOf" srcId="{AF63BA70-C3AC-49B3-A19D-740920B6D61D}" destId="{EEA3E115-8EC8-4BF5-9429-E0FBC2C48B28}" srcOrd="0" destOrd="1" presId="urn:microsoft.com/office/officeart/2005/8/layout/list1"/>
    <dgm:cxn modelId="{498FB51D-2EF3-44C4-8046-CC13C09402AD}" type="presOf" srcId="{7D74E43C-3F97-4CD4-BBB5-D745E9C83E08}" destId="{4752CA60-49F5-4DBD-945C-D7D589BE632A}" srcOrd="1" destOrd="0" presId="urn:microsoft.com/office/officeart/2005/8/layout/list1"/>
    <dgm:cxn modelId="{4F89812C-BBB1-4C27-AF74-1112071D3D24}" type="presOf" srcId="{7D74E43C-3F97-4CD4-BBB5-D745E9C83E08}" destId="{FB21D26B-294C-4AE2-884B-0D55CC44E20A}" srcOrd="0" destOrd="0" presId="urn:microsoft.com/office/officeart/2005/8/layout/list1"/>
    <dgm:cxn modelId="{D8DA3349-2215-44EF-A8E0-C2DD14D11B87}" type="presOf" srcId="{81BAEFAA-C106-499E-BB03-DA6EF6A8C29C}" destId="{A81D5BA9-E1A7-47E2-B70D-75CE3CCD5EC0}" srcOrd="0" destOrd="0" presId="urn:microsoft.com/office/officeart/2005/8/layout/list1"/>
    <dgm:cxn modelId="{6AE30287-52CA-45EC-ACB1-5D68F8F40FA9}" type="presOf" srcId="{B98BA142-327D-4A3F-BC21-A7E9D9A8013B}" destId="{EEA3E115-8EC8-4BF5-9429-E0FBC2C48B28}" srcOrd="0" destOrd="2" presId="urn:microsoft.com/office/officeart/2005/8/layout/list1"/>
    <dgm:cxn modelId="{DAB35BC4-27D4-4EAA-8E35-A420FEBDF28E}" srcId="{7D74E43C-3F97-4CD4-BBB5-D745E9C83E08}" destId="{AF63BA70-C3AC-49B3-A19D-740920B6D61D}" srcOrd="1" destOrd="0" parTransId="{0B34D654-9C4D-4A7C-9B1F-1414A6D573DA}" sibTransId="{5D32C0B2-7136-4759-8287-420593444EA9}"/>
    <dgm:cxn modelId="{143258CF-A4D8-42F2-9CB1-6581B614ACF2}" srcId="{7D74E43C-3F97-4CD4-BBB5-D745E9C83E08}" destId="{B98BA142-327D-4A3F-BC21-A7E9D9A8013B}" srcOrd="2" destOrd="0" parTransId="{34FB831E-5A66-4EA6-AE18-867D4512AA72}" sibTransId="{9C928483-D59B-4DC9-942C-5B8B7BA7E487}"/>
    <dgm:cxn modelId="{AE3A4DD1-F6B8-4D0E-84DA-C787C6F760C6}" srcId="{81BAEFAA-C106-499E-BB03-DA6EF6A8C29C}" destId="{7D74E43C-3F97-4CD4-BBB5-D745E9C83E08}" srcOrd="0" destOrd="0" parTransId="{ECB80F63-141C-4075-BFEC-20E80B984D52}" sibTransId="{1B7A7DAB-F63F-4A13-9A42-049FA99A7D99}"/>
    <dgm:cxn modelId="{7F4618D8-CAF2-4FD4-8C0E-11245BFDB7B4}" srcId="{7D74E43C-3F97-4CD4-BBB5-D745E9C83E08}" destId="{807B51E3-12EA-44D8-AD04-2081877B7D29}" srcOrd="0" destOrd="0" parTransId="{F0ECF514-D395-4A0C-B5F2-32394B4F3874}" sibTransId="{5AD3F6E8-7653-4C8B-890C-C1D61E4B611E}"/>
    <dgm:cxn modelId="{578B2ED8-6B1F-4B40-BE30-FF07C318A21A}" type="presOf" srcId="{807B51E3-12EA-44D8-AD04-2081877B7D29}" destId="{EEA3E115-8EC8-4BF5-9429-E0FBC2C48B28}" srcOrd="0" destOrd="0" presId="urn:microsoft.com/office/officeart/2005/8/layout/list1"/>
    <dgm:cxn modelId="{71A42C62-407C-4DC6-99EB-676FB0D4C115}" type="presParOf" srcId="{A81D5BA9-E1A7-47E2-B70D-75CE3CCD5EC0}" destId="{5F052EBD-831B-4672-ABAB-F3AC89458264}" srcOrd="0" destOrd="0" presId="urn:microsoft.com/office/officeart/2005/8/layout/list1"/>
    <dgm:cxn modelId="{435F9C74-9EA2-460C-AD78-CB693B7F2B5E}" type="presParOf" srcId="{5F052EBD-831B-4672-ABAB-F3AC89458264}" destId="{FB21D26B-294C-4AE2-884B-0D55CC44E20A}" srcOrd="0" destOrd="0" presId="urn:microsoft.com/office/officeart/2005/8/layout/list1"/>
    <dgm:cxn modelId="{FF19EF50-20B1-433F-971A-1368E590EF14}" type="presParOf" srcId="{5F052EBD-831B-4672-ABAB-F3AC89458264}" destId="{4752CA60-49F5-4DBD-945C-D7D589BE632A}" srcOrd="1" destOrd="0" presId="urn:microsoft.com/office/officeart/2005/8/layout/list1"/>
    <dgm:cxn modelId="{A77F8489-42B7-473D-88D2-F7683ABAEB3A}" type="presParOf" srcId="{A81D5BA9-E1A7-47E2-B70D-75CE3CCD5EC0}" destId="{B918313A-3DF8-419A-AFC5-015D7893F3C6}" srcOrd="1" destOrd="0" presId="urn:microsoft.com/office/officeart/2005/8/layout/list1"/>
    <dgm:cxn modelId="{3661633A-AC89-44C1-ADC3-502313A7A94D}" type="presParOf" srcId="{A81D5BA9-E1A7-47E2-B70D-75CE3CCD5EC0}" destId="{EEA3E115-8EC8-4BF5-9429-E0FBC2C48B28}" srcOrd="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EBFED7-E6B0-471D-BEBC-DDA8FAE8CAEB}" type="doc">
      <dgm:prSet loTypeId="urn:microsoft.com/office/officeart/2005/8/layout/hProcess7" loCatId="list" qsTypeId="urn:microsoft.com/office/officeart/2005/8/quickstyle/simple1" qsCatId="simple" csTypeId="urn:microsoft.com/office/officeart/2005/8/colors/accent1_1" csCatId="accent1" phldr="1"/>
      <dgm:spPr/>
      <dgm:t>
        <a:bodyPr/>
        <a:lstStyle/>
        <a:p>
          <a:endParaRPr lang="en-US"/>
        </a:p>
      </dgm:t>
    </dgm:pt>
    <dgm:pt modelId="{A13C9DBE-4B27-4C06-9062-442457774CAF}">
      <dgm:prSet/>
      <dgm:spPr/>
      <dgm:t>
        <a:bodyPr/>
        <a:lstStyle/>
        <a:p>
          <a:pPr rtl="0"/>
          <a:r>
            <a:rPr lang="en-US"/>
            <a:t>Key Principles of the Theory</a:t>
          </a:r>
        </a:p>
      </dgm:t>
    </dgm:pt>
    <dgm:pt modelId="{FF30A768-D206-4598-998B-BA1CB6E88F5C}" type="parTrans" cxnId="{2E483A03-379F-4410-80A0-133BDE4F39D7}">
      <dgm:prSet/>
      <dgm:spPr/>
      <dgm:t>
        <a:bodyPr/>
        <a:lstStyle/>
        <a:p>
          <a:endParaRPr lang="en-US"/>
        </a:p>
      </dgm:t>
    </dgm:pt>
    <dgm:pt modelId="{B303F8F1-F6C2-4816-920D-BDEE44393E19}" type="sibTrans" cxnId="{2E483A03-379F-4410-80A0-133BDE4F39D7}">
      <dgm:prSet/>
      <dgm:spPr/>
      <dgm:t>
        <a:bodyPr/>
        <a:lstStyle/>
        <a:p>
          <a:endParaRPr lang="en-US"/>
        </a:p>
      </dgm:t>
    </dgm:pt>
    <dgm:pt modelId="{D148432A-1182-4CDC-AEE4-699CD7193566}">
      <dgm:prSet/>
      <dgm:spPr/>
      <dgm:t>
        <a:bodyPr/>
        <a:lstStyle/>
        <a:p>
          <a:pPr rtl="0"/>
          <a:r>
            <a:rPr lang="en-US" dirty="0"/>
            <a:t>Social interaction with parents, teachers, social peers, and other important people leads to cognitive development (</a:t>
          </a:r>
          <a:r>
            <a:rPr lang="en-US" dirty="0" err="1"/>
            <a:t>Tudge</a:t>
          </a:r>
          <a:r>
            <a:rPr lang="en-US" dirty="0"/>
            <a:t> and </a:t>
          </a:r>
          <a:r>
            <a:rPr lang="en-US" dirty="0" err="1"/>
            <a:t>Rogoff</a:t>
          </a:r>
          <a:r>
            <a:rPr lang="en-US" dirty="0"/>
            <a:t>, 2014). </a:t>
          </a:r>
        </a:p>
      </dgm:t>
    </dgm:pt>
    <dgm:pt modelId="{7FBE6E84-DB68-4E95-ADB0-34F1D6FF25F2}" type="parTrans" cxnId="{EFFD8B1A-2B15-46DA-AD35-CF0A39040555}">
      <dgm:prSet/>
      <dgm:spPr/>
      <dgm:t>
        <a:bodyPr/>
        <a:lstStyle/>
        <a:p>
          <a:endParaRPr lang="en-US"/>
        </a:p>
      </dgm:t>
    </dgm:pt>
    <dgm:pt modelId="{19D1AAEA-AFD8-4A68-9364-A74D071C9521}" type="sibTrans" cxnId="{EFFD8B1A-2B15-46DA-AD35-CF0A39040555}">
      <dgm:prSet/>
      <dgm:spPr/>
      <dgm:t>
        <a:bodyPr/>
        <a:lstStyle/>
        <a:p>
          <a:endParaRPr lang="en-US"/>
        </a:p>
      </dgm:t>
    </dgm:pt>
    <dgm:pt modelId="{60628073-25A3-40C2-BEE5-7B2C9C5B2CCE}">
      <dgm:prSet/>
      <dgm:spPr/>
      <dgm:t>
        <a:bodyPr/>
        <a:lstStyle/>
        <a:p>
          <a:pPr rtl="0"/>
          <a:r>
            <a:rPr lang="en-US" dirty="0"/>
            <a:t>Learning is prior to development, in the sense that before children are able to handle complicated tasks on their own, they have to develop skills and knowledge by being guided through different experiences. </a:t>
          </a:r>
        </a:p>
      </dgm:t>
    </dgm:pt>
    <dgm:pt modelId="{FFE9609D-497F-4AFB-94B9-60CAAEA53742}" type="parTrans" cxnId="{C886FB7E-4069-404A-A870-5E3EF3694979}">
      <dgm:prSet/>
      <dgm:spPr/>
      <dgm:t>
        <a:bodyPr/>
        <a:lstStyle/>
        <a:p>
          <a:endParaRPr lang="en-US"/>
        </a:p>
      </dgm:t>
    </dgm:pt>
    <dgm:pt modelId="{ECE9F8A5-47E1-45D2-BF91-D5493594D0B2}" type="sibTrans" cxnId="{C886FB7E-4069-404A-A870-5E3EF3694979}">
      <dgm:prSet/>
      <dgm:spPr/>
      <dgm:t>
        <a:bodyPr/>
        <a:lstStyle/>
        <a:p>
          <a:endParaRPr lang="en-US"/>
        </a:p>
      </dgm:t>
    </dgm:pt>
    <dgm:pt modelId="{9E558377-6153-47BB-B895-047749C6F778}" type="pres">
      <dgm:prSet presAssocID="{74EBFED7-E6B0-471D-BEBC-DDA8FAE8CAEB}" presName="Name0" presStyleCnt="0">
        <dgm:presLayoutVars>
          <dgm:dir/>
          <dgm:animLvl val="lvl"/>
          <dgm:resizeHandles val="exact"/>
        </dgm:presLayoutVars>
      </dgm:prSet>
      <dgm:spPr/>
    </dgm:pt>
    <dgm:pt modelId="{09DEAF2C-640B-4CBE-A081-A5CB0B007E68}" type="pres">
      <dgm:prSet presAssocID="{A13C9DBE-4B27-4C06-9062-442457774CAF}" presName="compositeNode" presStyleCnt="0">
        <dgm:presLayoutVars>
          <dgm:bulletEnabled val="1"/>
        </dgm:presLayoutVars>
      </dgm:prSet>
      <dgm:spPr/>
    </dgm:pt>
    <dgm:pt modelId="{D8CBE906-C67C-4D1B-AA5F-B08345D2E96B}" type="pres">
      <dgm:prSet presAssocID="{A13C9DBE-4B27-4C06-9062-442457774CAF}" presName="bgRect" presStyleLbl="node1" presStyleIdx="0" presStyleCnt="1"/>
      <dgm:spPr/>
    </dgm:pt>
    <dgm:pt modelId="{97E2557C-A0DC-4685-9EBB-75585BAD0BEE}" type="pres">
      <dgm:prSet presAssocID="{A13C9DBE-4B27-4C06-9062-442457774CAF}" presName="parentNode" presStyleLbl="node1" presStyleIdx="0" presStyleCnt="1">
        <dgm:presLayoutVars>
          <dgm:chMax val="0"/>
          <dgm:bulletEnabled val="1"/>
        </dgm:presLayoutVars>
      </dgm:prSet>
      <dgm:spPr/>
    </dgm:pt>
    <dgm:pt modelId="{3734A952-6100-4EF3-ADE9-86CF6DA915C8}" type="pres">
      <dgm:prSet presAssocID="{A13C9DBE-4B27-4C06-9062-442457774CAF}" presName="childNode" presStyleLbl="node1" presStyleIdx="0" presStyleCnt="1">
        <dgm:presLayoutVars>
          <dgm:bulletEnabled val="1"/>
        </dgm:presLayoutVars>
      </dgm:prSet>
      <dgm:spPr/>
    </dgm:pt>
  </dgm:ptLst>
  <dgm:cxnLst>
    <dgm:cxn modelId="{2E483A03-379F-4410-80A0-133BDE4F39D7}" srcId="{74EBFED7-E6B0-471D-BEBC-DDA8FAE8CAEB}" destId="{A13C9DBE-4B27-4C06-9062-442457774CAF}" srcOrd="0" destOrd="0" parTransId="{FF30A768-D206-4598-998B-BA1CB6E88F5C}" sibTransId="{B303F8F1-F6C2-4816-920D-BDEE44393E19}"/>
    <dgm:cxn modelId="{EFFD8B1A-2B15-46DA-AD35-CF0A39040555}" srcId="{A13C9DBE-4B27-4C06-9062-442457774CAF}" destId="{D148432A-1182-4CDC-AEE4-699CD7193566}" srcOrd="0" destOrd="0" parTransId="{7FBE6E84-DB68-4E95-ADB0-34F1D6FF25F2}" sibTransId="{19D1AAEA-AFD8-4A68-9364-A74D071C9521}"/>
    <dgm:cxn modelId="{F35ED256-FBA7-45DE-B841-C8E0178C836B}" type="presOf" srcId="{D148432A-1182-4CDC-AEE4-699CD7193566}" destId="{3734A952-6100-4EF3-ADE9-86CF6DA915C8}" srcOrd="0" destOrd="0" presId="urn:microsoft.com/office/officeart/2005/8/layout/hProcess7"/>
    <dgm:cxn modelId="{C886FB7E-4069-404A-A870-5E3EF3694979}" srcId="{A13C9DBE-4B27-4C06-9062-442457774CAF}" destId="{60628073-25A3-40C2-BEE5-7B2C9C5B2CCE}" srcOrd="1" destOrd="0" parTransId="{FFE9609D-497F-4AFB-94B9-60CAAEA53742}" sibTransId="{ECE9F8A5-47E1-45D2-BF91-D5493594D0B2}"/>
    <dgm:cxn modelId="{C3F9D080-E9C1-4037-B30A-135625D2BE69}" type="presOf" srcId="{A13C9DBE-4B27-4C06-9062-442457774CAF}" destId="{D8CBE906-C67C-4D1B-AA5F-B08345D2E96B}" srcOrd="0" destOrd="0" presId="urn:microsoft.com/office/officeart/2005/8/layout/hProcess7"/>
    <dgm:cxn modelId="{36B58EAD-7389-413A-9047-457BC72CE10E}" type="presOf" srcId="{74EBFED7-E6B0-471D-BEBC-DDA8FAE8CAEB}" destId="{9E558377-6153-47BB-B895-047749C6F778}" srcOrd="0" destOrd="0" presId="urn:microsoft.com/office/officeart/2005/8/layout/hProcess7"/>
    <dgm:cxn modelId="{A044AFCA-67E9-4286-938A-2010E9A895AC}" type="presOf" srcId="{60628073-25A3-40C2-BEE5-7B2C9C5B2CCE}" destId="{3734A952-6100-4EF3-ADE9-86CF6DA915C8}" srcOrd="0" destOrd="1" presId="urn:microsoft.com/office/officeart/2005/8/layout/hProcess7"/>
    <dgm:cxn modelId="{B22B1DE9-73D3-4995-BCE6-BCDDB525E33E}" type="presOf" srcId="{A13C9DBE-4B27-4C06-9062-442457774CAF}" destId="{97E2557C-A0DC-4685-9EBB-75585BAD0BEE}" srcOrd="1" destOrd="0" presId="urn:microsoft.com/office/officeart/2005/8/layout/hProcess7"/>
    <dgm:cxn modelId="{EEE213B8-40EE-4F5B-84D6-F0DA89896A22}" type="presParOf" srcId="{9E558377-6153-47BB-B895-047749C6F778}" destId="{09DEAF2C-640B-4CBE-A081-A5CB0B007E68}" srcOrd="0" destOrd="0" presId="urn:microsoft.com/office/officeart/2005/8/layout/hProcess7"/>
    <dgm:cxn modelId="{5AB8712F-BFED-4B07-840B-574CB5222F97}" type="presParOf" srcId="{09DEAF2C-640B-4CBE-A081-A5CB0B007E68}" destId="{D8CBE906-C67C-4D1B-AA5F-B08345D2E96B}" srcOrd="0" destOrd="0" presId="urn:microsoft.com/office/officeart/2005/8/layout/hProcess7"/>
    <dgm:cxn modelId="{FDCD7AE9-9CE5-43F6-8BC5-A1DB40B4B09C}" type="presParOf" srcId="{09DEAF2C-640B-4CBE-A081-A5CB0B007E68}" destId="{97E2557C-A0DC-4685-9EBB-75585BAD0BEE}" srcOrd="1" destOrd="0" presId="urn:microsoft.com/office/officeart/2005/8/layout/hProcess7"/>
    <dgm:cxn modelId="{E95734C4-91C6-406D-9404-950283426DCE}" type="presParOf" srcId="{09DEAF2C-640B-4CBE-A081-A5CB0B007E68}" destId="{3734A952-6100-4EF3-ADE9-86CF6DA915C8}"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7CEDA5-8A13-4034-A2EB-A3BEA22CB5C9}" type="doc">
      <dgm:prSet loTypeId="urn:microsoft.com/office/officeart/2005/8/layout/process2" loCatId="process" qsTypeId="urn:microsoft.com/office/officeart/2005/8/quickstyle/simple3" qsCatId="simple" csTypeId="urn:microsoft.com/office/officeart/2005/8/colors/colorful1" csCatId="colorful"/>
      <dgm:spPr/>
      <dgm:t>
        <a:bodyPr/>
        <a:lstStyle/>
        <a:p>
          <a:endParaRPr lang="en-US"/>
        </a:p>
      </dgm:t>
    </dgm:pt>
    <dgm:pt modelId="{0F088401-A24E-4456-BAFF-0F1F8D5D1A5E}">
      <dgm:prSet/>
      <dgm:spPr/>
      <dgm:t>
        <a:bodyPr/>
        <a:lstStyle/>
        <a:p>
          <a:pPr rtl="0"/>
          <a:r>
            <a:rPr lang="en-US"/>
            <a:t>Learning Process According to Vygotsky</a:t>
          </a:r>
        </a:p>
      </dgm:t>
    </dgm:pt>
    <dgm:pt modelId="{B7BC0B33-146E-41BA-BE61-D62B691CC58E}" type="parTrans" cxnId="{5DE76F7B-01FB-42AC-82B0-72097BE6FAF0}">
      <dgm:prSet/>
      <dgm:spPr/>
      <dgm:t>
        <a:bodyPr/>
        <a:lstStyle/>
        <a:p>
          <a:endParaRPr lang="en-US"/>
        </a:p>
      </dgm:t>
    </dgm:pt>
    <dgm:pt modelId="{7ED1622E-3318-40F1-94F7-660EEB2B3D49}" type="sibTrans" cxnId="{5DE76F7B-01FB-42AC-82B0-72097BE6FAF0}">
      <dgm:prSet/>
      <dgm:spPr/>
      <dgm:t>
        <a:bodyPr/>
        <a:lstStyle/>
        <a:p>
          <a:endParaRPr lang="en-US"/>
        </a:p>
      </dgm:t>
    </dgm:pt>
    <dgm:pt modelId="{43DCC0B1-3C15-49CA-B629-FBCCD4AD7DBF}">
      <dgm:prSet/>
      <dgm:spPr/>
      <dgm:t>
        <a:bodyPr/>
        <a:lstStyle/>
        <a:p>
          <a:pPr rtl="0"/>
          <a:r>
            <a:rPr lang="en-US"/>
            <a:t>Child </a:t>
          </a:r>
        </a:p>
      </dgm:t>
    </dgm:pt>
    <dgm:pt modelId="{016F34DD-345E-4DAB-A27D-A06A42F95B7F}" type="parTrans" cxnId="{C1D92A2C-1803-46E8-9470-DFCB57181BAA}">
      <dgm:prSet/>
      <dgm:spPr/>
      <dgm:t>
        <a:bodyPr/>
        <a:lstStyle/>
        <a:p>
          <a:endParaRPr lang="en-US"/>
        </a:p>
      </dgm:t>
    </dgm:pt>
    <dgm:pt modelId="{1C65930A-93E0-443B-A191-F1D41CE778C4}" type="sibTrans" cxnId="{C1D92A2C-1803-46E8-9470-DFCB57181BAA}">
      <dgm:prSet/>
      <dgm:spPr/>
      <dgm:t>
        <a:bodyPr/>
        <a:lstStyle/>
        <a:p>
          <a:endParaRPr lang="en-US"/>
        </a:p>
      </dgm:t>
    </dgm:pt>
    <dgm:pt modelId="{7A65A661-14A1-4C9A-968F-F1C1EC02805B}">
      <dgm:prSet/>
      <dgm:spPr/>
      <dgm:t>
        <a:bodyPr/>
        <a:lstStyle/>
        <a:p>
          <a:pPr rtl="0"/>
          <a:r>
            <a:rPr lang="en-US" dirty="0"/>
            <a:t>Social Interaction </a:t>
          </a:r>
        </a:p>
      </dgm:t>
    </dgm:pt>
    <dgm:pt modelId="{E68DEAD8-7463-47BE-B21F-69CED03E68DD}" type="parTrans" cxnId="{50D2CED6-A977-4CE4-9004-84D383EA8370}">
      <dgm:prSet/>
      <dgm:spPr/>
      <dgm:t>
        <a:bodyPr/>
        <a:lstStyle/>
        <a:p>
          <a:endParaRPr lang="en-US"/>
        </a:p>
      </dgm:t>
    </dgm:pt>
    <dgm:pt modelId="{3D2C0E3F-D398-49A8-8585-BCC066D3A5AC}" type="sibTrans" cxnId="{50D2CED6-A977-4CE4-9004-84D383EA8370}">
      <dgm:prSet/>
      <dgm:spPr/>
      <dgm:t>
        <a:bodyPr/>
        <a:lstStyle/>
        <a:p>
          <a:endParaRPr lang="en-US"/>
        </a:p>
      </dgm:t>
    </dgm:pt>
    <dgm:pt modelId="{9E92AF49-16E4-44AF-A83B-7C0B71377C1F}">
      <dgm:prSet/>
      <dgm:spPr/>
      <dgm:t>
        <a:bodyPr/>
        <a:lstStyle/>
        <a:p>
          <a:pPr rtl="0"/>
          <a:r>
            <a:rPr lang="en-US"/>
            <a:t>Learning </a:t>
          </a:r>
        </a:p>
      </dgm:t>
    </dgm:pt>
    <dgm:pt modelId="{94EFF13B-E794-47A3-8102-2DBEF871A91B}" type="parTrans" cxnId="{59CE5229-00DA-41E9-873D-212BB888CBBC}">
      <dgm:prSet/>
      <dgm:spPr/>
      <dgm:t>
        <a:bodyPr/>
        <a:lstStyle/>
        <a:p>
          <a:endParaRPr lang="en-US"/>
        </a:p>
      </dgm:t>
    </dgm:pt>
    <dgm:pt modelId="{DDB58EF5-0909-40D9-8E0E-2FD395B10E99}" type="sibTrans" cxnId="{59CE5229-00DA-41E9-873D-212BB888CBBC}">
      <dgm:prSet/>
      <dgm:spPr/>
      <dgm:t>
        <a:bodyPr/>
        <a:lstStyle/>
        <a:p>
          <a:endParaRPr lang="en-US"/>
        </a:p>
      </dgm:t>
    </dgm:pt>
    <dgm:pt modelId="{349BE054-1981-429E-8EFF-E2D2CE3C41C0}">
      <dgm:prSet/>
      <dgm:spPr/>
      <dgm:t>
        <a:bodyPr/>
        <a:lstStyle/>
        <a:p>
          <a:pPr rtl="0"/>
          <a:r>
            <a:rPr lang="en-US"/>
            <a:t>Development</a:t>
          </a:r>
        </a:p>
      </dgm:t>
    </dgm:pt>
    <dgm:pt modelId="{6D9948A6-ACB1-42E4-B239-F00D7A81E98B}" type="parTrans" cxnId="{6F1FA1F5-7F79-4DDB-B851-E9513F51E720}">
      <dgm:prSet/>
      <dgm:spPr/>
      <dgm:t>
        <a:bodyPr/>
        <a:lstStyle/>
        <a:p>
          <a:endParaRPr lang="en-US"/>
        </a:p>
      </dgm:t>
    </dgm:pt>
    <dgm:pt modelId="{D2290F94-B0E4-41F5-AF1A-ACB6E048BE16}" type="sibTrans" cxnId="{6F1FA1F5-7F79-4DDB-B851-E9513F51E720}">
      <dgm:prSet/>
      <dgm:spPr/>
      <dgm:t>
        <a:bodyPr/>
        <a:lstStyle/>
        <a:p>
          <a:endParaRPr lang="en-US"/>
        </a:p>
      </dgm:t>
    </dgm:pt>
    <dgm:pt modelId="{F1ADB0A1-8D87-442D-9EC7-84803D5B82AB}" type="pres">
      <dgm:prSet presAssocID="{CE7CEDA5-8A13-4034-A2EB-A3BEA22CB5C9}" presName="linearFlow" presStyleCnt="0">
        <dgm:presLayoutVars>
          <dgm:resizeHandles val="exact"/>
        </dgm:presLayoutVars>
      </dgm:prSet>
      <dgm:spPr/>
    </dgm:pt>
    <dgm:pt modelId="{8E382A79-F8BF-4017-B294-CF8A76D070A8}" type="pres">
      <dgm:prSet presAssocID="{0F088401-A24E-4456-BAFF-0F1F8D5D1A5E}" presName="node" presStyleLbl="node1" presStyleIdx="0" presStyleCnt="5">
        <dgm:presLayoutVars>
          <dgm:bulletEnabled val="1"/>
        </dgm:presLayoutVars>
      </dgm:prSet>
      <dgm:spPr/>
    </dgm:pt>
    <dgm:pt modelId="{05094ADD-ACDA-4EE3-9AB7-1FA796A454ED}" type="pres">
      <dgm:prSet presAssocID="{7ED1622E-3318-40F1-94F7-660EEB2B3D49}" presName="sibTrans" presStyleLbl="sibTrans2D1" presStyleIdx="0" presStyleCnt="4"/>
      <dgm:spPr/>
    </dgm:pt>
    <dgm:pt modelId="{2F6FD92C-0939-45F4-A778-0C8D539712FC}" type="pres">
      <dgm:prSet presAssocID="{7ED1622E-3318-40F1-94F7-660EEB2B3D49}" presName="connectorText" presStyleLbl="sibTrans2D1" presStyleIdx="0" presStyleCnt="4"/>
      <dgm:spPr/>
    </dgm:pt>
    <dgm:pt modelId="{0E24C30A-7A7B-49AD-A541-8D4E346C4767}" type="pres">
      <dgm:prSet presAssocID="{43DCC0B1-3C15-49CA-B629-FBCCD4AD7DBF}" presName="node" presStyleLbl="node1" presStyleIdx="1" presStyleCnt="5">
        <dgm:presLayoutVars>
          <dgm:bulletEnabled val="1"/>
        </dgm:presLayoutVars>
      </dgm:prSet>
      <dgm:spPr/>
    </dgm:pt>
    <dgm:pt modelId="{244EA6E8-BD17-49D2-89DD-F26D9DAC218F}" type="pres">
      <dgm:prSet presAssocID="{1C65930A-93E0-443B-A191-F1D41CE778C4}" presName="sibTrans" presStyleLbl="sibTrans2D1" presStyleIdx="1" presStyleCnt="4"/>
      <dgm:spPr/>
    </dgm:pt>
    <dgm:pt modelId="{EE727EB3-3536-4026-97F1-0AF27EC5C023}" type="pres">
      <dgm:prSet presAssocID="{1C65930A-93E0-443B-A191-F1D41CE778C4}" presName="connectorText" presStyleLbl="sibTrans2D1" presStyleIdx="1" presStyleCnt="4"/>
      <dgm:spPr/>
    </dgm:pt>
    <dgm:pt modelId="{0C10CA3C-5957-492C-B2B0-2CC9C6ABB032}" type="pres">
      <dgm:prSet presAssocID="{7A65A661-14A1-4C9A-968F-F1C1EC02805B}" presName="node" presStyleLbl="node1" presStyleIdx="2" presStyleCnt="5">
        <dgm:presLayoutVars>
          <dgm:bulletEnabled val="1"/>
        </dgm:presLayoutVars>
      </dgm:prSet>
      <dgm:spPr/>
    </dgm:pt>
    <dgm:pt modelId="{17EABEE7-6238-4573-9240-6783BE0DA85F}" type="pres">
      <dgm:prSet presAssocID="{3D2C0E3F-D398-49A8-8585-BCC066D3A5AC}" presName="sibTrans" presStyleLbl="sibTrans2D1" presStyleIdx="2" presStyleCnt="4"/>
      <dgm:spPr/>
    </dgm:pt>
    <dgm:pt modelId="{5C69C66E-CAFF-4596-A5E7-548901799E2C}" type="pres">
      <dgm:prSet presAssocID="{3D2C0E3F-D398-49A8-8585-BCC066D3A5AC}" presName="connectorText" presStyleLbl="sibTrans2D1" presStyleIdx="2" presStyleCnt="4"/>
      <dgm:spPr/>
    </dgm:pt>
    <dgm:pt modelId="{C1CB36E3-9FFC-4799-B47D-84D685F30D07}" type="pres">
      <dgm:prSet presAssocID="{9E92AF49-16E4-44AF-A83B-7C0B71377C1F}" presName="node" presStyleLbl="node1" presStyleIdx="3" presStyleCnt="5">
        <dgm:presLayoutVars>
          <dgm:bulletEnabled val="1"/>
        </dgm:presLayoutVars>
      </dgm:prSet>
      <dgm:spPr/>
    </dgm:pt>
    <dgm:pt modelId="{84AE26E6-4C8C-4278-A47D-EA71AA061967}" type="pres">
      <dgm:prSet presAssocID="{DDB58EF5-0909-40D9-8E0E-2FD395B10E99}" presName="sibTrans" presStyleLbl="sibTrans2D1" presStyleIdx="3" presStyleCnt="4"/>
      <dgm:spPr/>
    </dgm:pt>
    <dgm:pt modelId="{C87D980F-0B8A-4BA8-BC37-70BB64E1B96F}" type="pres">
      <dgm:prSet presAssocID="{DDB58EF5-0909-40D9-8E0E-2FD395B10E99}" presName="connectorText" presStyleLbl="sibTrans2D1" presStyleIdx="3" presStyleCnt="4"/>
      <dgm:spPr/>
    </dgm:pt>
    <dgm:pt modelId="{7748D46A-8384-44F4-AA1F-423DE9ED71ED}" type="pres">
      <dgm:prSet presAssocID="{349BE054-1981-429E-8EFF-E2D2CE3C41C0}" presName="node" presStyleLbl="node1" presStyleIdx="4" presStyleCnt="5">
        <dgm:presLayoutVars>
          <dgm:bulletEnabled val="1"/>
        </dgm:presLayoutVars>
      </dgm:prSet>
      <dgm:spPr/>
    </dgm:pt>
  </dgm:ptLst>
  <dgm:cxnLst>
    <dgm:cxn modelId="{444D510F-8FCC-4C6B-9747-1C3C19614CEB}" type="presOf" srcId="{7A65A661-14A1-4C9A-968F-F1C1EC02805B}" destId="{0C10CA3C-5957-492C-B2B0-2CC9C6ABB032}" srcOrd="0" destOrd="0" presId="urn:microsoft.com/office/officeart/2005/8/layout/process2"/>
    <dgm:cxn modelId="{F13D2A1E-09EB-49EB-BCED-84A6BC2C1174}" type="presOf" srcId="{1C65930A-93E0-443B-A191-F1D41CE778C4}" destId="{EE727EB3-3536-4026-97F1-0AF27EC5C023}" srcOrd="1" destOrd="0" presId="urn:microsoft.com/office/officeart/2005/8/layout/process2"/>
    <dgm:cxn modelId="{59CE5229-00DA-41E9-873D-212BB888CBBC}" srcId="{CE7CEDA5-8A13-4034-A2EB-A3BEA22CB5C9}" destId="{9E92AF49-16E4-44AF-A83B-7C0B71377C1F}" srcOrd="3" destOrd="0" parTransId="{94EFF13B-E794-47A3-8102-2DBEF871A91B}" sibTransId="{DDB58EF5-0909-40D9-8E0E-2FD395B10E99}"/>
    <dgm:cxn modelId="{C51B0B2A-9833-45F9-8B7B-FAD52F361902}" type="presOf" srcId="{3D2C0E3F-D398-49A8-8585-BCC066D3A5AC}" destId="{5C69C66E-CAFF-4596-A5E7-548901799E2C}" srcOrd="1" destOrd="0" presId="urn:microsoft.com/office/officeart/2005/8/layout/process2"/>
    <dgm:cxn modelId="{C1D92A2C-1803-46E8-9470-DFCB57181BAA}" srcId="{CE7CEDA5-8A13-4034-A2EB-A3BEA22CB5C9}" destId="{43DCC0B1-3C15-49CA-B629-FBCCD4AD7DBF}" srcOrd="1" destOrd="0" parTransId="{016F34DD-345E-4DAB-A27D-A06A42F95B7F}" sibTransId="{1C65930A-93E0-443B-A191-F1D41CE778C4}"/>
    <dgm:cxn modelId="{78E91F2E-44E6-4E78-B5FE-7041986F9F32}" type="presOf" srcId="{7ED1622E-3318-40F1-94F7-660EEB2B3D49}" destId="{2F6FD92C-0939-45F4-A778-0C8D539712FC}" srcOrd="1" destOrd="0" presId="urn:microsoft.com/office/officeart/2005/8/layout/process2"/>
    <dgm:cxn modelId="{D72C2F4F-0EA3-4A44-B765-BEEC01B317B3}" type="presOf" srcId="{DDB58EF5-0909-40D9-8E0E-2FD395B10E99}" destId="{C87D980F-0B8A-4BA8-BC37-70BB64E1B96F}" srcOrd="1" destOrd="0" presId="urn:microsoft.com/office/officeart/2005/8/layout/process2"/>
    <dgm:cxn modelId="{5DE76F7B-01FB-42AC-82B0-72097BE6FAF0}" srcId="{CE7CEDA5-8A13-4034-A2EB-A3BEA22CB5C9}" destId="{0F088401-A24E-4456-BAFF-0F1F8D5D1A5E}" srcOrd="0" destOrd="0" parTransId="{B7BC0B33-146E-41BA-BE61-D62B691CC58E}" sibTransId="{7ED1622E-3318-40F1-94F7-660EEB2B3D49}"/>
    <dgm:cxn modelId="{4F333B85-277C-469F-911E-FA2784EA60DA}" type="presOf" srcId="{0F088401-A24E-4456-BAFF-0F1F8D5D1A5E}" destId="{8E382A79-F8BF-4017-B294-CF8A76D070A8}" srcOrd="0" destOrd="0" presId="urn:microsoft.com/office/officeart/2005/8/layout/process2"/>
    <dgm:cxn modelId="{DE22A587-5AEE-400C-9852-74923E6E58D7}" type="presOf" srcId="{CE7CEDA5-8A13-4034-A2EB-A3BEA22CB5C9}" destId="{F1ADB0A1-8D87-442D-9EC7-84803D5B82AB}" srcOrd="0" destOrd="0" presId="urn:microsoft.com/office/officeart/2005/8/layout/process2"/>
    <dgm:cxn modelId="{C10BDE8B-8E32-4094-9259-EF01A1FAA009}" type="presOf" srcId="{349BE054-1981-429E-8EFF-E2D2CE3C41C0}" destId="{7748D46A-8384-44F4-AA1F-423DE9ED71ED}" srcOrd="0" destOrd="0" presId="urn:microsoft.com/office/officeart/2005/8/layout/process2"/>
    <dgm:cxn modelId="{6B2DC591-CBCA-424E-AF3D-C24A264E5AE5}" type="presOf" srcId="{DDB58EF5-0909-40D9-8E0E-2FD395B10E99}" destId="{84AE26E6-4C8C-4278-A47D-EA71AA061967}" srcOrd="0" destOrd="0" presId="urn:microsoft.com/office/officeart/2005/8/layout/process2"/>
    <dgm:cxn modelId="{1348A9A4-0FF0-49F9-AAE0-F4B2A2C9899F}" type="presOf" srcId="{1C65930A-93E0-443B-A191-F1D41CE778C4}" destId="{244EA6E8-BD17-49D2-89DD-F26D9DAC218F}" srcOrd="0" destOrd="0" presId="urn:microsoft.com/office/officeart/2005/8/layout/process2"/>
    <dgm:cxn modelId="{93FAB1A9-72B8-4637-A5E1-BC103FBAC9B2}" type="presOf" srcId="{43DCC0B1-3C15-49CA-B629-FBCCD4AD7DBF}" destId="{0E24C30A-7A7B-49AD-A541-8D4E346C4767}" srcOrd="0" destOrd="0" presId="urn:microsoft.com/office/officeart/2005/8/layout/process2"/>
    <dgm:cxn modelId="{BF2B57AE-FE83-4D7E-973B-2EF1C43C5B2F}" type="presOf" srcId="{7ED1622E-3318-40F1-94F7-660EEB2B3D49}" destId="{05094ADD-ACDA-4EE3-9AB7-1FA796A454ED}" srcOrd="0" destOrd="0" presId="urn:microsoft.com/office/officeart/2005/8/layout/process2"/>
    <dgm:cxn modelId="{FD2851C9-B5C4-4840-8F7E-67D316603A0B}" type="presOf" srcId="{9E92AF49-16E4-44AF-A83B-7C0B71377C1F}" destId="{C1CB36E3-9FFC-4799-B47D-84D685F30D07}" srcOrd="0" destOrd="0" presId="urn:microsoft.com/office/officeart/2005/8/layout/process2"/>
    <dgm:cxn modelId="{50D2CED6-A977-4CE4-9004-84D383EA8370}" srcId="{CE7CEDA5-8A13-4034-A2EB-A3BEA22CB5C9}" destId="{7A65A661-14A1-4C9A-968F-F1C1EC02805B}" srcOrd="2" destOrd="0" parTransId="{E68DEAD8-7463-47BE-B21F-69CED03E68DD}" sibTransId="{3D2C0E3F-D398-49A8-8585-BCC066D3A5AC}"/>
    <dgm:cxn modelId="{DF0FEDF3-6C08-4428-B1EB-008317FF0461}" type="presOf" srcId="{3D2C0E3F-D398-49A8-8585-BCC066D3A5AC}" destId="{17EABEE7-6238-4573-9240-6783BE0DA85F}" srcOrd="0" destOrd="0" presId="urn:microsoft.com/office/officeart/2005/8/layout/process2"/>
    <dgm:cxn modelId="{6F1FA1F5-7F79-4DDB-B851-E9513F51E720}" srcId="{CE7CEDA5-8A13-4034-A2EB-A3BEA22CB5C9}" destId="{349BE054-1981-429E-8EFF-E2D2CE3C41C0}" srcOrd="4" destOrd="0" parTransId="{6D9948A6-ACB1-42E4-B239-F00D7A81E98B}" sibTransId="{D2290F94-B0E4-41F5-AF1A-ACB6E048BE16}"/>
    <dgm:cxn modelId="{DF6D183E-6EBC-4BC2-B22D-21D0A2B5AF06}" type="presParOf" srcId="{F1ADB0A1-8D87-442D-9EC7-84803D5B82AB}" destId="{8E382A79-F8BF-4017-B294-CF8A76D070A8}" srcOrd="0" destOrd="0" presId="urn:microsoft.com/office/officeart/2005/8/layout/process2"/>
    <dgm:cxn modelId="{AF9AED26-807D-4C68-A41C-714F213C9EE2}" type="presParOf" srcId="{F1ADB0A1-8D87-442D-9EC7-84803D5B82AB}" destId="{05094ADD-ACDA-4EE3-9AB7-1FA796A454ED}" srcOrd="1" destOrd="0" presId="urn:microsoft.com/office/officeart/2005/8/layout/process2"/>
    <dgm:cxn modelId="{615E9578-5386-4ECA-AA2D-A4FA18E214A4}" type="presParOf" srcId="{05094ADD-ACDA-4EE3-9AB7-1FA796A454ED}" destId="{2F6FD92C-0939-45F4-A778-0C8D539712FC}" srcOrd="0" destOrd="0" presId="urn:microsoft.com/office/officeart/2005/8/layout/process2"/>
    <dgm:cxn modelId="{DF577AAC-29A7-4D68-8F34-7E6C4BC0D742}" type="presParOf" srcId="{F1ADB0A1-8D87-442D-9EC7-84803D5B82AB}" destId="{0E24C30A-7A7B-49AD-A541-8D4E346C4767}" srcOrd="2" destOrd="0" presId="urn:microsoft.com/office/officeart/2005/8/layout/process2"/>
    <dgm:cxn modelId="{766286A3-7C0F-4D60-8111-5C2931BDE55E}" type="presParOf" srcId="{F1ADB0A1-8D87-442D-9EC7-84803D5B82AB}" destId="{244EA6E8-BD17-49D2-89DD-F26D9DAC218F}" srcOrd="3" destOrd="0" presId="urn:microsoft.com/office/officeart/2005/8/layout/process2"/>
    <dgm:cxn modelId="{8D1AADE3-435E-4B59-90E7-2B12E3F8DB8D}" type="presParOf" srcId="{244EA6E8-BD17-49D2-89DD-F26D9DAC218F}" destId="{EE727EB3-3536-4026-97F1-0AF27EC5C023}" srcOrd="0" destOrd="0" presId="urn:microsoft.com/office/officeart/2005/8/layout/process2"/>
    <dgm:cxn modelId="{D9E5E7B8-6170-4C4F-B5E0-3C2C40B41091}" type="presParOf" srcId="{F1ADB0A1-8D87-442D-9EC7-84803D5B82AB}" destId="{0C10CA3C-5957-492C-B2B0-2CC9C6ABB032}" srcOrd="4" destOrd="0" presId="urn:microsoft.com/office/officeart/2005/8/layout/process2"/>
    <dgm:cxn modelId="{F2A9062C-DBF4-4A4B-AAD8-CC8D42572C4F}" type="presParOf" srcId="{F1ADB0A1-8D87-442D-9EC7-84803D5B82AB}" destId="{17EABEE7-6238-4573-9240-6783BE0DA85F}" srcOrd="5" destOrd="0" presId="urn:microsoft.com/office/officeart/2005/8/layout/process2"/>
    <dgm:cxn modelId="{98F43DA2-5E39-49D7-91BF-6F750E4D59D3}" type="presParOf" srcId="{17EABEE7-6238-4573-9240-6783BE0DA85F}" destId="{5C69C66E-CAFF-4596-A5E7-548901799E2C}" srcOrd="0" destOrd="0" presId="urn:microsoft.com/office/officeart/2005/8/layout/process2"/>
    <dgm:cxn modelId="{69ED7369-341C-4F26-A49C-38342CC28C81}" type="presParOf" srcId="{F1ADB0A1-8D87-442D-9EC7-84803D5B82AB}" destId="{C1CB36E3-9FFC-4799-B47D-84D685F30D07}" srcOrd="6" destOrd="0" presId="urn:microsoft.com/office/officeart/2005/8/layout/process2"/>
    <dgm:cxn modelId="{0245E6BD-A3C3-4710-8670-C44B69C3E080}" type="presParOf" srcId="{F1ADB0A1-8D87-442D-9EC7-84803D5B82AB}" destId="{84AE26E6-4C8C-4278-A47D-EA71AA061967}" srcOrd="7" destOrd="0" presId="urn:microsoft.com/office/officeart/2005/8/layout/process2"/>
    <dgm:cxn modelId="{FFAD8E74-6947-40D3-8635-2AFBD10448E2}" type="presParOf" srcId="{84AE26E6-4C8C-4278-A47D-EA71AA061967}" destId="{C87D980F-0B8A-4BA8-BC37-70BB64E1B96F}" srcOrd="0" destOrd="0" presId="urn:microsoft.com/office/officeart/2005/8/layout/process2"/>
    <dgm:cxn modelId="{4AEA7A2D-C1B0-4D97-9074-42F6B2F8E5D9}" type="presParOf" srcId="{F1ADB0A1-8D87-442D-9EC7-84803D5B82AB}" destId="{7748D46A-8384-44F4-AA1F-423DE9ED71ED}" srcOrd="8"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329B8E-D00B-4BB3-A467-E89BC3242630}"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US"/>
        </a:p>
      </dgm:t>
    </dgm:pt>
    <dgm:pt modelId="{B8FFA1A2-BA73-4108-B116-039713827CFE}">
      <dgm:prSet custT="1"/>
      <dgm:spPr/>
      <dgm:t>
        <a:bodyPr/>
        <a:lstStyle/>
        <a:p>
          <a:pPr rtl="0"/>
          <a:r>
            <a:rPr lang="en-US" sz="2800" dirty="0"/>
            <a:t>Relevance to Early Childhood</a:t>
          </a:r>
        </a:p>
      </dgm:t>
    </dgm:pt>
    <dgm:pt modelId="{1596B53E-07D1-47B6-96EB-DCB345BF825C}" type="parTrans" cxnId="{9E3C690F-8780-49C8-86AE-4A52A28CCCA6}">
      <dgm:prSet/>
      <dgm:spPr/>
      <dgm:t>
        <a:bodyPr/>
        <a:lstStyle/>
        <a:p>
          <a:endParaRPr lang="en-US"/>
        </a:p>
      </dgm:t>
    </dgm:pt>
    <dgm:pt modelId="{8676A46F-3C64-47DC-8C21-D9C50BE01C71}" type="sibTrans" cxnId="{9E3C690F-8780-49C8-86AE-4A52A28CCCA6}">
      <dgm:prSet/>
      <dgm:spPr/>
      <dgm:t>
        <a:bodyPr/>
        <a:lstStyle/>
        <a:p>
          <a:endParaRPr lang="en-US"/>
        </a:p>
      </dgm:t>
    </dgm:pt>
    <dgm:pt modelId="{17505348-5879-493A-8393-E0EAC9E5EDD4}">
      <dgm:prSet/>
      <dgm:spPr/>
      <dgm:t>
        <a:bodyPr/>
        <a:lstStyle/>
        <a:p>
          <a:pPr rtl="0"/>
          <a:r>
            <a:rPr lang="en-US"/>
            <a:t>Emphasizes the significance of responsive adults and pleasant social experience. </a:t>
          </a:r>
        </a:p>
      </dgm:t>
    </dgm:pt>
    <dgm:pt modelId="{274D3F1D-CA9B-406D-9A9F-507326521675}" type="parTrans" cxnId="{92940C28-650E-4C43-A1FF-C22EFB3D6AD3}">
      <dgm:prSet/>
      <dgm:spPr/>
      <dgm:t>
        <a:bodyPr/>
        <a:lstStyle/>
        <a:p>
          <a:endParaRPr lang="en-US"/>
        </a:p>
      </dgm:t>
    </dgm:pt>
    <dgm:pt modelId="{195722C6-03D8-40D3-846E-DD7BE36658AB}" type="sibTrans" cxnId="{92940C28-650E-4C43-A1FF-C22EFB3D6AD3}">
      <dgm:prSet/>
      <dgm:spPr/>
      <dgm:t>
        <a:bodyPr/>
        <a:lstStyle/>
        <a:p>
          <a:endParaRPr lang="en-US"/>
        </a:p>
      </dgm:t>
    </dgm:pt>
    <dgm:pt modelId="{A4C555B1-9940-40EB-BD40-EF691AF5478B}">
      <dgm:prSet/>
      <dgm:spPr/>
      <dgm:t>
        <a:bodyPr/>
        <a:lstStyle/>
        <a:p>
          <a:pPr rtl="0"/>
          <a:r>
            <a:rPr lang="en-US" dirty="0"/>
            <a:t>Focuses on facilitated learning, dialogue and nurturing rapport in the advancement of children. </a:t>
          </a:r>
        </a:p>
      </dgm:t>
    </dgm:pt>
    <dgm:pt modelId="{A571F9F1-ABF5-4038-833F-358B4AD35AD6}" type="parTrans" cxnId="{6E5C3C86-F26A-4EF7-8B14-557BD7C36C02}">
      <dgm:prSet/>
      <dgm:spPr/>
      <dgm:t>
        <a:bodyPr/>
        <a:lstStyle/>
        <a:p>
          <a:endParaRPr lang="en-US"/>
        </a:p>
      </dgm:t>
    </dgm:pt>
    <dgm:pt modelId="{020AD1F8-530A-48BF-B088-1BFDA7D308F9}" type="sibTrans" cxnId="{6E5C3C86-F26A-4EF7-8B14-557BD7C36C02}">
      <dgm:prSet/>
      <dgm:spPr/>
      <dgm:t>
        <a:bodyPr/>
        <a:lstStyle/>
        <a:p>
          <a:endParaRPr lang="en-US"/>
        </a:p>
      </dgm:t>
    </dgm:pt>
    <dgm:pt modelId="{7FBF7DF6-C7C1-4423-8AF0-6DA11B179019}" type="pres">
      <dgm:prSet presAssocID="{24329B8E-D00B-4BB3-A467-E89BC3242630}" presName="linear" presStyleCnt="0">
        <dgm:presLayoutVars>
          <dgm:animLvl val="lvl"/>
          <dgm:resizeHandles val="exact"/>
        </dgm:presLayoutVars>
      </dgm:prSet>
      <dgm:spPr/>
    </dgm:pt>
    <dgm:pt modelId="{386B8275-45EA-4C71-8DC5-A722E2D881C5}" type="pres">
      <dgm:prSet presAssocID="{B8FFA1A2-BA73-4108-B116-039713827CFE}" presName="parentText" presStyleLbl="node1" presStyleIdx="0" presStyleCnt="1">
        <dgm:presLayoutVars>
          <dgm:chMax val="0"/>
          <dgm:bulletEnabled val="1"/>
        </dgm:presLayoutVars>
      </dgm:prSet>
      <dgm:spPr/>
    </dgm:pt>
    <dgm:pt modelId="{24AE082A-A206-4A6C-A0AE-2472E891EB59}" type="pres">
      <dgm:prSet presAssocID="{B8FFA1A2-BA73-4108-B116-039713827CFE}" presName="childText" presStyleLbl="revTx" presStyleIdx="0" presStyleCnt="1">
        <dgm:presLayoutVars>
          <dgm:bulletEnabled val="1"/>
        </dgm:presLayoutVars>
      </dgm:prSet>
      <dgm:spPr/>
    </dgm:pt>
  </dgm:ptLst>
  <dgm:cxnLst>
    <dgm:cxn modelId="{9E3C690F-8780-49C8-86AE-4A52A28CCCA6}" srcId="{24329B8E-D00B-4BB3-A467-E89BC3242630}" destId="{B8FFA1A2-BA73-4108-B116-039713827CFE}" srcOrd="0" destOrd="0" parTransId="{1596B53E-07D1-47B6-96EB-DCB345BF825C}" sibTransId="{8676A46F-3C64-47DC-8C21-D9C50BE01C71}"/>
    <dgm:cxn modelId="{92940C28-650E-4C43-A1FF-C22EFB3D6AD3}" srcId="{B8FFA1A2-BA73-4108-B116-039713827CFE}" destId="{17505348-5879-493A-8393-E0EAC9E5EDD4}" srcOrd="0" destOrd="0" parTransId="{274D3F1D-CA9B-406D-9A9F-507326521675}" sibTransId="{195722C6-03D8-40D3-846E-DD7BE36658AB}"/>
    <dgm:cxn modelId="{87639530-F271-41B8-8B22-740837DF9E8E}" type="presOf" srcId="{A4C555B1-9940-40EB-BD40-EF691AF5478B}" destId="{24AE082A-A206-4A6C-A0AE-2472E891EB59}" srcOrd="0" destOrd="1" presId="urn:microsoft.com/office/officeart/2005/8/layout/vList2"/>
    <dgm:cxn modelId="{6E5C3C86-F26A-4EF7-8B14-557BD7C36C02}" srcId="{B8FFA1A2-BA73-4108-B116-039713827CFE}" destId="{A4C555B1-9940-40EB-BD40-EF691AF5478B}" srcOrd="1" destOrd="0" parTransId="{A571F9F1-ABF5-4038-833F-358B4AD35AD6}" sibTransId="{020AD1F8-530A-48BF-B088-1BFDA7D308F9}"/>
    <dgm:cxn modelId="{FC7BE5A0-FA10-4B10-A29C-C97EA07A62B8}" type="presOf" srcId="{B8FFA1A2-BA73-4108-B116-039713827CFE}" destId="{386B8275-45EA-4C71-8DC5-A722E2D881C5}" srcOrd="0" destOrd="0" presId="urn:microsoft.com/office/officeart/2005/8/layout/vList2"/>
    <dgm:cxn modelId="{84F09BC4-BEC3-4AC5-B993-090D744AF61E}" type="presOf" srcId="{24329B8E-D00B-4BB3-A467-E89BC3242630}" destId="{7FBF7DF6-C7C1-4423-8AF0-6DA11B179019}" srcOrd="0" destOrd="0" presId="urn:microsoft.com/office/officeart/2005/8/layout/vList2"/>
    <dgm:cxn modelId="{D132FCD4-155D-43EA-B167-E22A4123B0A3}" type="presOf" srcId="{17505348-5879-493A-8393-E0EAC9E5EDD4}" destId="{24AE082A-A206-4A6C-A0AE-2472E891EB59}" srcOrd="0" destOrd="0" presId="urn:microsoft.com/office/officeart/2005/8/layout/vList2"/>
    <dgm:cxn modelId="{A1726BDD-B538-4CB7-B28C-CB5953E08658}" type="presParOf" srcId="{7FBF7DF6-C7C1-4423-8AF0-6DA11B179019}" destId="{386B8275-45EA-4C71-8DC5-A722E2D881C5}" srcOrd="0" destOrd="0" presId="urn:microsoft.com/office/officeart/2005/8/layout/vList2"/>
    <dgm:cxn modelId="{257AAA7E-4738-426D-801C-110B8795F12C}" type="presParOf" srcId="{7FBF7DF6-C7C1-4423-8AF0-6DA11B179019}" destId="{24AE082A-A206-4A6C-A0AE-2472E891EB59}" srcOrd="1"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E84C931-CABD-4440-91F8-FCC4D7BE084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C1A15AF-5010-4B6F-92D5-310DB1772664}">
      <dgm:prSet custT="1"/>
      <dgm:spPr/>
      <dgm:t>
        <a:bodyPr/>
        <a:lstStyle/>
        <a:p>
          <a:pPr rtl="0"/>
          <a:r>
            <a:rPr lang="en-US" sz="2400" dirty="0"/>
            <a:t>Zone of Proximal Development (ZPD)</a:t>
          </a:r>
        </a:p>
      </dgm:t>
    </dgm:pt>
    <dgm:pt modelId="{682A47C0-9BB5-402C-A03E-35E702E324FD}" type="parTrans" cxnId="{BA5A4697-C5F6-4F4D-895C-8642A7B03A83}">
      <dgm:prSet/>
      <dgm:spPr/>
      <dgm:t>
        <a:bodyPr/>
        <a:lstStyle/>
        <a:p>
          <a:endParaRPr lang="en-US"/>
        </a:p>
      </dgm:t>
    </dgm:pt>
    <dgm:pt modelId="{308C7D3C-A2CF-4E2D-9261-61CA3D1BCD6D}" type="sibTrans" cxnId="{BA5A4697-C5F6-4F4D-895C-8642A7B03A83}">
      <dgm:prSet/>
      <dgm:spPr/>
      <dgm:t>
        <a:bodyPr/>
        <a:lstStyle/>
        <a:p>
          <a:endParaRPr lang="en-US"/>
        </a:p>
      </dgm:t>
    </dgm:pt>
    <dgm:pt modelId="{C573E2D8-7630-46B0-BAAD-48D376E896B6}">
      <dgm:prSet custT="1"/>
      <dgm:spPr/>
      <dgm:t>
        <a:bodyPr/>
        <a:lstStyle/>
        <a:p>
          <a:pPr rtl="0"/>
          <a:r>
            <a:rPr lang="en-US" sz="1800" dirty="0"/>
            <a:t>The Zone of Proximal Development (ZPD) is the difference between what a child is able to accomplish alone and what the child can accomplish with the assistance of a More Knowledgeable Other (</a:t>
          </a:r>
          <a:r>
            <a:rPr lang="en-US" sz="1800" dirty="0" err="1"/>
            <a:t>Eun</a:t>
          </a:r>
          <a:r>
            <a:rPr lang="en-US" sz="1800" dirty="0"/>
            <a:t>, 2019). </a:t>
          </a:r>
        </a:p>
      </dgm:t>
    </dgm:pt>
    <dgm:pt modelId="{D2B112DB-CB4D-467C-9B04-BB8DC16B8767}" type="parTrans" cxnId="{F54B421C-CA30-4E14-9D29-FE72FBB15B1C}">
      <dgm:prSet/>
      <dgm:spPr/>
      <dgm:t>
        <a:bodyPr/>
        <a:lstStyle/>
        <a:p>
          <a:endParaRPr lang="en-US"/>
        </a:p>
      </dgm:t>
    </dgm:pt>
    <dgm:pt modelId="{F9FB0A64-ECA1-414F-A6F0-83F398A7E8AA}" type="sibTrans" cxnId="{F54B421C-CA30-4E14-9D29-FE72FBB15B1C}">
      <dgm:prSet/>
      <dgm:spPr/>
      <dgm:t>
        <a:bodyPr/>
        <a:lstStyle/>
        <a:p>
          <a:endParaRPr lang="en-US"/>
        </a:p>
      </dgm:t>
    </dgm:pt>
    <dgm:pt modelId="{5CCDB925-11AB-4882-B016-33BBE70E822D}">
      <dgm:prSet/>
      <dgm:spPr/>
      <dgm:t>
        <a:bodyPr/>
        <a:lstStyle/>
        <a:p>
          <a:pPr rtl="0"/>
          <a:r>
            <a:rPr lang="en-US" dirty="0"/>
            <a:t>What Isaac Can Do Independently</a:t>
          </a:r>
        </a:p>
      </dgm:t>
    </dgm:pt>
    <dgm:pt modelId="{74FB9938-45E9-4DFC-BFA2-9D91DDB0711E}" type="parTrans" cxnId="{03933FF8-39E7-4950-B63B-ABF533FD5005}">
      <dgm:prSet/>
      <dgm:spPr/>
      <dgm:t>
        <a:bodyPr/>
        <a:lstStyle/>
        <a:p>
          <a:endParaRPr lang="en-US"/>
        </a:p>
      </dgm:t>
    </dgm:pt>
    <dgm:pt modelId="{FDDC786C-FC10-4A75-8C54-5C5BE50D3434}" type="sibTrans" cxnId="{03933FF8-39E7-4950-B63B-ABF533FD5005}">
      <dgm:prSet/>
      <dgm:spPr/>
      <dgm:t>
        <a:bodyPr/>
        <a:lstStyle/>
        <a:p>
          <a:endParaRPr lang="en-US"/>
        </a:p>
      </dgm:t>
    </dgm:pt>
    <dgm:pt modelId="{DBEFAD09-4E3B-4ECE-B0C3-B2C09ED61EF7}">
      <dgm:prSet/>
      <dgm:spPr/>
      <dgm:t>
        <a:bodyPr/>
        <a:lstStyle/>
        <a:p>
          <a:pPr rtl="0"/>
          <a:r>
            <a:rPr lang="en-US" dirty="0"/>
            <a:t>Stay around known people especially his mother. </a:t>
          </a:r>
        </a:p>
      </dgm:t>
    </dgm:pt>
    <dgm:pt modelId="{F0B704F7-0652-46AA-9571-D6DDD31E968B}" type="parTrans" cxnId="{2884153E-107D-490D-80DB-50019E343714}">
      <dgm:prSet/>
      <dgm:spPr/>
      <dgm:t>
        <a:bodyPr/>
        <a:lstStyle/>
        <a:p>
          <a:endParaRPr lang="en-US"/>
        </a:p>
      </dgm:t>
    </dgm:pt>
    <dgm:pt modelId="{B2F23C0C-D9DD-40F4-84BD-54562ECD70AF}" type="sibTrans" cxnId="{2884153E-107D-490D-80DB-50019E343714}">
      <dgm:prSet/>
      <dgm:spPr/>
      <dgm:t>
        <a:bodyPr/>
        <a:lstStyle/>
        <a:p>
          <a:endParaRPr lang="en-US"/>
        </a:p>
      </dgm:t>
    </dgm:pt>
    <dgm:pt modelId="{87A0228D-4B8B-47AA-A152-2E273B6321F0}">
      <dgm:prSet/>
      <dgm:spPr/>
      <dgm:t>
        <a:bodyPr/>
        <a:lstStyle/>
        <a:p>
          <a:pPr rtl="0"/>
          <a:r>
            <a:rPr lang="en-US" dirty="0"/>
            <a:t>Express fundamental needs and emotions. </a:t>
          </a:r>
        </a:p>
      </dgm:t>
    </dgm:pt>
    <dgm:pt modelId="{EBAF3F44-BC7E-4019-BBCD-3153943E72D2}" type="parTrans" cxnId="{EF31531D-8087-4462-A60D-2090656B993D}">
      <dgm:prSet/>
      <dgm:spPr/>
      <dgm:t>
        <a:bodyPr/>
        <a:lstStyle/>
        <a:p>
          <a:endParaRPr lang="en-US"/>
        </a:p>
      </dgm:t>
    </dgm:pt>
    <dgm:pt modelId="{DEE803AF-23A6-4789-9429-FBD85F333F19}" type="sibTrans" cxnId="{EF31531D-8087-4462-A60D-2090656B993D}">
      <dgm:prSet/>
      <dgm:spPr/>
      <dgm:t>
        <a:bodyPr/>
        <a:lstStyle/>
        <a:p>
          <a:endParaRPr lang="en-US"/>
        </a:p>
      </dgm:t>
    </dgm:pt>
    <dgm:pt modelId="{E6206641-08BC-45D9-80F4-0B2EFE90C4F3}">
      <dgm:prSet/>
      <dgm:spPr/>
      <dgm:t>
        <a:bodyPr/>
        <a:lstStyle/>
        <a:p>
          <a:pPr rtl="0"/>
          <a:r>
            <a:rPr lang="en-US" dirty="0"/>
            <a:t>What Isaac Can Achieve With Support</a:t>
          </a:r>
        </a:p>
      </dgm:t>
    </dgm:pt>
    <dgm:pt modelId="{439144B7-F822-455D-B827-73DCDCDD9EC3}" type="parTrans" cxnId="{E78DA963-6D10-4E30-88F3-11D729D922B1}">
      <dgm:prSet/>
      <dgm:spPr/>
      <dgm:t>
        <a:bodyPr/>
        <a:lstStyle/>
        <a:p>
          <a:endParaRPr lang="en-US"/>
        </a:p>
      </dgm:t>
    </dgm:pt>
    <dgm:pt modelId="{38B34D63-C068-4D9D-94FF-ED474142D945}" type="sibTrans" cxnId="{E78DA963-6D10-4E30-88F3-11D729D922B1}">
      <dgm:prSet/>
      <dgm:spPr/>
      <dgm:t>
        <a:bodyPr/>
        <a:lstStyle/>
        <a:p>
          <a:endParaRPr lang="en-US"/>
        </a:p>
      </dgm:t>
    </dgm:pt>
    <dgm:pt modelId="{CDAC1A74-B347-48A4-919D-199897ADA6A4}">
      <dgm:prSet/>
      <dgm:spPr/>
      <dgm:t>
        <a:bodyPr/>
        <a:lstStyle/>
        <a:p>
          <a:pPr rtl="0"/>
          <a:r>
            <a:rPr lang="en-US" dirty="0"/>
            <a:t>Play in groups with the support of an educator.  </a:t>
          </a:r>
        </a:p>
      </dgm:t>
    </dgm:pt>
    <dgm:pt modelId="{AF7D3BBF-2823-43DC-9CBE-65AEBBD5A99C}" type="parTrans" cxnId="{A5D15DFB-9FFE-41C2-8592-EA67A3167AB4}">
      <dgm:prSet/>
      <dgm:spPr/>
      <dgm:t>
        <a:bodyPr/>
        <a:lstStyle/>
        <a:p>
          <a:endParaRPr lang="en-US"/>
        </a:p>
      </dgm:t>
    </dgm:pt>
    <dgm:pt modelId="{074D6606-0000-418F-A6BF-33136F819A64}" type="sibTrans" cxnId="{A5D15DFB-9FFE-41C2-8592-EA67A3167AB4}">
      <dgm:prSet/>
      <dgm:spPr/>
      <dgm:t>
        <a:bodyPr/>
        <a:lstStyle/>
        <a:p>
          <a:endParaRPr lang="en-US"/>
        </a:p>
      </dgm:t>
    </dgm:pt>
    <dgm:pt modelId="{DA06010E-4676-4053-A344-3E018E31C899}">
      <dgm:prSet/>
      <dgm:spPr/>
      <dgm:t>
        <a:bodyPr/>
        <a:lstStyle/>
        <a:p>
          <a:pPr rtl="0"/>
          <a:r>
            <a:rPr lang="en-US" dirty="0"/>
            <a:t>Get along well with peers in planned activities.  </a:t>
          </a:r>
        </a:p>
      </dgm:t>
    </dgm:pt>
    <dgm:pt modelId="{78E940EC-10F3-40A9-BBE1-97DC6EA64A2B}" type="parTrans" cxnId="{558A048A-DE17-4676-9BCE-3AC6E7209CD7}">
      <dgm:prSet/>
      <dgm:spPr/>
      <dgm:t>
        <a:bodyPr/>
        <a:lstStyle/>
        <a:p>
          <a:endParaRPr lang="en-US"/>
        </a:p>
      </dgm:t>
    </dgm:pt>
    <dgm:pt modelId="{9BF3CFEC-DAB0-4C67-A409-02EE12E4D920}" type="sibTrans" cxnId="{558A048A-DE17-4676-9BCE-3AC6E7209CD7}">
      <dgm:prSet/>
      <dgm:spPr/>
      <dgm:t>
        <a:bodyPr/>
        <a:lstStyle/>
        <a:p>
          <a:endParaRPr lang="en-US"/>
        </a:p>
      </dgm:t>
    </dgm:pt>
    <dgm:pt modelId="{FE049B9D-C13F-482C-A65D-711F5C9518CB}">
      <dgm:prSet/>
      <dgm:spPr/>
      <dgm:t>
        <a:bodyPr/>
        <a:lstStyle/>
        <a:p>
          <a:pPr rtl="0"/>
          <a:r>
            <a:rPr lang="en-US"/>
            <a:t>Why Learning Occurs Best Within the ZPD</a:t>
          </a:r>
        </a:p>
      </dgm:t>
    </dgm:pt>
    <dgm:pt modelId="{FA0DDE43-6DAB-4A69-8623-520327580030}" type="parTrans" cxnId="{DE79A9E2-3454-4343-98EA-FF2591DE3A30}">
      <dgm:prSet/>
      <dgm:spPr/>
      <dgm:t>
        <a:bodyPr/>
        <a:lstStyle/>
        <a:p>
          <a:endParaRPr lang="en-US"/>
        </a:p>
      </dgm:t>
    </dgm:pt>
    <dgm:pt modelId="{40297AC4-3FFE-4386-BFF5-8E60A7A2D9E8}" type="sibTrans" cxnId="{DE79A9E2-3454-4343-98EA-FF2591DE3A30}">
      <dgm:prSet/>
      <dgm:spPr/>
      <dgm:t>
        <a:bodyPr/>
        <a:lstStyle/>
        <a:p>
          <a:endParaRPr lang="en-US"/>
        </a:p>
      </dgm:t>
    </dgm:pt>
    <dgm:pt modelId="{AC6F7EA5-3ABF-4D58-AB5E-2880AB6696F6}">
      <dgm:prSet/>
      <dgm:spPr/>
      <dgm:t>
        <a:bodyPr/>
        <a:lstStyle/>
        <a:p>
          <a:pPr rtl="0"/>
          <a:r>
            <a:rPr lang="en-US" dirty="0"/>
            <a:t>Social interaction promotes cognitive, emotional and language development (Al-Hassan et al., 2025).</a:t>
          </a:r>
        </a:p>
      </dgm:t>
    </dgm:pt>
    <dgm:pt modelId="{BB10534F-3D13-44A8-8B32-4DE912A1EED1}" type="parTrans" cxnId="{E360951D-0A75-46AE-B578-08B71A258F87}">
      <dgm:prSet/>
      <dgm:spPr/>
      <dgm:t>
        <a:bodyPr/>
        <a:lstStyle/>
        <a:p>
          <a:endParaRPr lang="en-US"/>
        </a:p>
      </dgm:t>
    </dgm:pt>
    <dgm:pt modelId="{11208CB6-385B-4DD6-89D9-75A43009B84E}" type="sibTrans" cxnId="{E360951D-0A75-46AE-B578-08B71A258F87}">
      <dgm:prSet/>
      <dgm:spPr/>
      <dgm:t>
        <a:bodyPr/>
        <a:lstStyle/>
        <a:p>
          <a:endParaRPr lang="en-US"/>
        </a:p>
      </dgm:t>
    </dgm:pt>
    <dgm:pt modelId="{54769E47-941D-4743-A375-291840A3581C}" type="pres">
      <dgm:prSet presAssocID="{3E84C931-CABD-4440-91F8-FCC4D7BE0849}" presName="diagram" presStyleCnt="0">
        <dgm:presLayoutVars>
          <dgm:dir/>
          <dgm:resizeHandles val="exact"/>
        </dgm:presLayoutVars>
      </dgm:prSet>
      <dgm:spPr/>
    </dgm:pt>
    <dgm:pt modelId="{2D4E89BC-BB6F-433E-968E-7F5CB02CF109}" type="pres">
      <dgm:prSet presAssocID="{AC1A15AF-5010-4B6F-92D5-310DB1772664}" presName="node" presStyleLbl="node1" presStyleIdx="0" presStyleCnt="4" custScaleY="162763">
        <dgm:presLayoutVars>
          <dgm:bulletEnabled val="1"/>
        </dgm:presLayoutVars>
      </dgm:prSet>
      <dgm:spPr/>
    </dgm:pt>
    <dgm:pt modelId="{D2A646FE-48C4-4DF0-A4A2-9C79197CCB3D}" type="pres">
      <dgm:prSet presAssocID="{308C7D3C-A2CF-4E2D-9261-61CA3D1BCD6D}" presName="sibTrans" presStyleCnt="0"/>
      <dgm:spPr/>
    </dgm:pt>
    <dgm:pt modelId="{E6F60327-58FF-4BF4-80C2-88160BF61FAF}" type="pres">
      <dgm:prSet presAssocID="{5CCDB925-11AB-4882-B016-33BBE70E822D}" presName="node" presStyleLbl="node1" presStyleIdx="1" presStyleCnt="4" custScaleY="152519">
        <dgm:presLayoutVars>
          <dgm:bulletEnabled val="1"/>
        </dgm:presLayoutVars>
      </dgm:prSet>
      <dgm:spPr/>
    </dgm:pt>
    <dgm:pt modelId="{47EA7C58-E2C0-4163-A2F2-C97FA2A5C804}" type="pres">
      <dgm:prSet presAssocID="{FDDC786C-FC10-4A75-8C54-5C5BE50D3434}" presName="sibTrans" presStyleCnt="0"/>
      <dgm:spPr/>
    </dgm:pt>
    <dgm:pt modelId="{0EEE45B3-94F7-4800-B229-E78457ED086F}" type="pres">
      <dgm:prSet presAssocID="{E6206641-08BC-45D9-80F4-0B2EFE90C4F3}" presName="node" presStyleLbl="node1" presStyleIdx="2" presStyleCnt="4">
        <dgm:presLayoutVars>
          <dgm:bulletEnabled val="1"/>
        </dgm:presLayoutVars>
      </dgm:prSet>
      <dgm:spPr/>
    </dgm:pt>
    <dgm:pt modelId="{D2DA6915-CFC0-441E-B197-E35FFF12764B}" type="pres">
      <dgm:prSet presAssocID="{38B34D63-C068-4D9D-94FF-ED474142D945}" presName="sibTrans" presStyleCnt="0"/>
      <dgm:spPr/>
    </dgm:pt>
    <dgm:pt modelId="{0BA5EF72-4B12-43FC-B372-4AAB87C07782}" type="pres">
      <dgm:prSet presAssocID="{FE049B9D-C13F-482C-A65D-711F5C9518CB}" presName="node" presStyleLbl="node1" presStyleIdx="3" presStyleCnt="4">
        <dgm:presLayoutVars>
          <dgm:bulletEnabled val="1"/>
        </dgm:presLayoutVars>
      </dgm:prSet>
      <dgm:spPr/>
    </dgm:pt>
  </dgm:ptLst>
  <dgm:cxnLst>
    <dgm:cxn modelId="{92F17B0E-F631-4064-BC41-76F776126A1B}" type="presOf" srcId="{DBEFAD09-4E3B-4ECE-B0C3-B2C09ED61EF7}" destId="{E6F60327-58FF-4BF4-80C2-88160BF61FAF}" srcOrd="0" destOrd="1" presId="urn:microsoft.com/office/officeart/2005/8/layout/default"/>
    <dgm:cxn modelId="{68268F0F-BC05-4360-A11F-33F80F0E35E6}" type="presOf" srcId="{87A0228D-4B8B-47AA-A152-2E273B6321F0}" destId="{E6F60327-58FF-4BF4-80C2-88160BF61FAF}" srcOrd="0" destOrd="2" presId="urn:microsoft.com/office/officeart/2005/8/layout/default"/>
    <dgm:cxn modelId="{F54B421C-CA30-4E14-9D29-FE72FBB15B1C}" srcId="{AC1A15AF-5010-4B6F-92D5-310DB1772664}" destId="{C573E2D8-7630-46B0-BAAD-48D376E896B6}" srcOrd="0" destOrd="0" parTransId="{D2B112DB-CB4D-467C-9B04-BB8DC16B8767}" sibTransId="{F9FB0A64-ECA1-414F-A6F0-83F398A7E8AA}"/>
    <dgm:cxn modelId="{EF31531D-8087-4462-A60D-2090656B993D}" srcId="{5CCDB925-11AB-4882-B016-33BBE70E822D}" destId="{87A0228D-4B8B-47AA-A152-2E273B6321F0}" srcOrd="1" destOrd="0" parTransId="{EBAF3F44-BC7E-4019-BBCD-3153943E72D2}" sibTransId="{DEE803AF-23A6-4789-9429-FBD85F333F19}"/>
    <dgm:cxn modelId="{E360951D-0A75-46AE-B578-08B71A258F87}" srcId="{FE049B9D-C13F-482C-A65D-711F5C9518CB}" destId="{AC6F7EA5-3ABF-4D58-AB5E-2880AB6696F6}" srcOrd="0" destOrd="0" parTransId="{BB10534F-3D13-44A8-8B32-4DE912A1EED1}" sibTransId="{11208CB6-385B-4DD6-89D9-75A43009B84E}"/>
    <dgm:cxn modelId="{2884153E-107D-490D-80DB-50019E343714}" srcId="{5CCDB925-11AB-4882-B016-33BBE70E822D}" destId="{DBEFAD09-4E3B-4ECE-B0C3-B2C09ED61EF7}" srcOrd="0" destOrd="0" parTransId="{F0B704F7-0652-46AA-9571-D6DDD31E968B}" sibTransId="{B2F23C0C-D9DD-40F4-84BD-54562ECD70AF}"/>
    <dgm:cxn modelId="{DE4DDE57-0198-4BAA-AFF6-4DD1B61C7430}" type="presOf" srcId="{5CCDB925-11AB-4882-B016-33BBE70E822D}" destId="{E6F60327-58FF-4BF4-80C2-88160BF61FAF}" srcOrd="0" destOrd="0" presId="urn:microsoft.com/office/officeart/2005/8/layout/default"/>
    <dgm:cxn modelId="{E05F895E-4812-4095-B49A-A340771FA2F4}" type="presOf" srcId="{CDAC1A74-B347-48A4-919D-199897ADA6A4}" destId="{0EEE45B3-94F7-4800-B229-E78457ED086F}" srcOrd="0" destOrd="1" presId="urn:microsoft.com/office/officeart/2005/8/layout/default"/>
    <dgm:cxn modelId="{60A34363-4557-417D-8710-BC6FDC0EC907}" type="presOf" srcId="{AC6F7EA5-3ABF-4D58-AB5E-2880AB6696F6}" destId="{0BA5EF72-4B12-43FC-B372-4AAB87C07782}" srcOrd="0" destOrd="1" presId="urn:microsoft.com/office/officeart/2005/8/layout/default"/>
    <dgm:cxn modelId="{E78DA963-6D10-4E30-88F3-11D729D922B1}" srcId="{3E84C931-CABD-4440-91F8-FCC4D7BE0849}" destId="{E6206641-08BC-45D9-80F4-0B2EFE90C4F3}" srcOrd="2" destOrd="0" parTransId="{439144B7-F822-455D-B827-73DCDCDD9EC3}" sibTransId="{38B34D63-C068-4D9D-94FF-ED474142D945}"/>
    <dgm:cxn modelId="{558A048A-DE17-4676-9BCE-3AC6E7209CD7}" srcId="{E6206641-08BC-45D9-80F4-0B2EFE90C4F3}" destId="{DA06010E-4676-4053-A344-3E018E31C899}" srcOrd="1" destOrd="0" parTransId="{78E940EC-10F3-40A9-BBE1-97DC6EA64A2B}" sibTransId="{9BF3CFEC-DAB0-4C67-A409-02EE12E4D920}"/>
    <dgm:cxn modelId="{BA5A4697-C5F6-4F4D-895C-8642A7B03A83}" srcId="{3E84C931-CABD-4440-91F8-FCC4D7BE0849}" destId="{AC1A15AF-5010-4B6F-92D5-310DB1772664}" srcOrd="0" destOrd="0" parTransId="{682A47C0-9BB5-402C-A03E-35E702E324FD}" sibTransId="{308C7D3C-A2CF-4E2D-9261-61CA3D1BCD6D}"/>
    <dgm:cxn modelId="{B42A1498-7C76-418D-9AA0-C1D690BC39BC}" type="presOf" srcId="{C573E2D8-7630-46B0-BAAD-48D376E896B6}" destId="{2D4E89BC-BB6F-433E-968E-7F5CB02CF109}" srcOrd="0" destOrd="1" presId="urn:microsoft.com/office/officeart/2005/8/layout/default"/>
    <dgm:cxn modelId="{00894AB0-A008-4EBB-8F14-6B6D7A1EF39F}" type="presOf" srcId="{E6206641-08BC-45D9-80F4-0B2EFE90C4F3}" destId="{0EEE45B3-94F7-4800-B229-E78457ED086F}" srcOrd="0" destOrd="0" presId="urn:microsoft.com/office/officeart/2005/8/layout/default"/>
    <dgm:cxn modelId="{E02AD1B7-FABB-488E-BA15-FEDC73F06965}" type="presOf" srcId="{DA06010E-4676-4053-A344-3E018E31C899}" destId="{0EEE45B3-94F7-4800-B229-E78457ED086F}" srcOrd="0" destOrd="2" presId="urn:microsoft.com/office/officeart/2005/8/layout/default"/>
    <dgm:cxn modelId="{3CD527DE-2217-4976-8FC3-78691D7F5573}" type="presOf" srcId="{3E84C931-CABD-4440-91F8-FCC4D7BE0849}" destId="{54769E47-941D-4743-A375-291840A3581C}" srcOrd="0" destOrd="0" presId="urn:microsoft.com/office/officeart/2005/8/layout/default"/>
    <dgm:cxn modelId="{DE79A9E2-3454-4343-98EA-FF2591DE3A30}" srcId="{3E84C931-CABD-4440-91F8-FCC4D7BE0849}" destId="{FE049B9D-C13F-482C-A65D-711F5C9518CB}" srcOrd="3" destOrd="0" parTransId="{FA0DDE43-6DAB-4A69-8623-520327580030}" sibTransId="{40297AC4-3FFE-4386-BFF5-8E60A7A2D9E8}"/>
    <dgm:cxn modelId="{970D09E5-ACF8-4BAC-AFC0-69DE16EE6A3A}" type="presOf" srcId="{AC1A15AF-5010-4B6F-92D5-310DB1772664}" destId="{2D4E89BC-BB6F-433E-968E-7F5CB02CF109}" srcOrd="0" destOrd="0" presId="urn:microsoft.com/office/officeart/2005/8/layout/default"/>
    <dgm:cxn modelId="{03933FF8-39E7-4950-B63B-ABF533FD5005}" srcId="{3E84C931-CABD-4440-91F8-FCC4D7BE0849}" destId="{5CCDB925-11AB-4882-B016-33BBE70E822D}" srcOrd="1" destOrd="0" parTransId="{74FB9938-45E9-4DFC-BFA2-9D91DDB0711E}" sibTransId="{FDDC786C-FC10-4A75-8C54-5C5BE50D3434}"/>
    <dgm:cxn modelId="{C45D35F9-6F3F-4F9F-A163-BE8F68CBF170}" type="presOf" srcId="{FE049B9D-C13F-482C-A65D-711F5C9518CB}" destId="{0BA5EF72-4B12-43FC-B372-4AAB87C07782}" srcOrd="0" destOrd="0" presId="urn:microsoft.com/office/officeart/2005/8/layout/default"/>
    <dgm:cxn modelId="{A5D15DFB-9FFE-41C2-8592-EA67A3167AB4}" srcId="{E6206641-08BC-45D9-80F4-0B2EFE90C4F3}" destId="{CDAC1A74-B347-48A4-919D-199897ADA6A4}" srcOrd="0" destOrd="0" parTransId="{AF7D3BBF-2823-43DC-9CBE-65AEBBD5A99C}" sibTransId="{074D6606-0000-418F-A6BF-33136F819A64}"/>
    <dgm:cxn modelId="{803C443D-E0B1-45CB-82F9-7FF4BAF47D21}" type="presParOf" srcId="{54769E47-941D-4743-A375-291840A3581C}" destId="{2D4E89BC-BB6F-433E-968E-7F5CB02CF109}" srcOrd="0" destOrd="0" presId="urn:microsoft.com/office/officeart/2005/8/layout/default"/>
    <dgm:cxn modelId="{6C6D4B58-84ED-4FBC-AE65-4B5C6A6B88BB}" type="presParOf" srcId="{54769E47-941D-4743-A375-291840A3581C}" destId="{D2A646FE-48C4-4DF0-A4A2-9C79197CCB3D}" srcOrd="1" destOrd="0" presId="urn:microsoft.com/office/officeart/2005/8/layout/default"/>
    <dgm:cxn modelId="{6DB36ABD-CB3D-4325-A21E-126F9EEE9DB0}" type="presParOf" srcId="{54769E47-941D-4743-A375-291840A3581C}" destId="{E6F60327-58FF-4BF4-80C2-88160BF61FAF}" srcOrd="2" destOrd="0" presId="urn:microsoft.com/office/officeart/2005/8/layout/default"/>
    <dgm:cxn modelId="{0AD3BD56-80B1-4871-8FD3-2DE663E3BA3C}" type="presParOf" srcId="{54769E47-941D-4743-A375-291840A3581C}" destId="{47EA7C58-E2C0-4163-A2F2-C97FA2A5C804}" srcOrd="3" destOrd="0" presId="urn:microsoft.com/office/officeart/2005/8/layout/default"/>
    <dgm:cxn modelId="{174E7CB5-C18D-4CC9-ADA3-DC4C87E7EDC9}" type="presParOf" srcId="{54769E47-941D-4743-A375-291840A3581C}" destId="{0EEE45B3-94F7-4800-B229-E78457ED086F}" srcOrd="4" destOrd="0" presId="urn:microsoft.com/office/officeart/2005/8/layout/default"/>
    <dgm:cxn modelId="{7E8610C9-6894-4510-BD19-C8E7807B23D3}" type="presParOf" srcId="{54769E47-941D-4743-A375-291840A3581C}" destId="{D2DA6915-CFC0-441E-B197-E35FFF12764B}" srcOrd="5" destOrd="0" presId="urn:microsoft.com/office/officeart/2005/8/layout/default"/>
    <dgm:cxn modelId="{5D2948A9-C2BF-4D01-8C96-5A7E3CF3DC65}" type="presParOf" srcId="{54769E47-941D-4743-A375-291840A3581C}" destId="{0BA5EF72-4B12-43FC-B372-4AAB87C0778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6F5BA0-5894-4672-9DCE-C34761E3C017}" type="doc">
      <dgm:prSet loTypeId="urn:microsoft.com/office/officeart/2008/layout/LinedList" loCatId="list" qsTypeId="urn:microsoft.com/office/officeart/2005/8/quickstyle/simple1" qsCatId="simple" csTypeId="urn:microsoft.com/office/officeart/2005/8/colors/accent0_1" csCatId="mainScheme"/>
      <dgm:spPr/>
      <dgm:t>
        <a:bodyPr/>
        <a:lstStyle/>
        <a:p>
          <a:endParaRPr lang="en-US"/>
        </a:p>
      </dgm:t>
    </dgm:pt>
    <dgm:pt modelId="{9B85D035-F896-4F63-B8E2-2DF1E9EB7A7F}">
      <dgm:prSet/>
      <dgm:spPr/>
      <dgm:t>
        <a:bodyPr/>
        <a:lstStyle/>
        <a:p>
          <a:pPr rtl="0"/>
          <a:r>
            <a:rPr lang="en-US" dirty="0"/>
            <a:t>What Isaac Can Do Alone</a:t>
          </a:r>
        </a:p>
      </dgm:t>
    </dgm:pt>
    <dgm:pt modelId="{2711A76A-8E8F-46A3-BB6F-2159A46779A7}" type="parTrans" cxnId="{97F350A3-DF23-42AA-828B-F57EE20E9E76}">
      <dgm:prSet/>
      <dgm:spPr/>
      <dgm:t>
        <a:bodyPr/>
        <a:lstStyle/>
        <a:p>
          <a:endParaRPr lang="en-US"/>
        </a:p>
      </dgm:t>
    </dgm:pt>
    <dgm:pt modelId="{785CD209-B236-43C7-83A3-A15EA1F7C789}" type="sibTrans" cxnId="{97F350A3-DF23-42AA-828B-F57EE20E9E76}">
      <dgm:prSet/>
      <dgm:spPr/>
      <dgm:t>
        <a:bodyPr/>
        <a:lstStyle/>
        <a:p>
          <a:endParaRPr lang="en-US"/>
        </a:p>
      </dgm:t>
    </dgm:pt>
    <dgm:pt modelId="{BE5351CE-F2AD-4CD2-B6AE-D70CEC88D67A}">
      <dgm:prSet/>
      <dgm:spPr/>
      <dgm:t>
        <a:bodyPr/>
        <a:lstStyle/>
        <a:p>
          <a:pPr rtl="0"/>
          <a:r>
            <a:rPr lang="en-US"/>
            <a:t>Observe other children</a:t>
          </a:r>
        </a:p>
      </dgm:t>
    </dgm:pt>
    <dgm:pt modelId="{D36B7CC0-F20B-48FE-843A-B3C6B3D11ECD}" type="parTrans" cxnId="{B7FE921B-B635-4F20-95E7-2F06F65724B0}">
      <dgm:prSet/>
      <dgm:spPr/>
      <dgm:t>
        <a:bodyPr/>
        <a:lstStyle/>
        <a:p>
          <a:endParaRPr lang="en-US"/>
        </a:p>
      </dgm:t>
    </dgm:pt>
    <dgm:pt modelId="{034B818E-7396-4CED-AEF3-CF598FCAB599}" type="sibTrans" cxnId="{B7FE921B-B635-4F20-95E7-2F06F65724B0}">
      <dgm:prSet/>
      <dgm:spPr/>
      <dgm:t>
        <a:bodyPr/>
        <a:lstStyle/>
        <a:p>
          <a:endParaRPr lang="en-US"/>
        </a:p>
      </dgm:t>
    </dgm:pt>
    <dgm:pt modelId="{445C6D25-6669-46A2-AA8B-F09C5275088C}">
      <dgm:prSet/>
      <dgm:spPr/>
      <dgm:t>
        <a:bodyPr/>
        <a:lstStyle/>
        <a:p>
          <a:pPr rtl="0"/>
          <a:r>
            <a:rPr lang="en-US"/>
            <a:t>Basic communication</a:t>
          </a:r>
        </a:p>
      </dgm:t>
    </dgm:pt>
    <dgm:pt modelId="{1945F37F-E037-4812-9635-60A28668E3B1}" type="parTrans" cxnId="{769FA92B-60A6-474A-859C-7D0927269DD2}">
      <dgm:prSet/>
      <dgm:spPr/>
      <dgm:t>
        <a:bodyPr/>
        <a:lstStyle/>
        <a:p>
          <a:endParaRPr lang="en-US"/>
        </a:p>
      </dgm:t>
    </dgm:pt>
    <dgm:pt modelId="{6C653F58-2EA3-4DD0-AEBC-A5C14B324327}" type="sibTrans" cxnId="{769FA92B-60A6-474A-859C-7D0927269DD2}">
      <dgm:prSet/>
      <dgm:spPr/>
      <dgm:t>
        <a:bodyPr/>
        <a:lstStyle/>
        <a:p>
          <a:endParaRPr lang="en-US"/>
        </a:p>
      </dgm:t>
    </dgm:pt>
    <dgm:pt modelId="{65758D85-B1CE-4E5F-A10F-EA55614383AC}">
      <dgm:prSet/>
      <dgm:spPr/>
      <dgm:t>
        <a:bodyPr/>
        <a:lstStyle/>
        <a:p>
          <a:pPr rtl="0"/>
          <a:r>
            <a:rPr lang="en-US"/>
            <a:t>Simple individual play</a:t>
          </a:r>
        </a:p>
      </dgm:t>
    </dgm:pt>
    <dgm:pt modelId="{3466F276-FDD5-4EE9-BFB5-FBA26DC5772E}" type="parTrans" cxnId="{E6E936C4-E650-4A3E-9703-03A88F54119E}">
      <dgm:prSet/>
      <dgm:spPr/>
      <dgm:t>
        <a:bodyPr/>
        <a:lstStyle/>
        <a:p>
          <a:endParaRPr lang="en-US"/>
        </a:p>
      </dgm:t>
    </dgm:pt>
    <dgm:pt modelId="{2F8D877B-005A-480A-86C6-D7EA5BB1B146}" type="sibTrans" cxnId="{E6E936C4-E650-4A3E-9703-03A88F54119E}">
      <dgm:prSet/>
      <dgm:spPr/>
      <dgm:t>
        <a:bodyPr/>
        <a:lstStyle/>
        <a:p>
          <a:endParaRPr lang="en-US"/>
        </a:p>
      </dgm:t>
    </dgm:pt>
    <dgm:pt modelId="{C0669ACC-6DF4-4A4C-AF53-328695070863}">
      <dgm:prSet custT="1"/>
      <dgm:spPr/>
      <dgm:t>
        <a:bodyPr/>
        <a:lstStyle/>
        <a:p>
          <a:pPr rtl="0"/>
          <a:r>
            <a:rPr lang="en-US" sz="1100" dirty="0"/>
            <a:t>Zone of Proximal (Development With Support)</a:t>
          </a:r>
        </a:p>
      </dgm:t>
    </dgm:pt>
    <dgm:pt modelId="{93DE73F0-E6BF-4BC4-95DA-ACBC98BCC58B}" type="parTrans" cxnId="{03F825DD-F351-4B90-88C8-7DB3812826EC}">
      <dgm:prSet/>
      <dgm:spPr/>
      <dgm:t>
        <a:bodyPr/>
        <a:lstStyle/>
        <a:p>
          <a:endParaRPr lang="en-US"/>
        </a:p>
      </dgm:t>
    </dgm:pt>
    <dgm:pt modelId="{DA18863C-4A43-48A4-A49D-1665748D1F9B}" type="sibTrans" cxnId="{03F825DD-F351-4B90-88C8-7DB3812826EC}">
      <dgm:prSet/>
      <dgm:spPr/>
      <dgm:t>
        <a:bodyPr/>
        <a:lstStyle/>
        <a:p>
          <a:endParaRPr lang="en-US"/>
        </a:p>
      </dgm:t>
    </dgm:pt>
    <dgm:pt modelId="{FBADC4B8-5B9C-433E-B74B-B6DFEFB5C944}">
      <dgm:prSet/>
      <dgm:spPr/>
      <dgm:t>
        <a:bodyPr/>
        <a:lstStyle/>
        <a:p>
          <a:pPr rtl="0"/>
          <a:r>
            <a:rPr lang="en-US"/>
            <a:t>Guided group play</a:t>
          </a:r>
        </a:p>
      </dgm:t>
    </dgm:pt>
    <dgm:pt modelId="{B71BD930-A90D-4E68-9DF7-CFC0199724E7}" type="parTrans" cxnId="{5114CCCC-0C90-4FA3-936E-33D9D1BEFF27}">
      <dgm:prSet/>
      <dgm:spPr/>
      <dgm:t>
        <a:bodyPr/>
        <a:lstStyle/>
        <a:p>
          <a:endParaRPr lang="en-US"/>
        </a:p>
      </dgm:t>
    </dgm:pt>
    <dgm:pt modelId="{1B65E39B-3884-40C9-B5B5-C96B7993D362}" type="sibTrans" cxnId="{5114CCCC-0C90-4FA3-936E-33D9D1BEFF27}">
      <dgm:prSet/>
      <dgm:spPr/>
      <dgm:t>
        <a:bodyPr/>
        <a:lstStyle/>
        <a:p>
          <a:endParaRPr lang="en-US"/>
        </a:p>
      </dgm:t>
    </dgm:pt>
    <dgm:pt modelId="{BC52CCCE-8A93-4B5E-8BB9-7525B0C6AEDC}">
      <dgm:prSet/>
      <dgm:spPr/>
      <dgm:t>
        <a:bodyPr/>
        <a:lstStyle/>
        <a:p>
          <a:pPr rtl="0"/>
          <a:r>
            <a:rPr lang="en-US" dirty="0"/>
            <a:t>Language activities</a:t>
          </a:r>
        </a:p>
      </dgm:t>
    </dgm:pt>
    <dgm:pt modelId="{CCA4B104-4A20-4613-9FFD-49F29B720FCC}" type="parTrans" cxnId="{7B2E7D41-BD54-4540-9FBC-7FE14499AB1F}">
      <dgm:prSet/>
      <dgm:spPr/>
      <dgm:t>
        <a:bodyPr/>
        <a:lstStyle/>
        <a:p>
          <a:endParaRPr lang="en-US"/>
        </a:p>
      </dgm:t>
    </dgm:pt>
    <dgm:pt modelId="{8F35AE11-3595-4FFE-B654-D3E16FDFB127}" type="sibTrans" cxnId="{7B2E7D41-BD54-4540-9FBC-7FE14499AB1F}">
      <dgm:prSet/>
      <dgm:spPr/>
      <dgm:t>
        <a:bodyPr/>
        <a:lstStyle/>
        <a:p>
          <a:endParaRPr lang="en-US"/>
        </a:p>
      </dgm:t>
    </dgm:pt>
    <dgm:pt modelId="{5D8F5C80-C39B-44F7-B45E-1F583EF5E808}">
      <dgm:prSet/>
      <dgm:spPr/>
      <dgm:t>
        <a:bodyPr/>
        <a:lstStyle/>
        <a:p>
          <a:pPr rtl="0"/>
          <a:r>
            <a:rPr lang="en-US"/>
            <a:t>Confidence building</a:t>
          </a:r>
        </a:p>
      </dgm:t>
    </dgm:pt>
    <dgm:pt modelId="{0CE28F22-A733-43AE-87A3-E410B94DB4E1}" type="parTrans" cxnId="{68A09F9D-6D1C-4902-9CF1-E248F5417EFC}">
      <dgm:prSet/>
      <dgm:spPr/>
      <dgm:t>
        <a:bodyPr/>
        <a:lstStyle/>
        <a:p>
          <a:endParaRPr lang="en-US"/>
        </a:p>
      </dgm:t>
    </dgm:pt>
    <dgm:pt modelId="{E7CD8D8A-119B-4344-A6C2-1AF5FDDD3D8B}" type="sibTrans" cxnId="{68A09F9D-6D1C-4902-9CF1-E248F5417EFC}">
      <dgm:prSet/>
      <dgm:spPr/>
      <dgm:t>
        <a:bodyPr/>
        <a:lstStyle/>
        <a:p>
          <a:endParaRPr lang="en-US"/>
        </a:p>
      </dgm:t>
    </dgm:pt>
    <dgm:pt modelId="{51F0C2D2-402D-4C8C-AF42-9B002B75BC39}">
      <dgm:prSet/>
      <dgm:spPr/>
      <dgm:t>
        <a:bodyPr/>
        <a:lstStyle/>
        <a:p>
          <a:pPr rtl="0"/>
          <a:r>
            <a:rPr lang="en-US" dirty="0"/>
            <a:t>Peer interaction</a:t>
          </a:r>
        </a:p>
      </dgm:t>
    </dgm:pt>
    <dgm:pt modelId="{23A85108-F499-4CF2-A650-59E6249EEA8A}" type="parTrans" cxnId="{181351E3-0BB0-4516-B6AC-A420F886317D}">
      <dgm:prSet/>
      <dgm:spPr/>
      <dgm:t>
        <a:bodyPr/>
        <a:lstStyle/>
        <a:p>
          <a:endParaRPr lang="en-US"/>
        </a:p>
      </dgm:t>
    </dgm:pt>
    <dgm:pt modelId="{16DD1DF0-9440-4FFF-BCAB-060AA6FC9F21}" type="sibTrans" cxnId="{181351E3-0BB0-4516-B6AC-A420F886317D}">
      <dgm:prSet/>
      <dgm:spPr/>
      <dgm:t>
        <a:bodyPr/>
        <a:lstStyle/>
        <a:p>
          <a:endParaRPr lang="en-US"/>
        </a:p>
      </dgm:t>
    </dgm:pt>
    <dgm:pt modelId="{5E48CB73-DEA3-4820-A76D-CF54FFFBFF5E}">
      <dgm:prSet custT="1"/>
      <dgm:spPr/>
      <dgm:t>
        <a:bodyPr/>
        <a:lstStyle/>
        <a:p>
          <a:pPr rtl="0"/>
          <a:r>
            <a:rPr lang="en-US" sz="1100" dirty="0"/>
            <a:t>What Isaac Can Achieve Independently Later</a:t>
          </a:r>
        </a:p>
      </dgm:t>
    </dgm:pt>
    <dgm:pt modelId="{5C4B1CFF-3ECB-4F85-9379-8DD195582982}" type="parTrans" cxnId="{F4F7B93C-0B41-426C-849A-1836A80B8719}">
      <dgm:prSet/>
      <dgm:spPr/>
      <dgm:t>
        <a:bodyPr/>
        <a:lstStyle/>
        <a:p>
          <a:endParaRPr lang="en-US"/>
        </a:p>
      </dgm:t>
    </dgm:pt>
    <dgm:pt modelId="{7C7E5217-B257-4F1B-8FF0-899E2D875C91}" type="sibTrans" cxnId="{F4F7B93C-0B41-426C-849A-1836A80B8719}">
      <dgm:prSet/>
      <dgm:spPr/>
      <dgm:t>
        <a:bodyPr/>
        <a:lstStyle/>
        <a:p>
          <a:endParaRPr lang="en-US"/>
        </a:p>
      </dgm:t>
    </dgm:pt>
    <dgm:pt modelId="{83DBC187-4D31-46BF-9180-4FFEFC8F6701}">
      <dgm:prSet/>
      <dgm:spPr/>
      <dgm:t>
        <a:bodyPr/>
        <a:lstStyle/>
        <a:p>
          <a:pPr rtl="0"/>
          <a:r>
            <a:rPr lang="en-US"/>
            <a:t>Join group activities</a:t>
          </a:r>
        </a:p>
      </dgm:t>
    </dgm:pt>
    <dgm:pt modelId="{CB4B880E-3641-4CB7-A5C0-1D5658268781}" type="parTrans" cxnId="{B65134CB-DC27-4ADB-B448-9C086A81DAE8}">
      <dgm:prSet/>
      <dgm:spPr/>
      <dgm:t>
        <a:bodyPr/>
        <a:lstStyle/>
        <a:p>
          <a:endParaRPr lang="en-US"/>
        </a:p>
      </dgm:t>
    </dgm:pt>
    <dgm:pt modelId="{879CE835-55EC-4BD6-A66B-17A00CA62341}" type="sibTrans" cxnId="{B65134CB-DC27-4ADB-B448-9C086A81DAE8}">
      <dgm:prSet/>
      <dgm:spPr/>
      <dgm:t>
        <a:bodyPr/>
        <a:lstStyle/>
        <a:p>
          <a:endParaRPr lang="en-US"/>
        </a:p>
      </dgm:t>
    </dgm:pt>
    <dgm:pt modelId="{22EB0114-7346-4BFE-BFD5-EABDD30E5501}">
      <dgm:prSet/>
      <dgm:spPr/>
      <dgm:t>
        <a:bodyPr/>
        <a:lstStyle/>
        <a:p>
          <a:pPr rtl="0"/>
          <a:r>
            <a:rPr lang="en-US" dirty="0"/>
            <a:t>Improved language</a:t>
          </a:r>
        </a:p>
      </dgm:t>
    </dgm:pt>
    <dgm:pt modelId="{E3DB9A30-BACA-4B8F-8944-84C35C16DB93}" type="parTrans" cxnId="{089765FD-FC02-4A97-8AEA-4E276F2DC13B}">
      <dgm:prSet/>
      <dgm:spPr/>
      <dgm:t>
        <a:bodyPr/>
        <a:lstStyle/>
        <a:p>
          <a:endParaRPr lang="en-US"/>
        </a:p>
      </dgm:t>
    </dgm:pt>
    <dgm:pt modelId="{D32139AF-72EA-4D27-B788-F79697E1D3E7}" type="sibTrans" cxnId="{089765FD-FC02-4A97-8AEA-4E276F2DC13B}">
      <dgm:prSet/>
      <dgm:spPr/>
      <dgm:t>
        <a:bodyPr/>
        <a:lstStyle/>
        <a:p>
          <a:endParaRPr lang="en-US"/>
        </a:p>
      </dgm:t>
    </dgm:pt>
    <dgm:pt modelId="{8A8EF516-59F7-4B0F-8227-554D6E2C6C2B}">
      <dgm:prSet/>
      <dgm:spPr/>
      <dgm:t>
        <a:bodyPr/>
        <a:lstStyle/>
        <a:p>
          <a:pPr rtl="0"/>
          <a:r>
            <a:rPr lang="en-US"/>
            <a:t>Independent play</a:t>
          </a:r>
        </a:p>
      </dgm:t>
    </dgm:pt>
    <dgm:pt modelId="{F5C88AD2-55A4-4389-8362-35DC5AFA26E7}" type="parTrans" cxnId="{E783065B-70C3-4F1B-9EEE-D1585A8BB9A9}">
      <dgm:prSet/>
      <dgm:spPr/>
      <dgm:t>
        <a:bodyPr/>
        <a:lstStyle/>
        <a:p>
          <a:endParaRPr lang="en-US"/>
        </a:p>
      </dgm:t>
    </dgm:pt>
    <dgm:pt modelId="{4EC1C039-B121-491A-A870-AEB9FC2D1C00}" type="sibTrans" cxnId="{E783065B-70C3-4F1B-9EEE-D1585A8BB9A9}">
      <dgm:prSet/>
      <dgm:spPr/>
      <dgm:t>
        <a:bodyPr/>
        <a:lstStyle/>
        <a:p>
          <a:endParaRPr lang="en-US"/>
        </a:p>
      </dgm:t>
    </dgm:pt>
    <dgm:pt modelId="{3C8564E3-C0E9-4A4C-8479-041DD01873ED}">
      <dgm:prSet/>
      <dgm:spPr/>
      <dgm:t>
        <a:bodyPr/>
        <a:lstStyle/>
        <a:p>
          <a:pPr rtl="0"/>
          <a:r>
            <a:rPr lang="en-US"/>
            <a:t>Better social skills</a:t>
          </a:r>
        </a:p>
      </dgm:t>
    </dgm:pt>
    <dgm:pt modelId="{6F2CDB80-75DB-463D-95BF-66B5859C2540}" type="parTrans" cxnId="{D95B2043-6E48-437D-B273-5AE7E0420B05}">
      <dgm:prSet/>
      <dgm:spPr/>
      <dgm:t>
        <a:bodyPr/>
        <a:lstStyle/>
        <a:p>
          <a:endParaRPr lang="en-US"/>
        </a:p>
      </dgm:t>
    </dgm:pt>
    <dgm:pt modelId="{F8CFCBC1-6DB2-4B84-9F58-58702002324E}" type="sibTrans" cxnId="{D95B2043-6E48-437D-B273-5AE7E0420B05}">
      <dgm:prSet/>
      <dgm:spPr/>
      <dgm:t>
        <a:bodyPr/>
        <a:lstStyle/>
        <a:p>
          <a:endParaRPr lang="en-US"/>
        </a:p>
      </dgm:t>
    </dgm:pt>
    <dgm:pt modelId="{112B0734-8888-476D-882E-C50E0832E5F7}" type="pres">
      <dgm:prSet presAssocID="{956F5BA0-5894-4672-9DCE-C34761E3C017}" presName="vert0" presStyleCnt="0">
        <dgm:presLayoutVars>
          <dgm:dir/>
          <dgm:animOne val="branch"/>
          <dgm:animLvl val="lvl"/>
        </dgm:presLayoutVars>
      </dgm:prSet>
      <dgm:spPr/>
    </dgm:pt>
    <dgm:pt modelId="{3E0D0E10-F2CC-4638-A908-BB32EE31D027}" type="pres">
      <dgm:prSet presAssocID="{9B85D035-F896-4F63-B8E2-2DF1E9EB7A7F}" presName="thickLine" presStyleLbl="alignNode1" presStyleIdx="0" presStyleCnt="3"/>
      <dgm:spPr/>
    </dgm:pt>
    <dgm:pt modelId="{50F8E9FA-C2BF-4421-AB69-90F2DA67D8E9}" type="pres">
      <dgm:prSet presAssocID="{9B85D035-F896-4F63-B8E2-2DF1E9EB7A7F}" presName="horz1" presStyleCnt="0"/>
      <dgm:spPr/>
    </dgm:pt>
    <dgm:pt modelId="{F0049EB5-0B68-435E-8959-6AC1ACF3BB8B}" type="pres">
      <dgm:prSet presAssocID="{9B85D035-F896-4F63-B8E2-2DF1E9EB7A7F}" presName="tx1" presStyleLbl="revTx" presStyleIdx="0" presStyleCnt="14"/>
      <dgm:spPr/>
    </dgm:pt>
    <dgm:pt modelId="{BC51930B-947A-41C4-B0A9-C47F5F0887F9}" type="pres">
      <dgm:prSet presAssocID="{9B85D035-F896-4F63-B8E2-2DF1E9EB7A7F}" presName="vert1" presStyleCnt="0"/>
      <dgm:spPr/>
    </dgm:pt>
    <dgm:pt modelId="{E9EB684A-FAAB-42C0-A023-B22806CACB35}" type="pres">
      <dgm:prSet presAssocID="{BE5351CE-F2AD-4CD2-B6AE-D70CEC88D67A}" presName="vertSpace2a" presStyleCnt="0"/>
      <dgm:spPr/>
    </dgm:pt>
    <dgm:pt modelId="{A2DF6DFE-7F9F-4B97-8D75-800343969047}" type="pres">
      <dgm:prSet presAssocID="{BE5351CE-F2AD-4CD2-B6AE-D70CEC88D67A}" presName="horz2" presStyleCnt="0"/>
      <dgm:spPr/>
    </dgm:pt>
    <dgm:pt modelId="{05B7B410-D8D0-48A7-92D9-A1A01F0AE33D}" type="pres">
      <dgm:prSet presAssocID="{BE5351CE-F2AD-4CD2-B6AE-D70CEC88D67A}" presName="horzSpace2" presStyleCnt="0"/>
      <dgm:spPr/>
    </dgm:pt>
    <dgm:pt modelId="{0D873D0F-79FF-44EA-8892-419E86E842E6}" type="pres">
      <dgm:prSet presAssocID="{BE5351CE-F2AD-4CD2-B6AE-D70CEC88D67A}" presName="tx2" presStyleLbl="revTx" presStyleIdx="1" presStyleCnt="14"/>
      <dgm:spPr/>
    </dgm:pt>
    <dgm:pt modelId="{56CA76DA-3865-4A83-B3B6-C2535349BE57}" type="pres">
      <dgm:prSet presAssocID="{BE5351CE-F2AD-4CD2-B6AE-D70CEC88D67A}" presName="vert2" presStyleCnt="0"/>
      <dgm:spPr/>
    </dgm:pt>
    <dgm:pt modelId="{49B32AC8-0015-4AA8-A95C-7A245ACC160E}" type="pres">
      <dgm:prSet presAssocID="{BE5351CE-F2AD-4CD2-B6AE-D70CEC88D67A}" presName="thinLine2b" presStyleLbl="callout" presStyleIdx="0" presStyleCnt="11"/>
      <dgm:spPr/>
    </dgm:pt>
    <dgm:pt modelId="{8F3B123C-8F4D-4537-BDB4-4078435292F1}" type="pres">
      <dgm:prSet presAssocID="{BE5351CE-F2AD-4CD2-B6AE-D70CEC88D67A}" presName="vertSpace2b" presStyleCnt="0"/>
      <dgm:spPr/>
    </dgm:pt>
    <dgm:pt modelId="{2F890FE3-A8C3-4D1F-B20A-D19882D2017B}" type="pres">
      <dgm:prSet presAssocID="{445C6D25-6669-46A2-AA8B-F09C5275088C}" presName="horz2" presStyleCnt="0"/>
      <dgm:spPr/>
    </dgm:pt>
    <dgm:pt modelId="{0AD6C09C-DBFA-4A79-91D4-358126F9EA16}" type="pres">
      <dgm:prSet presAssocID="{445C6D25-6669-46A2-AA8B-F09C5275088C}" presName="horzSpace2" presStyleCnt="0"/>
      <dgm:spPr/>
    </dgm:pt>
    <dgm:pt modelId="{A9C0FB18-4A61-4951-8CD1-7EE146F61AF6}" type="pres">
      <dgm:prSet presAssocID="{445C6D25-6669-46A2-AA8B-F09C5275088C}" presName="tx2" presStyleLbl="revTx" presStyleIdx="2" presStyleCnt="14"/>
      <dgm:spPr/>
    </dgm:pt>
    <dgm:pt modelId="{F1844CCB-1D7F-4E12-8AFA-D2441E7D29BF}" type="pres">
      <dgm:prSet presAssocID="{445C6D25-6669-46A2-AA8B-F09C5275088C}" presName="vert2" presStyleCnt="0"/>
      <dgm:spPr/>
    </dgm:pt>
    <dgm:pt modelId="{89AF658A-347C-42F9-A172-A224CD7E40E1}" type="pres">
      <dgm:prSet presAssocID="{445C6D25-6669-46A2-AA8B-F09C5275088C}" presName="thinLine2b" presStyleLbl="callout" presStyleIdx="1" presStyleCnt="11"/>
      <dgm:spPr/>
    </dgm:pt>
    <dgm:pt modelId="{6C2E5D0A-28CB-4DBF-910A-A995D62A3F3E}" type="pres">
      <dgm:prSet presAssocID="{445C6D25-6669-46A2-AA8B-F09C5275088C}" presName="vertSpace2b" presStyleCnt="0"/>
      <dgm:spPr/>
    </dgm:pt>
    <dgm:pt modelId="{882F7F90-3C6B-4A0F-B486-2C88BF027AA5}" type="pres">
      <dgm:prSet presAssocID="{65758D85-B1CE-4E5F-A10F-EA55614383AC}" presName="horz2" presStyleCnt="0"/>
      <dgm:spPr/>
    </dgm:pt>
    <dgm:pt modelId="{67361BC0-96F4-4ED6-9A65-1F60BAC1BC05}" type="pres">
      <dgm:prSet presAssocID="{65758D85-B1CE-4E5F-A10F-EA55614383AC}" presName="horzSpace2" presStyleCnt="0"/>
      <dgm:spPr/>
    </dgm:pt>
    <dgm:pt modelId="{1EF8841F-DDF9-4017-9839-8B9D333E3F80}" type="pres">
      <dgm:prSet presAssocID="{65758D85-B1CE-4E5F-A10F-EA55614383AC}" presName="tx2" presStyleLbl="revTx" presStyleIdx="3" presStyleCnt="14"/>
      <dgm:spPr/>
    </dgm:pt>
    <dgm:pt modelId="{06D85CBA-2D2C-4D9A-B8F8-68946AEDA526}" type="pres">
      <dgm:prSet presAssocID="{65758D85-B1CE-4E5F-A10F-EA55614383AC}" presName="vert2" presStyleCnt="0"/>
      <dgm:spPr/>
    </dgm:pt>
    <dgm:pt modelId="{445B140E-1380-4DE6-8A93-9FA4A3A0D258}" type="pres">
      <dgm:prSet presAssocID="{65758D85-B1CE-4E5F-A10F-EA55614383AC}" presName="thinLine2b" presStyleLbl="callout" presStyleIdx="2" presStyleCnt="11"/>
      <dgm:spPr/>
    </dgm:pt>
    <dgm:pt modelId="{DF8DE801-78D3-4ABC-B0A6-44D0AF69CB7C}" type="pres">
      <dgm:prSet presAssocID="{65758D85-B1CE-4E5F-A10F-EA55614383AC}" presName="vertSpace2b" presStyleCnt="0"/>
      <dgm:spPr/>
    </dgm:pt>
    <dgm:pt modelId="{BFAF7D1F-B0BC-4D8A-A028-5908D32ECF01}" type="pres">
      <dgm:prSet presAssocID="{C0669ACC-6DF4-4A4C-AF53-328695070863}" presName="thickLine" presStyleLbl="alignNode1" presStyleIdx="1" presStyleCnt="3"/>
      <dgm:spPr/>
    </dgm:pt>
    <dgm:pt modelId="{1F4B0C8C-BF13-43DB-9782-AA41385896F4}" type="pres">
      <dgm:prSet presAssocID="{C0669ACC-6DF4-4A4C-AF53-328695070863}" presName="horz1" presStyleCnt="0"/>
      <dgm:spPr/>
    </dgm:pt>
    <dgm:pt modelId="{42A78942-89BD-4A64-99B6-0CCAD2F8C0D2}" type="pres">
      <dgm:prSet presAssocID="{C0669ACC-6DF4-4A4C-AF53-328695070863}" presName="tx1" presStyleLbl="revTx" presStyleIdx="4" presStyleCnt="14"/>
      <dgm:spPr/>
    </dgm:pt>
    <dgm:pt modelId="{4694E23A-25F4-4A0D-A5B8-72E2E45A79F3}" type="pres">
      <dgm:prSet presAssocID="{C0669ACC-6DF4-4A4C-AF53-328695070863}" presName="vert1" presStyleCnt="0"/>
      <dgm:spPr/>
    </dgm:pt>
    <dgm:pt modelId="{234BD751-A1BE-4ADE-98E5-EB0339919AB3}" type="pres">
      <dgm:prSet presAssocID="{FBADC4B8-5B9C-433E-B74B-B6DFEFB5C944}" presName="vertSpace2a" presStyleCnt="0"/>
      <dgm:spPr/>
    </dgm:pt>
    <dgm:pt modelId="{D9CE380F-2ECB-492E-A00A-19D2B54A048B}" type="pres">
      <dgm:prSet presAssocID="{FBADC4B8-5B9C-433E-B74B-B6DFEFB5C944}" presName="horz2" presStyleCnt="0"/>
      <dgm:spPr/>
    </dgm:pt>
    <dgm:pt modelId="{07AE02DA-4CCC-45E3-87B4-EAAE67DA7344}" type="pres">
      <dgm:prSet presAssocID="{FBADC4B8-5B9C-433E-B74B-B6DFEFB5C944}" presName="horzSpace2" presStyleCnt="0"/>
      <dgm:spPr/>
    </dgm:pt>
    <dgm:pt modelId="{B5715237-1881-476B-9974-4ACCFA335CDF}" type="pres">
      <dgm:prSet presAssocID="{FBADC4B8-5B9C-433E-B74B-B6DFEFB5C944}" presName="tx2" presStyleLbl="revTx" presStyleIdx="5" presStyleCnt="14"/>
      <dgm:spPr/>
    </dgm:pt>
    <dgm:pt modelId="{13353F9A-ABE4-4FFC-9F44-347FCB630A1D}" type="pres">
      <dgm:prSet presAssocID="{FBADC4B8-5B9C-433E-B74B-B6DFEFB5C944}" presName="vert2" presStyleCnt="0"/>
      <dgm:spPr/>
    </dgm:pt>
    <dgm:pt modelId="{3F87007C-8D21-4CE3-B36A-CD8A1B6DBC9B}" type="pres">
      <dgm:prSet presAssocID="{FBADC4B8-5B9C-433E-B74B-B6DFEFB5C944}" presName="thinLine2b" presStyleLbl="callout" presStyleIdx="3" presStyleCnt="11"/>
      <dgm:spPr/>
    </dgm:pt>
    <dgm:pt modelId="{F55468B1-4B9D-4831-B9AD-63A2640F99B5}" type="pres">
      <dgm:prSet presAssocID="{FBADC4B8-5B9C-433E-B74B-B6DFEFB5C944}" presName="vertSpace2b" presStyleCnt="0"/>
      <dgm:spPr/>
    </dgm:pt>
    <dgm:pt modelId="{AC103FD1-59E2-40CE-B428-618ACD7E6481}" type="pres">
      <dgm:prSet presAssocID="{BC52CCCE-8A93-4B5E-8BB9-7525B0C6AEDC}" presName="horz2" presStyleCnt="0"/>
      <dgm:spPr/>
    </dgm:pt>
    <dgm:pt modelId="{CFDB9B81-3E08-4CAC-A233-D3B35CC84536}" type="pres">
      <dgm:prSet presAssocID="{BC52CCCE-8A93-4B5E-8BB9-7525B0C6AEDC}" presName="horzSpace2" presStyleCnt="0"/>
      <dgm:spPr/>
    </dgm:pt>
    <dgm:pt modelId="{F7AA1AF9-3066-48EF-8084-C421F777388F}" type="pres">
      <dgm:prSet presAssocID="{BC52CCCE-8A93-4B5E-8BB9-7525B0C6AEDC}" presName="tx2" presStyleLbl="revTx" presStyleIdx="6" presStyleCnt="14"/>
      <dgm:spPr/>
    </dgm:pt>
    <dgm:pt modelId="{32F8EDA7-AE23-4049-8F10-2056E0B2433C}" type="pres">
      <dgm:prSet presAssocID="{BC52CCCE-8A93-4B5E-8BB9-7525B0C6AEDC}" presName="vert2" presStyleCnt="0"/>
      <dgm:spPr/>
    </dgm:pt>
    <dgm:pt modelId="{4B65738A-BA3F-45D4-ACD3-0B84CCEEBD4B}" type="pres">
      <dgm:prSet presAssocID="{BC52CCCE-8A93-4B5E-8BB9-7525B0C6AEDC}" presName="thinLine2b" presStyleLbl="callout" presStyleIdx="4" presStyleCnt="11"/>
      <dgm:spPr/>
    </dgm:pt>
    <dgm:pt modelId="{E78A7010-CCC4-4A41-BFF5-FF4D219C800E}" type="pres">
      <dgm:prSet presAssocID="{BC52CCCE-8A93-4B5E-8BB9-7525B0C6AEDC}" presName="vertSpace2b" presStyleCnt="0"/>
      <dgm:spPr/>
    </dgm:pt>
    <dgm:pt modelId="{4A344503-71AF-4C10-AB51-8190998FD4D9}" type="pres">
      <dgm:prSet presAssocID="{5D8F5C80-C39B-44F7-B45E-1F583EF5E808}" presName="horz2" presStyleCnt="0"/>
      <dgm:spPr/>
    </dgm:pt>
    <dgm:pt modelId="{241F7D0A-250F-4F59-A0C2-AF159AE0198F}" type="pres">
      <dgm:prSet presAssocID="{5D8F5C80-C39B-44F7-B45E-1F583EF5E808}" presName="horzSpace2" presStyleCnt="0"/>
      <dgm:spPr/>
    </dgm:pt>
    <dgm:pt modelId="{DD75AD9C-40F0-45AF-9AF8-7273B315AC40}" type="pres">
      <dgm:prSet presAssocID="{5D8F5C80-C39B-44F7-B45E-1F583EF5E808}" presName="tx2" presStyleLbl="revTx" presStyleIdx="7" presStyleCnt="14"/>
      <dgm:spPr/>
    </dgm:pt>
    <dgm:pt modelId="{8473A1FE-C231-45FE-9D97-7009B72BF142}" type="pres">
      <dgm:prSet presAssocID="{5D8F5C80-C39B-44F7-B45E-1F583EF5E808}" presName="vert2" presStyleCnt="0"/>
      <dgm:spPr/>
    </dgm:pt>
    <dgm:pt modelId="{D523D589-2E7F-4F12-B026-3958B18E6F60}" type="pres">
      <dgm:prSet presAssocID="{5D8F5C80-C39B-44F7-B45E-1F583EF5E808}" presName="thinLine2b" presStyleLbl="callout" presStyleIdx="5" presStyleCnt="11"/>
      <dgm:spPr/>
    </dgm:pt>
    <dgm:pt modelId="{5BF9BBFE-1260-4F96-A8D1-E6D201A9084A}" type="pres">
      <dgm:prSet presAssocID="{5D8F5C80-C39B-44F7-B45E-1F583EF5E808}" presName="vertSpace2b" presStyleCnt="0"/>
      <dgm:spPr/>
    </dgm:pt>
    <dgm:pt modelId="{A5832BA3-F863-4264-9D40-0DD987833936}" type="pres">
      <dgm:prSet presAssocID="{51F0C2D2-402D-4C8C-AF42-9B002B75BC39}" presName="horz2" presStyleCnt="0"/>
      <dgm:spPr/>
    </dgm:pt>
    <dgm:pt modelId="{770A704B-1B8D-4CED-86F3-E1E4249D6FF7}" type="pres">
      <dgm:prSet presAssocID="{51F0C2D2-402D-4C8C-AF42-9B002B75BC39}" presName="horzSpace2" presStyleCnt="0"/>
      <dgm:spPr/>
    </dgm:pt>
    <dgm:pt modelId="{ECAA5BD4-1FD4-4783-90DE-CE8AC60B194D}" type="pres">
      <dgm:prSet presAssocID="{51F0C2D2-402D-4C8C-AF42-9B002B75BC39}" presName="tx2" presStyleLbl="revTx" presStyleIdx="8" presStyleCnt="14"/>
      <dgm:spPr/>
    </dgm:pt>
    <dgm:pt modelId="{60BCA3BC-4005-4CD6-B98C-5E201364F39A}" type="pres">
      <dgm:prSet presAssocID="{51F0C2D2-402D-4C8C-AF42-9B002B75BC39}" presName="vert2" presStyleCnt="0"/>
      <dgm:spPr/>
    </dgm:pt>
    <dgm:pt modelId="{8EAAF817-3C55-4B55-B1C4-E0E622BEEB83}" type="pres">
      <dgm:prSet presAssocID="{51F0C2D2-402D-4C8C-AF42-9B002B75BC39}" presName="thinLine2b" presStyleLbl="callout" presStyleIdx="6" presStyleCnt="11"/>
      <dgm:spPr/>
    </dgm:pt>
    <dgm:pt modelId="{97F52D49-8ABD-4862-8D12-E501785E7081}" type="pres">
      <dgm:prSet presAssocID="{51F0C2D2-402D-4C8C-AF42-9B002B75BC39}" presName="vertSpace2b" presStyleCnt="0"/>
      <dgm:spPr/>
    </dgm:pt>
    <dgm:pt modelId="{BD21A981-DC95-471D-BB7B-20B05B9DE4DA}" type="pres">
      <dgm:prSet presAssocID="{5E48CB73-DEA3-4820-A76D-CF54FFFBFF5E}" presName="thickLine" presStyleLbl="alignNode1" presStyleIdx="2" presStyleCnt="3"/>
      <dgm:spPr/>
    </dgm:pt>
    <dgm:pt modelId="{1896B128-D726-48E2-BAD8-93CAFC841CCF}" type="pres">
      <dgm:prSet presAssocID="{5E48CB73-DEA3-4820-A76D-CF54FFFBFF5E}" presName="horz1" presStyleCnt="0"/>
      <dgm:spPr/>
    </dgm:pt>
    <dgm:pt modelId="{794686C2-73E3-40A6-8AAE-64A153B404F3}" type="pres">
      <dgm:prSet presAssocID="{5E48CB73-DEA3-4820-A76D-CF54FFFBFF5E}" presName="tx1" presStyleLbl="revTx" presStyleIdx="9" presStyleCnt="14"/>
      <dgm:spPr/>
    </dgm:pt>
    <dgm:pt modelId="{ECFF5578-B974-427D-8A33-1771DB4D9BE1}" type="pres">
      <dgm:prSet presAssocID="{5E48CB73-DEA3-4820-A76D-CF54FFFBFF5E}" presName="vert1" presStyleCnt="0"/>
      <dgm:spPr/>
    </dgm:pt>
    <dgm:pt modelId="{5B054FD2-4127-44C0-8C39-522D48DE435D}" type="pres">
      <dgm:prSet presAssocID="{83DBC187-4D31-46BF-9180-4FFEFC8F6701}" presName="vertSpace2a" presStyleCnt="0"/>
      <dgm:spPr/>
    </dgm:pt>
    <dgm:pt modelId="{B3A0C282-CEA3-4C16-A9C8-A64F2719FDB8}" type="pres">
      <dgm:prSet presAssocID="{83DBC187-4D31-46BF-9180-4FFEFC8F6701}" presName="horz2" presStyleCnt="0"/>
      <dgm:spPr/>
    </dgm:pt>
    <dgm:pt modelId="{787BCF46-B054-49EA-AEDC-40D10A88C38F}" type="pres">
      <dgm:prSet presAssocID="{83DBC187-4D31-46BF-9180-4FFEFC8F6701}" presName="horzSpace2" presStyleCnt="0"/>
      <dgm:spPr/>
    </dgm:pt>
    <dgm:pt modelId="{7AE88007-9642-43C6-952D-A21BA3F14962}" type="pres">
      <dgm:prSet presAssocID="{83DBC187-4D31-46BF-9180-4FFEFC8F6701}" presName="tx2" presStyleLbl="revTx" presStyleIdx="10" presStyleCnt="14"/>
      <dgm:spPr/>
    </dgm:pt>
    <dgm:pt modelId="{3B25380B-B3B9-4A8B-A259-E7981B75825D}" type="pres">
      <dgm:prSet presAssocID="{83DBC187-4D31-46BF-9180-4FFEFC8F6701}" presName="vert2" presStyleCnt="0"/>
      <dgm:spPr/>
    </dgm:pt>
    <dgm:pt modelId="{30B85DB2-41E1-457E-8DDB-9A70C60C3C64}" type="pres">
      <dgm:prSet presAssocID="{83DBC187-4D31-46BF-9180-4FFEFC8F6701}" presName="thinLine2b" presStyleLbl="callout" presStyleIdx="7" presStyleCnt="11"/>
      <dgm:spPr/>
    </dgm:pt>
    <dgm:pt modelId="{C850E108-81D6-4A2C-92A5-BFD584126866}" type="pres">
      <dgm:prSet presAssocID="{83DBC187-4D31-46BF-9180-4FFEFC8F6701}" presName="vertSpace2b" presStyleCnt="0"/>
      <dgm:spPr/>
    </dgm:pt>
    <dgm:pt modelId="{B9DBDB04-6478-4E7C-9AC7-33E7ABE29E37}" type="pres">
      <dgm:prSet presAssocID="{22EB0114-7346-4BFE-BFD5-EABDD30E5501}" presName="horz2" presStyleCnt="0"/>
      <dgm:spPr/>
    </dgm:pt>
    <dgm:pt modelId="{FCE6A508-F196-46DD-AF80-DA3B58B46286}" type="pres">
      <dgm:prSet presAssocID="{22EB0114-7346-4BFE-BFD5-EABDD30E5501}" presName="horzSpace2" presStyleCnt="0"/>
      <dgm:spPr/>
    </dgm:pt>
    <dgm:pt modelId="{77AEAEAD-6F5A-4E43-916D-FE1873FC3457}" type="pres">
      <dgm:prSet presAssocID="{22EB0114-7346-4BFE-BFD5-EABDD30E5501}" presName="tx2" presStyleLbl="revTx" presStyleIdx="11" presStyleCnt="14"/>
      <dgm:spPr/>
    </dgm:pt>
    <dgm:pt modelId="{A63F1DD5-B636-46CE-BA8B-DEBC15BA88B6}" type="pres">
      <dgm:prSet presAssocID="{22EB0114-7346-4BFE-BFD5-EABDD30E5501}" presName="vert2" presStyleCnt="0"/>
      <dgm:spPr/>
    </dgm:pt>
    <dgm:pt modelId="{4F3DE8EB-3733-4024-AF15-25EF53838877}" type="pres">
      <dgm:prSet presAssocID="{22EB0114-7346-4BFE-BFD5-EABDD30E5501}" presName="thinLine2b" presStyleLbl="callout" presStyleIdx="8" presStyleCnt="11"/>
      <dgm:spPr/>
    </dgm:pt>
    <dgm:pt modelId="{3585EF12-2A49-48B4-A690-2B949F4134DB}" type="pres">
      <dgm:prSet presAssocID="{22EB0114-7346-4BFE-BFD5-EABDD30E5501}" presName="vertSpace2b" presStyleCnt="0"/>
      <dgm:spPr/>
    </dgm:pt>
    <dgm:pt modelId="{9E5B6AB8-DE91-4729-8E27-4FEB0A5D4087}" type="pres">
      <dgm:prSet presAssocID="{8A8EF516-59F7-4B0F-8227-554D6E2C6C2B}" presName="horz2" presStyleCnt="0"/>
      <dgm:spPr/>
    </dgm:pt>
    <dgm:pt modelId="{2F695EDE-CDBB-45BE-BD0E-7791D4BCAC24}" type="pres">
      <dgm:prSet presAssocID="{8A8EF516-59F7-4B0F-8227-554D6E2C6C2B}" presName="horzSpace2" presStyleCnt="0"/>
      <dgm:spPr/>
    </dgm:pt>
    <dgm:pt modelId="{5FCFF4EC-28BE-4BF9-9923-9B5D6C68B8F0}" type="pres">
      <dgm:prSet presAssocID="{8A8EF516-59F7-4B0F-8227-554D6E2C6C2B}" presName="tx2" presStyleLbl="revTx" presStyleIdx="12" presStyleCnt="14"/>
      <dgm:spPr/>
    </dgm:pt>
    <dgm:pt modelId="{7203F5EF-BC0B-4083-91DD-4F94D88AB205}" type="pres">
      <dgm:prSet presAssocID="{8A8EF516-59F7-4B0F-8227-554D6E2C6C2B}" presName="vert2" presStyleCnt="0"/>
      <dgm:spPr/>
    </dgm:pt>
    <dgm:pt modelId="{866C9A34-BDD7-4436-83E5-DEB7FDAFACA0}" type="pres">
      <dgm:prSet presAssocID="{8A8EF516-59F7-4B0F-8227-554D6E2C6C2B}" presName="thinLine2b" presStyleLbl="callout" presStyleIdx="9" presStyleCnt="11"/>
      <dgm:spPr/>
    </dgm:pt>
    <dgm:pt modelId="{D3584936-F2C9-4A66-9903-D256520C6665}" type="pres">
      <dgm:prSet presAssocID="{8A8EF516-59F7-4B0F-8227-554D6E2C6C2B}" presName="vertSpace2b" presStyleCnt="0"/>
      <dgm:spPr/>
    </dgm:pt>
    <dgm:pt modelId="{22C30143-B9B9-41E6-AFC3-B3B2584DC7E5}" type="pres">
      <dgm:prSet presAssocID="{3C8564E3-C0E9-4A4C-8479-041DD01873ED}" presName="horz2" presStyleCnt="0"/>
      <dgm:spPr/>
    </dgm:pt>
    <dgm:pt modelId="{8DE176DE-9FBE-47BD-96E4-2D70454FDACB}" type="pres">
      <dgm:prSet presAssocID="{3C8564E3-C0E9-4A4C-8479-041DD01873ED}" presName="horzSpace2" presStyleCnt="0"/>
      <dgm:spPr/>
    </dgm:pt>
    <dgm:pt modelId="{15D00038-9BE0-419D-8DB5-2F2C0C93984A}" type="pres">
      <dgm:prSet presAssocID="{3C8564E3-C0E9-4A4C-8479-041DD01873ED}" presName="tx2" presStyleLbl="revTx" presStyleIdx="13" presStyleCnt="14"/>
      <dgm:spPr/>
    </dgm:pt>
    <dgm:pt modelId="{88E27A4A-9EE0-4E0E-9EAE-6ACF3A92E523}" type="pres">
      <dgm:prSet presAssocID="{3C8564E3-C0E9-4A4C-8479-041DD01873ED}" presName="vert2" presStyleCnt="0"/>
      <dgm:spPr/>
    </dgm:pt>
    <dgm:pt modelId="{ED2C34EA-F56F-4AD7-9059-F06754E41ECE}" type="pres">
      <dgm:prSet presAssocID="{3C8564E3-C0E9-4A4C-8479-041DD01873ED}" presName="thinLine2b" presStyleLbl="callout" presStyleIdx="10" presStyleCnt="11"/>
      <dgm:spPr/>
    </dgm:pt>
    <dgm:pt modelId="{950BFFC3-07A8-4ED8-86A9-8D659234C580}" type="pres">
      <dgm:prSet presAssocID="{3C8564E3-C0E9-4A4C-8479-041DD01873ED}" presName="vertSpace2b" presStyleCnt="0"/>
      <dgm:spPr/>
    </dgm:pt>
  </dgm:ptLst>
  <dgm:cxnLst>
    <dgm:cxn modelId="{8431F20C-58BE-4BB5-817B-99A373D3ADC8}" type="presOf" srcId="{5D8F5C80-C39B-44F7-B45E-1F583EF5E808}" destId="{DD75AD9C-40F0-45AF-9AF8-7273B315AC40}" srcOrd="0" destOrd="0" presId="urn:microsoft.com/office/officeart/2008/layout/LinedList"/>
    <dgm:cxn modelId="{B7FE921B-B635-4F20-95E7-2F06F65724B0}" srcId="{9B85D035-F896-4F63-B8E2-2DF1E9EB7A7F}" destId="{BE5351CE-F2AD-4CD2-B6AE-D70CEC88D67A}" srcOrd="0" destOrd="0" parTransId="{D36B7CC0-F20B-48FE-843A-B3C6B3D11ECD}" sibTransId="{034B818E-7396-4CED-AEF3-CF598FCAB599}"/>
    <dgm:cxn modelId="{723BBB24-6986-402D-8F33-5E83BF95FFAB}" type="presOf" srcId="{5E48CB73-DEA3-4820-A76D-CF54FFFBFF5E}" destId="{794686C2-73E3-40A6-8AAE-64A153B404F3}" srcOrd="0" destOrd="0" presId="urn:microsoft.com/office/officeart/2008/layout/LinedList"/>
    <dgm:cxn modelId="{2E729228-6988-445B-89A8-791176218084}" type="presOf" srcId="{9B85D035-F896-4F63-B8E2-2DF1E9EB7A7F}" destId="{F0049EB5-0B68-435E-8959-6AC1ACF3BB8B}" srcOrd="0" destOrd="0" presId="urn:microsoft.com/office/officeart/2008/layout/LinedList"/>
    <dgm:cxn modelId="{769FA92B-60A6-474A-859C-7D0927269DD2}" srcId="{9B85D035-F896-4F63-B8E2-2DF1E9EB7A7F}" destId="{445C6D25-6669-46A2-AA8B-F09C5275088C}" srcOrd="1" destOrd="0" parTransId="{1945F37F-E037-4812-9635-60A28668E3B1}" sibTransId="{6C653F58-2EA3-4DD0-AEBC-A5C14B324327}"/>
    <dgm:cxn modelId="{4874F934-C72F-446E-9A1E-1B1A45DBB82D}" type="presOf" srcId="{3C8564E3-C0E9-4A4C-8479-041DD01873ED}" destId="{15D00038-9BE0-419D-8DB5-2F2C0C93984A}" srcOrd="0" destOrd="0" presId="urn:microsoft.com/office/officeart/2008/layout/LinedList"/>
    <dgm:cxn modelId="{F4F7B93C-0B41-426C-849A-1836A80B8719}" srcId="{956F5BA0-5894-4672-9DCE-C34761E3C017}" destId="{5E48CB73-DEA3-4820-A76D-CF54FFFBFF5E}" srcOrd="2" destOrd="0" parTransId="{5C4B1CFF-3ECB-4F85-9379-8DD195582982}" sibTransId="{7C7E5217-B257-4F1B-8FF0-899E2D875C91}"/>
    <dgm:cxn modelId="{7B2E7D41-BD54-4540-9FBC-7FE14499AB1F}" srcId="{C0669ACC-6DF4-4A4C-AF53-328695070863}" destId="{BC52CCCE-8A93-4B5E-8BB9-7525B0C6AEDC}" srcOrd="1" destOrd="0" parTransId="{CCA4B104-4A20-4613-9FFD-49F29B720FCC}" sibTransId="{8F35AE11-3595-4FFE-B654-D3E16FDFB127}"/>
    <dgm:cxn modelId="{D95B2043-6E48-437D-B273-5AE7E0420B05}" srcId="{5E48CB73-DEA3-4820-A76D-CF54FFFBFF5E}" destId="{3C8564E3-C0E9-4A4C-8479-041DD01873ED}" srcOrd="3" destOrd="0" parTransId="{6F2CDB80-75DB-463D-95BF-66B5859C2540}" sibTransId="{F8CFCBC1-6DB2-4B84-9F58-58702002324E}"/>
    <dgm:cxn modelId="{E783065B-70C3-4F1B-9EEE-D1585A8BB9A9}" srcId="{5E48CB73-DEA3-4820-A76D-CF54FFFBFF5E}" destId="{8A8EF516-59F7-4B0F-8227-554D6E2C6C2B}" srcOrd="2" destOrd="0" parTransId="{F5C88AD2-55A4-4389-8362-35DC5AFA26E7}" sibTransId="{4EC1C039-B121-491A-A870-AEB9FC2D1C00}"/>
    <dgm:cxn modelId="{AFCEB761-8E6D-478C-B6EB-35134AEFB8C6}" type="presOf" srcId="{8A8EF516-59F7-4B0F-8227-554D6E2C6C2B}" destId="{5FCFF4EC-28BE-4BF9-9923-9B5D6C68B8F0}" srcOrd="0" destOrd="0" presId="urn:microsoft.com/office/officeart/2008/layout/LinedList"/>
    <dgm:cxn modelId="{05930479-179D-46CF-81CC-6FB497CF5FD3}" type="presOf" srcId="{BC52CCCE-8A93-4B5E-8BB9-7525B0C6AEDC}" destId="{F7AA1AF9-3066-48EF-8084-C421F777388F}" srcOrd="0" destOrd="0" presId="urn:microsoft.com/office/officeart/2008/layout/LinedList"/>
    <dgm:cxn modelId="{203EB39A-867C-4CB4-B49E-34B73682D687}" type="presOf" srcId="{C0669ACC-6DF4-4A4C-AF53-328695070863}" destId="{42A78942-89BD-4A64-99B6-0CCAD2F8C0D2}" srcOrd="0" destOrd="0" presId="urn:microsoft.com/office/officeart/2008/layout/LinedList"/>
    <dgm:cxn modelId="{68A09F9D-6D1C-4902-9CF1-E248F5417EFC}" srcId="{C0669ACC-6DF4-4A4C-AF53-328695070863}" destId="{5D8F5C80-C39B-44F7-B45E-1F583EF5E808}" srcOrd="2" destOrd="0" parTransId="{0CE28F22-A733-43AE-87A3-E410B94DB4E1}" sibTransId="{E7CD8D8A-119B-4344-A6C2-1AF5FDDD3D8B}"/>
    <dgm:cxn modelId="{97F350A3-DF23-42AA-828B-F57EE20E9E76}" srcId="{956F5BA0-5894-4672-9DCE-C34761E3C017}" destId="{9B85D035-F896-4F63-B8E2-2DF1E9EB7A7F}" srcOrd="0" destOrd="0" parTransId="{2711A76A-8E8F-46A3-BB6F-2159A46779A7}" sibTransId="{785CD209-B236-43C7-83A3-A15EA1F7C789}"/>
    <dgm:cxn modelId="{477892A6-A95B-439D-AB45-ABA5A7969B50}" type="presOf" srcId="{65758D85-B1CE-4E5F-A10F-EA55614383AC}" destId="{1EF8841F-DDF9-4017-9839-8B9D333E3F80}" srcOrd="0" destOrd="0" presId="urn:microsoft.com/office/officeart/2008/layout/LinedList"/>
    <dgm:cxn modelId="{DE2C51A9-02EE-4D97-BA36-DDE987520A45}" type="presOf" srcId="{BE5351CE-F2AD-4CD2-B6AE-D70CEC88D67A}" destId="{0D873D0F-79FF-44EA-8892-419E86E842E6}" srcOrd="0" destOrd="0" presId="urn:microsoft.com/office/officeart/2008/layout/LinedList"/>
    <dgm:cxn modelId="{3ECA03B1-DBE0-4C98-96D6-990CC77A07DB}" type="presOf" srcId="{51F0C2D2-402D-4C8C-AF42-9B002B75BC39}" destId="{ECAA5BD4-1FD4-4783-90DE-CE8AC60B194D}" srcOrd="0" destOrd="0" presId="urn:microsoft.com/office/officeart/2008/layout/LinedList"/>
    <dgm:cxn modelId="{2F9323B2-2091-454D-83DC-7F2004454751}" type="presOf" srcId="{FBADC4B8-5B9C-433E-B74B-B6DFEFB5C944}" destId="{B5715237-1881-476B-9974-4ACCFA335CDF}" srcOrd="0" destOrd="0" presId="urn:microsoft.com/office/officeart/2008/layout/LinedList"/>
    <dgm:cxn modelId="{E6E936C4-E650-4A3E-9703-03A88F54119E}" srcId="{9B85D035-F896-4F63-B8E2-2DF1E9EB7A7F}" destId="{65758D85-B1CE-4E5F-A10F-EA55614383AC}" srcOrd="2" destOrd="0" parTransId="{3466F276-FDD5-4EE9-BFB5-FBA26DC5772E}" sibTransId="{2F8D877B-005A-480A-86C6-D7EA5BB1B146}"/>
    <dgm:cxn modelId="{B65134CB-DC27-4ADB-B448-9C086A81DAE8}" srcId="{5E48CB73-DEA3-4820-A76D-CF54FFFBFF5E}" destId="{83DBC187-4D31-46BF-9180-4FFEFC8F6701}" srcOrd="0" destOrd="0" parTransId="{CB4B880E-3641-4CB7-A5C0-1D5658268781}" sibTransId="{879CE835-55EC-4BD6-A66B-17A00CA62341}"/>
    <dgm:cxn modelId="{5114CCCC-0C90-4FA3-936E-33D9D1BEFF27}" srcId="{C0669ACC-6DF4-4A4C-AF53-328695070863}" destId="{FBADC4B8-5B9C-433E-B74B-B6DFEFB5C944}" srcOrd="0" destOrd="0" parTransId="{B71BD930-A90D-4E68-9DF7-CFC0199724E7}" sibTransId="{1B65E39B-3884-40C9-B5B5-C96B7993D362}"/>
    <dgm:cxn modelId="{03F825DD-F351-4B90-88C8-7DB3812826EC}" srcId="{956F5BA0-5894-4672-9DCE-C34761E3C017}" destId="{C0669ACC-6DF4-4A4C-AF53-328695070863}" srcOrd="1" destOrd="0" parTransId="{93DE73F0-E6BF-4BC4-95DA-ACBC98BCC58B}" sibTransId="{DA18863C-4A43-48A4-A49D-1665748D1F9B}"/>
    <dgm:cxn modelId="{181351E3-0BB0-4516-B6AC-A420F886317D}" srcId="{C0669ACC-6DF4-4A4C-AF53-328695070863}" destId="{51F0C2D2-402D-4C8C-AF42-9B002B75BC39}" srcOrd="3" destOrd="0" parTransId="{23A85108-F499-4CF2-A650-59E6249EEA8A}" sibTransId="{16DD1DF0-9440-4FFF-BCAB-060AA6FC9F21}"/>
    <dgm:cxn modelId="{7B9D95EC-AFA2-43C2-87C3-73B5B235E28A}" type="presOf" srcId="{956F5BA0-5894-4672-9DCE-C34761E3C017}" destId="{112B0734-8888-476D-882E-C50E0832E5F7}" srcOrd="0" destOrd="0" presId="urn:microsoft.com/office/officeart/2008/layout/LinedList"/>
    <dgm:cxn modelId="{FB092AF9-7716-4710-8786-AB27A34992F2}" type="presOf" srcId="{83DBC187-4D31-46BF-9180-4FFEFC8F6701}" destId="{7AE88007-9642-43C6-952D-A21BA3F14962}" srcOrd="0" destOrd="0" presId="urn:microsoft.com/office/officeart/2008/layout/LinedList"/>
    <dgm:cxn modelId="{B67C8AFB-66D9-4A48-A610-09EC3C9A33D9}" type="presOf" srcId="{22EB0114-7346-4BFE-BFD5-EABDD30E5501}" destId="{77AEAEAD-6F5A-4E43-916D-FE1873FC3457}" srcOrd="0" destOrd="0" presId="urn:microsoft.com/office/officeart/2008/layout/LinedList"/>
    <dgm:cxn modelId="{089765FD-FC02-4A97-8AEA-4E276F2DC13B}" srcId="{5E48CB73-DEA3-4820-A76D-CF54FFFBFF5E}" destId="{22EB0114-7346-4BFE-BFD5-EABDD30E5501}" srcOrd="1" destOrd="0" parTransId="{E3DB9A30-BACA-4B8F-8944-84C35C16DB93}" sibTransId="{D32139AF-72EA-4D27-B788-F79697E1D3E7}"/>
    <dgm:cxn modelId="{6B39B6FF-FD9D-437A-8734-B3C26AA622BB}" type="presOf" srcId="{445C6D25-6669-46A2-AA8B-F09C5275088C}" destId="{A9C0FB18-4A61-4951-8CD1-7EE146F61AF6}" srcOrd="0" destOrd="0" presId="urn:microsoft.com/office/officeart/2008/layout/LinedList"/>
    <dgm:cxn modelId="{9E17135B-AA70-4819-B6C2-2DA9F5D6B8E7}" type="presParOf" srcId="{112B0734-8888-476D-882E-C50E0832E5F7}" destId="{3E0D0E10-F2CC-4638-A908-BB32EE31D027}" srcOrd="0" destOrd="0" presId="urn:microsoft.com/office/officeart/2008/layout/LinedList"/>
    <dgm:cxn modelId="{E565E1A4-A39C-49B7-AEBC-A9CAEEB03B69}" type="presParOf" srcId="{112B0734-8888-476D-882E-C50E0832E5F7}" destId="{50F8E9FA-C2BF-4421-AB69-90F2DA67D8E9}" srcOrd="1" destOrd="0" presId="urn:microsoft.com/office/officeart/2008/layout/LinedList"/>
    <dgm:cxn modelId="{BAE763C7-FFA3-494A-BF21-E7C5B4DE41B7}" type="presParOf" srcId="{50F8E9FA-C2BF-4421-AB69-90F2DA67D8E9}" destId="{F0049EB5-0B68-435E-8959-6AC1ACF3BB8B}" srcOrd="0" destOrd="0" presId="urn:microsoft.com/office/officeart/2008/layout/LinedList"/>
    <dgm:cxn modelId="{9DA4EB3E-F3CF-4D85-8771-FC1624A87FEA}" type="presParOf" srcId="{50F8E9FA-C2BF-4421-AB69-90F2DA67D8E9}" destId="{BC51930B-947A-41C4-B0A9-C47F5F0887F9}" srcOrd="1" destOrd="0" presId="urn:microsoft.com/office/officeart/2008/layout/LinedList"/>
    <dgm:cxn modelId="{8E2A2980-531B-473D-934A-D5040E6888CE}" type="presParOf" srcId="{BC51930B-947A-41C4-B0A9-C47F5F0887F9}" destId="{E9EB684A-FAAB-42C0-A023-B22806CACB35}" srcOrd="0" destOrd="0" presId="urn:microsoft.com/office/officeart/2008/layout/LinedList"/>
    <dgm:cxn modelId="{632F251E-715E-458B-BC1A-682B25786840}" type="presParOf" srcId="{BC51930B-947A-41C4-B0A9-C47F5F0887F9}" destId="{A2DF6DFE-7F9F-4B97-8D75-800343969047}" srcOrd="1" destOrd="0" presId="urn:microsoft.com/office/officeart/2008/layout/LinedList"/>
    <dgm:cxn modelId="{4F7DFCB1-F0FE-405C-8247-0ECFFF443771}" type="presParOf" srcId="{A2DF6DFE-7F9F-4B97-8D75-800343969047}" destId="{05B7B410-D8D0-48A7-92D9-A1A01F0AE33D}" srcOrd="0" destOrd="0" presId="urn:microsoft.com/office/officeart/2008/layout/LinedList"/>
    <dgm:cxn modelId="{4E2D4EB7-B09F-4436-9CBC-4875674BFC6A}" type="presParOf" srcId="{A2DF6DFE-7F9F-4B97-8D75-800343969047}" destId="{0D873D0F-79FF-44EA-8892-419E86E842E6}" srcOrd="1" destOrd="0" presId="urn:microsoft.com/office/officeart/2008/layout/LinedList"/>
    <dgm:cxn modelId="{03DA309A-AE6A-4166-AB9B-B2B11F20CE4E}" type="presParOf" srcId="{A2DF6DFE-7F9F-4B97-8D75-800343969047}" destId="{56CA76DA-3865-4A83-B3B6-C2535349BE57}" srcOrd="2" destOrd="0" presId="urn:microsoft.com/office/officeart/2008/layout/LinedList"/>
    <dgm:cxn modelId="{792DE93D-520B-45C6-89B7-2AFF8786A27D}" type="presParOf" srcId="{BC51930B-947A-41C4-B0A9-C47F5F0887F9}" destId="{49B32AC8-0015-4AA8-A95C-7A245ACC160E}" srcOrd="2" destOrd="0" presId="urn:microsoft.com/office/officeart/2008/layout/LinedList"/>
    <dgm:cxn modelId="{841F08EB-02F7-4DE6-8ED1-856A56E3E86A}" type="presParOf" srcId="{BC51930B-947A-41C4-B0A9-C47F5F0887F9}" destId="{8F3B123C-8F4D-4537-BDB4-4078435292F1}" srcOrd="3" destOrd="0" presId="urn:microsoft.com/office/officeart/2008/layout/LinedList"/>
    <dgm:cxn modelId="{A98E1A2A-9E65-4427-B756-AA2680B81CB3}" type="presParOf" srcId="{BC51930B-947A-41C4-B0A9-C47F5F0887F9}" destId="{2F890FE3-A8C3-4D1F-B20A-D19882D2017B}" srcOrd="4" destOrd="0" presId="urn:microsoft.com/office/officeart/2008/layout/LinedList"/>
    <dgm:cxn modelId="{1C27B813-8461-4134-B830-FB151F388D85}" type="presParOf" srcId="{2F890FE3-A8C3-4D1F-B20A-D19882D2017B}" destId="{0AD6C09C-DBFA-4A79-91D4-358126F9EA16}" srcOrd="0" destOrd="0" presId="urn:microsoft.com/office/officeart/2008/layout/LinedList"/>
    <dgm:cxn modelId="{A4D0DA85-3D23-4FCC-A46C-D21C7B8B507D}" type="presParOf" srcId="{2F890FE3-A8C3-4D1F-B20A-D19882D2017B}" destId="{A9C0FB18-4A61-4951-8CD1-7EE146F61AF6}" srcOrd="1" destOrd="0" presId="urn:microsoft.com/office/officeart/2008/layout/LinedList"/>
    <dgm:cxn modelId="{234AE15B-5CDD-4C5F-A5BB-C128E2FDFD0E}" type="presParOf" srcId="{2F890FE3-A8C3-4D1F-B20A-D19882D2017B}" destId="{F1844CCB-1D7F-4E12-8AFA-D2441E7D29BF}" srcOrd="2" destOrd="0" presId="urn:microsoft.com/office/officeart/2008/layout/LinedList"/>
    <dgm:cxn modelId="{9DFBE6E8-DBCA-4D76-A481-35EFC20D264B}" type="presParOf" srcId="{BC51930B-947A-41C4-B0A9-C47F5F0887F9}" destId="{89AF658A-347C-42F9-A172-A224CD7E40E1}" srcOrd="5" destOrd="0" presId="urn:microsoft.com/office/officeart/2008/layout/LinedList"/>
    <dgm:cxn modelId="{B72607B5-B63C-4A2D-8C5E-C1679E07248C}" type="presParOf" srcId="{BC51930B-947A-41C4-B0A9-C47F5F0887F9}" destId="{6C2E5D0A-28CB-4DBF-910A-A995D62A3F3E}" srcOrd="6" destOrd="0" presId="urn:microsoft.com/office/officeart/2008/layout/LinedList"/>
    <dgm:cxn modelId="{556E3D06-9175-4738-B395-05329E1F204F}" type="presParOf" srcId="{BC51930B-947A-41C4-B0A9-C47F5F0887F9}" destId="{882F7F90-3C6B-4A0F-B486-2C88BF027AA5}" srcOrd="7" destOrd="0" presId="urn:microsoft.com/office/officeart/2008/layout/LinedList"/>
    <dgm:cxn modelId="{BA1AA770-262F-4699-99A8-E6FF33D66133}" type="presParOf" srcId="{882F7F90-3C6B-4A0F-B486-2C88BF027AA5}" destId="{67361BC0-96F4-4ED6-9A65-1F60BAC1BC05}" srcOrd="0" destOrd="0" presId="urn:microsoft.com/office/officeart/2008/layout/LinedList"/>
    <dgm:cxn modelId="{A558DAD4-0ACE-4E5D-8579-160A28F85268}" type="presParOf" srcId="{882F7F90-3C6B-4A0F-B486-2C88BF027AA5}" destId="{1EF8841F-DDF9-4017-9839-8B9D333E3F80}" srcOrd="1" destOrd="0" presId="urn:microsoft.com/office/officeart/2008/layout/LinedList"/>
    <dgm:cxn modelId="{88178059-CE80-42A2-8328-5A40674BA7EC}" type="presParOf" srcId="{882F7F90-3C6B-4A0F-B486-2C88BF027AA5}" destId="{06D85CBA-2D2C-4D9A-B8F8-68946AEDA526}" srcOrd="2" destOrd="0" presId="urn:microsoft.com/office/officeart/2008/layout/LinedList"/>
    <dgm:cxn modelId="{0708A9A9-29FF-4FFC-A050-7004EE57A9C6}" type="presParOf" srcId="{BC51930B-947A-41C4-B0A9-C47F5F0887F9}" destId="{445B140E-1380-4DE6-8A93-9FA4A3A0D258}" srcOrd="8" destOrd="0" presId="urn:microsoft.com/office/officeart/2008/layout/LinedList"/>
    <dgm:cxn modelId="{285EE2DB-9735-4CD9-9F59-AFA431E0ADE4}" type="presParOf" srcId="{BC51930B-947A-41C4-B0A9-C47F5F0887F9}" destId="{DF8DE801-78D3-4ABC-B0A6-44D0AF69CB7C}" srcOrd="9" destOrd="0" presId="urn:microsoft.com/office/officeart/2008/layout/LinedList"/>
    <dgm:cxn modelId="{723F9A79-E316-4644-8318-D71587D6896F}" type="presParOf" srcId="{112B0734-8888-476D-882E-C50E0832E5F7}" destId="{BFAF7D1F-B0BC-4D8A-A028-5908D32ECF01}" srcOrd="2" destOrd="0" presId="urn:microsoft.com/office/officeart/2008/layout/LinedList"/>
    <dgm:cxn modelId="{4D8CDC40-935A-4DD0-AEA1-0EAAFEAEEE20}" type="presParOf" srcId="{112B0734-8888-476D-882E-C50E0832E5F7}" destId="{1F4B0C8C-BF13-43DB-9782-AA41385896F4}" srcOrd="3" destOrd="0" presId="urn:microsoft.com/office/officeart/2008/layout/LinedList"/>
    <dgm:cxn modelId="{76178548-ACDF-4628-9074-D1EA107FE9AF}" type="presParOf" srcId="{1F4B0C8C-BF13-43DB-9782-AA41385896F4}" destId="{42A78942-89BD-4A64-99B6-0CCAD2F8C0D2}" srcOrd="0" destOrd="0" presId="urn:microsoft.com/office/officeart/2008/layout/LinedList"/>
    <dgm:cxn modelId="{CBDFB2DC-8E74-4A6C-9A1F-877264E76577}" type="presParOf" srcId="{1F4B0C8C-BF13-43DB-9782-AA41385896F4}" destId="{4694E23A-25F4-4A0D-A5B8-72E2E45A79F3}" srcOrd="1" destOrd="0" presId="urn:microsoft.com/office/officeart/2008/layout/LinedList"/>
    <dgm:cxn modelId="{AF6C12F2-E20F-4CE5-B751-5F4C93003874}" type="presParOf" srcId="{4694E23A-25F4-4A0D-A5B8-72E2E45A79F3}" destId="{234BD751-A1BE-4ADE-98E5-EB0339919AB3}" srcOrd="0" destOrd="0" presId="urn:microsoft.com/office/officeart/2008/layout/LinedList"/>
    <dgm:cxn modelId="{01C579EC-E442-4ABA-A3A0-2297039806D8}" type="presParOf" srcId="{4694E23A-25F4-4A0D-A5B8-72E2E45A79F3}" destId="{D9CE380F-2ECB-492E-A00A-19D2B54A048B}" srcOrd="1" destOrd="0" presId="urn:microsoft.com/office/officeart/2008/layout/LinedList"/>
    <dgm:cxn modelId="{4982D0FD-3D65-4100-ACBE-567D770F607B}" type="presParOf" srcId="{D9CE380F-2ECB-492E-A00A-19D2B54A048B}" destId="{07AE02DA-4CCC-45E3-87B4-EAAE67DA7344}" srcOrd="0" destOrd="0" presId="urn:microsoft.com/office/officeart/2008/layout/LinedList"/>
    <dgm:cxn modelId="{3D91B429-8D7C-4E6A-A906-7C3F001C8A09}" type="presParOf" srcId="{D9CE380F-2ECB-492E-A00A-19D2B54A048B}" destId="{B5715237-1881-476B-9974-4ACCFA335CDF}" srcOrd="1" destOrd="0" presId="urn:microsoft.com/office/officeart/2008/layout/LinedList"/>
    <dgm:cxn modelId="{D89F73A7-460F-42A3-86BE-C057F8F8B125}" type="presParOf" srcId="{D9CE380F-2ECB-492E-A00A-19D2B54A048B}" destId="{13353F9A-ABE4-4FFC-9F44-347FCB630A1D}" srcOrd="2" destOrd="0" presId="urn:microsoft.com/office/officeart/2008/layout/LinedList"/>
    <dgm:cxn modelId="{78265CDD-0AE0-48BE-821F-274B2080FEFE}" type="presParOf" srcId="{4694E23A-25F4-4A0D-A5B8-72E2E45A79F3}" destId="{3F87007C-8D21-4CE3-B36A-CD8A1B6DBC9B}" srcOrd="2" destOrd="0" presId="urn:microsoft.com/office/officeart/2008/layout/LinedList"/>
    <dgm:cxn modelId="{16F5024D-1D34-4C1B-99B9-255195A12B91}" type="presParOf" srcId="{4694E23A-25F4-4A0D-A5B8-72E2E45A79F3}" destId="{F55468B1-4B9D-4831-B9AD-63A2640F99B5}" srcOrd="3" destOrd="0" presId="urn:microsoft.com/office/officeart/2008/layout/LinedList"/>
    <dgm:cxn modelId="{5D64B2C9-973A-470E-98D3-400A571DED2B}" type="presParOf" srcId="{4694E23A-25F4-4A0D-A5B8-72E2E45A79F3}" destId="{AC103FD1-59E2-40CE-B428-618ACD7E6481}" srcOrd="4" destOrd="0" presId="urn:microsoft.com/office/officeart/2008/layout/LinedList"/>
    <dgm:cxn modelId="{EE0825F6-F97D-4782-ABAC-96FEACF45AB8}" type="presParOf" srcId="{AC103FD1-59E2-40CE-B428-618ACD7E6481}" destId="{CFDB9B81-3E08-4CAC-A233-D3B35CC84536}" srcOrd="0" destOrd="0" presId="urn:microsoft.com/office/officeart/2008/layout/LinedList"/>
    <dgm:cxn modelId="{DB32D3BE-B55B-4201-99F8-0149AF524771}" type="presParOf" srcId="{AC103FD1-59E2-40CE-B428-618ACD7E6481}" destId="{F7AA1AF9-3066-48EF-8084-C421F777388F}" srcOrd="1" destOrd="0" presId="urn:microsoft.com/office/officeart/2008/layout/LinedList"/>
    <dgm:cxn modelId="{933AF52D-369E-4D77-B90D-FD3246707A40}" type="presParOf" srcId="{AC103FD1-59E2-40CE-B428-618ACD7E6481}" destId="{32F8EDA7-AE23-4049-8F10-2056E0B2433C}" srcOrd="2" destOrd="0" presId="urn:microsoft.com/office/officeart/2008/layout/LinedList"/>
    <dgm:cxn modelId="{854EEAFB-44C3-41C1-A4CF-D23548AF027F}" type="presParOf" srcId="{4694E23A-25F4-4A0D-A5B8-72E2E45A79F3}" destId="{4B65738A-BA3F-45D4-ACD3-0B84CCEEBD4B}" srcOrd="5" destOrd="0" presId="urn:microsoft.com/office/officeart/2008/layout/LinedList"/>
    <dgm:cxn modelId="{B6C381E3-BD0E-4062-BD51-E530EA377C63}" type="presParOf" srcId="{4694E23A-25F4-4A0D-A5B8-72E2E45A79F3}" destId="{E78A7010-CCC4-4A41-BFF5-FF4D219C800E}" srcOrd="6" destOrd="0" presId="urn:microsoft.com/office/officeart/2008/layout/LinedList"/>
    <dgm:cxn modelId="{1B625DCA-80F6-48B5-9B0C-AE61FB1A0610}" type="presParOf" srcId="{4694E23A-25F4-4A0D-A5B8-72E2E45A79F3}" destId="{4A344503-71AF-4C10-AB51-8190998FD4D9}" srcOrd="7" destOrd="0" presId="urn:microsoft.com/office/officeart/2008/layout/LinedList"/>
    <dgm:cxn modelId="{3259CF29-A54F-420C-8769-F4D294597386}" type="presParOf" srcId="{4A344503-71AF-4C10-AB51-8190998FD4D9}" destId="{241F7D0A-250F-4F59-A0C2-AF159AE0198F}" srcOrd="0" destOrd="0" presId="urn:microsoft.com/office/officeart/2008/layout/LinedList"/>
    <dgm:cxn modelId="{75D8D650-1C70-4B5C-8D49-1460DF5CC33A}" type="presParOf" srcId="{4A344503-71AF-4C10-AB51-8190998FD4D9}" destId="{DD75AD9C-40F0-45AF-9AF8-7273B315AC40}" srcOrd="1" destOrd="0" presId="urn:microsoft.com/office/officeart/2008/layout/LinedList"/>
    <dgm:cxn modelId="{C9ED9375-7BAB-489E-9361-AA2D39EC060F}" type="presParOf" srcId="{4A344503-71AF-4C10-AB51-8190998FD4D9}" destId="{8473A1FE-C231-45FE-9D97-7009B72BF142}" srcOrd="2" destOrd="0" presId="urn:microsoft.com/office/officeart/2008/layout/LinedList"/>
    <dgm:cxn modelId="{9A2D27F3-F471-43FF-A477-03D255F0B7C3}" type="presParOf" srcId="{4694E23A-25F4-4A0D-A5B8-72E2E45A79F3}" destId="{D523D589-2E7F-4F12-B026-3958B18E6F60}" srcOrd="8" destOrd="0" presId="urn:microsoft.com/office/officeart/2008/layout/LinedList"/>
    <dgm:cxn modelId="{A16B67DB-1EC0-43B2-9E63-9877E0067DF8}" type="presParOf" srcId="{4694E23A-25F4-4A0D-A5B8-72E2E45A79F3}" destId="{5BF9BBFE-1260-4F96-A8D1-E6D201A9084A}" srcOrd="9" destOrd="0" presId="urn:microsoft.com/office/officeart/2008/layout/LinedList"/>
    <dgm:cxn modelId="{F9C96029-9FA5-4580-B262-B7A4FBC44458}" type="presParOf" srcId="{4694E23A-25F4-4A0D-A5B8-72E2E45A79F3}" destId="{A5832BA3-F863-4264-9D40-0DD987833936}" srcOrd="10" destOrd="0" presId="urn:microsoft.com/office/officeart/2008/layout/LinedList"/>
    <dgm:cxn modelId="{BEB3E024-4368-44B4-A43A-8417E60F7913}" type="presParOf" srcId="{A5832BA3-F863-4264-9D40-0DD987833936}" destId="{770A704B-1B8D-4CED-86F3-E1E4249D6FF7}" srcOrd="0" destOrd="0" presId="urn:microsoft.com/office/officeart/2008/layout/LinedList"/>
    <dgm:cxn modelId="{ABED0430-4D83-41AD-879D-1D13A34FAEE2}" type="presParOf" srcId="{A5832BA3-F863-4264-9D40-0DD987833936}" destId="{ECAA5BD4-1FD4-4783-90DE-CE8AC60B194D}" srcOrd="1" destOrd="0" presId="urn:microsoft.com/office/officeart/2008/layout/LinedList"/>
    <dgm:cxn modelId="{EDA98780-1F46-49EF-A125-A8B423AA43C4}" type="presParOf" srcId="{A5832BA3-F863-4264-9D40-0DD987833936}" destId="{60BCA3BC-4005-4CD6-B98C-5E201364F39A}" srcOrd="2" destOrd="0" presId="urn:microsoft.com/office/officeart/2008/layout/LinedList"/>
    <dgm:cxn modelId="{4E2FA5E7-850B-4F41-9459-7CC4295CCFBA}" type="presParOf" srcId="{4694E23A-25F4-4A0D-A5B8-72E2E45A79F3}" destId="{8EAAF817-3C55-4B55-B1C4-E0E622BEEB83}" srcOrd="11" destOrd="0" presId="urn:microsoft.com/office/officeart/2008/layout/LinedList"/>
    <dgm:cxn modelId="{21C7C2B1-E08C-423F-A778-67E58048E825}" type="presParOf" srcId="{4694E23A-25F4-4A0D-A5B8-72E2E45A79F3}" destId="{97F52D49-8ABD-4862-8D12-E501785E7081}" srcOrd="12" destOrd="0" presId="urn:microsoft.com/office/officeart/2008/layout/LinedList"/>
    <dgm:cxn modelId="{9A20ED9E-AB7D-4C66-9C64-EF20CB510551}" type="presParOf" srcId="{112B0734-8888-476D-882E-C50E0832E5F7}" destId="{BD21A981-DC95-471D-BB7B-20B05B9DE4DA}" srcOrd="4" destOrd="0" presId="urn:microsoft.com/office/officeart/2008/layout/LinedList"/>
    <dgm:cxn modelId="{21158194-23F4-4EFA-954C-839692FC42BD}" type="presParOf" srcId="{112B0734-8888-476D-882E-C50E0832E5F7}" destId="{1896B128-D726-48E2-BAD8-93CAFC841CCF}" srcOrd="5" destOrd="0" presId="urn:microsoft.com/office/officeart/2008/layout/LinedList"/>
    <dgm:cxn modelId="{4F2EA84D-DDB7-4208-96D2-667623A1663E}" type="presParOf" srcId="{1896B128-D726-48E2-BAD8-93CAFC841CCF}" destId="{794686C2-73E3-40A6-8AAE-64A153B404F3}" srcOrd="0" destOrd="0" presId="urn:microsoft.com/office/officeart/2008/layout/LinedList"/>
    <dgm:cxn modelId="{17250A0B-0DFD-4C92-AC2E-BFB857D4091D}" type="presParOf" srcId="{1896B128-D726-48E2-BAD8-93CAFC841CCF}" destId="{ECFF5578-B974-427D-8A33-1771DB4D9BE1}" srcOrd="1" destOrd="0" presId="urn:microsoft.com/office/officeart/2008/layout/LinedList"/>
    <dgm:cxn modelId="{4FDF9AC7-6C7F-4E51-9B36-4CDFD604A6F6}" type="presParOf" srcId="{ECFF5578-B974-427D-8A33-1771DB4D9BE1}" destId="{5B054FD2-4127-44C0-8C39-522D48DE435D}" srcOrd="0" destOrd="0" presId="urn:microsoft.com/office/officeart/2008/layout/LinedList"/>
    <dgm:cxn modelId="{796E5966-F98E-4B35-A0A1-D63D694AEFB2}" type="presParOf" srcId="{ECFF5578-B974-427D-8A33-1771DB4D9BE1}" destId="{B3A0C282-CEA3-4C16-A9C8-A64F2719FDB8}" srcOrd="1" destOrd="0" presId="urn:microsoft.com/office/officeart/2008/layout/LinedList"/>
    <dgm:cxn modelId="{D897AD02-FDF5-45C4-8F3A-FCC4E4688C1E}" type="presParOf" srcId="{B3A0C282-CEA3-4C16-A9C8-A64F2719FDB8}" destId="{787BCF46-B054-49EA-AEDC-40D10A88C38F}" srcOrd="0" destOrd="0" presId="urn:microsoft.com/office/officeart/2008/layout/LinedList"/>
    <dgm:cxn modelId="{EA1A15FC-D417-4615-BD05-ABE2D53AC54D}" type="presParOf" srcId="{B3A0C282-CEA3-4C16-A9C8-A64F2719FDB8}" destId="{7AE88007-9642-43C6-952D-A21BA3F14962}" srcOrd="1" destOrd="0" presId="urn:microsoft.com/office/officeart/2008/layout/LinedList"/>
    <dgm:cxn modelId="{6CE380B4-1F84-4589-8F70-C4304C27C371}" type="presParOf" srcId="{B3A0C282-CEA3-4C16-A9C8-A64F2719FDB8}" destId="{3B25380B-B3B9-4A8B-A259-E7981B75825D}" srcOrd="2" destOrd="0" presId="urn:microsoft.com/office/officeart/2008/layout/LinedList"/>
    <dgm:cxn modelId="{BB86EF8F-F6AA-4917-AD63-6B138ABF5F5E}" type="presParOf" srcId="{ECFF5578-B974-427D-8A33-1771DB4D9BE1}" destId="{30B85DB2-41E1-457E-8DDB-9A70C60C3C64}" srcOrd="2" destOrd="0" presId="urn:microsoft.com/office/officeart/2008/layout/LinedList"/>
    <dgm:cxn modelId="{3F2BFBD0-12DD-4D6F-91AD-3CACAF4A0E35}" type="presParOf" srcId="{ECFF5578-B974-427D-8A33-1771DB4D9BE1}" destId="{C850E108-81D6-4A2C-92A5-BFD584126866}" srcOrd="3" destOrd="0" presId="urn:microsoft.com/office/officeart/2008/layout/LinedList"/>
    <dgm:cxn modelId="{C2D6AAA6-CC8C-41ED-97B8-616C48965F70}" type="presParOf" srcId="{ECFF5578-B974-427D-8A33-1771DB4D9BE1}" destId="{B9DBDB04-6478-4E7C-9AC7-33E7ABE29E37}" srcOrd="4" destOrd="0" presId="urn:microsoft.com/office/officeart/2008/layout/LinedList"/>
    <dgm:cxn modelId="{872C6338-FC0E-4230-A1DA-26D31339858A}" type="presParOf" srcId="{B9DBDB04-6478-4E7C-9AC7-33E7ABE29E37}" destId="{FCE6A508-F196-46DD-AF80-DA3B58B46286}" srcOrd="0" destOrd="0" presId="urn:microsoft.com/office/officeart/2008/layout/LinedList"/>
    <dgm:cxn modelId="{FD77CF95-502B-49B6-9A3C-AE20DE0A56B5}" type="presParOf" srcId="{B9DBDB04-6478-4E7C-9AC7-33E7ABE29E37}" destId="{77AEAEAD-6F5A-4E43-916D-FE1873FC3457}" srcOrd="1" destOrd="0" presId="urn:microsoft.com/office/officeart/2008/layout/LinedList"/>
    <dgm:cxn modelId="{0926CBBA-7268-4BCC-B80B-5802869293D9}" type="presParOf" srcId="{B9DBDB04-6478-4E7C-9AC7-33E7ABE29E37}" destId="{A63F1DD5-B636-46CE-BA8B-DEBC15BA88B6}" srcOrd="2" destOrd="0" presId="urn:microsoft.com/office/officeart/2008/layout/LinedList"/>
    <dgm:cxn modelId="{3C6EEBAE-7C30-49FA-B774-4BAD8FF3B1A3}" type="presParOf" srcId="{ECFF5578-B974-427D-8A33-1771DB4D9BE1}" destId="{4F3DE8EB-3733-4024-AF15-25EF53838877}" srcOrd="5" destOrd="0" presId="urn:microsoft.com/office/officeart/2008/layout/LinedList"/>
    <dgm:cxn modelId="{4D4A8F12-C43C-41C3-BDAF-D87E9A3BB77D}" type="presParOf" srcId="{ECFF5578-B974-427D-8A33-1771DB4D9BE1}" destId="{3585EF12-2A49-48B4-A690-2B949F4134DB}" srcOrd="6" destOrd="0" presId="urn:microsoft.com/office/officeart/2008/layout/LinedList"/>
    <dgm:cxn modelId="{7EBBCC97-7470-429F-9D45-D253AE342B33}" type="presParOf" srcId="{ECFF5578-B974-427D-8A33-1771DB4D9BE1}" destId="{9E5B6AB8-DE91-4729-8E27-4FEB0A5D4087}" srcOrd="7" destOrd="0" presId="urn:microsoft.com/office/officeart/2008/layout/LinedList"/>
    <dgm:cxn modelId="{7D296A17-9DFE-4E26-BDF9-C83D83925474}" type="presParOf" srcId="{9E5B6AB8-DE91-4729-8E27-4FEB0A5D4087}" destId="{2F695EDE-CDBB-45BE-BD0E-7791D4BCAC24}" srcOrd="0" destOrd="0" presId="urn:microsoft.com/office/officeart/2008/layout/LinedList"/>
    <dgm:cxn modelId="{A56B76E5-A2A9-46FB-87F4-497055ADD022}" type="presParOf" srcId="{9E5B6AB8-DE91-4729-8E27-4FEB0A5D4087}" destId="{5FCFF4EC-28BE-4BF9-9923-9B5D6C68B8F0}" srcOrd="1" destOrd="0" presId="urn:microsoft.com/office/officeart/2008/layout/LinedList"/>
    <dgm:cxn modelId="{68338A1A-3AED-4B9A-B920-7131512AB785}" type="presParOf" srcId="{9E5B6AB8-DE91-4729-8E27-4FEB0A5D4087}" destId="{7203F5EF-BC0B-4083-91DD-4F94D88AB205}" srcOrd="2" destOrd="0" presId="urn:microsoft.com/office/officeart/2008/layout/LinedList"/>
    <dgm:cxn modelId="{67904862-9708-42A6-AFFB-362F76569C57}" type="presParOf" srcId="{ECFF5578-B974-427D-8A33-1771DB4D9BE1}" destId="{866C9A34-BDD7-4436-83E5-DEB7FDAFACA0}" srcOrd="8" destOrd="0" presId="urn:microsoft.com/office/officeart/2008/layout/LinedList"/>
    <dgm:cxn modelId="{C1D5A812-3D10-4CEA-9455-DA86616282C0}" type="presParOf" srcId="{ECFF5578-B974-427D-8A33-1771DB4D9BE1}" destId="{D3584936-F2C9-4A66-9903-D256520C6665}" srcOrd="9" destOrd="0" presId="urn:microsoft.com/office/officeart/2008/layout/LinedList"/>
    <dgm:cxn modelId="{5F171F2C-43AB-40E7-AC31-F0C8C14190E5}" type="presParOf" srcId="{ECFF5578-B974-427D-8A33-1771DB4D9BE1}" destId="{22C30143-B9B9-41E6-AFC3-B3B2584DC7E5}" srcOrd="10" destOrd="0" presId="urn:microsoft.com/office/officeart/2008/layout/LinedList"/>
    <dgm:cxn modelId="{7E844A72-9EFD-4303-933F-FBCDD37711FA}" type="presParOf" srcId="{22C30143-B9B9-41E6-AFC3-B3B2584DC7E5}" destId="{8DE176DE-9FBE-47BD-96E4-2D70454FDACB}" srcOrd="0" destOrd="0" presId="urn:microsoft.com/office/officeart/2008/layout/LinedList"/>
    <dgm:cxn modelId="{F9176B16-D69A-49F1-BC3F-08B91648F9C8}" type="presParOf" srcId="{22C30143-B9B9-41E6-AFC3-B3B2584DC7E5}" destId="{15D00038-9BE0-419D-8DB5-2F2C0C93984A}" srcOrd="1" destOrd="0" presId="urn:microsoft.com/office/officeart/2008/layout/LinedList"/>
    <dgm:cxn modelId="{0E6297C6-716E-40F2-B2F4-27D69F35A36E}" type="presParOf" srcId="{22C30143-B9B9-41E6-AFC3-B3B2584DC7E5}" destId="{88E27A4A-9EE0-4E0E-9EAE-6ACF3A92E523}" srcOrd="2" destOrd="0" presId="urn:microsoft.com/office/officeart/2008/layout/LinedList"/>
    <dgm:cxn modelId="{A3C131E0-F279-4308-A677-CF584D1577BD}" type="presParOf" srcId="{ECFF5578-B974-427D-8A33-1771DB4D9BE1}" destId="{ED2C34EA-F56F-4AD7-9059-F06754E41ECE}" srcOrd="11" destOrd="0" presId="urn:microsoft.com/office/officeart/2008/layout/LinedList"/>
    <dgm:cxn modelId="{FD06901A-417F-4A3D-8B66-51D9ECB41803}" type="presParOf" srcId="{ECFF5578-B974-427D-8A33-1771DB4D9BE1}" destId="{950BFFC3-07A8-4ED8-86A9-8D659234C580}" srcOrd="12"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E174D89-01AE-4116-A895-9D3CA4C4CA99}"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US"/>
        </a:p>
      </dgm:t>
    </dgm:pt>
    <dgm:pt modelId="{FE88F7DA-4A2B-4D0F-8F51-6F21CCF6F09A}">
      <dgm:prSet custT="1"/>
      <dgm:spPr/>
      <dgm:t>
        <a:bodyPr/>
        <a:lstStyle/>
        <a:p>
          <a:pPr rtl="0"/>
          <a:r>
            <a:rPr lang="en-US" sz="2800" dirty="0"/>
            <a:t>What is Scaffolding?</a:t>
          </a:r>
        </a:p>
      </dgm:t>
    </dgm:pt>
    <dgm:pt modelId="{AC5A540F-C03E-4F2C-9460-ED73E9009330}" type="parTrans" cxnId="{00724C56-50DB-4FC5-BC28-DB31F22A3F83}">
      <dgm:prSet/>
      <dgm:spPr/>
      <dgm:t>
        <a:bodyPr/>
        <a:lstStyle/>
        <a:p>
          <a:endParaRPr lang="en-US"/>
        </a:p>
      </dgm:t>
    </dgm:pt>
    <dgm:pt modelId="{B4BFAD3A-B0E0-433D-A0D9-D4711B33811F}" type="sibTrans" cxnId="{00724C56-50DB-4FC5-BC28-DB31F22A3F83}">
      <dgm:prSet/>
      <dgm:spPr/>
      <dgm:t>
        <a:bodyPr/>
        <a:lstStyle/>
        <a:p>
          <a:endParaRPr lang="en-US"/>
        </a:p>
      </dgm:t>
    </dgm:pt>
    <dgm:pt modelId="{8B09936D-353C-4B6B-A4B1-6692BEB0828A}">
      <dgm:prSet custT="1"/>
      <dgm:spPr/>
      <dgm:t>
        <a:bodyPr/>
        <a:lstStyle/>
        <a:p>
          <a:pPr rtl="0"/>
          <a:r>
            <a:rPr lang="en-US" sz="1600" dirty="0"/>
            <a:t>Scaffolding can be defined as the provision of temporary assistance by a More Knowledgeable Other to assist a child in accomplishing tasks that they cannot yet perform (Xi and </a:t>
          </a:r>
          <a:r>
            <a:rPr lang="en-US" sz="1600" dirty="0" err="1"/>
            <a:t>Lantolf</a:t>
          </a:r>
          <a:r>
            <a:rPr lang="en-US" sz="1600" dirty="0"/>
            <a:t>, 2021). </a:t>
          </a:r>
        </a:p>
      </dgm:t>
    </dgm:pt>
    <dgm:pt modelId="{1360254C-D42C-4749-B84B-1F3F2C9E65CC}" type="parTrans" cxnId="{01629CA8-B5EF-4320-BD0A-404CCC236E41}">
      <dgm:prSet/>
      <dgm:spPr/>
      <dgm:t>
        <a:bodyPr/>
        <a:lstStyle/>
        <a:p>
          <a:endParaRPr lang="en-US"/>
        </a:p>
      </dgm:t>
    </dgm:pt>
    <dgm:pt modelId="{F08A4E78-AD02-4E73-9015-0A434372FB4A}" type="sibTrans" cxnId="{01629CA8-B5EF-4320-BD0A-404CCC236E41}">
      <dgm:prSet/>
      <dgm:spPr/>
      <dgm:t>
        <a:bodyPr/>
        <a:lstStyle/>
        <a:p>
          <a:endParaRPr lang="en-US"/>
        </a:p>
      </dgm:t>
    </dgm:pt>
    <dgm:pt modelId="{CE4B8185-C9ED-48C5-A979-E2276417A57C}">
      <dgm:prSet custT="1"/>
      <dgm:spPr/>
      <dgm:t>
        <a:bodyPr/>
        <a:lstStyle/>
        <a:p>
          <a:pPr rtl="0"/>
          <a:r>
            <a:rPr lang="en-US" sz="2800" dirty="0"/>
            <a:t>Key Types of Scaffolding</a:t>
          </a:r>
        </a:p>
      </dgm:t>
    </dgm:pt>
    <dgm:pt modelId="{99C7D99E-C499-41BC-B52B-8A15721D4B23}" type="parTrans" cxnId="{D38E245A-F842-4F05-9CCD-2810D217824F}">
      <dgm:prSet/>
      <dgm:spPr/>
      <dgm:t>
        <a:bodyPr/>
        <a:lstStyle/>
        <a:p>
          <a:endParaRPr lang="en-US"/>
        </a:p>
      </dgm:t>
    </dgm:pt>
    <dgm:pt modelId="{7FD21039-6870-44F8-B662-76AD68F73A15}" type="sibTrans" cxnId="{D38E245A-F842-4F05-9CCD-2810D217824F}">
      <dgm:prSet/>
      <dgm:spPr/>
      <dgm:t>
        <a:bodyPr/>
        <a:lstStyle/>
        <a:p>
          <a:endParaRPr lang="en-US"/>
        </a:p>
      </dgm:t>
    </dgm:pt>
    <dgm:pt modelId="{890BAB66-425F-4ED4-B404-BC295F00F429}">
      <dgm:prSet custT="1"/>
      <dgm:spPr/>
      <dgm:t>
        <a:bodyPr/>
        <a:lstStyle/>
        <a:p>
          <a:pPr rtl="0"/>
          <a:r>
            <a:rPr lang="en-US" sz="1600"/>
            <a:t>Recruitment: To interest the child and give him an opportunity to participate in activities. </a:t>
          </a:r>
        </a:p>
      </dgm:t>
    </dgm:pt>
    <dgm:pt modelId="{1C4D9CBF-37A5-4393-8AE8-BDB074805899}" type="parTrans" cxnId="{F6587729-A170-419A-8FA1-38441A7FC4DC}">
      <dgm:prSet/>
      <dgm:spPr/>
      <dgm:t>
        <a:bodyPr/>
        <a:lstStyle/>
        <a:p>
          <a:endParaRPr lang="en-US"/>
        </a:p>
      </dgm:t>
    </dgm:pt>
    <dgm:pt modelId="{2E16C0AE-3BFD-4AC4-8899-5E1240892350}" type="sibTrans" cxnId="{F6587729-A170-419A-8FA1-38441A7FC4DC}">
      <dgm:prSet/>
      <dgm:spPr/>
      <dgm:t>
        <a:bodyPr/>
        <a:lstStyle/>
        <a:p>
          <a:endParaRPr lang="en-US"/>
        </a:p>
      </dgm:t>
    </dgm:pt>
    <dgm:pt modelId="{746857A8-63CE-4416-BB27-692AD51829EB}">
      <dgm:prSet custT="1"/>
      <dgm:spPr/>
      <dgm:t>
        <a:bodyPr/>
        <a:lstStyle/>
        <a:p>
          <a:pPr rtl="0"/>
          <a:r>
            <a:rPr lang="en-US" sz="1600" dirty="0"/>
            <a:t>Simplification: Dividing the tasks to enable easier learning into small manageable steps. </a:t>
          </a:r>
        </a:p>
      </dgm:t>
    </dgm:pt>
    <dgm:pt modelId="{AD989971-C489-45A7-A011-6F00E401D967}" type="parTrans" cxnId="{D083E57B-68C4-4919-889D-B96551085854}">
      <dgm:prSet/>
      <dgm:spPr/>
      <dgm:t>
        <a:bodyPr/>
        <a:lstStyle/>
        <a:p>
          <a:endParaRPr lang="en-US"/>
        </a:p>
      </dgm:t>
    </dgm:pt>
    <dgm:pt modelId="{C711F84C-27EE-4947-9407-894CEDC31DA7}" type="sibTrans" cxnId="{D083E57B-68C4-4919-889D-B96551085854}">
      <dgm:prSet/>
      <dgm:spPr/>
      <dgm:t>
        <a:bodyPr/>
        <a:lstStyle/>
        <a:p>
          <a:endParaRPr lang="en-US"/>
        </a:p>
      </dgm:t>
    </dgm:pt>
    <dgm:pt modelId="{FBEE7C5F-7CCB-4D90-8A17-BEBCE6BA2D1E}">
      <dgm:prSet custT="1"/>
      <dgm:spPr/>
      <dgm:t>
        <a:bodyPr/>
        <a:lstStyle/>
        <a:p>
          <a:pPr rtl="0"/>
          <a:r>
            <a:rPr lang="en-US" sz="2800" dirty="0"/>
            <a:t>Application to Isaac</a:t>
          </a:r>
        </a:p>
      </dgm:t>
    </dgm:pt>
    <dgm:pt modelId="{26B936FF-C208-4E93-8D14-BF78DFD443D7}" type="parTrans" cxnId="{74AC0F44-C7AC-494D-BF0D-D5212DC9ADB6}">
      <dgm:prSet/>
      <dgm:spPr/>
      <dgm:t>
        <a:bodyPr/>
        <a:lstStyle/>
        <a:p>
          <a:endParaRPr lang="en-US"/>
        </a:p>
      </dgm:t>
    </dgm:pt>
    <dgm:pt modelId="{A3F3652B-A82A-4372-BB3C-0326AFE6F5E0}" type="sibTrans" cxnId="{74AC0F44-C7AC-494D-BF0D-D5212DC9ADB6}">
      <dgm:prSet/>
      <dgm:spPr/>
      <dgm:t>
        <a:bodyPr/>
        <a:lstStyle/>
        <a:p>
          <a:endParaRPr lang="en-US"/>
        </a:p>
      </dgm:t>
    </dgm:pt>
    <dgm:pt modelId="{678529DD-0E57-41A7-BD30-8F1C03272E85}">
      <dgm:prSet custT="1"/>
      <dgm:spPr/>
      <dgm:t>
        <a:bodyPr/>
        <a:lstStyle/>
        <a:p>
          <a:pPr rtl="0"/>
          <a:r>
            <a:rPr lang="en-US" sz="1400" dirty="0"/>
            <a:t>Play-based activities can help to motivate Isaac to participate, as they can be used by educators. </a:t>
          </a:r>
        </a:p>
      </dgm:t>
    </dgm:pt>
    <dgm:pt modelId="{0468C171-2427-45B5-A2B2-9B3ECB6AEF81}" type="parTrans" cxnId="{AF751771-A555-47FD-B8AD-2CDB1E86A9F3}">
      <dgm:prSet/>
      <dgm:spPr/>
      <dgm:t>
        <a:bodyPr/>
        <a:lstStyle/>
        <a:p>
          <a:endParaRPr lang="en-US"/>
        </a:p>
      </dgm:t>
    </dgm:pt>
    <dgm:pt modelId="{62E248F0-4D45-439D-9FE8-B153C59EF276}" type="sibTrans" cxnId="{AF751771-A555-47FD-B8AD-2CDB1E86A9F3}">
      <dgm:prSet/>
      <dgm:spPr/>
      <dgm:t>
        <a:bodyPr/>
        <a:lstStyle/>
        <a:p>
          <a:endParaRPr lang="en-US"/>
        </a:p>
      </dgm:t>
    </dgm:pt>
    <dgm:pt modelId="{4176D6CB-1D58-4604-BB63-34A819F08255}">
      <dgm:prSet custT="1"/>
      <dgm:spPr/>
      <dgm:t>
        <a:bodyPr/>
        <a:lstStyle/>
        <a:p>
          <a:pPr rtl="0"/>
          <a:r>
            <a:rPr lang="en-US" sz="1400" dirty="0"/>
            <a:t>It is possible to simplify tasks to decrease anxiety and develop confidence. </a:t>
          </a:r>
        </a:p>
      </dgm:t>
    </dgm:pt>
    <dgm:pt modelId="{E99984D0-82F7-49D6-8DB6-03212E3B46C5}" type="parTrans" cxnId="{1E2840B0-0723-4503-84CC-6E6CB5D9E295}">
      <dgm:prSet/>
      <dgm:spPr/>
      <dgm:t>
        <a:bodyPr/>
        <a:lstStyle/>
        <a:p>
          <a:endParaRPr lang="en-US"/>
        </a:p>
      </dgm:t>
    </dgm:pt>
    <dgm:pt modelId="{04528431-3199-401C-B35C-77D0279B3A1A}" type="sibTrans" cxnId="{1E2840B0-0723-4503-84CC-6E6CB5D9E295}">
      <dgm:prSet/>
      <dgm:spPr/>
      <dgm:t>
        <a:bodyPr/>
        <a:lstStyle/>
        <a:p>
          <a:endParaRPr lang="en-US"/>
        </a:p>
      </dgm:t>
    </dgm:pt>
    <dgm:pt modelId="{65FDD1D3-2104-4B39-9B68-5568459741A5}">
      <dgm:prSet custT="1"/>
      <dgm:spPr/>
      <dgm:t>
        <a:bodyPr/>
        <a:lstStyle/>
        <a:p>
          <a:pPr rtl="0"/>
          <a:r>
            <a:rPr lang="en-US" sz="2800" dirty="0"/>
            <a:t>Example</a:t>
          </a:r>
          <a:endParaRPr lang="en-US" sz="1400" dirty="0"/>
        </a:p>
      </dgm:t>
    </dgm:pt>
    <dgm:pt modelId="{8BAF42EB-7FB2-4C29-913E-F402A1F4B16C}" type="parTrans" cxnId="{5A8FCC5D-F923-43CD-9A49-B09AB6A42B12}">
      <dgm:prSet/>
      <dgm:spPr/>
      <dgm:t>
        <a:bodyPr/>
        <a:lstStyle/>
        <a:p>
          <a:endParaRPr lang="en-US"/>
        </a:p>
      </dgm:t>
    </dgm:pt>
    <dgm:pt modelId="{656C5A87-4485-4A93-B8F9-14A89BB13DE0}" type="sibTrans" cxnId="{5A8FCC5D-F923-43CD-9A49-B09AB6A42B12}">
      <dgm:prSet/>
      <dgm:spPr/>
      <dgm:t>
        <a:bodyPr/>
        <a:lstStyle/>
        <a:p>
          <a:endParaRPr lang="en-US"/>
        </a:p>
      </dgm:t>
    </dgm:pt>
    <dgm:pt modelId="{D9BF8CBA-2A2E-43DB-B06C-465AADA9D0B0}">
      <dgm:prSet custT="1"/>
      <dgm:spPr/>
      <dgm:t>
        <a:bodyPr/>
        <a:lstStyle/>
        <a:p>
          <a:pPr rtl="0"/>
          <a:r>
            <a:rPr lang="en-US" sz="1400" dirty="0"/>
            <a:t>A practitioner might show how to be a member of a group game, motivate Isaac to take part in it with other students, and to give less and less assistance as his social skills and confidence grow over time.</a:t>
          </a:r>
        </a:p>
      </dgm:t>
    </dgm:pt>
    <dgm:pt modelId="{BF7AC1AB-E841-4B29-B6BB-BBB75D15F7A8}" type="parTrans" cxnId="{D1AB11BC-682D-44DE-9D8E-A6E2CDBF2708}">
      <dgm:prSet/>
      <dgm:spPr/>
      <dgm:t>
        <a:bodyPr/>
        <a:lstStyle/>
        <a:p>
          <a:endParaRPr lang="en-US"/>
        </a:p>
      </dgm:t>
    </dgm:pt>
    <dgm:pt modelId="{C9B2DECF-1F51-4BA7-A249-1900C0095579}" type="sibTrans" cxnId="{D1AB11BC-682D-44DE-9D8E-A6E2CDBF2708}">
      <dgm:prSet/>
      <dgm:spPr/>
      <dgm:t>
        <a:bodyPr/>
        <a:lstStyle/>
        <a:p>
          <a:endParaRPr lang="en-US"/>
        </a:p>
      </dgm:t>
    </dgm:pt>
    <dgm:pt modelId="{DEF5D746-0981-499C-9110-7DB00B890176}" type="pres">
      <dgm:prSet presAssocID="{AE174D89-01AE-4116-A895-9D3CA4C4CA99}" presName="linear" presStyleCnt="0">
        <dgm:presLayoutVars>
          <dgm:dir/>
          <dgm:animLvl val="lvl"/>
          <dgm:resizeHandles val="exact"/>
        </dgm:presLayoutVars>
      </dgm:prSet>
      <dgm:spPr/>
    </dgm:pt>
    <dgm:pt modelId="{C11C01EB-6A66-40DE-879E-924BB2D36D01}" type="pres">
      <dgm:prSet presAssocID="{FE88F7DA-4A2B-4D0F-8F51-6F21CCF6F09A}" presName="parentLin" presStyleCnt="0"/>
      <dgm:spPr/>
    </dgm:pt>
    <dgm:pt modelId="{15742A59-7B2D-4ABD-B7F8-D69F1A66B2D1}" type="pres">
      <dgm:prSet presAssocID="{FE88F7DA-4A2B-4D0F-8F51-6F21CCF6F09A}" presName="parentLeftMargin" presStyleLbl="node1" presStyleIdx="0" presStyleCnt="4"/>
      <dgm:spPr/>
    </dgm:pt>
    <dgm:pt modelId="{5A31BBA5-6E84-4663-9505-5C8CE0F78042}" type="pres">
      <dgm:prSet presAssocID="{FE88F7DA-4A2B-4D0F-8F51-6F21CCF6F09A}" presName="parentText" presStyleLbl="node1" presStyleIdx="0" presStyleCnt="4">
        <dgm:presLayoutVars>
          <dgm:chMax val="0"/>
          <dgm:bulletEnabled val="1"/>
        </dgm:presLayoutVars>
      </dgm:prSet>
      <dgm:spPr/>
    </dgm:pt>
    <dgm:pt modelId="{15BBEFC9-405C-4284-8313-BD2902CCEE1E}" type="pres">
      <dgm:prSet presAssocID="{FE88F7DA-4A2B-4D0F-8F51-6F21CCF6F09A}" presName="negativeSpace" presStyleCnt="0"/>
      <dgm:spPr/>
    </dgm:pt>
    <dgm:pt modelId="{4B4A0471-376D-4EC6-B14F-78D8ADEBF438}" type="pres">
      <dgm:prSet presAssocID="{FE88F7DA-4A2B-4D0F-8F51-6F21CCF6F09A}" presName="childText" presStyleLbl="conFgAcc1" presStyleIdx="0" presStyleCnt="4">
        <dgm:presLayoutVars>
          <dgm:bulletEnabled val="1"/>
        </dgm:presLayoutVars>
      </dgm:prSet>
      <dgm:spPr/>
    </dgm:pt>
    <dgm:pt modelId="{AE4BDD75-45CE-4AAA-A954-BED27A6865A1}" type="pres">
      <dgm:prSet presAssocID="{B4BFAD3A-B0E0-433D-A0D9-D4711B33811F}" presName="spaceBetweenRectangles" presStyleCnt="0"/>
      <dgm:spPr/>
    </dgm:pt>
    <dgm:pt modelId="{A1E7F990-7C1F-41C9-9631-8BB975C36C8B}" type="pres">
      <dgm:prSet presAssocID="{CE4B8185-C9ED-48C5-A979-E2276417A57C}" presName="parentLin" presStyleCnt="0"/>
      <dgm:spPr/>
    </dgm:pt>
    <dgm:pt modelId="{3DBC330A-C6A7-4F91-BC27-FB124BE7B8C0}" type="pres">
      <dgm:prSet presAssocID="{CE4B8185-C9ED-48C5-A979-E2276417A57C}" presName="parentLeftMargin" presStyleLbl="node1" presStyleIdx="0" presStyleCnt="4"/>
      <dgm:spPr/>
    </dgm:pt>
    <dgm:pt modelId="{2E5F432F-8E55-4D00-8809-3BEF26911929}" type="pres">
      <dgm:prSet presAssocID="{CE4B8185-C9ED-48C5-A979-E2276417A57C}" presName="parentText" presStyleLbl="node1" presStyleIdx="1" presStyleCnt="4">
        <dgm:presLayoutVars>
          <dgm:chMax val="0"/>
          <dgm:bulletEnabled val="1"/>
        </dgm:presLayoutVars>
      </dgm:prSet>
      <dgm:spPr/>
    </dgm:pt>
    <dgm:pt modelId="{604EFF96-8922-4C6B-A1F2-10A285B5129C}" type="pres">
      <dgm:prSet presAssocID="{CE4B8185-C9ED-48C5-A979-E2276417A57C}" presName="negativeSpace" presStyleCnt="0"/>
      <dgm:spPr/>
    </dgm:pt>
    <dgm:pt modelId="{EBDB71A3-BE82-4D5C-BA04-2C93C2281361}" type="pres">
      <dgm:prSet presAssocID="{CE4B8185-C9ED-48C5-A979-E2276417A57C}" presName="childText" presStyleLbl="conFgAcc1" presStyleIdx="1" presStyleCnt="4">
        <dgm:presLayoutVars>
          <dgm:bulletEnabled val="1"/>
        </dgm:presLayoutVars>
      </dgm:prSet>
      <dgm:spPr/>
    </dgm:pt>
    <dgm:pt modelId="{3BEF625E-4E0F-42CB-8627-897DEAF922F5}" type="pres">
      <dgm:prSet presAssocID="{7FD21039-6870-44F8-B662-76AD68F73A15}" presName="spaceBetweenRectangles" presStyleCnt="0"/>
      <dgm:spPr/>
    </dgm:pt>
    <dgm:pt modelId="{3D4A4B8F-144F-4F20-B0F5-1A94E63211C1}" type="pres">
      <dgm:prSet presAssocID="{FBEE7C5F-7CCB-4D90-8A17-BEBCE6BA2D1E}" presName="parentLin" presStyleCnt="0"/>
      <dgm:spPr/>
    </dgm:pt>
    <dgm:pt modelId="{BDA9E2BE-7666-4A10-9A5B-D8FB67CD110B}" type="pres">
      <dgm:prSet presAssocID="{FBEE7C5F-7CCB-4D90-8A17-BEBCE6BA2D1E}" presName="parentLeftMargin" presStyleLbl="node1" presStyleIdx="1" presStyleCnt="4"/>
      <dgm:spPr/>
    </dgm:pt>
    <dgm:pt modelId="{20ABEAC9-DE8F-490A-BF90-56E8E764132A}" type="pres">
      <dgm:prSet presAssocID="{FBEE7C5F-7CCB-4D90-8A17-BEBCE6BA2D1E}" presName="parentText" presStyleLbl="node1" presStyleIdx="2" presStyleCnt="4">
        <dgm:presLayoutVars>
          <dgm:chMax val="0"/>
          <dgm:bulletEnabled val="1"/>
        </dgm:presLayoutVars>
      </dgm:prSet>
      <dgm:spPr/>
    </dgm:pt>
    <dgm:pt modelId="{694EB4B8-3C8A-4B77-9DC7-F85583CD7DD2}" type="pres">
      <dgm:prSet presAssocID="{FBEE7C5F-7CCB-4D90-8A17-BEBCE6BA2D1E}" presName="negativeSpace" presStyleCnt="0"/>
      <dgm:spPr/>
    </dgm:pt>
    <dgm:pt modelId="{1525854B-4A7E-483F-A3B8-74A13269AEC7}" type="pres">
      <dgm:prSet presAssocID="{FBEE7C5F-7CCB-4D90-8A17-BEBCE6BA2D1E}" presName="childText" presStyleLbl="conFgAcc1" presStyleIdx="2" presStyleCnt="4">
        <dgm:presLayoutVars>
          <dgm:bulletEnabled val="1"/>
        </dgm:presLayoutVars>
      </dgm:prSet>
      <dgm:spPr/>
    </dgm:pt>
    <dgm:pt modelId="{C650E1F6-AB10-4FF5-8F0D-DB31594CD719}" type="pres">
      <dgm:prSet presAssocID="{A3F3652B-A82A-4372-BB3C-0326AFE6F5E0}" presName="spaceBetweenRectangles" presStyleCnt="0"/>
      <dgm:spPr/>
    </dgm:pt>
    <dgm:pt modelId="{7BA1BE2E-2441-4311-B38C-EDECAE2BCEE3}" type="pres">
      <dgm:prSet presAssocID="{65FDD1D3-2104-4B39-9B68-5568459741A5}" presName="parentLin" presStyleCnt="0"/>
      <dgm:spPr/>
    </dgm:pt>
    <dgm:pt modelId="{6EB65B83-5374-4C8E-9CC2-65B158511DF6}" type="pres">
      <dgm:prSet presAssocID="{65FDD1D3-2104-4B39-9B68-5568459741A5}" presName="parentLeftMargin" presStyleLbl="node1" presStyleIdx="2" presStyleCnt="4"/>
      <dgm:spPr/>
    </dgm:pt>
    <dgm:pt modelId="{8FB4BA03-74F4-4CA7-A067-D1350F4A37F9}" type="pres">
      <dgm:prSet presAssocID="{65FDD1D3-2104-4B39-9B68-5568459741A5}" presName="parentText" presStyleLbl="node1" presStyleIdx="3" presStyleCnt="4">
        <dgm:presLayoutVars>
          <dgm:chMax val="0"/>
          <dgm:bulletEnabled val="1"/>
        </dgm:presLayoutVars>
      </dgm:prSet>
      <dgm:spPr/>
    </dgm:pt>
    <dgm:pt modelId="{24DE7BB5-E8D7-4FAE-877C-89632BBF1BAA}" type="pres">
      <dgm:prSet presAssocID="{65FDD1D3-2104-4B39-9B68-5568459741A5}" presName="negativeSpace" presStyleCnt="0"/>
      <dgm:spPr/>
    </dgm:pt>
    <dgm:pt modelId="{3B9CC935-3C75-457E-B1D0-8A0C66C682B3}" type="pres">
      <dgm:prSet presAssocID="{65FDD1D3-2104-4B39-9B68-5568459741A5}" presName="childText" presStyleLbl="conFgAcc1" presStyleIdx="3" presStyleCnt="4">
        <dgm:presLayoutVars>
          <dgm:bulletEnabled val="1"/>
        </dgm:presLayoutVars>
      </dgm:prSet>
      <dgm:spPr/>
    </dgm:pt>
  </dgm:ptLst>
  <dgm:cxnLst>
    <dgm:cxn modelId="{EE03BB09-1B8A-40D7-95E3-5ED8F1201561}" type="presOf" srcId="{FE88F7DA-4A2B-4D0F-8F51-6F21CCF6F09A}" destId="{15742A59-7B2D-4ABD-B7F8-D69F1A66B2D1}" srcOrd="0" destOrd="0" presId="urn:microsoft.com/office/officeart/2005/8/layout/list1"/>
    <dgm:cxn modelId="{E65BFF17-5AC2-45D7-A1BB-896615248DCD}" type="presOf" srcId="{FBEE7C5F-7CCB-4D90-8A17-BEBCE6BA2D1E}" destId="{20ABEAC9-DE8F-490A-BF90-56E8E764132A}" srcOrd="1" destOrd="0" presId="urn:microsoft.com/office/officeart/2005/8/layout/list1"/>
    <dgm:cxn modelId="{5CDBDB21-2BAB-4E13-9227-FDA56047EB10}" type="presOf" srcId="{FBEE7C5F-7CCB-4D90-8A17-BEBCE6BA2D1E}" destId="{BDA9E2BE-7666-4A10-9A5B-D8FB67CD110B}" srcOrd="0" destOrd="0" presId="urn:microsoft.com/office/officeart/2005/8/layout/list1"/>
    <dgm:cxn modelId="{F6587729-A170-419A-8FA1-38441A7FC4DC}" srcId="{CE4B8185-C9ED-48C5-A979-E2276417A57C}" destId="{890BAB66-425F-4ED4-B404-BC295F00F429}" srcOrd="0" destOrd="0" parTransId="{1C4D9CBF-37A5-4393-8AE8-BDB074805899}" sibTransId="{2E16C0AE-3BFD-4AC4-8899-5E1240892350}"/>
    <dgm:cxn modelId="{14D59243-C747-487C-8E1A-2114E2B09C63}" type="presOf" srcId="{65FDD1D3-2104-4B39-9B68-5568459741A5}" destId="{8FB4BA03-74F4-4CA7-A067-D1350F4A37F9}" srcOrd="1" destOrd="0" presId="urn:microsoft.com/office/officeart/2005/8/layout/list1"/>
    <dgm:cxn modelId="{74AC0F44-C7AC-494D-BF0D-D5212DC9ADB6}" srcId="{AE174D89-01AE-4116-A895-9D3CA4C4CA99}" destId="{FBEE7C5F-7CCB-4D90-8A17-BEBCE6BA2D1E}" srcOrd="2" destOrd="0" parTransId="{26B936FF-C208-4E93-8D14-BF78DFD443D7}" sibTransId="{A3F3652B-A82A-4372-BB3C-0326AFE6F5E0}"/>
    <dgm:cxn modelId="{840E8855-718B-4EF2-98D8-AAEEB4460CF8}" type="presOf" srcId="{CE4B8185-C9ED-48C5-A979-E2276417A57C}" destId="{3DBC330A-C6A7-4F91-BC27-FB124BE7B8C0}" srcOrd="0" destOrd="0" presId="urn:microsoft.com/office/officeart/2005/8/layout/list1"/>
    <dgm:cxn modelId="{00724C56-50DB-4FC5-BC28-DB31F22A3F83}" srcId="{AE174D89-01AE-4116-A895-9D3CA4C4CA99}" destId="{FE88F7DA-4A2B-4D0F-8F51-6F21CCF6F09A}" srcOrd="0" destOrd="0" parTransId="{AC5A540F-C03E-4F2C-9460-ED73E9009330}" sibTransId="{B4BFAD3A-B0E0-433D-A0D9-D4711B33811F}"/>
    <dgm:cxn modelId="{D38E245A-F842-4F05-9CCD-2810D217824F}" srcId="{AE174D89-01AE-4116-A895-9D3CA4C4CA99}" destId="{CE4B8185-C9ED-48C5-A979-E2276417A57C}" srcOrd="1" destOrd="0" parTransId="{99C7D99E-C499-41BC-B52B-8A15721D4B23}" sibTransId="{7FD21039-6870-44F8-B662-76AD68F73A15}"/>
    <dgm:cxn modelId="{5A8FCC5D-F923-43CD-9A49-B09AB6A42B12}" srcId="{AE174D89-01AE-4116-A895-9D3CA4C4CA99}" destId="{65FDD1D3-2104-4B39-9B68-5568459741A5}" srcOrd="3" destOrd="0" parTransId="{8BAF42EB-7FB2-4C29-913E-F402A1F4B16C}" sibTransId="{656C5A87-4485-4A93-B8F9-14A89BB13DE0}"/>
    <dgm:cxn modelId="{63ED9668-1A4B-4B43-BB3D-3A4A310DCEC1}" type="presOf" srcId="{D9BF8CBA-2A2E-43DB-B06C-465AADA9D0B0}" destId="{3B9CC935-3C75-457E-B1D0-8A0C66C682B3}" srcOrd="0" destOrd="0" presId="urn:microsoft.com/office/officeart/2005/8/layout/list1"/>
    <dgm:cxn modelId="{AF751771-A555-47FD-B8AD-2CDB1E86A9F3}" srcId="{FBEE7C5F-7CCB-4D90-8A17-BEBCE6BA2D1E}" destId="{678529DD-0E57-41A7-BD30-8F1C03272E85}" srcOrd="0" destOrd="0" parTransId="{0468C171-2427-45B5-A2B2-9B3ECB6AEF81}" sibTransId="{62E248F0-4D45-439D-9FE8-B153C59EF276}"/>
    <dgm:cxn modelId="{D083E57B-68C4-4919-889D-B96551085854}" srcId="{CE4B8185-C9ED-48C5-A979-E2276417A57C}" destId="{746857A8-63CE-4416-BB27-692AD51829EB}" srcOrd="1" destOrd="0" parTransId="{AD989971-C489-45A7-A011-6F00E401D967}" sibTransId="{C711F84C-27EE-4947-9407-894CEDC31DA7}"/>
    <dgm:cxn modelId="{9F17077D-9352-45E0-A677-0186540D51F3}" type="presOf" srcId="{890BAB66-425F-4ED4-B404-BC295F00F429}" destId="{EBDB71A3-BE82-4D5C-BA04-2C93C2281361}" srcOrd="0" destOrd="0" presId="urn:microsoft.com/office/officeart/2005/8/layout/list1"/>
    <dgm:cxn modelId="{2F2FA988-A979-4E2D-B901-88E687571671}" type="presOf" srcId="{4176D6CB-1D58-4604-BB63-34A819F08255}" destId="{1525854B-4A7E-483F-A3B8-74A13269AEC7}" srcOrd="0" destOrd="1" presId="urn:microsoft.com/office/officeart/2005/8/layout/list1"/>
    <dgm:cxn modelId="{DBFD0B8A-E5C1-4432-9528-1F6E0624D48B}" type="presOf" srcId="{CE4B8185-C9ED-48C5-A979-E2276417A57C}" destId="{2E5F432F-8E55-4D00-8809-3BEF26911929}" srcOrd="1" destOrd="0" presId="urn:microsoft.com/office/officeart/2005/8/layout/list1"/>
    <dgm:cxn modelId="{52E38CA0-B40E-4E16-9A22-0744CB3C5D7C}" type="presOf" srcId="{FE88F7DA-4A2B-4D0F-8F51-6F21CCF6F09A}" destId="{5A31BBA5-6E84-4663-9505-5C8CE0F78042}" srcOrd="1" destOrd="0" presId="urn:microsoft.com/office/officeart/2005/8/layout/list1"/>
    <dgm:cxn modelId="{01629CA8-B5EF-4320-BD0A-404CCC236E41}" srcId="{FE88F7DA-4A2B-4D0F-8F51-6F21CCF6F09A}" destId="{8B09936D-353C-4B6B-A4B1-6692BEB0828A}" srcOrd="0" destOrd="0" parTransId="{1360254C-D42C-4749-B84B-1F3F2C9E65CC}" sibTransId="{F08A4E78-AD02-4E73-9015-0A434372FB4A}"/>
    <dgm:cxn modelId="{1E2840B0-0723-4503-84CC-6E6CB5D9E295}" srcId="{FBEE7C5F-7CCB-4D90-8A17-BEBCE6BA2D1E}" destId="{4176D6CB-1D58-4604-BB63-34A819F08255}" srcOrd="1" destOrd="0" parTransId="{E99984D0-82F7-49D6-8DB6-03212E3B46C5}" sibTransId="{04528431-3199-401C-B35C-77D0279B3A1A}"/>
    <dgm:cxn modelId="{D1AB11BC-682D-44DE-9D8E-A6E2CDBF2708}" srcId="{65FDD1D3-2104-4B39-9B68-5568459741A5}" destId="{D9BF8CBA-2A2E-43DB-B06C-465AADA9D0B0}" srcOrd="0" destOrd="0" parTransId="{BF7AC1AB-E841-4B29-B6BB-BBB75D15F7A8}" sibTransId="{C9B2DECF-1F51-4BA7-A249-1900C0095579}"/>
    <dgm:cxn modelId="{096D80C5-BDFC-470A-A324-68865E31755A}" type="presOf" srcId="{8B09936D-353C-4B6B-A4B1-6692BEB0828A}" destId="{4B4A0471-376D-4EC6-B14F-78D8ADEBF438}" srcOrd="0" destOrd="0" presId="urn:microsoft.com/office/officeart/2005/8/layout/list1"/>
    <dgm:cxn modelId="{250FD0D0-3FCB-40AA-B729-A1D5EAE582A4}" type="presOf" srcId="{678529DD-0E57-41A7-BD30-8F1C03272E85}" destId="{1525854B-4A7E-483F-A3B8-74A13269AEC7}" srcOrd="0" destOrd="0" presId="urn:microsoft.com/office/officeart/2005/8/layout/list1"/>
    <dgm:cxn modelId="{AD6640D4-BD50-46B2-9FAC-0484266B6C8B}" type="presOf" srcId="{65FDD1D3-2104-4B39-9B68-5568459741A5}" destId="{6EB65B83-5374-4C8E-9CC2-65B158511DF6}" srcOrd="0" destOrd="0" presId="urn:microsoft.com/office/officeart/2005/8/layout/list1"/>
    <dgm:cxn modelId="{0D0BE9DE-94BB-4DB1-8645-DF15F7800837}" type="presOf" srcId="{746857A8-63CE-4416-BB27-692AD51829EB}" destId="{EBDB71A3-BE82-4D5C-BA04-2C93C2281361}" srcOrd="0" destOrd="1" presId="urn:microsoft.com/office/officeart/2005/8/layout/list1"/>
    <dgm:cxn modelId="{F9BBEBE9-35F2-48C0-9471-4E07470E0A17}" type="presOf" srcId="{AE174D89-01AE-4116-A895-9D3CA4C4CA99}" destId="{DEF5D746-0981-499C-9110-7DB00B890176}" srcOrd="0" destOrd="0" presId="urn:microsoft.com/office/officeart/2005/8/layout/list1"/>
    <dgm:cxn modelId="{05CE11B1-0207-4A91-8E24-5A39C8DB96BE}" type="presParOf" srcId="{DEF5D746-0981-499C-9110-7DB00B890176}" destId="{C11C01EB-6A66-40DE-879E-924BB2D36D01}" srcOrd="0" destOrd="0" presId="urn:microsoft.com/office/officeart/2005/8/layout/list1"/>
    <dgm:cxn modelId="{95864F1F-A10B-4C84-9750-A17935A725CC}" type="presParOf" srcId="{C11C01EB-6A66-40DE-879E-924BB2D36D01}" destId="{15742A59-7B2D-4ABD-B7F8-D69F1A66B2D1}" srcOrd="0" destOrd="0" presId="urn:microsoft.com/office/officeart/2005/8/layout/list1"/>
    <dgm:cxn modelId="{E0B9FED7-E561-4B3A-8F6F-F2C75D4E0A10}" type="presParOf" srcId="{C11C01EB-6A66-40DE-879E-924BB2D36D01}" destId="{5A31BBA5-6E84-4663-9505-5C8CE0F78042}" srcOrd="1" destOrd="0" presId="urn:microsoft.com/office/officeart/2005/8/layout/list1"/>
    <dgm:cxn modelId="{468FA8D5-CD25-4B41-91DC-7FCE670FF457}" type="presParOf" srcId="{DEF5D746-0981-499C-9110-7DB00B890176}" destId="{15BBEFC9-405C-4284-8313-BD2902CCEE1E}" srcOrd="1" destOrd="0" presId="urn:microsoft.com/office/officeart/2005/8/layout/list1"/>
    <dgm:cxn modelId="{52B86F51-8F88-4F0F-9305-6DFBB9C955C9}" type="presParOf" srcId="{DEF5D746-0981-499C-9110-7DB00B890176}" destId="{4B4A0471-376D-4EC6-B14F-78D8ADEBF438}" srcOrd="2" destOrd="0" presId="urn:microsoft.com/office/officeart/2005/8/layout/list1"/>
    <dgm:cxn modelId="{A418B2DD-3056-4B5E-B6D9-B0D2BE784DE2}" type="presParOf" srcId="{DEF5D746-0981-499C-9110-7DB00B890176}" destId="{AE4BDD75-45CE-4AAA-A954-BED27A6865A1}" srcOrd="3" destOrd="0" presId="urn:microsoft.com/office/officeart/2005/8/layout/list1"/>
    <dgm:cxn modelId="{8C8FC8E7-ED49-4173-BA0B-AC1955D7CF15}" type="presParOf" srcId="{DEF5D746-0981-499C-9110-7DB00B890176}" destId="{A1E7F990-7C1F-41C9-9631-8BB975C36C8B}" srcOrd="4" destOrd="0" presId="urn:microsoft.com/office/officeart/2005/8/layout/list1"/>
    <dgm:cxn modelId="{9E4C5435-1E75-42C3-9738-203D48EC69F9}" type="presParOf" srcId="{A1E7F990-7C1F-41C9-9631-8BB975C36C8B}" destId="{3DBC330A-C6A7-4F91-BC27-FB124BE7B8C0}" srcOrd="0" destOrd="0" presId="urn:microsoft.com/office/officeart/2005/8/layout/list1"/>
    <dgm:cxn modelId="{DB67126F-5320-4E39-B0A5-837320F9AADE}" type="presParOf" srcId="{A1E7F990-7C1F-41C9-9631-8BB975C36C8B}" destId="{2E5F432F-8E55-4D00-8809-3BEF26911929}" srcOrd="1" destOrd="0" presId="urn:microsoft.com/office/officeart/2005/8/layout/list1"/>
    <dgm:cxn modelId="{E1B52892-A8C2-43DF-B470-FF90D3D94636}" type="presParOf" srcId="{DEF5D746-0981-499C-9110-7DB00B890176}" destId="{604EFF96-8922-4C6B-A1F2-10A285B5129C}" srcOrd="5" destOrd="0" presId="urn:microsoft.com/office/officeart/2005/8/layout/list1"/>
    <dgm:cxn modelId="{8F6D1D43-1F6C-4F02-A5C6-ACA76C14AC1F}" type="presParOf" srcId="{DEF5D746-0981-499C-9110-7DB00B890176}" destId="{EBDB71A3-BE82-4D5C-BA04-2C93C2281361}" srcOrd="6" destOrd="0" presId="urn:microsoft.com/office/officeart/2005/8/layout/list1"/>
    <dgm:cxn modelId="{BA77A018-7168-451A-8FE8-3C2A72084880}" type="presParOf" srcId="{DEF5D746-0981-499C-9110-7DB00B890176}" destId="{3BEF625E-4E0F-42CB-8627-897DEAF922F5}" srcOrd="7" destOrd="0" presId="urn:microsoft.com/office/officeart/2005/8/layout/list1"/>
    <dgm:cxn modelId="{E6EE4307-6940-43C0-9FC5-195B2E26D227}" type="presParOf" srcId="{DEF5D746-0981-499C-9110-7DB00B890176}" destId="{3D4A4B8F-144F-4F20-B0F5-1A94E63211C1}" srcOrd="8" destOrd="0" presId="urn:microsoft.com/office/officeart/2005/8/layout/list1"/>
    <dgm:cxn modelId="{24BF9D77-2303-4F0F-8AE5-444ADB0DAA0D}" type="presParOf" srcId="{3D4A4B8F-144F-4F20-B0F5-1A94E63211C1}" destId="{BDA9E2BE-7666-4A10-9A5B-D8FB67CD110B}" srcOrd="0" destOrd="0" presId="urn:microsoft.com/office/officeart/2005/8/layout/list1"/>
    <dgm:cxn modelId="{23936881-1A0B-4EE0-9E77-9B9741EA0F3B}" type="presParOf" srcId="{3D4A4B8F-144F-4F20-B0F5-1A94E63211C1}" destId="{20ABEAC9-DE8F-490A-BF90-56E8E764132A}" srcOrd="1" destOrd="0" presId="urn:microsoft.com/office/officeart/2005/8/layout/list1"/>
    <dgm:cxn modelId="{8CB73D46-44D2-4B80-A627-9627A9B93766}" type="presParOf" srcId="{DEF5D746-0981-499C-9110-7DB00B890176}" destId="{694EB4B8-3C8A-4B77-9DC7-F85583CD7DD2}" srcOrd="9" destOrd="0" presId="urn:microsoft.com/office/officeart/2005/8/layout/list1"/>
    <dgm:cxn modelId="{8ABDF956-6FA6-4187-8759-6E9BD5B41EFA}" type="presParOf" srcId="{DEF5D746-0981-499C-9110-7DB00B890176}" destId="{1525854B-4A7E-483F-A3B8-74A13269AEC7}" srcOrd="10" destOrd="0" presId="urn:microsoft.com/office/officeart/2005/8/layout/list1"/>
    <dgm:cxn modelId="{EC7AD1CF-01C3-4F2B-9B91-26142D69FC75}" type="presParOf" srcId="{DEF5D746-0981-499C-9110-7DB00B890176}" destId="{C650E1F6-AB10-4FF5-8F0D-DB31594CD719}" srcOrd="11" destOrd="0" presId="urn:microsoft.com/office/officeart/2005/8/layout/list1"/>
    <dgm:cxn modelId="{B24F482F-ADD9-4977-8EF9-856E9D33EDC2}" type="presParOf" srcId="{DEF5D746-0981-499C-9110-7DB00B890176}" destId="{7BA1BE2E-2441-4311-B38C-EDECAE2BCEE3}" srcOrd="12" destOrd="0" presId="urn:microsoft.com/office/officeart/2005/8/layout/list1"/>
    <dgm:cxn modelId="{6E17A609-5D4E-48AF-8DB2-E1038196E267}" type="presParOf" srcId="{7BA1BE2E-2441-4311-B38C-EDECAE2BCEE3}" destId="{6EB65B83-5374-4C8E-9CC2-65B158511DF6}" srcOrd="0" destOrd="0" presId="urn:microsoft.com/office/officeart/2005/8/layout/list1"/>
    <dgm:cxn modelId="{22EFC303-B2F8-4391-9952-6EDE22240410}" type="presParOf" srcId="{7BA1BE2E-2441-4311-B38C-EDECAE2BCEE3}" destId="{8FB4BA03-74F4-4CA7-A067-D1350F4A37F9}" srcOrd="1" destOrd="0" presId="urn:microsoft.com/office/officeart/2005/8/layout/list1"/>
    <dgm:cxn modelId="{BBDA991E-512D-46E8-96CE-BF61FA4A7035}" type="presParOf" srcId="{DEF5D746-0981-499C-9110-7DB00B890176}" destId="{24DE7BB5-E8D7-4FAE-877C-89632BBF1BAA}" srcOrd="13" destOrd="0" presId="urn:microsoft.com/office/officeart/2005/8/layout/list1"/>
    <dgm:cxn modelId="{925ED65D-4895-4C3A-9555-1FA123A565DF}" type="presParOf" srcId="{DEF5D746-0981-499C-9110-7DB00B890176}" destId="{3B9CC935-3C75-457E-B1D0-8A0C66C682B3}"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1205AEB-C579-422C-9B8C-F4C1CD67CF76}" type="doc">
      <dgm:prSet loTypeId="urn:diagrams.loki3.com/BracketList" loCatId="list" qsTypeId="urn:microsoft.com/office/officeart/2005/8/quickstyle/simple3" qsCatId="simple" csTypeId="urn:microsoft.com/office/officeart/2005/8/colors/colorful1" csCatId="colorful" phldr="1"/>
      <dgm:spPr/>
      <dgm:t>
        <a:bodyPr/>
        <a:lstStyle/>
        <a:p>
          <a:endParaRPr lang="en-US"/>
        </a:p>
      </dgm:t>
    </dgm:pt>
    <dgm:pt modelId="{C99B20C3-C481-4753-9B4C-6DDF90D939C7}">
      <dgm:prSet/>
      <dgm:spPr/>
      <dgm:t>
        <a:bodyPr/>
        <a:lstStyle/>
        <a:p>
          <a:pPr rtl="0"/>
          <a:r>
            <a:rPr lang="en-US"/>
            <a:t>Maternal Post-Natal Depression</a:t>
          </a:r>
        </a:p>
      </dgm:t>
    </dgm:pt>
    <dgm:pt modelId="{931EBFD3-06E8-4294-AED0-E49D90F10386}" type="parTrans" cxnId="{7F8BA320-A92A-4250-A480-C53153E4B4E4}">
      <dgm:prSet/>
      <dgm:spPr/>
      <dgm:t>
        <a:bodyPr/>
        <a:lstStyle/>
        <a:p>
          <a:endParaRPr lang="en-US"/>
        </a:p>
      </dgm:t>
    </dgm:pt>
    <dgm:pt modelId="{74CD62B6-BA6D-4AAB-8256-BE9B279154F5}" type="sibTrans" cxnId="{7F8BA320-A92A-4250-A480-C53153E4B4E4}">
      <dgm:prSet/>
      <dgm:spPr/>
      <dgm:t>
        <a:bodyPr/>
        <a:lstStyle/>
        <a:p>
          <a:endParaRPr lang="en-US"/>
        </a:p>
      </dgm:t>
    </dgm:pt>
    <dgm:pt modelId="{D86F2988-A3BA-41C8-90D8-C170D06177DE}">
      <dgm:prSet/>
      <dgm:spPr/>
      <dgm:t>
        <a:bodyPr/>
        <a:lstStyle/>
        <a:p>
          <a:pPr rtl="0"/>
          <a:r>
            <a:rPr lang="en-US" dirty="0"/>
            <a:t>The postnatal depression of Isaac and his mother can decrease the frequency and quality of interactions which contribute to emotional growth and learning. </a:t>
          </a:r>
        </a:p>
      </dgm:t>
    </dgm:pt>
    <dgm:pt modelId="{03874425-815D-426A-9759-7FB35F549D5D}" type="parTrans" cxnId="{1D28E27F-3402-4032-88DD-BE32418E020D}">
      <dgm:prSet/>
      <dgm:spPr/>
      <dgm:t>
        <a:bodyPr/>
        <a:lstStyle/>
        <a:p>
          <a:endParaRPr lang="en-US"/>
        </a:p>
      </dgm:t>
    </dgm:pt>
    <dgm:pt modelId="{00814413-4982-49C1-9B99-5B9B769698BC}" type="sibTrans" cxnId="{1D28E27F-3402-4032-88DD-BE32418E020D}">
      <dgm:prSet/>
      <dgm:spPr/>
      <dgm:t>
        <a:bodyPr/>
        <a:lstStyle/>
        <a:p>
          <a:endParaRPr lang="en-US"/>
        </a:p>
      </dgm:t>
    </dgm:pt>
    <dgm:pt modelId="{22E10C24-3905-4159-9CE8-C5A39E61DF91}">
      <dgm:prSet/>
      <dgm:spPr/>
      <dgm:t>
        <a:bodyPr/>
        <a:lstStyle/>
        <a:p>
          <a:pPr rtl="0"/>
          <a:r>
            <a:rPr lang="en-US"/>
            <a:t>Disrupted Childcare Arrangements</a:t>
          </a:r>
        </a:p>
      </dgm:t>
    </dgm:pt>
    <dgm:pt modelId="{A8A5ABE0-E90D-467B-8ABC-23C2810E6BD1}" type="parTrans" cxnId="{3215EA0A-E6A1-4883-AF18-2A951FC00B96}">
      <dgm:prSet/>
      <dgm:spPr/>
      <dgm:t>
        <a:bodyPr/>
        <a:lstStyle/>
        <a:p>
          <a:endParaRPr lang="en-US"/>
        </a:p>
      </dgm:t>
    </dgm:pt>
    <dgm:pt modelId="{2B125F09-2270-45B8-AA99-7F1A80F7BC61}" type="sibTrans" cxnId="{3215EA0A-E6A1-4883-AF18-2A951FC00B96}">
      <dgm:prSet/>
      <dgm:spPr/>
      <dgm:t>
        <a:bodyPr/>
        <a:lstStyle/>
        <a:p>
          <a:endParaRPr lang="en-US"/>
        </a:p>
      </dgm:t>
    </dgm:pt>
    <dgm:pt modelId="{7F585242-360C-486B-81E0-11CF46E218F7}">
      <dgm:prSet/>
      <dgm:spPr/>
      <dgm:t>
        <a:bodyPr/>
        <a:lstStyle/>
        <a:p>
          <a:pPr rtl="0"/>
          <a:r>
            <a:rPr lang="en-US" dirty="0"/>
            <a:t>The fact of frequent changes in childcare procedures could have deprived Isaac of an opportunity to develop a stable relationship with adults and peers. </a:t>
          </a:r>
        </a:p>
      </dgm:t>
    </dgm:pt>
    <dgm:pt modelId="{0FF4C745-E340-420B-B18A-59CC831936F8}" type="parTrans" cxnId="{2BDBC723-5A83-4542-873B-D517B27E3169}">
      <dgm:prSet/>
      <dgm:spPr/>
      <dgm:t>
        <a:bodyPr/>
        <a:lstStyle/>
        <a:p>
          <a:endParaRPr lang="en-US"/>
        </a:p>
      </dgm:t>
    </dgm:pt>
    <dgm:pt modelId="{F97251AC-F025-4E6C-8D68-5171C65D534E}" type="sibTrans" cxnId="{2BDBC723-5A83-4542-873B-D517B27E3169}">
      <dgm:prSet/>
      <dgm:spPr/>
      <dgm:t>
        <a:bodyPr/>
        <a:lstStyle/>
        <a:p>
          <a:endParaRPr lang="en-US"/>
        </a:p>
      </dgm:t>
    </dgm:pt>
    <dgm:pt modelId="{060D19E0-794D-4FB0-B93B-F9DBF8842705}">
      <dgm:prSet/>
      <dgm:spPr/>
      <dgm:t>
        <a:bodyPr/>
        <a:lstStyle/>
        <a:p>
          <a:pPr rtl="0"/>
          <a:r>
            <a:rPr lang="en-US"/>
            <a:t>Language Delay</a:t>
          </a:r>
        </a:p>
      </dgm:t>
    </dgm:pt>
    <dgm:pt modelId="{FA4E8F5B-1610-4AE5-8E5D-6B3526D9A7D5}" type="parTrans" cxnId="{154D7400-520E-4FF4-AD96-D408EB1E7892}">
      <dgm:prSet/>
      <dgm:spPr/>
      <dgm:t>
        <a:bodyPr/>
        <a:lstStyle/>
        <a:p>
          <a:endParaRPr lang="en-US"/>
        </a:p>
      </dgm:t>
    </dgm:pt>
    <dgm:pt modelId="{802BEE0F-5EDA-41A2-A65B-F0690AF55AF9}" type="sibTrans" cxnId="{154D7400-520E-4FF4-AD96-D408EB1E7892}">
      <dgm:prSet/>
      <dgm:spPr/>
      <dgm:t>
        <a:bodyPr/>
        <a:lstStyle/>
        <a:p>
          <a:endParaRPr lang="en-US"/>
        </a:p>
      </dgm:t>
    </dgm:pt>
    <dgm:pt modelId="{9E2C7F6B-AED0-4DD8-A5CD-D38A03E4CCF1}">
      <dgm:prSet/>
      <dgm:spPr/>
      <dgm:t>
        <a:bodyPr/>
        <a:lstStyle/>
        <a:p>
          <a:pPr rtl="0"/>
          <a:r>
            <a:rPr lang="en-US" dirty="0"/>
            <a:t>Language is learned by means of communication and </a:t>
          </a:r>
          <a:r>
            <a:rPr lang="en-GB" dirty="0" err="1"/>
            <a:t>socialisa</a:t>
          </a:r>
          <a:r>
            <a:rPr lang="en-US" dirty="0" err="1"/>
            <a:t>ition</a:t>
          </a:r>
          <a:r>
            <a:rPr lang="en-US" dirty="0"/>
            <a:t>. </a:t>
          </a:r>
        </a:p>
      </dgm:t>
    </dgm:pt>
    <dgm:pt modelId="{0D725D33-A8B1-4F17-A0E0-9188465D530F}" type="parTrans" cxnId="{E87C536C-6DDB-4697-A571-A21068882E15}">
      <dgm:prSet/>
      <dgm:spPr/>
      <dgm:t>
        <a:bodyPr/>
        <a:lstStyle/>
        <a:p>
          <a:endParaRPr lang="en-US"/>
        </a:p>
      </dgm:t>
    </dgm:pt>
    <dgm:pt modelId="{700250E0-AE8D-4A31-AC76-7FD0A8B3DCB9}" type="sibTrans" cxnId="{E87C536C-6DDB-4697-A571-A21068882E15}">
      <dgm:prSet/>
      <dgm:spPr/>
      <dgm:t>
        <a:bodyPr/>
        <a:lstStyle/>
        <a:p>
          <a:endParaRPr lang="en-US"/>
        </a:p>
      </dgm:t>
    </dgm:pt>
    <dgm:pt modelId="{C5333B7C-CAA8-4358-A9C2-12B862B7BC01}">
      <dgm:prSet/>
      <dgm:spPr/>
      <dgm:t>
        <a:bodyPr/>
        <a:lstStyle/>
        <a:p>
          <a:pPr rtl="0"/>
          <a:r>
            <a:rPr lang="en-US" dirty="0"/>
            <a:t>The language delay that Isaac exhibits can represent diminished chances of meaningful conversations, modeling, and collaborative learning. </a:t>
          </a:r>
        </a:p>
      </dgm:t>
    </dgm:pt>
    <dgm:pt modelId="{F3206DCD-BB6F-4724-963D-59FF0EA39703}" type="parTrans" cxnId="{6AE7E337-E64D-4F4F-8F15-000635FE3ED2}">
      <dgm:prSet/>
      <dgm:spPr/>
      <dgm:t>
        <a:bodyPr/>
        <a:lstStyle/>
        <a:p>
          <a:endParaRPr lang="en-US"/>
        </a:p>
      </dgm:t>
    </dgm:pt>
    <dgm:pt modelId="{10EFB456-E1B6-4A41-8794-5CB4E62E9BF4}" type="sibTrans" cxnId="{6AE7E337-E64D-4F4F-8F15-000635FE3ED2}">
      <dgm:prSet/>
      <dgm:spPr/>
      <dgm:t>
        <a:bodyPr/>
        <a:lstStyle/>
        <a:p>
          <a:endParaRPr lang="en-US"/>
        </a:p>
      </dgm:t>
    </dgm:pt>
    <dgm:pt modelId="{D2807FF8-DFCD-4361-B607-403E8CFA2343}">
      <dgm:prSet/>
      <dgm:spPr/>
      <dgm:t>
        <a:bodyPr/>
        <a:lstStyle/>
        <a:p>
          <a:pPr rtl="0"/>
          <a:r>
            <a:rPr lang="en-US"/>
            <a:t>Separation Anxiety</a:t>
          </a:r>
        </a:p>
      </dgm:t>
    </dgm:pt>
    <dgm:pt modelId="{298B8819-50E4-4791-AF15-0877615BA91D}" type="parTrans" cxnId="{06F5EE6A-DDEB-4E7B-B420-E4B71EE0FC68}">
      <dgm:prSet/>
      <dgm:spPr/>
      <dgm:t>
        <a:bodyPr/>
        <a:lstStyle/>
        <a:p>
          <a:endParaRPr lang="en-US"/>
        </a:p>
      </dgm:t>
    </dgm:pt>
    <dgm:pt modelId="{929A21F3-620C-463C-AF86-588FE70F9A7F}" type="sibTrans" cxnId="{06F5EE6A-DDEB-4E7B-B420-E4B71EE0FC68}">
      <dgm:prSet/>
      <dgm:spPr/>
      <dgm:t>
        <a:bodyPr/>
        <a:lstStyle/>
        <a:p>
          <a:endParaRPr lang="en-US"/>
        </a:p>
      </dgm:t>
    </dgm:pt>
    <dgm:pt modelId="{8B99A6F7-6074-4D95-A03F-C9FBF11D6D54}">
      <dgm:prSet/>
      <dgm:spPr/>
      <dgm:t>
        <a:bodyPr/>
        <a:lstStyle/>
        <a:p>
          <a:pPr rtl="0"/>
          <a:r>
            <a:rPr lang="en-US"/>
            <a:t>Limited Independent Play</a:t>
          </a:r>
        </a:p>
      </dgm:t>
    </dgm:pt>
    <dgm:pt modelId="{1BE56ABF-CF9C-4052-83EE-42358DD5238E}" type="parTrans" cxnId="{3ACC198E-284E-47C5-AF7B-5B47E75CA5D8}">
      <dgm:prSet/>
      <dgm:spPr/>
      <dgm:t>
        <a:bodyPr/>
        <a:lstStyle/>
        <a:p>
          <a:endParaRPr lang="en-US"/>
        </a:p>
      </dgm:t>
    </dgm:pt>
    <dgm:pt modelId="{C830A3FF-41B0-44F3-9BD8-9B707FFDC076}" type="sibTrans" cxnId="{3ACC198E-284E-47C5-AF7B-5B47E75CA5D8}">
      <dgm:prSet/>
      <dgm:spPr/>
      <dgm:t>
        <a:bodyPr/>
        <a:lstStyle/>
        <a:p>
          <a:endParaRPr lang="en-US"/>
        </a:p>
      </dgm:t>
    </dgm:pt>
    <dgm:pt modelId="{4BDADA3A-CE90-436D-B7B0-01B157CB0869}">
      <dgm:prSet/>
      <dgm:spPr/>
      <dgm:t>
        <a:bodyPr/>
        <a:lstStyle/>
        <a:p>
          <a:pPr rtl="0"/>
          <a:endParaRPr lang="en-US" dirty="0"/>
        </a:p>
      </dgm:t>
    </dgm:pt>
    <dgm:pt modelId="{BF92B56D-4E9F-40FB-A838-099F6A09A3BB}" type="parTrans" cxnId="{C63ACBC1-D6AE-4743-8551-38A1DA772FA7}">
      <dgm:prSet/>
      <dgm:spPr/>
      <dgm:t>
        <a:bodyPr/>
        <a:lstStyle/>
        <a:p>
          <a:endParaRPr lang="en-US"/>
        </a:p>
      </dgm:t>
    </dgm:pt>
    <dgm:pt modelId="{74D39BAC-FA66-4457-B76A-BD136E279A36}" type="sibTrans" cxnId="{C63ACBC1-D6AE-4743-8551-38A1DA772FA7}">
      <dgm:prSet/>
      <dgm:spPr/>
      <dgm:t>
        <a:bodyPr/>
        <a:lstStyle/>
        <a:p>
          <a:endParaRPr lang="en-US"/>
        </a:p>
      </dgm:t>
    </dgm:pt>
    <dgm:pt modelId="{2A9BBB26-73DD-4E1C-B41E-320EE8D3BC46}">
      <dgm:prSet/>
      <dgm:spPr/>
      <dgm:t>
        <a:bodyPr/>
        <a:lstStyle/>
        <a:p>
          <a:pPr rtl="0"/>
          <a:r>
            <a:rPr lang="en-US" dirty="0"/>
            <a:t>A declining independent and collaborative play can restrict the </a:t>
          </a:r>
          <a:r>
            <a:rPr lang="en-US" dirty="0" err="1"/>
            <a:t>practise</a:t>
          </a:r>
          <a:r>
            <a:rPr lang="en-US" dirty="0"/>
            <a:t> of communication, problem-solving, and social skills.  </a:t>
          </a:r>
        </a:p>
      </dgm:t>
    </dgm:pt>
    <dgm:pt modelId="{35493A7C-2C7E-4D04-BFF5-4D70A14F5FF4}" type="parTrans" cxnId="{F15B716D-1666-4744-BA02-B6A3E938E8CF}">
      <dgm:prSet/>
      <dgm:spPr/>
      <dgm:t>
        <a:bodyPr/>
        <a:lstStyle/>
        <a:p>
          <a:endParaRPr lang="en-US"/>
        </a:p>
      </dgm:t>
    </dgm:pt>
    <dgm:pt modelId="{36528085-E934-4D64-979E-8978B60379CC}" type="sibTrans" cxnId="{F15B716D-1666-4744-BA02-B6A3E938E8CF}">
      <dgm:prSet/>
      <dgm:spPr/>
      <dgm:t>
        <a:bodyPr/>
        <a:lstStyle/>
        <a:p>
          <a:endParaRPr lang="en-US"/>
        </a:p>
      </dgm:t>
    </dgm:pt>
    <dgm:pt modelId="{001ACB60-4E4D-4EB1-8101-5DE4EE05F402}">
      <dgm:prSet/>
      <dgm:spPr/>
      <dgm:t>
        <a:bodyPr/>
        <a:lstStyle/>
        <a:p>
          <a:pPr rtl="0"/>
          <a:r>
            <a:rPr lang="en-US"/>
            <a:t>Overall Analysis</a:t>
          </a:r>
        </a:p>
      </dgm:t>
    </dgm:pt>
    <dgm:pt modelId="{B7FB807F-F2C5-443C-B1D7-1F27CFEB274A}" type="parTrans" cxnId="{DD13095A-1C43-4714-B00B-3D70DE9DBD12}">
      <dgm:prSet/>
      <dgm:spPr/>
      <dgm:t>
        <a:bodyPr/>
        <a:lstStyle/>
        <a:p>
          <a:endParaRPr lang="en-US"/>
        </a:p>
      </dgm:t>
    </dgm:pt>
    <dgm:pt modelId="{BC6ED41F-60A9-461F-9F93-DBE20FA41386}" type="sibTrans" cxnId="{DD13095A-1C43-4714-B00B-3D70DE9DBD12}">
      <dgm:prSet/>
      <dgm:spPr/>
      <dgm:t>
        <a:bodyPr/>
        <a:lstStyle/>
        <a:p>
          <a:endParaRPr lang="en-US"/>
        </a:p>
      </dgm:t>
    </dgm:pt>
    <dgm:pt modelId="{604B6C1F-201D-4BA7-96F1-387DCEEDB116}">
      <dgm:prSet/>
      <dgm:spPr/>
      <dgm:t>
        <a:bodyPr/>
        <a:lstStyle/>
        <a:p>
          <a:pPr rtl="0"/>
          <a:r>
            <a:rPr lang="en-US" dirty="0"/>
            <a:t>According to the theory proposed by Vygotsky, it can be concluded that the lack of social interaction, an unstable support system, and the lack of guided learning were among the key factors that influenced developmental challenges Isaac faced (</a:t>
          </a:r>
          <a:r>
            <a:rPr lang="en-US" dirty="0" err="1"/>
            <a:t>Remorosa</a:t>
          </a:r>
          <a:r>
            <a:rPr lang="en-US" dirty="0"/>
            <a:t> et al., 2024). </a:t>
          </a:r>
        </a:p>
      </dgm:t>
    </dgm:pt>
    <dgm:pt modelId="{59E46E39-3148-4D8C-AD8B-2FE6983BAFD6}" type="parTrans" cxnId="{8FD528CD-A019-4E99-BB90-56130229B947}">
      <dgm:prSet/>
      <dgm:spPr/>
      <dgm:t>
        <a:bodyPr/>
        <a:lstStyle/>
        <a:p>
          <a:endParaRPr lang="en-US"/>
        </a:p>
      </dgm:t>
    </dgm:pt>
    <dgm:pt modelId="{E2C3FDA1-5292-4D52-B57A-27F226E74FCA}" type="sibTrans" cxnId="{8FD528CD-A019-4E99-BB90-56130229B947}">
      <dgm:prSet/>
      <dgm:spPr/>
      <dgm:t>
        <a:bodyPr/>
        <a:lstStyle/>
        <a:p>
          <a:endParaRPr lang="en-US"/>
        </a:p>
      </dgm:t>
    </dgm:pt>
    <dgm:pt modelId="{3B4CA7F8-BCA3-485A-9B78-1E2D286E3944}">
      <dgm:prSet/>
      <dgm:spPr/>
      <dgm:t>
        <a:bodyPr/>
        <a:lstStyle/>
        <a:p>
          <a:pPr rtl="0"/>
          <a:endParaRPr lang="en-US" dirty="0"/>
        </a:p>
      </dgm:t>
    </dgm:pt>
    <dgm:pt modelId="{EE6F648A-0276-430D-9696-76F922C86526}" type="parTrans" cxnId="{5008FFB8-A5CF-A540-B312-9715E5B275C0}">
      <dgm:prSet/>
      <dgm:spPr/>
      <dgm:t>
        <a:bodyPr/>
        <a:lstStyle/>
        <a:p>
          <a:endParaRPr lang="en-US"/>
        </a:p>
      </dgm:t>
    </dgm:pt>
    <dgm:pt modelId="{8CA82234-8CB0-4635-B64A-20D9965686B1}" type="sibTrans" cxnId="{5008FFB8-A5CF-A540-B312-9715E5B275C0}">
      <dgm:prSet/>
      <dgm:spPr/>
      <dgm:t>
        <a:bodyPr/>
        <a:lstStyle/>
        <a:p>
          <a:endParaRPr lang="en-US"/>
        </a:p>
      </dgm:t>
    </dgm:pt>
    <dgm:pt modelId="{5DCCFD7E-C623-49B2-A648-E9B7038958D9}">
      <dgm:prSet/>
      <dgm:spPr/>
      <dgm:t>
        <a:bodyPr/>
        <a:lstStyle/>
        <a:p>
          <a:pPr rtl="0"/>
          <a:r>
            <a:rPr lang="en-US" dirty="0"/>
            <a:t>Fear m</a:t>
          </a:r>
          <a:r>
            <a:rPr lang="en-GB" dirty="0"/>
            <a:t>ay </a:t>
          </a:r>
          <a:r>
            <a:rPr lang="en-US" dirty="0"/>
            <a:t>not allow Isaac to </a:t>
          </a:r>
          <a:r>
            <a:rPr lang="en-US" dirty="0" err="1"/>
            <a:t>sociali</a:t>
          </a:r>
          <a:r>
            <a:rPr lang="en-GB" dirty="0"/>
            <a:t>s</a:t>
          </a:r>
          <a:r>
            <a:rPr lang="en-US" dirty="0"/>
            <a:t>e with peers and teachers that can help him to develop with the help of scaffolding and facilitated engagement.  </a:t>
          </a:r>
        </a:p>
      </dgm:t>
    </dgm:pt>
    <dgm:pt modelId="{004D8DB4-E8B6-418E-9891-1336119C061B}" type="parTrans" cxnId="{124D625B-8B6C-9146-9976-739C7A0EA252}">
      <dgm:prSet/>
      <dgm:spPr/>
      <dgm:t>
        <a:bodyPr/>
        <a:lstStyle/>
        <a:p>
          <a:endParaRPr lang="en-US"/>
        </a:p>
      </dgm:t>
    </dgm:pt>
    <dgm:pt modelId="{1E159587-4881-4725-9FDB-C0C104517209}" type="sibTrans" cxnId="{124D625B-8B6C-9146-9976-739C7A0EA252}">
      <dgm:prSet/>
      <dgm:spPr/>
      <dgm:t>
        <a:bodyPr/>
        <a:lstStyle/>
        <a:p>
          <a:endParaRPr lang="en-US"/>
        </a:p>
      </dgm:t>
    </dgm:pt>
    <dgm:pt modelId="{3FE3B587-F243-4734-A56B-DC1653D23EB2}" type="pres">
      <dgm:prSet presAssocID="{F1205AEB-C579-422C-9B8C-F4C1CD67CF76}" presName="Name0" presStyleCnt="0">
        <dgm:presLayoutVars>
          <dgm:dir/>
          <dgm:animLvl val="lvl"/>
          <dgm:resizeHandles val="exact"/>
        </dgm:presLayoutVars>
      </dgm:prSet>
      <dgm:spPr/>
    </dgm:pt>
    <dgm:pt modelId="{B9F59870-CE97-4947-8C13-F523BB766FC5}" type="pres">
      <dgm:prSet presAssocID="{C99B20C3-C481-4753-9B4C-6DDF90D939C7}" presName="linNode" presStyleCnt="0"/>
      <dgm:spPr/>
    </dgm:pt>
    <dgm:pt modelId="{22C3E167-A912-4536-BAA5-4B8F863A8CF9}" type="pres">
      <dgm:prSet presAssocID="{C99B20C3-C481-4753-9B4C-6DDF90D939C7}" presName="parTx" presStyleLbl="revTx" presStyleIdx="0" presStyleCnt="6">
        <dgm:presLayoutVars>
          <dgm:chMax val="1"/>
          <dgm:bulletEnabled val="1"/>
        </dgm:presLayoutVars>
      </dgm:prSet>
      <dgm:spPr/>
    </dgm:pt>
    <dgm:pt modelId="{60FDA7D1-97EC-411E-B49F-73114695AA4C}" type="pres">
      <dgm:prSet presAssocID="{C99B20C3-C481-4753-9B4C-6DDF90D939C7}" presName="bracket" presStyleLbl="parChTrans1D1" presStyleIdx="0" presStyleCnt="6"/>
      <dgm:spPr/>
    </dgm:pt>
    <dgm:pt modelId="{0664AD52-B997-47B8-9E08-C4F1DAF2DFC7}" type="pres">
      <dgm:prSet presAssocID="{C99B20C3-C481-4753-9B4C-6DDF90D939C7}" presName="spH" presStyleCnt="0"/>
      <dgm:spPr/>
    </dgm:pt>
    <dgm:pt modelId="{42BDA1F1-254D-47C7-B278-EC2E4488FB27}" type="pres">
      <dgm:prSet presAssocID="{C99B20C3-C481-4753-9B4C-6DDF90D939C7}" presName="desTx" presStyleLbl="node1" presStyleIdx="0" presStyleCnt="6">
        <dgm:presLayoutVars>
          <dgm:bulletEnabled val="1"/>
        </dgm:presLayoutVars>
      </dgm:prSet>
      <dgm:spPr/>
    </dgm:pt>
    <dgm:pt modelId="{A97CC44C-0D60-4D6D-B39F-B3AB23060070}" type="pres">
      <dgm:prSet presAssocID="{74CD62B6-BA6D-4AAB-8256-BE9B279154F5}" presName="spV" presStyleCnt="0"/>
      <dgm:spPr/>
    </dgm:pt>
    <dgm:pt modelId="{DB0A362C-9769-4548-85D7-5B1C6E1AD6D0}" type="pres">
      <dgm:prSet presAssocID="{22E10C24-3905-4159-9CE8-C5A39E61DF91}" presName="linNode" presStyleCnt="0"/>
      <dgm:spPr/>
    </dgm:pt>
    <dgm:pt modelId="{3D7A77FD-5017-4FA6-8BFF-1C1849B067FB}" type="pres">
      <dgm:prSet presAssocID="{22E10C24-3905-4159-9CE8-C5A39E61DF91}" presName="parTx" presStyleLbl="revTx" presStyleIdx="1" presStyleCnt="6">
        <dgm:presLayoutVars>
          <dgm:chMax val="1"/>
          <dgm:bulletEnabled val="1"/>
        </dgm:presLayoutVars>
      </dgm:prSet>
      <dgm:spPr/>
    </dgm:pt>
    <dgm:pt modelId="{0C320042-96D0-4CDA-97DD-E2A1A74C5467}" type="pres">
      <dgm:prSet presAssocID="{22E10C24-3905-4159-9CE8-C5A39E61DF91}" presName="bracket" presStyleLbl="parChTrans1D1" presStyleIdx="1" presStyleCnt="6"/>
      <dgm:spPr/>
    </dgm:pt>
    <dgm:pt modelId="{BD6F4E7A-5025-4EA7-9E76-AB4DD3A6C14D}" type="pres">
      <dgm:prSet presAssocID="{22E10C24-3905-4159-9CE8-C5A39E61DF91}" presName="spH" presStyleCnt="0"/>
      <dgm:spPr/>
    </dgm:pt>
    <dgm:pt modelId="{E7AA87D5-AC07-490E-AB90-98CC0FD14188}" type="pres">
      <dgm:prSet presAssocID="{22E10C24-3905-4159-9CE8-C5A39E61DF91}" presName="desTx" presStyleLbl="node1" presStyleIdx="1" presStyleCnt="6">
        <dgm:presLayoutVars>
          <dgm:bulletEnabled val="1"/>
        </dgm:presLayoutVars>
      </dgm:prSet>
      <dgm:spPr/>
    </dgm:pt>
    <dgm:pt modelId="{DC1F676E-F86C-4084-AACC-A60A123CF36B}" type="pres">
      <dgm:prSet presAssocID="{2B125F09-2270-45B8-AA99-7F1A80F7BC61}" presName="spV" presStyleCnt="0"/>
      <dgm:spPr/>
    </dgm:pt>
    <dgm:pt modelId="{72124D78-9073-40FE-A064-4F1448B32585}" type="pres">
      <dgm:prSet presAssocID="{060D19E0-794D-4FB0-B93B-F9DBF8842705}" presName="linNode" presStyleCnt="0"/>
      <dgm:spPr/>
    </dgm:pt>
    <dgm:pt modelId="{4DE167D6-32B6-4D44-BFFB-AC74E3BAFA2D}" type="pres">
      <dgm:prSet presAssocID="{060D19E0-794D-4FB0-B93B-F9DBF8842705}" presName="parTx" presStyleLbl="revTx" presStyleIdx="2" presStyleCnt="6">
        <dgm:presLayoutVars>
          <dgm:chMax val="1"/>
          <dgm:bulletEnabled val="1"/>
        </dgm:presLayoutVars>
      </dgm:prSet>
      <dgm:spPr/>
    </dgm:pt>
    <dgm:pt modelId="{FBC45B9B-B36E-402B-9D8E-CFC2C958D086}" type="pres">
      <dgm:prSet presAssocID="{060D19E0-794D-4FB0-B93B-F9DBF8842705}" presName="bracket" presStyleLbl="parChTrans1D1" presStyleIdx="2" presStyleCnt="6"/>
      <dgm:spPr/>
    </dgm:pt>
    <dgm:pt modelId="{1522FC03-1A11-4E34-9DD0-176E8CC48653}" type="pres">
      <dgm:prSet presAssocID="{060D19E0-794D-4FB0-B93B-F9DBF8842705}" presName="spH" presStyleCnt="0"/>
      <dgm:spPr/>
    </dgm:pt>
    <dgm:pt modelId="{BFD78CD4-FB7C-4908-B1FF-747B3A772751}" type="pres">
      <dgm:prSet presAssocID="{060D19E0-794D-4FB0-B93B-F9DBF8842705}" presName="desTx" presStyleLbl="node1" presStyleIdx="2" presStyleCnt="6">
        <dgm:presLayoutVars>
          <dgm:bulletEnabled val="1"/>
        </dgm:presLayoutVars>
      </dgm:prSet>
      <dgm:spPr/>
    </dgm:pt>
    <dgm:pt modelId="{C2D49A3F-76F8-47E5-9834-3BE72B34CFE0}" type="pres">
      <dgm:prSet presAssocID="{802BEE0F-5EDA-41A2-A65B-F0690AF55AF9}" presName="spV" presStyleCnt="0"/>
      <dgm:spPr/>
    </dgm:pt>
    <dgm:pt modelId="{1A4B5A3C-8F56-4E40-8C1D-C0C387ADCC95}" type="pres">
      <dgm:prSet presAssocID="{D2807FF8-DFCD-4361-B607-403E8CFA2343}" presName="linNode" presStyleCnt="0"/>
      <dgm:spPr/>
    </dgm:pt>
    <dgm:pt modelId="{673ECF62-435C-418D-A0EF-90830AB66040}" type="pres">
      <dgm:prSet presAssocID="{D2807FF8-DFCD-4361-B607-403E8CFA2343}" presName="parTx" presStyleLbl="revTx" presStyleIdx="3" presStyleCnt="6">
        <dgm:presLayoutVars>
          <dgm:chMax val="1"/>
          <dgm:bulletEnabled val="1"/>
        </dgm:presLayoutVars>
      </dgm:prSet>
      <dgm:spPr/>
    </dgm:pt>
    <dgm:pt modelId="{286C206E-6CE8-406B-A5F6-158822055617}" type="pres">
      <dgm:prSet presAssocID="{D2807FF8-DFCD-4361-B607-403E8CFA2343}" presName="bracket" presStyleLbl="parChTrans1D1" presStyleIdx="3" presStyleCnt="6"/>
      <dgm:spPr/>
    </dgm:pt>
    <dgm:pt modelId="{692603ED-7EC7-4C86-941E-AFFDD4D8CF37}" type="pres">
      <dgm:prSet presAssocID="{D2807FF8-DFCD-4361-B607-403E8CFA2343}" presName="spH" presStyleCnt="0"/>
      <dgm:spPr/>
    </dgm:pt>
    <dgm:pt modelId="{7DFD9F9B-B778-4ED2-9553-2EB466974EDD}" type="pres">
      <dgm:prSet presAssocID="{D2807FF8-DFCD-4361-B607-403E8CFA2343}" presName="desTx" presStyleLbl="node1" presStyleIdx="3" presStyleCnt="6">
        <dgm:presLayoutVars>
          <dgm:bulletEnabled val="1"/>
        </dgm:presLayoutVars>
      </dgm:prSet>
      <dgm:spPr/>
    </dgm:pt>
    <dgm:pt modelId="{CE988320-68FF-4211-8D45-35264C025B6F}" type="pres">
      <dgm:prSet presAssocID="{929A21F3-620C-463C-AF86-588FE70F9A7F}" presName="spV" presStyleCnt="0"/>
      <dgm:spPr/>
    </dgm:pt>
    <dgm:pt modelId="{3CE594BD-A014-4DB0-9BB4-ADA2781929CB}" type="pres">
      <dgm:prSet presAssocID="{8B99A6F7-6074-4D95-A03F-C9FBF11D6D54}" presName="linNode" presStyleCnt="0"/>
      <dgm:spPr/>
    </dgm:pt>
    <dgm:pt modelId="{0BA51F89-7E40-41D6-8BED-915CA9735513}" type="pres">
      <dgm:prSet presAssocID="{8B99A6F7-6074-4D95-A03F-C9FBF11D6D54}" presName="parTx" presStyleLbl="revTx" presStyleIdx="4" presStyleCnt="6">
        <dgm:presLayoutVars>
          <dgm:chMax val="1"/>
          <dgm:bulletEnabled val="1"/>
        </dgm:presLayoutVars>
      </dgm:prSet>
      <dgm:spPr/>
    </dgm:pt>
    <dgm:pt modelId="{6EE07AC3-6551-42D6-A484-D8DB852FD181}" type="pres">
      <dgm:prSet presAssocID="{8B99A6F7-6074-4D95-A03F-C9FBF11D6D54}" presName="bracket" presStyleLbl="parChTrans1D1" presStyleIdx="4" presStyleCnt="6"/>
      <dgm:spPr/>
    </dgm:pt>
    <dgm:pt modelId="{E83F4AC0-4316-48DA-B42C-B91108AC179E}" type="pres">
      <dgm:prSet presAssocID="{8B99A6F7-6074-4D95-A03F-C9FBF11D6D54}" presName="spH" presStyleCnt="0"/>
      <dgm:spPr/>
    </dgm:pt>
    <dgm:pt modelId="{B27F1D49-9B75-4FCD-8815-059C8C7F15C7}" type="pres">
      <dgm:prSet presAssocID="{8B99A6F7-6074-4D95-A03F-C9FBF11D6D54}" presName="desTx" presStyleLbl="node1" presStyleIdx="4" presStyleCnt="6">
        <dgm:presLayoutVars>
          <dgm:bulletEnabled val="1"/>
        </dgm:presLayoutVars>
      </dgm:prSet>
      <dgm:spPr/>
    </dgm:pt>
    <dgm:pt modelId="{05B25738-CB93-4F9C-9437-AB12FFB5C286}" type="pres">
      <dgm:prSet presAssocID="{C830A3FF-41B0-44F3-9BD8-9B707FFDC076}" presName="spV" presStyleCnt="0"/>
      <dgm:spPr/>
    </dgm:pt>
    <dgm:pt modelId="{89EFF625-B7A8-4176-9EB2-7C2EAD98DE70}" type="pres">
      <dgm:prSet presAssocID="{001ACB60-4E4D-4EB1-8101-5DE4EE05F402}" presName="linNode" presStyleCnt="0"/>
      <dgm:spPr/>
    </dgm:pt>
    <dgm:pt modelId="{E16C45BB-C637-4E9F-8D19-EB3C2791335D}" type="pres">
      <dgm:prSet presAssocID="{001ACB60-4E4D-4EB1-8101-5DE4EE05F402}" presName="parTx" presStyleLbl="revTx" presStyleIdx="5" presStyleCnt="6">
        <dgm:presLayoutVars>
          <dgm:chMax val="1"/>
          <dgm:bulletEnabled val="1"/>
        </dgm:presLayoutVars>
      </dgm:prSet>
      <dgm:spPr/>
    </dgm:pt>
    <dgm:pt modelId="{6B54AF22-6E1A-49E1-B39D-FF2508B38B08}" type="pres">
      <dgm:prSet presAssocID="{001ACB60-4E4D-4EB1-8101-5DE4EE05F402}" presName="bracket" presStyleLbl="parChTrans1D1" presStyleIdx="5" presStyleCnt="6"/>
      <dgm:spPr/>
    </dgm:pt>
    <dgm:pt modelId="{498373C8-51B3-40CE-8F59-9A9AA603F491}" type="pres">
      <dgm:prSet presAssocID="{001ACB60-4E4D-4EB1-8101-5DE4EE05F402}" presName="spH" presStyleCnt="0"/>
      <dgm:spPr/>
    </dgm:pt>
    <dgm:pt modelId="{B8E04790-37B6-4526-B33C-49DB0A381AD0}" type="pres">
      <dgm:prSet presAssocID="{001ACB60-4E4D-4EB1-8101-5DE4EE05F402}" presName="desTx" presStyleLbl="node1" presStyleIdx="5" presStyleCnt="6">
        <dgm:presLayoutVars>
          <dgm:bulletEnabled val="1"/>
        </dgm:presLayoutVars>
      </dgm:prSet>
      <dgm:spPr/>
    </dgm:pt>
  </dgm:ptLst>
  <dgm:cxnLst>
    <dgm:cxn modelId="{154D7400-520E-4FF4-AD96-D408EB1E7892}" srcId="{F1205AEB-C579-422C-9B8C-F4C1CD67CF76}" destId="{060D19E0-794D-4FB0-B93B-F9DBF8842705}" srcOrd="2" destOrd="0" parTransId="{FA4E8F5B-1610-4AE5-8E5D-6B3526D9A7D5}" sibTransId="{802BEE0F-5EDA-41A2-A65B-F0690AF55AF9}"/>
    <dgm:cxn modelId="{3215EA0A-E6A1-4883-AF18-2A951FC00B96}" srcId="{F1205AEB-C579-422C-9B8C-F4C1CD67CF76}" destId="{22E10C24-3905-4159-9CE8-C5A39E61DF91}" srcOrd="1" destOrd="0" parTransId="{A8A5ABE0-E90D-467B-8ABC-23C2810E6BD1}" sibTransId="{2B125F09-2270-45B8-AA99-7F1A80F7BC61}"/>
    <dgm:cxn modelId="{AB747F0B-F874-49B1-B4F1-A69F27D35A3A}" type="presOf" srcId="{7F585242-360C-486B-81E0-11CF46E218F7}" destId="{E7AA87D5-AC07-490E-AB90-98CC0FD14188}" srcOrd="0" destOrd="0" presId="urn:diagrams.loki3.com/BracketList"/>
    <dgm:cxn modelId="{7F8BA320-A92A-4250-A480-C53153E4B4E4}" srcId="{F1205AEB-C579-422C-9B8C-F4C1CD67CF76}" destId="{C99B20C3-C481-4753-9B4C-6DDF90D939C7}" srcOrd="0" destOrd="0" parTransId="{931EBFD3-06E8-4294-AED0-E49D90F10386}" sibTransId="{74CD62B6-BA6D-4AAB-8256-BE9B279154F5}"/>
    <dgm:cxn modelId="{69A92421-75B4-47CF-A9B5-9B5452624D9C}" type="presOf" srcId="{060D19E0-794D-4FB0-B93B-F9DBF8842705}" destId="{4DE167D6-32B6-4D44-BFFB-AC74E3BAFA2D}" srcOrd="0" destOrd="0" presId="urn:diagrams.loki3.com/BracketList"/>
    <dgm:cxn modelId="{2BDBC723-5A83-4542-873B-D517B27E3169}" srcId="{22E10C24-3905-4159-9CE8-C5A39E61DF91}" destId="{7F585242-360C-486B-81E0-11CF46E218F7}" srcOrd="0" destOrd="0" parTransId="{0FF4C745-E340-420B-B18A-59CC831936F8}" sibTransId="{F97251AC-F025-4E6C-8D68-5171C65D534E}"/>
    <dgm:cxn modelId="{84A0A82C-65A1-4F4F-8127-2942988AE8CF}" type="presOf" srcId="{8B99A6F7-6074-4D95-A03F-C9FBF11D6D54}" destId="{0BA51F89-7E40-41D6-8BED-915CA9735513}" srcOrd="0" destOrd="0" presId="urn:diagrams.loki3.com/BracketList"/>
    <dgm:cxn modelId="{EFA5972D-6C6A-4694-9C88-D85FD42B23F5}" type="presOf" srcId="{9E2C7F6B-AED0-4DD8-A5CD-D38A03E4CCF1}" destId="{BFD78CD4-FB7C-4908-B1FF-747B3A772751}" srcOrd="0" destOrd="0" presId="urn:diagrams.loki3.com/BracketList"/>
    <dgm:cxn modelId="{D63D7235-2531-E942-BD08-1AD78364A679}" type="presOf" srcId="{5DCCFD7E-C623-49B2-A648-E9B7038958D9}" destId="{7DFD9F9B-B778-4ED2-9553-2EB466974EDD}" srcOrd="0" destOrd="1" presId="urn:diagrams.loki3.com/BracketList"/>
    <dgm:cxn modelId="{6AE7E337-E64D-4F4F-8F15-000635FE3ED2}" srcId="{060D19E0-794D-4FB0-B93B-F9DBF8842705}" destId="{C5333B7C-CAA8-4358-A9C2-12B862B7BC01}" srcOrd="1" destOrd="0" parTransId="{F3206DCD-BB6F-4724-963D-59FF0EA39703}" sibTransId="{10EFB456-E1B6-4A41-8794-5CB4E62E9BF4}"/>
    <dgm:cxn modelId="{C7401342-5F13-EE46-9C16-0488E262FF8B}" type="presOf" srcId="{3B4CA7F8-BCA3-485A-9B78-1E2D286E3944}" destId="{7DFD9F9B-B778-4ED2-9553-2EB466974EDD}" srcOrd="0" destOrd="0" presId="urn:diagrams.loki3.com/BracketList"/>
    <dgm:cxn modelId="{7F1AE445-82BB-42D3-B434-BD74BD1C7F1F}" type="presOf" srcId="{C5333B7C-CAA8-4358-A9C2-12B862B7BC01}" destId="{BFD78CD4-FB7C-4908-B1FF-747B3A772751}" srcOrd="0" destOrd="1" presId="urn:diagrams.loki3.com/BracketList"/>
    <dgm:cxn modelId="{9923964D-210E-4C48-B273-361A7BBE46B4}" type="presOf" srcId="{4BDADA3A-CE90-436D-B7B0-01B157CB0869}" destId="{B27F1D49-9B75-4FCD-8815-059C8C7F15C7}" srcOrd="0" destOrd="0" presId="urn:diagrams.loki3.com/BracketList"/>
    <dgm:cxn modelId="{DD13095A-1C43-4714-B00B-3D70DE9DBD12}" srcId="{F1205AEB-C579-422C-9B8C-F4C1CD67CF76}" destId="{001ACB60-4E4D-4EB1-8101-5DE4EE05F402}" srcOrd="5" destOrd="0" parTransId="{B7FB807F-F2C5-443C-B1D7-1F27CFEB274A}" sibTransId="{BC6ED41F-60A9-461F-9F93-DBE20FA41386}"/>
    <dgm:cxn modelId="{124D625B-8B6C-9146-9976-739C7A0EA252}" srcId="{D2807FF8-DFCD-4361-B607-403E8CFA2343}" destId="{5DCCFD7E-C623-49B2-A648-E9B7038958D9}" srcOrd="1" destOrd="0" parTransId="{004D8DB4-E8B6-418E-9891-1336119C061B}" sibTransId="{1E159587-4881-4725-9FDB-C0C104517209}"/>
    <dgm:cxn modelId="{46DEA35B-8B36-48E6-86B6-F330F64FF991}" type="presOf" srcId="{001ACB60-4E4D-4EB1-8101-5DE4EE05F402}" destId="{E16C45BB-C637-4E9F-8D19-EB3C2791335D}" srcOrd="0" destOrd="0" presId="urn:diagrams.loki3.com/BracketList"/>
    <dgm:cxn modelId="{ACE3FC5B-5A5C-49F8-8764-F1A3BB4D7905}" type="presOf" srcId="{22E10C24-3905-4159-9CE8-C5A39E61DF91}" destId="{3D7A77FD-5017-4FA6-8BFF-1C1849B067FB}" srcOrd="0" destOrd="0" presId="urn:diagrams.loki3.com/BracketList"/>
    <dgm:cxn modelId="{06F5EE6A-DDEB-4E7B-B420-E4B71EE0FC68}" srcId="{F1205AEB-C579-422C-9B8C-F4C1CD67CF76}" destId="{D2807FF8-DFCD-4361-B607-403E8CFA2343}" srcOrd="3" destOrd="0" parTransId="{298B8819-50E4-4791-AF15-0877615BA91D}" sibTransId="{929A21F3-620C-463C-AF86-588FE70F9A7F}"/>
    <dgm:cxn modelId="{E87C536C-6DDB-4697-A571-A21068882E15}" srcId="{060D19E0-794D-4FB0-B93B-F9DBF8842705}" destId="{9E2C7F6B-AED0-4DD8-A5CD-D38A03E4CCF1}" srcOrd="0" destOrd="0" parTransId="{0D725D33-A8B1-4F17-A0E0-9188465D530F}" sibTransId="{700250E0-AE8D-4A31-AC76-7FD0A8B3DCB9}"/>
    <dgm:cxn modelId="{F15B716D-1666-4744-BA02-B6A3E938E8CF}" srcId="{8B99A6F7-6074-4D95-A03F-C9FBF11D6D54}" destId="{2A9BBB26-73DD-4E1C-B41E-320EE8D3BC46}" srcOrd="1" destOrd="0" parTransId="{35493A7C-2C7E-4D04-BFF5-4D70A14F5FF4}" sibTransId="{36528085-E934-4D64-979E-8978B60379CC}"/>
    <dgm:cxn modelId="{1D28E27F-3402-4032-88DD-BE32418E020D}" srcId="{C99B20C3-C481-4753-9B4C-6DDF90D939C7}" destId="{D86F2988-A3BA-41C8-90D8-C170D06177DE}" srcOrd="0" destOrd="0" parTransId="{03874425-815D-426A-9759-7FB35F549D5D}" sibTransId="{00814413-4982-49C1-9B99-5B9B769698BC}"/>
    <dgm:cxn modelId="{3ACC198E-284E-47C5-AF7B-5B47E75CA5D8}" srcId="{F1205AEB-C579-422C-9B8C-F4C1CD67CF76}" destId="{8B99A6F7-6074-4D95-A03F-C9FBF11D6D54}" srcOrd="4" destOrd="0" parTransId="{1BE56ABF-CF9C-4052-83EE-42358DD5238E}" sibTransId="{C830A3FF-41B0-44F3-9BD8-9B707FFDC076}"/>
    <dgm:cxn modelId="{5008FFB8-A5CF-A540-B312-9715E5B275C0}" srcId="{D2807FF8-DFCD-4361-B607-403E8CFA2343}" destId="{3B4CA7F8-BCA3-485A-9B78-1E2D286E3944}" srcOrd="0" destOrd="0" parTransId="{EE6F648A-0276-430D-9696-76F922C86526}" sibTransId="{8CA82234-8CB0-4635-B64A-20D9965686B1}"/>
    <dgm:cxn modelId="{C63ACBC1-D6AE-4743-8551-38A1DA772FA7}" srcId="{8B99A6F7-6074-4D95-A03F-C9FBF11D6D54}" destId="{4BDADA3A-CE90-436D-B7B0-01B157CB0869}" srcOrd="0" destOrd="0" parTransId="{BF92B56D-4E9F-40FB-A838-099F6A09A3BB}" sibTransId="{74D39BAC-FA66-4457-B76A-BD136E279A36}"/>
    <dgm:cxn modelId="{8FD528CD-A019-4E99-BB90-56130229B947}" srcId="{001ACB60-4E4D-4EB1-8101-5DE4EE05F402}" destId="{604B6C1F-201D-4BA7-96F1-387DCEEDB116}" srcOrd="0" destOrd="0" parTransId="{59E46E39-3148-4D8C-AD8B-2FE6983BAFD6}" sibTransId="{E2C3FDA1-5292-4D52-B57A-27F226E74FCA}"/>
    <dgm:cxn modelId="{0BE811CF-3FB5-49F8-A1A8-4A86C5E12EE7}" type="presOf" srcId="{D86F2988-A3BA-41C8-90D8-C170D06177DE}" destId="{42BDA1F1-254D-47C7-B278-EC2E4488FB27}" srcOrd="0" destOrd="0" presId="urn:diagrams.loki3.com/BracketList"/>
    <dgm:cxn modelId="{65AA14D1-CBB4-4512-B084-ACFAF1E0ECC2}" type="presOf" srcId="{604B6C1F-201D-4BA7-96F1-387DCEEDB116}" destId="{B8E04790-37B6-4526-B33C-49DB0A381AD0}" srcOrd="0" destOrd="0" presId="urn:diagrams.loki3.com/BracketList"/>
    <dgm:cxn modelId="{CA2153E8-29AC-4BCA-B80C-178EEA88475F}" type="presOf" srcId="{D2807FF8-DFCD-4361-B607-403E8CFA2343}" destId="{673ECF62-435C-418D-A0EF-90830AB66040}" srcOrd="0" destOrd="0" presId="urn:diagrams.loki3.com/BracketList"/>
    <dgm:cxn modelId="{58F624F1-614E-4060-913C-935574862759}" type="presOf" srcId="{C99B20C3-C481-4753-9B4C-6DDF90D939C7}" destId="{22C3E167-A912-4536-BAA5-4B8F863A8CF9}" srcOrd="0" destOrd="0" presId="urn:diagrams.loki3.com/BracketList"/>
    <dgm:cxn modelId="{E28BA2F2-576F-4F2F-B490-9726E5006ED9}" type="presOf" srcId="{2A9BBB26-73DD-4E1C-B41E-320EE8D3BC46}" destId="{B27F1D49-9B75-4FCD-8815-059C8C7F15C7}" srcOrd="0" destOrd="1" presId="urn:diagrams.loki3.com/BracketList"/>
    <dgm:cxn modelId="{EEA138FA-59C1-479B-903B-DD823BA99A85}" type="presOf" srcId="{F1205AEB-C579-422C-9B8C-F4C1CD67CF76}" destId="{3FE3B587-F243-4734-A56B-DC1653D23EB2}" srcOrd="0" destOrd="0" presId="urn:diagrams.loki3.com/BracketList"/>
    <dgm:cxn modelId="{4844A210-4C9A-42EE-9D75-A7940C17729E}" type="presParOf" srcId="{3FE3B587-F243-4734-A56B-DC1653D23EB2}" destId="{B9F59870-CE97-4947-8C13-F523BB766FC5}" srcOrd="0" destOrd="0" presId="urn:diagrams.loki3.com/BracketList"/>
    <dgm:cxn modelId="{0489CB12-2F0B-438F-AFE5-DF24623735E5}" type="presParOf" srcId="{B9F59870-CE97-4947-8C13-F523BB766FC5}" destId="{22C3E167-A912-4536-BAA5-4B8F863A8CF9}" srcOrd="0" destOrd="0" presId="urn:diagrams.loki3.com/BracketList"/>
    <dgm:cxn modelId="{85A46059-23EF-4807-A270-ABFA119CACD4}" type="presParOf" srcId="{B9F59870-CE97-4947-8C13-F523BB766FC5}" destId="{60FDA7D1-97EC-411E-B49F-73114695AA4C}" srcOrd="1" destOrd="0" presId="urn:diagrams.loki3.com/BracketList"/>
    <dgm:cxn modelId="{E1A8738B-A201-4797-AF1F-CAE0FEBD1663}" type="presParOf" srcId="{B9F59870-CE97-4947-8C13-F523BB766FC5}" destId="{0664AD52-B997-47B8-9E08-C4F1DAF2DFC7}" srcOrd="2" destOrd="0" presId="urn:diagrams.loki3.com/BracketList"/>
    <dgm:cxn modelId="{79C770AE-77C8-4F88-A44A-0F73F74EA7DF}" type="presParOf" srcId="{B9F59870-CE97-4947-8C13-F523BB766FC5}" destId="{42BDA1F1-254D-47C7-B278-EC2E4488FB27}" srcOrd="3" destOrd="0" presId="urn:diagrams.loki3.com/BracketList"/>
    <dgm:cxn modelId="{2262A952-D56B-4967-B2AF-D2CCB7BB170E}" type="presParOf" srcId="{3FE3B587-F243-4734-A56B-DC1653D23EB2}" destId="{A97CC44C-0D60-4D6D-B39F-B3AB23060070}" srcOrd="1" destOrd="0" presId="urn:diagrams.loki3.com/BracketList"/>
    <dgm:cxn modelId="{38C4FF82-A833-4B75-A400-BF0DD4972CE5}" type="presParOf" srcId="{3FE3B587-F243-4734-A56B-DC1653D23EB2}" destId="{DB0A362C-9769-4548-85D7-5B1C6E1AD6D0}" srcOrd="2" destOrd="0" presId="urn:diagrams.loki3.com/BracketList"/>
    <dgm:cxn modelId="{1A57E761-C061-42BF-8B9B-10243DBC3AB3}" type="presParOf" srcId="{DB0A362C-9769-4548-85D7-5B1C6E1AD6D0}" destId="{3D7A77FD-5017-4FA6-8BFF-1C1849B067FB}" srcOrd="0" destOrd="0" presId="urn:diagrams.loki3.com/BracketList"/>
    <dgm:cxn modelId="{F7F0CB6A-CD90-4C8B-B8B8-620B7F796B98}" type="presParOf" srcId="{DB0A362C-9769-4548-85D7-5B1C6E1AD6D0}" destId="{0C320042-96D0-4CDA-97DD-E2A1A74C5467}" srcOrd="1" destOrd="0" presId="urn:diagrams.loki3.com/BracketList"/>
    <dgm:cxn modelId="{3F656F06-1E9E-4CFC-B32E-07DAB1D4AEB7}" type="presParOf" srcId="{DB0A362C-9769-4548-85D7-5B1C6E1AD6D0}" destId="{BD6F4E7A-5025-4EA7-9E76-AB4DD3A6C14D}" srcOrd="2" destOrd="0" presId="urn:diagrams.loki3.com/BracketList"/>
    <dgm:cxn modelId="{DE7C3610-1A77-48A3-94C2-FF590605B214}" type="presParOf" srcId="{DB0A362C-9769-4548-85D7-5B1C6E1AD6D0}" destId="{E7AA87D5-AC07-490E-AB90-98CC0FD14188}" srcOrd="3" destOrd="0" presId="urn:diagrams.loki3.com/BracketList"/>
    <dgm:cxn modelId="{AF72ABA6-76E3-4C6A-8D43-0BAEA5CE140F}" type="presParOf" srcId="{3FE3B587-F243-4734-A56B-DC1653D23EB2}" destId="{DC1F676E-F86C-4084-AACC-A60A123CF36B}" srcOrd="3" destOrd="0" presId="urn:diagrams.loki3.com/BracketList"/>
    <dgm:cxn modelId="{D8CDF64B-4DCB-4436-A7B4-07C609D5662A}" type="presParOf" srcId="{3FE3B587-F243-4734-A56B-DC1653D23EB2}" destId="{72124D78-9073-40FE-A064-4F1448B32585}" srcOrd="4" destOrd="0" presId="urn:diagrams.loki3.com/BracketList"/>
    <dgm:cxn modelId="{08076BFD-CE68-4296-81E9-EC78183CDD7E}" type="presParOf" srcId="{72124D78-9073-40FE-A064-4F1448B32585}" destId="{4DE167D6-32B6-4D44-BFFB-AC74E3BAFA2D}" srcOrd="0" destOrd="0" presId="urn:diagrams.loki3.com/BracketList"/>
    <dgm:cxn modelId="{E298C2A4-82E0-4637-A205-2A40D0A47BD9}" type="presParOf" srcId="{72124D78-9073-40FE-A064-4F1448B32585}" destId="{FBC45B9B-B36E-402B-9D8E-CFC2C958D086}" srcOrd="1" destOrd="0" presId="urn:diagrams.loki3.com/BracketList"/>
    <dgm:cxn modelId="{8AB9C51B-9341-4E46-9455-FCA162487409}" type="presParOf" srcId="{72124D78-9073-40FE-A064-4F1448B32585}" destId="{1522FC03-1A11-4E34-9DD0-176E8CC48653}" srcOrd="2" destOrd="0" presId="urn:diagrams.loki3.com/BracketList"/>
    <dgm:cxn modelId="{E8AE1153-73FD-4058-9AA6-BD114B39786E}" type="presParOf" srcId="{72124D78-9073-40FE-A064-4F1448B32585}" destId="{BFD78CD4-FB7C-4908-B1FF-747B3A772751}" srcOrd="3" destOrd="0" presId="urn:diagrams.loki3.com/BracketList"/>
    <dgm:cxn modelId="{E15D74F6-DCF3-4849-AFFF-B2FFA0703695}" type="presParOf" srcId="{3FE3B587-F243-4734-A56B-DC1653D23EB2}" destId="{C2D49A3F-76F8-47E5-9834-3BE72B34CFE0}" srcOrd="5" destOrd="0" presId="urn:diagrams.loki3.com/BracketList"/>
    <dgm:cxn modelId="{38B3207D-6120-46A9-8272-29E12DB80844}" type="presParOf" srcId="{3FE3B587-F243-4734-A56B-DC1653D23EB2}" destId="{1A4B5A3C-8F56-4E40-8C1D-C0C387ADCC95}" srcOrd="6" destOrd="0" presId="urn:diagrams.loki3.com/BracketList"/>
    <dgm:cxn modelId="{84CE7353-E6E8-4D60-9C66-58EC2E746529}" type="presParOf" srcId="{1A4B5A3C-8F56-4E40-8C1D-C0C387ADCC95}" destId="{673ECF62-435C-418D-A0EF-90830AB66040}" srcOrd="0" destOrd="0" presId="urn:diagrams.loki3.com/BracketList"/>
    <dgm:cxn modelId="{DC51C24E-CA3E-4CF4-8611-8A3ACCA1330C}" type="presParOf" srcId="{1A4B5A3C-8F56-4E40-8C1D-C0C387ADCC95}" destId="{286C206E-6CE8-406B-A5F6-158822055617}" srcOrd="1" destOrd="0" presId="urn:diagrams.loki3.com/BracketList"/>
    <dgm:cxn modelId="{AD9E5431-50C9-4F07-9C51-3BCFC440CA40}" type="presParOf" srcId="{1A4B5A3C-8F56-4E40-8C1D-C0C387ADCC95}" destId="{692603ED-7EC7-4C86-941E-AFFDD4D8CF37}" srcOrd="2" destOrd="0" presId="urn:diagrams.loki3.com/BracketList"/>
    <dgm:cxn modelId="{9AB0B1B7-2F96-D343-96E8-E017C1A4598C}" type="presParOf" srcId="{1A4B5A3C-8F56-4E40-8C1D-C0C387ADCC95}" destId="{7DFD9F9B-B778-4ED2-9553-2EB466974EDD}" srcOrd="3" destOrd="0" presId="urn:diagrams.loki3.com/BracketList"/>
    <dgm:cxn modelId="{11ED25DF-DFAB-433F-A13D-257B608A9EB8}" type="presParOf" srcId="{3FE3B587-F243-4734-A56B-DC1653D23EB2}" destId="{CE988320-68FF-4211-8D45-35264C025B6F}" srcOrd="7" destOrd="0" presId="urn:diagrams.loki3.com/BracketList"/>
    <dgm:cxn modelId="{325F7A50-6942-42F0-B20C-589649AB9444}" type="presParOf" srcId="{3FE3B587-F243-4734-A56B-DC1653D23EB2}" destId="{3CE594BD-A014-4DB0-9BB4-ADA2781929CB}" srcOrd="8" destOrd="0" presId="urn:diagrams.loki3.com/BracketList"/>
    <dgm:cxn modelId="{EB19538F-EFDE-408E-AD39-E441E371090D}" type="presParOf" srcId="{3CE594BD-A014-4DB0-9BB4-ADA2781929CB}" destId="{0BA51F89-7E40-41D6-8BED-915CA9735513}" srcOrd="0" destOrd="0" presId="urn:diagrams.loki3.com/BracketList"/>
    <dgm:cxn modelId="{532D8E4C-0692-43AC-887B-2E1EA42A9756}" type="presParOf" srcId="{3CE594BD-A014-4DB0-9BB4-ADA2781929CB}" destId="{6EE07AC3-6551-42D6-A484-D8DB852FD181}" srcOrd="1" destOrd="0" presId="urn:diagrams.loki3.com/BracketList"/>
    <dgm:cxn modelId="{6830591B-A200-487F-B521-DF8F0C1527E5}" type="presParOf" srcId="{3CE594BD-A014-4DB0-9BB4-ADA2781929CB}" destId="{E83F4AC0-4316-48DA-B42C-B91108AC179E}" srcOrd="2" destOrd="0" presId="urn:diagrams.loki3.com/BracketList"/>
    <dgm:cxn modelId="{414B67C6-928D-4D62-B734-8A60073BCE7B}" type="presParOf" srcId="{3CE594BD-A014-4DB0-9BB4-ADA2781929CB}" destId="{B27F1D49-9B75-4FCD-8815-059C8C7F15C7}" srcOrd="3" destOrd="0" presId="urn:diagrams.loki3.com/BracketList"/>
    <dgm:cxn modelId="{2034B976-545B-4C93-93AF-8F79E2BA103D}" type="presParOf" srcId="{3FE3B587-F243-4734-A56B-DC1653D23EB2}" destId="{05B25738-CB93-4F9C-9437-AB12FFB5C286}" srcOrd="9" destOrd="0" presId="urn:diagrams.loki3.com/BracketList"/>
    <dgm:cxn modelId="{6E262606-523A-401C-9EDD-3DB18466B969}" type="presParOf" srcId="{3FE3B587-F243-4734-A56B-DC1653D23EB2}" destId="{89EFF625-B7A8-4176-9EB2-7C2EAD98DE70}" srcOrd="10" destOrd="0" presId="urn:diagrams.loki3.com/BracketList"/>
    <dgm:cxn modelId="{D9F4E5B9-F7EC-4537-8463-B2A7111ED0A9}" type="presParOf" srcId="{89EFF625-B7A8-4176-9EB2-7C2EAD98DE70}" destId="{E16C45BB-C637-4E9F-8D19-EB3C2791335D}" srcOrd="0" destOrd="0" presId="urn:diagrams.loki3.com/BracketList"/>
    <dgm:cxn modelId="{DA184D0C-26BC-4582-A166-45F50103CAE3}" type="presParOf" srcId="{89EFF625-B7A8-4176-9EB2-7C2EAD98DE70}" destId="{6B54AF22-6E1A-49E1-B39D-FF2508B38B08}" srcOrd="1" destOrd="0" presId="urn:diagrams.loki3.com/BracketList"/>
    <dgm:cxn modelId="{159FBCFF-00F7-4C2F-B797-40FB2121A37E}" type="presParOf" srcId="{89EFF625-B7A8-4176-9EB2-7C2EAD98DE70}" destId="{498373C8-51B3-40CE-8F59-9A9AA603F491}" srcOrd="2" destOrd="0" presId="urn:diagrams.loki3.com/BracketList"/>
    <dgm:cxn modelId="{082B9BF4-D5B2-4D94-8EC5-14DF9689BFF2}" type="presParOf" srcId="{89EFF625-B7A8-4176-9EB2-7C2EAD98DE70}" destId="{B8E04790-37B6-4526-B33C-49DB0A381AD0}"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D9AC4B5-64E6-49A6-857F-827B3DB52E5D}" type="doc">
      <dgm:prSet loTypeId="urn:microsoft.com/office/officeart/2005/8/layout/default" loCatId="list" qsTypeId="urn:microsoft.com/office/officeart/2005/8/quickstyle/simple2" qsCatId="simple" csTypeId="urn:microsoft.com/office/officeart/2005/8/colors/accent3_1" csCatId="accent3" phldr="1"/>
      <dgm:spPr/>
      <dgm:t>
        <a:bodyPr/>
        <a:lstStyle/>
        <a:p>
          <a:endParaRPr lang="en-US"/>
        </a:p>
      </dgm:t>
    </dgm:pt>
    <dgm:pt modelId="{8DFB5095-2A31-47B9-BC10-15A25490C99F}">
      <dgm:prSet/>
      <dgm:spPr/>
      <dgm:t>
        <a:bodyPr/>
        <a:lstStyle/>
        <a:p>
          <a:pPr rtl="0"/>
          <a:r>
            <a:rPr lang="en-US"/>
            <a:t>Nature (Biological Influences)</a:t>
          </a:r>
        </a:p>
      </dgm:t>
    </dgm:pt>
    <dgm:pt modelId="{EF18DF39-64BE-4D12-A6F0-A8AFD73097DC}" type="parTrans" cxnId="{D584BFFE-5646-4726-81E7-BD497AA87694}">
      <dgm:prSet/>
      <dgm:spPr/>
      <dgm:t>
        <a:bodyPr/>
        <a:lstStyle/>
        <a:p>
          <a:endParaRPr lang="en-US"/>
        </a:p>
      </dgm:t>
    </dgm:pt>
    <dgm:pt modelId="{A1857C5F-B594-491E-9827-ECFD484D524E}" type="sibTrans" cxnId="{D584BFFE-5646-4726-81E7-BD497AA87694}">
      <dgm:prSet/>
      <dgm:spPr/>
      <dgm:t>
        <a:bodyPr/>
        <a:lstStyle/>
        <a:p>
          <a:endParaRPr lang="en-US"/>
        </a:p>
      </dgm:t>
    </dgm:pt>
    <dgm:pt modelId="{41BAD651-D83B-4486-BE7C-2C60A884C0CC}">
      <dgm:prSet/>
      <dgm:spPr/>
      <dgm:t>
        <a:bodyPr/>
        <a:lstStyle/>
        <a:p>
          <a:pPr rtl="0"/>
          <a:r>
            <a:rPr lang="en-US" dirty="0"/>
            <a:t>Brain Maturation: Continuous brain development influences language learning, socially, and the control of </a:t>
          </a:r>
          <a:r>
            <a:rPr lang="en-US" dirty="0" err="1"/>
            <a:t>behaviours</a:t>
          </a:r>
          <a:r>
            <a:rPr lang="en-US" dirty="0"/>
            <a:t> in early childhood (</a:t>
          </a:r>
          <a:r>
            <a:rPr lang="en-US" dirty="0" err="1"/>
            <a:t>Oesch</a:t>
          </a:r>
          <a:r>
            <a:rPr lang="en-US" dirty="0"/>
            <a:t>, 2024).  </a:t>
          </a:r>
        </a:p>
      </dgm:t>
    </dgm:pt>
    <dgm:pt modelId="{05B7BEB1-D727-4F3A-B48F-B113FE836F75}" type="parTrans" cxnId="{56C47A81-5EC2-4CB1-8F8A-19FF47415AD2}">
      <dgm:prSet/>
      <dgm:spPr/>
      <dgm:t>
        <a:bodyPr/>
        <a:lstStyle/>
        <a:p>
          <a:endParaRPr lang="en-US"/>
        </a:p>
      </dgm:t>
    </dgm:pt>
    <dgm:pt modelId="{90A6C984-0C3D-4293-A099-3D1033BEA630}" type="sibTrans" cxnId="{56C47A81-5EC2-4CB1-8F8A-19FF47415AD2}">
      <dgm:prSet/>
      <dgm:spPr/>
      <dgm:t>
        <a:bodyPr/>
        <a:lstStyle/>
        <a:p>
          <a:endParaRPr lang="en-US"/>
        </a:p>
      </dgm:t>
    </dgm:pt>
    <dgm:pt modelId="{86E61952-B53B-4BC1-AF01-FAC389B3F1C9}">
      <dgm:prSet/>
      <dgm:spPr/>
      <dgm:t>
        <a:bodyPr/>
        <a:lstStyle/>
        <a:p>
          <a:pPr rtl="0"/>
          <a:r>
            <a:rPr lang="en-US"/>
            <a:t>Nurture (Environmental Influences)</a:t>
          </a:r>
        </a:p>
      </dgm:t>
    </dgm:pt>
    <dgm:pt modelId="{92627356-2A89-40A2-BDFB-3A45E2B3AC57}" type="parTrans" cxnId="{B4C90109-B7CC-4374-A65C-CC1985F38EAF}">
      <dgm:prSet/>
      <dgm:spPr/>
      <dgm:t>
        <a:bodyPr/>
        <a:lstStyle/>
        <a:p>
          <a:endParaRPr lang="en-US"/>
        </a:p>
      </dgm:t>
    </dgm:pt>
    <dgm:pt modelId="{3F6E4026-D1E3-427A-887D-0E7EC68CCB79}" type="sibTrans" cxnId="{B4C90109-B7CC-4374-A65C-CC1985F38EAF}">
      <dgm:prSet/>
      <dgm:spPr/>
      <dgm:t>
        <a:bodyPr/>
        <a:lstStyle/>
        <a:p>
          <a:endParaRPr lang="en-US"/>
        </a:p>
      </dgm:t>
    </dgm:pt>
    <dgm:pt modelId="{75D3268B-34D1-4D7A-A811-D75110F38923}">
      <dgm:prSet/>
      <dgm:spPr/>
      <dgm:t>
        <a:bodyPr/>
        <a:lstStyle/>
        <a:p>
          <a:pPr rtl="0"/>
          <a:r>
            <a:rPr lang="en-US" dirty="0"/>
            <a:t>Parenting Experiences: Post-natal depression in mothers can decrease chances of responsive communications and emotional support. </a:t>
          </a:r>
        </a:p>
      </dgm:t>
    </dgm:pt>
    <dgm:pt modelId="{B1830426-792A-45B0-98AD-01758F716250}" type="parTrans" cxnId="{D3DD21B8-A940-4817-9315-84CC65677DCD}">
      <dgm:prSet/>
      <dgm:spPr/>
      <dgm:t>
        <a:bodyPr/>
        <a:lstStyle/>
        <a:p>
          <a:endParaRPr lang="en-US"/>
        </a:p>
      </dgm:t>
    </dgm:pt>
    <dgm:pt modelId="{792C6D6A-A42D-4227-8B85-008D7B322BDE}" type="sibTrans" cxnId="{D3DD21B8-A940-4817-9315-84CC65677DCD}">
      <dgm:prSet/>
      <dgm:spPr/>
      <dgm:t>
        <a:bodyPr/>
        <a:lstStyle/>
        <a:p>
          <a:endParaRPr lang="en-US"/>
        </a:p>
      </dgm:t>
    </dgm:pt>
    <dgm:pt modelId="{C3432F3F-B327-438B-AC30-BE52C2DDDC22}" type="pres">
      <dgm:prSet presAssocID="{4D9AC4B5-64E6-49A6-857F-827B3DB52E5D}" presName="diagram" presStyleCnt="0">
        <dgm:presLayoutVars>
          <dgm:dir/>
          <dgm:resizeHandles val="exact"/>
        </dgm:presLayoutVars>
      </dgm:prSet>
      <dgm:spPr/>
    </dgm:pt>
    <dgm:pt modelId="{67D03EF7-28E4-4D9C-BD80-049743D159F6}" type="pres">
      <dgm:prSet presAssocID="{8DFB5095-2A31-47B9-BC10-15A25490C99F}" presName="node" presStyleLbl="node1" presStyleIdx="0" presStyleCnt="2">
        <dgm:presLayoutVars>
          <dgm:bulletEnabled val="1"/>
        </dgm:presLayoutVars>
      </dgm:prSet>
      <dgm:spPr/>
    </dgm:pt>
    <dgm:pt modelId="{12F9B586-B79F-4431-B57B-FE1031B15976}" type="pres">
      <dgm:prSet presAssocID="{A1857C5F-B594-491E-9827-ECFD484D524E}" presName="sibTrans" presStyleCnt="0"/>
      <dgm:spPr/>
    </dgm:pt>
    <dgm:pt modelId="{95AA84D5-9E6E-412D-A6B8-2D684A8AA4D5}" type="pres">
      <dgm:prSet presAssocID="{86E61952-B53B-4BC1-AF01-FAC389B3F1C9}" presName="node" presStyleLbl="node1" presStyleIdx="1" presStyleCnt="2">
        <dgm:presLayoutVars>
          <dgm:bulletEnabled val="1"/>
        </dgm:presLayoutVars>
      </dgm:prSet>
      <dgm:spPr/>
    </dgm:pt>
  </dgm:ptLst>
  <dgm:cxnLst>
    <dgm:cxn modelId="{B4C90109-B7CC-4374-A65C-CC1985F38EAF}" srcId="{4D9AC4B5-64E6-49A6-857F-827B3DB52E5D}" destId="{86E61952-B53B-4BC1-AF01-FAC389B3F1C9}" srcOrd="1" destOrd="0" parTransId="{92627356-2A89-40A2-BDFB-3A45E2B3AC57}" sibTransId="{3F6E4026-D1E3-427A-887D-0E7EC68CCB79}"/>
    <dgm:cxn modelId="{B5462E0C-BFB6-4B20-B419-369F9BA384D3}" type="presOf" srcId="{41BAD651-D83B-4486-BE7C-2C60A884C0CC}" destId="{67D03EF7-28E4-4D9C-BD80-049743D159F6}" srcOrd="0" destOrd="1" presId="urn:microsoft.com/office/officeart/2005/8/layout/default"/>
    <dgm:cxn modelId="{6B81993E-5FC2-4973-81F4-ACD9438D5CA6}" type="presOf" srcId="{8DFB5095-2A31-47B9-BC10-15A25490C99F}" destId="{67D03EF7-28E4-4D9C-BD80-049743D159F6}" srcOrd="0" destOrd="0" presId="urn:microsoft.com/office/officeart/2005/8/layout/default"/>
    <dgm:cxn modelId="{56C47A81-5EC2-4CB1-8F8A-19FF47415AD2}" srcId="{8DFB5095-2A31-47B9-BC10-15A25490C99F}" destId="{41BAD651-D83B-4486-BE7C-2C60A884C0CC}" srcOrd="0" destOrd="0" parTransId="{05B7BEB1-D727-4F3A-B48F-B113FE836F75}" sibTransId="{90A6C984-0C3D-4293-A099-3D1033BEA630}"/>
    <dgm:cxn modelId="{6EC5AF86-0C1C-44FE-A0CD-DEE8A3D19963}" type="presOf" srcId="{75D3268B-34D1-4D7A-A811-D75110F38923}" destId="{95AA84D5-9E6E-412D-A6B8-2D684A8AA4D5}" srcOrd="0" destOrd="1" presId="urn:microsoft.com/office/officeart/2005/8/layout/default"/>
    <dgm:cxn modelId="{D3DD21B8-A940-4817-9315-84CC65677DCD}" srcId="{86E61952-B53B-4BC1-AF01-FAC389B3F1C9}" destId="{75D3268B-34D1-4D7A-A811-D75110F38923}" srcOrd="0" destOrd="0" parTransId="{B1830426-792A-45B0-98AD-01758F716250}" sibTransId="{792C6D6A-A42D-4227-8B85-008D7B322BDE}"/>
    <dgm:cxn modelId="{AEA27FC4-FBF8-46A9-AD5D-445BAE5F07CC}" type="presOf" srcId="{4D9AC4B5-64E6-49A6-857F-827B3DB52E5D}" destId="{C3432F3F-B327-438B-AC30-BE52C2DDDC22}" srcOrd="0" destOrd="0" presId="urn:microsoft.com/office/officeart/2005/8/layout/default"/>
    <dgm:cxn modelId="{82D8F3E4-EC37-45C4-8FD6-992A79700732}" type="presOf" srcId="{86E61952-B53B-4BC1-AF01-FAC389B3F1C9}" destId="{95AA84D5-9E6E-412D-A6B8-2D684A8AA4D5}" srcOrd="0" destOrd="0" presId="urn:microsoft.com/office/officeart/2005/8/layout/default"/>
    <dgm:cxn modelId="{D584BFFE-5646-4726-81E7-BD497AA87694}" srcId="{4D9AC4B5-64E6-49A6-857F-827B3DB52E5D}" destId="{8DFB5095-2A31-47B9-BC10-15A25490C99F}" srcOrd="0" destOrd="0" parTransId="{EF18DF39-64BE-4D12-A6F0-A8AFD73097DC}" sibTransId="{A1857C5F-B594-491E-9827-ECFD484D524E}"/>
    <dgm:cxn modelId="{C24D76B6-B437-4207-AD6C-092AEFD23284}" type="presParOf" srcId="{C3432F3F-B327-438B-AC30-BE52C2DDDC22}" destId="{67D03EF7-28E4-4D9C-BD80-049743D159F6}" srcOrd="0" destOrd="0" presId="urn:microsoft.com/office/officeart/2005/8/layout/default"/>
    <dgm:cxn modelId="{9B3437B1-18DB-4F0F-A3A2-F45104A27322}" type="presParOf" srcId="{C3432F3F-B327-438B-AC30-BE52C2DDDC22}" destId="{12F9B586-B79F-4431-B57B-FE1031B15976}" srcOrd="1" destOrd="0" presId="urn:microsoft.com/office/officeart/2005/8/layout/default"/>
    <dgm:cxn modelId="{E4749C50-1612-4848-BDD4-3822B935F412}" type="presParOf" srcId="{C3432F3F-B327-438B-AC30-BE52C2DDDC22}" destId="{95AA84D5-9E6E-412D-A6B8-2D684A8AA4D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9F9A0E-B868-4C4D-8E3E-F60B01B4B50B}" type="doc">
      <dgm:prSet loTypeId="urn:microsoft.com/office/officeart/2005/8/layout/vList2" loCatId="list" qsTypeId="urn:microsoft.com/office/officeart/2005/8/quickstyle/simple1" qsCatId="simple" csTypeId="urn:microsoft.com/office/officeart/2005/8/colors/accent3_1" csCatId="accent3" phldr="1"/>
      <dgm:spPr/>
      <dgm:t>
        <a:bodyPr/>
        <a:lstStyle/>
        <a:p>
          <a:endParaRPr lang="en-US"/>
        </a:p>
      </dgm:t>
    </dgm:pt>
    <dgm:pt modelId="{1FF997DE-41C8-4671-9C99-FB98F181ED48}">
      <dgm:prSet/>
      <dgm:spPr/>
      <dgm:t>
        <a:bodyPr/>
        <a:lstStyle/>
        <a:p>
          <a:pPr rtl="0"/>
          <a:r>
            <a:rPr lang="en-US"/>
            <a:t>Critical Analysis</a:t>
          </a:r>
        </a:p>
      </dgm:t>
    </dgm:pt>
    <dgm:pt modelId="{C72DC2C8-6057-4702-B6B6-3A233899CA1E}" type="parTrans" cxnId="{37C7336C-550D-472F-A96F-E8E2296F5BFB}">
      <dgm:prSet/>
      <dgm:spPr/>
      <dgm:t>
        <a:bodyPr/>
        <a:lstStyle/>
        <a:p>
          <a:endParaRPr lang="en-US"/>
        </a:p>
      </dgm:t>
    </dgm:pt>
    <dgm:pt modelId="{2F51D9AA-AC64-49D8-8EA8-26148A01F0F6}" type="sibTrans" cxnId="{37C7336C-550D-472F-A96F-E8E2296F5BFB}">
      <dgm:prSet/>
      <dgm:spPr/>
      <dgm:t>
        <a:bodyPr/>
        <a:lstStyle/>
        <a:p>
          <a:endParaRPr lang="en-US"/>
        </a:p>
      </dgm:t>
    </dgm:pt>
    <dgm:pt modelId="{091FC3EC-4DAB-4FB1-9BFA-0751CA6343CF}">
      <dgm:prSet/>
      <dgm:spPr/>
      <dgm:t>
        <a:bodyPr/>
        <a:lstStyle/>
        <a:p>
          <a:pPr rtl="0"/>
          <a:r>
            <a:rPr lang="en-US"/>
            <a:t>Nature and nurture are both contributors to the development of children. </a:t>
          </a:r>
        </a:p>
      </dgm:t>
    </dgm:pt>
    <dgm:pt modelId="{6BB98A98-1E41-448C-B781-AD1ABD43D5F1}" type="parTrans" cxnId="{B55F3EA7-8959-48A8-A997-2C9B69BB0951}">
      <dgm:prSet/>
      <dgm:spPr/>
      <dgm:t>
        <a:bodyPr/>
        <a:lstStyle/>
        <a:p>
          <a:endParaRPr lang="en-US"/>
        </a:p>
      </dgm:t>
    </dgm:pt>
    <dgm:pt modelId="{01B9EE2F-FC32-4ECC-9C8B-E5624EAE4A43}" type="sibTrans" cxnId="{B55F3EA7-8959-48A8-A997-2C9B69BB0951}">
      <dgm:prSet/>
      <dgm:spPr/>
      <dgm:t>
        <a:bodyPr/>
        <a:lstStyle/>
        <a:p>
          <a:endParaRPr lang="en-US"/>
        </a:p>
      </dgm:t>
    </dgm:pt>
    <dgm:pt modelId="{7272B8F1-B7EC-412F-9054-D3576ACF0CCE}">
      <dgm:prSet/>
      <dgm:spPr/>
      <dgm:t>
        <a:bodyPr/>
        <a:lstStyle/>
        <a:p>
          <a:pPr rtl="0"/>
          <a:r>
            <a:rPr lang="en-US" dirty="0"/>
            <a:t>Biological factors can be one of the reasons why Isaac has a temper and is on the developmental level. </a:t>
          </a:r>
        </a:p>
      </dgm:t>
    </dgm:pt>
    <dgm:pt modelId="{AD155F70-0DEB-49CB-B29A-E1EFFD9C4B1B}" type="parTrans" cxnId="{91226145-7D2C-4FAF-8DD4-CD0B7E88A7F1}">
      <dgm:prSet/>
      <dgm:spPr/>
      <dgm:t>
        <a:bodyPr/>
        <a:lstStyle/>
        <a:p>
          <a:endParaRPr lang="en-US"/>
        </a:p>
      </dgm:t>
    </dgm:pt>
    <dgm:pt modelId="{2BA35E75-7AE8-4442-A7EB-DF00929DC128}" type="sibTrans" cxnId="{91226145-7D2C-4FAF-8DD4-CD0B7E88A7F1}">
      <dgm:prSet/>
      <dgm:spPr/>
      <dgm:t>
        <a:bodyPr/>
        <a:lstStyle/>
        <a:p>
          <a:endParaRPr lang="en-US"/>
        </a:p>
      </dgm:t>
    </dgm:pt>
    <dgm:pt modelId="{040E7C00-11E6-474B-8606-CBB62B517B50}" type="pres">
      <dgm:prSet presAssocID="{0F9F9A0E-B868-4C4D-8E3E-F60B01B4B50B}" presName="linear" presStyleCnt="0">
        <dgm:presLayoutVars>
          <dgm:animLvl val="lvl"/>
          <dgm:resizeHandles val="exact"/>
        </dgm:presLayoutVars>
      </dgm:prSet>
      <dgm:spPr/>
    </dgm:pt>
    <dgm:pt modelId="{52C9914A-878C-4050-8EDA-E008E967D17E}" type="pres">
      <dgm:prSet presAssocID="{1FF997DE-41C8-4671-9C99-FB98F181ED48}" presName="parentText" presStyleLbl="node1" presStyleIdx="0" presStyleCnt="1">
        <dgm:presLayoutVars>
          <dgm:chMax val="0"/>
          <dgm:bulletEnabled val="1"/>
        </dgm:presLayoutVars>
      </dgm:prSet>
      <dgm:spPr/>
    </dgm:pt>
    <dgm:pt modelId="{A248DD0E-6913-413D-B04A-691DCE6E63ED}" type="pres">
      <dgm:prSet presAssocID="{1FF997DE-41C8-4671-9C99-FB98F181ED48}" presName="childText" presStyleLbl="revTx" presStyleIdx="0" presStyleCnt="1">
        <dgm:presLayoutVars>
          <dgm:bulletEnabled val="1"/>
        </dgm:presLayoutVars>
      </dgm:prSet>
      <dgm:spPr/>
    </dgm:pt>
  </dgm:ptLst>
  <dgm:cxnLst>
    <dgm:cxn modelId="{91226145-7D2C-4FAF-8DD4-CD0B7E88A7F1}" srcId="{1FF997DE-41C8-4671-9C99-FB98F181ED48}" destId="{7272B8F1-B7EC-412F-9054-D3576ACF0CCE}" srcOrd="1" destOrd="0" parTransId="{AD155F70-0DEB-49CB-B29A-E1EFFD9C4B1B}" sibTransId="{2BA35E75-7AE8-4442-A7EB-DF00929DC128}"/>
    <dgm:cxn modelId="{AB727959-67AD-4321-A299-C9256871101F}" type="presOf" srcId="{7272B8F1-B7EC-412F-9054-D3576ACF0CCE}" destId="{A248DD0E-6913-413D-B04A-691DCE6E63ED}" srcOrd="0" destOrd="1" presId="urn:microsoft.com/office/officeart/2005/8/layout/vList2"/>
    <dgm:cxn modelId="{37C7336C-550D-472F-A96F-E8E2296F5BFB}" srcId="{0F9F9A0E-B868-4C4D-8E3E-F60B01B4B50B}" destId="{1FF997DE-41C8-4671-9C99-FB98F181ED48}" srcOrd="0" destOrd="0" parTransId="{C72DC2C8-6057-4702-B6B6-3A233899CA1E}" sibTransId="{2F51D9AA-AC64-49D8-8EA8-26148A01F0F6}"/>
    <dgm:cxn modelId="{11CF0770-AC3D-429D-9DB4-908B4B220717}" type="presOf" srcId="{1FF997DE-41C8-4671-9C99-FB98F181ED48}" destId="{52C9914A-878C-4050-8EDA-E008E967D17E}" srcOrd="0" destOrd="0" presId="urn:microsoft.com/office/officeart/2005/8/layout/vList2"/>
    <dgm:cxn modelId="{B55F3EA7-8959-48A8-A997-2C9B69BB0951}" srcId="{1FF997DE-41C8-4671-9C99-FB98F181ED48}" destId="{091FC3EC-4DAB-4FB1-9BFA-0751CA6343CF}" srcOrd="0" destOrd="0" parTransId="{6BB98A98-1E41-448C-B781-AD1ABD43D5F1}" sibTransId="{01B9EE2F-FC32-4ECC-9C8B-E5624EAE4A43}"/>
    <dgm:cxn modelId="{9C6BBFB5-D4BB-4746-8920-F820E7C468C2}" type="presOf" srcId="{091FC3EC-4DAB-4FB1-9BFA-0751CA6343CF}" destId="{A248DD0E-6913-413D-B04A-691DCE6E63ED}" srcOrd="0" destOrd="0" presId="urn:microsoft.com/office/officeart/2005/8/layout/vList2"/>
    <dgm:cxn modelId="{AEE876DF-6F5B-46ED-BD45-A4161DF8FD09}" type="presOf" srcId="{0F9F9A0E-B868-4C4D-8E3E-F60B01B4B50B}" destId="{040E7C00-11E6-474B-8606-CBB62B517B50}" srcOrd="0" destOrd="0" presId="urn:microsoft.com/office/officeart/2005/8/layout/vList2"/>
    <dgm:cxn modelId="{5836B126-1F93-44E0-8C4B-D212397140CA}" type="presParOf" srcId="{040E7C00-11E6-474B-8606-CBB62B517B50}" destId="{52C9914A-878C-4050-8EDA-E008E967D17E}" srcOrd="0" destOrd="0" presId="urn:microsoft.com/office/officeart/2005/8/layout/vList2"/>
    <dgm:cxn modelId="{1040B790-54F6-433D-BFBC-0B68F5BDEB1E}" type="presParOf" srcId="{040E7C00-11E6-474B-8606-CBB62B517B50}" destId="{A248DD0E-6913-413D-B04A-691DCE6E63ED}" srcOrd="1"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763669C-ABC2-4A96-8097-939E9B14DC42}"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B6BDA29B-D9E3-4388-BD4E-6C2A099FDC56}">
      <dgm:prSet/>
      <dgm:spPr/>
      <dgm:t>
        <a:bodyPr/>
        <a:lstStyle/>
        <a:p>
          <a:pPr rtl="0"/>
          <a:r>
            <a:rPr lang="en-US"/>
            <a:t>Multi-Agency Support Team</a:t>
          </a:r>
        </a:p>
      </dgm:t>
    </dgm:pt>
    <dgm:pt modelId="{7D5EBEB1-88D4-4231-A782-3F3CC26E5EC6}" type="parTrans" cxnId="{CF80D5B0-0B4D-4A9F-82C7-A3350040FF92}">
      <dgm:prSet/>
      <dgm:spPr/>
      <dgm:t>
        <a:bodyPr/>
        <a:lstStyle/>
        <a:p>
          <a:endParaRPr lang="en-US"/>
        </a:p>
      </dgm:t>
    </dgm:pt>
    <dgm:pt modelId="{A78B93DC-CD87-4705-B50A-B9C4BD97D6CC}" type="sibTrans" cxnId="{CF80D5B0-0B4D-4A9F-82C7-A3350040FF92}">
      <dgm:prSet/>
      <dgm:spPr/>
      <dgm:t>
        <a:bodyPr/>
        <a:lstStyle/>
        <a:p>
          <a:endParaRPr lang="en-US"/>
        </a:p>
      </dgm:t>
    </dgm:pt>
    <dgm:pt modelId="{F9AADC53-2E97-476A-AB22-0B46FD9ED300}">
      <dgm:prSet/>
      <dgm:spPr/>
      <dgm:t>
        <a:bodyPr/>
        <a:lstStyle/>
        <a:p>
          <a:pPr rtl="0"/>
          <a:r>
            <a:rPr lang="en-US" dirty="0"/>
            <a:t>Speech and language therapist: Evaluate and promote communication and language development in Isaac. </a:t>
          </a:r>
        </a:p>
      </dgm:t>
    </dgm:pt>
    <dgm:pt modelId="{418006A9-09FB-4A5B-9256-C513AAB66B2B}" type="parTrans" cxnId="{86CFADD9-4908-4A48-9990-4B610ED6D3D1}">
      <dgm:prSet/>
      <dgm:spPr/>
      <dgm:t>
        <a:bodyPr/>
        <a:lstStyle/>
        <a:p>
          <a:endParaRPr lang="en-US"/>
        </a:p>
      </dgm:t>
    </dgm:pt>
    <dgm:pt modelId="{3505BC6C-7073-4231-9B4A-681F7A179839}" type="sibTrans" cxnId="{86CFADD9-4908-4A48-9990-4B610ED6D3D1}">
      <dgm:prSet/>
      <dgm:spPr/>
      <dgm:t>
        <a:bodyPr/>
        <a:lstStyle/>
        <a:p>
          <a:endParaRPr lang="en-US"/>
        </a:p>
      </dgm:t>
    </dgm:pt>
    <dgm:pt modelId="{D97E79EC-2DF9-4667-80E2-F7D9E76E4B6C}">
      <dgm:prSet/>
      <dgm:spPr/>
      <dgm:t>
        <a:bodyPr/>
        <a:lstStyle/>
        <a:p>
          <a:pPr rtl="0"/>
          <a:r>
            <a:rPr lang="en-US"/>
            <a:t>Link to Vygotsky's Theory</a:t>
          </a:r>
        </a:p>
      </dgm:t>
    </dgm:pt>
    <dgm:pt modelId="{18B5D199-C580-48F9-80E9-069C2D01373E}" type="parTrans" cxnId="{F2ABFBEA-08A4-44A4-A0E8-BAE36F15783B}">
      <dgm:prSet/>
      <dgm:spPr/>
      <dgm:t>
        <a:bodyPr/>
        <a:lstStyle/>
        <a:p>
          <a:endParaRPr lang="en-US"/>
        </a:p>
      </dgm:t>
    </dgm:pt>
    <dgm:pt modelId="{70E8D144-0048-4498-8A93-B364D903C8E9}" type="sibTrans" cxnId="{F2ABFBEA-08A4-44A4-A0E8-BAE36F15783B}">
      <dgm:prSet/>
      <dgm:spPr/>
      <dgm:t>
        <a:bodyPr/>
        <a:lstStyle/>
        <a:p>
          <a:endParaRPr lang="en-US"/>
        </a:p>
      </dgm:t>
    </dgm:pt>
    <dgm:pt modelId="{E4D57D87-CC64-4070-9C0E-3DDCD15FD232}">
      <dgm:prSet/>
      <dgm:spPr/>
      <dgm:t>
        <a:bodyPr/>
        <a:lstStyle/>
        <a:p>
          <a:pPr rtl="0"/>
          <a:endParaRPr lang="en-US" dirty="0"/>
        </a:p>
      </dgm:t>
    </dgm:pt>
    <dgm:pt modelId="{4717B6DD-52ED-44F0-AD4C-F6156C490467}" type="parTrans" cxnId="{39E141B2-7C50-4874-855B-F6E8232ABD89}">
      <dgm:prSet/>
      <dgm:spPr/>
      <dgm:t>
        <a:bodyPr/>
        <a:lstStyle/>
        <a:p>
          <a:endParaRPr lang="en-US"/>
        </a:p>
      </dgm:t>
    </dgm:pt>
    <dgm:pt modelId="{EBB5038C-B418-40F7-95AC-ADD2B860EE43}" type="sibTrans" cxnId="{39E141B2-7C50-4874-855B-F6E8232ABD89}">
      <dgm:prSet/>
      <dgm:spPr/>
      <dgm:t>
        <a:bodyPr/>
        <a:lstStyle/>
        <a:p>
          <a:endParaRPr lang="en-US"/>
        </a:p>
      </dgm:t>
    </dgm:pt>
    <dgm:pt modelId="{57DD6A76-F9E5-44F1-B1B2-8CB503E14382}">
      <dgm:prSet/>
      <dgm:spPr/>
      <dgm:t>
        <a:bodyPr/>
        <a:lstStyle/>
        <a:p>
          <a:pPr rtl="0"/>
          <a:r>
            <a:rPr lang="en-US" dirty="0"/>
            <a:t>The support plan will help to facilitate the development of Isaac in his Zone of Proximal Development (ZPD) by having regular adult support and learning together and with (Rahman, 2024).</a:t>
          </a:r>
        </a:p>
      </dgm:t>
    </dgm:pt>
    <dgm:pt modelId="{55ED3BDF-0C85-4765-9262-8020EDE85F60}" type="parTrans" cxnId="{F3657BE0-2D9A-4821-B3F9-F94A7E44F78F}">
      <dgm:prSet/>
      <dgm:spPr/>
      <dgm:t>
        <a:bodyPr/>
        <a:lstStyle/>
        <a:p>
          <a:endParaRPr lang="en-US"/>
        </a:p>
      </dgm:t>
    </dgm:pt>
    <dgm:pt modelId="{CCDE78B6-FC13-4349-97EA-E4430741F914}" type="sibTrans" cxnId="{F3657BE0-2D9A-4821-B3F9-F94A7E44F78F}">
      <dgm:prSet/>
      <dgm:spPr/>
      <dgm:t>
        <a:bodyPr/>
        <a:lstStyle/>
        <a:p>
          <a:endParaRPr lang="en-US"/>
        </a:p>
      </dgm:t>
    </dgm:pt>
    <dgm:pt modelId="{799789B8-1F5A-4A8C-9A84-62268B3B691A}" type="pres">
      <dgm:prSet presAssocID="{A763669C-ABC2-4A96-8097-939E9B14DC42}" presName="linear" presStyleCnt="0">
        <dgm:presLayoutVars>
          <dgm:animLvl val="lvl"/>
          <dgm:resizeHandles val="exact"/>
        </dgm:presLayoutVars>
      </dgm:prSet>
      <dgm:spPr/>
    </dgm:pt>
    <dgm:pt modelId="{4AE07A5A-1050-4702-B935-279D1D467763}" type="pres">
      <dgm:prSet presAssocID="{B6BDA29B-D9E3-4388-BD4E-6C2A099FDC56}" presName="parentText" presStyleLbl="node1" presStyleIdx="0" presStyleCnt="2">
        <dgm:presLayoutVars>
          <dgm:chMax val="0"/>
          <dgm:bulletEnabled val="1"/>
        </dgm:presLayoutVars>
      </dgm:prSet>
      <dgm:spPr/>
    </dgm:pt>
    <dgm:pt modelId="{B3D0DDF7-6F20-4389-877D-4BC33E53ECB5}" type="pres">
      <dgm:prSet presAssocID="{B6BDA29B-D9E3-4388-BD4E-6C2A099FDC56}" presName="childText" presStyleLbl="revTx" presStyleIdx="0" presStyleCnt="2">
        <dgm:presLayoutVars>
          <dgm:bulletEnabled val="1"/>
        </dgm:presLayoutVars>
      </dgm:prSet>
      <dgm:spPr/>
    </dgm:pt>
    <dgm:pt modelId="{03E1C477-A5ED-44A5-853E-7D07E8CE5C1E}" type="pres">
      <dgm:prSet presAssocID="{D97E79EC-2DF9-4667-80E2-F7D9E76E4B6C}" presName="parentText" presStyleLbl="node1" presStyleIdx="1" presStyleCnt="2">
        <dgm:presLayoutVars>
          <dgm:chMax val="0"/>
          <dgm:bulletEnabled val="1"/>
        </dgm:presLayoutVars>
      </dgm:prSet>
      <dgm:spPr/>
    </dgm:pt>
    <dgm:pt modelId="{C059DDD9-597F-48E8-A310-4ADAB9ACE3F2}" type="pres">
      <dgm:prSet presAssocID="{D97E79EC-2DF9-4667-80E2-F7D9E76E4B6C}" presName="childText" presStyleLbl="revTx" presStyleIdx="1" presStyleCnt="2">
        <dgm:presLayoutVars>
          <dgm:bulletEnabled val="1"/>
        </dgm:presLayoutVars>
      </dgm:prSet>
      <dgm:spPr/>
    </dgm:pt>
  </dgm:ptLst>
  <dgm:cxnLst>
    <dgm:cxn modelId="{6DD20A2C-4B66-411E-9A63-5B9D1E5F4602}" type="presOf" srcId="{A763669C-ABC2-4A96-8097-939E9B14DC42}" destId="{799789B8-1F5A-4A8C-9A84-62268B3B691A}" srcOrd="0" destOrd="0" presId="urn:microsoft.com/office/officeart/2005/8/layout/vList2"/>
    <dgm:cxn modelId="{AF90D434-ED02-4514-BB89-EDB2B5E2119C}" type="presOf" srcId="{E4D57D87-CC64-4070-9C0E-3DDCD15FD232}" destId="{C059DDD9-597F-48E8-A310-4ADAB9ACE3F2}" srcOrd="0" destOrd="0" presId="urn:microsoft.com/office/officeart/2005/8/layout/vList2"/>
    <dgm:cxn modelId="{D97DD26D-10E8-4514-A82B-D6F375410215}" type="presOf" srcId="{F9AADC53-2E97-476A-AB22-0B46FD9ED300}" destId="{B3D0DDF7-6F20-4389-877D-4BC33E53ECB5}" srcOrd="0" destOrd="0" presId="urn:microsoft.com/office/officeart/2005/8/layout/vList2"/>
    <dgm:cxn modelId="{D0FE1187-25ED-41F9-A4F5-AE43DA034D5C}" type="presOf" srcId="{57DD6A76-F9E5-44F1-B1B2-8CB503E14382}" destId="{C059DDD9-597F-48E8-A310-4ADAB9ACE3F2}" srcOrd="0" destOrd="1" presId="urn:microsoft.com/office/officeart/2005/8/layout/vList2"/>
    <dgm:cxn modelId="{9B98F8A3-7B77-4E2B-968F-79B36F625C03}" type="presOf" srcId="{D97E79EC-2DF9-4667-80E2-F7D9E76E4B6C}" destId="{03E1C477-A5ED-44A5-853E-7D07E8CE5C1E}" srcOrd="0" destOrd="0" presId="urn:microsoft.com/office/officeart/2005/8/layout/vList2"/>
    <dgm:cxn modelId="{CF80D5B0-0B4D-4A9F-82C7-A3350040FF92}" srcId="{A763669C-ABC2-4A96-8097-939E9B14DC42}" destId="{B6BDA29B-D9E3-4388-BD4E-6C2A099FDC56}" srcOrd="0" destOrd="0" parTransId="{7D5EBEB1-88D4-4231-A782-3F3CC26E5EC6}" sibTransId="{A78B93DC-CD87-4705-B50A-B9C4BD97D6CC}"/>
    <dgm:cxn modelId="{39E141B2-7C50-4874-855B-F6E8232ABD89}" srcId="{D97E79EC-2DF9-4667-80E2-F7D9E76E4B6C}" destId="{E4D57D87-CC64-4070-9C0E-3DDCD15FD232}" srcOrd="0" destOrd="0" parTransId="{4717B6DD-52ED-44F0-AD4C-F6156C490467}" sibTransId="{EBB5038C-B418-40F7-95AC-ADD2B860EE43}"/>
    <dgm:cxn modelId="{5210D2CD-8DC1-43F6-9255-3A2044FC4EF0}" type="presOf" srcId="{B6BDA29B-D9E3-4388-BD4E-6C2A099FDC56}" destId="{4AE07A5A-1050-4702-B935-279D1D467763}" srcOrd="0" destOrd="0" presId="urn:microsoft.com/office/officeart/2005/8/layout/vList2"/>
    <dgm:cxn modelId="{86CFADD9-4908-4A48-9990-4B610ED6D3D1}" srcId="{B6BDA29B-D9E3-4388-BD4E-6C2A099FDC56}" destId="{F9AADC53-2E97-476A-AB22-0B46FD9ED300}" srcOrd="0" destOrd="0" parTransId="{418006A9-09FB-4A5B-9256-C513AAB66B2B}" sibTransId="{3505BC6C-7073-4231-9B4A-681F7A179839}"/>
    <dgm:cxn modelId="{F3657BE0-2D9A-4821-B3F9-F94A7E44F78F}" srcId="{D97E79EC-2DF9-4667-80E2-F7D9E76E4B6C}" destId="{57DD6A76-F9E5-44F1-B1B2-8CB503E14382}" srcOrd="1" destOrd="0" parTransId="{55ED3BDF-0C85-4765-9262-8020EDE85F60}" sibTransId="{CCDE78B6-FC13-4349-97EA-E4430741F914}"/>
    <dgm:cxn modelId="{F2ABFBEA-08A4-44A4-A0E8-BAE36F15783B}" srcId="{A763669C-ABC2-4A96-8097-939E9B14DC42}" destId="{D97E79EC-2DF9-4667-80E2-F7D9E76E4B6C}" srcOrd="1" destOrd="0" parTransId="{18B5D199-C580-48F9-80E9-069C2D01373E}" sibTransId="{70E8D144-0048-4498-8A93-B364D903C8E9}"/>
    <dgm:cxn modelId="{FC5BD114-C342-4877-A498-A25A1F6E5923}" type="presParOf" srcId="{799789B8-1F5A-4A8C-9A84-62268B3B691A}" destId="{4AE07A5A-1050-4702-B935-279D1D467763}" srcOrd="0" destOrd="0" presId="urn:microsoft.com/office/officeart/2005/8/layout/vList2"/>
    <dgm:cxn modelId="{4E714DF1-40DD-47DD-9849-1DDEFB539E00}" type="presParOf" srcId="{799789B8-1F5A-4A8C-9A84-62268B3B691A}" destId="{B3D0DDF7-6F20-4389-877D-4BC33E53ECB5}" srcOrd="1" destOrd="0" presId="urn:microsoft.com/office/officeart/2005/8/layout/vList2"/>
    <dgm:cxn modelId="{2288F806-04AB-45ED-A3FB-1D0E8873DB4B}" type="presParOf" srcId="{799789B8-1F5A-4A8C-9A84-62268B3B691A}" destId="{03E1C477-A5ED-44A5-853E-7D07E8CE5C1E}" srcOrd="2" destOrd="0" presId="urn:microsoft.com/office/officeart/2005/8/layout/vList2"/>
    <dgm:cxn modelId="{D951405A-3ECA-47C1-BD6E-E2605681C061}" type="presParOf" srcId="{799789B8-1F5A-4A8C-9A84-62268B3B691A}" destId="{C059DDD9-597F-48E8-A310-4ADAB9ACE3F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AF3618F-F3B2-4C26-A7E5-621C4B08BF16}" type="doc">
      <dgm:prSet loTypeId="urn:microsoft.com/office/officeart/2005/8/layout/list1" loCatId="list" qsTypeId="urn:microsoft.com/office/officeart/2005/8/quickstyle/simple1" qsCatId="simple" csTypeId="urn:microsoft.com/office/officeart/2005/8/colors/accent0_1" csCatId="mainScheme" phldr="1"/>
      <dgm:spPr/>
      <dgm:t>
        <a:bodyPr/>
        <a:lstStyle/>
        <a:p>
          <a:endParaRPr lang="en-US"/>
        </a:p>
      </dgm:t>
    </dgm:pt>
    <dgm:pt modelId="{9E77A737-5332-498A-9251-73F981C5F2D0}">
      <dgm:prSet custT="1"/>
      <dgm:spPr/>
      <dgm:t>
        <a:bodyPr/>
        <a:lstStyle/>
        <a:p>
          <a:pPr rtl="0"/>
          <a:r>
            <a:rPr lang="en-US" sz="2800" dirty="0"/>
            <a:t>Strengths</a:t>
          </a:r>
        </a:p>
      </dgm:t>
    </dgm:pt>
    <dgm:pt modelId="{B55EB60C-9853-43E0-BA23-CD27E34E9693}" type="parTrans" cxnId="{91C6A569-636A-48BF-8279-0592755721DA}">
      <dgm:prSet/>
      <dgm:spPr/>
      <dgm:t>
        <a:bodyPr/>
        <a:lstStyle/>
        <a:p>
          <a:endParaRPr lang="en-US"/>
        </a:p>
      </dgm:t>
    </dgm:pt>
    <dgm:pt modelId="{1D04B1FD-4762-45B7-BA48-DDFB7E109107}" type="sibTrans" cxnId="{91C6A569-636A-48BF-8279-0592755721DA}">
      <dgm:prSet/>
      <dgm:spPr/>
      <dgm:t>
        <a:bodyPr/>
        <a:lstStyle/>
        <a:p>
          <a:endParaRPr lang="en-US"/>
        </a:p>
      </dgm:t>
    </dgm:pt>
    <dgm:pt modelId="{FFA70A5F-5090-45D9-B215-3BAD7EB496E0}">
      <dgm:prSet/>
      <dgm:spPr/>
      <dgm:t>
        <a:bodyPr/>
        <a:lstStyle/>
        <a:p>
          <a:pPr rtl="0"/>
          <a:r>
            <a:rPr lang="en-US"/>
            <a:t>Emphasises Social Influences: Understands the significance of parents, teachers, peers and caregivers in the development of children. </a:t>
          </a:r>
        </a:p>
      </dgm:t>
    </dgm:pt>
    <dgm:pt modelId="{5D1C05C7-7F01-43BB-977A-4B02A836BACB}" type="parTrans" cxnId="{BD8DA424-77DD-4E82-B258-6B0293C8A017}">
      <dgm:prSet/>
      <dgm:spPr/>
      <dgm:t>
        <a:bodyPr/>
        <a:lstStyle/>
        <a:p>
          <a:endParaRPr lang="en-US"/>
        </a:p>
      </dgm:t>
    </dgm:pt>
    <dgm:pt modelId="{107B8596-D001-44A1-A275-CADEEFAC1168}" type="sibTrans" cxnId="{BD8DA424-77DD-4E82-B258-6B0293C8A017}">
      <dgm:prSet/>
      <dgm:spPr/>
      <dgm:t>
        <a:bodyPr/>
        <a:lstStyle/>
        <a:p>
          <a:endParaRPr lang="en-US"/>
        </a:p>
      </dgm:t>
    </dgm:pt>
    <dgm:pt modelId="{E7722F73-A0D1-4E25-BE14-01AF0FFC729A}">
      <dgm:prSet/>
      <dgm:spPr/>
      <dgm:t>
        <a:bodyPr/>
        <a:lstStyle/>
        <a:p>
          <a:pPr rtl="0"/>
          <a:r>
            <a:rPr lang="en-US" dirty="0"/>
            <a:t>Very Relevant to Early Years Practice: Offers a practical advice on how to facilitate the learning of children by means of interaction, communication and play. </a:t>
          </a:r>
        </a:p>
      </dgm:t>
    </dgm:pt>
    <dgm:pt modelId="{9BA10C7A-73BB-4D28-B7C2-FD30C0E95345}" type="parTrans" cxnId="{25544579-E59A-453B-BE25-27D7D9B9600B}">
      <dgm:prSet/>
      <dgm:spPr/>
      <dgm:t>
        <a:bodyPr/>
        <a:lstStyle/>
        <a:p>
          <a:endParaRPr lang="en-US"/>
        </a:p>
      </dgm:t>
    </dgm:pt>
    <dgm:pt modelId="{B466E1F3-BC19-4843-AEA1-150FDB15D222}" type="sibTrans" cxnId="{25544579-E59A-453B-BE25-27D7D9B9600B}">
      <dgm:prSet/>
      <dgm:spPr/>
      <dgm:t>
        <a:bodyPr/>
        <a:lstStyle/>
        <a:p>
          <a:endParaRPr lang="en-US"/>
        </a:p>
      </dgm:t>
    </dgm:pt>
    <dgm:pt modelId="{BFA7860B-9476-465E-BC9B-D021A8AF31B5}">
      <dgm:prSet custT="1"/>
      <dgm:spPr/>
      <dgm:t>
        <a:bodyPr/>
        <a:lstStyle/>
        <a:p>
          <a:pPr rtl="0"/>
          <a:r>
            <a:rPr lang="en-US" sz="2800" dirty="0"/>
            <a:t>Overall Evaluation</a:t>
          </a:r>
        </a:p>
      </dgm:t>
    </dgm:pt>
    <dgm:pt modelId="{E5F7CC16-086B-4861-9C75-D5776FE3347B}" type="parTrans" cxnId="{62C1732F-7950-447F-B2B8-D9EDA8455D9C}">
      <dgm:prSet/>
      <dgm:spPr/>
      <dgm:t>
        <a:bodyPr/>
        <a:lstStyle/>
        <a:p>
          <a:endParaRPr lang="en-US"/>
        </a:p>
      </dgm:t>
    </dgm:pt>
    <dgm:pt modelId="{A283F92D-D187-4867-8C7F-366A8A2F1642}" type="sibTrans" cxnId="{62C1732F-7950-447F-B2B8-D9EDA8455D9C}">
      <dgm:prSet/>
      <dgm:spPr/>
      <dgm:t>
        <a:bodyPr/>
        <a:lstStyle/>
        <a:p>
          <a:endParaRPr lang="en-US"/>
        </a:p>
      </dgm:t>
    </dgm:pt>
    <dgm:pt modelId="{605AB263-6DF9-4349-B521-6D593155B44D}">
      <dgm:prSet/>
      <dgm:spPr/>
      <dgm:t>
        <a:bodyPr/>
        <a:lstStyle/>
        <a:p>
          <a:pPr rtl="0"/>
          <a:r>
            <a:rPr lang="en-US"/>
            <a:t>Although it has its limitations, the theory of Vygotsky is of great value in early years settings as it offers practical strategies that can be used to support the cognitive, language, social and emotional development of children. </a:t>
          </a:r>
        </a:p>
      </dgm:t>
    </dgm:pt>
    <dgm:pt modelId="{6740CF9B-9338-452C-BD44-4A2D4CDDC5A6}" type="parTrans" cxnId="{CF9EFB95-69FA-4743-9FAF-8588EE34D20B}">
      <dgm:prSet/>
      <dgm:spPr/>
      <dgm:t>
        <a:bodyPr/>
        <a:lstStyle/>
        <a:p>
          <a:endParaRPr lang="en-US"/>
        </a:p>
      </dgm:t>
    </dgm:pt>
    <dgm:pt modelId="{1C8D70E0-B4A6-4988-9304-CD6EC2E0C5DF}" type="sibTrans" cxnId="{CF9EFB95-69FA-4743-9FAF-8588EE34D20B}">
      <dgm:prSet/>
      <dgm:spPr/>
      <dgm:t>
        <a:bodyPr/>
        <a:lstStyle/>
        <a:p>
          <a:endParaRPr lang="en-US"/>
        </a:p>
      </dgm:t>
    </dgm:pt>
    <dgm:pt modelId="{978C5DB1-DC6A-4729-8A96-CE949D283C8F}">
      <dgm:prSet/>
      <dgm:spPr/>
      <dgm:t>
        <a:bodyPr/>
        <a:lstStyle/>
        <a:p>
          <a:pPr rtl="0"/>
          <a:r>
            <a:rPr lang="en-US"/>
            <a:t>The theory can be particularly instrumental in recognizing and responding to the developmental needs of Isaac with the help of regular support and positive social interactions.</a:t>
          </a:r>
        </a:p>
      </dgm:t>
    </dgm:pt>
    <dgm:pt modelId="{6E7B417F-AA83-4AA2-9B36-A7878471FA9E}" type="parTrans" cxnId="{5D534D82-0103-49B4-A779-69C9B1FA5BFB}">
      <dgm:prSet/>
      <dgm:spPr/>
      <dgm:t>
        <a:bodyPr/>
        <a:lstStyle/>
        <a:p>
          <a:endParaRPr lang="en-US"/>
        </a:p>
      </dgm:t>
    </dgm:pt>
    <dgm:pt modelId="{84BA2758-9EC6-44A2-9715-802FA5588F84}" type="sibTrans" cxnId="{5D534D82-0103-49B4-A779-69C9B1FA5BFB}">
      <dgm:prSet/>
      <dgm:spPr/>
      <dgm:t>
        <a:bodyPr/>
        <a:lstStyle/>
        <a:p>
          <a:endParaRPr lang="en-US"/>
        </a:p>
      </dgm:t>
    </dgm:pt>
    <dgm:pt modelId="{D1714634-882F-4C1B-91DD-A3085A824B6A}" type="pres">
      <dgm:prSet presAssocID="{CAF3618F-F3B2-4C26-A7E5-621C4B08BF16}" presName="linear" presStyleCnt="0">
        <dgm:presLayoutVars>
          <dgm:dir/>
          <dgm:animLvl val="lvl"/>
          <dgm:resizeHandles val="exact"/>
        </dgm:presLayoutVars>
      </dgm:prSet>
      <dgm:spPr/>
    </dgm:pt>
    <dgm:pt modelId="{36CB3BE6-A754-4C37-9511-D85EB537A53F}" type="pres">
      <dgm:prSet presAssocID="{9E77A737-5332-498A-9251-73F981C5F2D0}" presName="parentLin" presStyleCnt="0"/>
      <dgm:spPr/>
    </dgm:pt>
    <dgm:pt modelId="{6E6FD469-9062-491D-A2E8-EA7E79370F7D}" type="pres">
      <dgm:prSet presAssocID="{9E77A737-5332-498A-9251-73F981C5F2D0}" presName="parentLeftMargin" presStyleLbl="node1" presStyleIdx="0" presStyleCnt="2"/>
      <dgm:spPr/>
    </dgm:pt>
    <dgm:pt modelId="{58647EF6-F0AD-493A-A197-D8CDFAB310DE}" type="pres">
      <dgm:prSet presAssocID="{9E77A737-5332-498A-9251-73F981C5F2D0}" presName="parentText" presStyleLbl="node1" presStyleIdx="0" presStyleCnt="2">
        <dgm:presLayoutVars>
          <dgm:chMax val="0"/>
          <dgm:bulletEnabled val="1"/>
        </dgm:presLayoutVars>
      </dgm:prSet>
      <dgm:spPr/>
    </dgm:pt>
    <dgm:pt modelId="{2BF80E86-CA59-4AC3-A166-43532E55E33A}" type="pres">
      <dgm:prSet presAssocID="{9E77A737-5332-498A-9251-73F981C5F2D0}" presName="negativeSpace" presStyleCnt="0"/>
      <dgm:spPr/>
    </dgm:pt>
    <dgm:pt modelId="{D6E93676-0B6B-4D21-964C-5C6944733076}" type="pres">
      <dgm:prSet presAssocID="{9E77A737-5332-498A-9251-73F981C5F2D0}" presName="childText" presStyleLbl="conFgAcc1" presStyleIdx="0" presStyleCnt="2">
        <dgm:presLayoutVars>
          <dgm:bulletEnabled val="1"/>
        </dgm:presLayoutVars>
      </dgm:prSet>
      <dgm:spPr/>
    </dgm:pt>
    <dgm:pt modelId="{716FDADC-2408-4B10-B35D-09BD6CC830FF}" type="pres">
      <dgm:prSet presAssocID="{1D04B1FD-4762-45B7-BA48-DDFB7E109107}" presName="spaceBetweenRectangles" presStyleCnt="0"/>
      <dgm:spPr/>
    </dgm:pt>
    <dgm:pt modelId="{BE98D16A-26B4-4F17-A71F-5620D37C27AE}" type="pres">
      <dgm:prSet presAssocID="{BFA7860B-9476-465E-BC9B-D021A8AF31B5}" presName="parentLin" presStyleCnt="0"/>
      <dgm:spPr/>
    </dgm:pt>
    <dgm:pt modelId="{B7F666D5-6385-4020-8CA7-B25B2E2A0F8A}" type="pres">
      <dgm:prSet presAssocID="{BFA7860B-9476-465E-BC9B-D021A8AF31B5}" presName="parentLeftMargin" presStyleLbl="node1" presStyleIdx="0" presStyleCnt="2"/>
      <dgm:spPr/>
    </dgm:pt>
    <dgm:pt modelId="{8DD7B434-A71B-4C5F-BC91-EA440FA503C9}" type="pres">
      <dgm:prSet presAssocID="{BFA7860B-9476-465E-BC9B-D021A8AF31B5}" presName="parentText" presStyleLbl="node1" presStyleIdx="1" presStyleCnt="2">
        <dgm:presLayoutVars>
          <dgm:chMax val="0"/>
          <dgm:bulletEnabled val="1"/>
        </dgm:presLayoutVars>
      </dgm:prSet>
      <dgm:spPr/>
    </dgm:pt>
    <dgm:pt modelId="{8717D978-C45D-4573-AE6B-DA0DF5CC6F26}" type="pres">
      <dgm:prSet presAssocID="{BFA7860B-9476-465E-BC9B-D021A8AF31B5}" presName="negativeSpace" presStyleCnt="0"/>
      <dgm:spPr/>
    </dgm:pt>
    <dgm:pt modelId="{685EE06D-BDA5-4A46-8F4F-2F0368B7308B}" type="pres">
      <dgm:prSet presAssocID="{BFA7860B-9476-465E-BC9B-D021A8AF31B5}" presName="childText" presStyleLbl="conFgAcc1" presStyleIdx="1" presStyleCnt="2">
        <dgm:presLayoutVars>
          <dgm:bulletEnabled val="1"/>
        </dgm:presLayoutVars>
      </dgm:prSet>
      <dgm:spPr/>
    </dgm:pt>
  </dgm:ptLst>
  <dgm:cxnLst>
    <dgm:cxn modelId="{BD97DB22-3AC8-40E7-948A-C6414080D3A9}" type="presOf" srcId="{BFA7860B-9476-465E-BC9B-D021A8AF31B5}" destId="{8DD7B434-A71B-4C5F-BC91-EA440FA503C9}" srcOrd="1" destOrd="0" presId="urn:microsoft.com/office/officeart/2005/8/layout/list1"/>
    <dgm:cxn modelId="{BD8DA424-77DD-4E82-B258-6B0293C8A017}" srcId="{9E77A737-5332-498A-9251-73F981C5F2D0}" destId="{FFA70A5F-5090-45D9-B215-3BAD7EB496E0}" srcOrd="0" destOrd="0" parTransId="{5D1C05C7-7F01-43BB-977A-4B02A836BACB}" sibTransId="{107B8596-D001-44A1-A275-CADEEFAC1168}"/>
    <dgm:cxn modelId="{62C1732F-7950-447F-B2B8-D9EDA8455D9C}" srcId="{CAF3618F-F3B2-4C26-A7E5-621C4B08BF16}" destId="{BFA7860B-9476-465E-BC9B-D021A8AF31B5}" srcOrd="1" destOrd="0" parTransId="{E5F7CC16-086B-4861-9C75-D5776FE3347B}" sibTransId="{A283F92D-D187-4867-8C7F-366A8A2F1642}"/>
    <dgm:cxn modelId="{46BCDD37-C5F6-4729-ACA3-F04643872570}" type="presOf" srcId="{978C5DB1-DC6A-4729-8A96-CE949D283C8F}" destId="{685EE06D-BDA5-4A46-8F4F-2F0368B7308B}" srcOrd="0" destOrd="1" presId="urn:microsoft.com/office/officeart/2005/8/layout/list1"/>
    <dgm:cxn modelId="{E4FFAB3F-7014-44DB-831F-9F404009C2FE}" type="presOf" srcId="{9E77A737-5332-498A-9251-73F981C5F2D0}" destId="{6E6FD469-9062-491D-A2E8-EA7E79370F7D}" srcOrd="0" destOrd="0" presId="urn:microsoft.com/office/officeart/2005/8/layout/list1"/>
    <dgm:cxn modelId="{99987658-9DCC-40C5-8729-6E1BE3D20D4B}" type="presOf" srcId="{BFA7860B-9476-465E-BC9B-D021A8AF31B5}" destId="{B7F666D5-6385-4020-8CA7-B25B2E2A0F8A}" srcOrd="0" destOrd="0" presId="urn:microsoft.com/office/officeart/2005/8/layout/list1"/>
    <dgm:cxn modelId="{91C6A569-636A-48BF-8279-0592755721DA}" srcId="{CAF3618F-F3B2-4C26-A7E5-621C4B08BF16}" destId="{9E77A737-5332-498A-9251-73F981C5F2D0}" srcOrd="0" destOrd="0" parTransId="{B55EB60C-9853-43E0-BA23-CD27E34E9693}" sibTransId="{1D04B1FD-4762-45B7-BA48-DDFB7E109107}"/>
    <dgm:cxn modelId="{C521166A-6BCC-4791-A79B-653AF0A71F5B}" type="presOf" srcId="{605AB263-6DF9-4349-B521-6D593155B44D}" destId="{685EE06D-BDA5-4A46-8F4F-2F0368B7308B}" srcOrd="0" destOrd="0" presId="urn:microsoft.com/office/officeart/2005/8/layout/list1"/>
    <dgm:cxn modelId="{25544579-E59A-453B-BE25-27D7D9B9600B}" srcId="{9E77A737-5332-498A-9251-73F981C5F2D0}" destId="{E7722F73-A0D1-4E25-BE14-01AF0FFC729A}" srcOrd="1" destOrd="0" parTransId="{9BA10C7A-73BB-4D28-B7C2-FD30C0E95345}" sibTransId="{B466E1F3-BC19-4843-AEA1-150FDB15D222}"/>
    <dgm:cxn modelId="{A8BD7480-4814-4F2A-81F5-317F5C0FA427}" type="presOf" srcId="{CAF3618F-F3B2-4C26-A7E5-621C4B08BF16}" destId="{D1714634-882F-4C1B-91DD-A3085A824B6A}" srcOrd="0" destOrd="0" presId="urn:microsoft.com/office/officeart/2005/8/layout/list1"/>
    <dgm:cxn modelId="{5D534D82-0103-49B4-A779-69C9B1FA5BFB}" srcId="{BFA7860B-9476-465E-BC9B-D021A8AF31B5}" destId="{978C5DB1-DC6A-4729-8A96-CE949D283C8F}" srcOrd="1" destOrd="0" parTransId="{6E7B417F-AA83-4AA2-9B36-A7878471FA9E}" sibTransId="{84BA2758-9EC6-44A2-9715-802FA5588F84}"/>
    <dgm:cxn modelId="{9B5B728A-3184-46C9-AE4C-2EB8B2135307}" type="presOf" srcId="{E7722F73-A0D1-4E25-BE14-01AF0FFC729A}" destId="{D6E93676-0B6B-4D21-964C-5C6944733076}" srcOrd="0" destOrd="1" presId="urn:microsoft.com/office/officeart/2005/8/layout/list1"/>
    <dgm:cxn modelId="{CF9EFB95-69FA-4743-9FAF-8588EE34D20B}" srcId="{BFA7860B-9476-465E-BC9B-D021A8AF31B5}" destId="{605AB263-6DF9-4349-B521-6D593155B44D}" srcOrd="0" destOrd="0" parTransId="{6740CF9B-9338-452C-BD44-4A2D4CDDC5A6}" sibTransId="{1C8D70E0-B4A6-4988-9304-CD6EC2E0C5DF}"/>
    <dgm:cxn modelId="{B005A19D-F6DC-47EE-BE41-177DB3AEE6B6}" type="presOf" srcId="{9E77A737-5332-498A-9251-73F981C5F2D0}" destId="{58647EF6-F0AD-493A-A197-D8CDFAB310DE}" srcOrd="1" destOrd="0" presId="urn:microsoft.com/office/officeart/2005/8/layout/list1"/>
    <dgm:cxn modelId="{D7EA1DD5-4247-4DF3-963A-1A3C816F8965}" type="presOf" srcId="{FFA70A5F-5090-45D9-B215-3BAD7EB496E0}" destId="{D6E93676-0B6B-4D21-964C-5C6944733076}" srcOrd="0" destOrd="0" presId="urn:microsoft.com/office/officeart/2005/8/layout/list1"/>
    <dgm:cxn modelId="{5D6B4772-4CF5-4678-8290-97D19E5DD904}" type="presParOf" srcId="{D1714634-882F-4C1B-91DD-A3085A824B6A}" destId="{36CB3BE6-A754-4C37-9511-D85EB537A53F}" srcOrd="0" destOrd="0" presId="urn:microsoft.com/office/officeart/2005/8/layout/list1"/>
    <dgm:cxn modelId="{865FD827-3E6E-4C58-ABA3-56A5B75E5529}" type="presParOf" srcId="{36CB3BE6-A754-4C37-9511-D85EB537A53F}" destId="{6E6FD469-9062-491D-A2E8-EA7E79370F7D}" srcOrd="0" destOrd="0" presId="urn:microsoft.com/office/officeart/2005/8/layout/list1"/>
    <dgm:cxn modelId="{4B44434E-B395-4C96-97FD-C6588AC2E3D3}" type="presParOf" srcId="{36CB3BE6-A754-4C37-9511-D85EB537A53F}" destId="{58647EF6-F0AD-493A-A197-D8CDFAB310DE}" srcOrd="1" destOrd="0" presId="urn:microsoft.com/office/officeart/2005/8/layout/list1"/>
    <dgm:cxn modelId="{46BFF8D9-E755-4F53-8B70-CADFE216EAA6}" type="presParOf" srcId="{D1714634-882F-4C1B-91DD-A3085A824B6A}" destId="{2BF80E86-CA59-4AC3-A166-43532E55E33A}" srcOrd="1" destOrd="0" presId="urn:microsoft.com/office/officeart/2005/8/layout/list1"/>
    <dgm:cxn modelId="{C2D1ECA0-2B0F-4B25-B256-9B5CE77D0DE4}" type="presParOf" srcId="{D1714634-882F-4C1B-91DD-A3085A824B6A}" destId="{D6E93676-0B6B-4D21-964C-5C6944733076}" srcOrd="2" destOrd="0" presId="urn:microsoft.com/office/officeart/2005/8/layout/list1"/>
    <dgm:cxn modelId="{23A59C44-D394-4F3C-8C19-DAA23622F53E}" type="presParOf" srcId="{D1714634-882F-4C1B-91DD-A3085A824B6A}" destId="{716FDADC-2408-4B10-B35D-09BD6CC830FF}" srcOrd="3" destOrd="0" presId="urn:microsoft.com/office/officeart/2005/8/layout/list1"/>
    <dgm:cxn modelId="{83F51169-FCCE-448D-9475-0BFC8EE7333B}" type="presParOf" srcId="{D1714634-882F-4C1B-91DD-A3085A824B6A}" destId="{BE98D16A-26B4-4F17-A71F-5620D37C27AE}" srcOrd="4" destOrd="0" presId="urn:microsoft.com/office/officeart/2005/8/layout/list1"/>
    <dgm:cxn modelId="{0BE2B017-2735-4B66-B082-B61971764C86}" type="presParOf" srcId="{BE98D16A-26B4-4F17-A71F-5620D37C27AE}" destId="{B7F666D5-6385-4020-8CA7-B25B2E2A0F8A}" srcOrd="0" destOrd="0" presId="urn:microsoft.com/office/officeart/2005/8/layout/list1"/>
    <dgm:cxn modelId="{EFE63B50-8D04-48DA-A2F0-CD469A96CA06}" type="presParOf" srcId="{BE98D16A-26B4-4F17-A71F-5620D37C27AE}" destId="{8DD7B434-A71B-4C5F-BC91-EA440FA503C9}" srcOrd="1" destOrd="0" presId="urn:microsoft.com/office/officeart/2005/8/layout/list1"/>
    <dgm:cxn modelId="{EDB25CE7-8F77-4B92-8AA5-CF2CC9454CCC}" type="presParOf" srcId="{D1714634-882F-4C1B-91DD-A3085A824B6A}" destId="{8717D978-C45D-4573-AE6B-DA0DF5CC6F26}" srcOrd="5" destOrd="0" presId="urn:microsoft.com/office/officeart/2005/8/layout/list1"/>
    <dgm:cxn modelId="{EF9B5C58-A86F-40D0-A2ED-16F912F4538C}" type="presParOf" srcId="{D1714634-882F-4C1B-91DD-A3085A824B6A}" destId="{685EE06D-BDA5-4A46-8F4F-2F0368B7308B}"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E274D4F-0A67-417B-861C-E54E6FDFECB9}" type="doc">
      <dgm:prSet loTypeId="urn:microsoft.com/office/officeart/2005/8/layout/hList1" loCatId="list" qsTypeId="urn:microsoft.com/office/officeart/2005/8/quickstyle/simple1" qsCatId="simple" csTypeId="urn:microsoft.com/office/officeart/2005/8/colors/accent1_1" csCatId="accent1" phldr="1"/>
      <dgm:spPr/>
      <dgm:t>
        <a:bodyPr/>
        <a:lstStyle/>
        <a:p>
          <a:endParaRPr lang="en-US"/>
        </a:p>
      </dgm:t>
    </dgm:pt>
    <dgm:pt modelId="{1A445FAA-CBB3-461F-AC4B-19292AD972AE}">
      <dgm:prSet/>
      <dgm:spPr/>
      <dgm:t>
        <a:bodyPr/>
        <a:lstStyle/>
        <a:p>
          <a:pPr rtl="0"/>
          <a:r>
            <a:rPr lang="en-US"/>
            <a:t>Key Conclusions</a:t>
          </a:r>
        </a:p>
      </dgm:t>
    </dgm:pt>
    <dgm:pt modelId="{A1A4F9F0-D23B-4F23-A5E6-50E013BA07DC}" type="parTrans" cxnId="{64BE1D72-F89C-4E7C-888D-4B82DA7777DB}">
      <dgm:prSet/>
      <dgm:spPr/>
      <dgm:t>
        <a:bodyPr/>
        <a:lstStyle/>
        <a:p>
          <a:endParaRPr lang="en-US"/>
        </a:p>
      </dgm:t>
    </dgm:pt>
    <dgm:pt modelId="{F7AF4D4E-A2C7-4AD3-BD6F-71217F54DEFE}" type="sibTrans" cxnId="{64BE1D72-F89C-4E7C-888D-4B82DA7777DB}">
      <dgm:prSet/>
      <dgm:spPr/>
      <dgm:t>
        <a:bodyPr/>
        <a:lstStyle/>
        <a:p>
          <a:endParaRPr lang="en-US"/>
        </a:p>
      </dgm:t>
    </dgm:pt>
    <dgm:pt modelId="{922A56F9-E1F8-442A-927F-7CF3037A17E6}">
      <dgm:prSet/>
      <dgm:spPr/>
      <dgm:t>
        <a:bodyPr/>
        <a:lstStyle/>
        <a:p>
          <a:pPr rtl="0"/>
          <a:r>
            <a:rPr lang="en-US"/>
            <a:t>Isaac seems to be affected greatly by his social and environmental experiences such as interrupted childcare arrangement, maternal post-natal depression and a lack of social interactions. </a:t>
          </a:r>
        </a:p>
      </dgm:t>
    </dgm:pt>
    <dgm:pt modelId="{9CBEC21D-F28B-4874-B973-EA32B60F5F2D}" type="parTrans" cxnId="{0502A0A1-E650-4A2F-A8A9-83F390362D8D}">
      <dgm:prSet/>
      <dgm:spPr/>
      <dgm:t>
        <a:bodyPr/>
        <a:lstStyle/>
        <a:p>
          <a:endParaRPr lang="en-US"/>
        </a:p>
      </dgm:t>
    </dgm:pt>
    <dgm:pt modelId="{7D66C8C9-ABF1-4448-8AC0-476A8958222F}" type="sibTrans" cxnId="{0502A0A1-E650-4A2F-A8A9-83F390362D8D}">
      <dgm:prSet/>
      <dgm:spPr/>
      <dgm:t>
        <a:bodyPr/>
        <a:lstStyle/>
        <a:p>
          <a:endParaRPr lang="en-US"/>
        </a:p>
      </dgm:t>
    </dgm:pt>
    <dgm:pt modelId="{FCE5C2DF-4717-4E3A-9D05-73DDD51B18C4}">
      <dgm:prSet/>
      <dgm:spPr/>
      <dgm:t>
        <a:bodyPr/>
        <a:lstStyle/>
        <a:p>
          <a:pPr rtl="0"/>
          <a:r>
            <a:rPr lang="en-US" dirty="0"/>
            <a:t>The Sociocultural Theory of language delays, separation anxiety, withdrawal and decreased confidence in Isaac can be explained with the help of the Sociocultural Theory developed by Vygotsky as it underlines the role of the social relationship and the guided learning (Vygotsky, 1978). </a:t>
          </a:r>
        </a:p>
      </dgm:t>
    </dgm:pt>
    <dgm:pt modelId="{C4081F94-7243-4B89-B97A-CA4FF9D87732}" type="parTrans" cxnId="{3DEA0FE6-43CD-4DD2-9B92-DF4012E1A72F}">
      <dgm:prSet/>
      <dgm:spPr/>
      <dgm:t>
        <a:bodyPr/>
        <a:lstStyle/>
        <a:p>
          <a:endParaRPr lang="en-US"/>
        </a:p>
      </dgm:t>
    </dgm:pt>
    <dgm:pt modelId="{3DAC3C2F-E0E4-41FC-8466-604311FB04CC}" type="sibTrans" cxnId="{3DEA0FE6-43CD-4DD2-9B92-DF4012E1A72F}">
      <dgm:prSet/>
      <dgm:spPr/>
      <dgm:t>
        <a:bodyPr/>
        <a:lstStyle/>
        <a:p>
          <a:endParaRPr lang="en-US"/>
        </a:p>
      </dgm:t>
    </dgm:pt>
    <dgm:pt modelId="{38B2FC20-5435-4509-A82E-2176D2895BAD}" type="pres">
      <dgm:prSet presAssocID="{6E274D4F-0A67-417B-861C-E54E6FDFECB9}" presName="Name0" presStyleCnt="0">
        <dgm:presLayoutVars>
          <dgm:dir/>
          <dgm:animLvl val="lvl"/>
          <dgm:resizeHandles val="exact"/>
        </dgm:presLayoutVars>
      </dgm:prSet>
      <dgm:spPr/>
    </dgm:pt>
    <dgm:pt modelId="{6BE1EC2C-082E-4101-BB2A-4AFFDFF784B4}" type="pres">
      <dgm:prSet presAssocID="{1A445FAA-CBB3-461F-AC4B-19292AD972AE}" presName="composite" presStyleCnt="0"/>
      <dgm:spPr/>
    </dgm:pt>
    <dgm:pt modelId="{05FF8471-4E04-4549-B61B-CD0F24877671}" type="pres">
      <dgm:prSet presAssocID="{1A445FAA-CBB3-461F-AC4B-19292AD972AE}" presName="parTx" presStyleLbl="alignNode1" presStyleIdx="0" presStyleCnt="1">
        <dgm:presLayoutVars>
          <dgm:chMax val="0"/>
          <dgm:chPref val="0"/>
          <dgm:bulletEnabled val="1"/>
        </dgm:presLayoutVars>
      </dgm:prSet>
      <dgm:spPr/>
    </dgm:pt>
    <dgm:pt modelId="{9B109A8F-98FF-44FB-8B8A-228A95FCE51E}" type="pres">
      <dgm:prSet presAssocID="{1A445FAA-CBB3-461F-AC4B-19292AD972AE}" presName="desTx" presStyleLbl="alignAccFollowNode1" presStyleIdx="0" presStyleCnt="1">
        <dgm:presLayoutVars>
          <dgm:bulletEnabled val="1"/>
        </dgm:presLayoutVars>
      </dgm:prSet>
      <dgm:spPr/>
    </dgm:pt>
  </dgm:ptLst>
  <dgm:cxnLst>
    <dgm:cxn modelId="{45166A0C-F374-4D5A-8745-84477A13C4DB}" type="presOf" srcId="{1A445FAA-CBB3-461F-AC4B-19292AD972AE}" destId="{05FF8471-4E04-4549-B61B-CD0F24877671}" srcOrd="0" destOrd="0" presId="urn:microsoft.com/office/officeart/2005/8/layout/hList1"/>
    <dgm:cxn modelId="{43499623-D6CB-4C33-B526-1F507071F1AC}" type="presOf" srcId="{FCE5C2DF-4717-4E3A-9D05-73DDD51B18C4}" destId="{9B109A8F-98FF-44FB-8B8A-228A95FCE51E}" srcOrd="0" destOrd="1" presId="urn:microsoft.com/office/officeart/2005/8/layout/hList1"/>
    <dgm:cxn modelId="{11848761-C3CB-4376-B6FD-6E8639E8CA68}" type="presOf" srcId="{922A56F9-E1F8-442A-927F-7CF3037A17E6}" destId="{9B109A8F-98FF-44FB-8B8A-228A95FCE51E}" srcOrd="0" destOrd="0" presId="urn:microsoft.com/office/officeart/2005/8/layout/hList1"/>
    <dgm:cxn modelId="{64BE1D72-F89C-4E7C-888D-4B82DA7777DB}" srcId="{6E274D4F-0A67-417B-861C-E54E6FDFECB9}" destId="{1A445FAA-CBB3-461F-AC4B-19292AD972AE}" srcOrd="0" destOrd="0" parTransId="{A1A4F9F0-D23B-4F23-A5E6-50E013BA07DC}" sibTransId="{F7AF4D4E-A2C7-4AD3-BD6F-71217F54DEFE}"/>
    <dgm:cxn modelId="{0502A0A1-E650-4A2F-A8A9-83F390362D8D}" srcId="{1A445FAA-CBB3-461F-AC4B-19292AD972AE}" destId="{922A56F9-E1F8-442A-927F-7CF3037A17E6}" srcOrd="0" destOrd="0" parTransId="{9CBEC21D-F28B-4874-B973-EA32B60F5F2D}" sibTransId="{7D66C8C9-ABF1-4448-8AC0-476A8958222F}"/>
    <dgm:cxn modelId="{E74D99D7-B35F-482D-9FF4-FC2183DB7DE9}" type="presOf" srcId="{6E274D4F-0A67-417B-861C-E54E6FDFECB9}" destId="{38B2FC20-5435-4509-A82E-2176D2895BAD}" srcOrd="0" destOrd="0" presId="urn:microsoft.com/office/officeart/2005/8/layout/hList1"/>
    <dgm:cxn modelId="{3DEA0FE6-43CD-4DD2-9B92-DF4012E1A72F}" srcId="{1A445FAA-CBB3-461F-AC4B-19292AD972AE}" destId="{FCE5C2DF-4717-4E3A-9D05-73DDD51B18C4}" srcOrd="1" destOrd="0" parTransId="{C4081F94-7243-4B89-B97A-CA4FF9D87732}" sibTransId="{3DAC3C2F-E0E4-41FC-8466-604311FB04CC}"/>
    <dgm:cxn modelId="{A867CB1D-4C77-4B4A-A34A-20215E16E77F}" type="presParOf" srcId="{38B2FC20-5435-4509-A82E-2176D2895BAD}" destId="{6BE1EC2C-082E-4101-BB2A-4AFFDFF784B4}" srcOrd="0" destOrd="0" presId="urn:microsoft.com/office/officeart/2005/8/layout/hList1"/>
    <dgm:cxn modelId="{0DFC4D77-EBD4-45E5-A763-2937DD0420D7}" type="presParOf" srcId="{6BE1EC2C-082E-4101-BB2A-4AFFDFF784B4}" destId="{05FF8471-4E04-4549-B61B-CD0F24877671}" srcOrd="0" destOrd="0" presId="urn:microsoft.com/office/officeart/2005/8/layout/hList1"/>
    <dgm:cxn modelId="{7281C8AC-1CBE-4646-8074-07B2982BE10C}" type="presParOf" srcId="{6BE1EC2C-082E-4101-BB2A-4AFFDFF784B4}" destId="{9B109A8F-98FF-44FB-8B8A-228A95FCE51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720AE-DCC2-4F74-9F46-9FACE2C5FD6E}">
      <dsp:nvSpPr>
        <dsp:cNvPr id="0" name=""/>
        <dsp:cNvSpPr/>
      </dsp:nvSpPr>
      <dsp:spPr>
        <a:xfrm>
          <a:off x="0" y="186827"/>
          <a:ext cx="4313356" cy="1078392"/>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dirty="0"/>
            <a:t>Case Overview</a:t>
          </a:r>
        </a:p>
      </dsp:txBody>
      <dsp:txXfrm>
        <a:off x="52643" y="239470"/>
        <a:ext cx="4208070" cy="973106"/>
      </dsp:txXfrm>
    </dsp:sp>
    <dsp:sp modelId="{80791619-F9C4-4E03-A3E7-78518FB44251}">
      <dsp:nvSpPr>
        <dsp:cNvPr id="0" name=""/>
        <dsp:cNvSpPr/>
      </dsp:nvSpPr>
      <dsp:spPr>
        <a:xfrm>
          <a:off x="0" y="1265220"/>
          <a:ext cx="4313356" cy="165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949" tIns="26670" rIns="149352" bIns="26670" numCol="1" spcCol="1270" anchor="t" anchorCtr="0">
          <a:noAutofit/>
        </a:bodyPr>
        <a:lstStyle/>
        <a:p>
          <a:pPr marL="171450" lvl="1" indent="-171450" algn="l" defTabSz="711200" rtl="0">
            <a:lnSpc>
              <a:spcPct val="90000"/>
            </a:lnSpc>
            <a:spcBef>
              <a:spcPct val="0"/>
            </a:spcBef>
            <a:spcAft>
              <a:spcPct val="20000"/>
            </a:spcAft>
            <a:buChar char="•"/>
          </a:pPr>
          <a:r>
            <a:rPr lang="en-US" sz="1600" kern="1200" dirty="0"/>
            <a:t>Isaac is a 4-year old boy in a Children Centre in London. </a:t>
          </a:r>
        </a:p>
        <a:p>
          <a:pPr marL="171450" lvl="1" indent="-171450" algn="l" defTabSz="711200" rtl="0">
            <a:lnSpc>
              <a:spcPct val="90000"/>
            </a:lnSpc>
            <a:spcBef>
              <a:spcPct val="0"/>
            </a:spcBef>
            <a:spcAft>
              <a:spcPct val="20000"/>
            </a:spcAft>
            <a:buChar char="•"/>
          </a:pPr>
          <a:r>
            <a:rPr lang="en-US" sz="1600" kern="1200"/>
            <a:t>Living with a single parent (mother), with post-natal depression and little social support. </a:t>
          </a:r>
        </a:p>
        <a:p>
          <a:pPr marL="171450" lvl="1" indent="-171450" algn="l" defTabSz="711200" rtl="0">
            <a:lnSpc>
              <a:spcPct val="90000"/>
            </a:lnSpc>
            <a:spcBef>
              <a:spcPct val="0"/>
            </a:spcBef>
            <a:spcAft>
              <a:spcPct val="20000"/>
            </a:spcAft>
            <a:buChar char="•"/>
          </a:pPr>
          <a:r>
            <a:rPr lang="en-US" sz="1600" kern="1200" dirty="0"/>
            <a:t>The family has just moved and has disrupted the childcare arrangements which means that continuity of care is diminished. </a:t>
          </a:r>
        </a:p>
      </dsp:txBody>
      <dsp:txXfrm>
        <a:off x="0" y="1265220"/>
        <a:ext cx="4313356" cy="1651860"/>
      </dsp:txXfrm>
    </dsp:sp>
    <dsp:sp modelId="{B6BEE39A-30FF-4619-AFBC-44510847382D}">
      <dsp:nvSpPr>
        <dsp:cNvPr id="0" name=""/>
        <dsp:cNvSpPr/>
      </dsp:nvSpPr>
      <dsp:spPr>
        <a:xfrm>
          <a:off x="0" y="2917080"/>
          <a:ext cx="4313356" cy="1078392"/>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dirty="0"/>
            <a:t>Observed Developmental Concerns</a:t>
          </a:r>
        </a:p>
      </dsp:txBody>
      <dsp:txXfrm>
        <a:off x="52643" y="2969723"/>
        <a:ext cx="4208070" cy="973106"/>
      </dsp:txXfrm>
    </dsp:sp>
    <dsp:sp modelId="{63F15C46-8FAF-4FFB-A5EA-36864554AC62}">
      <dsp:nvSpPr>
        <dsp:cNvPr id="0" name=""/>
        <dsp:cNvSpPr/>
      </dsp:nvSpPr>
      <dsp:spPr>
        <a:xfrm>
          <a:off x="0" y="3995472"/>
          <a:ext cx="4313356" cy="130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949" tIns="26670" rIns="149352" bIns="26670" numCol="1" spcCol="1270" anchor="t" anchorCtr="0">
          <a:noAutofit/>
        </a:bodyPr>
        <a:lstStyle/>
        <a:p>
          <a:pPr marL="171450" lvl="1" indent="-171450" algn="l" defTabSz="711200" rtl="0">
            <a:lnSpc>
              <a:spcPct val="90000"/>
            </a:lnSpc>
            <a:spcBef>
              <a:spcPct val="0"/>
            </a:spcBef>
            <a:spcAft>
              <a:spcPct val="20000"/>
            </a:spcAft>
            <a:buChar char="•"/>
          </a:pPr>
          <a:r>
            <a:rPr lang="en-US" sz="1600" kern="1200"/>
            <a:t>Delayed language development. </a:t>
          </a:r>
        </a:p>
        <a:p>
          <a:pPr marL="171450" lvl="1" indent="-171450" algn="l" defTabSz="711200" rtl="0">
            <a:lnSpc>
              <a:spcPct val="90000"/>
            </a:lnSpc>
            <a:spcBef>
              <a:spcPct val="0"/>
            </a:spcBef>
            <a:spcAft>
              <a:spcPct val="20000"/>
            </a:spcAft>
            <a:buChar char="•"/>
          </a:pPr>
          <a:r>
            <a:rPr lang="en-US" sz="1600" kern="1200"/>
            <a:t>Suffering in the separation with his mother. </a:t>
          </a:r>
        </a:p>
        <a:p>
          <a:pPr marL="171450" lvl="1" indent="-171450" algn="l" defTabSz="711200" rtl="0">
            <a:lnSpc>
              <a:spcPct val="90000"/>
            </a:lnSpc>
            <a:spcBef>
              <a:spcPct val="0"/>
            </a:spcBef>
            <a:spcAft>
              <a:spcPct val="20000"/>
            </a:spcAft>
            <a:buChar char="•"/>
          </a:pPr>
          <a:r>
            <a:rPr lang="en-US" sz="1600" kern="1200"/>
            <a:t>Poor group activity. </a:t>
          </a:r>
        </a:p>
        <a:p>
          <a:pPr marL="171450" lvl="1" indent="-171450" algn="l" defTabSz="711200" rtl="0">
            <a:lnSpc>
              <a:spcPct val="90000"/>
            </a:lnSpc>
            <a:spcBef>
              <a:spcPct val="0"/>
            </a:spcBef>
            <a:spcAft>
              <a:spcPct val="20000"/>
            </a:spcAft>
            <a:buChar char="•"/>
          </a:pPr>
          <a:r>
            <a:rPr lang="en-US" sz="1600" kern="1200"/>
            <a:t>Uncooperative in play. </a:t>
          </a:r>
        </a:p>
        <a:p>
          <a:pPr marL="171450" lvl="1" indent="-171450" algn="l" defTabSz="711200" rtl="0">
            <a:lnSpc>
              <a:spcPct val="90000"/>
            </a:lnSpc>
            <a:spcBef>
              <a:spcPct val="0"/>
            </a:spcBef>
            <a:spcAft>
              <a:spcPct val="20000"/>
            </a:spcAft>
            <a:buChar char="•"/>
          </a:pPr>
          <a:r>
            <a:rPr lang="en-US" sz="1600" kern="1200"/>
            <a:t>Infrequently plays on his own at home. </a:t>
          </a:r>
        </a:p>
      </dsp:txBody>
      <dsp:txXfrm>
        <a:off x="0" y="3995472"/>
        <a:ext cx="4313356" cy="1304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3E115-8EC8-4BF5-9429-E0FBC2C48B28}">
      <dsp:nvSpPr>
        <dsp:cNvPr id="0" name=""/>
        <dsp:cNvSpPr/>
      </dsp:nvSpPr>
      <dsp:spPr>
        <a:xfrm>
          <a:off x="0" y="960543"/>
          <a:ext cx="3553533" cy="443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5794" tIns="1332992" rIns="275794"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Emotional development: This could be influenced by enhanced anxiety and insecurity. </a:t>
          </a:r>
        </a:p>
        <a:p>
          <a:pPr marL="171450" lvl="1" indent="-171450" algn="l" defTabSz="800100" rtl="0">
            <a:lnSpc>
              <a:spcPct val="90000"/>
            </a:lnSpc>
            <a:spcBef>
              <a:spcPct val="0"/>
            </a:spcBef>
            <a:spcAft>
              <a:spcPct val="15000"/>
            </a:spcAft>
            <a:buChar char="•"/>
          </a:pPr>
          <a:r>
            <a:rPr lang="en-US" sz="1800" kern="1200" dirty="0"/>
            <a:t>Social developmental impairments could include</a:t>
          </a:r>
          <a:r>
            <a:rPr lang="en-GB" sz="1800" kern="1200" dirty="0"/>
            <a:t>:</a:t>
          </a:r>
          <a:r>
            <a:rPr lang="en-US" sz="1800" kern="1200" dirty="0"/>
            <a:t> loss of interaction with peers and lack of trust in social environments. </a:t>
          </a:r>
        </a:p>
        <a:p>
          <a:pPr marL="171450" lvl="1" indent="-171450" algn="l" defTabSz="800100" rtl="0">
            <a:lnSpc>
              <a:spcPct val="90000"/>
            </a:lnSpc>
            <a:spcBef>
              <a:spcPct val="0"/>
            </a:spcBef>
            <a:spcAft>
              <a:spcPct val="15000"/>
            </a:spcAft>
            <a:buChar char="•"/>
          </a:pPr>
          <a:r>
            <a:rPr lang="en-GB" sz="1800" kern="1200" dirty="0"/>
            <a:t>C</a:t>
          </a:r>
          <a:r>
            <a:rPr lang="en-US" sz="1800" kern="1200" dirty="0" err="1"/>
            <a:t>ognitive</a:t>
          </a:r>
          <a:r>
            <a:rPr lang="en-US" sz="1800" kern="1200" dirty="0"/>
            <a:t> and language development (</a:t>
          </a:r>
          <a:r>
            <a:rPr lang="en-US" sz="1800" kern="1200" dirty="0" err="1"/>
            <a:t>Zauche</a:t>
          </a:r>
          <a:r>
            <a:rPr lang="en-US" sz="1800" kern="1200" dirty="0"/>
            <a:t> et al., 2016). </a:t>
          </a:r>
        </a:p>
      </dsp:txBody>
      <dsp:txXfrm>
        <a:off x="0" y="960543"/>
        <a:ext cx="3553533" cy="4435200"/>
      </dsp:txXfrm>
    </dsp:sp>
    <dsp:sp modelId="{4752CA60-49F5-4DBD-945C-D7D589BE632A}">
      <dsp:nvSpPr>
        <dsp:cNvPr id="0" name=""/>
        <dsp:cNvSpPr/>
      </dsp:nvSpPr>
      <dsp:spPr>
        <a:xfrm>
          <a:off x="169174" y="15902"/>
          <a:ext cx="3383487" cy="1889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021" tIns="0" rIns="94021" bIns="0" numCol="1" spcCol="1270" anchor="ctr" anchorCtr="0">
          <a:noAutofit/>
        </a:bodyPr>
        <a:lstStyle/>
        <a:p>
          <a:pPr marL="0" lvl="0" indent="0" algn="l" defTabSz="1244600" rtl="0">
            <a:lnSpc>
              <a:spcPct val="90000"/>
            </a:lnSpc>
            <a:spcBef>
              <a:spcPct val="0"/>
            </a:spcBef>
            <a:spcAft>
              <a:spcPct val="35000"/>
            </a:spcAft>
            <a:buNone/>
          </a:pPr>
          <a:r>
            <a:rPr lang="en-US" sz="2800" kern="1200" dirty="0"/>
            <a:t>Possible Effect on Development.</a:t>
          </a:r>
        </a:p>
      </dsp:txBody>
      <dsp:txXfrm>
        <a:off x="261401" y="108129"/>
        <a:ext cx="3199033" cy="17048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BE906-C67C-4D1B-AA5F-B08345D2E96B}">
      <dsp:nvSpPr>
        <dsp:cNvPr id="0" name=""/>
        <dsp:cNvSpPr/>
      </dsp:nvSpPr>
      <dsp:spPr>
        <a:xfrm>
          <a:off x="0" y="0"/>
          <a:ext cx="9412224" cy="3501498"/>
        </a:xfrm>
        <a:prstGeom prst="roundRect">
          <a:avLst>
            <a:gd name="adj" fmla="val 5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4018" rIns="186690" bIns="0" numCol="1" spcCol="1270" anchor="t" anchorCtr="0">
          <a:noAutofit/>
        </a:bodyPr>
        <a:lstStyle/>
        <a:p>
          <a:pPr marL="0" lvl="0" indent="0" algn="r" defTabSz="1866900" rtl="0">
            <a:lnSpc>
              <a:spcPct val="90000"/>
            </a:lnSpc>
            <a:spcBef>
              <a:spcPct val="0"/>
            </a:spcBef>
            <a:spcAft>
              <a:spcPct val="35000"/>
            </a:spcAft>
            <a:buNone/>
          </a:pPr>
          <a:r>
            <a:rPr lang="en-US" sz="4200" kern="1200"/>
            <a:t>Key Principles of the Theory</a:t>
          </a:r>
        </a:p>
      </dsp:txBody>
      <dsp:txXfrm rot="16200000">
        <a:off x="-494391" y="494391"/>
        <a:ext cx="2871228" cy="1882444"/>
      </dsp:txXfrm>
    </dsp:sp>
    <dsp:sp modelId="{3734A952-6100-4EF3-ADE9-86CF6DA915C8}">
      <dsp:nvSpPr>
        <dsp:cNvPr id="0" name=""/>
        <dsp:cNvSpPr/>
      </dsp:nvSpPr>
      <dsp:spPr>
        <a:xfrm>
          <a:off x="1882444" y="0"/>
          <a:ext cx="7012106" cy="350149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rtl="0">
            <a:lnSpc>
              <a:spcPct val="90000"/>
            </a:lnSpc>
            <a:spcBef>
              <a:spcPct val="0"/>
            </a:spcBef>
            <a:spcAft>
              <a:spcPct val="35000"/>
            </a:spcAft>
            <a:buNone/>
          </a:pPr>
          <a:r>
            <a:rPr lang="en-US" sz="2800" kern="1200" dirty="0"/>
            <a:t>Social interaction with parents, teachers, social peers, and other important people leads to cognitive development (</a:t>
          </a:r>
          <a:r>
            <a:rPr lang="en-US" sz="2800" kern="1200" dirty="0" err="1"/>
            <a:t>Tudge</a:t>
          </a:r>
          <a:r>
            <a:rPr lang="en-US" sz="2800" kern="1200" dirty="0"/>
            <a:t> and </a:t>
          </a:r>
          <a:r>
            <a:rPr lang="en-US" sz="2800" kern="1200" dirty="0" err="1"/>
            <a:t>Rogoff</a:t>
          </a:r>
          <a:r>
            <a:rPr lang="en-US" sz="2800" kern="1200" dirty="0"/>
            <a:t>, 2014). </a:t>
          </a:r>
        </a:p>
        <a:p>
          <a:pPr marL="0" lvl="0" indent="0" algn="l" defTabSz="1244600" rtl="0">
            <a:lnSpc>
              <a:spcPct val="90000"/>
            </a:lnSpc>
            <a:spcBef>
              <a:spcPct val="0"/>
            </a:spcBef>
            <a:spcAft>
              <a:spcPct val="35000"/>
            </a:spcAft>
            <a:buNone/>
          </a:pPr>
          <a:r>
            <a:rPr lang="en-US" sz="2800" kern="1200" dirty="0"/>
            <a:t>Learning is prior to development, in the sense that before children are able to handle complicated tasks on their own, they have to develop skills and knowledge by being guided through different experiences. </a:t>
          </a:r>
        </a:p>
      </dsp:txBody>
      <dsp:txXfrm>
        <a:off x="1882444" y="0"/>
        <a:ext cx="7012106" cy="35014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82A79-F8BF-4017-B294-CF8A76D070A8}">
      <dsp:nvSpPr>
        <dsp:cNvPr id="0" name=""/>
        <dsp:cNvSpPr/>
      </dsp:nvSpPr>
      <dsp:spPr>
        <a:xfrm>
          <a:off x="87394" y="773"/>
          <a:ext cx="1691458" cy="905128"/>
        </a:xfrm>
        <a:prstGeom prst="roundRect">
          <a:avLst>
            <a:gd name="adj" fmla="val 10000"/>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t>Learning Process According to Vygotsky</a:t>
          </a:r>
        </a:p>
      </dsp:txBody>
      <dsp:txXfrm>
        <a:off x="113904" y="27283"/>
        <a:ext cx="1638438" cy="852108"/>
      </dsp:txXfrm>
    </dsp:sp>
    <dsp:sp modelId="{05094ADD-ACDA-4EE3-9AB7-1FA796A454ED}">
      <dsp:nvSpPr>
        <dsp:cNvPr id="0" name=""/>
        <dsp:cNvSpPr/>
      </dsp:nvSpPr>
      <dsp:spPr>
        <a:xfrm rot="5400000">
          <a:off x="763411" y="928530"/>
          <a:ext cx="339423" cy="407307"/>
        </a:xfrm>
        <a:prstGeom prst="rightArrow">
          <a:avLst>
            <a:gd name="adj1" fmla="val 60000"/>
            <a:gd name="adj2" fmla="val 50000"/>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810931" y="962472"/>
        <a:ext cx="244385" cy="237596"/>
      </dsp:txXfrm>
    </dsp:sp>
    <dsp:sp modelId="{0E24C30A-7A7B-49AD-A541-8D4E346C4767}">
      <dsp:nvSpPr>
        <dsp:cNvPr id="0" name=""/>
        <dsp:cNvSpPr/>
      </dsp:nvSpPr>
      <dsp:spPr>
        <a:xfrm>
          <a:off x="87394" y="1358465"/>
          <a:ext cx="1691458" cy="905128"/>
        </a:xfrm>
        <a:prstGeom prst="roundRect">
          <a:avLst>
            <a:gd name="adj" fmla="val 10000"/>
          </a:avLst>
        </a:prstGeom>
        <a:gradFill rotWithShape="0">
          <a:gsLst>
            <a:gs pos="0">
              <a:schemeClr val="accent3">
                <a:hueOff val="0"/>
                <a:satOff val="0"/>
                <a:lumOff val="0"/>
                <a:alphaOff val="0"/>
                <a:tint val="80000"/>
                <a:satMod val="107000"/>
                <a:lumMod val="103000"/>
              </a:schemeClr>
            </a:gs>
            <a:gs pos="100000">
              <a:schemeClr val="accent3">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t>Child </a:t>
          </a:r>
        </a:p>
      </dsp:txBody>
      <dsp:txXfrm>
        <a:off x="113904" y="1384975"/>
        <a:ext cx="1638438" cy="852108"/>
      </dsp:txXfrm>
    </dsp:sp>
    <dsp:sp modelId="{244EA6E8-BD17-49D2-89DD-F26D9DAC218F}">
      <dsp:nvSpPr>
        <dsp:cNvPr id="0" name=""/>
        <dsp:cNvSpPr/>
      </dsp:nvSpPr>
      <dsp:spPr>
        <a:xfrm rot="5400000">
          <a:off x="763411" y="2286222"/>
          <a:ext cx="339423" cy="407307"/>
        </a:xfrm>
        <a:prstGeom prst="rightArrow">
          <a:avLst>
            <a:gd name="adj1" fmla="val 60000"/>
            <a:gd name="adj2" fmla="val 50000"/>
          </a:avLst>
        </a:prstGeom>
        <a:gradFill rotWithShape="0">
          <a:gsLst>
            <a:gs pos="0">
              <a:schemeClr val="accent3">
                <a:hueOff val="0"/>
                <a:satOff val="0"/>
                <a:lumOff val="0"/>
                <a:alphaOff val="0"/>
                <a:tint val="80000"/>
                <a:satMod val="107000"/>
                <a:lumMod val="103000"/>
              </a:schemeClr>
            </a:gs>
            <a:gs pos="100000">
              <a:schemeClr val="accent3">
                <a:hueOff val="0"/>
                <a:satOff val="0"/>
                <a:lumOff val="0"/>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810931" y="2320164"/>
        <a:ext cx="244385" cy="237596"/>
      </dsp:txXfrm>
    </dsp:sp>
    <dsp:sp modelId="{0C10CA3C-5957-492C-B2B0-2CC9C6ABB032}">
      <dsp:nvSpPr>
        <dsp:cNvPr id="0" name=""/>
        <dsp:cNvSpPr/>
      </dsp:nvSpPr>
      <dsp:spPr>
        <a:xfrm>
          <a:off x="87394" y="2716158"/>
          <a:ext cx="1691458" cy="905128"/>
        </a:xfrm>
        <a:prstGeom prst="roundRect">
          <a:avLst>
            <a:gd name="adj" fmla="val 10000"/>
          </a:avLst>
        </a:prstGeom>
        <a:gradFill rotWithShape="0">
          <a:gsLst>
            <a:gs pos="0">
              <a:schemeClr val="accent4">
                <a:hueOff val="0"/>
                <a:satOff val="0"/>
                <a:lumOff val="0"/>
                <a:alphaOff val="0"/>
                <a:tint val="80000"/>
                <a:satMod val="107000"/>
                <a:lumMod val="103000"/>
              </a:schemeClr>
            </a:gs>
            <a:gs pos="100000">
              <a:schemeClr val="accent4">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Social Interaction </a:t>
          </a:r>
        </a:p>
      </dsp:txBody>
      <dsp:txXfrm>
        <a:off x="113904" y="2742668"/>
        <a:ext cx="1638438" cy="852108"/>
      </dsp:txXfrm>
    </dsp:sp>
    <dsp:sp modelId="{17EABEE7-6238-4573-9240-6783BE0DA85F}">
      <dsp:nvSpPr>
        <dsp:cNvPr id="0" name=""/>
        <dsp:cNvSpPr/>
      </dsp:nvSpPr>
      <dsp:spPr>
        <a:xfrm rot="5400000">
          <a:off x="763411" y="3643914"/>
          <a:ext cx="339423" cy="407307"/>
        </a:xfrm>
        <a:prstGeom prst="rightArrow">
          <a:avLst>
            <a:gd name="adj1" fmla="val 60000"/>
            <a:gd name="adj2" fmla="val 50000"/>
          </a:avLst>
        </a:prstGeom>
        <a:gradFill rotWithShape="0">
          <a:gsLst>
            <a:gs pos="0">
              <a:schemeClr val="accent4">
                <a:hueOff val="0"/>
                <a:satOff val="0"/>
                <a:lumOff val="0"/>
                <a:alphaOff val="0"/>
                <a:tint val="80000"/>
                <a:satMod val="107000"/>
                <a:lumMod val="103000"/>
              </a:schemeClr>
            </a:gs>
            <a:gs pos="100000">
              <a:schemeClr val="accent4">
                <a:hueOff val="0"/>
                <a:satOff val="0"/>
                <a:lumOff val="0"/>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810931" y="3677856"/>
        <a:ext cx="244385" cy="237596"/>
      </dsp:txXfrm>
    </dsp:sp>
    <dsp:sp modelId="{C1CB36E3-9FFC-4799-B47D-84D685F30D07}">
      <dsp:nvSpPr>
        <dsp:cNvPr id="0" name=""/>
        <dsp:cNvSpPr/>
      </dsp:nvSpPr>
      <dsp:spPr>
        <a:xfrm>
          <a:off x="87394" y="4073850"/>
          <a:ext cx="1691458" cy="905128"/>
        </a:xfrm>
        <a:prstGeom prst="roundRect">
          <a:avLst>
            <a:gd name="adj" fmla="val 10000"/>
          </a:avLst>
        </a:prstGeom>
        <a:gradFill rotWithShape="0">
          <a:gsLst>
            <a:gs pos="0">
              <a:schemeClr val="accent5">
                <a:hueOff val="0"/>
                <a:satOff val="0"/>
                <a:lumOff val="0"/>
                <a:alphaOff val="0"/>
                <a:tint val="80000"/>
                <a:satMod val="107000"/>
                <a:lumMod val="103000"/>
              </a:schemeClr>
            </a:gs>
            <a:gs pos="100000">
              <a:schemeClr val="accent5">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t>Learning </a:t>
          </a:r>
        </a:p>
      </dsp:txBody>
      <dsp:txXfrm>
        <a:off x="113904" y="4100360"/>
        <a:ext cx="1638438" cy="852108"/>
      </dsp:txXfrm>
    </dsp:sp>
    <dsp:sp modelId="{84AE26E6-4C8C-4278-A47D-EA71AA061967}">
      <dsp:nvSpPr>
        <dsp:cNvPr id="0" name=""/>
        <dsp:cNvSpPr/>
      </dsp:nvSpPr>
      <dsp:spPr>
        <a:xfrm rot="5400000">
          <a:off x="763411" y="5001607"/>
          <a:ext cx="339423" cy="407307"/>
        </a:xfrm>
        <a:prstGeom prst="rightArrow">
          <a:avLst>
            <a:gd name="adj1" fmla="val 60000"/>
            <a:gd name="adj2" fmla="val 50000"/>
          </a:avLst>
        </a:prstGeom>
        <a:gradFill rotWithShape="0">
          <a:gsLst>
            <a:gs pos="0">
              <a:schemeClr val="accent5">
                <a:hueOff val="0"/>
                <a:satOff val="0"/>
                <a:lumOff val="0"/>
                <a:alphaOff val="0"/>
                <a:tint val="80000"/>
                <a:satMod val="107000"/>
                <a:lumMod val="103000"/>
              </a:schemeClr>
            </a:gs>
            <a:gs pos="100000">
              <a:schemeClr val="accent5">
                <a:hueOff val="0"/>
                <a:satOff val="0"/>
                <a:lumOff val="0"/>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810931" y="5035549"/>
        <a:ext cx="244385" cy="237596"/>
      </dsp:txXfrm>
    </dsp:sp>
    <dsp:sp modelId="{7748D46A-8384-44F4-AA1F-423DE9ED71ED}">
      <dsp:nvSpPr>
        <dsp:cNvPr id="0" name=""/>
        <dsp:cNvSpPr/>
      </dsp:nvSpPr>
      <dsp:spPr>
        <a:xfrm>
          <a:off x="87394" y="5431543"/>
          <a:ext cx="1691458" cy="905128"/>
        </a:xfrm>
        <a:prstGeom prst="roundRect">
          <a:avLst>
            <a:gd name="adj" fmla="val 10000"/>
          </a:avLst>
        </a:prstGeom>
        <a:gradFill rotWithShape="0">
          <a:gsLst>
            <a:gs pos="0">
              <a:schemeClr val="accent6">
                <a:hueOff val="0"/>
                <a:satOff val="0"/>
                <a:lumOff val="0"/>
                <a:alphaOff val="0"/>
                <a:tint val="80000"/>
                <a:satMod val="107000"/>
                <a:lumMod val="103000"/>
              </a:schemeClr>
            </a:gs>
            <a:gs pos="100000">
              <a:schemeClr val="accent6">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t>Development</a:t>
          </a:r>
        </a:p>
      </dsp:txBody>
      <dsp:txXfrm>
        <a:off x="113904" y="5458053"/>
        <a:ext cx="1638438" cy="8521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B8275-45EA-4C71-8DC5-A722E2D881C5}">
      <dsp:nvSpPr>
        <dsp:cNvPr id="0" name=""/>
        <dsp:cNvSpPr/>
      </dsp:nvSpPr>
      <dsp:spPr>
        <a:xfrm>
          <a:off x="0" y="100102"/>
          <a:ext cx="8605375" cy="659879"/>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dirty="0"/>
            <a:t>Relevance to Early Childhood</a:t>
          </a:r>
        </a:p>
      </dsp:txBody>
      <dsp:txXfrm>
        <a:off x="32213" y="132315"/>
        <a:ext cx="8540949" cy="595453"/>
      </dsp:txXfrm>
    </dsp:sp>
    <dsp:sp modelId="{24AE082A-A206-4A6C-A0AE-2472E891EB59}">
      <dsp:nvSpPr>
        <dsp:cNvPr id="0" name=""/>
        <dsp:cNvSpPr/>
      </dsp:nvSpPr>
      <dsp:spPr>
        <a:xfrm>
          <a:off x="0" y="759982"/>
          <a:ext cx="8605375" cy="894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3221"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US" sz="1900" kern="1200"/>
            <a:t>Emphasizes the significance of responsive adults and pleasant social experience. </a:t>
          </a:r>
        </a:p>
        <a:p>
          <a:pPr marL="171450" lvl="1" indent="-171450" algn="l" defTabSz="844550" rtl="0">
            <a:lnSpc>
              <a:spcPct val="90000"/>
            </a:lnSpc>
            <a:spcBef>
              <a:spcPct val="0"/>
            </a:spcBef>
            <a:spcAft>
              <a:spcPct val="20000"/>
            </a:spcAft>
            <a:buChar char="•"/>
          </a:pPr>
          <a:r>
            <a:rPr lang="en-US" sz="1900" kern="1200" dirty="0"/>
            <a:t>Focuses on facilitated learning, dialogue and nurturing rapport in the advancement of children. </a:t>
          </a:r>
        </a:p>
      </dsp:txBody>
      <dsp:txXfrm>
        <a:off x="0" y="759982"/>
        <a:ext cx="8605375" cy="8942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E89BC-BB6F-433E-968E-7F5CB02CF109}">
      <dsp:nvSpPr>
        <dsp:cNvPr id="0" name=""/>
        <dsp:cNvSpPr/>
      </dsp:nvSpPr>
      <dsp:spPr>
        <a:xfrm>
          <a:off x="704267" y="1289"/>
          <a:ext cx="3194369" cy="31195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Zone of Proximal Development (ZPD)</a:t>
          </a:r>
        </a:p>
        <a:p>
          <a:pPr marL="171450" lvl="1" indent="-171450" algn="l" defTabSz="800100" rtl="0">
            <a:lnSpc>
              <a:spcPct val="90000"/>
            </a:lnSpc>
            <a:spcBef>
              <a:spcPct val="0"/>
            </a:spcBef>
            <a:spcAft>
              <a:spcPct val="15000"/>
            </a:spcAft>
            <a:buChar char="•"/>
          </a:pPr>
          <a:r>
            <a:rPr lang="en-US" sz="1800" kern="1200" dirty="0"/>
            <a:t>The Zone of Proximal Development (ZPD) is the difference between what a child is able to accomplish alone and what the child can accomplish with the assistance of a More Knowledgeable Other (</a:t>
          </a:r>
          <a:r>
            <a:rPr lang="en-US" sz="1800" kern="1200" dirty="0" err="1"/>
            <a:t>Eun</a:t>
          </a:r>
          <a:r>
            <a:rPr lang="en-US" sz="1800" kern="1200" dirty="0"/>
            <a:t>, 2019). </a:t>
          </a:r>
        </a:p>
      </dsp:txBody>
      <dsp:txXfrm>
        <a:off x="704267" y="1289"/>
        <a:ext cx="3194369" cy="3119550"/>
      </dsp:txXfrm>
    </dsp:sp>
    <dsp:sp modelId="{E6F60327-58FF-4BF4-80C2-88160BF61FAF}">
      <dsp:nvSpPr>
        <dsp:cNvPr id="0" name=""/>
        <dsp:cNvSpPr/>
      </dsp:nvSpPr>
      <dsp:spPr>
        <a:xfrm>
          <a:off x="4218073" y="99459"/>
          <a:ext cx="3194369" cy="29232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kern="1200" dirty="0"/>
            <a:t>What Isaac Can Do Independently</a:t>
          </a:r>
        </a:p>
        <a:p>
          <a:pPr marL="171450" lvl="1" indent="-171450" algn="l" defTabSz="800100" rtl="0">
            <a:lnSpc>
              <a:spcPct val="90000"/>
            </a:lnSpc>
            <a:spcBef>
              <a:spcPct val="0"/>
            </a:spcBef>
            <a:spcAft>
              <a:spcPct val="15000"/>
            </a:spcAft>
            <a:buChar char="•"/>
          </a:pPr>
          <a:r>
            <a:rPr lang="en-US" sz="1800" kern="1200" dirty="0"/>
            <a:t>Stay around known people especially his mother. </a:t>
          </a:r>
        </a:p>
        <a:p>
          <a:pPr marL="171450" lvl="1" indent="-171450" algn="l" defTabSz="800100" rtl="0">
            <a:lnSpc>
              <a:spcPct val="90000"/>
            </a:lnSpc>
            <a:spcBef>
              <a:spcPct val="0"/>
            </a:spcBef>
            <a:spcAft>
              <a:spcPct val="15000"/>
            </a:spcAft>
            <a:buChar char="•"/>
          </a:pPr>
          <a:r>
            <a:rPr lang="en-US" sz="1800" kern="1200" dirty="0"/>
            <a:t>Express fundamental needs and emotions. </a:t>
          </a:r>
        </a:p>
      </dsp:txBody>
      <dsp:txXfrm>
        <a:off x="4218073" y="99459"/>
        <a:ext cx="3194369" cy="2923212"/>
      </dsp:txXfrm>
    </dsp:sp>
    <dsp:sp modelId="{0EEE45B3-94F7-4800-B229-E78457ED086F}">
      <dsp:nvSpPr>
        <dsp:cNvPr id="0" name=""/>
        <dsp:cNvSpPr/>
      </dsp:nvSpPr>
      <dsp:spPr>
        <a:xfrm>
          <a:off x="704267" y="3440277"/>
          <a:ext cx="3194369" cy="19166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kern="1200" dirty="0"/>
            <a:t>What Isaac Can Achieve With Support</a:t>
          </a:r>
        </a:p>
        <a:p>
          <a:pPr marL="171450" lvl="1" indent="-171450" algn="l" defTabSz="800100" rtl="0">
            <a:lnSpc>
              <a:spcPct val="90000"/>
            </a:lnSpc>
            <a:spcBef>
              <a:spcPct val="0"/>
            </a:spcBef>
            <a:spcAft>
              <a:spcPct val="15000"/>
            </a:spcAft>
            <a:buChar char="•"/>
          </a:pPr>
          <a:r>
            <a:rPr lang="en-US" sz="1800" kern="1200" dirty="0"/>
            <a:t>Play in groups with the support of an educator.  </a:t>
          </a:r>
        </a:p>
        <a:p>
          <a:pPr marL="171450" lvl="1" indent="-171450" algn="l" defTabSz="800100" rtl="0">
            <a:lnSpc>
              <a:spcPct val="90000"/>
            </a:lnSpc>
            <a:spcBef>
              <a:spcPct val="0"/>
            </a:spcBef>
            <a:spcAft>
              <a:spcPct val="15000"/>
            </a:spcAft>
            <a:buChar char="•"/>
          </a:pPr>
          <a:r>
            <a:rPr lang="en-US" sz="1800" kern="1200" dirty="0"/>
            <a:t>Get along well with peers in planned activities.  </a:t>
          </a:r>
        </a:p>
      </dsp:txBody>
      <dsp:txXfrm>
        <a:off x="704267" y="3440277"/>
        <a:ext cx="3194369" cy="1916621"/>
      </dsp:txXfrm>
    </dsp:sp>
    <dsp:sp modelId="{0BA5EF72-4B12-43FC-B372-4AAB87C07782}">
      <dsp:nvSpPr>
        <dsp:cNvPr id="0" name=""/>
        <dsp:cNvSpPr/>
      </dsp:nvSpPr>
      <dsp:spPr>
        <a:xfrm>
          <a:off x="4218073" y="3440277"/>
          <a:ext cx="3194369" cy="19166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kern="1200"/>
            <a:t>Why Learning Occurs Best Within the ZPD</a:t>
          </a:r>
        </a:p>
        <a:p>
          <a:pPr marL="171450" lvl="1" indent="-171450" algn="l" defTabSz="800100" rtl="0">
            <a:lnSpc>
              <a:spcPct val="90000"/>
            </a:lnSpc>
            <a:spcBef>
              <a:spcPct val="0"/>
            </a:spcBef>
            <a:spcAft>
              <a:spcPct val="15000"/>
            </a:spcAft>
            <a:buChar char="•"/>
          </a:pPr>
          <a:r>
            <a:rPr lang="en-US" sz="1800" kern="1200" dirty="0"/>
            <a:t>Social interaction promotes cognitive, emotional and language development (Al-Hassan et al., 2025).</a:t>
          </a:r>
        </a:p>
      </dsp:txBody>
      <dsp:txXfrm>
        <a:off x="4218073" y="3440277"/>
        <a:ext cx="3194369" cy="19166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D0E10-F2CC-4638-A908-BB32EE31D027}">
      <dsp:nvSpPr>
        <dsp:cNvPr id="0" name=""/>
        <dsp:cNvSpPr/>
      </dsp:nvSpPr>
      <dsp:spPr>
        <a:xfrm>
          <a:off x="0" y="2450"/>
          <a:ext cx="3581481"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49EB5-0B68-435E-8959-6AC1ACF3BB8B}">
      <dsp:nvSpPr>
        <dsp:cNvPr id="0" name=""/>
        <dsp:cNvSpPr/>
      </dsp:nvSpPr>
      <dsp:spPr>
        <a:xfrm>
          <a:off x="0" y="2450"/>
          <a:ext cx="716296" cy="167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What Isaac Can Do Alone</a:t>
          </a:r>
        </a:p>
      </dsp:txBody>
      <dsp:txXfrm>
        <a:off x="0" y="2450"/>
        <a:ext cx="716296" cy="1671540"/>
      </dsp:txXfrm>
    </dsp:sp>
    <dsp:sp modelId="{0D873D0F-79FF-44EA-8892-419E86E842E6}">
      <dsp:nvSpPr>
        <dsp:cNvPr id="0" name=""/>
        <dsp:cNvSpPr/>
      </dsp:nvSpPr>
      <dsp:spPr>
        <a:xfrm>
          <a:off x="770018" y="28568"/>
          <a:ext cx="2811462" cy="522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Observe other children</a:t>
          </a:r>
        </a:p>
      </dsp:txBody>
      <dsp:txXfrm>
        <a:off x="770018" y="28568"/>
        <a:ext cx="2811462" cy="522356"/>
      </dsp:txXfrm>
    </dsp:sp>
    <dsp:sp modelId="{49B32AC8-0015-4AA8-A95C-7A245ACC160E}">
      <dsp:nvSpPr>
        <dsp:cNvPr id="0" name=""/>
        <dsp:cNvSpPr/>
      </dsp:nvSpPr>
      <dsp:spPr>
        <a:xfrm>
          <a:off x="716296" y="550925"/>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C0FB18-4A61-4951-8CD1-7EE146F61AF6}">
      <dsp:nvSpPr>
        <dsp:cNvPr id="0" name=""/>
        <dsp:cNvSpPr/>
      </dsp:nvSpPr>
      <dsp:spPr>
        <a:xfrm>
          <a:off x="770018" y="577042"/>
          <a:ext cx="2811462" cy="522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Basic communication</a:t>
          </a:r>
        </a:p>
      </dsp:txBody>
      <dsp:txXfrm>
        <a:off x="770018" y="577042"/>
        <a:ext cx="2811462" cy="522356"/>
      </dsp:txXfrm>
    </dsp:sp>
    <dsp:sp modelId="{89AF658A-347C-42F9-A172-A224CD7E40E1}">
      <dsp:nvSpPr>
        <dsp:cNvPr id="0" name=""/>
        <dsp:cNvSpPr/>
      </dsp:nvSpPr>
      <dsp:spPr>
        <a:xfrm>
          <a:off x="716296" y="1099399"/>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F8841F-DDF9-4017-9839-8B9D333E3F80}">
      <dsp:nvSpPr>
        <dsp:cNvPr id="0" name=""/>
        <dsp:cNvSpPr/>
      </dsp:nvSpPr>
      <dsp:spPr>
        <a:xfrm>
          <a:off x="770018" y="1125517"/>
          <a:ext cx="2811462" cy="522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Simple individual play</a:t>
          </a:r>
        </a:p>
      </dsp:txBody>
      <dsp:txXfrm>
        <a:off x="770018" y="1125517"/>
        <a:ext cx="2811462" cy="522356"/>
      </dsp:txXfrm>
    </dsp:sp>
    <dsp:sp modelId="{445B140E-1380-4DE6-8A93-9FA4A3A0D258}">
      <dsp:nvSpPr>
        <dsp:cNvPr id="0" name=""/>
        <dsp:cNvSpPr/>
      </dsp:nvSpPr>
      <dsp:spPr>
        <a:xfrm>
          <a:off x="716296" y="1647873"/>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AF7D1F-B0BC-4D8A-A028-5908D32ECF01}">
      <dsp:nvSpPr>
        <dsp:cNvPr id="0" name=""/>
        <dsp:cNvSpPr/>
      </dsp:nvSpPr>
      <dsp:spPr>
        <a:xfrm>
          <a:off x="0" y="1673991"/>
          <a:ext cx="3581481"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A78942-89BD-4A64-99B6-0CCAD2F8C0D2}">
      <dsp:nvSpPr>
        <dsp:cNvPr id="0" name=""/>
        <dsp:cNvSpPr/>
      </dsp:nvSpPr>
      <dsp:spPr>
        <a:xfrm>
          <a:off x="0" y="1673991"/>
          <a:ext cx="716296" cy="167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dirty="0"/>
            <a:t>Zone of Proximal (Development With Support)</a:t>
          </a:r>
        </a:p>
      </dsp:txBody>
      <dsp:txXfrm>
        <a:off x="0" y="1673991"/>
        <a:ext cx="716296" cy="1671540"/>
      </dsp:txXfrm>
    </dsp:sp>
    <dsp:sp modelId="{B5715237-1881-476B-9974-4ACCFA335CDF}">
      <dsp:nvSpPr>
        <dsp:cNvPr id="0" name=""/>
        <dsp:cNvSpPr/>
      </dsp:nvSpPr>
      <dsp:spPr>
        <a:xfrm>
          <a:off x="770018" y="1693640"/>
          <a:ext cx="2811462" cy="392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Guided group play</a:t>
          </a:r>
        </a:p>
      </dsp:txBody>
      <dsp:txXfrm>
        <a:off x="770018" y="1693640"/>
        <a:ext cx="2811462" cy="392991"/>
      </dsp:txXfrm>
    </dsp:sp>
    <dsp:sp modelId="{3F87007C-8D21-4CE3-B36A-CD8A1B6DBC9B}">
      <dsp:nvSpPr>
        <dsp:cNvPr id="0" name=""/>
        <dsp:cNvSpPr/>
      </dsp:nvSpPr>
      <dsp:spPr>
        <a:xfrm>
          <a:off x="716296" y="2086632"/>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AA1AF9-3066-48EF-8084-C421F777388F}">
      <dsp:nvSpPr>
        <dsp:cNvPr id="0" name=""/>
        <dsp:cNvSpPr/>
      </dsp:nvSpPr>
      <dsp:spPr>
        <a:xfrm>
          <a:off x="770018" y="2106282"/>
          <a:ext cx="2811462" cy="392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Language activities</a:t>
          </a:r>
        </a:p>
      </dsp:txBody>
      <dsp:txXfrm>
        <a:off x="770018" y="2106282"/>
        <a:ext cx="2811462" cy="392991"/>
      </dsp:txXfrm>
    </dsp:sp>
    <dsp:sp modelId="{4B65738A-BA3F-45D4-ACD3-0B84CCEEBD4B}">
      <dsp:nvSpPr>
        <dsp:cNvPr id="0" name=""/>
        <dsp:cNvSpPr/>
      </dsp:nvSpPr>
      <dsp:spPr>
        <a:xfrm>
          <a:off x="716296" y="2499273"/>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75AD9C-40F0-45AF-9AF8-7273B315AC40}">
      <dsp:nvSpPr>
        <dsp:cNvPr id="0" name=""/>
        <dsp:cNvSpPr/>
      </dsp:nvSpPr>
      <dsp:spPr>
        <a:xfrm>
          <a:off x="770018" y="2518923"/>
          <a:ext cx="2811462" cy="392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Confidence building</a:t>
          </a:r>
        </a:p>
      </dsp:txBody>
      <dsp:txXfrm>
        <a:off x="770018" y="2518923"/>
        <a:ext cx="2811462" cy="392991"/>
      </dsp:txXfrm>
    </dsp:sp>
    <dsp:sp modelId="{D523D589-2E7F-4F12-B026-3958B18E6F60}">
      <dsp:nvSpPr>
        <dsp:cNvPr id="0" name=""/>
        <dsp:cNvSpPr/>
      </dsp:nvSpPr>
      <dsp:spPr>
        <a:xfrm>
          <a:off x="716296" y="2911914"/>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CAA5BD4-1FD4-4783-90DE-CE8AC60B194D}">
      <dsp:nvSpPr>
        <dsp:cNvPr id="0" name=""/>
        <dsp:cNvSpPr/>
      </dsp:nvSpPr>
      <dsp:spPr>
        <a:xfrm>
          <a:off x="770018" y="2931564"/>
          <a:ext cx="2811462" cy="392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Peer interaction</a:t>
          </a:r>
        </a:p>
      </dsp:txBody>
      <dsp:txXfrm>
        <a:off x="770018" y="2931564"/>
        <a:ext cx="2811462" cy="392991"/>
      </dsp:txXfrm>
    </dsp:sp>
    <dsp:sp modelId="{8EAAF817-3C55-4B55-B1C4-E0E622BEEB83}">
      <dsp:nvSpPr>
        <dsp:cNvPr id="0" name=""/>
        <dsp:cNvSpPr/>
      </dsp:nvSpPr>
      <dsp:spPr>
        <a:xfrm>
          <a:off x="716296" y="3324555"/>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21A981-DC95-471D-BB7B-20B05B9DE4DA}">
      <dsp:nvSpPr>
        <dsp:cNvPr id="0" name=""/>
        <dsp:cNvSpPr/>
      </dsp:nvSpPr>
      <dsp:spPr>
        <a:xfrm>
          <a:off x="0" y="3345531"/>
          <a:ext cx="3581481"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4686C2-73E3-40A6-8AAE-64A153B404F3}">
      <dsp:nvSpPr>
        <dsp:cNvPr id="0" name=""/>
        <dsp:cNvSpPr/>
      </dsp:nvSpPr>
      <dsp:spPr>
        <a:xfrm>
          <a:off x="0" y="3345531"/>
          <a:ext cx="716296" cy="167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dirty="0"/>
            <a:t>What Isaac Can Achieve Independently Later</a:t>
          </a:r>
        </a:p>
      </dsp:txBody>
      <dsp:txXfrm>
        <a:off x="0" y="3345531"/>
        <a:ext cx="716296" cy="1671540"/>
      </dsp:txXfrm>
    </dsp:sp>
    <dsp:sp modelId="{7AE88007-9642-43C6-952D-A21BA3F14962}">
      <dsp:nvSpPr>
        <dsp:cNvPr id="0" name=""/>
        <dsp:cNvSpPr/>
      </dsp:nvSpPr>
      <dsp:spPr>
        <a:xfrm>
          <a:off x="770018" y="3365181"/>
          <a:ext cx="2811462" cy="392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Join group activities</a:t>
          </a:r>
        </a:p>
      </dsp:txBody>
      <dsp:txXfrm>
        <a:off x="770018" y="3365181"/>
        <a:ext cx="2811462" cy="392991"/>
      </dsp:txXfrm>
    </dsp:sp>
    <dsp:sp modelId="{30B85DB2-41E1-457E-8DDB-9A70C60C3C64}">
      <dsp:nvSpPr>
        <dsp:cNvPr id="0" name=""/>
        <dsp:cNvSpPr/>
      </dsp:nvSpPr>
      <dsp:spPr>
        <a:xfrm>
          <a:off x="716296" y="3758172"/>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AEAEAD-6F5A-4E43-916D-FE1873FC3457}">
      <dsp:nvSpPr>
        <dsp:cNvPr id="0" name=""/>
        <dsp:cNvSpPr/>
      </dsp:nvSpPr>
      <dsp:spPr>
        <a:xfrm>
          <a:off x="770018" y="3777822"/>
          <a:ext cx="2811462" cy="392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Improved language</a:t>
          </a:r>
        </a:p>
      </dsp:txBody>
      <dsp:txXfrm>
        <a:off x="770018" y="3777822"/>
        <a:ext cx="2811462" cy="392991"/>
      </dsp:txXfrm>
    </dsp:sp>
    <dsp:sp modelId="{4F3DE8EB-3733-4024-AF15-25EF53838877}">
      <dsp:nvSpPr>
        <dsp:cNvPr id="0" name=""/>
        <dsp:cNvSpPr/>
      </dsp:nvSpPr>
      <dsp:spPr>
        <a:xfrm>
          <a:off x="716296" y="4170813"/>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CFF4EC-28BE-4BF9-9923-9B5D6C68B8F0}">
      <dsp:nvSpPr>
        <dsp:cNvPr id="0" name=""/>
        <dsp:cNvSpPr/>
      </dsp:nvSpPr>
      <dsp:spPr>
        <a:xfrm>
          <a:off x="770018" y="4190463"/>
          <a:ext cx="2811462" cy="392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Independent play</a:t>
          </a:r>
        </a:p>
      </dsp:txBody>
      <dsp:txXfrm>
        <a:off x="770018" y="4190463"/>
        <a:ext cx="2811462" cy="392991"/>
      </dsp:txXfrm>
    </dsp:sp>
    <dsp:sp modelId="{866C9A34-BDD7-4436-83E5-DEB7FDAFACA0}">
      <dsp:nvSpPr>
        <dsp:cNvPr id="0" name=""/>
        <dsp:cNvSpPr/>
      </dsp:nvSpPr>
      <dsp:spPr>
        <a:xfrm>
          <a:off x="716296" y="4583455"/>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5D00038-9BE0-419D-8DB5-2F2C0C93984A}">
      <dsp:nvSpPr>
        <dsp:cNvPr id="0" name=""/>
        <dsp:cNvSpPr/>
      </dsp:nvSpPr>
      <dsp:spPr>
        <a:xfrm>
          <a:off x="770018" y="4603104"/>
          <a:ext cx="2811462" cy="392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Better social skills</a:t>
          </a:r>
        </a:p>
      </dsp:txBody>
      <dsp:txXfrm>
        <a:off x="770018" y="4603104"/>
        <a:ext cx="2811462" cy="392991"/>
      </dsp:txXfrm>
    </dsp:sp>
    <dsp:sp modelId="{ED2C34EA-F56F-4AD7-9059-F06754E41ECE}">
      <dsp:nvSpPr>
        <dsp:cNvPr id="0" name=""/>
        <dsp:cNvSpPr/>
      </dsp:nvSpPr>
      <dsp:spPr>
        <a:xfrm>
          <a:off x="716296" y="4996096"/>
          <a:ext cx="2865184" cy="0"/>
        </a:xfrm>
        <a:prstGeom prst="line">
          <a:avLst/>
        </a:prstGeom>
        <a:solidFill>
          <a:schemeClr val="dk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A0471-376D-4EC6-B14F-78D8ADEBF438}">
      <dsp:nvSpPr>
        <dsp:cNvPr id="0" name=""/>
        <dsp:cNvSpPr/>
      </dsp:nvSpPr>
      <dsp:spPr>
        <a:xfrm>
          <a:off x="0" y="254175"/>
          <a:ext cx="7236823" cy="1063125"/>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1658" tIns="312420" rIns="561658" bIns="113792" numCol="1" spcCol="1270" anchor="t" anchorCtr="0">
          <a:noAutofit/>
        </a:bodyPr>
        <a:lstStyle/>
        <a:p>
          <a:pPr marL="171450" lvl="1" indent="-171450" algn="l" defTabSz="711200" rtl="0">
            <a:lnSpc>
              <a:spcPct val="90000"/>
            </a:lnSpc>
            <a:spcBef>
              <a:spcPct val="0"/>
            </a:spcBef>
            <a:spcAft>
              <a:spcPct val="15000"/>
            </a:spcAft>
            <a:buChar char="•"/>
          </a:pPr>
          <a:r>
            <a:rPr lang="en-US" sz="1600" kern="1200" dirty="0"/>
            <a:t>Scaffolding can be defined as the provision of temporary assistance by a More Knowledgeable Other to assist a child in accomplishing tasks that they cannot yet perform (Xi and </a:t>
          </a:r>
          <a:r>
            <a:rPr lang="en-US" sz="1600" kern="1200" dirty="0" err="1"/>
            <a:t>Lantolf</a:t>
          </a:r>
          <a:r>
            <a:rPr lang="en-US" sz="1600" kern="1200" dirty="0"/>
            <a:t>, 2021). </a:t>
          </a:r>
        </a:p>
      </dsp:txBody>
      <dsp:txXfrm>
        <a:off x="0" y="254175"/>
        <a:ext cx="7236823" cy="1063125"/>
      </dsp:txXfrm>
    </dsp:sp>
    <dsp:sp modelId="{5A31BBA5-6E84-4663-9505-5C8CE0F78042}">
      <dsp:nvSpPr>
        <dsp:cNvPr id="0" name=""/>
        <dsp:cNvSpPr/>
      </dsp:nvSpPr>
      <dsp:spPr>
        <a:xfrm>
          <a:off x="361841" y="32775"/>
          <a:ext cx="5065776" cy="4428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474" tIns="0" rIns="191474" bIns="0" numCol="1" spcCol="1270" anchor="ctr" anchorCtr="0">
          <a:noAutofit/>
        </a:bodyPr>
        <a:lstStyle/>
        <a:p>
          <a:pPr marL="0" lvl="0" indent="0" algn="l" defTabSz="1244600" rtl="0">
            <a:lnSpc>
              <a:spcPct val="90000"/>
            </a:lnSpc>
            <a:spcBef>
              <a:spcPct val="0"/>
            </a:spcBef>
            <a:spcAft>
              <a:spcPct val="35000"/>
            </a:spcAft>
            <a:buNone/>
          </a:pPr>
          <a:r>
            <a:rPr lang="en-US" sz="2800" kern="1200" dirty="0"/>
            <a:t>What is Scaffolding?</a:t>
          </a:r>
        </a:p>
      </dsp:txBody>
      <dsp:txXfrm>
        <a:off x="383457" y="54391"/>
        <a:ext cx="5022544" cy="399568"/>
      </dsp:txXfrm>
    </dsp:sp>
    <dsp:sp modelId="{EBDB71A3-BE82-4D5C-BA04-2C93C2281361}">
      <dsp:nvSpPr>
        <dsp:cNvPr id="0" name=""/>
        <dsp:cNvSpPr/>
      </dsp:nvSpPr>
      <dsp:spPr>
        <a:xfrm>
          <a:off x="0" y="1619700"/>
          <a:ext cx="7236823" cy="13230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1658" tIns="312420" rIns="561658" bIns="113792" numCol="1" spcCol="1270" anchor="t" anchorCtr="0">
          <a:noAutofit/>
        </a:bodyPr>
        <a:lstStyle/>
        <a:p>
          <a:pPr marL="171450" lvl="1" indent="-171450" algn="l" defTabSz="711200" rtl="0">
            <a:lnSpc>
              <a:spcPct val="90000"/>
            </a:lnSpc>
            <a:spcBef>
              <a:spcPct val="0"/>
            </a:spcBef>
            <a:spcAft>
              <a:spcPct val="15000"/>
            </a:spcAft>
            <a:buChar char="•"/>
          </a:pPr>
          <a:r>
            <a:rPr lang="en-US" sz="1600" kern="1200"/>
            <a:t>Recruitment: To interest the child and give him an opportunity to participate in activities. </a:t>
          </a:r>
        </a:p>
        <a:p>
          <a:pPr marL="171450" lvl="1" indent="-171450" algn="l" defTabSz="711200" rtl="0">
            <a:lnSpc>
              <a:spcPct val="90000"/>
            </a:lnSpc>
            <a:spcBef>
              <a:spcPct val="0"/>
            </a:spcBef>
            <a:spcAft>
              <a:spcPct val="15000"/>
            </a:spcAft>
            <a:buChar char="•"/>
          </a:pPr>
          <a:r>
            <a:rPr lang="en-US" sz="1600" kern="1200" dirty="0"/>
            <a:t>Simplification: Dividing the tasks to enable easier learning into small manageable steps. </a:t>
          </a:r>
        </a:p>
      </dsp:txBody>
      <dsp:txXfrm>
        <a:off x="0" y="1619700"/>
        <a:ext cx="7236823" cy="1323000"/>
      </dsp:txXfrm>
    </dsp:sp>
    <dsp:sp modelId="{2E5F432F-8E55-4D00-8809-3BEF26911929}">
      <dsp:nvSpPr>
        <dsp:cNvPr id="0" name=""/>
        <dsp:cNvSpPr/>
      </dsp:nvSpPr>
      <dsp:spPr>
        <a:xfrm>
          <a:off x="361841" y="1398300"/>
          <a:ext cx="5065776" cy="4428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474" tIns="0" rIns="191474" bIns="0" numCol="1" spcCol="1270" anchor="ctr" anchorCtr="0">
          <a:noAutofit/>
        </a:bodyPr>
        <a:lstStyle/>
        <a:p>
          <a:pPr marL="0" lvl="0" indent="0" algn="l" defTabSz="1244600" rtl="0">
            <a:lnSpc>
              <a:spcPct val="90000"/>
            </a:lnSpc>
            <a:spcBef>
              <a:spcPct val="0"/>
            </a:spcBef>
            <a:spcAft>
              <a:spcPct val="35000"/>
            </a:spcAft>
            <a:buNone/>
          </a:pPr>
          <a:r>
            <a:rPr lang="en-US" sz="2800" kern="1200" dirty="0"/>
            <a:t>Key Types of Scaffolding</a:t>
          </a:r>
        </a:p>
      </dsp:txBody>
      <dsp:txXfrm>
        <a:off x="383457" y="1419916"/>
        <a:ext cx="5022544" cy="399568"/>
      </dsp:txXfrm>
    </dsp:sp>
    <dsp:sp modelId="{1525854B-4A7E-483F-A3B8-74A13269AEC7}">
      <dsp:nvSpPr>
        <dsp:cNvPr id="0" name=""/>
        <dsp:cNvSpPr/>
      </dsp:nvSpPr>
      <dsp:spPr>
        <a:xfrm>
          <a:off x="0" y="3245100"/>
          <a:ext cx="7236823" cy="1015875"/>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1658" tIns="312420" rIns="561658" bIns="99568" numCol="1" spcCol="1270" anchor="t" anchorCtr="0">
          <a:noAutofit/>
        </a:bodyPr>
        <a:lstStyle/>
        <a:p>
          <a:pPr marL="114300" lvl="1" indent="-114300" algn="l" defTabSz="622300" rtl="0">
            <a:lnSpc>
              <a:spcPct val="90000"/>
            </a:lnSpc>
            <a:spcBef>
              <a:spcPct val="0"/>
            </a:spcBef>
            <a:spcAft>
              <a:spcPct val="15000"/>
            </a:spcAft>
            <a:buChar char="•"/>
          </a:pPr>
          <a:r>
            <a:rPr lang="en-US" sz="1400" kern="1200" dirty="0"/>
            <a:t>Play-based activities can help to motivate Isaac to participate, as they can be used by educators. </a:t>
          </a:r>
        </a:p>
        <a:p>
          <a:pPr marL="114300" lvl="1" indent="-114300" algn="l" defTabSz="622300" rtl="0">
            <a:lnSpc>
              <a:spcPct val="90000"/>
            </a:lnSpc>
            <a:spcBef>
              <a:spcPct val="0"/>
            </a:spcBef>
            <a:spcAft>
              <a:spcPct val="15000"/>
            </a:spcAft>
            <a:buChar char="•"/>
          </a:pPr>
          <a:r>
            <a:rPr lang="en-US" sz="1400" kern="1200" dirty="0"/>
            <a:t>It is possible to simplify tasks to decrease anxiety and develop confidence. </a:t>
          </a:r>
        </a:p>
      </dsp:txBody>
      <dsp:txXfrm>
        <a:off x="0" y="3245100"/>
        <a:ext cx="7236823" cy="1015875"/>
      </dsp:txXfrm>
    </dsp:sp>
    <dsp:sp modelId="{20ABEAC9-DE8F-490A-BF90-56E8E764132A}">
      <dsp:nvSpPr>
        <dsp:cNvPr id="0" name=""/>
        <dsp:cNvSpPr/>
      </dsp:nvSpPr>
      <dsp:spPr>
        <a:xfrm>
          <a:off x="361841" y="3023700"/>
          <a:ext cx="5065776" cy="4428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474" tIns="0" rIns="191474" bIns="0" numCol="1" spcCol="1270" anchor="ctr" anchorCtr="0">
          <a:noAutofit/>
        </a:bodyPr>
        <a:lstStyle/>
        <a:p>
          <a:pPr marL="0" lvl="0" indent="0" algn="l" defTabSz="1244600" rtl="0">
            <a:lnSpc>
              <a:spcPct val="90000"/>
            </a:lnSpc>
            <a:spcBef>
              <a:spcPct val="0"/>
            </a:spcBef>
            <a:spcAft>
              <a:spcPct val="35000"/>
            </a:spcAft>
            <a:buNone/>
          </a:pPr>
          <a:r>
            <a:rPr lang="en-US" sz="2800" kern="1200" dirty="0"/>
            <a:t>Application to Isaac</a:t>
          </a:r>
        </a:p>
      </dsp:txBody>
      <dsp:txXfrm>
        <a:off x="383457" y="3045316"/>
        <a:ext cx="5022544" cy="399568"/>
      </dsp:txXfrm>
    </dsp:sp>
    <dsp:sp modelId="{3B9CC935-3C75-457E-B1D0-8A0C66C682B3}">
      <dsp:nvSpPr>
        <dsp:cNvPr id="0" name=""/>
        <dsp:cNvSpPr/>
      </dsp:nvSpPr>
      <dsp:spPr>
        <a:xfrm>
          <a:off x="0" y="4563375"/>
          <a:ext cx="7236823" cy="968625"/>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1658" tIns="312420" rIns="561658" bIns="99568" numCol="1" spcCol="1270" anchor="t" anchorCtr="0">
          <a:noAutofit/>
        </a:bodyPr>
        <a:lstStyle/>
        <a:p>
          <a:pPr marL="114300" lvl="1" indent="-114300" algn="l" defTabSz="622300" rtl="0">
            <a:lnSpc>
              <a:spcPct val="90000"/>
            </a:lnSpc>
            <a:spcBef>
              <a:spcPct val="0"/>
            </a:spcBef>
            <a:spcAft>
              <a:spcPct val="15000"/>
            </a:spcAft>
            <a:buChar char="•"/>
          </a:pPr>
          <a:r>
            <a:rPr lang="en-US" sz="1400" kern="1200" dirty="0"/>
            <a:t>A practitioner might show how to be a member of a group game, motivate Isaac to take part in it with other students, and to give less and less assistance as his social skills and confidence grow over time.</a:t>
          </a:r>
        </a:p>
      </dsp:txBody>
      <dsp:txXfrm>
        <a:off x="0" y="4563375"/>
        <a:ext cx="7236823" cy="968625"/>
      </dsp:txXfrm>
    </dsp:sp>
    <dsp:sp modelId="{8FB4BA03-74F4-4CA7-A067-D1350F4A37F9}">
      <dsp:nvSpPr>
        <dsp:cNvPr id="0" name=""/>
        <dsp:cNvSpPr/>
      </dsp:nvSpPr>
      <dsp:spPr>
        <a:xfrm>
          <a:off x="361841" y="4341975"/>
          <a:ext cx="5065776" cy="4428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474" tIns="0" rIns="191474" bIns="0" numCol="1" spcCol="1270" anchor="ctr" anchorCtr="0">
          <a:noAutofit/>
        </a:bodyPr>
        <a:lstStyle/>
        <a:p>
          <a:pPr marL="0" lvl="0" indent="0" algn="l" defTabSz="1244600" rtl="0">
            <a:lnSpc>
              <a:spcPct val="90000"/>
            </a:lnSpc>
            <a:spcBef>
              <a:spcPct val="0"/>
            </a:spcBef>
            <a:spcAft>
              <a:spcPct val="35000"/>
            </a:spcAft>
            <a:buNone/>
          </a:pPr>
          <a:r>
            <a:rPr lang="en-US" sz="2800" kern="1200" dirty="0"/>
            <a:t>Example</a:t>
          </a:r>
          <a:endParaRPr lang="en-US" sz="1400" kern="1200" dirty="0"/>
        </a:p>
      </dsp:txBody>
      <dsp:txXfrm>
        <a:off x="383457" y="4363591"/>
        <a:ext cx="5022544"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3E167-A912-4536-BAA5-4B8F863A8CF9}">
      <dsp:nvSpPr>
        <dsp:cNvPr id="0" name=""/>
        <dsp:cNvSpPr/>
      </dsp:nvSpPr>
      <dsp:spPr>
        <a:xfrm>
          <a:off x="5357" y="269158"/>
          <a:ext cx="2740521" cy="54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marL="0" lvl="0" indent="0" algn="r" defTabSz="755650" rtl="0">
            <a:lnSpc>
              <a:spcPct val="90000"/>
            </a:lnSpc>
            <a:spcBef>
              <a:spcPct val="0"/>
            </a:spcBef>
            <a:spcAft>
              <a:spcPct val="35000"/>
            </a:spcAft>
            <a:buNone/>
          </a:pPr>
          <a:r>
            <a:rPr lang="en-US" sz="1700" kern="1200"/>
            <a:t>Maternal Post-Natal Depression</a:t>
          </a:r>
        </a:p>
      </dsp:txBody>
      <dsp:txXfrm>
        <a:off x="5357" y="269158"/>
        <a:ext cx="2740521" cy="546975"/>
      </dsp:txXfrm>
    </dsp:sp>
    <dsp:sp modelId="{60FDA7D1-97EC-411E-B49F-73114695AA4C}">
      <dsp:nvSpPr>
        <dsp:cNvPr id="0" name=""/>
        <dsp:cNvSpPr/>
      </dsp:nvSpPr>
      <dsp:spPr>
        <a:xfrm>
          <a:off x="2745878" y="252065"/>
          <a:ext cx="548104" cy="581160"/>
        </a:xfrm>
        <a:prstGeom prst="leftBrace">
          <a:avLst>
            <a:gd name="adj1" fmla="val 35000"/>
            <a:gd name="adj2" fmla="val 50000"/>
          </a:avLst>
        </a:prstGeom>
        <a:noFill/>
        <a:ln w="127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2BDA1F1-254D-47C7-B278-EC2E4488FB27}">
      <dsp:nvSpPr>
        <dsp:cNvPr id="0" name=""/>
        <dsp:cNvSpPr/>
      </dsp:nvSpPr>
      <dsp:spPr>
        <a:xfrm>
          <a:off x="3513224" y="252065"/>
          <a:ext cx="7454217" cy="581160"/>
        </a:xfrm>
        <a:prstGeom prst="rect">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The postnatal depression of Isaac and his mother can decrease the frequency and quality of interactions which contribute to emotional growth and learning. </a:t>
          </a:r>
        </a:p>
      </dsp:txBody>
      <dsp:txXfrm>
        <a:off x="3513224" y="252065"/>
        <a:ext cx="7454217" cy="581160"/>
      </dsp:txXfrm>
    </dsp:sp>
    <dsp:sp modelId="{3D7A77FD-5017-4FA6-8BFF-1C1849B067FB}">
      <dsp:nvSpPr>
        <dsp:cNvPr id="0" name=""/>
        <dsp:cNvSpPr/>
      </dsp:nvSpPr>
      <dsp:spPr>
        <a:xfrm>
          <a:off x="5357" y="911519"/>
          <a:ext cx="2740521" cy="54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marL="0" lvl="0" indent="0" algn="r" defTabSz="755650" rtl="0">
            <a:lnSpc>
              <a:spcPct val="90000"/>
            </a:lnSpc>
            <a:spcBef>
              <a:spcPct val="0"/>
            </a:spcBef>
            <a:spcAft>
              <a:spcPct val="35000"/>
            </a:spcAft>
            <a:buNone/>
          </a:pPr>
          <a:r>
            <a:rPr lang="en-US" sz="1700" kern="1200"/>
            <a:t>Disrupted Childcare Arrangements</a:t>
          </a:r>
        </a:p>
      </dsp:txBody>
      <dsp:txXfrm>
        <a:off x="5357" y="911519"/>
        <a:ext cx="2740521" cy="546975"/>
      </dsp:txXfrm>
    </dsp:sp>
    <dsp:sp modelId="{0C320042-96D0-4CDA-97DD-E2A1A74C5467}">
      <dsp:nvSpPr>
        <dsp:cNvPr id="0" name=""/>
        <dsp:cNvSpPr/>
      </dsp:nvSpPr>
      <dsp:spPr>
        <a:xfrm>
          <a:off x="2745878" y="894426"/>
          <a:ext cx="548104" cy="581160"/>
        </a:xfrm>
        <a:prstGeom prst="leftBrace">
          <a:avLst>
            <a:gd name="adj1" fmla="val 35000"/>
            <a:gd name="adj2" fmla="val 50000"/>
          </a:avLst>
        </a:prstGeom>
        <a:noFill/>
        <a:ln w="127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AA87D5-AC07-490E-AB90-98CC0FD14188}">
      <dsp:nvSpPr>
        <dsp:cNvPr id="0" name=""/>
        <dsp:cNvSpPr/>
      </dsp:nvSpPr>
      <dsp:spPr>
        <a:xfrm>
          <a:off x="3513224" y="894426"/>
          <a:ext cx="7454217" cy="581160"/>
        </a:xfrm>
        <a:prstGeom prst="rect">
          <a:avLst/>
        </a:prstGeom>
        <a:gradFill rotWithShape="0">
          <a:gsLst>
            <a:gs pos="0">
              <a:schemeClr val="accent3">
                <a:hueOff val="0"/>
                <a:satOff val="0"/>
                <a:lumOff val="0"/>
                <a:alphaOff val="0"/>
                <a:tint val="80000"/>
                <a:satMod val="107000"/>
                <a:lumMod val="103000"/>
              </a:schemeClr>
            </a:gs>
            <a:gs pos="100000">
              <a:schemeClr val="accent3">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The fact of frequent changes in childcare procedures could have deprived Isaac of an opportunity to develop a stable relationship with adults and peers. </a:t>
          </a:r>
        </a:p>
      </dsp:txBody>
      <dsp:txXfrm>
        <a:off x="3513224" y="894426"/>
        <a:ext cx="7454217" cy="581160"/>
      </dsp:txXfrm>
    </dsp:sp>
    <dsp:sp modelId="{4DE167D6-32B6-4D44-BFFB-AC74E3BAFA2D}">
      <dsp:nvSpPr>
        <dsp:cNvPr id="0" name=""/>
        <dsp:cNvSpPr/>
      </dsp:nvSpPr>
      <dsp:spPr>
        <a:xfrm>
          <a:off x="5357" y="1799756"/>
          <a:ext cx="2740521" cy="336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marL="0" lvl="0" indent="0" algn="r" defTabSz="755650" rtl="0">
            <a:lnSpc>
              <a:spcPct val="90000"/>
            </a:lnSpc>
            <a:spcBef>
              <a:spcPct val="0"/>
            </a:spcBef>
            <a:spcAft>
              <a:spcPct val="35000"/>
            </a:spcAft>
            <a:buNone/>
          </a:pPr>
          <a:r>
            <a:rPr lang="en-US" sz="1700" kern="1200"/>
            <a:t>Language Delay</a:t>
          </a:r>
        </a:p>
      </dsp:txBody>
      <dsp:txXfrm>
        <a:off x="5357" y="1799756"/>
        <a:ext cx="2740521" cy="336600"/>
      </dsp:txXfrm>
    </dsp:sp>
    <dsp:sp modelId="{FBC45B9B-B36E-402B-9D8E-CFC2C958D086}">
      <dsp:nvSpPr>
        <dsp:cNvPr id="0" name=""/>
        <dsp:cNvSpPr/>
      </dsp:nvSpPr>
      <dsp:spPr>
        <a:xfrm>
          <a:off x="2745878" y="1536787"/>
          <a:ext cx="548104" cy="862537"/>
        </a:xfrm>
        <a:prstGeom prst="leftBrace">
          <a:avLst>
            <a:gd name="adj1" fmla="val 35000"/>
            <a:gd name="adj2" fmla="val 50000"/>
          </a:avLst>
        </a:prstGeom>
        <a:noFill/>
        <a:ln w="127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FD78CD4-FB7C-4908-B1FF-747B3A772751}">
      <dsp:nvSpPr>
        <dsp:cNvPr id="0" name=""/>
        <dsp:cNvSpPr/>
      </dsp:nvSpPr>
      <dsp:spPr>
        <a:xfrm>
          <a:off x="3513224" y="1536787"/>
          <a:ext cx="7454217" cy="862537"/>
        </a:xfrm>
        <a:prstGeom prst="rect">
          <a:avLst/>
        </a:prstGeom>
        <a:gradFill rotWithShape="0">
          <a:gsLst>
            <a:gs pos="0">
              <a:schemeClr val="accent4">
                <a:hueOff val="0"/>
                <a:satOff val="0"/>
                <a:lumOff val="0"/>
                <a:alphaOff val="0"/>
                <a:tint val="80000"/>
                <a:satMod val="107000"/>
                <a:lumMod val="103000"/>
              </a:schemeClr>
            </a:gs>
            <a:gs pos="100000">
              <a:schemeClr val="accent4">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Language is learned by means of communication and </a:t>
          </a:r>
          <a:r>
            <a:rPr lang="en-GB" sz="1700" kern="1200" dirty="0" err="1"/>
            <a:t>socialisa</a:t>
          </a:r>
          <a:r>
            <a:rPr lang="en-US" sz="1700" kern="1200" dirty="0" err="1"/>
            <a:t>ition</a:t>
          </a:r>
          <a:r>
            <a:rPr lang="en-US" sz="1700" kern="1200" dirty="0"/>
            <a:t>. </a:t>
          </a:r>
        </a:p>
        <a:p>
          <a:pPr marL="171450" lvl="1" indent="-171450" algn="l" defTabSz="755650" rtl="0">
            <a:lnSpc>
              <a:spcPct val="90000"/>
            </a:lnSpc>
            <a:spcBef>
              <a:spcPct val="0"/>
            </a:spcBef>
            <a:spcAft>
              <a:spcPct val="15000"/>
            </a:spcAft>
            <a:buChar char="•"/>
          </a:pPr>
          <a:r>
            <a:rPr lang="en-US" sz="1700" kern="1200" dirty="0"/>
            <a:t>The language delay that Isaac exhibits can represent diminished chances of meaningful conversations, modeling, and collaborative learning. </a:t>
          </a:r>
        </a:p>
      </dsp:txBody>
      <dsp:txXfrm>
        <a:off x="3513224" y="1536787"/>
        <a:ext cx="7454217" cy="862537"/>
      </dsp:txXfrm>
    </dsp:sp>
    <dsp:sp modelId="{673ECF62-435C-418D-A0EF-90830AB66040}">
      <dsp:nvSpPr>
        <dsp:cNvPr id="0" name=""/>
        <dsp:cNvSpPr/>
      </dsp:nvSpPr>
      <dsp:spPr>
        <a:xfrm>
          <a:off x="5357" y="2723493"/>
          <a:ext cx="2740521" cy="336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marL="0" lvl="0" indent="0" algn="r" defTabSz="755650" rtl="0">
            <a:lnSpc>
              <a:spcPct val="90000"/>
            </a:lnSpc>
            <a:spcBef>
              <a:spcPct val="0"/>
            </a:spcBef>
            <a:spcAft>
              <a:spcPct val="35000"/>
            </a:spcAft>
            <a:buNone/>
          </a:pPr>
          <a:r>
            <a:rPr lang="en-US" sz="1700" kern="1200"/>
            <a:t>Separation Anxiety</a:t>
          </a:r>
        </a:p>
      </dsp:txBody>
      <dsp:txXfrm>
        <a:off x="5357" y="2723493"/>
        <a:ext cx="2740521" cy="336600"/>
      </dsp:txXfrm>
    </dsp:sp>
    <dsp:sp modelId="{286C206E-6CE8-406B-A5F6-158822055617}">
      <dsp:nvSpPr>
        <dsp:cNvPr id="0" name=""/>
        <dsp:cNvSpPr/>
      </dsp:nvSpPr>
      <dsp:spPr>
        <a:xfrm>
          <a:off x="2745878" y="2460524"/>
          <a:ext cx="548104" cy="862537"/>
        </a:xfrm>
        <a:prstGeom prst="leftBrace">
          <a:avLst>
            <a:gd name="adj1" fmla="val 35000"/>
            <a:gd name="adj2" fmla="val 50000"/>
          </a:avLst>
        </a:prstGeom>
        <a:noFill/>
        <a:ln w="127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DFD9F9B-B778-4ED2-9553-2EB466974EDD}">
      <dsp:nvSpPr>
        <dsp:cNvPr id="0" name=""/>
        <dsp:cNvSpPr/>
      </dsp:nvSpPr>
      <dsp:spPr>
        <a:xfrm>
          <a:off x="3513224" y="2460524"/>
          <a:ext cx="7454217" cy="862537"/>
        </a:xfrm>
        <a:prstGeom prst="rect">
          <a:avLst/>
        </a:prstGeom>
        <a:gradFill rotWithShape="0">
          <a:gsLst>
            <a:gs pos="0">
              <a:schemeClr val="accent5">
                <a:hueOff val="0"/>
                <a:satOff val="0"/>
                <a:lumOff val="0"/>
                <a:alphaOff val="0"/>
                <a:tint val="80000"/>
                <a:satMod val="107000"/>
                <a:lumMod val="103000"/>
              </a:schemeClr>
            </a:gs>
            <a:gs pos="100000">
              <a:schemeClr val="accent5">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171450" lvl="1" indent="-171450" algn="l" defTabSz="755650" rtl="0">
            <a:lnSpc>
              <a:spcPct val="90000"/>
            </a:lnSpc>
            <a:spcBef>
              <a:spcPct val="0"/>
            </a:spcBef>
            <a:spcAft>
              <a:spcPct val="15000"/>
            </a:spcAft>
            <a:buChar char="•"/>
          </a:pPr>
          <a:endParaRPr lang="en-US" sz="1700" kern="1200" dirty="0"/>
        </a:p>
        <a:p>
          <a:pPr marL="171450" lvl="1" indent="-171450" algn="l" defTabSz="755650" rtl="0">
            <a:lnSpc>
              <a:spcPct val="90000"/>
            </a:lnSpc>
            <a:spcBef>
              <a:spcPct val="0"/>
            </a:spcBef>
            <a:spcAft>
              <a:spcPct val="15000"/>
            </a:spcAft>
            <a:buChar char="•"/>
          </a:pPr>
          <a:r>
            <a:rPr lang="en-US" sz="1700" kern="1200" dirty="0"/>
            <a:t>Fear m</a:t>
          </a:r>
          <a:r>
            <a:rPr lang="en-GB" sz="1700" kern="1200" dirty="0"/>
            <a:t>ay </a:t>
          </a:r>
          <a:r>
            <a:rPr lang="en-US" sz="1700" kern="1200" dirty="0"/>
            <a:t>not allow Isaac to </a:t>
          </a:r>
          <a:r>
            <a:rPr lang="en-US" sz="1700" kern="1200" dirty="0" err="1"/>
            <a:t>sociali</a:t>
          </a:r>
          <a:r>
            <a:rPr lang="en-GB" sz="1700" kern="1200" dirty="0"/>
            <a:t>s</a:t>
          </a:r>
          <a:r>
            <a:rPr lang="en-US" sz="1700" kern="1200" dirty="0"/>
            <a:t>e with peers and teachers that can help him to develop with the help of scaffolding and facilitated engagement.  </a:t>
          </a:r>
        </a:p>
      </dsp:txBody>
      <dsp:txXfrm>
        <a:off x="3513224" y="2460524"/>
        <a:ext cx="7454217" cy="862537"/>
      </dsp:txXfrm>
    </dsp:sp>
    <dsp:sp modelId="{0BA51F89-7E40-41D6-8BED-915CA9735513}">
      <dsp:nvSpPr>
        <dsp:cNvPr id="0" name=""/>
        <dsp:cNvSpPr/>
      </dsp:nvSpPr>
      <dsp:spPr>
        <a:xfrm>
          <a:off x="5357" y="3647231"/>
          <a:ext cx="2740521" cy="336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marL="0" lvl="0" indent="0" algn="r" defTabSz="755650" rtl="0">
            <a:lnSpc>
              <a:spcPct val="90000"/>
            </a:lnSpc>
            <a:spcBef>
              <a:spcPct val="0"/>
            </a:spcBef>
            <a:spcAft>
              <a:spcPct val="35000"/>
            </a:spcAft>
            <a:buNone/>
          </a:pPr>
          <a:r>
            <a:rPr lang="en-US" sz="1700" kern="1200"/>
            <a:t>Limited Independent Play</a:t>
          </a:r>
        </a:p>
      </dsp:txBody>
      <dsp:txXfrm>
        <a:off x="5357" y="3647231"/>
        <a:ext cx="2740521" cy="336600"/>
      </dsp:txXfrm>
    </dsp:sp>
    <dsp:sp modelId="{6EE07AC3-6551-42D6-A484-D8DB852FD181}">
      <dsp:nvSpPr>
        <dsp:cNvPr id="0" name=""/>
        <dsp:cNvSpPr/>
      </dsp:nvSpPr>
      <dsp:spPr>
        <a:xfrm>
          <a:off x="2745878" y="3384262"/>
          <a:ext cx="548104" cy="862537"/>
        </a:xfrm>
        <a:prstGeom prst="leftBrace">
          <a:avLst>
            <a:gd name="adj1" fmla="val 35000"/>
            <a:gd name="adj2" fmla="val 50000"/>
          </a:avLst>
        </a:prstGeom>
        <a:noFill/>
        <a:ln w="127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27F1D49-9B75-4FCD-8815-059C8C7F15C7}">
      <dsp:nvSpPr>
        <dsp:cNvPr id="0" name=""/>
        <dsp:cNvSpPr/>
      </dsp:nvSpPr>
      <dsp:spPr>
        <a:xfrm>
          <a:off x="3513224" y="3384262"/>
          <a:ext cx="7454217" cy="862537"/>
        </a:xfrm>
        <a:prstGeom prst="rect">
          <a:avLst/>
        </a:prstGeom>
        <a:gradFill rotWithShape="0">
          <a:gsLst>
            <a:gs pos="0">
              <a:schemeClr val="accent6">
                <a:hueOff val="0"/>
                <a:satOff val="0"/>
                <a:lumOff val="0"/>
                <a:alphaOff val="0"/>
                <a:tint val="80000"/>
                <a:satMod val="107000"/>
                <a:lumMod val="103000"/>
              </a:schemeClr>
            </a:gs>
            <a:gs pos="100000">
              <a:schemeClr val="accent6">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171450" lvl="1" indent="-171450" algn="l" defTabSz="755650" rtl="0">
            <a:lnSpc>
              <a:spcPct val="90000"/>
            </a:lnSpc>
            <a:spcBef>
              <a:spcPct val="0"/>
            </a:spcBef>
            <a:spcAft>
              <a:spcPct val="15000"/>
            </a:spcAft>
            <a:buChar char="•"/>
          </a:pPr>
          <a:endParaRPr lang="en-US" sz="1700" kern="1200" dirty="0"/>
        </a:p>
        <a:p>
          <a:pPr marL="171450" lvl="1" indent="-171450" algn="l" defTabSz="755650" rtl="0">
            <a:lnSpc>
              <a:spcPct val="90000"/>
            </a:lnSpc>
            <a:spcBef>
              <a:spcPct val="0"/>
            </a:spcBef>
            <a:spcAft>
              <a:spcPct val="15000"/>
            </a:spcAft>
            <a:buChar char="•"/>
          </a:pPr>
          <a:r>
            <a:rPr lang="en-US" sz="1700" kern="1200" dirty="0"/>
            <a:t>A declining independent and collaborative play can restrict the </a:t>
          </a:r>
          <a:r>
            <a:rPr lang="en-US" sz="1700" kern="1200" dirty="0" err="1"/>
            <a:t>practise</a:t>
          </a:r>
          <a:r>
            <a:rPr lang="en-US" sz="1700" kern="1200" dirty="0"/>
            <a:t> of communication, problem-solving, and social skills.  </a:t>
          </a:r>
        </a:p>
      </dsp:txBody>
      <dsp:txXfrm>
        <a:off x="3513224" y="3384262"/>
        <a:ext cx="7454217" cy="862537"/>
      </dsp:txXfrm>
    </dsp:sp>
    <dsp:sp modelId="{E16C45BB-C637-4E9F-8D19-EB3C2791335D}">
      <dsp:nvSpPr>
        <dsp:cNvPr id="0" name=""/>
        <dsp:cNvSpPr/>
      </dsp:nvSpPr>
      <dsp:spPr>
        <a:xfrm>
          <a:off x="5357" y="4655118"/>
          <a:ext cx="2740521" cy="336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marL="0" lvl="0" indent="0" algn="r" defTabSz="755650" rtl="0">
            <a:lnSpc>
              <a:spcPct val="90000"/>
            </a:lnSpc>
            <a:spcBef>
              <a:spcPct val="0"/>
            </a:spcBef>
            <a:spcAft>
              <a:spcPct val="35000"/>
            </a:spcAft>
            <a:buNone/>
          </a:pPr>
          <a:r>
            <a:rPr lang="en-US" sz="1700" kern="1200"/>
            <a:t>Overall Analysis</a:t>
          </a:r>
        </a:p>
      </dsp:txBody>
      <dsp:txXfrm>
        <a:off x="5357" y="4655118"/>
        <a:ext cx="2740521" cy="336600"/>
      </dsp:txXfrm>
    </dsp:sp>
    <dsp:sp modelId="{6B54AF22-6E1A-49E1-B39D-FF2508B38B08}">
      <dsp:nvSpPr>
        <dsp:cNvPr id="0" name=""/>
        <dsp:cNvSpPr/>
      </dsp:nvSpPr>
      <dsp:spPr>
        <a:xfrm>
          <a:off x="2745878" y="4307999"/>
          <a:ext cx="548104" cy="1030837"/>
        </a:xfrm>
        <a:prstGeom prst="leftBrace">
          <a:avLst>
            <a:gd name="adj1" fmla="val 35000"/>
            <a:gd name="adj2" fmla="val 50000"/>
          </a:avLst>
        </a:prstGeom>
        <a:noFill/>
        <a:ln w="127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8E04790-37B6-4526-B33C-49DB0A381AD0}">
      <dsp:nvSpPr>
        <dsp:cNvPr id="0" name=""/>
        <dsp:cNvSpPr/>
      </dsp:nvSpPr>
      <dsp:spPr>
        <a:xfrm>
          <a:off x="3513224" y="4307999"/>
          <a:ext cx="7454217" cy="1030837"/>
        </a:xfrm>
        <a:prstGeom prst="rect">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According to the theory proposed by Vygotsky, it can be concluded that the lack of social interaction, an unstable support system, and the lack of guided learning were among the key factors that influenced developmental challenges Isaac faced (</a:t>
          </a:r>
          <a:r>
            <a:rPr lang="en-US" sz="1700" kern="1200" dirty="0" err="1"/>
            <a:t>Remorosa</a:t>
          </a:r>
          <a:r>
            <a:rPr lang="en-US" sz="1700" kern="1200" dirty="0"/>
            <a:t> et al., 2024). </a:t>
          </a:r>
        </a:p>
      </dsp:txBody>
      <dsp:txXfrm>
        <a:off x="3513224" y="4307999"/>
        <a:ext cx="7454217" cy="10308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03EF7-28E4-4D9C-BD80-049743D159F6}">
      <dsp:nvSpPr>
        <dsp:cNvPr id="0" name=""/>
        <dsp:cNvSpPr/>
      </dsp:nvSpPr>
      <dsp:spPr>
        <a:xfrm>
          <a:off x="191439" y="823"/>
          <a:ext cx="5167227" cy="3100336"/>
        </a:xfrm>
        <a:prstGeom prst="rect">
          <a:avLst/>
        </a:prstGeom>
        <a:solidFill>
          <a:schemeClr val="lt1">
            <a:hueOff val="0"/>
            <a:satOff val="0"/>
            <a:lumOff val="0"/>
            <a:alphaOff val="0"/>
          </a:schemeClr>
        </a:solidFill>
        <a:ln w="31750" cap="flat"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a:t>Nature (Biological Influences)</a:t>
          </a:r>
        </a:p>
        <a:p>
          <a:pPr marL="228600" lvl="1" indent="-228600" algn="l" defTabSz="1155700" rtl="0">
            <a:lnSpc>
              <a:spcPct val="90000"/>
            </a:lnSpc>
            <a:spcBef>
              <a:spcPct val="0"/>
            </a:spcBef>
            <a:spcAft>
              <a:spcPct val="15000"/>
            </a:spcAft>
            <a:buChar char="•"/>
          </a:pPr>
          <a:r>
            <a:rPr lang="en-US" sz="2600" kern="1200" dirty="0"/>
            <a:t>Brain Maturation: Continuous brain development influences language learning, socially, and the control of </a:t>
          </a:r>
          <a:r>
            <a:rPr lang="en-US" sz="2600" kern="1200" dirty="0" err="1"/>
            <a:t>behaviours</a:t>
          </a:r>
          <a:r>
            <a:rPr lang="en-US" sz="2600" kern="1200" dirty="0"/>
            <a:t> in early childhood (</a:t>
          </a:r>
          <a:r>
            <a:rPr lang="en-US" sz="2600" kern="1200" dirty="0" err="1"/>
            <a:t>Oesch</a:t>
          </a:r>
          <a:r>
            <a:rPr lang="en-US" sz="2600" kern="1200" dirty="0"/>
            <a:t>, 2024).  </a:t>
          </a:r>
        </a:p>
      </dsp:txBody>
      <dsp:txXfrm>
        <a:off x="191439" y="823"/>
        <a:ext cx="5167227" cy="3100336"/>
      </dsp:txXfrm>
    </dsp:sp>
    <dsp:sp modelId="{95AA84D5-9E6E-412D-A6B8-2D684A8AA4D5}">
      <dsp:nvSpPr>
        <dsp:cNvPr id="0" name=""/>
        <dsp:cNvSpPr/>
      </dsp:nvSpPr>
      <dsp:spPr>
        <a:xfrm>
          <a:off x="5875389" y="823"/>
          <a:ext cx="5167227" cy="3100336"/>
        </a:xfrm>
        <a:prstGeom prst="rect">
          <a:avLst/>
        </a:prstGeom>
        <a:solidFill>
          <a:schemeClr val="lt1">
            <a:hueOff val="0"/>
            <a:satOff val="0"/>
            <a:lumOff val="0"/>
            <a:alphaOff val="0"/>
          </a:schemeClr>
        </a:solidFill>
        <a:ln w="31750" cap="flat"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a:t>Nurture (Environmental Influences)</a:t>
          </a:r>
        </a:p>
        <a:p>
          <a:pPr marL="228600" lvl="1" indent="-228600" algn="l" defTabSz="1155700" rtl="0">
            <a:lnSpc>
              <a:spcPct val="90000"/>
            </a:lnSpc>
            <a:spcBef>
              <a:spcPct val="0"/>
            </a:spcBef>
            <a:spcAft>
              <a:spcPct val="15000"/>
            </a:spcAft>
            <a:buChar char="•"/>
          </a:pPr>
          <a:r>
            <a:rPr lang="en-US" sz="2600" kern="1200" dirty="0"/>
            <a:t>Parenting Experiences: Post-natal depression in mothers can decrease chances of responsive communications and emotional support. </a:t>
          </a:r>
        </a:p>
      </dsp:txBody>
      <dsp:txXfrm>
        <a:off x="5875389" y="823"/>
        <a:ext cx="5167227" cy="310033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C9914A-878C-4050-8EDA-E008E967D17E}">
      <dsp:nvSpPr>
        <dsp:cNvPr id="0" name=""/>
        <dsp:cNvSpPr/>
      </dsp:nvSpPr>
      <dsp:spPr>
        <a:xfrm>
          <a:off x="0" y="60317"/>
          <a:ext cx="7238803" cy="725399"/>
        </a:xfrm>
        <a:prstGeom prst="roundRect">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US" sz="3100" kern="1200"/>
            <a:t>Critical Analysis</a:t>
          </a:r>
        </a:p>
      </dsp:txBody>
      <dsp:txXfrm>
        <a:off x="35411" y="95728"/>
        <a:ext cx="7167981" cy="654577"/>
      </dsp:txXfrm>
    </dsp:sp>
    <dsp:sp modelId="{A248DD0E-6913-413D-B04A-691DCE6E63ED}">
      <dsp:nvSpPr>
        <dsp:cNvPr id="0" name=""/>
        <dsp:cNvSpPr/>
      </dsp:nvSpPr>
      <dsp:spPr>
        <a:xfrm>
          <a:off x="0" y="785717"/>
          <a:ext cx="7238803" cy="1443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832" tIns="39370" rIns="220472" bIns="39370" numCol="1" spcCol="1270" anchor="t" anchorCtr="0">
          <a:noAutofit/>
        </a:bodyPr>
        <a:lstStyle/>
        <a:p>
          <a:pPr marL="228600" lvl="1" indent="-228600" algn="l" defTabSz="1066800" rtl="0">
            <a:lnSpc>
              <a:spcPct val="90000"/>
            </a:lnSpc>
            <a:spcBef>
              <a:spcPct val="0"/>
            </a:spcBef>
            <a:spcAft>
              <a:spcPct val="20000"/>
            </a:spcAft>
            <a:buChar char="•"/>
          </a:pPr>
          <a:r>
            <a:rPr lang="en-US" sz="2400" kern="1200"/>
            <a:t>Nature and nurture are both contributors to the development of children. </a:t>
          </a:r>
        </a:p>
        <a:p>
          <a:pPr marL="228600" lvl="1" indent="-228600" algn="l" defTabSz="1066800" rtl="0">
            <a:lnSpc>
              <a:spcPct val="90000"/>
            </a:lnSpc>
            <a:spcBef>
              <a:spcPct val="0"/>
            </a:spcBef>
            <a:spcAft>
              <a:spcPct val="20000"/>
            </a:spcAft>
            <a:buChar char="•"/>
          </a:pPr>
          <a:r>
            <a:rPr lang="en-US" sz="2400" kern="1200" dirty="0"/>
            <a:t>Biological factors can be one of the reasons why Isaac has a temper and is on the developmental level. </a:t>
          </a:r>
        </a:p>
      </dsp:txBody>
      <dsp:txXfrm>
        <a:off x="0" y="785717"/>
        <a:ext cx="7238803" cy="14438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07A5A-1050-4702-B935-279D1D467763}">
      <dsp:nvSpPr>
        <dsp:cNvPr id="0" name=""/>
        <dsp:cNvSpPr/>
      </dsp:nvSpPr>
      <dsp:spPr>
        <a:xfrm>
          <a:off x="0" y="86062"/>
          <a:ext cx="5695406" cy="772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US" sz="3300" kern="1200"/>
            <a:t>Multi-Agency Support Team</a:t>
          </a:r>
        </a:p>
      </dsp:txBody>
      <dsp:txXfrm>
        <a:off x="37696" y="123758"/>
        <a:ext cx="5620014" cy="696808"/>
      </dsp:txXfrm>
    </dsp:sp>
    <dsp:sp modelId="{B3D0DDF7-6F20-4389-877D-4BC33E53ECB5}">
      <dsp:nvSpPr>
        <dsp:cNvPr id="0" name=""/>
        <dsp:cNvSpPr/>
      </dsp:nvSpPr>
      <dsp:spPr>
        <a:xfrm>
          <a:off x="0" y="858262"/>
          <a:ext cx="5695406" cy="1468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29" tIns="41910" rIns="234696" bIns="41910" numCol="1" spcCol="1270" anchor="t" anchorCtr="0">
          <a:noAutofit/>
        </a:bodyPr>
        <a:lstStyle/>
        <a:p>
          <a:pPr marL="228600" lvl="1" indent="-228600" algn="l" defTabSz="1155700" rtl="0">
            <a:lnSpc>
              <a:spcPct val="90000"/>
            </a:lnSpc>
            <a:spcBef>
              <a:spcPct val="0"/>
            </a:spcBef>
            <a:spcAft>
              <a:spcPct val="20000"/>
            </a:spcAft>
            <a:buChar char="•"/>
          </a:pPr>
          <a:r>
            <a:rPr lang="en-US" sz="2600" kern="1200" dirty="0"/>
            <a:t>Speech and language therapist: Evaluate and promote communication and language development in Isaac. </a:t>
          </a:r>
        </a:p>
      </dsp:txBody>
      <dsp:txXfrm>
        <a:off x="0" y="858262"/>
        <a:ext cx="5695406" cy="1468665"/>
      </dsp:txXfrm>
    </dsp:sp>
    <dsp:sp modelId="{03E1C477-A5ED-44A5-853E-7D07E8CE5C1E}">
      <dsp:nvSpPr>
        <dsp:cNvPr id="0" name=""/>
        <dsp:cNvSpPr/>
      </dsp:nvSpPr>
      <dsp:spPr>
        <a:xfrm>
          <a:off x="0" y="2326927"/>
          <a:ext cx="5695406" cy="772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US" sz="3300" kern="1200"/>
            <a:t>Link to Vygotsky's Theory</a:t>
          </a:r>
        </a:p>
      </dsp:txBody>
      <dsp:txXfrm>
        <a:off x="37696" y="2364623"/>
        <a:ext cx="5620014" cy="696808"/>
      </dsp:txXfrm>
    </dsp:sp>
    <dsp:sp modelId="{C059DDD9-597F-48E8-A310-4ADAB9ACE3F2}">
      <dsp:nvSpPr>
        <dsp:cNvPr id="0" name=""/>
        <dsp:cNvSpPr/>
      </dsp:nvSpPr>
      <dsp:spPr>
        <a:xfrm>
          <a:off x="0" y="3099127"/>
          <a:ext cx="5695406" cy="259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29" tIns="41910" rIns="234696" bIns="41910" numCol="1" spcCol="1270" anchor="t" anchorCtr="0">
          <a:noAutofit/>
        </a:bodyPr>
        <a:lstStyle/>
        <a:p>
          <a:pPr marL="228600" lvl="1" indent="-228600" algn="l" defTabSz="1155700" rtl="0">
            <a:lnSpc>
              <a:spcPct val="90000"/>
            </a:lnSpc>
            <a:spcBef>
              <a:spcPct val="0"/>
            </a:spcBef>
            <a:spcAft>
              <a:spcPct val="20000"/>
            </a:spcAft>
            <a:buChar char="•"/>
          </a:pPr>
          <a:endParaRPr lang="en-US" sz="2600" kern="1200" dirty="0"/>
        </a:p>
        <a:p>
          <a:pPr marL="228600" lvl="1" indent="-228600" algn="l" defTabSz="1155700" rtl="0">
            <a:lnSpc>
              <a:spcPct val="90000"/>
            </a:lnSpc>
            <a:spcBef>
              <a:spcPct val="0"/>
            </a:spcBef>
            <a:spcAft>
              <a:spcPct val="20000"/>
            </a:spcAft>
            <a:buChar char="•"/>
          </a:pPr>
          <a:r>
            <a:rPr lang="en-US" sz="2600" kern="1200" dirty="0"/>
            <a:t>The support plan will help to facilitate the development of Isaac in his Zone of Proximal Development (ZPD) by having regular adult support and learning together and with (Rahman, 2024).</a:t>
          </a:r>
        </a:p>
      </dsp:txBody>
      <dsp:txXfrm>
        <a:off x="0" y="3099127"/>
        <a:ext cx="5695406" cy="25957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93676-0B6B-4D21-964C-5C6944733076}">
      <dsp:nvSpPr>
        <dsp:cNvPr id="0" name=""/>
        <dsp:cNvSpPr/>
      </dsp:nvSpPr>
      <dsp:spPr>
        <a:xfrm>
          <a:off x="0" y="489971"/>
          <a:ext cx="6884126" cy="1984500"/>
        </a:xfrm>
        <a:prstGeom prst="rect">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4285" tIns="374904" rIns="534285"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a:t>Emphasises Social Influences: Understands the significance of parents, teachers, peers and caregivers in the development of children. </a:t>
          </a:r>
        </a:p>
        <a:p>
          <a:pPr marL="171450" lvl="1" indent="-171450" algn="l" defTabSz="800100" rtl="0">
            <a:lnSpc>
              <a:spcPct val="90000"/>
            </a:lnSpc>
            <a:spcBef>
              <a:spcPct val="0"/>
            </a:spcBef>
            <a:spcAft>
              <a:spcPct val="15000"/>
            </a:spcAft>
            <a:buChar char="•"/>
          </a:pPr>
          <a:r>
            <a:rPr lang="en-US" sz="1800" kern="1200" dirty="0"/>
            <a:t>Very Relevant to Early Years Practice: Offers a practical advice on how to facilitate the learning of children by means of interaction, communication and play. </a:t>
          </a:r>
        </a:p>
      </dsp:txBody>
      <dsp:txXfrm>
        <a:off x="0" y="489971"/>
        <a:ext cx="6884126" cy="1984500"/>
      </dsp:txXfrm>
    </dsp:sp>
    <dsp:sp modelId="{58647EF6-F0AD-493A-A197-D8CDFAB310DE}">
      <dsp:nvSpPr>
        <dsp:cNvPr id="0" name=""/>
        <dsp:cNvSpPr/>
      </dsp:nvSpPr>
      <dsp:spPr>
        <a:xfrm>
          <a:off x="344206" y="224291"/>
          <a:ext cx="4818888" cy="5313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143" tIns="0" rIns="182143" bIns="0" numCol="1" spcCol="1270" anchor="ctr" anchorCtr="0">
          <a:noAutofit/>
        </a:bodyPr>
        <a:lstStyle/>
        <a:p>
          <a:pPr marL="0" lvl="0" indent="0" algn="l" defTabSz="1244600" rtl="0">
            <a:lnSpc>
              <a:spcPct val="90000"/>
            </a:lnSpc>
            <a:spcBef>
              <a:spcPct val="0"/>
            </a:spcBef>
            <a:spcAft>
              <a:spcPct val="35000"/>
            </a:spcAft>
            <a:buNone/>
          </a:pPr>
          <a:r>
            <a:rPr lang="en-US" sz="2800" kern="1200" dirty="0"/>
            <a:t>Strengths</a:t>
          </a:r>
        </a:p>
      </dsp:txBody>
      <dsp:txXfrm>
        <a:off x="370145" y="250230"/>
        <a:ext cx="4767010" cy="479482"/>
      </dsp:txXfrm>
    </dsp:sp>
    <dsp:sp modelId="{685EE06D-BDA5-4A46-8F4F-2F0368B7308B}">
      <dsp:nvSpPr>
        <dsp:cNvPr id="0" name=""/>
        <dsp:cNvSpPr/>
      </dsp:nvSpPr>
      <dsp:spPr>
        <a:xfrm>
          <a:off x="0" y="2837352"/>
          <a:ext cx="6884126" cy="2268000"/>
        </a:xfrm>
        <a:prstGeom prst="rect">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4285" tIns="374904" rIns="534285"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a:t>Although it has its limitations, the theory of Vygotsky is of great value in early years settings as it offers practical strategies that can be used to support the cognitive, language, social and emotional development of children. </a:t>
          </a:r>
        </a:p>
        <a:p>
          <a:pPr marL="171450" lvl="1" indent="-171450" algn="l" defTabSz="800100" rtl="0">
            <a:lnSpc>
              <a:spcPct val="90000"/>
            </a:lnSpc>
            <a:spcBef>
              <a:spcPct val="0"/>
            </a:spcBef>
            <a:spcAft>
              <a:spcPct val="15000"/>
            </a:spcAft>
            <a:buChar char="•"/>
          </a:pPr>
          <a:r>
            <a:rPr lang="en-US" sz="1800" kern="1200"/>
            <a:t>The theory can be particularly instrumental in recognizing and responding to the developmental needs of Isaac with the help of regular support and positive social interactions.</a:t>
          </a:r>
        </a:p>
      </dsp:txBody>
      <dsp:txXfrm>
        <a:off x="0" y="2837352"/>
        <a:ext cx="6884126" cy="2268000"/>
      </dsp:txXfrm>
    </dsp:sp>
    <dsp:sp modelId="{8DD7B434-A71B-4C5F-BC91-EA440FA503C9}">
      <dsp:nvSpPr>
        <dsp:cNvPr id="0" name=""/>
        <dsp:cNvSpPr/>
      </dsp:nvSpPr>
      <dsp:spPr>
        <a:xfrm>
          <a:off x="344206" y="2571672"/>
          <a:ext cx="4818888" cy="5313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143" tIns="0" rIns="182143" bIns="0" numCol="1" spcCol="1270" anchor="ctr" anchorCtr="0">
          <a:noAutofit/>
        </a:bodyPr>
        <a:lstStyle/>
        <a:p>
          <a:pPr marL="0" lvl="0" indent="0" algn="l" defTabSz="1244600" rtl="0">
            <a:lnSpc>
              <a:spcPct val="90000"/>
            </a:lnSpc>
            <a:spcBef>
              <a:spcPct val="0"/>
            </a:spcBef>
            <a:spcAft>
              <a:spcPct val="35000"/>
            </a:spcAft>
            <a:buNone/>
          </a:pPr>
          <a:r>
            <a:rPr lang="en-US" sz="2800" kern="1200" dirty="0"/>
            <a:t>Overall Evaluation</a:t>
          </a:r>
        </a:p>
      </dsp:txBody>
      <dsp:txXfrm>
        <a:off x="370145" y="2597611"/>
        <a:ext cx="4767010" cy="4794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FF8471-4E04-4549-B61B-CD0F24877671}">
      <dsp:nvSpPr>
        <dsp:cNvPr id="0" name=""/>
        <dsp:cNvSpPr/>
      </dsp:nvSpPr>
      <dsp:spPr>
        <a:xfrm>
          <a:off x="0" y="5768"/>
          <a:ext cx="11537115" cy="835200"/>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rtl="0">
            <a:lnSpc>
              <a:spcPct val="90000"/>
            </a:lnSpc>
            <a:spcBef>
              <a:spcPct val="0"/>
            </a:spcBef>
            <a:spcAft>
              <a:spcPct val="35000"/>
            </a:spcAft>
            <a:buNone/>
          </a:pPr>
          <a:r>
            <a:rPr lang="en-US" sz="2900" kern="1200"/>
            <a:t>Key Conclusions</a:t>
          </a:r>
        </a:p>
      </dsp:txBody>
      <dsp:txXfrm>
        <a:off x="0" y="5768"/>
        <a:ext cx="11537115" cy="835200"/>
      </dsp:txXfrm>
    </dsp:sp>
    <dsp:sp modelId="{9B109A8F-98FF-44FB-8B8A-228A95FCE51E}">
      <dsp:nvSpPr>
        <dsp:cNvPr id="0" name=""/>
        <dsp:cNvSpPr/>
      </dsp:nvSpPr>
      <dsp:spPr>
        <a:xfrm>
          <a:off x="0" y="840968"/>
          <a:ext cx="11537115" cy="3582225"/>
        </a:xfrm>
        <a:prstGeom prst="rect">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rtl="0">
            <a:lnSpc>
              <a:spcPct val="90000"/>
            </a:lnSpc>
            <a:spcBef>
              <a:spcPct val="0"/>
            </a:spcBef>
            <a:spcAft>
              <a:spcPct val="15000"/>
            </a:spcAft>
            <a:buChar char="•"/>
          </a:pPr>
          <a:r>
            <a:rPr lang="en-US" sz="2900" kern="1200"/>
            <a:t>Isaac seems to be affected greatly by his social and environmental experiences such as interrupted childcare arrangement, maternal post-natal depression and a lack of social interactions. </a:t>
          </a:r>
        </a:p>
        <a:p>
          <a:pPr marL="285750" lvl="1" indent="-285750" algn="l" defTabSz="1289050" rtl="0">
            <a:lnSpc>
              <a:spcPct val="90000"/>
            </a:lnSpc>
            <a:spcBef>
              <a:spcPct val="0"/>
            </a:spcBef>
            <a:spcAft>
              <a:spcPct val="15000"/>
            </a:spcAft>
            <a:buChar char="•"/>
          </a:pPr>
          <a:r>
            <a:rPr lang="en-US" sz="2900" kern="1200" dirty="0"/>
            <a:t>The Sociocultural Theory of language delays, separation anxiety, withdrawal and decreased confidence in Isaac can be explained with the help of the Sociocultural Theory developed by Vygotsky as it underlines the role of the social relationship and the guided learning (Vygotsky, 1978). </a:t>
          </a:r>
        </a:p>
      </dsp:txBody>
      <dsp:txXfrm>
        <a:off x="0" y="840968"/>
        <a:ext cx="11537115" cy="35822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93E200-5A95-4844-B6BE-BA0FBCDAAFD2}" type="datetimeFigureOut">
              <a:rPr lang="en-US" smtClean="0"/>
              <a:t>7/12/26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228B40-D061-4A3A-8F34-0538DF4A9D97}" type="slidenum">
              <a:rPr lang="en-US" smtClean="0"/>
              <a:t>‹#›</a:t>
            </a:fld>
            <a:endParaRPr lang="en-US"/>
          </a:p>
        </p:txBody>
      </p:sp>
    </p:spTree>
    <p:extLst>
      <p:ext uri="{BB962C8B-B14F-4D97-AF65-F5344CB8AC3E}">
        <p14:creationId xmlns:p14="http://schemas.microsoft.com/office/powerpoint/2010/main" val="3544903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This presentation analyses the developmental needs of Isaac based on the Sociocultural Theory proposed by Vygotsky. The case is of a four-year old child entitled Isaac who is in Children Centre and is characterized by language delays, anti-social behavior, and anxiety of being separated and having difficulty in engaging in group activities. His conditions are broken child care, a recent family move and a mother with post-natal depression and lack of social support. The theory by Vygotsky focuses on the significance of social interaction, language, and guided learning in children development. </a:t>
            </a:r>
          </a:p>
          <a:p>
            <a:endParaRPr lang="en-US" dirty="0"/>
          </a:p>
        </p:txBody>
      </p:sp>
      <p:sp>
        <p:nvSpPr>
          <p:cNvPr id="4" name="Slide Number Placeholder 3"/>
          <p:cNvSpPr>
            <a:spLocks noGrp="1"/>
          </p:cNvSpPr>
          <p:nvPr>
            <p:ph type="sldNum" sz="quarter" idx="10"/>
          </p:nvPr>
        </p:nvSpPr>
        <p:spPr/>
        <p:txBody>
          <a:bodyPr/>
          <a:lstStyle/>
          <a:p>
            <a:fld id="{F7228B40-D061-4A3A-8F34-0538DF4A9D97}" type="slidenum">
              <a:rPr lang="en-US" smtClean="0"/>
              <a:t>1</a:t>
            </a:fld>
            <a:endParaRPr lang="en-US"/>
          </a:p>
        </p:txBody>
      </p:sp>
    </p:spTree>
    <p:extLst>
      <p:ext uri="{BB962C8B-B14F-4D97-AF65-F5344CB8AC3E}">
        <p14:creationId xmlns:p14="http://schemas.microsoft.com/office/powerpoint/2010/main" val="2550769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presents a four-year-old boy, Isaac, who has a few developmental issues. He exhibits language delays, difficulties in socializing with peers, and gets distraught whenever parted with his mother. The circumstances of Isaac are significant owing to the fact that his mother has post-natal depression and lacks social support as well as the fact that the family has had an interrupted childcare pattern due to a recent relocation. These can influence his emotional safety, interpersonal abilities and social self-confidence. Vygotsky believed that children grow through social interactions and directed learning i.e. inadequate opportunities to have supportive interactions can adversely affect the cognitive, social and emotional growth of Isaac.</a:t>
            </a:r>
          </a:p>
        </p:txBody>
      </p:sp>
      <p:sp>
        <p:nvSpPr>
          <p:cNvPr id="4" name="Slide Number Placeholder 3"/>
          <p:cNvSpPr>
            <a:spLocks noGrp="1"/>
          </p:cNvSpPr>
          <p:nvPr>
            <p:ph type="sldNum" sz="quarter" idx="10"/>
          </p:nvPr>
        </p:nvSpPr>
        <p:spPr/>
        <p:txBody>
          <a:bodyPr/>
          <a:lstStyle/>
          <a:p>
            <a:fld id="{F7228B40-D061-4A3A-8F34-0538DF4A9D97}" type="slidenum">
              <a:rPr lang="en-US" smtClean="0"/>
              <a:t>2</a:t>
            </a:fld>
            <a:endParaRPr lang="en-US"/>
          </a:p>
        </p:txBody>
      </p:sp>
    </p:spTree>
    <p:extLst>
      <p:ext uri="{BB962C8B-B14F-4D97-AF65-F5344CB8AC3E}">
        <p14:creationId xmlns:p14="http://schemas.microsoft.com/office/powerpoint/2010/main" val="1959967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Sociocultural Theory by Vygotsky is a postulation that children grow as a result of their interactions with other individuals, and the environment around them. In contrast to the theories, which focus on the independent discovery, Vygotsky believed that learning is achieved through social experience and then is internalized in the development process. One of them is the More Knowledgeable Other, i.e. parent, teacher or a caregiver, who facilitates learning by giving advice and motivation. The significance of language lies especially in the fact that language assists children to communicate, think and control their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t>
            </a:r>
          </a:p>
          <a:p>
            <a:r>
              <a:rPr lang="en-US" dirty="0"/>
              <a:t>	</a:t>
            </a:r>
          </a:p>
        </p:txBody>
      </p:sp>
      <p:sp>
        <p:nvSpPr>
          <p:cNvPr id="4" name="Slide Number Placeholder 3"/>
          <p:cNvSpPr>
            <a:spLocks noGrp="1"/>
          </p:cNvSpPr>
          <p:nvPr>
            <p:ph type="sldNum" sz="quarter" idx="10"/>
          </p:nvPr>
        </p:nvSpPr>
        <p:spPr/>
        <p:txBody>
          <a:bodyPr/>
          <a:lstStyle/>
          <a:p>
            <a:fld id="{F7228B40-D061-4A3A-8F34-0538DF4A9D97}" type="slidenum">
              <a:rPr lang="en-US" smtClean="0"/>
              <a:t>3</a:t>
            </a:fld>
            <a:endParaRPr lang="en-US"/>
          </a:p>
        </p:txBody>
      </p:sp>
    </p:spTree>
    <p:extLst>
      <p:ext uri="{BB962C8B-B14F-4D97-AF65-F5344CB8AC3E}">
        <p14:creationId xmlns:p14="http://schemas.microsoft.com/office/powerpoint/2010/main" val="681543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essential concepts, in general, of Vygotsky is known as the Zone of Proximal Development or ZPD. It is defined as the gap between what a child can perform on his own and what he or she can perform with the assistance of a more learned individual. In the case of Isaac, he is able to express simple needs and simple play independently, however, he has problems with group work and social interaction. Through the assistance of teachers, parents, or other professionals, he will be able to acquire these skills. </a:t>
            </a:r>
          </a:p>
          <a:p>
            <a:endParaRPr lang="en-US" dirty="0"/>
          </a:p>
        </p:txBody>
      </p:sp>
      <p:sp>
        <p:nvSpPr>
          <p:cNvPr id="4" name="Slide Number Placeholder 3"/>
          <p:cNvSpPr>
            <a:spLocks noGrp="1"/>
          </p:cNvSpPr>
          <p:nvPr>
            <p:ph type="sldNum" sz="quarter" idx="10"/>
          </p:nvPr>
        </p:nvSpPr>
        <p:spPr/>
        <p:txBody>
          <a:bodyPr/>
          <a:lstStyle/>
          <a:p>
            <a:fld id="{F7228B40-D061-4A3A-8F34-0538DF4A9D97}" type="slidenum">
              <a:rPr lang="en-US" smtClean="0"/>
              <a:t>4</a:t>
            </a:fld>
            <a:endParaRPr lang="en-US"/>
          </a:p>
        </p:txBody>
      </p:sp>
    </p:spTree>
    <p:extLst>
      <p:ext uri="{BB962C8B-B14F-4D97-AF65-F5344CB8AC3E}">
        <p14:creationId xmlns:p14="http://schemas.microsoft.com/office/powerpoint/2010/main" val="2673687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act of giving temporary assistance to children to enable them acquire new skills is referred to as scaffolding in the Zone of Proximal Development. Wood, Bruner and Ross explain that support may be of various kinds, such as making a child interested, simplifying activities, staying focused, modeling skills, and avoiding frustration. This idea applies to Isaac especially as he has a problem with socializing and self-confidence. To illustrate this, a teacher might demonstrate how to become a part of a group activity, how one can encourage others when participating in a group, and how the teacher might step in less and less as Isaac feels more at ease.</a:t>
            </a:r>
          </a:p>
          <a:p>
            <a:endParaRPr lang="en-US" dirty="0"/>
          </a:p>
        </p:txBody>
      </p:sp>
      <p:sp>
        <p:nvSpPr>
          <p:cNvPr id="4" name="Slide Number Placeholder 3"/>
          <p:cNvSpPr>
            <a:spLocks noGrp="1"/>
          </p:cNvSpPr>
          <p:nvPr>
            <p:ph type="sldNum" sz="quarter" idx="10"/>
          </p:nvPr>
        </p:nvSpPr>
        <p:spPr/>
        <p:txBody>
          <a:bodyPr/>
          <a:lstStyle/>
          <a:p>
            <a:fld id="{F7228B40-D061-4A3A-8F34-0538DF4A9D97}" type="slidenum">
              <a:rPr lang="en-US" smtClean="0"/>
              <a:t>5</a:t>
            </a:fld>
            <a:endParaRPr lang="en-US"/>
          </a:p>
        </p:txBody>
      </p:sp>
    </p:spTree>
    <p:extLst>
      <p:ext uri="{BB962C8B-B14F-4D97-AF65-F5344CB8AC3E}">
        <p14:creationId xmlns:p14="http://schemas.microsoft.com/office/powerpoint/2010/main" val="1754447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presents the theory of Vygotsky to the situation of Isaac. His mother could have a post-natal depression and this deprivation of communication, emotional support and guided learning. The inconsistent childcare patterns could have curtailed the consistent relationships that are necessary in the process of social and cognitive development. Language is acquired in a social setting and thus language delay may be caused by the diminished possibilities of meaningful communication which Isaac is having, according to Vygotsky. </a:t>
            </a:r>
          </a:p>
          <a:p>
            <a:endParaRPr lang="en-US" dirty="0"/>
          </a:p>
        </p:txBody>
      </p:sp>
      <p:sp>
        <p:nvSpPr>
          <p:cNvPr id="4" name="Slide Number Placeholder 3"/>
          <p:cNvSpPr>
            <a:spLocks noGrp="1"/>
          </p:cNvSpPr>
          <p:nvPr>
            <p:ph type="sldNum" sz="quarter" idx="10"/>
          </p:nvPr>
        </p:nvSpPr>
        <p:spPr/>
        <p:txBody>
          <a:bodyPr/>
          <a:lstStyle/>
          <a:p>
            <a:fld id="{F7228B40-D061-4A3A-8F34-0538DF4A9D97}" type="slidenum">
              <a:rPr lang="en-US" smtClean="0"/>
              <a:t>6</a:t>
            </a:fld>
            <a:endParaRPr lang="en-US"/>
          </a:p>
        </p:txBody>
      </p:sp>
    </p:spTree>
    <p:extLst>
      <p:ext uri="{BB962C8B-B14F-4D97-AF65-F5344CB8AC3E}">
        <p14:creationId xmlns:p14="http://schemas.microsoft.com/office/powerpoint/2010/main" val="168009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looks at how nature and nurture have affected the development of Isaac. Nature means biological factors (temperament, maturation of the brain and individual developmental variation) that can influence his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style and also respond to emotions. Nurture entails external factors, such as parenting, socialization, child-rearing, and family change-overs. Both of these aspects are likely to play a role in the current problems of Isaac. But Vygotsky emphasized more on nurture since he believed children were formed largely through their social life and through the learning experiences that were guided. </a:t>
            </a:r>
          </a:p>
          <a:p>
            <a:endParaRPr lang="en-US" dirty="0"/>
          </a:p>
        </p:txBody>
      </p:sp>
      <p:sp>
        <p:nvSpPr>
          <p:cNvPr id="4" name="Slide Number Placeholder 3"/>
          <p:cNvSpPr>
            <a:spLocks noGrp="1"/>
          </p:cNvSpPr>
          <p:nvPr>
            <p:ph type="sldNum" sz="quarter" idx="10"/>
          </p:nvPr>
        </p:nvSpPr>
        <p:spPr/>
        <p:txBody>
          <a:bodyPr/>
          <a:lstStyle/>
          <a:p>
            <a:fld id="{F7228B40-D061-4A3A-8F34-0538DF4A9D97}" type="slidenum">
              <a:rPr lang="en-US" smtClean="0"/>
              <a:t>7</a:t>
            </a:fld>
            <a:endParaRPr lang="en-US"/>
          </a:p>
        </p:txBody>
      </p:sp>
    </p:spTree>
    <p:extLst>
      <p:ext uri="{BB962C8B-B14F-4D97-AF65-F5344CB8AC3E}">
        <p14:creationId xmlns:p14="http://schemas.microsoft.com/office/powerpoint/2010/main" val="591351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idea of this support plan is the belief of the Vygotsky that children learn in the process of social interaction and being guided by more learned others. In a bid to tackle the language delay Isaac has, a language-enriched environment and oversight of a speech and language therapist are suggested. Social withdrawal can be alleviated through structured peer-play activities, and consistent key worker can assist separation anxiety. The use of scaffolds will also develop the confidence and independence in Isaac. Family support services should also be provided as his mother experiences post-natal depression</a:t>
            </a:r>
          </a:p>
          <a:p>
            <a:endParaRPr lang="en-US" dirty="0"/>
          </a:p>
        </p:txBody>
      </p:sp>
      <p:sp>
        <p:nvSpPr>
          <p:cNvPr id="4" name="Slide Number Placeholder 3"/>
          <p:cNvSpPr>
            <a:spLocks noGrp="1"/>
          </p:cNvSpPr>
          <p:nvPr>
            <p:ph type="sldNum" sz="quarter" idx="10"/>
          </p:nvPr>
        </p:nvSpPr>
        <p:spPr/>
        <p:txBody>
          <a:bodyPr/>
          <a:lstStyle/>
          <a:p>
            <a:fld id="{F7228B40-D061-4A3A-8F34-0538DF4A9D97}" type="slidenum">
              <a:rPr lang="en-US" smtClean="0"/>
              <a:t>8</a:t>
            </a:fld>
            <a:endParaRPr lang="en-US"/>
          </a:p>
        </p:txBody>
      </p:sp>
    </p:spTree>
    <p:extLst>
      <p:ext uri="{BB962C8B-B14F-4D97-AF65-F5344CB8AC3E}">
        <p14:creationId xmlns:p14="http://schemas.microsoft.com/office/powerpoint/2010/main" val="3243999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is a critical analysis of the Sociocultural Theory by Vygotsky. Among its key virtues is that it emphasizes the relevance of social interaction, language and guided learning in child development. It is also very applicable to early years practice since it offers practical interventions, including scaffolding and collaborative learning, which can be useful to support children such as Isaac. However, there are limitations on the theory as well. The Zone of Proximal Development is not easily measurable and the theory might not account adequately biological factors like genes and temperament. It can also fail to recognize that there are individual differences, because there are students who learn by exploring and playing without a constant guidance of an adult.</a:t>
            </a:r>
          </a:p>
          <a:p>
            <a:endParaRPr lang="en-US" dirty="0"/>
          </a:p>
        </p:txBody>
      </p:sp>
      <p:sp>
        <p:nvSpPr>
          <p:cNvPr id="4" name="Slide Number Placeholder 3"/>
          <p:cNvSpPr>
            <a:spLocks noGrp="1"/>
          </p:cNvSpPr>
          <p:nvPr>
            <p:ph type="sldNum" sz="quarter" idx="10"/>
          </p:nvPr>
        </p:nvSpPr>
        <p:spPr/>
        <p:txBody>
          <a:bodyPr/>
          <a:lstStyle/>
          <a:p>
            <a:fld id="{F7228B40-D061-4A3A-8F34-0538DF4A9D97}" type="slidenum">
              <a:rPr lang="en-US" smtClean="0"/>
              <a:t>9</a:t>
            </a:fld>
            <a:endParaRPr lang="en-US"/>
          </a:p>
        </p:txBody>
      </p:sp>
    </p:spTree>
    <p:extLst>
      <p:ext uri="{BB962C8B-B14F-4D97-AF65-F5344CB8AC3E}">
        <p14:creationId xmlns:p14="http://schemas.microsoft.com/office/powerpoint/2010/main" val="1360118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sum up, Isaac has been influenced by a variety of social and environmental factors such as inconsistent childcare, a lack of social interaction, and post-natal depression of his mother. The Sociocultural Theory developed by Vygotsky can be used to understand the ways in which these experiences could have influenced his linguistic skills, emotional health, and social growth. The theory lays emphasis on supportive relationships, directed learning and significant social interaction in fostering development. </a:t>
            </a:r>
            <a:r>
              <a:rPr lang="en-US" sz="1200" kern="1200">
                <a:solidFill>
                  <a:schemeClr val="tx1"/>
                </a:solidFill>
                <a:effectLst/>
                <a:latin typeface="+mn-lt"/>
                <a:ea typeface="+mn-ea"/>
                <a:cs typeface="+mn-cs"/>
              </a:rPr>
              <a:t>Scaffolding, structured play, and language rich interventions can be used to support Isaac in developing confidence and skills. </a:t>
            </a:r>
          </a:p>
          <a:p>
            <a:endParaRPr lang="en-US"/>
          </a:p>
        </p:txBody>
      </p:sp>
      <p:sp>
        <p:nvSpPr>
          <p:cNvPr id="4" name="Slide Number Placeholder 3"/>
          <p:cNvSpPr>
            <a:spLocks noGrp="1"/>
          </p:cNvSpPr>
          <p:nvPr>
            <p:ph type="sldNum" sz="quarter" idx="10"/>
          </p:nvPr>
        </p:nvSpPr>
        <p:spPr/>
        <p:txBody>
          <a:bodyPr/>
          <a:lstStyle/>
          <a:p>
            <a:fld id="{F7228B40-D061-4A3A-8F34-0538DF4A9D97}" type="slidenum">
              <a:rPr lang="en-US" smtClean="0"/>
              <a:t>10</a:t>
            </a:fld>
            <a:endParaRPr lang="en-US"/>
          </a:p>
        </p:txBody>
      </p:sp>
    </p:spTree>
    <p:extLst>
      <p:ext uri="{BB962C8B-B14F-4D97-AF65-F5344CB8AC3E}">
        <p14:creationId xmlns:p14="http://schemas.microsoft.com/office/powerpoint/2010/main" val="4049730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700B27-DE4C-4B9E-BB11-B9027034A00F}" type="datetimeFigureOut">
              <a:rPr lang="en-US" smtClean="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73922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C51FCE-E4BB-4680-8E50-3C0E348D2609}" type="datetimeFigureOut">
              <a:rPr lang="en-US" smtClean="0"/>
              <a:t>7/12/26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1084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AA073D-A903-47F8-8D16-77642FB0DF1F}" type="datetimeFigureOut">
              <a:rPr lang="en-US" smtClean="0"/>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42442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91FA40-626B-4CA1-85D0-7A9016E395BA}" type="datetimeFigureOut">
              <a:rPr lang="en-US" smtClean="0"/>
              <a:t>7/12/26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2119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7E0D914D-B099-4142-A885-11F276715148}" type="datetimeFigureOut">
              <a:rPr lang="en-US" smtClean="0"/>
              <a:t>7/12/26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39062011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smtClean="0"/>
              <a:t>7/12/26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66948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smtClean="0"/>
              <a:t>7/12/26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4897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8E665CEB-0076-4E37-B880-BCEA9784DE0A}" type="datetimeFigureOut">
              <a:rPr lang="en-US" smtClean="0"/>
              <a:t>7/12/26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15092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6149E5E-3896-4118-99A7-7B85668F1C5E}" type="datetimeFigureOut">
              <a:rPr lang="en-US" smtClean="0"/>
              <a:t>7/12/26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094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smtClean="0"/>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96482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smtClean="0"/>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9256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E0D914D-B099-4142-A885-11F276715148}" type="datetimeFigureOut">
              <a:rPr lang="en-US" smtClean="0"/>
              <a:t>7/12/26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335376"/>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3.xml"/><Relationship Id="rId16" Type="http://schemas.openxmlformats.org/officeDocument/2006/relationships/diagramColors" Target="../diagrams/colors5.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diagramDrawing" Target="../diagrams/drawing11.xml"/><Relationship Id="rId3" Type="http://schemas.openxmlformats.org/officeDocument/2006/relationships/diagramData" Target="../diagrams/data10.xml"/><Relationship Id="rId7" Type="http://schemas.microsoft.com/office/2007/relationships/diagramDrawing" Target="../diagrams/drawing10.xml"/><Relationship Id="rId12" Type="http://schemas.openxmlformats.org/officeDocument/2006/relationships/diagramColors" Target="../diagrams/colors1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11" Type="http://schemas.openxmlformats.org/officeDocument/2006/relationships/diagramQuickStyle" Target="../diagrams/quickStyle11.xml"/><Relationship Id="rId5" Type="http://schemas.openxmlformats.org/officeDocument/2006/relationships/diagramQuickStyle" Target="../diagrams/quickStyle10.xml"/><Relationship Id="rId10" Type="http://schemas.openxmlformats.org/officeDocument/2006/relationships/diagramLayout" Target="../diagrams/layout11.xml"/><Relationship Id="rId4" Type="http://schemas.openxmlformats.org/officeDocument/2006/relationships/diagramLayout" Target="../diagrams/layout10.xml"/><Relationship Id="rId9" Type="http://schemas.openxmlformats.org/officeDocument/2006/relationships/diagramData" Target="../diagrams/data1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1.xml.rels><?xml version="1.0" encoding="UTF-8" standalone="yes"?>
<Relationships xmlns="http://schemas.openxmlformats.org/package/2006/relationships"><Relationship Id="rId8" Type="http://schemas.openxmlformats.org/officeDocument/2006/relationships/hyperlink" Target="https://www.researchgate.net/profile/Latifa-Rahman" TargetMode="External"/><Relationship Id="rId13" Type="http://schemas.openxmlformats.org/officeDocument/2006/relationships/hyperlink" Target="https://www.sciencedirect.com/science/article/pii/S0885200616300151" TargetMode="External"/><Relationship Id="rId3" Type="http://schemas.openxmlformats.org/officeDocument/2006/relationships/hyperlink" Target="https://www.tandfonline.com/doi/abs/10.1080/00131857.2017.1421941" TargetMode="External"/><Relationship Id="rId7" Type="http://schemas.openxmlformats.org/officeDocument/2006/relationships/hyperlink" Target="https://www.mdpi.com/2076-3425/14/2/166" TargetMode="External"/><Relationship Id="rId12" Type="http://schemas.openxmlformats.org/officeDocument/2006/relationships/hyperlink" Target="https://www.academia.edu/download/106951512/jtsb.1226020231026-1-pojzqx.pdf" TargetMode="External"/><Relationship Id="rId2" Type="http://schemas.openxmlformats.org/officeDocument/2006/relationships/hyperlink" Target="https://www.researchgate.net/profile/Fatima-Belkhir/publication/391981553_Vol_24_No_1_January_2025/links/682f4af56b5a287c304391b3/Vol-24-No-1-January-2025.pdf#page=366" TargetMode="External"/><Relationship Id="rId1" Type="http://schemas.openxmlformats.org/officeDocument/2006/relationships/slideLayout" Target="../slideLayouts/slideLayout2.xml"/><Relationship Id="rId6" Type="http://schemas.openxmlformats.org/officeDocument/2006/relationships/hyperlink" Target="https://www.cureus.com/articles/112074-early-childhood-development-and-social-determinants.pdf" TargetMode="External"/><Relationship Id="rId11" Type="http://schemas.openxmlformats.org/officeDocument/2006/relationships/hyperlink" Target="https://ijose.unn.edu.ng/wp-content/uploads/sites/224/2025/04/IJOSE-2025-032-Uzodima.pdf" TargetMode="External"/><Relationship Id="rId5" Type="http://schemas.openxmlformats.org/officeDocument/2006/relationships/hyperlink" Target="https://api.taylorfrancis.com/content/books/mono/download?identifierName=doi&amp;identifierValue=10.4324/9781003284079&amp;type=googlepdf" TargetMode="External"/><Relationship Id="rId10" Type="http://schemas.openxmlformats.org/officeDocument/2006/relationships/hyperlink" Target="https://www.taylorfrancis.com/chapters/edit/10.4324/9781315808277-4/peer-influences-cognitive-development-piagetian-vygotskian-perspectives-jonathan-tudge-barbara-rogoff" TargetMode="External"/><Relationship Id="rId4" Type="http://schemas.openxmlformats.org/officeDocument/2006/relationships/hyperlink" Target="https://files.eric.ed.gov/fulltext/EJ1426680.pdf" TargetMode="External"/><Relationship Id="rId9" Type="http://schemas.openxmlformats.org/officeDocument/2006/relationships/hyperlink" Target="https://science-education-research.com/downloads/publications/2025/Taber-2025-Mediated-learning-leading-development-2nd-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2514" y="227874"/>
            <a:ext cx="11181806" cy="2521132"/>
          </a:xfrm>
        </p:spPr>
        <p:txBody>
          <a:bodyPr>
            <a:normAutofit/>
          </a:bodyPr>
          <a:lstStyle/>
          <a:p>
            <a:r>
              <a:rPr lang="en-US" sz="2400" dirty="0"/>
              <a:t>Applying Vygotsky's Sociocultural Theory to Support Isaac's Development in an Early Years Setting</a:t>
            </a:r>
          </a:p>
        </p:txBody>
      </p:sp>
      <p:sp>
        <p:nvSpPr>
          <p:cNvPr id="3" name="Subtitle 2"/>
          <p:cNvSpPr>
            <a:spLocks noGrp="1"/>
          </p:cNvSpPr>
          <p:nvPr>
            <p:ph type="subTitle" idx="1"/>
          </p:nvPr>
        </p:nvSpPr>
        <p:spPr>
          <a:xfrm>
            <a:off x="2712611" y="5253880"/>
            <a:ext cx="6801612" cy="1431399"/>
          </a:xfrm>
        </p:spPr>
        <p:style>
          <a:lnRef idx="2">
            <a:schemeClr val="dk1"/>
          </a:lnRef>
          <a:fillRef idx="1">
            <a:schemeClr val="lt1"/>
          </a:fillRef>
          <a:effectRef idx="0">
            <a:schemeClr val="dk1"/>
          </a:effectRef>
          <a:fontRef idx="minor">
            <a:schemeClr val="dk1"/>
          </a:fontRef>
        </p:style>
        <p:txBody>
          <a:bodyPr>
            <a:noAutofit/>
          </a:bodyPr>
          <a:lstStyle/>
          <a:p>
            <a:endParaRPr lang="en-US" sz="1400" dirty="0"/>
          </a:p>
          <a:p>
            <a:r>
              <a:rPr lang="en-US" sz="1400" dirty="0"/>
              <a:t>LCHS4010 Psychology in Health and Social Care</a:t>
            </a:r>
          </a:p>
          <a:p>
            <a:r>
              <a:rPr lang="en-GB" sz="1400" dirty="0"/>
              <a:t>Student Name: Esther bin </a:t>
            </a:r>
            <a:r>
              <a:rPr lang="en-GB" sz="1400" dirty="0" err="1"/>
              <a:t>Turay</a:t>
            </a:r>
            <a:r>
              <a:rPr lang="en-GB" sz="1400" dirty="0"/>
              <a:t>  </a:t>
            </a:r>
            <a:endParaRPr lang="en-US" sz="1400" dirty="0"/>
          </a:p>
          <a:p>
            <a:r>
              <a:rPr lang="en-GB" sz="1400" dirty="0"/>
              <a:t>Student ID: 2510499</a:t>
            </a:r>
            <a:endParaRPr lang="en-US" sz="1400" dirty="0"/>
          </a:p>
        </p:txBody>
      </p:sp>
      <p:pic>
        <p:nvPicPr>
          <p:cNvPr id="4" name="Picture 3"/>
          <p:cNvPicPr>
            <a:picLocks noChangeAspect="1"/>
          </p:cNvPicPr>
          <p:nvPr/>
        </p:nvPicPr>
        <p:blipFill>
          <a:blip r:embed="rId3"/>
          <a:stretch>
            <a:fillRect/>
          </a:stretch>
        </p:blipFill>
        <p:spPr>
          <a:xfrm>
            <a:off x="4445640" y="3060131"/>
            <a:ext cx="3572943" cy="1872353"/>
          </a:xfrm>
          <a:prstGeom prst="rect">
            <a:avLst/>
          </a:prstGeom>
        </p:spPr>
      </p:pic>
    </p:spTree>
    <p:extLst>
      <p:ext uri="{BB962C8B-B14F-4D97-AF65-F5344CB8AC3E}">
        <p14:creationId xmlns:p14="http://schemas.microsoft.com/office/powerpoint/2010/main" val="2318509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193983"/>
            <a:ext cx="7729728" cy="811857"/>
          </a:xfrm>
        </p:spPr>
        <p:txBody>
          <a:bodyPr>
            <a:normAutofit/>
          </a:bodyPr>
          <a:lstStyle/>
          <a:p>
            <a:r>
              <a:rPr lang="en-US" dirty="0"/>
              <a:t>Introduction to Isaac’s Case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35409786"/>
              </p:ext>
            </p:extLst>
          </p:nvPr>
        </p:nvGraphicFramePr>
        <p:xfrm>
          <a:off x="284770" y="1110343"/>
          <a:ext cx="4313356"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3051553635"/>
              </p:ext>
            </p:extLst>
          </p:nvPr>
        </p:nvGraphicFramePr>
        <p:xfrm>
          <a:off x="8373290" y="1195680"/>
          <a:ext cx="3553533" cy="541164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7" name="Picture 6"/>
          <p:cNvPicPr>
            <a:picLocks noChangeAspect="1"/>
          </p:cNvPicPr>
          <p:nvPr/>
        </p:nvPicPr>
        <p:blipFill>
          <a:blip r:embed="rId13"/>
          <a:stretch>
            <a:fillRect/>
          </a:stretch>
        </p:blipFill>
        <p:spPr>
          <a:xfrm>
            <a:off x="4887685" y="1572565"/>
            <a:ext cx="3196046" cy="2132266"/>
          </a:xfrm>
          <a:prstGeom prst="rect">
            <a:avLst/>
          </a:prstGeom>
        </p:spPr>
      </p:pic>
      <p:pic>
        <p:nvPicPr>
          <p:cNvPr id="8" name="Picture 7"/>
          <p:cNvPicPr>
            <a:picLocks noChangeAspect="1"/>
          </p:cNvPicPr>
          <p:nvPr/>
        </p:nvPicPr>
        <p:blipFill>
          <a:blip r:embed="rId14"/>
          <a:stretch>
            <a:fillRect/>
          </a:stretch>
        </p:blipFill>
        <p:spPr>
          <a:xfrm>
            <a:off x="4887685" y="4271556"/>
            <a:ext cx="3193569" cy="2325187"/>
          </a:xfrm>
          <a:prstGeom prst="rect">
            <a:avLst/>
          </a:prstGeom>
        </p:spPr>
      </p:pic>
    </p:spTree>
    <p:extLst>
      <p:ext uri="{BB962C8B-B14F-4D97-AF65-F5344CB8AC3E}">
        <p14:creationId xmlns:p14="http://schemas.microsoft.com/office/powerpoint/2010/main" val="3336471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72361"/>
            <a:ext cx="7729728" cy="668165"/>
          </a:xfrm>
        </p:spPr>
        <p:txBody>
          <a:bodyPr>
            <a:noAutofit/>
          </a:bodyPr>
          <a:lstStyle/>
          <a:p>
            <a:r>
              <a:rPr lang="en-US" dirty="0"/>
              <a:t>Vygotsky's Sociocultural Theory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32341056"/>
              </p:ext>
            </p:extLst>
          </p:nvPr>
        </p:nvGraphicFramePr>
        <p:xfrm>
          <a:off x="559223" y="1214193"/>
          <a:ext cx="9412224" cy="3501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4079317125"/>
              </p:ext>
            </p:extLst>
          </p:nvPr>
        </p:nvGraphicFramePr>
        <p:xfrm>
          <a:off x="10202092" y="272361"/>
          <a:ext cx="1866247" cy="633744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7"/>
          <p:cNvGraphicFramePr/>
          <p:nvPr>
            <p:extLst>
              <p:ext uri="{D42A27DB-BD31-4B8C-83A1-F6EECF244321}">
                <p14:modId xmlns:p14="http://schemas.microsoft.com/office/powerpoint/2010/main" val="111395843"/>
              </p:ext>
            </p:extLst>
          </p:nvPr>
        </p:nvGraphicFramePr>
        <p:xfrm>
          <a:off x="548640" y="4894669"/>
          <a:ext cx="8605375" cy="175432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047941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383" y="128669"/>
            <a:ext cx="8569234" cy="720417"/>
          </a:xfrm>
        </p:spPr>
        <p:txBody>
          <a:bodyPr>
            <a:noAutofit/>
          </a:bodyPr>
          <a:lstStyle/>
          <a:p>
            <a:r>
              <a:rPr lang="en-US" dirty="0"/>
              <a:t>Zone of Proximal Development (ZPD)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4709472"/>
              </p:ext>
            </p:extLst>
          </p:nvPr>
        </p:nvGraphicFramePr>
        <p:xfrm>
          <a:off x="1" y="1110343"/>
          <a:ext cx="8116710" cy="5358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3830925859"/>
              </p:ext>
            </p:extLst>
          </p:nvPr>
        </p:nvGraphicFramePr>
        <p:xfrm>
          <a:off x="8410222" y="1110344"/>
          <a:ext cx="3581481" cy="501952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982239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9696" y="285423"/>
            <a:ext cx="7729728" cy="628977"/>
          </a:xfrm>
        </p:spPr>
        <p:txBody>
          <a:bodyPr>
            <a:noAutofit/>
          </a:bodyPr>
          <a:lstStyle/>
          <a:p>
            <a:r>
              <a:rPr lang="en-US" dirty="0"/>
              <a:t>Scaffolding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23811868"/>
              </p:ext>
            </p:extLst>
          </p:nvPr>
        </p:nvGraphicFramePr>
        <p:xfrm>
          <a:off x="365760" y="1110344"/>
          <a:ext cx="7236823" cy="5564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935150" y="2302737"/>
            <a:ext cx="3868547" cy="2952300"/>
          </a:xfrm>
          <a:prstGeom prst="rect">
            <a:avLst/>
          </a:prstGeom>
        </p:spPr>
      </p:pic>
    </p:spTree>
    <p:extLst>
      <p:ext uri="{BB962C8B-B14F-4D97-AF65-F5344CB8AC3E}">
        <p14:creationId xmlns:p14="http://schemas.microsoft.com/office/powerpoint/2010/main" val="2336591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311549"/>
            <a:ext cx="7729728" cy="707354"/>
          </a:xfrm>
        </p:spPr>
        <p:txBody>
          <a:bodyPr>
            <a:noAutofit/>
          </a:bodyPr>
          <a:lstStyle/>
          <a:p>
            <a:r>
              <a:rPr lang="en-US" dirty="0"/>
              <a:t>Applying Theory to Isaac’s case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00032042"/>
              </p:ext>
            </p:extLst>
          </p:nvPr>
        </p:nvGraphicFramePr>
        <p:xfrm>
          <a:off x="-1804670" y="1244781"/>
          <a:ext cx="10972800" cy="55909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9201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5" y="337675"/>
            <a:ext cx="7729728" cy="602851"/>
          </a:xfrm>
        </p:spPr>
        <p:txBody>
          <a:bodyPr>
            <a:normAutofit fontScale="90000"/>
          </a:bodyPr>
          <a:lstStyle/>
          <a:p>
            <a:r>
              <a:rPr lang="en-US" dirty="0"/>
              <a:t>Nature and Nurture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01913086"/>
              </p:ext>
            </p:extLst>
          </p:nvPr>
        </p:nvGraphicFramePr>
        <p:xfrm>
          <a:off x="478971" y="1128728"/>
          <a:ext cx="11234057" cy="3101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642166" y="4486647"/>
            <a:ext cx="4070862" cy="2289860"/>
          </a:xfrm>
          <a:prstGeom prst="rect">
            <a:avLst/>
          </a:prstGeom>
        </p:spPr>
      </p:pic>
      <p:graphicFrame>
        <p:nvGraphicFramePr>
          <p:cNvPr id="8" name="Diagram 7"/>
          <p:cNvGraphicFramePr/>
          <p:nvPr>
            <p:extLst>
              <p:ext uri="{D42A27DB-BD31-4B8C-83A1-F6EECF244321}">
                <p14:modId xmlns:p14="http://schemas.microsoft.com/office/powerpoint/2010/main" val="4234279410"/>
              </p:ext>
            </p:extLst>
          </p:nvPr>
        </p:nvGraphicFramePr>
        <p:xfrm>
          <a:off x="233151" y="4486647"/>
          <a:ext cx="7238803" cy="228986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660801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46235"/>
            <a:ext cx="7729728" cy="602851"/>
          </a:xfrm>
        </p:spPr>
        <p:txBody>
          <a:bodyPr>
            <a:normAutofit fontScale="90000"/>
          </a:bodyPr>
          <a:lstStyle/>
          <a:p>
            <a:r>
              <a:rPr lang="en-US" dirty="0"/>
              <a:t>Support Plan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22504509"/>
              </p:ext>
            </p:extLst>
          </p:nvPr>
        </p:nvGraphicFramePr>
        <p:xfrm>
          <a:off x="6361611" y="952728"/>
          <a:ext cx="5680314" cy="5726996"/>
        </p:xfrm>
        <a:graphic>
          <a:graphicData uri="http://schemas.openxmlformats.org/drawingml/2006/table">
            <a:tbl>
              <a:tblPr firstRow="1" firstCol="1" bandRow="1">
                <a:tableStyleId>{1FECB4D8-DB02-4DC6-A0A2-4F2EBAE1DC90}</a:tableStyleId>
              </a:tblPr>
              <a:tblGrid>
                <a:gridCol w="1893438">
                  <a:extLst>
                    <a:ext uri="{9D8B030D-6E8A-4147-A177-3AD203B41FA5}">
                      <a16:colId xmlns:a16="http://schemas.microsoft.com/office/drawing/2014/main" val="3430077071"/>
                    </a:ext>
                  </a:extLst>
                </a:gridCol>
                <a:gridCol w="1893438">
                  <a:extLst>
                    <a:ext uri="{9D8B030D-6E8A-4147-A177-3AD203B41FA5}">
                      <a16:colId xmlns:a16="http://schemas.microsoft.com/office/drawing/2014/main" val="101204807"/>
                    </a:ext>
                  </a:extLst>
                </a:gridCol>
                <a:gridCol w="1893438">
                  <a:extLst>
                    <a:ext uri="{9D8B030D-6E8A-4147-A177-3AD203B41FA5}">
                      <a16:colId xmlns:a16="http://schemas.microsoft.com/office/drawing/2014/main" val="3639832151"/>
                    </a:ext>
                  </a:extLst>
                </a:gridCol>
              </a:tblGrid>
              <a:tr h="522596">
                <a:tc>
                  <a:txBody>
                    <a:bodyPr/>
                    <a:lstStyle/>
                    <a:p>
                      <a:pPr marL="0" marR="0" algn="just">
                        <a:lnSpc>
                          <a:spcPct val="150000"/>
                        </a:lnSpc>
                        <a:spcBef>
                          <a:spcPts val="0"/>
                        </a:spcBef>
                        <a:spcAft>
                          <a:spcPts val="0"/>
                        </a:spcAft>
                      </a:pPr>
                      <a:r>
                        <a:rPr lang="en-US" sz="1000">
                          <a:effectLst/>
                        </a:rPr>
                        <a:t>Identified Issue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Theory-Based Intervention (Vygotsky)</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Expected Outcome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extLst>
                  <a:ext uri="{0D108BD9-81ED-4DB2-BD59-A6C34878D82A}">
                    <a16:rowId xmlns:a16="http://schemas.microsoft.com/office/drawing/2014/main" val="1705623830"/>
                  </a:ext>
                </a:extLst>
              </a:tr>
              <a:tr h="1045193">
                <a:tc>
                  <a:txBody>
                    <a:bodyPr/>
                    <a:lstStyle/>
                    <a:p>
                      <a:pPr marL="0" marR="0" algn="just">
                        <a:lnSpc>
                          <a:spcPct val="150000"/>
                        </a:lnSpc>
                        <a:spcBef>
                          <a:spcPts val="0"/>
                        </a:spcBef>
                        <a:spcAft>
                          <a:spcPts val="0"/>
                        </a:spcAft>
                      </a:pPr>
                      <a:r>
                        <a:rPr lang="en-US" sz="1000" dirty="0">
                          <a:effectLst/>
                        </a:rPr>
                        <a:t>Language Delay</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dirty="0">
                          <a:effectLst/>
                        </a:rPr>
                        <a:t>Create a language-rich environment through storytelling, conversations, singing, and guided communication activities.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Improved vocabulary, communication, and language development.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extLst>
                  <a:ext uri="{0D108BD9-81ED-4DB2-BD59-A6C34878D82A}">
                    <a16:rowId xmlns:a16="http://schemas.microsoft.com/office/drawing/2014/main" val="2447824073"/>
                  </a:ext>
                </a:extLst>
              </a:tr>
              <a:tr h="522596">
                <a:tc>
                  <a:txBody>
                    <a:bodyPr/>
                    <a:lstStyle/>
                    <a:p>
                      <a:pPr marL="0" marR="0" algn="just">
                        <a:lnSpc>
                          <a:spcPct val="150000"/>
                        </a:lnSpc>
                        <a:spcBef>
                          <a:spcPts val="0"/>
                        </a:spcBef>
                        <a:spcAft>
                          <a:spcPts val="0"/>
                        </a:spcAft>
                      </a:pPr>
                      <a:r>
                        <a:rPr lang="en-US" sz="1000">
                          <a:effectLst/>
                        </a:rPr>
                        <a:t>Social Withdrawal</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dirty="0">
                          <a:effectLst/>
                        </a:rPr>
                        <a:t>Use structured peer-play activities with adult guidance and encouragement.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Increased social interaction and peer relationships.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extLst>
                  <a:ext uri="{0D108BD9-81ED-4DB2-BD59-A6C34878D82A}">
                    <a16:rowId xmlns:a16="http://schemas.microsoft.com/office/drawing/2014/main" val="1962117293"/>
                  </a:ext>
                </a:extLst>
              </a:tr>
              <a:tr h="783894">
                <a:tc>
                  <a:txBody>
                    <a:bodyPr/>
                    <a:lstStyle/>
                    <a:p>
                      <a:pPr marL="0" marR="0" algn="just">
                        <a:lnSpc>
                          <a:spcPct val="150000"/>
                        </a:lnSpc>
                        <a:spcBef>
                          <a:spcPts val="0"/>
                        </a:spcBef>
                        <a:spcAft>
                          <a:spcPts val="0"/>
                        </a:spcAft>
                      </a:pPr>
                      <a:r>
                        <a:rPr lang="en-US" sz="1000" dirty="0">
                          <a:effectLst/>
                        </a:rPr>
                        <a:t>Separation Anxiety</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dirty="0">
                          <a:effectLst/>
                        </a:rPr>
                        <a:t>Introduce a consistent key worker system to provide emotional security and gradual separation support.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dirty="0">
                          <a:effectLst/>
                        </a:rPr>
                        <a:t>Greater confidence and reduced distress during transitions.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extLst>
                  <a:ext uri="{0D108BD9-81ED-4DB2-BD59-A6C34878D82A}">
                    <a16:rowId xmlns:a16="http://schemas.microsoft.com/office/drawing/2014/main" val="179715073"/>
                  </a:ext>
                </a:extLst>
              </a:tr>
              <a:tr h="783894">
                <a:tc>
                  <a:txBody>
                    <a:bodyPr/>
                    <a:lstStyle/>
                    <a:p>
                      <a:pPr marL="0" marR="0" algn="just">
                        <a:lnSpc>
                          <a:spcPct val="150000"/>
                        </a:lnSpc>
                        <a:spcBef>
                          <a:spcPts val="0"/>
                        </a:spcBef>
                        <a:spcAft>
                          <a:spcPts val="0"/>
                        </a:spcAft>
                      </a:pPr>
                      <a:r>
                        <a:rPr lang="en-US" sz="1000">
                          <a:effectLst/>
                        </a:rPr>
                        <a:t>Limited Confidence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Apply scaffolding techniques by providing support and gradually encouraging independence.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Improved self-esteem, participation, and independence.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extLst>
                  <a:ext uri="{0D108BD9-81ED-4DB2-BD59-A6C34878D82A}">
                    <a16:rowId xmlns:a16="http://schemas.microsoft.com/office/drawing/2014/main" val="3331061382"/>
                  </a:ext>
                </a:extLst>
              </a:tr>
              <a:tr h="1045193">
                <a:tc>
                  <a:txBody>
                    <a:bodyPr/>
                    <a:lstStyle/>
                    <a:p>
                      <a:pPr marL="0" marR="0" algn="just">
                        <a:lnSpc>
                          <a:spcPct val="150000"/>
                        </a:lnSpc>
                        <a:spcBef>
                          <a:spcPts val="0"/>
                        </a:spcBef>
                        <a:spcAft>
                          <a:spcPts val="0"/>
                        </a:spcAft>
                      </a:pPr>
                      <a:r>
                        <a:rPr lang="en-US" sz="1000">
                          <a:effectLst/>
                        </a:rPr>
                        <a:t>Maternal Difficulties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Refer mother to parent support programmes and family support services to strengthen parenting confidence and wellbeing.</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Enhanced parent-child interactions and emotional support.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extLst>
                  <a:ext uri="{0D108BD9-81ED-4DB2-BD59-A6C34878D82A}">
                    <a16:rowId xmlns:a16="http://schemas.microsoft.com/office/drawing/2014/main" val="2091888230"/>
                  </a:ext>
                </a:extLst>
              </a:tr>
              <a:tr h="783894">
                <a:tc>
                  <a:txBody>
                    <a:bodyPr/>
                    <a:lstStyle/>
                    <a:p>
                      <a:pPr marL="0" marR="0" algn="just">
                        <a:lnSpc>
                          <a:spcPct val="150000"/>
                        </a:lnSpc>
                        <a:spcBef>
                          <a:spcPts val="0"/>
                        </a:spcBef>
                        <a:spcAft>
                          <a:spcPts val="0"/>
                        </a:spcAft>
                      </a:pPr>
                      <a:r>
                        <a:rPr lang="en-US" sz="1000">
                          <a:effectLst/>
                        </a:rPr>
                        <a:t>Social Isolation</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a:effectLst/>
                        </a:rPr>
                        <a:t>Implement multi-agency support involving relevant professionals and community services.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tc>
                  <a:txBody>
                    <a:bodyPr/>
                    <a:lstStyle/>
                    <a:p>
                      <a:pPr marL="0" marR="0" algn="just">
                        <a:lnSpc>
                          <a:spcPct val="150000"/>
                        </a:lnSpc>
                        <a:spcBef>
                          <a:spcPts val="0"/>
                        </a:spcBef>
                        <a:spcAft>
                          <a:spcPts val="0"/>
                        </a:spcAft>
                      </a:pPr>
                      <a:r>
                        <a:rPr lang="en-US" sz="1000" dirty="0">
                          <a:effectLst/>
                        </a:rPr>
                        <a:t>Improved developmental outcomes through coordinated support.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8775" marR="38775" marT="0" marB="0"/>
                </a:tc>
                <a:extLst>
                  <a:ext uri="{0D108BD9-81ED-4DB2-BD59-A6C34878D82A}">
                    <a16:rowId xmlns:a16="http://schemas.microsoft.com/office/drawing/2014/main" val="3787932302"/>
                  </a:ext>
                </a:extLst>
              </a:tr>
            </a:tbl>
          </a:graphicData>
        </a:graphic>
      </p:graphicFrame>
      <p:graphicFrame>
        <p:nvGraphicFramePr>
          <p:cNvPr id="6" name="Diagram 5"/>
          <p:cNvGraphicFramePr/>
          <p:nvPr>
            <p:extLst>
              <p:ext uri="{D42A27DB-BD31-4B8C-83A1-F6EECF244321}">
                <p14:modId xmlns:p14="http://schemas.microsoft.com/office/powerpoint/2010/main" val="3310345717"/>
              </p:ext>
            </p:extLst>
          </p:nvPr>
        </p:nvGraphicFramePr>
        <p:xfrm>
          <a:off x="313508" y="952728"/>
          <a:ext cx="5695406" cy="5780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5130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98486"/>
            <a:ext cx="7729728" cy="602851"/>
          </a:xfrm>
        </p:spPr>
        <p:txBody>
          <a:bodyPr>
            <a:normAutofit fontScale="90000"/>
          </a:bodyPr>
          <a:lstStyle/>
          <a:p>
            <a:r>
              <a:rPr lang="en-US" dirty="0"/>
              <a:t>Critical Evaluation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07859565"/>
              </p:ext>
            </p:extLst>
          </p:nvPr>
        </p:nvGraphicFramePr>
        <p:xfrm>
          <a:off x="313510" y="1123408"/>
          <a:ext cx="6884126" cy="5329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7642416" y="2432755"/>
            <a:ext cx="4256073" cy="35394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sz="1600" dirty="0"/>
              <a:t>Limitations</a:t>
            </a:r>
          </a:p>
          <a:p>
            <a:pPr lvl="0"/>
            <a:r>
              <a:rPr lang="en-US" sz="1600" dirty="0"/>
              <a:t>Zone of Proximal Development (ZPD) is Difficult to Measure </a:t>
            </a:r>
          </a:p>
          <a:p>
            <a:pPr lvl="1"/>
            <a:r>
              <a:rPr lang="en-US" sz="1600" dirty="0"/>
              <a:t>The practitioners may find it difficult to </a:t>
            </a:r>
            <a:r>
              <a:rPr lang="en-US" sz="1600" dirty="0" err="1"/>
              <a:t>reali</a:t>
            </a:r>
            <a:r>
              <a:rPr lang="en-GB" sz="1600" dirty="0"/>
              <a:t>se</a:t>
            </a:r>
            <a:r>
              <a:rPr lang="en-US" sz="1600" dirty="0"/>
              <a:t> the support that a child should see.  </a:t>
            </a:r>
          </a:p>
          <a:p>
            <a:pPr lvl="0"/>
            <a:r>
              <a:rPr lang="en-US" sz="1600" dirty="0"/>
              <a:t>Underestimates Biological Influences </a:t>
            </a:r>
          </a:p>
          <a:p>
            <a:pPr lvl="1"/>
            <a:r>
              <a:rPr lang="en-US" sz="1600" dirty="0"/>
              <a:t>The theory attributes more importance to environmental factors and can disregard the aspects of genetics, temperament, and neurological development (Daniels, 2016).  </a:t>
            </a:r>
          </a:p>
          <a:p>
            <a:pPr lvl="0"/>
            <a:r>
              <a:rPr lang="en-US" sz="1600" dirty="0"/>
              <a:t>May Overlook Individual Differences </a:t>
            </a:r>
          </a:p>
          <a:p>
            <a:pPr lvl="1"/>
            <a:r>
              <a:rPr lang="en-US" sz="1600" dirty="0"/>
              <a:t>Children do not learn at the same pace and can react differently to similar learning opportunities.  </a:t>
            </a:r>
          </a:p>
        </p:txBody>
      </p:sp>
    </p:spTree>
    <p:extLst>
      <p:ext uri="{BB962C8B-B14F-4D97-AF65-F5344CB8AC3E}">
        <p14:creationId xmlns:p14="http://schemas.microsoft.com/office/powerpoint/2010/main" val="3591545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72361"/>
            <a:ext cx="7729728" cy="550599"/>
          </a:xfrm>
        </p:spPr>
        <p:txBody>
          <a:bodyPr>
            <a:normAutofit fontScale="90000"/>
          </a:bodyPr>
          <a:lstStyle/>
          <a:p>
            <a:r>
              <a:rPr lang="en-US" dirty="0"/>
              <a:t>Conclusion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30575584"/>
              </p:ext>
            </p:extLst>
          </p:nvPr>
        </p:nvGraphicFramePr>
        <p:xfrm>
          <a:off x="323959" y="1070502"/>
          <a:ext cx="11537115" cy="4428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0082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85423"/>
            <a:ext cx="7729728" cy="694291"/>
          </a:xfrm>
        </p:spPr>
        <p:txBody>
          <a:bodyPr>
            <a:normAutofit fontScale="90000"/>
          </a:bodyPr>
          <a:lstStyle/>
          <a:p>
            <a:r>
              <a:rPr lang="en-US" dirty="0"/>
              <a:t>References </a:t>
            </a:r>
          </a:p>
        </p:txBody>
      </p:sp>
      <p:sp>
        <p:nvSpPr>
          <p:cNvPr id="3" name="Content Placeholder 2"/>
          <p:cNvSpPr>
            <a:spLocks noGrp="1"/>
          </p:cNvSpPr>
          <p:nvPr>
            <p:ph idx="1"/>
          </p:nvPr>
        </p:nvSpPr>
        <p:spPr>
          <a:xfrm>
            <a:off x="548640" y="1188720"/>
            <a:ext cx="11155680" cy="5434149"/>
          </a:xfrm>
        </p:spPr>
        <p:style>
          <a:lnRef idx="2">
            <a:schemeClr val="dk1"/>
          </a:lnRef>
          <a:fillRef idx="1">
            <a:schemeClr val="lt1"/>
          </a:fillRef>
          <a:effectRef idx="0">
            <a:schemeClr val="dk1"/>
          </a:effectRef>
          <a:fontRef idx="minor">
            <a:schemeClr val="dk1"/>
          </a:fontRef>
        </p:style>
        <p:txBody>
          <a:bodyPr>
            <a:normAutofit fontScale="55000" lnSpcReduction="20000"/>
          </a:bodyPr>
          <a:lstStyle/>
          <a:p>
            <a:r>
              <a:rPr lang="en-US" dirty="0"/>
              <a:t>Al-Hassan, O.M., </a:t>
            </a:r>
            <a:r>
              <a:rPr lang="en-US" dirty="0" err="1"/>
              <a:t>AlAli</a:t>
            </a:r>
            <a:r>
              <a:rPr lang="en-US" dirty="0"/>
              <a:t>, R.M., </a:t>
            </a:r>
            <a:r>
              <a:rPr lang="en-US" dirty="0" err="1"/>
              <a:t>Bataineh</a:t>
            </a:r>
            <a:r>
              <a:rPr lang="en-US" dirty="0"/>
              <a:t>, R.F., </a:t>
            </a:r>
            <a:r>
              <a:rPr lang="en-US" dirty="0" err="1"/>
              <a:t>Aboud</a:t>
            </a:r>
            <a:r>
              <a:rPr lang="en-US" dirty="0"/>
              <a:t>, Y.Z. and Ibrahim, N.A., 2025. Shaping young minds: How teachers foster social interaction, psychological security and motivational support in the primary language classroom. </a:t>
            </a:r>
            <a:r>
              <a:rPr lang="en-US" i="1" dirty="0"/>
              <a:t>International Journal of Learning, Teaching and Educational Research</a:t>
            </a:r>
            <a:r>
              <a:rPr lang="en-US" dirty="0"/>
              <a:t>, </a:t>
            </a:r>
            <a:r>
              <a:rPr lang="en-US" i="1" dirty="0"/>
              <a:t>24</a:t>
            </a:r>
            <a:r>
              <a:rPr lang="en-US" dirty="0"/>
              <a:t>(1), pp.359-378. </a:t>
            </a:r>
            <a:r>
              <a:rPr lang="en-US" dirty="0">
                <a:hlinkClick r:id="rId2"/>
              </a:rPr>
              <a:t>https://www.researchgate.net/profile/Fatima-Belkhir/publication/391981553_Vol_24_No_1_January_2025/links/682f4af56b5a287c304391b3/Vol-24-No-1-January-2025.pdf#page=366</a:t>
            </a:r>
            <a:r>
              <a:rPr lang="en-US" dirty="0"/>
              <a:t> </a:t>
            </a:r>
          </a:p>
          <a:p>
            <a:r>
              <a:rPr lang="en-US" dirty="0" err="1"/>
              <a:t>Eun</a:t>
            </a:r>
            <a:r>
              <a:rPr lang="en-US" dirty="0"/>
              <a:t>, B., 2019. The zone of proximal development as an overarching concept: A framework for synthesizing Vygotsky’s theories. </a:t>
            </a:r>
            <a:r>
              <a:rPr lang="en-US" i="1" dirty="0"/>
              <a:t>Educational philosophy and theory</a:t>
            </a:r>
            <a:r>
              <a:rPr lang="en-US" dirty="0"/>
              <a:t>, </a:t>
            </a:r>
            <a:r>
              <a:rPr lang="en-US" i="1" dirty="0"/>
              <a:t>51</a:t>
            </a:r>
            <a:r>
              <a:rPr lang="en-US" dirty="0"/>
              <a:t>(1), pp.18-30. </a:t>
            </a:r>
            <a:r>
              <a:rPr lang="en-US" dirty="0">
                <a:hlinkClick r:id="rId3"/>
              </a:rPr>
              <a:t>https://www.tandfonline.com/doi/abs/10.1080/00131857.2017.1421941</a:t>
            </a:r>
            <a:r>
              <a:rPr lang="en-US" dirty="0"/>
              <a:t> </a:t>
            </a:r>
          </a:p>
          <a:p>
            <a:r>
              <a:rPr lang="en-US" dirty="0" err="1"/>
              <a:t>Gunobgunob-Mirasol</a:t>
            </a:r>
            <a:r>
              <a:rPr lang="en-US" dirty="0"/>
              <a:t>, R., 2024. Literacy in Pandemic: Practices, Challenges, and Coping Strategies of MKO's in Online and Modular Learning Modalities. </a:t>
            </a:r>
            <a:r>
              <a:rPr lang="en-US" i="1" dirty="0"/>
              <a:t>International Journal of Education and Literacy Studies</a:t>
            </a:r>
            <a:r>
              <a:rPr lang="en-US" dirty="0"/>
              <a:t>, </a:t>
            </a:r>
            <a:r>
              <a:rPr lang="en-US" i="1" dirty="0"/>
              <a:t>12</a:t>
            </a:r>
            <a:r>
              <a:rPr lang="en-US" dirty="0"/>
              <a:t>(2), pp.181-190. </a:t>
            </a:r>
            <a:r>
              <a:rPr lang="en-US" dirty="0">
                <a:hlinkClick r:id="rId4"/>
              </a:rPr>
              <a:t>https://files.eric.ed.gov/fulltext/EJ1426680.pdf</a:t>
            </a:r>
            <a:r>
              <a:rPr lang="en-US" dirty="0"/>
              <a:t> </a:t>
            </a:r>
          </a:p>
          <a:p>
            <a:r>
              <a:rPr lang="en-US" dirty="0"/>
              <a:t>Keller, H., 2022. </a:t>
            </a:r>
            <a:r>
              <a:rPr lang="en-US" i="1" dirty="0"/>
              <a:t>Cultures of infancy</a:t>
            </a:r>
            <a:r>
              <a:rPr lang="en-US" dirty="0"/>
              <a:t>. Routledge. </a:t>
            </a:r>
            <a:r>
              <a:rPr lang="en-US" dirty="0">
                <a:hlinkClick r:id="rId5"/>
              </a:rPr>
              <a:t>https://api.taylorfrancis.com/content/books/mono/download?identifierName=doi&amp;identifierValue=10.4324/9781003284079&amp;type=googlepdf</a:t>
            </a:r>
            <a:r>
              <a:rPr lang="en-US" dirty="0"/>
              <a:t> </a:t>
            </a:r>
          </a:p>
          <a:p>
            <a:r>
              <a:rPr lang="en-US" dirty="0" err="1"/>
              <a:t>Likhar</a:t>
            </a:r>
            <a:r>
              <a:rPr lang="en-US" dirty="0"/>
              <a:t>, A., </a:t>
            </a:r>
            <a:r>
              <a:rPr lang="en-US" dirty="0" err="1"/>
              <a:t>Baghel</a:t>
            </a:r>
            <a:r>
              <a:rPr lang="en-US" dirty="0"/>
              <a:t>, P., </a:t>
            </a:r>
            <a:r>
              <a:rPr lang="en-US" dirty="0" err="1"/>
              <a:t>Patil</a:t>
            </a:r>
            <a:r>
              <a:rPr lang="en-US" dirty="0"/>
              <a:t>, M. and </a:t>
            </a:r>
            <a:r>
              <a:rPr lang="en-US" dirty="0" err="1"/>
              <a:t>Patil</a:t>
            </a:r>
            <a:r>
              <a:rPr lang="en-US" dirty="0"/>
              <a:t>, M.S., 2022. Early childhood development and social determinants. </a:t>
            </a:r>
            <a:r>
              <a:rPr lang="en-US" i="1" dirty="0" err="1"/>
              <a:t>Cureus</a:t>
            </a:r>
            <a:r>
              <a:rPr lang="en-US" dirty="0"/>
              <a:t>, </a:t>
            </a:r>
            <a:r>
              <a:rPr lang="en-US" i="1" dirty="0"/>
              <a:t>14</a:t>
            </a:r>
            <a:r>
              <a:rPr lang="en-US" dirty="0"/>
              <a:t>(9). </a:t>
            </a:r>
            <a:r>
              <a:rPr lang="en-US" dirty="0">
                <a:hlinkClick r:id="rId6"/>
              </a:rPr>
              <a:t>https://www.cureus.com/articles/112074-early-childhood-development-and-social-determinants.pdf</a:t>
            </a:r>
            <a:r>
              <a:rPr lang="en-US" dirty="0"/>
              <a:t> </a:t>
            </a:r>
          </a:p>
          <a:p>
            <a:r>
              <a:rPr lang="en-US" dirty="0" err="1"/>
              <a:t>Oesch</a:t>
            </a:r>
            <a:r>
              <a:rPr lang="en-US" dirty="0"/>
              <a:t>, N., 2024. Social brain perspectives on the social and evolutionary neuroscience of human language. </a:t>
            </a:r>
            <a:r>
              <a:rPr lang="en-US" i="1" dirty="0"/>
              <a:t>Brain Sciences</a:t>
            </a:r>
            <a:r>
              <a:rPr lang="en-US" dirty="0"/>
              <a:t>, </a:t>
            </a:r>
            <a:r>
              <a:rPr lang="en-US" i="1" dirty="0"/>
              <a:t>14</a:t>
            </a:r>
            <a:r>
              <a:rPr lang="en-US" dirty="0"/>
              <a:t>(2), p.166. </a:t>
            </a:r>
            <a:r>
              <a:rPr lang="en-US" dirty="0">
                <a:hlinkClick r:id="rId7"/>
              </a:rPr>
              <a:t>https://www.mdpi.com/2076-3425/14/2/166</a:t>
            </a:r>
            <a:r>
              <a:rPr lang="en-US" dirty="0"/>
              <a:t> </a:t>
            </a:r>
          </a:p>
          <a:p>
            <a:r>
              <a:rPr lang="en-US" dirty="0"/>
              <a:t>Rahman, L., 2024. Vygotsky’s zone of proximal development of teaching and learning in STEM education. </a:t>
            </a:r>
            <a:r>
              <a:rPr lang="en-US" i="1" dirty="0"/>
              <a:t>International Journal of Engineering Research &amp; Technology</a:t>
            </a:r>
            <a:r>
              <a:rPr lang="en-US" dirty="0"/>
              <a:t>, </a:t>
            </a:r>
            <a:r>
              <a:rPr lang="en-US" i="1" dirty="0"/>
              <a:t>13</a:t>
            </a:r>
            <a:r>
              <a:rPr lang="en-US" dirty="0"/>
              <a:t>(8), pp.389-94. </a:t>
            </a:r>
            <a:r>
              <a:rPr lang="en-US" dirty="0">
                <a:hlinkClick r:id="rId8"/>
              </a:rPr>
              <a:t>https://www.researchgate.net/profile/Latifa-Rahman</a:t>
            </a:r>
            <a:r>
              <a:rPr lang="en-US" dirty="0"/>
              <a:t> </a:t>
            </a:r>
          </a:p>
          <a:p>
            <a:r>
              <a:rPr lang="en-US" dirty="0" err="1"/>
              <a:t>Remorosa</a:t>
            </a:r>
            <a:r>
              <a:rPr lang="en-US" dirty="0"/>
              <a:t>, M.M.R., </a:t>
            </a:r>
            <a:r>
              <a:rPr lang="en-US" dirty="0" err="1"/>
              <a:t>Capili</a:t>
            </a:r>
            <a:r>
              <a:rPr lang="en-US" dirty="0"/>
              <a:t>, S.R., </a:t>
            </a:r>
            <a:r>
              <a:rPr lang="en-US" dirty="0" err="1"/>
              <a:t>Decir</a:t>
            </a:r>
            <a:r>
              <a:rPr lang="en-US" dirty="0"/>
              <a:t>, E.G.B., Delacruz, J.B., </a:t>
            </a:r>
            <a:r>
              <a:rPr lang="en-US" dirty="0" err="1"/>
              <a:t>Balase</a:t>
            </a:r>
            <a:r>
              <a:rPr lang="en-US" dirty="0"/>
              <a:t>, M.M.H. and </a:t>
            </a:r>
            <a:r>
              <a:rPr lang="en-US" dirty="0" err="1"/>
              <a:t>Escarlos</a:t>
            </a:r>
            <a:r>
              <a:rPr lang="en-US" dirty="0"/>
              <a:t>, G.S., 2024. Vygotsky’s social development theory: The role of social interaction and language in cognitive development. </a:t>
            </a:r>
            <a:r>
              <a:rPr lang="en-US" i="1" dirty="0"/>
              <a:t>International Journal of All Research Writings</a:t>
            </a:r>
            <a:r>
              <a:rPr lang="en-US" dirty="0"/>
              <a:t>, </a:t>
            </a:r>
            <a:r>
              <a:rPr lang="en-US" i="1" dirty="0"/>
              <a:t>6</a:t>
            </a:r>
            <a:r>
              <a:rPr lang="en-US" dirty="0"/>
              <a:t>(6), pp.10-13. https://www.researchgate.net/profile/Ellen-Grace-Decir-2/publication/386875249_International_Journal_of_All_Research_Writings_10_VYGOTSKY'S_SOCIAL_DEVELOPMENT_THEORY_THE_ROLE_OF_SOCIAL_INTERACTION_AND_LANGUAGE_IN_COGNITIVE_DEVELOPMENT/links/675a383205bf5b3e92536362/International-Journal-of-All-Research-Writings-10-VYGOTSKYS-SOCIAL-DEVELOPMENT-THEORY-THE-ROLE-OF-SOCIAL-INTERACTION-AND-LANGUAGE-IN-COGNITIVE-DEVELOPMENT.pdf   </a:t>
            </a:r>
          </a:p>
          <a:p>
            <a:r>
              <a:rPr lang="en-US" dirty="0"/>
              <a:t>Taber, K.S., 2025. Mediated learning leading development The social development theory of Lev Vygotsky. In </a:t>
            </a:r>
            <a:r>
              <a:rPr lang="en-US" i="1" dirty="0"/>
              <a:t>Science education in theory and practice: An introductory guide to learning theory</a:t>
            </a:r>
            <a:r>
              <a:rPr lang="en-US" dirty="0"/>
              <a:t> (pp. 275-292). Cham: Springer Nature Switzerland. </a:t>
            </a:r>
            <a:r>
              <a:rPr lang="en-US" dirty="0">
                <a:hlinkClick r:id="rId9"/>
              </a:rPr>
              <a:t>https://science-education-research.com/downloads/publications/2025/Taber-2025-Mediated-learning-leading-development-2nd-ed.pdf</a:t>
            </a:r>
            <a:r>
              <a:rPr lang="en-US" dirty="0"/>
              <a:t> </a:t>
            </a:r>
          </a:p>
          <a:p>
            <a:r>
              <a:rPr lang="en-US" dirty="0" err="1"/>
              <a:t>Tudge</a:t>
            </a:r>
            <a:r>
              <a:rPr lang="en-US" dirty="0"/>
              <a:t>, J. and </a:t>
            </a:r>
            <a:r>
              <a:rPr lang="en-US" dirty="0" err="1"/>
              <a:t>Rogoff</a:t>
            </a:r>
            <a:r>
              <a:rPr lang="en-US" dirty="0"/>
              <a:t>, B., 2014. Peer influences on cognitive development: Piagetian and Vygotskian perspectives. In </a:t>
            </a:r>
            <a:r>
              <a:rPr lang="en-US" i="1" dirty="0"/>
              <a:t>Interaction in human development</a:t>
            </a:r>
            <a:r>
              <a:rPr lang="en-US" dirty="0"/>
              <a:t> (pp. 17-40). Psychology Press. </a:t>
            </a:r>
            <a:r>
              <a:rPr lang="en-US" dirty="0">
                <a:hlinkClick r:id="rId10"/>
              </a:rPr>
              <a:t>https://www.taylorfrancis.com/chapters/edit/10.4324/9781315808277-4/peer-influences-cognitive-development-piagetian-vygotskian-perspectives-jonathan-tudge-barbara-rogoff</a:t>
            </a:r>
            <a:r>
              <a:rPr lang="en-US" dirty="0"/>
              <a:t> </a:t>
            </a:r>
          </a:p>
          <a:p>
            <a:r>
              <a:rPr lang="en-US" dirty="0" err="1"/>
              <a:t>Uzodinma</a:t>
            </a:r>
            <a:r>
              <a:rPr lang="en-US" dirty="0"/>
              <a:t>, U.E., THE ROLE OF CAREGIVER-CHILD INTERACTION IN ENHANCING LANGUAGE DEVELOPMENT AMONG EARLY LEARNERS IN NSUKKA EDUCATION AUTHORITY. </a:t>
            </a:r>
            <a:r>
              <a:rPr lang="en-US" dirty="0">
                <a:hlinkClick r:id="rId11"/>
              </a:rPr>
              <a:t>https://ijose.unn.edu.ng/wp-content/uploads/sites/224/2025/04/IJOSE-2025-032-Uzodima.pdf</a:t>
            </a:r>
            <a:r>
              <a:rPr lang="en-US" dirty="0"/>
              <a:t> </a:t>
            </a:r>
          </a:p>
          <a:p>
            <a:r>
              <a:rPr lang="en-US" dirty="0"/>
              <a:t>Xi, J. and </a:t>
            </a:r>
            <a:r>
              <a:rPr lang="en-US" dirty="0" err="1"/>
              <a:t>Lantolf</a:t>
            </a:r>
            <a:r>
              <a:rPr lang="en-US" dirty="0"/>
              <a:t>, J.P., 2021. Scaffolding and the zone of proximal development: A problematic relationship. </a:t>
            </a:r>
            <a:r>
              <a:rPr lang="en-US" i="1" dirty="0"/>
              <a:t>Journal for the Theory of Social </a:t>
            </a:r>
            <a:r>
              <a:rPr lang="en-US" i="1" dirty="0" err="1"/>
              <a:t>Behaviour</a:t>
            </a:r>
            <a:r>
              <a:rPr lang="en-US" dirty="0"/>
              <a:t>, </a:t>
            </a:r>
            <a:r>
              <a:rPr lang="en-US" i="1" dirty="0"/>
              <a:t>51</a:t>
            </a:r>
            <a:r>
              <a:rPr lang="en-US" dirty="0"/>
              <a:t>(1), pp.25-48. </a:t>
            </a:r>
            <a:r>
              <a:rPr lang="en-US" dirty="0">
                <a:hlinkClick r:id="rId12"/>
              </a:rPr>
              <a:t>https://www.academia.edu/download/106951512/jtsb.1226020231026-1-pojzqx.pdf</a:t>
            </a:r>
            <a:r>
              <a:rPr lang="en-US" dirty="0"/>
              <a:t> </a:t>
            </a:r>
          </a:p>
          <a:p>
            <a:r>
              <a:rPr lang="en-US" dirty="0" err="1"/>
              <a:t>Zauche</a:t>
            </a:r>
            <a:r>
              <a:rPr lang="en-US" dirty="0"/>
              <a:t>, L.H., </a:t>
            </a:r>
            <a:r>
              <a:rPr lang="en-US" dirty="0" err="1"/>
              <a:t>Thul</a:t>
            </a:r>
            <a:r>
              <a:rPr lang="en-US" dirty="0"/>
              <a:t>, T.A., Mahoney, A.E.D. and </a:t>
            </a:r>
            <a:r>
              <a:rPr lang="en-US" dirty="0" err="1"/>
              <a:t>Stapel</a:t>
            </a:r>
            <a:r>
              <a:rPr lang="en-US" dirty="0"/>
              <a:t>-Wax, J.L., 2016. Influence of language nutrition on children’s language and cognitive development: An integrated review. </a:t>
            </a:r>
            <a:r>
              <a:rPr lang="en-US" i="1" dirty="0"/>
              <a:t>Early Childhood Research Quarterly</a:t>
            </a:r>
            <a:r>
              <a:rPr lang="en-US" dirty="0"/>
              <a:t>, </a:t>
            </a:r>
            <a:r>
              <a:rPr lang="en-US" i="1" dirty="0"/>
              <a:t>36</a:t>
            </a:r>
            <a:r>
              <a:rPr lang="en-US" dirty="0"/>
              <a:t>, pp.318-333. </a:t>
            </a:r>
            <a:r>
              <a:rPr lang="en-US" dirty="0">
                <a:hlinkClick r:id="rId13"/>
              </a:rPr>
              <a:t>https://www.sciencedirect.com/science/article/pii/S0885200616300151</a:t>
            </a:r>
            <a:r>
              <a:rPr lang="en-US" dirty="0"/>
              <a:t> </a:t>
            </a:r>
          </a:p>
        </p:txBody>
      </p:sp>
    </p:spTree>
    <p:extLst>
      <p:ext uri="{BB962C8B-B14F-4D97-AF65-F5344CB8AC3E}">
        <p14:creationId xmlns:p14="http://schemas.microsoft.com/office/powerpoint/2010/main" val="359781142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73</TotalTime>
  <Words>2495</Words>
  <Application>Microsoft Office PowerPoint</Application>
  <PresentationFormat>Widescreen</PresentationFormat>
  <Paragraphs>169</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Parcel</vt:lpstr>
      <vt:lpstr>Applying Vygotsky's Sociocultural Theory to Support Isaac's Development in an Early Years Setting</vt:lpstr>
      <vt:lpstr>Introduction to Isaac’s Case</vt:lpstr>
      <vt:lpstr>Vygotsky's Sociocultural Theory</vt:lpstr>
      <vt:lpstr>Zone of Proximal Development (ZPD)</vt:lpstr>
      <vt:lpstr>Scaffolding</vt:lpstr>
      <vt:lpstr>Applying Theory to Isaac’s case</vt:lpstr>
      <vt:lpstr>Nature and Nurture</vt:lpstr>
      <vt:lpstr>Support Plan</vt:lpstr>
      <vt:lpstr>Critical Evaluation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Vygotsky's Sociocultural Theory to Support Isaac's Development in an Early Years Setting</dc:title>
  <cp:lastModifiedBy>Naveah Bockarie</cp:lastModifiedBy>
  <cp:revision>8</cp:revision>
  <dcterms:created xsi:type="dcterms:W3CDTF">2026-06-19T09:36:26Z</dcterms:created>
  <dcterms:modified xsi:type="dcterms:W3CDTF">2026-07-12T18:23:11Z</dcterms:modified>
</cp:coreProperties>
</file>