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38"/>
  </p:notesMasterIdLst>
  <p:handoutMasterIdLst>
    <p:handoutMasterId r:id="rId39"/>
  </p:handoutMasterIdLst>
  <p:sldIdLst>
    <p:sldId id="368" r:id="rId5"/>
    <p:sldId id="256" r:id="rId6"/>
    <p:sldId id="257" r:id="rId7"/>
    <p:sldId id="258" r:id="rId8"/>
    <p:sldId id="259" r:id="rId9"/>
    <p:sldId id="269" r:id="rId10"/>
    <p:sldId id="270" r:id="rId11"/>
    <p:sldId id="271" r:id="rId12"/>
    <p:sldId id="272" r:id="rId13"/>
    <p:sldId id="273" r:id="rId14"/>
    <p:sldId id="274" r:id="rId15"/>
    <p:sldId id="275" r:id="rId16"/>
    <p:sldId id="354" r:id="rId17"/>
    <p:sldId id="337" r:id="rId18"/>
    <p:sldId id="355" r:id="rId19"/>
    <p:sldId id="356" r:id="rId20"/>
    <p:sldId id="336" r:id="rId21"/>
    <p:sldId id="357" r:id="rId22"/>
    <p:sldId id="358" r:id="rId23"/>
    <p:sldId id="359" r:id="rId24"/>
    <p:sldId id="360" r:id="rId25"/>
    <p:sldId id="260" r:id="rId26"/>
    <p:sldId id="261" r:id="rId27"/>
    <p:sldId id="262" r:id="rId28"/>
    <p:sldId id="346" r:id="rId29"/>
    <p:sldId id="281" r:id="rId30"/>
    <p:sldId id="361" r:id="rId31"/>
    <p:sldId id="363" r:id="rId32"/>
    <p:sldId id="364" r:id="rId33"/>
    <p:sldId id="365" r:id="rId34"/>
    <p:sldId id="366" r:id="rId35"/>
    <p:sldId id="367" r:id="rId36"/>
    <p:sldId id="345" r:id="rId3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9D7D9"/>
    <a:srgbClr val="93D3D9"/>
    <a:srgbClr val="AAD6FF"/>
    <a:srgbClr val="B2C8CD"/>
    <a:srgbClr val="CCD8D6"/>
    <a:srgbClr val="4F5945"/>
    <a:srgbClr val="73292A"/>
    <a:srgbClr val="7F867A"/>
    <a:srgbClr val="A65B3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B1EF6D0-87D3-480F-BBC7-E2F7048D49A5}" v="215" dt="2023-03-27T08:40:45.12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88" autoAdjust="0"/>
    <p:restoredTop sz="94879" autoAdjust="0"/>
  </p:normalViewPr>
  <p:slideViewPr>
    <p:cSldViewPr snapToGrid="0">
      <p:cViewPr>
        <p:scale>
          <a:sx n="85" d="100"/>
          <a:sy n="85" d="100"/>
        </p:scale>
        <p:origin x="48" y="2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 showGuides="1">
      <p:cViewPr varScale="1">
        <p:scale>
          <a:sx n="82" d="100"/>
          <a:sy n="82" d="100"/>
        </p:scale>
        <p:origin x="2784" y="17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handoutMaster" Target="handoutMasters/handoutMaster1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viewProps" Target="viewProp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commentAuthors" Target="commentAuthors.xml"/><Relationship Id="rId45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theme" Target="theme/theme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notesMaster" Target="notesMasters/notesMaster1.xml"/><Relationship Id="rId46" Type="http://schemas.microsoft.com/office/2018/10/relationships/authors" Target="authors.xml"/><Relationship Id="rId20" Type="http://schemas.openxmlformats.org/officeDocument/2006/relationships/slide" Target="slides/slide16.xml"/><Relationship Id="rId41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8544FF1-720F-41F8-BCA7-8A3B2BDFAA85}" type="doc">
      <dgm:prSet loTypeId="urn:microsoft.com/office/officeart/2005/8/layout/default" loCatId="list" qsTypeId="urn:microsoft.com/office/officeart/2005/8/quickstyle/simple1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D822F507-BABF-4678-A474-9C982591AD70}">
      <dgm:prSet/>
      <dgm:spPr/>
      <dgm:t>
        <a:bodyPr/>
        <a:lstStyle/>
        <a:p>
          <a:r>
            <a:rPr lang="en-GB"/>
            <a:t>Before the Human Rights Act 1998. </a:t>
          </a:r>
          <a:endParaRPr lang="en-US"/>
        </a:p>
      </dgm:t>
    </dgm:pt>
    <dgm:pt modelId="{A578F6D0-1FF2-4CDF-BC21-EF0EEA4B7AFE}" type="parTrans" cxnId="{2E6CD02B-3EAD-44A9-81A3-4E30EBE84101}">
      <dgm:prSet/>
      <dgm:spPr/>
      <dgm:t>
        <a:bodyPr/>
        <a:lstStyle/>
        <a:p>
          <a:endParaRPr lang="en-US"/>
        </a:p>
      </dgm:t>
    </dgm:pt>
    <dgm:pt modelId="{390AE3C2-321F-49FE-86A4-1AB7874F8F2A}" type="sibTrans" cxnId="{2E6CD02B-3EAD-44A9-81A3-4E30EBE84101}">
      <dgm:prSet/>
      <dgm:spPr/>
      <dgm:t>
        <a:bodyPr/>
        <a:lstStyle/>
        <a:p>
          <a:endParaRPr lang="en-US"/>
        </a:p>
      </dgm:t>
    </dgm:pt>
    <dgm:pt modelId="{6573AC64-EC77-4A6A-A0D5-8804135676A4}">
      <dgm:prSet/>
      <dgm:spPr/>
      <dgm:t>
        <a:bodyPr/>
        <a:lstStyle/>
        <a:p>
          <a:r>
            <a:rPr lang="en-GB"/>
            <a:t>No document which explained the rights that we had as citizens. </a:t>
          </a:r>
          <a:endParaRPr lang="en-US"/>
        </a:p>
      </dgm:t>
    </dgm:pt>
    <dgm:pt modelId="{9AED27C2-DA74-4FF2-89B8-31B6607C4363}" type="parTrans" cxnId="{9B36D10B-4031-403E-BEBF-3E067A3BE581}">
      <dgm:prSet/>
      <dgm:spPr/>
      <dgm:t>
        <a:bodyPr/>
        <a:lstStyle/>
        <a:p>
          <a:endParaRPr lang="en-US"/>
        </a:p>
      </dgm:t>
    </dgm:pt>
    <dgm:pt modelId="{5776174F-C83F-43DE-9F8A-E62DF27FEBC7}" type="sibTrans" cxnId="{9B36D10B-4031-403E-BEBF-3E067A3BE581}">
      <dgm:prSet/>
      <dgm:spPr/>
      <dgm:t>
        <a:bodyPr/>
        <a:lstStyle/>
        <a:p>
          <a:endParaRPr lang="en-US"/>
        </a:p>
      </dgm:t>
    </dgm:pt>
    <dgm:pt modelId="{01044C27-4932-4BFB-95F8-FF963E6E3612}">
      <dgm:prSet/>
      <dgm:spPr/>
      <dgm:t>
        <a:bodyPr/>
        <a:lstStyle/>
        <a:p>
          <a:r>
            <a:rPr lang="en-GB"/>
            <a:t>Common law – do what you want as long as you do not break the law. (Civil liberties) </a:t>
          </a:r>
          <a:endParaRPr lang="en-US"/>
        </a:p>
      </dgm:t>
    </dgm:pt>
    <dgm:pt modelId="{8484401A-23D5-41C0-86C8-67D4C08ADCD6}" type="parTrans" cxnId="{000D5609-515C-456E-9BE0-2AA56F525683}">
      <dgm:prSet/>
      <dgm:spPr/>
      <dgm:t>
        <a:bodyPr/>
        <a:lstStyle/>
        <a:p>
          <a:endParaRPr lang="en-US"/>
        </a:p>
      </dgm:t>
    </dgm:pt>
    <dgm:pt modelId="{A8ECAF0B-D5E9-463F-9B68-6FD90E4AB669}" type="sibTrans" cxnId="{000D5609-515C-456E-9BE0-2AA56F525683}">
      <dgm:prSet/>
      <dgm:spPr/>
      <dgm:t>
        <a:bodyPr/>
        <a:lstStyle/>
        <a:p>
          <a:endParaRPr lang="en-US"/>
        </a:p>
      </dgm:t>
    </dgm:pt>
    <dgm:pt modelId="{8CA8689E-2AA8-406C-999D-EAE8FB4AD685}">
      <dgm:prSet/>
      <dgm:spPr/>
      <dgm:t>
        <a:bodyPr/>
        <a:lstStyle/>
        <a:p>
          <a:r>
            <a:rPr lang="en-GB" dirty="0"/>
            <a:t>Public Order Act 1986. </a:t>
          </a:r>
          <a:endParaRPr lang="en-US" dirty="0"/>
        </a:p>
      </dgm:t>
    </dgm:pt>
    <dgm:pt modelId="{73367C43-3692-4FA2-B7A0-5D615F444AB7}" type="parTrans" cxnId="{EA00B0A8-9CAB-4067-82E7-C0E6A55CB491}">
      <dgm:prSet/>
      <dgm:spPr/>
      <dgm:t>
        <a:bodyPr/>
        <a:lstStyle/>
        <a:p>
          <a:endParaRPr lang="en-US"/>
        </a:p>
      </dgm:t>
    </dgm:pt>
    <dgm:pt modelId="{97408BD8-06A1-4636-B3DC-7046388F1AB0}" type="sibTrans" cxnId="{EA00B0A8-9CAB-4067-82E7-C0E6A55CB491}">
      <dgm:prSet/>
      <dgm:spPr/>
      <dgm:t>
        <a:bodyPr/>
        <a:lstStyle/>
        <a:p>
          <a:endParaRPr lang="en-US"/>
        </a:p>
      </dgm:t>
    </dgm:pt>
    <dgm:pt modelId="{F8A7E7BC-BB09-4F25-BF9A-6A02AC9EABC3}">
      <dgm:prSet/>
      <dgm:spPr/>
      <dgm:t>
        <a:bodyPr/>
        <a:lstStyle/>
        <a:p>
          <a:r>
            <a:rPr lang="en-GB" dirty="0"/>
            <a:t>Criminal Justice and Public Order Act 1994.</a:t>
          </a:r>
          <a:endParaRPr lang="en-US" dirty="0"/>
        </a:p>
      </dgm:t>
    </dgm:pt>
    <dgm:pt modelId="{DB44D778-4454-49F4-9C29-FD500BCCEFFD}" type="parTrans" cxnId="{6CA21C27-E5F3-4E79-AD0E-67DB2685661F}">
      <dgm:prSet/>
      <dgm:spPr/>
      <dgm:t>
        <a:bodyPr/>
        <a:lstStyle/>
        <a:p>
          <a:endParaRPr lang="en-US"/>
        </a:p>
      </dgm:t>
    </dgm:pt>
    <dgm:pt modelId="{E073CD96-F22A-4764-B6DA-16124EA6964C}" type="sibTrans" cxnId="{6CA21C27-E5F3-4E79-AD0E-67DB2685661F}">
      <dgm:prSet/>
      <dgm:spPr/>
      <dgm:t>
        <a:bodyPr/>
        <a:lstStyle/>
        <a:p>
          <a:endParaRPr lang="en-US"/>
        </a:p>
      </dgm:t>
    </dgm:pt>
    <dgm:pt modelId="{EB00FA5B-9B35-4F24-89D1-FCA7075693FC}" type="pres">
      <dgm:prSet presAssocID="{48544FF1-720F-41F8-BCA7-8A3B2BDFAA85}" presName="diagram" presStyleCnt="0">
        <dgm:presLayoutVars>
          <dgm:dir/>
          <dgm:resizeHandles val="exact"/>
        </dgm:presLayoutVars>
      </dgm:prSet>
      <dgm:spPr/>
    </dgm:pt>
    <dgm:pt modelId="{435599E5-2DA9-4D5B-8994-E4917909F028}" type="pres">
      <dgm:prSet presAssocID="{D822F507-BABF-4678-A474-9C982591AD70}" presName="node" presStyleLbl="node1" presStyleIdx="0" presStyleCnt="5">
        <dgm:presLayoutVars>
          <dgm:bulletEnabled val="1"/>
        </dgm:presLayoutVars>
      </dgm:prSet>
      <dgm:spPr/>
    </dgm:pt>
    <dgm:pt modelId="{48A629B1-CDDC-4554-8608-35DF54730465}" type="pres">
      <dgm:prSet presAssocID="{390AE3C2-321F-49FE-86A4-1AB7874F8F2A}" presName="sibTrans" presStyleCnt="0"/>
      <dgm:spPr/>
    </dgm:pt>
    <dgm:pt modelId="{8E660E17-8828-4A28-B813-7055BC9A8D45}" type="pres">
      <dgm:prSet presAssocID="{6573AC64-EC77-4A6A-A0D5-8804135676A4}" presName="node" presStyleLbl="node1" presStyleIdx="1" presStyleCnt="5">
        <dgm:presLayoutVars>
          <dgm:bulletEnabled val="1"/>
        </dgm:presLayoutVars>
      </dgm:prSet>
      <dgm:spPr/>
    </dgm:pt>
    <dgm:pt modelId="{C50C0A29-D47A-4C6D-B184-711199F550F4}" type="pres">
      <dgm:prSet presAssocID="{5776174F-C83F-43DE-9F8A-E62DF27FEBC7}" presName="sibTrans" presStyleCnt="0"/>
      <dgm:spPr/>
    </dgm:pt>
    <dgm:pt modelId="{D694424A-B35C-44E1-926B-ED712AB524B4}" type="pres">
      <dgm:prSet presAssocID="{01044C27-4932-4BFB-95F8-FF963E6E3612}" presName="node" presStyleLbl="node1" presStyleIdx="2" presStyleCnt="5">
        <dgm:presLayoutVars>
          <dgm:bulletEnabled val="1"/>
        </dgm:presLayoutVars>
      </dgm:prSet>
      <dgm:spPr/>
    </dgm:pt>
    <dgm:pt modelId="{1272F423-769D-4DCF-9C03-0967AB93CD7D}" type="pres">
      <dgm:prSet presAssocID="{A8ECAF0B-D5E9-463F-9B68-6FD90E4AB669}" presName="sibTrans" presStyleCnt="0"/>
      <dgm:spPr/>
    </dgm:pt>
    <dgm:pt modelId="{62C5AD21-86E4-4A6C-9A76-32D0A5272A4E}" type="pres">
      <dgm:prSet presAssocID="{8CA8689E-2AA8-406C-999D-EAE8FB4AD685}" presName="node" presStyleLbl="node1" presStyleIdx="3" presStyleCnt="5">
        <dgm:presLayoutVars>
          <dgm:bulletEnabled val="1"/>
        </dgm:presLayoutVars>
      </dgm:prSet>
      <dgm:spPr/>
    </dgm:pt>
    <dgm:pt modelId="{4C82DD39-5D2C-4C83-8C13-55F3423B8A91}" type="pres">
      <dgm:prSet presAssocID="{97408BD8-06A1-4636-B3DC-7046388F1AB0}" presName="sibTrans" presStyleCnt="0"/>
      <dgm:spPr/>
    </dgm:pt>
    <dgm:pt modelId="{8FDEBE2E-FE9E-4ED8-B6DA-C678DEFB3DEB}" type="pres">
      <dgm:prSet presAssocID="{F8A7E7BC-BB09-4F25-BF9A-6A02AC9EABC3}" presName="node" presStyleLbl="node1" presStyleIdx="4" presStyleCnt="5">
        <dgm:presLayoutVars>
          <dgm:bulletEnabled val="1"/>
        </dgm:presLayoutVars>
      </dgm:prSet>
      <dgm:spPr/>
    </dgm:pt>
  </dgm:ptLst>
  <dgm:cxnLst>
    <dgm:cxn modelId="{000D5609-515C-456E-9BE0-2AA56F525683}" srcId="{48544FF1-720F-41F8-BCA7-8A3B2BDFAA85}" destId="{01044C27-4932-4BFB-95F8-FF963E6E3612}" srcOrd="2" destOrd="0" parTransId="{8484401A-23D5-41C0-86C8-67D4C08ADCD6}" sibTransId="{A8ECAF0B-D5E9-463F-9B68-6FD90E4AB669}"/>
    <dgm:cxn modelId="{9B36D10B-4031-403E-BEBF-3E067A3BE581}" srcId="{48544FF1-720F-41F8-BCA7-8A3B2BDFAA85}" destId="{6573AC64-EC77-4A6A-A0D5-8804135676A4}" srcOrd="1" destOrd="0" parTransId="{9AED27C2-DA74-4FF2-89B8-31B6607C4363}" sibTransId="{5776174F-C83F-43DE-9F8A-E62DF27FEBC7}"/>
    <dgm:cxn modelId="{6CA21C27-E5F3-4E79-AD0E-67DB2685661F}" srcId="{48544FF1-720F-41F8-BCA7-8A3B2BDFAA85}" destId="{F8A7E7BC-BB09-4F25-BF9A-6A02AC9EABC3}" srcOrd="4" destOrd="0" parTransId="{DB44D778-4454-49F4-9C29-FD500BCCEFFD}" sibTransId="{E073CD96-F22A-4764-B6DA-16124EA6964C}"/>
    <dgm:cxn modelId="{2E6CD02B-3EAD-44A9-81A3-4E30EBE84101}" srcId="{48544FF1-720F-41F8-BCA7-8A3B2BDFAA85}" destId="{D822F507-BABF-4678-A474-9C982591AD70}" srcOrd="0" destOrd="0" parTransId="{A578F6D0-1FF2-4CDF-BC21-EF0EEA4B7AFE}" sibTransId="{390AE3C2-321F-49FE-86A4-1AB7874F8F2A}"/>
    <dgm:cxn modelId="{656D6047-BB77-4490-A50A-E2A37690B03A}" type="presOf" srcId="{01044C27-4932-4BFB-95F8-FF963E6E3612}" destId="{D694424A-B35C-44E1-926B-ED712AB524B4}" srcOrd="0" destOrd="0" presId="urn:microsoft.com/office/officeart/2005/8/layout/default"/>
    <dgm:cxn modelId="{9C534A69-37CF-400C-9973-C6A52DA86FAB}" type="presOf" srcId="{F8A7E7BC-BB09-4F25-BF9A-6A02AC9EABC3}" destId="{8FDEBE2E-FE9E-4ED8-B6DA-C678DEFB3DEB}" srcOrd="0" destOrd="0" presId="urn:microsoft.com/office/officeart/2005/8/layout/default"/>
    <dgm:cxn modelId="{085E4A57-4AF3-433F-A175-0D4C82D058B3}" type="presOf" srcId="{48544FF1-720F-41F8-BCA7-8A3B2BDFAA85}" destId="{EB00FA5B-9B35-4F24-89D1-FCA7075693FC}" srcOrd="0" destOrd="0" presId="urn:microsoft.com/office/officeart/2005/8/layout/default"/>
    <dgm:cxn modelId="{B3A6D294-82CB-43BA-8F32-4D60349B12AB}" type="presOf" srcId="{6573AC64-EC77-4A6A-A0D5-8804135676A4}" destId="{8E660E17-8828-4A28-B813-7055BC9A8D45}" srcOrd="0" destOrd="0" presId="urn:microsoft.com/office/officeart/2005/8/layout/default"/>
    <dgm:cxn modelId="{EA00B0A8-9CAB-4067-82E7-C0E6A55CB491}" srcId="{48544FF1-720F-41F8-BCA7-8A3B2BDFAA85}" destId="{8CA8689E-2AA8-406C-999D-EAE8FB4AD685}" srcOrd="3" destOrd="0" parTransId="{73367C43-3692-4FA2-B7A0-5D615F444AB7}" sibTransId="{97408BD8-06A1-4636-B3DC-7046388F1AB0}"/>
    <dgm:cxn modelId="{F9F11ECC-50A3-45FF-BB4B-E6DE1C028393}" type="presOf" srcId="{D822F507-BABF-4678-A474-9C982591AD70}" destId="{435599E5-2DA9-4D5B-8994-E4917909F028}" srcOrd="0" destOrd="0" presId="urn:microsoft.com/office/officeart/2005/8/layout/default"/>
    <dgm:cxn modelId="{362583FF-99D3-4A60-891D-3BD9DDF9CEA8}" type="presOf" srcId="{8CA8689E-2AA8-406C-999D-EAE8FB4AD685}" destId="{62C5AD21-86E4-4A6C-9A76-32D0A5272A4E}" srcOrd="0" destOrd="0" presId="urn:microsoft.com/office/officeart/2005/8/layout/default"/>
    <dgm:cxn modelId="{9744CE99-A33B-4C9A-B798-36E43797F547}" type="presParOf" srcId="{EB00FA5B-9B35-4F24-89D1-FCA7075693FC}" destId="{435599E5-2DA9-4D5B-8994-E4917909F028}" srcOrd="0" destOrd="0" presId="urn:microsoft.com/office/officeart/2005/8/layout/default"/>
    <dgm:cxn modelId="{B034F833-8770-40B8-8916-1D58934A0F46}" type="presParOf" srcId="{EB00FA5B-9B35-4F24-89D1-FCA7075693FC}" destId="{48A629B1-CDDC-4554-8608-35DF54730465}" srcOrd="1" destOrd="0" presId="urn:microsoft.com/office/officeart/2005/8/layout/default"/>
    <dgm:cxn modelId="{BBE5A832-9471-4054-86F1-6BF61A52A1D2}" type="presParOf" srcId="{EB00FA5B-9B35-4F24-89D1-FCA7075693FC}" destId="{8E660E17-8828-4A28-B813-7055BC9A8D45}" srcOrd="2" destOrd="0" presId="urn:microsoft.com/office/officeart/2005/8/layout/default"/>
    <dgm:cxn modelId="{80EED863-FA34-403A-BE57-82BF9AE7CF6C}" type="presParOf" srcId="{EB00FA5B-9B35-4F24-89D1-FCA7075693FC}" destId="{C50C0A29-D47A-4C6D-B184-711199F550F4}" srcOrd="3" destOrd="0" presId="urn:microsoft.com/office/officeart/2005/8/layout/default"/>
    <dgm:cxn modelId="{FA31DD9C-63F7-46EA-9AF2-A7748FC9705B}" type="presParOf" srcId="{EB00FA5B-9B35-4F24-89D1-FCA7075693FC}" destId="{D694424A-B35C-44E1-926B-ED712AB524B4}" srcOrd="4" destOrd="0" presId="urn:microsoft.com/office/officeart/2005/8/layout/default"/>
    <dgm:cxn modelId="{FD529397-AC07-4242-BF9D-5373F51F0FF7}" type="presParOf" srcId="{EB00FA5B-9B35-4F24-89D1-FCA7075693FC}" destId="{1272F423-769D-4DCF-9C03-0967AB93CD7D}" srcOrd="5" destOrd="0" presId="urn:microsoft.com/office/officeart/2005/8/layout/default"/>
    <dgm:cxn modelId="{B934F181-F2F8-4B4A-95C8-27B76AB489B4}" type="presParOf" srcId="{EB00FA5B-9B35-4F24-89D1-FCA7075693FC}" destId="{62C5AD21-86E4-4A6C-9A76-32D0A5272A4E}" srcOrd="6" destOrd="0" presId="urn:microsoft.com/office/officeart/2005/8/layout/default"/>
    <dgm:cxn modelId="{288B90D9-0324-44B7-8E15-E1A51E875157}" type="presParOf" srcId="{EB00FA5B-9B35-4F24-89D1-FCA7075693FC}" destId="{4C82DD39-5D2C-4C83-8C13-55F3423B8A91}" srcOrd="7" destOrd="0" presId="urn:microsoft.com/office/officeart/2005/8/layout/default"/>
    <dgm:cxn modelId="{7E538BCE-8436-48B8-A9FF-0E6FFB4B92CB}" type="presParOf" srcId="{EB00FA5B-9B35-4F24-89D1-FCA7075693FC}" destId="{8FDEBE2E-FE9E-4ED8-B6DA-C678DEFB3DEB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621297A-B72B-4A0E-A900-64A8072A6041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846CE94E-F1D3-4AFB-86FD-3C8F34ABB4F4}">
      <dgm:prSet/>
      <dgm:spPr/>
      <dgm:t>
        <a:bodyPr/>
        <a:lstStyle/>
        <a:p>
          <a:r>
            <a:rPr lang="en-GB" dirty="0" err="1"/>
            <a:t>Entrick</a:t>
          </a:r>
          <a:r>
            <a:rPr lang="en-GB" dirty="0"/>
            <a:t> v Carrington [1765] – Law governed the rights of the individuals. </a:t>
          </a:r>
          <a:endParaRPr lang="en-US" dirty="0"/>
        </a:p>
      </dgm:t>
    </dgm:pt>
    <dgm:pt modelId="{283C47B7-0EA4-44D3-BB81-015E3674014B}" type="parTrans" cxnId="{84DD54F0-16A3-413B-97CE-51B5D62DF60C}">
      <dgm:prSet/>
      <dgm:spPr/>
      <dgm:t>
        <a:bodyPr/>
        <a:lstStyle/>
        <a:p>
          <a:endParaRPr lang="en-US"/>
        </a:p>
      </dgm:t>
    </dgm:pt>
    <dgm:pt modelId="{A0DD79B5-46D2-4B99-BA03-62521B5CF0B4}" type="sibTrans" cxnId="{84DD54F0-16A3-413B-97CE-51B5D62DF60C}">
      <dgm:prSet/>
      <dgm:spPr/>
      <dgm:t>
        <a:bodyPr/>
        <a:lstStyle/>
        <a:p>
          <a:endParaRPr lang="en-US"/>
        </a:p>
      </dgm:t>
    </dgm:pt>
    <dgm:pt modelId="{23BEC57B-218B-46F8-BD1C-7B2448D0BAC9}">
      <dgm:prSet/>
      <dgm:spPr/>
      <dgm:t>
        <a:bodyPr/>
        <a:lstStyle/>
        <a:p>
          <a:r>
            <a:rPr lang="en-GB"/>
            <a:t>Beatty v Gillbanks [ 1882] – Cannot be stopped marching because not breaking the law and cannot stop something because of the fear of someone else's actions. </a:t>
          </a:r>
          <a:endParaRPr lang="en-US"/>
        </a:p>
      </dgm:t>
    </dgm:pt>
    <dgm:pt modelId="{98FBE4D5-5C47-4B65-B6EB-36E71559CAE4}" type="parTrans" cxnId="{C2461F7D-832F-4D93-B060-F5342A38ADDD}">
      <dgm:prSet/>
      <dgm:spPr/>
      <dgm:t>
        <a:bodyPr/>
        <a:lstStyle/>
        <a:p>
          <a:endParaRPr lang="en-US"/>
        </a:p>
      </dgm:t>
    </dgm:pt>
    <dgm:pt modelId="{5C5C3778-98AC-4AE7-9D77-CD348C90A65E}" type="sibTrans" cxnId="{C2461F7D-832F-4D93-B060-F5342A38ADDD}">
      <dgm:prSet/>
      <dgm:spPr/>
      <dgm:t>
        <a:bodyPr/>
        <a:lstStyle/>
        <a:p>
          <a:endParaRPr lang="en-US"/>
        </a:p>
      </dgm:t>
    </dgm:pt>
    <dgm:pt modelId="{2EFA0F85-EA2A-498F-9C84-B37251793B67}">
      <dgm:prSet/>
      <dgm:spPr/>
      <dgm:t>
        <a:bodyPr/>
        <a:lstStyle/>
        <a:p>
          <a:r>
            <a:rPr lang="en-GB"/>
            <a:t>Principle of Legality – Parliament intended that the laws must be created with rights in mind. </a:t>
          </a:r>
          <a:endParaRPr lang="en-US"/>
        </a:p>
      </dgm:t>
    </dgm:pt>
    <dgm:pt modelId="{A24A180D-FEAE-4FC6-AEF2-4FB3E29FFC98}" type="parTrans" cxnId="{C003D115-299E-4A49-881D-D685D6917912}">
      <dgm:prSet/>
      <dgm:spPr/>
      <dgm:t>
        <a:bodyPr/>
        <a:lstStyle/>
        <a:p>
          <a:endParaRPr lang="en-US"/>
        </a:p>
      </dgm:t>
    </dgm:pt>
    <dgm:pt modelId="{D103811E-D557-4AEC-848C-C53F3F2DC294}" type="sibTrans" cxnId="{C003D115-299E-4A49-881D-D685D6917912}">
      <dgm:prSet/>
      <dgm:spPr/>
      <dgm:t>
        <a:bodyPr/>
        <a:lstStyle/>
        <a:p>
          <a:endParaRPr lang="en-US"/>
        </a:p>
      </dgm:t>
    </dgm:pt>
    <dgm:pt modelId="{FA2DA11A-FB40-4EF9-B256-A0E174E4C290}">
      <dgm:prSet/>
      <dgm:spPr/>
      <dgm:t>
        <a:bodyPr/>
        <a:lstStyle/>
        <a:p>
          <a:r>
            <a:rPr lang="en-GB" dirty="0"/>
            <a:t>R v Secretary of State for the Home Department ex p Pierson [1997]</a:t>
          </a:r>
          <a:endParaRPr lang="en-US" dirty="0"/>
        </a:p>
      </dgm:t>
    </dgm:pt>
    <dgm:pt modelId="{D0DEEF61-8A12-4E83-B126-424068EC3CA0}" type="parTrans" cxnId="{377D4D80-2A38-4D9A-A54D-53DA5A475C1B}">
      <dgm:prSet/>
      <dgm:spPr/>
      <dgm:t>
        <a:bodyPr/>
        <a:lstStyle/>
        <a:p>
          <a:endParaRPr lang="en-US"/>
        </a:p>
      </dgm:t>
    </dgm:pt>
    <dgm:pt modelId="{126D8231-A4D2-4AB0-ABB3-7AD1F06BAB06}" type="sibTrans" cxnId="{377D4D80-2A38-4D9A-A54D-53DA5A475C1B}">
      <dgm:prSet/>
      <dgm:spPr/>
      <dgm:t>
        <a:bodyPr/>
        <a:lstStyle/>
        <a:p>
          <a:endParaRPr lang="en-US"/>
        </a:p>
      </dgm:t>
    </dgm:pt>
    <dgm:pt modelId="{81C30B05-4661-45A6-AEB9-BAE75FAFCB3B}">
      <dgm:prSet/>
      <dgm:spPr/>
      <dgm:t>
        <a:bodyPr/>
        <a:lstStyle/>
        <a:p>
          <a:r>
            <a:rPr lang="en-US" dirty="0"/>
            <a:t>These common law principles are still there and will continue to be regardless of any Human Rights Act’s.</a:t>
          </a:r>
        </a:p>
      </dgm:t>
    </dgm:pt>
    <dgm:pt modelId="{3D75EA66-393B-4110-8403-4F220C07E7BA}" type="parTrans" cxnId="{7A42C09D-3851-4A3C-8D3A-9A48822FF2C3}">
      <dgm:prSet/>
      <dgm:spPr/>
      <dgm:t>
        <a:bodyPr/>
        <a:lstStyle/>
        <a:p>
          <a:endParaRPr lang="en-GB"/>
        </a:p>
      </dgm:t>
    </dgm:pt>
    <dgm:pt modelId="{74819AAA-B45F-4BC7-A97D-8B457B58EB2B}" type="sibTrans" cxnId="{7A42C09D-3851-4A3C-8D3A-9A48822FF2C3}">
      <dgm:prSet/>
      <dgm:spPr/>
      <dgm:t>
        <a:bodyPr/>
        <a:lstStyle/>
        <a:p>
          <a:endParaRPr lang="en-GB"/>
        </a:p>
      </dgm:t>
    </dgm:pt>
    <dgm:pt modelId="{D9C10CBD-73A7-4B4F-9DF3-00E1F78765DC}" type="pres">
      <dgm:prSet presAssocID="{4621297A-B72B-4A0E-A900-64A8072A6041}" presName="vert0" presStyleCnt="0">
        <dgm:presLayoutVars>
          <dgm:dir/>
          <dgm:animOne val="branch"/>
          <dgm:animLvl val="lvl"/>
        </dgm:presLayoutVars>
      </dgm:prSet>
      <dgm:spPr/>
    </dgm:pt>
    <dgm:pt modelId="{B958E131-E50A-49B5-8BA8-EAF7EA2B26DD}" type="pres">
      <dgm:prSet presAssocID="{846CE94E-F1D3-4AFB-86FD-3C8F34ABB4F4}" presName="thickLine" presStyleLbl="alignNode1" presStyleIdx="0" presStyleCnt="5"/>
      <dgm:spPr/>
    </dgm:pt>
    <dgm:pt modelId="{C849173A-FEAD-41DC-8CB3-FBA35D1226D7}" type="pres">
      <dgm:prSet presAssocID="{846CE94E-F1D3-4AFB-86FD-3C8F34ABB4F4}" presName="horz1" presStyleCnt="0"/>
      <dgm:spPr/>
    </dgm:pt>
    <dgm:pt modelId="{9D009E8D-8666-4C9F-B333-5BA112E7FE92}" type="pres">
      <dgm:prSet presAssocID="{846CE94E-F1D3-4AFB-86FD-3C8F34ABB4F4}" presName="tx1" presStyleLbl="revTx" presStyleIdx="0" presStyleCnt="5" custAng="10800000" custFlipVert="1" custScaleY="64311"/>
      <dgm:spPr/>
    </dgm:pt>
    <dgm:pt modelId="{2DA047DD-9FDB-4410-AE17-C9D51EF38563}" type="pres">
      <dgm:prSet presAssocID="{846CE94E-F1D3-4AFB-86FD-3C8F34ABB4F4}" presName="vert1" presStyleCnt="0"/>
      <dgm:spPr/>
    </dgm:pt>
    <dgm:pt modelId="{37158D9D-1017-44E4-8001-13FC1CA5C20B}" type="pres">
      <dgm:prSet presAssocID="{23BEC57B-218B-46F8-BD1C-7B2448D0BAC9}" presName="thickLine" presStyleLbl="alignNode1" presStyleIdx="1" presStyleCnt="5"/>
      <dgm:spPr/>
    </dgm:pt>
    <dgm:pt modelId="{8DE17524-1342-437B-B534-CCEB3849042B}" type="pres">
      <dgm:prSet presAssocID="{23BEC57B-218B-46F8-BD1C-7B2448D0BAC9}" presName="horz1" presStyleCnt="0"/>
      <dgm:spPr/>
    </dgm:pt>
    <dgm:pt modelId="{06600AD3-A7C5-4D69-8495-3D5328C06885}" type="pres">
      <dgm:prSet presAssocID="{23BEC57B-218B-46F8-BD1C-7B2448D0BAC9}" presName="tx1" presStyleLbl="revTx" presStyleIdx="1" presStyleCnt="5"/>
      <dgm:spPr/>
    </dgm:pt>
    <dgm:pt modelId="{E47CFA0E-2485-4194-B3F3-9F03290487D0}" type="pres">
      <dgm:prSet presAssocID="{23BEC57B-218B-46F8-BD1C-7B2448D0BAC9}" presName="vert1" presStyleCnt="0"/>
      <dgm:spPr/>
    </dgm:pt>
    <dgm:pt modelId="{A4A8F935-6C98-475D-8345-E577709D67D4}" type="pres">
      <dgm:prSet presAssocID="{2EFA0F85-EA2A-498F-9C84-B37251793B67}" presName="thickLine" presStyleLbl="alignNode1" presStyleIdx="2" presStyleCnt="5"/>
      <dgm:spPr/>
    </dgm:pt>
    <dgm:pt modelId="{1D64F2DE-D9A7-4756-8178-18808B1E5F3D}" type="pres">
      <dgm:prSet presAssocID="{2EFA0F85-EA2A-498F-9C84-B37251793B67}" presName="horz1" presStyleCnt="0"/>
      <dgm:spPr/>
    </dgm:pt>
    <dgm:pt modelId="{3D4A31BD-0905-4620-8C96-8E7C0B52FC49}" type="pres">
      <dgm:prSet presAssocID="{2EFA0F85-EA2A-498F-9C84-B37251793B67}" presName="tx1" presStyleLbl="revTx" presStyleIdx="2" presStyleCnt="5"/>
      <dgm:spPr/>
    </dgm:pt>
    <dgm:pt modelId="{F56B73A0-D384-4839-9B6C-8BE9380BCBF3}" type="pres">
      <dgm:prSet presAssocID="{2EFA0F85-EA2A-498F-9C84-B37251793B67}" presName="vert1" presStyleCnt="0"/>
      <dgm:spPr/>
    </dgm:pt>
    <dgm:pt modelId="{EB36F425-FDAD-440F-8EF2-C51B18E30CEB}" type="pres">
      <dgm:prSet presAssocID="{FA2DA11A-FB40-4EF9-B256-A0E174E4C290}" presName="thickLine" presStyleLbl="alignNode1" presStyleIdx="3" presStyleCnt="5"/>
      <dgm:spPr/>
    </dgm:pt>
    <dgm:pt modelId="{16407CBE-9623-4FBC-A3A4-87E4F6472AA9}" type="pres">
      <dgm:prSet presAssocID="{FA2DA11A-FB40-4EF9-B256-A0E174E4C290}" presName="horz1" presStyleCnt="0"/>
      <dgm:spPr/>
    </dgm:pt>
    <dgm:pt modelId="{B0551FAF-B4D8-4FAA-9EBA-D749681D77E7}" type="pres">
      <dgm:prSet presAssocID="{FA2DA11A-FB40-4EF9-B256-A0E174E4C290}" presName="tx1" presStyleLbl="revTx" presStyleIdx="3" presStyleCnt="5"/>
      <dgm:spPr/>
    </dgm:pt>
    <dgm:pt modelId="{F7AD4EAF-6227-4901-8A11-12B7B01AADD4}" type="pres">
      <dgm:prSet presAssocID="{FA2DA11A-FB40-4EF9-B256-A0E174E4C290}" presName="vert1" presStyleCnt="0"/>
      <dgm:spPr/>
    </dgm:pt>
    <dgm:pt modelId="{C7AB5EB4-48A6-4BE8-B407-886DBF5B59FC}" type="pres">
      <dgm:prSet presAssocID="{81C30B05-4661-45A6-AEB9-BAE75FAFCB3B}" presName="thickLine" presStyleLbl="alignNode1" presStyleIdx="4" presStyleCnt="5"/>
      <dgm:spPr/>
    </dgm:pt>
    <dgm:pt modelId="{244A60F9-E28C-4994-A0A2-2FD27373F932}" type="pres">
      <dgm:prSet presAssocID="{81C30B05-4661-45A6-AEB9-BAE75FAFCB3B}" presName="horz1" presStyleCnt="0"/>
      <dgm:spPr/>
    </dgm:pt>
    <dgm:pt modelId="{AAC9C165-E839-4120-B1E8-E3CBD29502A5}" type="pres">
      <dgm:prSet presAssocID="{81C30B05-4661-45A6-AEB9-BAE75FAFCB3B}" presName="tx1" presStyleLbl="revTx" presStyleIdx="4" presStyleCnt="5"/>
      <dgm:spPr/>
    </dgm:pt>
    <dgm:pt modelId="{D53B96E6-7609-4E09-8EF5-5968370E416E}" type="pres">
      <dgm:prSet presAssocID="{81C30B05-4661-45A6-AEB9-BAE75FAFCB3B}" presName="vert1" presStyleCnt="0"/>
      <dgm:spPr/>
    </dgm:pt>
  </dgm:ptLst>
  <dgm:cxnLst>
    <dgm:cxn modelId="{C003D115-299E-4A49-881D-D685D6917912}" srcId="{4621297A-B72B-4A0E-A900-64A8072A6041}" destId="{2EFA0F85-EA2A-498F-9C84-B37251793B67}" srcOrd="2" destOrd="0" parTransId="{A24A180D-FEAE-4FC6-AEF2-4FB3E29FFC98}" sibTransId="{D103811E-D557-4AEC-848C-C53F3F2DC294}"/>
    <dgm:cxn modelId="{9A211329-EFC7-41C7-8E8E-744FA9F42830}" type="presOf" srcId="{2EFA0F85-EA2A-498F-9C84-B37251793B67}" destId="{3D4A31BD-0905-4620-8C96-8E7C0B52FC49}" srcOrd="0" destOrd="0" presId="urn:microsoft.com/office/officeart/2008/layout/LinedList"/>
    <dgm:cxn modelId="{744FCA79-2B5A-4CD6-8046-9A0B86B86334}" type="presOf" srcId="{4621297A-B72B-4A0E-A900-64A8072A6041}" destId="{D9C10CBD-73A7-4B4F-9DF3-00E1F78765DC}" srcOrd="0" destOrd="0" presId="urn:microsoft.com/office/officeart/2008/layout/LinedList"/>
    <dgm:cxn modelId="{C2461F7D-832F-4D93-B060-F5342A38ADDD}" srcId="{4621297A-B72B-4A0E-A900-64A8072A6041}" destId="{23BEC57B-218B-46F8-BD1C-7B2448D0BAC9}" srcOrd="1" destOrd="0" parTransId="{98FBE4D5-5C47-4B65-B6EB-36E71559CAE4}" sibTransId="{5C5C3778-98AC-4AE7-9D77-CD348C90A65E}"/>
    <dgm:cxn modelId="{377D4D80-2A38-4D9A-A54D-53DA5A475C1B}" srcId="{4621297A-B72B-4A0E-A900-64A8072A6041}" destId="{FA2DA11A-FB40-4EF9-B256-A0E174E4C290}" srcOrd="3" destOrd="0" parTransId="{D0DEEF61-8A12-4E83-B126-424068EC3CA0}" sibTransId="{126D8231-A4D2-4AB0-ABB3-7AD1F06BAB06}"/>
    <dgm:cxn modelId="{B721778B-96B3-4733-85F1-33E70B1886D4}" type="presOf" srcId="{23BEC57B-218B-46F8-BD1C-7B2448D0BAC9}" destId="{06600AD3-A7C5-4D69-8495-3D5328C06885}" srcOrd="0" destOrd="0" presId="urn:microsoft.com/office/officeart/2008/layout/LinedList"/>
    <dgm:cxn modelId="{7A42C09D-3851-4A3C-8D3A-9A48822FF2C3}" srcId="{4621297A-B72B-4A0E-A900-64A8072A6041}" destId="{81C30B05-4661-45A6-AEB9-BAE75FAFCB3B}" srcOrd="4" destOrd="0" parTransId="{3D75EA66-393B-4110-8403-4F220C07E7BA}" sibTransId="{74819AAA-B45F-4BC7-A97D-8B457B58EB2B}"/>
    <dgm:cxn modelId="{C0DD8AB0-C4AE-496F-8FC3-ECDFC58FB359}" type="presOf" srcId="{846CE94E-F1D3-4AFB-86FD-3C8F34ABB4F4}" destId="{9D009E8D-8666-4C9F-B333-5BA112E7FE92}" srcOrd="0" destOrd="0" presId="urn:microsoft.com/office/officeart/2008/layout/LinedList"/>
    <dgm:cxn modelId="{CF9991B0-DCE5-4B8A-8ED0-91383E60AFE4}" type="presOf" srcId="{FA2DA11A-FB40-4EF9-B256-A0E174E4C290}" destId="{B0551FAF-B4D8-4FAA-9EBA-D749681D77E7}" srcOrd="0" destOrd="0" presId="urn:microsoft.com/office/officeart/2008/layout/LinedList"/>
    <dgm:cxn modelId="{4DE73AB3-65BB-42FB-95D9-870CB24C71C2}" type="presOf" srcId="{81C30B05-4661-45A6-AEB9-BAE75FAFCB3B}" destId="{AAC9C165-E839-4120-B1E8-E3CBD29502A5}" srcOrd="0" destOrd="0" presId="urn:microsoft.com/office/officeart/2008/layout/LinedList"/>
    <dgm:cxn modelId="{84DD54F0-16A3-413B-97CE-51B5D62DF60C}" srcId="{4621297A-B72B-4A0E-A900-64A8072A6041}" destId="{846CE94E-F1D3-4AFB-86FD-3C8F34ABB4F4}" srcOrd="0" destOrd="0" parTransId="{283C47B7-0EA4-44D3-BB81-015E3674014B}" sibTransId="{A0DD79B5-46D2-4B99-BA03-62521B5CF0B4}"/>
    <dgm:cxn modelId="{00BF373B-63BB-4329-B3D9-352FEC397273}" type="presParOf" srcId="{D9C10CBD-73A7-4B4F-9DF3-00E1F78765DC}" destId="{B958E131-E50A-49B5-8BA8-EAF7EA2B26DD}" srcOrd="0" destOrd="0" presId="urn:microsoft.com/office/officeart/2008/layout/LinedList"/>
    <dgm:cxn modelId="{C890844F-4BA7-4C1F-B386-784790284687}" type="presParOf" srcId="{D9C10CBD-73A7-4B4F-9DF3-00E1F78765DC}" destId="{C849173A-FEAD-41DC-8CB3-FBA35D1226D7}" srcOrd="1" destOrd="0" presId="urn:microsoft.com/office/officeart/2008/layout/LinedList"/>
    <dgm:cxn modelId="{22D14915-63DB-4B53-8407-9D95FB82A23F}" type="presParOf" srcId="{C849173A-FEAD-41DC-8CB3-FBA35D1226D7}" destId="{9D009E8D-8666-4C9F-B333-5BA112E7FE92}" srcOrd="0" destOrd="0" presId="urn:microsoft.com/office/officeart/2008/layout/LinedList"/>
    <dgm:cxn modelId="{9C852770-ED2C-4884-A034-C32C05CAC459}" type="presParOf" srcId="{C849173A-FEAD-41DC-8CB3-FBA35D1226D7}" destId="{2DA047DD-9FDB-4410-AE17-C9D51EF38563}" srcOrd="1" destOrd="0" presId="urn:microsoft.com/office/officeart/2008/layout/LinedList"/>
    <dgm:cxn modelId="{560941DE-FF71-40C5-89BD-3D2BCBA0C3D2}" type="presParOf" srcId="{D9C10CBD-73A7-4B4F-9DF3-00E1F78765DC}" destId="{37158D9D-1017-44E4-8001-13FC1CA5C20B}" srcOrd="2" destOrd="0" presId="urn:microsoft.com/office/officeart/2008/layout/LinedList"/>
    <dgm:cxn modelId="{2D22FD15-D5A8-41DD-B61F-41A2F272713A}" type="presParOf" srcId="{D9C10CBD-73A7-4B4F-9DF3-00E1F78765DC}" destId="{8DE17524-1342-437B-B534-CCEB3849042B}" srcOrd="3" destOrd="0" presId="urn:microsoft.com/office/officeart/2008/layout/LinedList"/>
    <dgm:cxn modelId="{063D63D6-EC87-4A0F-BE73-5190CA8FA59B}" type="presParOf" srcId="{8DE17524-1342-437B-B534-CCEB3849042B}" destId="{06600AD3-A7C5-4D69-8495-3D5328C06885}" srcOrd="0" destOrd="0" presId="urn:microsoft.com/office/officeart/2008/layout/LinedList"/>
    <dgm:cxn modelId="{6F6E9B43-C99E-4871-9B95-D905C1EB9774}" type="presParOf" srcId="{8DE17524-1342-437B-B534-CCEB3849042B}" destId="{E47CFA0E-2485-4194-B3F3-9F03290487D0}" srcOrd="1" destOrd="0" presId="urn:microsoft.com/office/officeart/2008/layout/LinedList"/>
    <dgm:cxn modelId="{3ECFE744-759A-4A0A-89B1-7025EF89704F}" type="presParOf" srcId="{D9C10CBD-73A7-4B4F-9DF3-00E1F78765DC}" destId="{A4A8F935-6C98-475D-8345-E577709D67D4}" srcOrd="4" destOrd="0" presId="urn:microsoft.com/office/officeart/2008/layout/LinedList"/>
    <dgm:cxn modelId="{FD07F038-E4B7-4CFF-8A10-67C6154D5518}" type="presParOf" srcId="{D9C10CBD-73A7-4B4F-9DF3-00E1F78765DC}" destId="{1D64F2DE-D9A7-4756-8178-18808B1E5F3D}" srcOrd="5" destOrd="0" presId="urn:microsoft.com/office/officeart/2008/layout/LinedList"/>
    <dgm:cxn modelId="{87861CBD-B629-4115-93D1-AA0611C4FCE8}" type="presParOf" srcId="{1D64F2DE-D9A7-4756-8178-18808B1E5F3D}" destId="{3D4A31BD-0905-4620-8C96-8E7C0B52FC49}" srcOrd="0" destOrd="0" presId="urn:microsoft.com/office/officeart/2008/layout/LinedList"/>
    <dgm:cxn modelId="{69076033-5419-4CE5-B434-2A4F42E6EF5C}" type="presParOf" srcId="{1D64F2DE-D9A7-4756-8178-18808B1E5F3D}" destId="{F56B73A0-D384-4839-9B6C-8BE9380BCBF3}" srcOrd="1" destOrd="0" presId="urn:microsoft.com/office/officeart/2008/layout/LinedList"/>
    <dgm:cxn modelId="{4A1D9345-1154-4E43-9C6B-6D05BC5BA04B}" type="presParOf" srcId="{D9C10CBD-73A7-4B4F-9DF3-00E1F78765DC}" destId="{EB36F425-FDAD-440F-8EF2-C51B18E30CEB}" srcOrd="6" destOrd="0" presId="urn:microsoft.com/office/officeart/2008/layout/LinedList"/>
    <dgm:cxn modelId="{A77B6E7E-80EA-4797-90BC-0A2888B938BA}" type="presParOf" srcId="{D9C10CBD-73A7-4B4F-9DF3-00E1F78765DC}" destId="{16407CBE-9623-4FBC-A3A4-87E4F6472AA9}" srcOrd="7" destOrd="0" presId="urn:microsoft.com/office/officeart/2008/layout/LinedList"/>
    <dgm:cxn modelId="{3A4CBEB2-2A32-40DD-A253-E6BA239C6E2F}" type="presParOf" srcId="{16407CBE-9623-4FBC-A3A4-87E4F6472AA9}" destId="{B0551FAF-B4D8-4FAA-9EBA-D749681D77E7}" srcOrd="0" destOrd="0" presId="urn:microsoft.com/office/officeart/2008/layout/LinedList"/>
    <dgm:cxn modelId="{945F6698-9039-454A-8353-BCAD97F01A17}" type="presParOf" srcId="{16407CBE-9623-4FBC-A3A4-87E4F6472AA9}" destId="{F7AD4EAF-6227-4901-8A11-12B7B01AADD4}" srcOrd="1" destOrd="0" presId="urn:microsoft.com/office/officeart/2008/layout/LinedList"/>
    <dgm:cxn modelId="{84D743C1-E250-4799-817B-38BA06024206}" type="presParOf" srcId="{D9C10CBD-73A7-4B4F-9DF3-00E1F78765DC}" destId="{C7AB5EB4-48A6-4BE8-B407-886DBF5B59FC}" srcOrd="8" destOrd="0" presId="urn:microsoft.com/office/officeart/2008/layout/LinedList"/>
    <dgm:cxn modelId="{333545FA-89AD-42A1-A4C3-F8D1D4030CF4}" type="presParOf" srcId="{D9C10CBD-73A7-4B4F-9DF3-00E1F78765DC}" destId="{244A60F9-E28C-4994-A0A2-2FD27373F932}" srcOrd="9" destOrd="0" presId="urn:microsoft.com/office/officeart/2008/layout/LinedList"/>
    <dgm:cxn modelId="{3143B3C1-DF3B-43A0-9489-6103A86FC767}" type="presParOf" srcId="{244A60F9-E28C-4994-A0A2-2FD27373F932}" destId="{AAC9C165-E839-4120-B1E8-E3CBD29502A5}" srcOrd="0" destOrd="0" presId="urn:microsoft.com/office/officeart/2008/layout/LinedList"/>
    <dgm:cxn modelId="{4E609426-9C2B-4A13-BC50-7DDD2183DF5B}" type="presParOf" srcId="{244A60F9-E28C-4994-A0A2-2FD27373F932}" destId="{D53B96E6-7609-4E09-8EF5-5968370E416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93EEF33-04E7-4AB7-8E58-135BD67F9308}" type="doc">
      <dgm:prSet loTypeId="urn:microsoft.com/office/officeart/2005/8/layout/chevron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F14CE6B-4D8F-4E12-8718-CD9EA5314B04}">
      <dgm:prSet phldrT="[Text]"/>
      <dgm:spPr/>
      <dgm:t>
        <a:bodyPr/>
        <a:lstStyle/>
        <a:p>
          <a:r>
            <a:rPr lang="en-GB" dirty="0"/>
            <a:t>Absolute rights </a:t>
          </a:r>
        </a:p>
      </dgm:t>
    </dgm:pt>
    <dgm:pt modelId="{06CCD53C-ED30-47EF-9574-6D7054C0DF3A}" type="parTrans" cxnId="{7D804EDF-9D6A-4642-86EB-BE066A2DE339}">
      <dgm:prSet/>
      <dgm:spPr/>
      <dgm:t>
        <a:bodyPr/>
        <a:lstStyle/>
        <a:p>
          <a:endParaRPr lang="en-GB"/>
        </a:p>
      </dgm:t>
    </dgm:pt>
    <dgm:pt modelId="{157F75E1-C2B8-4AFE-876C-AC1D34F98393}" type="sibTrans" cxnId="{7D804EDF-9D6A-4642-86EB-BE066A2DE339}">
      <dgm:prSet/>
      <dgm:spPr/>
      <dgm:t>
        <a:bodyPr/>
        <a:lstStyle/>
        <a:p>
          <a:endParaRPr lang="en-GB"/>
        </a:p>
      </dgm:t>
    </dgm:pt>
    <dgm:pt modelId="{FFCCA5C2-791A-4C8A-9EF2-9ED72497C0C4}">
      <dgm:prSet phldrT="[Text]"/>
      <dgm:spPr/>
      <dgm:t>
        <a:bodyPr/>
        <a:lstStyle/>
        <a:p>
          <a:r>
            <a:rPr lang="en-GB" dirty="0"/>
            <a:t>Article 3, Article 4 and Article 7.</a:t>
          </a:r>
        </a:p>
      </dgm:t>
    </dgm:pt>
    <dgm:pt modelId="{238DD89D-F9C0-4E98-BE80-EDF3BB564E23}" type="parTrans" cxnId="{E1EBF027-C888-426F-9A32-7A50C95C6D85}">
      <dgm:prSet/>
      <dgm:spPr/>
      <dgm:t>
        <a:bodyPr/>
        <a:lstStyle/>
        <a:p>
          <a:endParaRPr lang="en-GB"/>
        </a:p>
      </dgm:t>
    </dgm:pt>
    <dgm:pt modelId="{51FDDCED-5F66-4433-9BD7-641E87A93DA6}" type="sibTrans" cxnId="{E1EBF027-C888-426F-9A32-7A50C95C6D85}">
      <dgm:prSet/>
      <dgm:spPr/>
      <dgm:t>
        <a:bodyPr/>
        <a:lstStyle/>
        <a:p>
          <a:endParaRPr lang="en-GB"/>
        </a:p>
      </dgm:t>
    </dgm:pt>
    <dgm:pt modelId="{EAA1029F-3F04-442A-B127-5645AF5C654E}">
      <dgm:prSet phldrT="[Text]"/>
      <dgm:spPr/>
      <dgm:t>
        <a:bodyPr/>
        <a:lstStyle/>
        <a:p>
          <a:r>
            <a:rPr lang="en-GB" dirty="0"/>
            <a:t>Cannot be interfered with by the state. </a:t>
          </a:r>
        </a:p>
      </dgm:t>
    </dgm:pt>
    <dgm:pt modelId="{714C4178-3CB4-48EA-AFD3-643C766D64D3}" type="parTrans" cxnId="{2F38E122-14F1-4283-90A2-55EAE11AC1D4}">
      <dgm:prSet/>
      <dgm:spPr/>
      <dgm:t>
        <a:bodyPr/>
        <a:lstStyle/>
        <a:p>
          <a:endParaRPr lang="en-GB"/>
        </a:p>
      </dgm:t>
    </dgm:pt>
    <dgm:pt modelId="{66C46328-DBEE-4D8D-B8A7-28D5090FEC24}" type="sibTrans" cxnId="{2F38E122-14F1-4283-90A2-55EAE11AC1D4}">
      <dgm:prSet/>
      <dgm:spPr/>
      <dgm:t>
        <a:bodyPr/>
        <a:lstStyle/>
        <a:p>
          <a:endParaRPr lang="en-GB"/>
        </a:p>
      </dgm:t>
    </dgm:pt>
    <dgm:pt modelId="{3337B6C7-AC45-45F6-81C4-D2EA53877624}">
      <dgm:prSet phldrT="[Text]"/>
      <dgm:spPr/>
      <dgm:t>
        <a:bodyPr/>
        <a:lstStyle/>
        <a:p>
          <a:r>
            <a:rPr lang="en-GB" dirty="0"/>
            <a:t>Limited Rights </a:t>
          </a:r>
        </a:p>
      </dgm:t>
    </dgm:pt>
    <dgm:pt modelId="{7DD33D50-711D-4C86-8F1B-6AB45687B080}" type="parTrans" cxnId="{87B147ED-ADB5-41C3-8C5D-4187C397F688}">
      <dgm:prSet/>
      <dgm:spPr/>
      <dgm:t>
        <a:bodyPr/>
        <a:lstStyle/>
        <a:p>
          <a:endParaRPr lang="en-GB"/>
        </a:p>
      </dgm:t>
    </dgm:pt>
    <dgm:pt modelId="{43423791-3881-4ADB-B8EF-91A69326EB0C}" type="sibTrans" cxnId="{87B147ED-ADB5-41C3-8C5D-4187C397F688}">
      <dgm:prSet/>
      <dgm:spPr/>
      <dgm:t>
        <a:bodyPr/>
        <a:lstStyle/>
        <a:p>
          <a:endParaRPr lang="en-GB"/>
        </a:p>
      </dgm:t>
    </dgm:pt>
    <dgm:pt modelId="{04D87768-00BC-4792-B907-1C6CE331F6DB}">
      <dgm:prSet phldrT="[Text]"/>
      <dgm:spPr/>
      <dgm:t>
        <a:bodyPr/>
        <a:lstStyle/>
        <a:p>
          <a:r>
            <a:rPr lang="en-GB" dirty="0"/>
            <a:t>Article 2, Article 5, and Article 6.</a:t>
          </a:r>
        </a:p>
      </dgm:t>
    </dgm:pt>
    <dgm:pt modelId="{4EE01131-0B2B-47FD-8271-49D21E58E758}" type="parTrans" cxnId="{FC5D79BD-9DCD-432C-9B71-5CA9FF185B5F}">
      <dgm:prSet/>
      <dgm:spPr/>
      <dgm:t>
        <a:bodyPr/>
        <a:lstStyle/>
        <a:p>
          <a:endParaRPr lang="en-GB"/>
        </a:p>
      </dgm:t>
    </dgm:pt>
    <dgm:pt modelId="{945AA21B-B6FF-4095-94DE-4C71D56CA874}" type="sibTrans" cxnId="{FC5D79BD-9DCD-432C-9B71-5CA9FF185B5F}">
      <dgm:prSet/>
      <dgm:spPr/>
      <dgm:t>
        <a:bodyPr/>
        <a:lstStyle/>
        <a:p>
          <a:endParaRPr lang="en-GB"/>
        </a:p>
      </dgm:t>
    </dgm:pt>
    <dgm:pt modelId="{4BB13771-7F65-477B-9667-DEF4CFFDD387}">
      <dgm:prSet phldrT="[Text]"/>
      <dgm:spPr/>
      <dgm:t>
        <a:bodyPr/>
        <a:lstStyle/>
        <a:p>
          <a:r>
            <a:rPr lang="en-GB" dirty="0"/>
            <a:t>Can be interfered with by the state.</a:t>
          </a:r>
        </a:p>
      </dgm:t>
    </dgm:pt>
    <dgm:pt modelId="{4F548A35-6F03-458B-BD0E-1B1343F357DF}" type="parTrans" cxnId="{4E1E1D1F-5B39-47FC-8B0B-77236AB50480}">
      <dgm:prSet/>
      <dgm:spPr/>
      <dgm:t>
        <a:bodyPr/>
        <a:lstStyle/>
        <a:p>
          <a:endParaRPr lang="en-GB"/>
        </a:p>
      </dgm:t>
    </dgm:pt>
    <dgm:pt modelId="{12435208-D35D-48F6-955A-AF41F2F0F70B}" type="sibTrans" cxnId="{4E1E1D1F-5B39-47FC-8B0B-77236AB50480}">
      <dgm:prSet/>
      <dgm:spPr/>
      <dgm:t>
        <a:bodyPr/>
        <a:lstStyle/>
        <a:p>
          <a:endParaRPr lang="en-GB"/>
        </a:p>
      </dgm:t>
    </dgm:pt>
    <dgm:pt modelId="{691EC671-6A28-4858-82B7-A1DD0557C1BC}">
      <dgm:prSet phldrT="[Text]"/>
      <dgm:spPr/>
      <dgm:t>
        <a:bodyPr/>
        <a:lstStyle/>
        <a:p>
          <a:r>
            <a:rPr lang="en-GB" dirty="0"/>
            <a:t>Qualified rights </a:t>
          </a:r>
        </a:p>
      </dgm:t>
    </dgm:pt>
    <dgm:pt modelId="{BFEA9770-5C84-40F2-AB78-351F6BD5648B}" type="parTrans" cxnId="{B9FE517C-31DA-4D46-8D9C-125BAC7FCDD7}">
      <dgm:prSet/>
      <dgm:spPr/>
      <dgm:t>
        <a:bodyPr/>
        <a:lstStyle/>
        <a:p>
          <a:endParaRPr lang="en-GB"/>
        </a:p>
      </dgm:t>
    </dgm:pt>
    <dgm:pt modelId="{1DDE2662-8DA7-4A0F-B3A8-5F1160BB48E2}" type="sibTrans" cxnId="{B9FE517C-31DA-4D46-8D9C-125BAC7FCDD7}">
      <dgm:prSet/>
      <dgm:spPr/>
      <dgm:t>
        <a:bodyPr/>
        <a:lstStyle/>
        <a:p>
          <a:endParaRPr lang="en-GB"/>
        </a:p>
      </dgm:t>
    </dgm:pt>
    <dgm:pt modelId="{5C3FC409-B7B8-4AFA-9B5E-60F4248FB9E8}">
      <dgm:prSet phldrT="[Text]"/>
      <dgm:spPr/>
      <dgm:t>
        <a:bodyPr/>
        <a:lstStyle/>
        <a:p>
          <a:r>
            <a:rPr lang="en-GB" dirty="0"/>
            <a:t>Articles 8, 9, 10, 11, 12. Article 1 protocol 1 .</a:t>
          </a:r>
        </a:p>
      </dgm:t>
    </dgm:pt>
    <dgm:pt modelId="{098155CC-4239-412D-B1AF-A1A929880200}" type="parTrans" cxnId="{35AF0004-261C-4548-A518-EC8D87FA1D2E}">
      <dgm:prSet/>
      <dgm:spPr/>
      <dgm:t>
        <a:bodyPr/>
        <a:lstStyle/>
        <a:p>
          <a:endParaRPr lang="en-GB"/>
        </a:p>
      </dgm:t>
    </dgm:pt>
    <dgm:pt modelId="{47C81124-0920-42EA-B71D-333DB088CE1C}" type="sibTrans" cxnId="{35AF0004-261C-4548-A518-EC8D87FA1D2E}">
      <dgm:prSet/>
      <dgm:spPr/>
      <dgm:t>
        <a:bodyPr/>
        <a:lstStyle/>
        <a:p>
          <a:endParaRPr lang="en-GB"/>
        </a:p>
      </dgm:t>
    </dgm:pt>
    <dgm:pt modelId="{BFDB04FF-1BFD-46AA-B79F-BB96C4808E39}">
      <dgm:prSet phldrT="[Text]"/>
      <dgm:spPr/>
      <dgm:t>
        <a:bodyPr/>
        <a:lstStyle/>
        <a:p>
          <a:r>
            <a:rPr lang="en-GB" dirty="0"/>
            <a:t>Broadly drawn.</a:t>
          </a:r>
        </a:p>
      </dgm:t>
    </dgm:pt>
    <dgm:pt modelId="{3441B501-07DC-4DBD-8BC6-0CBE2A830A1A}" type="parTrans" cxnId="{71E85255-7E12-47F2-A830-44894D13FB79}">
      <dgm:prSet/>
      <dgm:spPr/>
      <dgm:t>
        <a:bodyPr/>
        <a:lstStyle/>
        <a:p>
          <a:endParaRPr lang="en-GB"/>
        </a:p>
      </dgm:t>
    </dgm:pt>
    <dgm:pt modelId="{9C0EE4AB-A5CD-4059-B6F4-0336AC9EBCF9}" type="sibTrans" cxnId="{71E85255-7E12-47F2-A830-44894D13FB79}">
      <dgm:prSet/>
      <dgm:spPr/>
      <dgm:t>
        <a:bodyPr/>
        <a:lstStyle/>
        <a:p>
          <a:endParaRPr lang="en-GB"/>
        </a:p>
      </dgm:t>
    </dgm:pt>
    <dgm:pt modelId="{4A365F3D-AD8C-4F47-9CF8-C457084416E1}" type="pres">
      <dgm:prSet presAssocID="{593EEF33-04E7-4AB7-8E58-135BD67F9308}" presName="linearFlow" presStyleCnt="0">
        <dgm:presLayoutVars>
          <dgm:dir/>
          <dgm:animLvl val="lvl"/>
          <dgm:resizeHandles val="exact"/>
        </dgm:presLayoutVars>
      </dgm:prSet>
      <dgm:spPr/>
    </dgm:pt>
    <dgm:pt modelId="{583F7A87-93BA-434C-8257-E1B34E965C28}" type="pres">
      <dgm:prSet presAssocID="{FF14CE6B-4D8F-4E12-8718-CD9EA5314B04}" presName="composite" presStyleCnt="0"/>
      <dgm:spPr/>
    </dgm:pt>
    <dgm:pt modelId="{0FF4C27E-419C-468C-952D-17E601E915E0}" type="pres">
      <dgm:prSet presAssocID="{FF14CE6B-4D8F-4E12-8718-CD9EA5314B04}" presName="parentText" presStyleLbl="alignNode1" presStyleIdx="0" presStyleCnt="3">
        <dgm:presLayoutVars>
          <dgm:chMax val="1"/>
          <dgm:bulletEnabled val="1"/>
        </dgm:presLayoutVars>
      </dgm:prSet>
      <dgm:spPr/>
    </dgm:pt>
    <dgm:pt modelId="{43281EE9-D42B-4679-80F4-7138A7665022}" type="pres">
      <dgm:prSet presAssocID="{FF14CE6B-4D8F-4E12-8718-CD9EA5314B04}" presName="descendantText" presStyleLbl="alignAcc1" presStyleIdx="0" presStyleCnt="3" custLinFactNeighborX="83" custLinFactNeighborY="447">
        <dgm:presLayoutVars>
          <dgm:bulletEnabled val="1"/>
        </dgm:presLayoutVars>
      </dgm:prSet>
      <dgm:spPr/>
    </dgm:pt>
    <dgm:pt modelId="{70DEC8F1-9737-4A9A-959C-58069245A528}" type="pres">
      <dgm:prSet presAssocID="{157F75E1-C2B8-4AFE-876C-AC1D34F98393}" presName="sp" presStyleCnt="0"/>
      <dgm:spPr/>
    </dgm:pt>
    <dgm:pt modelId="{3F502D1C-A5B0-4E31-8604-A77280CA4844}" type="pres">
      <dgm:prSet presAssocID="{3337B6C7-AC45-45F6-81C4-D2EA53877624}" presName="composite" presStyleCnt="0"/>
      <dgm:spPr/>
    </dgm:pt>
    <dgm:pt modelId="{69C15686-91D3-4DDC-B248-8EB76C4A1C3E}" type="pres">
      <dgm:prSet presAssocID="{3337B6C7-AC45-45F6-81C4-D2EA53877624}" presName="parentText" presStyleLbl="alignNode1" presStyleIdx="1" presStyleCnt="3">
        <dgm:presLayoutVars>
          <dgm:chMax val="1"/>
          <dgm:bulletEnabled val="1"/>
        </dgm:presLayoutVars>
      </dgm:prSet>
      <dgm:spPr/>
    </dgm:pt>
    <dgm:pt modelId="{025676C4-5446-4837-A73B-D1A01F3423EC}" type="pres">
      <dgm:prSet presAssocID="{3337B6C7-AC45-45F6-81C4-D2EA53877624}" presName="descendantText" presStyleLbl="alignAcc1" presStyleIdx="1" presStyleCnt="3">
        <dgm:presLayoutVars>
          <dgm:bulletEnabled val="1"/>
        </dgm:presLayoutVars>
      </dgm:prSet>
      <dgm:spPr/>
    </dgm:pt>
    <dgm:pt modelId="{C30EED14-DB5D-4F6E-8C6D-408B62298D28}" type="pres">
      <dgm:prSet presAssocID="{43423791-3881-4ADB-B8EF-91A69326EB0C}" presName="sp" presStyleCnt="0"/>
      <dgm:spPr/>
    </dgm:pt>
    <dgm:pt modelId="{441819A4-A004-4EEF-99A1-CCA1811023E6}" type="pres">
      <dgm:prSet presAssocID="{691EC671-6A28-4858-82B7-A1DD0557C1BC}" presName="composite" presStyleCnt="0"/>
      <dgm:spPr/>
    </dgm:pt>
    <dgm:pt modelId="{C4685397-AFF9-4734-96BE-B1E714DFF3BF}" type="pres">
      <dgm:prSet presAssocID="{691EC671-6A28-4858-82B7-A1DD0557C1BC}" presName="parentText" presStyleLbl="alignNode1" presStyleIdx="2" presStyleCnt="3">
        <dgm:presLayoutVars>
          <dgm:chMax val="1"/>
          <dgm:bulletEnabled val="1"/>
        </dgm:presLayoutVars>
      </dgm:prSet>
      <dgm:spPr/>
    </dgm:pt>
    <dgm:pt modelId="{3CBC1A06-4A41-4517-8C3F-FE407832090F}" type="pres">
      <dgm:prSet presAssocID="{691EC671-6A28-4858-82B7-A1DD0557C1BC}" presName="descendantText" presStyleLbl="alignAcc1" presStyleIdx="2" presStyleCnt="3">
        <dgm:presLayoutVars>
          <dgm:bulletEnabled val="1"/>
        </dgm:presLayoutVars>
      </dgm:prSet>
      <dgm:spPr/>
    </dgm:pt>
  </dgm:ptLst>
  <dgm:cxnLst>
    <dgm:cxn modelId="{35AF0004-261C-4548-A518-EC8D87FA1D2E}" srcId="{691EC671-6A28-4858-82B7-A1DD0557C1BC}" destId="{5C3FC409-B7B8-4AFA-9B5E-60F4248FB9E8}" srcOrd="0" destOrd="0" parTransId="{098155CC-4239-412D-B1AF-A1A929880200}" sibTransId="{47C81124-0920-42EA-B71D-333DB088CE1C}"/>
    <dgm:cxn modelId="{209C4A16-1DB5-4D18-A684-D62FFAC7C61D}" type="presOf" srcId="{BFDB04FF-1BFD-46AA-B79F-BB96C4808E39}" destId="{3CBC1A06-4A41-4517-8C3F-FE407832090F}" srcOrd="0" destOrd="1" presId="urn:microsoft.com/office/officeart/2005/8/layout/chevron2"/>
    <dgm:cxn modelId="{3C005117-D52B-439B-A387-7B51066EB623}" type="presOf" srcId="{593EEF33-04E7-4AB7-8E58-135BD67F9308}" destId="{4A365F3D-AD8C-4F47-9CF8-C457084416E1}" srcOrd="0" destOrd="0" presId="urn:microsoft.com/office/officeart/2005/8/layout/chevron2"/>
    <dgm:cxn modelId="{4E1E1D1F-5B39-47FC-8B0B-77236AB50480}" srcId="{3337B6C7-AC45-45F6-81C4-D2EA53877624}" destId="{4BB13771-7F65-477B-9667-DEF4CFFDD387}" srcOrd="1" destOrd="0" parTransId="{4F548A35-6F03-458B-BD0E-1B1343F357DF}" sibTransId="{12435208-D35D-48F6-955A-AF41F2F0F70B}"/>
    <dgm:cxn modelId="{2F38E122-14F1-4283-90A2-55EAE11AC1D4}" srcId="{FF14CE6B-4D8F-4E12-8718-CD9EA5314B04}" destId="{EAA1029F-3F04-442A-B127-5645AF5C654E}" srcOrd="1" destOrd="0" parTransId="{714C4178-3CB4-48EA-AFD3-643C766D64D3}" sibTransId="{66C46328-DBEE-4D8D-B8A7-28D5090FEC24}"/>
    <dgm:cxn modelId="{E1EBF027-C888-426F-9A32-7A50C95C6D85}" srcId="{FF14CE6B-4D8F-4E12-8718-CD9EA5314B04}" destId="{FFCCA5C2-791A-4C8A-9EF2-9ED72497C0C4}" srcOrd="0" destOrd="0" parTransId="{238DD89D-F9C0-4E98-BE80-EDF3BB564E23}" sibTransId="{51FDDCED-5F66-4433-9BD7-641E87A93DA6}"/>
    <dgm:cxn modelId="{B7869F30-12CA-482B-AA38-D27E7B7E5750}" type="presOf" srcId="{4BB13771-7F65-477B-9667-DEF4CFFDD387}" destId="{025676C4-5446-4837-A73B-D1A01F3423EC}" srcOrd="0" destOrd="1" presId="urn:microsoft.com/office/officeart/2005/8/layout/chevron2"/>
    <dgm:cxn modelId="{B52A7A51-2249-49BC-9539-B055912263FB}" type="presOf" srcId="{FFCCA5C2-791A-4C8A-9EF2-9ED72497C0C4}" destId="{43281EE9-D42B-4679-80F4-7138A7665022}" srcOrd="0" destOrd="0" presId="urn:microsoft.com/office/officeart/2005/8/layout/chevron2"/>
    <dgm:cxn modelId="{71E85255-7E12-47F2-A830-44894D13FB79}" srcId="{691EC671-6A28-4858-82B7-A1DD0557C1BC}" destId="{BFDB04FF-1BFD-46AA-B79F-BB96C4808E39}" srcOrd="1" destOrd="0" parTransId="{3441B501-07DC-4DBD-8BC6-0CBE2A830A1A}" sibTransId="{9C0EE4AB-A5CD-4059-B6F4-0336AC9EBCF9}"/>
    <dgm:cxn modelId="{8D839379-82F5-4497-AED2-FA899122B894}" type="presOf" srcId="{EAA1029F-3F04-442A-B127-5645AF5C654E}" destId="{43281EE9-D42B-4679-80F4-7138A7665022}" srcOrd="0" destOrd="1" presId="urn:microsoft.com/office/officeart/2005/8/layout/chevron2"/>
    <dgm:cxn modelId="{B9FE517C-31DA-4D46-8D9C-125BAC7FCDD7}" srcId="{593EEF33-04E7-4AB7-8E58-135BD67F9308}" destId="{691EC671-6A28-4858-82B7-A1DD0557C1BC}" srcOrd="2" destOrd="0" parTransId="{BFEA9770-5C84-40F2-AB78-351F6BD5648B}" sibTransId="{1DDE2662-8DA7-4A0F-B3A8-5F1160BB48E2}"/>
    <dgm:cxn modelId="{97E0C6A3-D435-495A-BC1C-EF5373388CD6}" type="presOf" srcId="{691EC671-6A28-4858-82B7-A1DD0557C1BC}" destId="{C4685397-AFF9-4734-96BE-B1E714DFF3BF}" srcOrd="0" destOrd="0" presId="urn:microsoft.com/office/officeart/2005/8/layout/chevron2"/>
    <dgm:cxn modelId="{CB7C97B1-E07A-42A1-8946-971567A6FFE5}" type="presOf" srcId="{04D87768-00BC-4792-B907-1C6CE331F6DB}" destId="{025676C4-5446-4837-A73B-D1A01F3423EC}" srcOrd="0" destOrd="0" presId="urn:microsoft.com/office/officeart/2005/8/layout/chevron2"/>
    <dgm:cxn modelId="{FC5D79BD-9DCD-432C-9B71-5CA9FF185B5F}" srcId="{3337B6C7-AC45-45F6-81C4-D2EA53877624}" destId="{04D87768-00BC-4792-B907-1C6CE331F6DB}" srcOrd="0" destOrd="0" parTransId="{4EE01131-0B2B-47FD-8271-49D21E58E758}" sibTransId="{945AA21B-B6FF-4095-94DE-4C71D56CA874}"/>
    <dgm:cxn modelId="{95F7BAC0-CE39-4D0B-847C-DA9D2A46EE56}" type="presOf" srcId="{FF14CE6B-4D8F-4E12-8718-CD9EA5314B04}" destId="{0FF4C27E-419C-468C-952D-17E601E915E0}" srcOrd="0" destOrd="0" presId="urn:microsoft.com/office/officeart/2005/8/layout/chevron2"/>
    <dgm:cxn modelId="{7D804EDF-9D6A-4642-86EB-BE066A2DE339}" srcId="{593EEF33-04E7-4AB7-8E58-135BD67F9308}" destId="{FF14CE6B-4D8F-4E12-8718-CD9EA5314B04}" srcOrd="0" destOrd="0" parTransId="{06CCD53C-ED30-47EF-9574-6D7054C0DF3A}" sibTransId="{157F75E1-C2B8-4AFE-876C-AC1D34F98393}"/>
    <dgm:cxn modelId="{115496E2-BE81-43A8-AC14-D4015D9C8B42}" type="presOf" srcId="{5C3FC409-B7B8-4AFA-9B5E-60F4248FB9E8}" destId="{3CBC1A06-4A41-4517-8C3F-FE407832090F}" srcOrd="0" destOrd="0" presId="urn:microsoft.com/office/officeart/2005/8/layout/chevron2"/>
    <dgm:cxn modelId="{87B147ED-ADB5-41C3-8C5D-4187C397F688}" srcId="{593EEF33-04E7-4AB7-8E58-135BD67F9308}" destId="{3337B6C7-AC45-45F6-81C4-D2EA53877624}" srcOrd="1" destOrd="0" parTransId="{7DD33D50-711D-4C86-8F1B-6AB45687B080}" sibTransId="{43423791-3881-4ADB-B8EF-91A69326EB0C}"/>
    <dgm:cxn modelId="{41EC6BFF-5844-4F5E-9F56-13843E98F2FB}" type="presOf" srcId="{3337B6C7-AC45-45F6-81C4-D2EA53877624}" destId="{69C15686-91D3-4DDC-B248-8EB76C4A1C3E}" srcOrd="0" destOrd="0" presId="urn:microsoft.com/office/officeart/2005/8/layout/chevron2"/>
    <dgm:cxn modelId="{44D8D8B1-F28C-4DF0-BA2D-88D99F169D05}" type="presParOf" srcId="{4A365F3D-AD8C-4F47-9CF8-C457084416E1}" destId="{583F7A87-93BA-434C-8257-E1B34E965C28}" srcOrd="0" destOrd="0" presId="urn:microsoft.com/office/officeart/2005/8/layout/chevron2"/>
    <dgm:cxn modelId="{6A3ADAD5-F201-4E82-8EE6-0E18F8CE61F9}" type="presParOf" srcId="{583F7A87-93BA-434C-8257-E1B34E965C28}" destId="{0FF4C27E-419C-468C-952D-17E601E915E0}" srcOrd="0" destOrd="0" presId="urn:microsoft.com/office/officeart/2005/8/layout/chevron2"/>
    <dgm:cxn modelId="{361045F9-BE08-4B39-93EF-56EB1B8D8FF0}" type="presParOf" srcId="{583F7A87-93BA-434C-8257-E1B34E965C28}" destId="{43281EE9-D42B-4679-80F4-7138A7665022}" srcOrd="1" destOrd="0" presId="urn:microsoft.com/office/officeart/2005/8/layout/chevron2"/>
    <dgm:cxn modelId="{E3FC0587-C02A-41E8-A63B-462F5779F0EC}" type="presParOf" srcId="{4A365F3D-AD8C-4F47-9CF8-C457084416E1}" destId="{70DEC8F1-9737-4A9A-959C-58069245A528}" srcOrd="1" destOrd="0" presId="urn:microsoft.com/office/officeart/2005/8/layout/chevron2"/>
    <dgm:cxn modelId="{27007E8B-D996-4445-AC53-688235B97B39}" type="presParOf" srcId="{4A365F3D-AD8C-4F47-9CF8-C457084416E1}" destId="{3F502D1C-A5B0-4E31-8604-A77280CA4844}" srcOrd="2" destOrd="0" presId="urn:microsoft.com/office/officeart/2005/8/layout/chevron2"/>
    <dgm:cxn modelId="{D623792F-82AB-4A80-8017-6245DE371A06}" type="presParOf" srcId="{3F502D1C-A5B0-4E31-8604-A77280CA4844}" destId="{69C15686-91D3-4DDC-B248-8EB76C4A1C3E}" srcOrd="0" destOrd="0" presId="urn:microsoft.com/office/officeart/2005/8/layout/chevron2"/>
    <dgm:cxn modelId="{A3E1B58A-FCEC-4EC9-BEB3-869AEB1CD1C2}" type="presParOf" srcId="{3F502D1C-A5B0-4E31-8604-A77280CA4844}" destId="{025676C4-5446-4837-A73B-D1A01F3423EC}" srcOrd="1" destOrd="0" presId="urn:microsoft.com/office/officeart/2005/8/layout/chevron2"/>
    <dgm:cxn modelId="{3779EBD5-C776-4CDA-ABD3-C7E17C5F3095}" type="presParOf" srcId="{4A365F3D-AD8C-4F47-9CF8-C457084416E1}" destId="{C30EED14-DB5D-4F6E-8C6D-408B62298D28}" srcOrd="3" destOrd="0" presId="urn:microsoft.com/office/officeart/2005/8/layout/chevron2"/>
    <dgm:cxn modelId="{9349394E-824E-4244-9686-DF842DE5E3EE}" type="presParOf" srcId="{4A365F3D-AD8C-4F47-9CF8-C457084416E1}" destId="{441819A4-A004-4EEF-99A1-CCA1811023E6}" srcOrd="4" destOrd="0" presId="urn:microsoft.com/office/officeart/2005/8/layout/chevron2"/>
    <dgm:cxn modelId="{6F15AE5E-3C31-4060-8FF7-077066E42DAA}" type="presParOf" srcId="{441819A4-A004-4EEF-99A1-CCA1811023E6}" destId="{C4685397-AFF9-4734-96BE-B1E714DFF3BF}" srcOrd="0" destOrd="0" presId="urn:microsoft.com/office/officeart/2005/8/layout/chevron2"/>
    <dgm:cxn modelId="{95B9EB88-EB0C-403A-AB02-C897A550186B}" type="presParOf" srcId="{441819A4-A004-4EEF-99A1-CCA1811023E6}" destId="{3CBC1A06-4A41-4517-8C3F-FE407832090F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E48C059-F21A-4000-AE49-7CCD193AA884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E64BA32D-F8AC-4A59-8437-939E7C23D428}">
      <dgm:prSet/>
      <dgm:spPr/>
      <dgm:t>
        <a:bodyPr/>
        <a:lstStyle/>
        <a:p>
          <a:r>
            <a:rPr lang="en-GB"/>
            <a:t>Article 1 protocol 13 – no longer death penalty so part 2 is no longer relevant. </a:t>
          </a:r>
          <a:endParaRPr lang="en-US"/>
        </a:p>
      </dgm:t>
    </dgm:pt>
    <dgm:pt modelId="{131E7A02-855B-4221-AB79-3DBEC2154862}" type="parTrans" cxnId="{F5508DBC-66EF-4866-AEFE-7EC138C5E298}">
      <dgm:prSet/>
      <dgm:spPr/>
      <dgm:t>
        <a:bodyPr/>
        <a:lstStyle/>
        <a:p>
          <a:endParaRPr lang="en-US"/>
        </a:p>
      </dgm:t>
    </dgm:pt>
    <dgm:pt modelId="{4C4DC705-9CC8-492F-A0ED-0C8CFE255B5F}" type="sibTrans" cxnId="{F5508DBC-66EF-4866-AEFE-7EC138C5E298}">
      <dgm:prSet/>
      <dgm:spPr/>
      <dgm:t>
        <a:bodyPr/>
        <a:lstStyle/>
        <a:p>
          <a:endParaRPr lang="en-US"/>
        </a:p>
      </dgm:t>
    </dgm:pt>
    <dgm:pt modelId="{6A56572E-7ADF-4B5C-9E4C-E264FBBE2D5F}">
      <dgm:prSet/>
      <dgm:spPr/>
      <dgm:t>
        <a:bodyPr/>
        <a:lstStyle/>
        <a:p>
          <a:r>
            <a:rPr lang="en-GB"/>
            <a:t>Eduard v United Kingdom – inmate killed, police failed to protect. </a:t>
          </a:r>
          <a:endParaRPr lang="en-US"/>
        </a:p>
      </dgm:t>
    </dgm:pt>
    <dgm:pt modelId="{D026F833-ED9C-491E-99BB-7DA2A12098CF}" type="parTrans" cxnId="{03DCE13E-BE8B-4666-A939-FDC80E0D9CF9}">
      <dgm:prSet/>
      <dgm:spPr/>
      <dgm:t>
        <a:bodyPr/>
        <a:lstStyle/>
        <a:p>
          <a:endParaRPr lang="en-US"/>
        </a:p>
      </dgm:t>
    </dgm:pt>
    <dgm:pt modelId="{6B136C73-B256-4288-8E7A-22FB09BE31C0}" type="sibTrans" cxnId="{03DCE13E-BE8B-4666-A939-FDC80E0D9CF9}">
      <dgm:prSet/>
      <dgm:spPr/>
      <dgm:t>
        <a:bodyPr/>
        <a:lstStyle/>
        <a:p>
          <a:endParaRPr lang="en-US"/>
        </a:p>
      </dgm:t>
    </dgm:pt>
    <dgm:pt modelId="{D5571936-6F90-4434-99F5-CD56B1E99426}">
      <dgm:prSet/>
      <dgm:spPr/>
      <dgm:t>
        <a:bodyPr/>
        <a:lstStyle/>
        <a:p>
          <a:r>
            <a:rPr lang="en-GB"/>
            <a:t>Breach of Article two of the European Convention on Human Rights 1950. </a:t>
          </a:r>
          <a:endParaRPr lang="en-US"/>
        </a:p>
      </dgm:t>
    </dgm:pt>
    <dgm:pt modelId="{94523A71-E976-4B13-8939-20DED0A7E409}" type="parTrans" cxnId="{BECA5727-143F-489F-91EE-73F59F62F519}">
      <dgm:prSet/>
      <dgm:spPr/>
      <dgm:t>
        <a:bodyPr/>
        <a:lstStyle/>
        <a:p>
          <a:endParaRPr lang="en-US"/>
        </a:p>
      </dgm:t>
    </dgm:pt>
    <dgm:pt modelId="{F5D1FE58-C22D-44CE-8469-9785F764996F}" type="sibTrans" cxnId="{BECA5727-143F-489F-91EE-73F59F62F519}">
      <dgm:prSet/>
      <dgm:spPr/>
      <dgm:t>
        <a:bodyPr/>
        <a:lstStyle/>
        <a:p>
          <a:endParaRPr lang="en-US"/>
        </a:p>
      </dgm:t>
    </dgm:pt>
    <dgm:pt modelId="{759A5036-74CE-4F9C-962F-5E7F588D5989}" type="pres">
      <dgm:prSet presAssocID="{2E48C059-F21A-4000-AE49-7CCD193AA884}" presName="linear" presStyleCnt="0">
        <dgm:presLayoutVars>
          <dgm:animLvl val="lvl"/>
          <dgm:resizeHandles val="exact"/>
        </dgm:presLayoutVars>
      </dgm:prSet>
      <dgm:spPr/>
    </dgm:pt>
    <dgm:pt modelId="{828A2EAC-B33D-407C-B2B0-F1CE2D22C177}" type="pres">
      <dgm:prSet presAssocID="{E64BA32D-F8AC-4A59-8437-939E7C23D428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F2C62697-4C4A-4E56-BD29-BF0D1B4AB7C3}" type="pres">
      <dgm:prSet presAssocID="{4C4DC705-9CC8-492F-A0ED-0C8CFE255B5F}" presName="spacer" presStyleCnt="0"/>
      <dgm:spPr/>
    </dgm:pt>
    <dgm:pt modelId="{3CED9B9D-4788-4759-9ACB-6C8FBCF01284}" type="pres">
      <dgm:prSet presAssocID="{6A56572E-7ADF-4B5C-9E4C-E264FBBE2D5F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B7FA8E0F-40A9-4001-9881-21ED168C6BF3}" type="pres">
      <dgm:prSet presAssocID="{6B136C73-B256-4288-8E7A-22FB09BE31C0}" presName="spacer" presStyleCnt="0"/>
      <dgm:spPr/>
    </dgm:pt>
    <dgm:pt modelId="{6C758179-5998-4012-A3C1-9D6B988CD587}" type="pres">
      <dgm:prSet presAssocID="{D5571936-6F90-4434-99F5-CD56B1E99426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BECA5727-143F-489F-91EE-73F59F62F519}" srcId="{2E48C059-F21A-4000-AE49-7CCD193AA884}" destId="{D5571936-6F90-4434-99F5-CD56B1E99426}" srcOrd="2" destOrd="0" parTransId="{94523A71-E976-4B13-8939-20DED0A7E409}" sibTransId="{F5D1FE58-C22D-44CE-8469-9785F764996F}"/>
    <dgm:cxn modelId="{15A7672F-7EA2-4D89-A373-B257542C89F0}" type="presOf" srcId="{6A56572E-7ADF-4B5C-9E4C-E264FBBE2D5F}" destId="{3CED9B9D-4788-4759-9ACB-6C8FBCF01284}" srcOrd="0" destOrd="0" presId="urn:microsoft.com/office/officeart/2005/8/layout/vList2"/>
    <dgm:cxn modelId="{03DCE13E-BE8B-4666-A939-FDC80E0D9CF9}" srcId="{2E48C059-F21A-4000-AE49-7CCD193AA884}" destId="{6A56572E-7ADF-4B5C-9E4C-E264FBBE2D5F}" srcOrd="1" destOrd="0" parTransId="{D026F833-ED9C-491E-99BB-7DA2A12098CF}" sibTransId="{6B136C73-B256-4288-8E7A-22FB09BE31C0}"/>
    <dgm:cxn modelId="{5F4CAD9F-C4EC-4A28-A968-6A3302408F84}" type="presOf" srcId="{D5571936-6F90-4434-99F5-CD56B1E99426}" destId="{6C758179-5998-4012-A3C1-9D6B988CD587}" srcOrd="0" destOrd="0" presId="urn:microsoft.com/office/officeart/2005/8/layout/vList2"/>
    <dgm:cxn modelId="{F5B38CAC-F91C-4903-B67D-81A4C2C86A1E}" type="presOf" srcId="{E64BA32D-F8AC-4A59-8437-939E7C23D428}" destId="{828A2EAC-B33D-407C-B2B0-F1CE2D22C177}" srcOrd="0" destOrd="0" presId="urn:microsoft.com/office/officeart/2005/8/layout/vList2"/>
    <dgm:cxn modelId="{F5508DBC-66EF-4866-AEFE-7EC138C5E298}" srcId="{2E48C059-F21A-4000-AE49-7CCD193AA884}" destId="{E64BA32D-F8AC-4A59-8437-939E7C23D428}" srcOrd="0" destOrd="0" parTransId="{131E7A02-855B-4221-AB79-3DBEC2154862}" sibTransId="{4C4DC705-9CC8-492F-A0ED-0C8CFE255B5F}"/>
    <dgm:cxn modelId="{62EB39C8-9A56-404F-A3AF-246A35B8C957}" type="presOf" srcId="{2E48C059-F21A-4000-AE49-7CCD193AA884}" destId="{759A5036-74CE-4F9C-962F-5E7F588D5989}" srcOrd="0" destOrd="0" presId="urn:microsoft.com/office/officeart/2005/8/layout/vList2"/>
    <dgm:cxn modelId="{1DF33958-C483-4B81-A2BE-441956079EE0}" type="presParOf" srcId="{759A5036-74CE-4F9C-962F-5E7F588D5989}" destId="{828A2EAC-B33D-407C-B2B0-F1CE2D22C177}" srcOrd="0" destOrd="0" presId="urn:microsoft.com/office/officeart/2005/8/layout/vList2"/>
    <dgm:cxn modelId="{C2AC95BA-293B-4890-8D0D-E9F615CB36D1}" type="presParOf" srcId="{759A5036-74CE-4F9C-962F-5E7F588D5989}" destId="{F2C62697-4C4A-4E56-BD29-BF0D1B4AB7C3}" srcOrd="1" destOrd="0" presId="urn:microsoft.com/office/officeart/2005/8/layout/vList2"/>
    <dgm:cxn modelId="{DB62C760-DBE7-4DDA-8D4F-289DA29B3A75}" type="presParOf" srcId="{759A5036-74CE-4F9C-962F-5E7F588D5989}" destId="{3CED9B9D-4788-4759-9ACB-6C8FBCF01284}" srcOrd="2" destOrd="0" presId="urn:microsoft.com/office/officeart/2005/8/layout/vList2"/>
    <dgm:cxn modelId="{9F138A22-C987-48DB-A244-24203641A43B}" type="presParOf" srcId="{759A5036-74CE-4F9C-962F-5E7F588D5989}" destId="{B7FA8E0F-40A9-4001-9881-21ED168C6BF3}" srcOrd="3" destOrd="0" presId="urn:microsoft.com/office/officeart/2005/8/layout/vList2"/>
    <dgm:cxn modelId="{7312F5A5-0F78-450B-A314-EDBAAA9EB459}" type="presParOf" srcId="{759A5036-74CE-4F9C-962F-5E7F588D5989}" destId="{6C758179-5998-4012-A3C1-9D6B988CD587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0F95F70-63BB-4DFD-A6AD-E23A5E59D4CE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E49768A-A5F3-4923-B22A-69B0D5C18BFA}">
      <dgm:prSet/>
      <dgm:spPr/>
      <dgm:t>
        <a:bodyPr/>
        <a:lstStyle/>
        <a:p>
          <a:r>
            <a:rPr lang="en-GB"/>
            <a:t>‘’No one shall be subjected to torture or to inhuman or degrading treatment or punishment’’. </a:t>
          </a:r>
          <a:endParaRPr lang="en-US"/>
        </a:p>
      </dgm:t>
    </dgm:pt>
    <dgm:pt modelId="{DD3497A4-A6CA-48E1-BE5A-91EA4EAED3B5}" type="parTrans" cxnId="{8C7C0056-28BD-4BB4-B61A-95AE547DD492}">
      <dgm:prSet/>
      <dgm:spPr/>
      <dgm:t>
        <a:bodyPr/>
        <a:lstStyle/>
        <a:p>
          <a:endParaRPr lang="en-US"/>
        </a:p>
      </dgm:t>
    </dgm:pt>
    <dgm:pt modelId="{342FBAEE-A539-4978-B84A-770230C67569}" type="sibTrans" cxnId="{8C7C0056-28BD-4BB4-B61A-95AE547DD492}">
      <dgm:prSet/>
      <dgm:spPr/>
      <dgm:t>
        <a:bodyPr/>
        <a:lstStyle/>
        <a:p>
          <a:endParaRPr lang="en-US"/>
        </a:p>
      </dgm:t>
    </dgm:pt>
    <dgm:pt modelId="{28CCCC32-37A7-4CC1-B622-A2E409A03299}">
      <dgm:prSet/>
      <dgm:spPr/>
      <dgm:t>
        <a:bodyPr/>
        <a:lstStyle/>
        <a:p>
          <a:r>
            <a:rPr lang="en-GB"/>
            <a:t>Absolute right.</a:t>
          </a:r>
          <a:endParaRPr lang="en-US"/>
        </a:p>
      </dgm:t>
    </dgm:pt>
    <dgm:pt modelId="{8A4D8283-659E-4AD4-B618-86915DF6D49C}" type="parTrans" cxnId="{11B95DC9-5ACE-49E0-AC58-FBF8770ECFB1}">
      <dgm:prSet/>
      <dgm:spPr/>
      <dgm:t>
        <a:bodyPr/>
        <a:lstStyle/>
        <a:p>
          <a:endParaRPr lang="en-US"/>
        </a:p>
      </dgm:t>
    </dgm:pt>
    <dgm:pt modelId="{303A1DCD-6EBC-4915-BCCD-E12ECE87FCC8}" type="sibTrans" cxnId="{11B95DC9-5ACE-49E0-AC58-FBF8770ECFB1}">
      <dgm:prSet/>
      <dgm:spPr/>
      <dgm:t>
        <a:bodyPr/>
        <a:lstStyle/>
        <a:p>
          <a:endParaRPr lang="en-US"/>
        </a:p>
      </dgm:t>
    </dgm:pt>
    <dgm:pt modelId="{AB2DB8A0-E4A8-4359-8AE2-0856569255CD}">
      <dgm:prSet/>
      <dgm:spPr/>
      <dgm:t>
        <a:bodyPr/>
        <a:lstStyle/>
        <a:p>
          <a:r>
            <a:rPr lang="en-GB"/>
            <a:t>Cannot be interfered with by the state. </a:t>
          </a:r>
          <a:endParaRPr lang="en-US"/>
        </a:p>
      </dgm:t>
    </dgm:pt>
    <dgm:pt modelId="{6BB43CD7-4FD5-4845-9616-97BBD989DCAD}" type="parTrans" cxnId="{5541D5B1-0EE5-4CDB-B5BA-381D9B123941}">
      <dgm:prSet/>
      <dgm:spPr/>
      <dgm:t>
        <a:bodyPr/>
        <a:lstStyle/>
        <a:p>
          <a:endParaRPr lang="en-US"/>
        </a:p>
      </dgm:t>
    </dgm:pt>
    <dgm:pt modelId="{C36667DC-8585-401D-8627-C3138468568B}" type="sibTrans" cxnId="{5541D5B1-0EE5-4CDB-B5BA-381D9B123941}">
      <dgm:prSet/>
      <dgm:spPr/>
      <dgm:t>
        <a:bodyPr/>
        <a:lstStyle/>
        <a:p>
          <a:endParaRPr lang="en-US"/>
        </a:p>
      </dgm:t>
    </dgm:pt>
    <dgm:pt modelId="{0FB20DDC-CF82-4A75-97A4-BED8CF3F478F}">
      <dgm:prSet/>
      <dgm:spPr/>
      <dgm:t>
        <a:bodyPr/>
        <a:lstStyle/>
        <a:p>
          <a:r>
            <a:rPr lang="en-GB"/>
            <a:t>Ireland v United Kingdom [1978] – not enough to amount to torture. But would be now. </a:t>
          </a:r>
          <a:endParaRPr lang="en-US"/>
        </a:p>
      </dgm:t>
    </dgm:pt>
    <dgm:pt modelId="{2985632F-7272-4DE5-B45C-85F8F4825690}" type="parTrans" cxnId="{E110AEAA-576A-4714-B09C-CD20E3D69A44}">
      <dgm:prSet/>
      <dgm:spPr/>
      <dgm:t>
        <a:bodyPr/>
        <a:lstStyle/>
        <a:p>
          <a:endParaRPr lang="en-US"/>
        </a:p>
      </dgm:t>
    </dgm:pt>
    <dgm:pt modelId="{AAC81CF4-D13A-4A14-A952-472964713271}" type="sibTrans" cxnId="{E110AEAA-576A-4714-B09C-CD20E3D69A44}">
      <dgm:prSet/>
      <dgm:spPr/>
      <dgm:t>
        <a:bodyPr/>
        <a:lstStyle/>
        <a:p>
          <a:endParaRPr lang="en-US"/>
        </a:p>
      </dgm:t>
    </dgm:pt>
    <dgm:pt modelId="{B316BC9C-ADD3-4632-927E-48D9094778D0}" type="pres">
      <dgm:prSet presAssocID="{20F95F70-63BB-4DFD-A6AD-E23A5E59D4CE}" presName="vert0" presStyleCnt="0">
        <dgm:presLayoutVars>
          <dgm:dir/>
          <dgm:animOne val="branch"/>
          <dgm:animLvl val="lvl"/>
        </dgm:presLayoutVars>
      </dgm:prSet>
      <dgm:spPr/>
    </dgm:pt>
    <dgm:pt modelId="{8E99373E-B727-45AC-97E9-7192CBF2EF94}" type="pres">
      <dgm:prSet presAssocID="{EE49768A-A5F3-4923-B22A-69B0D5C18BFA}" presName="thickLine" presStyleLbl="alignNode1" presStyleIdx="0" presStyleCnt="4"/>
      <dgm:spPr/>
    </dgm:pt>
    <dgm:pt modelId="{CC74CD7A-206C-42A1-8258-7851252B02C8}" type="pres">
      <dgm:prSet presAssocID="{EE49768A-A5F3-4923-B22A-69B0D5C18BFA}" presName="horz1" presStyleCnt="0"/>
      <dgm:spPr/>
    </dgm:pt>
    <dgm:pt modelId="{9ECC2955-46E8-45FF-834E-D4B4BE811BE9}" type="pres">
      <dgm:prSet presAssocID="{EE49768A-A5F3-4923-B22A-69B0D5C18BFA}" presName="tx1" presStyleLbl="revTx" presStyleIdx="0" presStyleCnt="4"/>
      <dgm:spPr/>
    </dgm:pt>
    <dgm:pt modelId="{530744B1-1898-4A09-BC22-CCFEFB1A96A2}" type="pres">
      <dgm:prSet presAssocID="{EE49768A-A5F3-4923-B22A-69B0D5C18BFA}" presName="vert1" presStyleCnt="0"/>
      <dgm:spPr/>
    </dgm:pt>
    <dgm:pt modelId="{19D9F6F8-B37E-46AF-A314-85EBDE0F3736}" type="pres">
      <dgm:prSet presAssocID="{28CCCC32-37A7-4CC1-B622-A2E409A03299}" presName="thickLine" presStyleLbl="alignNode1" presStyleIdx="1" presStyleCnt="4"/>
      <dgm:spPr/>
    </dgm:pt>
    <dgm:pt modelId="{345C8ACA-745D-4F90-A1C3-99E242066F6D}" type="pres">
      <dgm:prSet presAssocID="{28CCCC32-37A7-4CC1-B622-A2E409A03299}" presName="horz1" presStyleCnt="0"/>
      <dgm:spPr/>
    </dgm:pt>
    <dgm:pt modelId="{5236D667-B763-42A0-B028-B08CBFA7577B}" type="pres">
      <dgm:prSet presAssocID="{28CCCC32-37A7-4CC1-B622-A2E409A03299}" presName="tx1" presStyleLbl="revTx" presStyleIdx="1" presStyleCnt="4"/>
      <dgm:spPr/>
    </dgm:pt>
    <dgm:pt modelId="{3B42C4D4-9DA4-40FE-AB3D-DDFF3613D9CD}" type="pres">
      <dgm:prSet presAssocID="{28CCCC32-37A7-4CC1-B622-A2E409A03299}" presName="vert1" presStyleCnt="0"/>
      <dgm:spPr/>
    </dgm:pt>
    <dgm:pt modelId="{96E45EDE-98B7-4DCA-942C-36424F477976}" type="pres">
      <dgm:prSet presAssocID="{AB2DB8A0-E4A8-4359-8AE2-0856569255CD}" presName="thickLine" presStyleLbl="alignNode1" presStyleIdx="2" presStyleCnt="4"/>
      <dgm:spPr/>
    </dgm:pt>
    <dgm:pt modelId="{5CBFFA3F-E01C-4F35-A5A6-8448168ADB01}" type="pres">
      <dgm:prSet presAssocID="{AB2DB8A0-E4A8-4359-8AE2-0856569255CD}" presName="horz1" presStyleCnt="0"/>
      <dgm:spPr/>
    </dgm:pt>
    <dgm:pt modelId="{C4649C4F-680E-4698-8AB3-049F12D38189}" type="pres">
      <dgm:prSet presAssocID="{AB2DB8A0-E4A8-4359-8AE2-0856569255CD}" presName="tx1" presStyleLbl="revTx" presStyleIdx="2" presStyleCnt="4"/>
      <dgm:spPr/>
    </dgm:pt>
    <dgm:pt modelId="{A7F58C28-68B8-4ECF-84E3-DEDBDAC01D25}" type="pres">
      <dgm:prSet presAssocID="{AB2DB8A0-E4A8-4359-8AE2-0856569255CD}" presName="vert1" presStyleCnt="0"/>
      <dgm:spPr/>
    </dgm:pt>
    <dgm:pt modelId="{C35AB02F-946F-4BC0-B649-76D3DF1CE977}" type="pres">
      <dgm:prSet presAssocID="{0FB20DDC-CF82-4A75-97A4-BED8CF3F478F}" presName="thickLine" presStyleLbl="alignNode1" presStyleIdx="3" presStyleCnt="4"/>
      <dgm:spPr/>
    </dgm:pt>
    <dgm:pt modelId="{F38E99E1-CF9C-425E-8CDE-571D12CD16A5}" type="pres">
      <dgm:prSet presAssocID="{0FB20DDC-CF82-4A75-97A4-BED8CF3F478F}" presName="horz1" presStyleCnt="0"/>
      <dgm:spPr/>
    </dgm:pt>
    <dgm:pt modelId="{CE36197C-8C2D-4C33-B15E-213A93A1EE6C}" type="pres">
      <dgm:prSet presAssocID="{0FB20DDC-CF82-4A75-97A4-BED8CF3F478F}" presName="tx1" presStyleLbl="revTx" presStyleIdx="3" presStyleCnt="4"/>
      <dgm:spPr/>
    </dgm:pt>
    <dgm:pt modelId="{28CFF834-E124-414E-8AA4-A9D6D3DBAA2F}" type="pres">
      <dgm:prSet presAssocID="{0FB20DDC-CF82-4A75-97A4-BED8CF3F478F}" presName="vert1" presStyleCnt="0"/>
      <dgm:spPr/>
    </dgm:pt>
  </dgm:ptLst>
  <dgm:cxnLst>
    <dgm:cxn modelId="{5F8C1A28-1DE9-44BB-B24D-C9BF783E823B}" type="presOf" srcId="{28CCCC32-37A7-4CC1-B622-A2E409A03299}" destId="{5236D667-B763-42A0-B028-B08CBFA7577B}" srcOrd="0" destOrd="0" presId="urn:microsoft.com/office/officeart/2008/layout/LinedList"/>
    <dgm:cxn modelId="{68601F38-2388-4067-A2DE-2D084573C6AF}" type="presOf" srcId="{EE49768A-A5F3-4923-B22A-69B0D5C18BFA}" destId="{9ECC2955-46E8-45FF-834E-D4B4BE811BE9}" srcOrd="0" destOrd="0" presId="urn:microsoft.com/office/officeart/2008/layout/LinedList"/>
    <dgm:cxn modelId="{A195A065-0FFF-49AD-8C8D-0E4B7333B468}" type="presOf" srcId="{AB2DB8A0-E4A8-4359-8AE2-0856569255CD}" destId="{C4649C4F-680E-4698-8AB3-049F12D38189}" srcOrd="0" destOrd="0" presId="urn:microsoft.com/office/officeart/2008/layout/LinedList"/>
    <dgm:cxn modelId="{8C7C0056-28BD-4BB4-B61A-95AE547DD492}" srcId="{20F95F70-63BB-4DFD-A6AD-E23A5E59D4CE}" destId="{EE49768A-A5F3-4923-B22A-69B0D5C18BFA}" srcOrd="0" destOrd="0" parTransId="{DD3497A4-A6CA-48E1-BE5A-91EA4EAED3B5}" sibTransId="{342FBAEE-A539-4978-B84A-770230C67569}"/>
    <dgm:cxn modelId="{1038FF87-3F6B-4E54-859F-B1021794B904}" type="presOf" srcId="{20F95F70-63BB-4DFD-A6AD-E23A5E59D4CE}" destId="{B316BC9C-ADD3-4632-927E-48D9094778D0}" srcOrd="0" destOrd="0" presId="urn:microsoft.com/office/officeart/2008/layout/LinedList"/>
    <dgm:cxn modelId="{89344E9B-DC48-494D-9A08-B71CBAB9EECA}" type="presOf" srcId="{0FB20DDC-CF82-4A75-97A4-BED8CF3F478F}" destId="{CE36197C-8C2D-4C33-B15E-213A93A1EE6C}" srcOrd="0" destOrd="0" presId="urn:microsoft.com/office/officeart/2008/layout/LinedList"/>
    <dgm:cxn modelId="{E110AEAA-576A-4714-B09C-CD20E3D69A44}" srcId="{20F95F70-63BB-4DFD-A6AD-E23A5E59D4CE}" destId="{0FB20DDC-CF82-4A75-97A4-BED8CF3F478F}" srcOrd="3" destOrd="0" parTransId="{2985632F-7272-4DE5-B45C-85F8F4825690}" sibTransId="{AAC81CF4-D13A-4A14-A952-472964713271}"/>
    <dgm:cxn modelId="{5541D5B1-0EE5-4CDB-B5BA-381D9B123941}" srcId="{20F95F70-63BB-4DFD-A6AD-E23A5E59D4CE}" destId="{AB2DB8A0-E4A8-4359-8AE2-0856569255CD}" srcOrd="2" destOrd="0" parTransId="{6BB43CD7-4FD5-4845-9616-97BBD989DCAD}" sibTransId="{C36667DC-8585-401D-8627-C3138468568B}"/>
    <dgm:cxn modelId="{11B95DC9-5ACE-49E0-AC58-FBF8770ECFB1}" srcId="{20F95F70-63BB-4DFD-A6AD-E23A5E59D4CE}" destId="{28CCCC32-37A7-4CC1-B622-A2E409A03299}" srcOrd="1" destOrd="0" parTransId="{8A4D8283-659E-4AD4-B618-86915DF6D49C}" sibTransId="{303A1DCD-6EBC-4915-BCCD-E12ECE87FCC8}"/>
    <dgm:cxn modelId="{2FFAED11-BA23-41B6-93ED-E2A1FB2F5063}" type="presParOf" srcId="{B316BC9C-ADD3-4632-927E-48D9094778D0}" destId="{8E99373E-B727-45AC-97E9-7192CBF2EF94}" srcOrd="0" destOrd="0" presId="urn:microsoft.com/office/officeart/2008/layout/LinedList"/>
    <dgm:cxn modelId="{88AE9BB6-E75E-414D-84A2-3F6F1ACFC2D1}" type="presParOf" srcId="{B316BC9C-ADD3-4632-927E-48D9094778D0}" destId="{CC74CD7A-206C-42A1-8258-7851252B02C8}" srcOrd="1" destOrd="0" presId="urn:microsoft.com/office/officeart/2008/layout/LinedList"/>
    <dgm:cxn modelId="{6A157FF4-8D82-4AF9-B5CB-3728F7551046}" type="presParOf" srcId="{CC74CD7A-206C-42A1-8258-7851252B02C8}" destId="{9ECC2955-46E8-45FF-834E-D4B4BE811BE9}" srcOrd="0" destOrd="0" presId="urn:microsoft.com/office/officeart/2008/layout/LinedList"/>
    <dgm:cxn modelId="{82A3050B-5754-4240-B559-A292D7A4CFB0}" type="presParOf" srcId="{CC74CD7A-206C-42A1-8258-7851252B02C8}" destId="{530744B1-1898-4A09-BC22-CCFEFB1A96A2}" srcOrd="1" destOrd="0" presId="urn:microsoft.com/office/officeart/2008/layout/LinedList"/>
    <dgm:cxn modelId="{ED68DDD2-8580-453E-B564-5566356FF050}" type="presParOf" srcId="{B316BC9C-ADD3-4632-927E-48D9094778D0}" destId="{19D9F6F8-B37E-46AF-A314-85EBDE0F3736}" srcOrd="2" destOrd="0" presId="urn:microsoft.com/office/officeart/2008/layout/LinedList"/>
    <dgm:cxn modelId="{83CB3934-236E-4F52-9297-92DB163F46A8}" type="presParOf" srcId="{B316BC9C-ADD3-4632-927E-48D9094778D0}" destId="{345C8ACA-745D-4F90-A1C3-99E242066F6D}" srcOrd="3" destOrd="0" presId="urn:microsoft.com/office/officeart/2008/layout/LinedList"/>
    <dgm:cxn modelId="{37665122-3885-466C-8BBC-1528432B7ED4}" type="presParOf" srcId="{345C8ACA-745D-4F90-A1C3-99E242066F6D}" destId="{5236D667-B763-42A0-B028-B08CBFA7577B}" srcOrd="0" destOrd="0" presId="urn:microsoft.com/office/officeart/2008/layout/LinedList"/>
    <dgm:cxn modelId="{C6D1128A-1D21-402C-88FD-12D80C247159}" type="presParOf" srcId="{345C8ACA-745D-4F90-A1C3-99E242066F6D}" destId="{3B42C4D4-9DA4-40FE-AB3D-DDFF3613D9CD}" srcOrd="1" destOrd="0" presId="urn:microsoft.com/office/officeart/2008/layout/LinedList"/>
    <dgm:cxn modelId="{9E8BDE65-A4BE-423C-9E0B-6ECAA6776482}" type="presParOf" srcId="{B316BC9C-ADD3-4632-927E-48D9094778D0}" destId="{96E45EDE-98B7-4DCA-942C-36424F477976}" srcOrd="4" destOrd="0" presId="urn:microsoft.com/office/officeart/2008/layout/LinedList"/>
    <dgm:cxn modelId="{E4036BEF-92B2-4D24-A213-B6DB75983D2D}" type="presParOf" srcId="{B316BC9C-ADD3-4632-927E-48D9094778D0}" destId="{5CBFFA3F-E01C-4F35-A5A6-8448168ADB01}" srcOrd="5" destOrd="0" presId="urn:microsoft.com/office/officeart/2008/layout/LinedList"/>
    <dgm:cxn modelId="{FF5C7E88-0E14-4CBA-91AB-A7ADDC2666A8}" type="presParOf" srcId="{5CBFFA3F-E01C-4F35-A5A6-8448168ADB01}" destId="{C4649C4F-680E-4698-8AB3-049F12D38189}" srcOrd="0" destOrd="0" presId="urn:microsoft.com/office/officeart/2008/layout/LinedList"/>
    <dgm:cxn modelId="{61FF458A-CB80-4352-8974-86CF1DC931B4}" type="presParOf" srcId="{5CBFFA3F-E01C-4F35-A5A6-8448168ADB01}" destId="{A7F58C28-68B8-4ECF-84E3-DEDBDAC01D25}" srcOrd="1" destOrd="0" presId="urn:microsoft.com/office/officeart/2008/layout/LinedList"/>
    <dgm:cxn modelId="{ED863421-F44F-4CBF-9D3B-188C23D5BAB2}" type="presParOf" srcId="{B316BC9C-ADD3-4632-927E-48D9094778D0}" destId="{C35AB02F-946F-4BC0-B649-76D3DF1CE977}" srcOrd="6" destOrd="0" presId="urn:microsoft.com/office/officeart/2008/layout/LinedList"/>
    <dgm:cxn modelId="{AD009D2B-14D9-4B3B-86C7-312831D92396}" type="presParOf" srcId="{B316BC9C-ADD3-4632-927E-48D9094778D0}" destId="{F38E99E1-CF9C-425E-8CDE-571D12CD16A5}" srcOrd="7" destOrd="0" presId="urn:microsoft.com/office/officeart/2008/layout/LinedList"/>
    <dgm:cxn modelId="{69B5636F-029A-4A71-A191-2E1BF4C4E5DB}" type="presParOf" srcId="{F38E99E1-CF9C-425E-8CDE-571D12CD16A5}" destId="{CE36197C-8C2D-4C33-B15E-213A93A1EE6C}" srcOrd="0" destOrd="0" presId="urn:microsoft.com/office/officeart/2008/layout/LinedList"/>
    <dgm:cxn modelId="{3E804A6E-B3C4-4C70-AAA3-6F13ED0C4467}" type="presParOf" srcId="{F38E99E1-CF9C-425E-8CDE-571D12CD16A5}" destId="{28CFF834-E124-414E-8AA4-A9D6D3DBAA2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C63BE82-B427-45F5-8A15-208450267BE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6F615F3-9C79-4F22-8AB4-8AD3F6B71199}">
      <dgm:prSet/>
      <dgm:spPr/>
      <dgm:t>
        <a:bodyPr/>
        <a:lstStyle/>
        <a:p>
          <a:r>
            <a:rPr lang="en-GB"/>
            <a:t>1. Everyone has the right to respect for his private and family life, his home and his correspondence</a:t>
          </a:r>
          <a:endParaRPr lang="en-US"/>
        </a:p>
      </dgm:t>
    </dgm:pt>
    <dgm:pt modelId="{4190D475-0677-4F74-8C75-A49008BA632C}" type="parTrans" cxnId="{E853ACFA-578E-459F-8F57-363181776346}">
      <dgm:prSet/>
      <dgm:spPr/>
      <dgm:t>
        <a:bodyPr/>
        <a:lstStyle/>
        <a:p>
          <a:endParaRPr lang="en-US"/>
        </a:p>
      </dgm:t>
    </dgm:pt>
    <dgm:pt modelId="{27C5D6F4-19EA-4BB2-95A1-F24D3DDA345E}" type="sibTrans" cxnId="{E853ACFA-578E-459F-8F57-363181776346}">
      <dgm:prSet/>
      <dgm:spPr/>
      <dgm:t>
        <a:bodyPr/>
        <a:lstStyle/>
        <a:p>
          <a:endParaRPr lang="en-US"/>
        </a:p>
      </dgm:t>
    </dgm:pt>
    <dgm:pt modelId="{70ADB516-A2AD-46DC-9707-A89817F2D373}">
      <dgm:prSet/>
      <dgm:spPr/>
      <dgm:t>
        <a:bodyPr/>
        <a:lstStyle/>
        <a:p>
          <a:r>
            <a:rPr lang="en-GB"/>
            <a:t>2. There shall be no interference by a public authority with the exercise of this right except such as is in accordance with the law and is necessary in a democratic society in the interests of national security, public safety or the economic well-being of the country, for the prevention of disorder or crime, for the protection of health or morals, or for the protection of the rights and freedoms of others. </a:t>
          </a:r>
          <a:endParaRPr lang="en-US"/>
        </a:p>
      </dgm:t>
    </dgm:pt>
    <dgm:pt modelId="{A1B20EA3-24D6-4ABE-95B1-B6D875EBAEC5}" type="parTrans" cxnId="{5A955959-6FFF-4B9E-BEEC-E12E1AB1724C}">
      <dgm:prSet/>
      <dgm:spPr/>
      <dgm:t>
        <a:bodyPr/>
        <a:lstStyle/>
        <a:p>
          <a:endParaRPr lang="en-US"/>
        </a:p>
      </dgm:t>
    </dgm:pt>
    <dgm:pt modelId="{8D492319-7E4B-4D5B-A2E3-46C4E9874A87}" type="sibTrans" cxnId="{5A955959-6FFF-4B9E-BEEC-E12E1AB1724C}">
      <dgm:prSet/>
      <dgm:spPr/>
      <dgm:t>
        <a:bodyPr/>
        <a:lstStyle/>
        <a:p>
          <a:endParaRPr lang="en-US"/>
        </a:p>
      </dgm:t>
    </dgm:pt>
    <dgm:pt modelId="{30054ACD-65E2-4DC5-9703-EE1502FCDF87}" type="pres">
      <dgm:prSet presAssocID="{0C63BE82-B427-45F5-8A15-208450267BE1}" presName="linear" presStyleCnt="0">
        <dgm:presLayoutVars>
          <dgm:animLvl val="lvl"/>
          <dgm:resizeHandles val="exact"/>
        </dgm:presLayoutVars>
      </dgm:prSet>
      <dgm:spPr/>
    </dgm:pt>
    <dgm:pt modelId="{288428BD-C848-42A7-AA83-A13F2A4C5618}" type="pres">
      <dgm:prSet presAssocID="{66F615F3-9C79-4F22-8AB4-8AD3F6B71199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7273360E-91C8-4B9E-B863-35106A1276B9}" type="pres">
      <dgm:prSet presAssocID="{27C5D6F4-19EA-4BB2-95A1-F24D3DDA345E}" presName="spacer" presStyleCnt="0"/>
      <dgm:spPr/>
    </dgm:pt>
    <dgm:pt modelId="{D97EF4C7-59E5-4786-8A6E-5A066525F393}" type="pres">
      <dgm:prSet presAssocID="{70ADB516-A2AD-46DC-9707-A89817F2D373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5A955959-6FFF-4B9E-BEEC-E12E1AB1724C}" srcId="{0C63BE82-B427-45F5-8A15-208450267BE1}" destId="{70ADB516-A2AD-46DC-9707-A89817F2D373}" srcOrd="1" destOrd="0" parTransId="{A1B20EA3-24D6-4ABE-95B1-B6D875EBAEC5}" sibTransId="{8D492319-7E4B-4D5B-A2E3-46C4E9874A87}"/>
    <dgm:cxn modelId="{E1D395A9-8ADA-45F1-8094-795661777F3E}" type="presOf" srcId="{0C63BE82-B427-45F5-8A15-208450267BE1}" destId="{30054ACD-65E2-4DC5-9703-EE1502FCDF87}" srcOrd="0" destOrd="0" presId="urn:microsoft.com/office/officeart/2005/8/layout/vList2"/>
    <dgm:cxn modelId="{C6FAC0E4-8391-4239-A2C2-238B80E450C2}" type="presOf" srcId="{70ADB516-A2AD-46DC-9707-A89817F2D373}" destId="{D97EF4C7-59E5-4786-8A6E-5A066525F393}" srcOrd="0" destOrd="0" presId="urn:microsoft.com/office/officeart/2005/8/layout/vList2"/>
    <dgm:cxn modelId="{227B63E5-5580-4E7F-8810-4B561509D89D}" type="presOf" srcId="{66F615F3-9C79-4F22-8AB4-8AD3F6B71199}" destId="{288428BD-C848-42A7-AA83-A13F2A4C5618}" srcOrd="0" destOrd="0" presId="urn:microsoft.com/office/officeart/2005/8/layout/vList2"/>
    <dgm:cxn modelId="{E853ACFA-578E-459F-8F57-363181776346}" srcId="{0C63BE82-B427-45F5-8A15-208450267BE1}" destId="{66F615F3-9C79-4F22-8AB4-8AD3F6B71199}" srcOrd="0" destOrd="0" parTransId="{4190D475-0677-4F74-8C75-A49008BA632C}" sibTransId="{27C5D6F4-19EA-4BB2-95A1-F24D3DDA345E}"/>
    <dgm:cxn modelId="{393F9898-05DE-4BF1-9901-BD8EAF6765B1}" type="presParOf" srcId="{30054ACD-65E2-4DC5-9703-EE1502FCDF87}" destId="{288428BD-C848-42A7-AA83-A13F2A4C5618}" srcOrd="0" destOrd="0" presId="urn:microsoft.com/office/officeart/2005/8/layout/vList2"/>
    <dgm:cxn modelId="{DA902155-4D67-4B24-962E-6CA6AAE58BE1}" type="presParOf" srcId="{30054ACD-65E2-4DC5-9703-EE1502FCDF87}" destId="{7273360E-91C8-4B9E-B863-35106A1276B9}" srcOrd="1" destOrd="0" presId="urn:microsoft.com/office/officeart/2005/8/layout/vList2"/>
    <dgm:cxn modelId="{08F523E2-B945-4152-9166-C3E526DC7D36}" type="presParOf" srcId="{30054ACD-65E2-4DC5-9703-EE1502FCDF87}" destId="{D97EF4C7-59E5-4786-8A6E-5A066525F393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4F11DE7-535F-4B9D-95C3-01E6516664F2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045D10A-AD27-44A0-8FF9-6B8E7B92EC9C}">
      <dgm:prSet phldrT="[Text]"/>
      <dgm:spPr/>
      <dgm:t>
        <a:bodyPr/>
        <a:lstStyle/>
        <a:p>
          <a:r>
            <a:rPr lang="en-GB" dirty="0"/>
            <a:t>Section 4 </a:t>
          </a:r>
        </a:p>
      </dgm:t>
    </dgm:pt>
    <dgm:pt modelId="{DB0448DC-964B-46D3-AFEC-924905DD5654}" type="parTrans" cxnId="{780A09C6-5B15-4A5C-B9F8-020CB64E22AE}">
      <dgm:prSet/>
      <dgm:spPr/>
      <dgm:t>
        <a:bodyPr/>
        <a:lstStyle/>
        <a:p>
          <a:endParaRPr lang="en-GB"/>
        </a:p>
      </dgm:t>
    </dgm:pt>
    <dgm:pt modelId="{9ECD1425-FD91-40DD-BB28-915891E4AE7D}" type="sibTrans" cxnId="{780A09C6-5B15-4A5C-B9F8-020CB64E22AE}">
      <dgm:prSet/>
      <dgm:spPr/>
      <dgm:t>
        <a:bodyPr/>
        <a:lstStyle/>
        <a:p>
          <a:endParaRPr lang="en-GB"/>
        </a:p>
      </dgm:t>
    </dgm:pt>
    <dgm:pt modelId="{40B4D6EC-85F1-4D89-8E6E-EB37FDA34E2A}">
      <dgm:prSet phldrT="[Text]"/>
      <dgm:spPr/>
      <dgm:t>
        <a:bodyPr/>
        <a:lstStyle/>
        <a:p>
          <a:r>
            <a:rPr lang="en-GB" dirty="0"/>
            <a:t>Declaration of incompatibility. </a:t>
          </a:r>
        </a:p>
      </dgm:t>
    </dgm:pt>
    <dgm:pt modelId="{67CB54EB-0BAD-4B24-BA71-F81423DC09BD}" type="parTrans" cxnId="{E7758BB5-F9DC-4200-BD58-E80028E66A0F}">
      <dgm:prSet/>
      <dgm:spPr/>
      <dgm:t>
        <a:bodyPr/>
        <a:lstStyle/>
        <a:p>
          <a:endParaRPr lang="en-GB"/>
        </a:p>
      </dgm:t>
    </dgm:pt>
    <dgm:pt modelId="{900CF4E2-E7FC-464C-B790-E43B08B99A06}" type="sibTrans" cxnId="{E7758BB5-F9DC-4200-BD58-E80028E66A0F}">
      <dgm:prSet/>
      <dgm:spPr/>
      <dgm:t>
        <a:bodyPr/>
        <a:lstStyle/>
        <a:p>
          <a:endParaRPr lang="en-GB"/>
        </a:p>
      </dgm:t>
    </dgm:pt>
    <dgm:pt modelId="{B000EB7B-9EDA-4006-8BD4-914D71673038}">
      <dgm:prSet phldrT="[Text]"/>
      <dgm:spPr/>
      <dgm:t>
        <a:bodyPr/>
        <a:lstStyle/>
        <a:p>
          <a:r>
            <a:rPr lang="en-GB" dirty="0"/>
            <a:t>Does not comply with Human Rights. </a:t>
          </a:r>
        </a:p>
      </dgm:t>
    </dgm:pt>
    <dgm:pt modelId="{7B8FA627-D233-40B1-B4B3-2C7979FFA3DB}" type="parTrans" cxnId="{39E8EFBA-289A-4984-89A3-C30A7DF85F85}">
      <dgm:prSet/>
      <dgm:spPr/>
      <dgm:t>
        <a:bodyPr/>
        <a:lstStyle/>
        <a:p>
          <a:endParaRPr lang="en-GB"/>
        </a:p>
      </dgm:t>
    </dgm:pt>
    <dgm:pt modelId="{AA68A304-54C6-419B-86C5-D7870C698176}" type="sibTrans" cxnId="{39E8EFBA-289A-4984-89A3-C30A7DF85F85}">
      <dgm:prSet/>
      <dgm:spPr/>
      <dgm:t>
        <a:bodyPr/>
        <a:lstStyle/>
        <a:p>
          <a:endParaRPr lang="en-GB"/>
        </a:p>
      </dgm:t>
    </dgm:pt>
    <dgm:pt modelId="{381513F4-84A9-4E6E-993E-FA1970E8915E}">
      <dgm:prSet phldrT="[Text]"/>
      <dgm:spPr/>
      <dgm:t>
        <a:bodyPr/>
        <a:lstStyle/>
        <a:p>
          <a:r>
            <a:rPr lang="en-GB" dirty="0"/>
            <a:t>Section 3 </a:t>
          </a:r>
        </a:p>
      </dgm:t>
    </dgm:pt>
    <dgm:pt modelId="{8E583D86-A029-463A-AD5F-1455CAD9FC2D}" type="parTrans" cxnId="{E5077E0A-C73F-4AAA-A20A-8F92C000CC49}">
      <dgm:prSet/>
      <dgm:spPr/>
      <dgm:t>
        <a:bodyPr/>
        <a:lstStyle/>
        <a:p>
          <a:endParaRPr lang="en-GB"/>
        </a:p>
      </dgm:t>
    </dgm:pt>
    <dgm:pt modelId="{A0A54354-FE53-4A04-9BD0-75F4ED1BF75C}" type="sibTrans" cxnId="{E5077E0A-C73F-4AAA-A20A-8F92C000CC49}">
      <dgm:prSet/>
      <dgm:spPr/>
      <dgm:t>
        <a:bodyPr/>
        <a:lstStyle/>
        <a:p>
          <a:endParaRPr lang="en-GB"/>
        </a:p>
      </dgm:t>
    </dgm:pt>
    <dgm:pt modelId="{F54790A5-5B54-4F19-8F2F-1ADC842290BF}">
      <dgm:prSet phldrT="[Text]"/>
      <dgm:spPr/>
      <dgm:t>
        <a:bodyPr/>
        <a:lstStyle/>
        <a:p>
          <a:r>
            <a:rPr lang="en-GB" dirty="0"/>
            <a:t>Comply with Human Rights.</a:t>
          </a:r>
        </a:p>
      </dgm:t>
    </dgm:pt>
    <dgm:pt modelId="{8AB965C4-A40C-476C-B09C-92944156084F}" type="parTrans" cxnId="{6CB4EA63-9889-4A1B-B4E1-28A4D09A3412}">
      <dgm:prSet/>
      <dgm:spPr/>
      <dgm:t>
        <a:bodyPr/>
        <a:lstStyle/>
        <a:p>
          <a:endParaRPr lang="en-GB"/>
        </a:p>
      </dgm:t>
    </dgm:pt>
    <dgm:pt modelId="{EF04BE59-84FC-4C2F-991C-776F5F16E2AB}" type="sibTrans" cxnId="{6CB4EA63-9889-4A1B-B4E1-28A4D09A3412}">
      <dgm:prSet/>
      <dgm:spPr/>
      <dgm:t>
        <a:bodyPr/>
        <a:lstStyle/>
        <a:p>
          <a:endParaRPr lang="en-GB"/>
        </a:p>
      </dgm:t>
    </dgm:pt>
    <dgm:pt modelId="{98730D04-DD43-4214-B215-BBA0C45E669F}">
      <dgm:prSet phldrT="[Text]"/>
      <dgm:spPr/>
      <dgm:t>
        <a:bodyPr/>
        <a:lstStyle/>
        <a:p>
          <a:r>
            <a:rPr lang="en-GB" dirty="0"/>
            <a:t>Interpret with Human Rights.</a:t>
          </a:r>
        </a:p>
      </dgm:t>
    </dgm:pt>
    <dgm:pt modelId="{FA1A6103-E3EC-461F-BD65-2519203C4C01}" type="parTrans" cxnId="{91A51059-1D5F-4486-828D-2994F63C21B8}">
      <dgm:prSet/>
      <dgm:spPr/>
      <dgm:t>
        <a:bodyPr/>
        <a:lstStyle/>
        <a:p>
          <a:endParaRPr lang="en-GB"/>
        </a:p>
      </dgm:t>
    </dgm:pt>
    <dgm:pt modelId="{D4A6286D-2E0A-43FF-B9F8-FB09E5E70B35}" type="sibTrans" cxnId="{91A51059-1D5F-4486-828D-2994F63C21B8}">
      <dgm:prSet/>
      <dgm:spPr/>
      <dgm:t>
        <a:bodyPr/>
        <a:lstStyle/>
        <a:p>
          <a:endParaRPr lang="en-GB"/>
        </a:p>
      </dgm:t>
    </dgm:pt>
    <dgm:pt modelId="{548B48A9-5BA3-46D0-A8F5-933C953EBD5B}">
      <dgm:prSet phldrT="[Text]"/>
      <dgm:spPr/>
      <dgm:t>
        <a:bodyPr/>
        <a:lstStyle/>
        <a:p>
          <a:r>
            <a:rPr lang="en-GB" dirty="0"/>
            <a:t>Section 19</a:t>
          </a:r>
        </a:p>
      </dgm:t>
    </dgm:pt>
    <dgm:pt modelId="{63DEB915-7952-4730-85B2-1F4AC162C635}" type="parTrans" cxnId="{A7FF0C4E-3071-4329-BBCA-343A64CB44A2}">
      <dgm:prSet/>
      <dgm:spPr/>
      <dgm:t>
        <a:bodyPr/>
        <a:lstStyle/>
        <a:p>
          <a:endParaRPr lang="en-GB"/>
        </a:p>
      </dgm:t>
    </dgm:pt>
    <dgm:pt modelId="{68B5D165-97CB-4974-BCD7-5F9AFD0E6C59}" type="sibTrans" cxnId="{A7FF0C4E-3071-4329-BBCA-343A64CB44A2}">
      <dgm:prSet/>
      <dgm:spPr/>
      <dgm:t>
        <a:bodyPr/>
        <a:lstStyle/>
        <a:p>
          <a:endParaRPr lang="en-GB"/>
        </a:p>
      </dgm:t>
    </dgm:pt>
    <dgm:pt modelId="{939217D2-9D37-432C-958A-9FEB2BA0FB07}">
      <dgm:prSet phldrT="[Text]"/>
      <dgm:spPr/>
      <dgm:t>
        <a:bodyPr/>
        <a:lstStyle/>
        <a:p>
          <a:r>
            <a:rPr lang="en-GB" dirty="0"/>
            <a:t>Has to comply with Human Rights. </a:t>
          </a:r>
        </a:p>
      </dgm:t>
    </dgm:pt>
    <dgm:pt modelId="{725862F8-A3DC-4ECE-9918-E510C113F1E9}" type="parTrans" cxnId="{1382E0ED-3524-4404-9F81-1A5EA52B0663}">
      <dgm:prSet/>
      <dgm:spPr/>
      <dgm:t>
        <a:bodyPr/>
        <a:lstStyle/>
        <a:p>
          <a:endParaRPr lang="en-GB"/>
        </a:p>
      </dgm:t>
    </dgm:pt>
    <dgm:pt modelId="{68131D86-E307-4337-9693-0069F2AFB1CC}" type="sibTrans" cxnId="{1382E0ED-3524-4404-9F81-1A5EA52B0663}">
      <dgm:prSet/>
      <dgm:spPr/>
      <dgm:t>
        <a:bodyPr/>
        <a:lstStyle/>
        <a:p>
          <a:endParaRPr lang="en-GB"/>
        </a:p>
      </dgm:t>
    </dgm:pt>
    <dgm:pt modelId="{FFF8AF81-7000-4E5C-8FF2-933434907257}">
      <dgm:prSet phldrT="[Text]"/>
      <dgm:spPr/>
      <dgm:t>
        <a:bodyPr/>
        <a:lstStyle/>
        <a:p>
          <a:r>
            <a:rPr lang="en-GB" dirty="0"/>
            <a:t>Section 6</a:t>
          </a:r>
        </a:p>
      </dgm:t>
    </dgm:pt>
    <dgm:pt modelId="{859E64E1-5C92-451E-8D4B-40D2A459E9B4}" type="parTrans" cxnId="{B419433B-22C0-404D-B262-7F11C4B0E5B1}">
      <dgm:prSet/>
      <dgm:spPr/>
      <dgm:t>
        <a:bodyPr/>
        <a:lstStyle/>
        <a:p>
          <a:endParaRPr lang="en-GB"/>
        </a:p>
      </dgm:t>
    </dgm:pt>
    <dgm:pt modelId="{036E97C6-5EB9-4F0F-88FE-C1025D320C49}" type="sibTrans" cxnId="{B419433B-22C0-404D-B262-7F11C4B0E5B1}">
      <dgm:prSet/>
      <dgm:spPr/>
      <dgm:t>
        <a:bodyPr/>
        <a:lstStyle/>
        <a:p>
          <a:endParaRPr lang="en-GB"/>
        </a:p>
      </dgm:t>
    </dgm:pt>
    <dgm:pt modelId="{384AEE64-99AC-4246-A5E8-B94D673644C1}">
      <dgm:prSet/>
      <dgm:spPr/>
      <dgm:t>
        <a:bodyPr/>
        <a:lstStyle/>
        <a:p>
          <a:r>
            <a:rPr lang="en-GB" dirty="0"/>
            <a:t>Public authorities cannot act in a way which is incompatible with Human Rights. </a:t>
          </a:r>
        </a:p>
      </dgm:t>
    </dgm:pt>
    <dgm:pt modelId="{6F590176-0245-4FD3-A2AE-223667CC5775}" type="parTrans" cxnId="{3C73275C-0E2C-4845-BBCB-78C02D9D4052}">
      <dgm:prSet/>
      <dgm:spPr/>
      <dgm:t>
        <a:bodyPr/>
        <a:lstStyle/>
        <a:p>
          <a:endParaRPr lang="en-GB"/>
        </a:p>
      </dgm:t>
    </dgm:pt>
    <dgm:pt modelId="{A3C4E8CC-23AF-4F22-AEE7-F4EC542191CF}" type="sibTrans" cxnId="{3C73275C-0E2C-4845-BBCB-78C02D9D4052}">
      <dgm:prSet/>
      <dgm:spPr/>
      <dgm:t>
        <a:bodyPr/>
        <a:lstStyle/>
        <a:p>
          <a:endParaRPr lang="en-GB"/>
        </a:p>
      </dgm:t>
    </dgm:pt>
    <dgm:pt modelId="{29825FFE-1F3C-4D35-9091-E1C7E238F7A6}">
      <dgm:prSet/>
      <dgm:spPr/>
      <dgm:t>
        <a:bodyPr/>
        <a:lstStyle/>
        <a:p>
          <a:r>
            <a:rPr lang="en-GB" dirty="0"/>
            <a:t>Section 7 </a:t>
          </a:r>
        </a:p>
      </dgm:t>
    </dgm:pt>
    <dgm:pt modelId="{9F8DFC27-2031-4787-8B6E-1B3428C930FB}" type="parTrans" cxnId="{8C2F657F-7FEE-475C-B9B8-828047944764}">
      <dgm:prSet/>
      <dgm:spPr/>
      <dgm:t>
        <a:bodyPr/>
        <a:lstStyle/>
        <a:p>
          <a:endParaRPr lang="en-GB"/>
        </a:p>
      </dgm:t>
    </dgm:pt>
    <dgm:pt modelId="{3C092E71-A59A-4857-A682-F6029BEC6B20}" type="sibTrans" cxnId="{8C2F657F-7FEE-475C-B9B8-828047944764}">
      <dgm:prSet/>
      <dgm:spPr/>
      <dgm:t>
        <a:bodyPr/>
        <a:lstStyle/>
        <a:p>
          <a:endParaRPr lang="en-GB"/>
        </a:p>
      </dgm:t>
    </dgm:pt>
    <dgm:pt modelId="{C2A19E80-F1A6-4D7D-8439-A1AF8D56B0AB}">
      <dgm:prSet/>
      <dgm:spPr/>
      <dgm:t>
        <a:bodyPr/>
        <a:lstStyle/>
        <a:p>
          <a:r>
            <a:rPr lang="en-GB" dirty="0"/>
            <a:t>Can bring a case against a public authority on the grounds of a Human Rights breach. </a:t>
          </a:r>
        </a:p>
      </dgm:t>
    </dgm:pt>
    <dgm:pt modelId="{A9B89F9A-3501-441F-852A-2D7FD44B10CC}" type="parTrans" cxnId="{E41E8758-E8A2-444B-A9B5-C42A3CBDB6C8}">
      <dgm:prSet/>
      <dgm:spPr/>
      <dgm:t>
        <a:bodyPr/>
        <a:lstStyle/>
        <a:p>
          <a:endParaRPr lang="en-GB"/>
        </a:p>
      </dgm:t>
    </dgm:pt>
    <dgm:pt modelId="{EDB24D02-32B5-416E-A7C7-3E117BB95FF4}" type="sibTrans" cxnId="{E41E8758-E8A2-444B-A9B5-C42A3CBDB6C8}">
      <dgm:prSet/>
      <dgm:spPr/>
      <dgm:t>
        <a:bodyPr/>
        <a:lstStyle/>
        <a:p>
          <a:endParaRPr lang="en-GB"/>
        </a:p>
      </dgm:t>
    </dgm:pt>
    <dgm:pt modelId="{C8414197-7256-46B6-8F11-EE17AEDC8863}">
      <dgm:prSet/>
      <dgm:spPr/>
      <dgm:t>
        <a:bodyPr/>
        <a:lstStyle/>
        <a:p>
          <a:r>
            <a:rPr lang="en-GB" dirty="0"/>
            <a:t>Section 8 </a:t>
          </a:r>
        </a:p>
      </dgm:t>
    </dgm:pt>
    <dgm:pt modelId="{B8F474D5-C8D4-432B-8C4F-A9C704E66339}" type="parTrans" cxnId="{F79A6072-4DD7-4316-B042-D482DCCDA5A3}">
      <dgm:prSet/>
      <dgm:spPr/>
      <dgm:t>
        <a:bodyPr/>
        <a:lstStyle/>
        <a:p>
          <a:endParaRPr lang="en-GB"/>
        </a:p>
      </dgm:t>
    </dgm:pt>
    <dgm:pt modelId="{7C8B60EA-A37C-45C1-9700-6F9E232D9005}" type="sibTrans" cxnId="{F79A6072-4DD7-4316-B042-D482DCCDA5A3}">
      <dgm:prSet/>
      <dgm:spPr/>
      <dgm:t>
        <a:bodyPr/>
        <a:lstStyle/>
        <a:p>
          <a:endParaRPr lang="en-GB"/>
        </a:p>
      </dgm:t>
    </dgm:pt>
    <dgm:pt modelId="{BBFEFFA9-0629-40B1-A8BC-F4511B3E3AD9}">
      <dgm:prSet/>
      <dgm:spPr/>
      <dgm:t>
        <a:bodyPr/>
        <a:lstStyle/>
        <a:p>
          <a:r>
            <a:rPr lang="en-GB" dirty="0"/>
            <a:t>Remedy is required for a breach of the Human Rights Act 1998. </a:t>
          </a:r>
        </a:p>
      </dgm:t>
    </dgm:pt>
    <dgm:pt modelId="{260DC54D-9F90-4772-9E1C-289A84CCE21F}" type="parTrans" cxnId="{3F8E665C-5CF9-4496-900D-84B76A0EFC94}">
      <dgm:prSet/>
      <dgm:spPr/>
      <dgm:t>
        <a:bodyPr/>
        <a:lstStyle/>
        <a:p>
          <a:endParaRPr lang="en-GB"/>
        </a:p>
      </dgm:t>
    </dgm:pt>
    <dgm:pt modelId="{8966EF33-07DE-4585-80C3-BDF03A043ADB}" type="sibTrans" cxnId="{3F8E665C-5CF9-4496-900D-84B76A0EFC94}">
      <dgm:prSet/>
      <dgm:spPr/>
      <dgm:t>
        <a:bodyPr/>
        <a:lstStyle/>
        <a:p>
          <a:endParaRPr lang="en-GB"/>
        </a:p>
      </dgm:t>
    </dgm:pt>
    <dgm:pt modelId="{D0B45916-D4E0-4824-B8B8-B93BBC9F2BEB}" type="pres">
      <dgm:prSet presAssocID="{94F11DE7-535F-4B9D-95C3-01E6516664F2}" presName="Name0" presStyleCnt="0">
        <dgm:presLayoutVars>
          <dgm:dir/>
          <dgm:animLvl val="lvl"/>
          <dgm:resizeHandles val="exact"/>
        </dgm:presLayoutVars>
      </dgm:prSet>
      <dgm:spPr/>
    </dgm:pt>
    <dgm:pt modelId="{6792E026-38FC-480A-A367-08869E205D62}" type="pres">
      <dgm:prSet presAssocID="{B045D10A-AD27-44A0-8FF9-6B8E7B92EC9C}" presName="composite" presStyleCnt="0"/>
      <dgm:spPr/>
    </dgm:pt>
    <dgm:pt modelId="{6B423182-CE62-443A-8293-49517F763D18}" type="pres">
      <dgm:prSet presAssocID="{B045D10A-AD27-44A0-8FF9-6B8E7B92EC9C}" presName="parTx" presStyleLbl="alignNode1" presStyleIdx="0" presStyleCnt="6">
        <dgm:presLayoutVars>
          <dgm:chMax val="0"/>
          <dgm:chPref val="0"/>
          <dgm:bulletEnabled val="1"/>
        </dgm:presLayoutVars>
      </dgm:prSet>
      <dgm:spPr/>
    </dgm:pt>
    <dgm:pt modelId="{AA3363F8-23D4-4564-BB88-3C1E9B7E3184}" type="pres">
      <dgm:prSet presAssocID="{B045D10A-AD27-44A0-8FF9-6B8E7B92EC9C}" presName="desTx" presStyleLbl="alignAccFollowNode1" presStyleIdx="0" presStyleCnt="6">
        <dgm:presLayoutVars>
          <dgm:bulletEnabled val="1"/>
        </dgm:presLayoutVars>
      </dgm:prSet>
      <dgm:spPr/>
    </dgm:pt>
    <dgm:pt modelId="{6A12E0DB-23DA-4171-977E-49992527662E}" type="pres">
      <dgm:prSet presAssocID="{9ECD1425-FD91-40DD-BB28-915891E4AE7D}" presName="space" presStyleCnt="0"/>
      <dgm:spPr/>
    </dgm:pt>
    <dgm:pt modelId="{B209B863-BA91-45B8-9EFB-230C33E4894A}" type="pres">
      <dgm:prSet presAssocID="{381513F4-84A9-4E6E-993E-FA1970E8915E}" presName="composite" presStyleCnt="0"/>
      <dgm:spPr/>
    </dgm:pt>
    <dgm:pt modelId="{0F27BA16-5D1C-4DF5-88D2-804C78F7A7EA}" type="pres">
      <dgm:prSet presAssocID="{381513F4-84A9-4E6E-993E-FA1970E8915E}" presName="parTx" presStyleLbl="alignNode1" presStyleIdx="1" presStyleCnt="6">
        <dgm:presLayoutVars>
          <dgm:chMax val="0"/>
          <dgm:chPref val="0"/>
          <dgm:bulletEnabled val="1"/>
        </dgm:presLayoutVars>
      </dgm:prSet>
      <dgm:spPr/>
    </dgm:pt>
    <dgm:pt modelId="{A31EF500-DB16-4DA7-B45D-87C900DDEC9E}" type="pres">
      <dgm:prSet presAssocID="{381513F4-84A9-4E6E-993E-FA1970E8915E}" presName="desTx" presStyleLbl="alignAccFollowNode1" presStyleIdx="1" presStyleCnt="6">
        <dgm:presLayoutVars>
          <dgm:bulletEnabled val="1"/>
        </dgm:presLayoutVars>
      </dgm:prSet>
      <dgm:spPr/>
    </dgm:pt>
    <dgm:pt modelId="{B4B11470-F33D-402B-9902-1E1BBF9639BE}" type="pres">
      <dgm:prSet presAssocID="{A0A54354-FE53-4A04-9BD0-75F4ED1BF75C}" presName="space" presStyleCnt="0"/>
      <dgm:spPr/>
    </dgm:pt>
    <dgm:pt modelId="{55F79D8F-0CF4-45D6-B91E-4F2459774DAD}" type="pres">
      <dgm:prSet presAssocID="{548B48A9-5BA3-46D0-A8F5-933C953EBD5B}" presName="composite" presStyleCnt="0"/>
      <dgm:spPr/>
    </dgm:pt>
    <dgm:pt modelId="{768AE94F-C21F-4103-8009-73777F02DACF}" type="pres">
      <dgm:prSet presAssocID="{548B48A9-5BA3-46D0-A8F5-933C953EBD5B}" presName="parTx" presStyleLbl="alignNode1" presStyleIdx="2" presStyleCnt="6">
        <dgm:presLayoutVars>
          <dgm:chMax val="0"/>
          <dgm:chPref val="0"/>
          <dgm:bulletEnabled val="1"/>
        </dgm:presLayoutVars>
      </dgm:prSet>
      <dgm:spPr/>
    </dgm:pt>
    <dgm:pt modelId="{2594309F-65EF-452E-9184-1DCFD1F4C3BE}" type="pres">
      <dgm:prSet presAssocID="{548B48A9-5BA3-46D0-A8F5-933C953EBD5B}" presName="desTx" presStyleLbl="alignAccFollowNode1" presStyleIdx="2" presStyleCnt="6">
        <dgm:presLayoutVars>
          <dgm:bulletEnabled val="1"/>
        </dgm:presLayoutVars>
      </dgm:prSet>
      <dgm:spPr/>
    </dgm:pt>
    <dgm:pt modelId="{89A3B189-ED2E-4193-9101-1C608125CDB6}" type="pres">
      <dgm:prSet presAssocID="{68B5D165-97CB-4974-BCD7-5F9AFD0E6C59}" presName="space" presStyleCnt="0"/>
      <dgm:spPr/>
    </dgm:pt>
    <dgm:pt modelId="{5ED925BD-E5CB-41AE-BB63-2AF6075C049F}" type="pres">
      <dgm:prSet presAssocID="{FFF8AF81-7000-4E5C-8FF2-933434907257}" presName="composite" presStyleCnt="0"/>
      <dgm:spPr/>
    </dgm:pt>
    <dgm:pt modelId="{D24F80A3-6C9E-44C7-845A-49FA35D03980}" type="pres">
      <dgm:prSet presAssocID="{FFF8AF81-7000-4E5C-8FF2-933434907257}" presName="parTx" presStyleLbl="alignNode1" presStyleIdx="3" presStyleCnt="6">
        <dgm:presLayoutVars>
          <dgm:chMax val="0"/>
          <dgm:chPref val="0"/>
          <dgm:bulletEnabled val="1"/>
        </dgm:presLayoutVars>
      </dgm:prSet>
      <dgm:spPr/>
    </dgm:pt>
    <dgm:pt modelId="{78675F39-46CA-4BF3-A1E3-AB94CD1F0EFA}" type="pres">
      <dgm:prSet presAssocID="{FFF8AF81-7000-4E5C-8FF2-933434907257}" presName="desTx" presStyleLbl="alignAccFollowNode1" presStyleIdx="3" presStyleCnt="6">
        <dgm:presLayoutVars>
          <dgm:bulletEnabled val="1"/>
        </dgm:presLayoutVars>
      </dgm:prSet>
      <dgm:spPr/>
    </dgm:pt>
    <dgm:pt modelId="{40A66F30-4A11-4633-B819-BB35CFC5C822}" type="pres">
      <dgm:prSet presAssocID="{036E97C6-5EB9-4F0F-88FE-C1025D320C49}" presName="space" presStyleCnt="0"/>
      <dgm:spPr/>
    </dgm:pt>
    <dgm:pt modelId="{976FFF59-6A87-44D1-AF18-E891C0915C7A}" type="pres">
      <dgm:prSet presAssocID="{29825FFE-1F3C-4D35-9091-E1C7E238F7A6}" presName="composite" presStyleCnt="0"/>
      <dgm:spPr/>
    </dgm:pt>
    <dgm:pt modelId="{88344BE5-0E3B-42E6-A05F-9FCBE6C28D28}" type="pres">
      <dgm:prSet presAssocID="{29825FFE-1F3C-4D35-9091-E1C7E238F7A6}" presName="parTx" presStyleLbl="alignNode1" presStyleIdx="4" presStyleCnt="6">
        <dgm:presLayoutVars>
          <dgm:chMax val="0"/>
          <dgm:chPref val="0"/>
          <dgm:bulletEnabled val="1"/>
        </dgm:presLayoutVars>
      </dgm:prSet>
      <dgm:spPr/>
    </dgm:pt>
    <dgm:pt modelId="{316376DA-7BD6-4EE5-BA22-522474628423}" type="pres">
      <dgm:prSet presAssocID="{29825FFE-1F3C-4D35-9091-E1C7E238F7A6}" presName="desTx" presStyleLbl="alignAccFollowNode1" presStyleIdx="4" presStyleCnt="6">
        <dgm:presLayoutVars>
          <dgm:bulletEnabled val="1"/>
        </dgm:presLayoutVars>
      </dgm:prSet>
      <dgm:spPr/>
    </dgm:pt>
    <dgm:pt modelId="{DC633BE8-1488-4CEC-A6FB-83A0853DAA1B}" type="pres">
      <dgm:prSet presAssocID="{3C092E71-A59A-4857-A682-F6029BEC6B20}" presName="space" presStyleCnt="0"/>
      <dgm:spPr/>
    </dgm:pt>
    <dgm:pt modelId="{ECA22FCD-FE95-4CF4-A022-725AB65A9DB5}" type="pres">
      <dgm:prSet presAssocID="{C8414197-7256-46B6-8F11-EE17AEDC8863}" presName="composite" presStyleCnt="0"/>
      <dgm:spPr/>
    </dgm:pt>
    <dgm:pt modelId="{A498AF4D-9119-4A41-B1BA-3EACFDBF90EE}" type="pres">
      <dgm:prSet presAssocID="{C8414197-7256-46B6-8F11-EE17AEDC8863}" presName="parTx" presStyleLbl="alignNode1" presStyleIdx="5" presStyleCnt="6">
        <dgm:presLayoutVars>
          <dgm:chMax val="0"/>
          <dgm:chPref val="0"/>
          <dgm:bulletEnabled val="1"/>
        </dgm:presLayoutVars>
      </dgm:prSet>
      <dgm:spPr/>
    </dgm:pt>
    <dgm:pt modelId="{E58F28E5-BDA9-4E92-A5CE-25D9FFB2A7F3}" type="pres">
      <dgm:prSet presAssocID="{C8414197-7256-46B6-8F11-EE17AEDC8863}" presName="desTx" presStyleLbl="alignAccFollowNode1" presStyleIdx="5" presStyleCnt="6">
        <dgm:presLayoutVars>
          <dgm:bulletEnabled val="1"/>
        </dgm:presLayoutVars>
      </dgm:prSet>
      <dgm:spPr/>
    </dgm:pt>
  </dgm:ptLst>
  <dgm:cxnLst>
    <dgm:cxn modelId="{E5077E0A-C73F-4AAA-A20A-8F92C000CC49}" srcId="{94F11DE7-535F-4B9D-95C3-01E6516664F2}" destId="{381513F4-84A9-4E6E-993E-FA1970E8915E}" srcOrd="1" destOrd="0" parTransId="{8E583D86-A029-463A-AD5F-1455CAD9FC2D}" sibTransId="{A0A54354-FE53-4A04-9BD0-75F4ED1BF75C}"/>
    <dgm:cxn modelId="{684BEE13-C4D2-42A5-ABEC-3D6EC720724F}" type="presOf" srcId="{FFF8AF81-7000-4E5C-8FF2-933434907257}" destId="{D24F80A3-6C9E-44C7-845A-49FA35D03980}" srcOrd="0" destOrd="0" presId="urn:microsoft.com/office/officeart/2005/8/layout/hList1"/>
    <dgm:cxn modelId="{1AA87021-5859-4192-B671-0CBA79375FA0}" type="presOf" srcId="{548B48A9-5BA3-46D0-A8F5-933C953EBD5B}" destId="{768AE94F-C21F-4103-8009-73777F02DACF}" srcOrd="0" destOrd="0" presId="urn:microsoft.com/office/officeart/2005/8/layout/hList1"/>
    <dgm:cxn modelId="{8BBBD426-64B6-49C3-B483-9CBC56A47574}" type="presOf" srcId="{F54790A5-5B54-4F19-8F2F-1ADC842290BF}" destId="{A31EF500-DB16-4DA7-B45D-87C900DDEC9E}" srcOrd="0" destOrd="0" presId="urn:microsoft.com/office/officeart/2005/8/layout/hList1"/>
    <dgm:cxn modelId="{D80B272A-D3BA-4944-8934-B8F1E6BC5C83}" type="presOf" srcId="{98730D04-DD43-4214-B215-BBA0C45E669F}" destId="{A31EF500-DB16-4DA7-B45D-87C900DDEC9E}" srcOrd="0" destOrd="1" presId="urn:microsoft.com/office/officeart/2005/8/layout/hList1"/>
    <dgm:cxn modelId="{0E55CD2C-C3BC-4A21-8DA4-28DAB0AF92D4}" type="presOf" srcId="{384AEE64-99AC-4246-A5E8-B94D673644C1}" destId="{78675F39-46CA-4BF3-A1E3-AB94CD1F0EFA}" srcOrd="0" destOrd="0" presId="urn:microsoft.com/office/officeart/2005/8/layout/hList1"/>
    <dgm:cxn modelId="{2DC82133-B042-44E3-AEE6-E3A80F2CCCB2}" type="presOf" srcId="{939217D2-9D37-432C-958A-9FEB2BA0FB07}" destId="{2594309F-65EF-452E-9184-1DCFD1F4C3BE}" srcOrd="0" destOrd="0" presId="urn:microsoft.com/office/officeart/2005/8/layout/hList1"/>
    <dgm:cxn modelId="{F051EB39-294A-4053-A253-C95D6FC76EA2}" type="presOf" srcId="{B045D10A-AD27-44A0-8FF9-6B8E7B92EC9C}" destId="{6B423182-CE62-443A-8293-49517F763D18}" srcOrd="0" destOrd="0" presId="urn:microsoft.com/office/officeart/2005/8/layout/hList1"/>
    <dgm:cxn modelId="{B419433B-22C0-404D-B262-7F11C4B0E5B1}" srcId="{94F11DE7-535F-4B9D-95C3-01E6516664F2}" destId="{FFF8AF81-7000-4E5C-8FF2-933434907257}" srcOrd="3" destOrd="0" parTransId="{859E64E1-5C92-451E-8D4B-40D2A459E9B4}" sibTransId="{036E97C6-5EB9-4F0F-88FE-C1025D320C49}"/>
    <dgm:cxn modelId="{B1ED335B-153A-4211-B723-BB789BA8E38B}" type="presOf" srcId="{94F11DE7-535F-4B9D-95C3-01E6516664F2}" destId="{D0B45916-D4E0-4824-B8B8-B93BBC9F2BEB}" srcOrd="0" destOrd="0" presId="urn:microsoft.com/office/officeart/2005/8/layout/hList1"/>
    <dgm:cxn modelId="{3C73275C-0E2C-4845-BBCB-78C02D9D4052}" srcId="{FFF8AF81-7000-4E5C-8FF2-933434907257}" destId="{384AEE64-99AC-4246-A5E8-B94D673644C1}" srcOrd="0" destOrd="0" parTransId="{6F590176-0245-4FD3-A2AE-223667CC5775}" sibTransId="{A3C4E8CC-23AF-4F22-AEE7-F4EC542191CF}"/>
    <dgm:cxn modelId="{3F8E665C-5CF9-4496-900D-84B76A0EFC94}" srcId="{C8414197-7256-46B6-8F11-EE17AEDC8863}" destId="{BBFEFFA9-0629-40B1-A8BC-F4511B3E3AD9}" srcOrd="0" destOrd="0" parTransId="{260DC54D-9F90-4772-9E1C-289A84CCE21F}" sibTransId="{8966EF33-07DE-4585-80C3-BDF03A043ADB}"/>
    <dgm:cxn modelId="{6CB4EA63-9889-4A1B-B4E1-28A4D09A3412}" srcId="{381513F4-84A9-4E6E-993E-FA1970E8915E}" destId="{F54790A5-5B54-4F19-8F2F-1ADC842290BF}" srcOrd="0" destOrd="0" parTransId="{8AB965C4-A40C-476C-B09C-92944156084F}" sibTransId="{EF04BE59-84FC-4C2F-991C-776F5F16E2AB}"/>
    <dgm:cxn modelId="{A7FF0C4E-3071-4329-BBCA-343A64CB44A2}" srcId="{94F11DE7-535F-4B9D-95C3-01E6516664F2}" destId="{548B48A9-5BA3-46D0-A8F5-933C953EBD5B}" srcOrd="2" destOrd="0" parTransId="{63DEB915-7952-4730-85B2-1F4AC162C635}" sibTransId="{68B5D165-97CB-4974-BCD7-5F9AFD0E6C59}"/>
    <dgm:cxn modelId="{25E3254E-E131-43FA-A728-A0B31E2BC8AD}" type="presOf" srcId="{29825FFE-1F3C-4D35-9091-E1C7E238F7A6}" destId="{88344BE5-0E3B-42E6-A05F-9FCBE6C28D28}" srcOrd="0" destOrd="0" presId="urn:microsoft.com/office/officeart/2005/8/layout/hList1"/>
    <dgm:cxn modelId="{F79A6072-4DD7-4316-B042-D482DCCDA5A3}" srcId="{94F11DE7-535F-4B9D-95C3-01E6516664F2}" destId="{C8414197-7256-46B6-8F11-EE17AEDC8863}" srcOrd="5" destOrd="0" parTransId="{B8F474D5-C8D4-432B-8C4F-A9C704E66339}" sibTransId="{7C8B60EA-A37C-45C1-9700-6F9E232D9005}"/>
    <dgm:cxn modelId="{E41E8758-E8A2-444B-A9B5-C42A3CBDB6C8}" srcId="{29825FFE-1F3C-4D35-9091-E1C7E238F7A6}" destId="{C2A19E80-F1A6-4D7D-8439-A1AF8D56B0AB}" srcOrd="0" destOrd="0" parTransId="{A9B89F9A-3501-441F-852A-2D7FD44B10CC}" sibTransId="{EDB24D02-32B5-416E-A7C7-3E117BB95FF4}"/>
    <dgm:cxn modelId="{3EC00B79-AF6A-49E5-82EE-D609949B3354}" type="presOf" srcId="{C2A19E80-F1A6-4D7D-8439-A1AF8D56B0AB}" destId="{316376DA-7BD6-4EE5-BA22-522474628423}" srcOrd="0" destOrd="0" presId="urn:microsoft.com/office/officeart/2005/8/layout/hList1"/>
    <dgm:cxn modelId="{91A51059-1D5F-4486-828D-2994F63C21B8}" srcId="{381513F4-84A9-4E6E-993E-FA1970E8915E}" destId="{98730D04-DD43-4214-B215-BBA0C45E669F}" srcOrd="1" destOrd="0" parTransId="{FA1A6103-E3EC-461F-BD65-2519203C4C01}" sibTransId="{D4A6286D-2E0A-43FF-B9F8-FB09E5E70B35}"/>
    <dgm:cxn modelId="{8C2F657F-7FEE-475C-B9B8-828047944764}" srcId="{94F11DE7-535F-4B9D-95C3-01E6516664F2}" destId="{29825FFE-1F3C-4D35-9091-E1C7E238F7A6}" srcOrd="4" destOrd="0" parTransId="{9F8DFC27-2031-4787-8B6E-1B3428C930FB}" sibTransId="{3C092E71-A59A-4857-A682-F6029BEC6B20}"/>
    <dgm:cxn modelId="{A6CCCE98-0D63-4AFB-9043-E1DCE7402F8F}" type="presOf" srcId="{C8414197-7256-46B6-8F11-EE17AEDC8863}" destId="{A498AF4D-9119-4A41-B1BA-3EACFDBF90EE}" srcOrd="0" destOrd="0" presId="urn:microsoft.com/office/officeart/2005/8/layout/hList1"/>
    <dgm:cxn modelId="{94107BA5-5557-4142-8B02-004000C25E37}" type="presOf" srcId="{BBFEFFA9-0629-40B1-A8BC-F4511B3E3AD9}" destId="{E58F28E5-BDA9-4E92-A5CE-25D9FFB2A7F3}" srcOrd="0" destOrd="0" presId="urn:microsoft.com/office/officeart/2005/8/layout/hList1"/>
    <dgm:cxn modelId="{E7758BB5-F9DC-4200-BD58-E80028E66A0F}" srcId="{B045D10A-AD27-44A0-8FF9-6B8E7B92EC9C}" destId="{40B4D6EC-85F1-4D89-8E6E-EB37FDA34E2A}" srcOrd="0" destOrd="0" parTransId="{67CB54EB-0BAD-4B24-BA71-F81423DC09BD}" sibTransId="{900CF4E2-E7FC-464C-B790-E43B08B99A06}"/>
    <dgm:cxn modelId="{D6BDF5B6-9EC8-4493-999E-9163378CF360}" type="presOf" srcId="{381513F4-84A9-4E6E-993E-FA1970E8915E}" destId="{0F27BA16-5D1C-4DF5-88D2-804C78F7A7EA}" srcOrd="0" destOrd="0" presId="urn:microsoft.com/office/officeart/2005/8/layout/hList1"/>
    <dgm:cxn modelId="{39E8EFBA-289A-4984-89A3-C30A7DF85F85}" srcId="{B045D10A-AD27-44A0-8FF9-6B8E7B92EC9C}" destId="{B000EB7B-9EDA-4006-8BD4-914D71673038}" srcOrd="1" destOrd="0" parTransId="{7B8FA627-D233-40B1-B4B3-2C7979FFA3DB}" sibTransId="{AA68A304-54C6-419B-86C5-D7870C698176}"/>
    <dgm:cxn modelId="{780A09C6-5B15-4A5C-B9F8-020CB64E22AE}" srcId="{94F11DE7-535F-4B9D-95C3-01E6516664F2}" destId="{B045D10A-AD27-44A0-8FF9-6B8E7B92EC9C}" srcOrd="0" destOrd="0" parTransId="{DB0448DC-964B-46D3-AFEC-924905DD5654}" sibTransId="{9ECD1425-FD91-40DD-BB28-915891E4AE7D}"/>
    <dgm:cxn modelId="{E0FA12D0-266A-4A3B-875A-70513F8BAFD1}" type="presOf" srcId="{40B4D6EC-85F1-4D89-8E6E-EB37FDA34E2A}" destId="{AA3363F8-23D4-4564-BB88-3C1E9B7E3184}" srcOrd="0" destOrd="0" presId="urn:microsoft.com/office/officeart/2005/8/layout/hList1"/>
    <dgm:cxn modelId="{17D03CE5-ECF7-4B64-9093-A3E08F841029}" type="presOf" srcId="{B000EB7B-9EDA-4006-8BD4-914D71673038}" destId="{AA3363F8-23D4-4564-BB88-3C1E9B7E3184}" srcOrd="0" destOrd="1" presId="urn:microsoft.com/office/officeart/2005/8/layout/hList1"/>
    <dgm:cxn modelId="{1382E0ED-3524-4404-9F81-1A5EA52B0663}" srcId="{548B48A9-5BA3-46D0-A8F5-933C953EBD5B}" destId="{939217D2-9D37-432C-958A-9FEB2BA0FB07}" srcOrd="0" destOrd="0" parTransId="{725862F8-A3DC-4ECE-9918-E510C113F1E9}" sibTransId="{68131D86-E307-4337-9693-0069F2AFB1CC}"/>
    <dgm:cxn modelId="{D8C509E8-9A57-4AB9-91F3-4EC7F9167128}" type="presParOf" srcId="{D0B45916-D4E0-4824-B8B8-B93BBC9F2BEB}" destId="{6792E026-38FC-480A-A367-08869E205D62}" srcOrd="0" destOrd="0" presId="urn:microsoft.com/office/officeart/2005/8/layout/hList1"/>
    <dgm:cxn modelId="{F80588DB-EFDD-4027-91FA-F20AF3ACC59C}" type="presParOf" srcId="{6792E026-38FC-480A-A367-08869E205D62}" destId="{6B423182-CE62-443A-8293-49517F763D18}" srcOrd="0" destOrd="0" presId="urn:microsoft.com/office/officeart/2005/8/layout/hList1"/>
    <dgm:cxn modelId="{51C08F13-2B1E-493B-A598-A382A1DC9D4D}" type="presParOf" srcId="{6792E026-38FC-480A-A367-08869E205D62}" destId="{AA3363F8-23D4-4564-BB88-3C1E9B7E3184}" srcOrd="1" destOrd="0" presId="urn:microsoft.com/office/officeart/2005/8/layout/hList1"/>
    <dgm:cxn modelId="{926DB4A9-EF96-4D8F-825D-47BD7CA59FE2}" type="presParOf" srcId="{D0B45916-D4E0-4824-B8B8-B93BBC9F2BEB}" destId="{6A12E0DB-23DA-4171-977E-49992527662E}" srcOrd="1" destOrd="0" presId="urn:microsoft.com/office/officeart/2005/8/layout/hList1"/>
    <dgm:cxn modelId="{059A5CB9-CD0A-4EAF-9F38-93D273765528}" type="presParOf" srcId="{D0B45916-D4E0-4824-B8B8-B93BBC9F2BEB}" destId="{B209B863-BA91-45B8-9EFB-230C33E4894A}" srcOrd="2" destOrd="0" presId="urn:microsoft.com/office/officeart/2005/8/layout/hList1"/>
    <dgm:cxn modelId="{53546E0B-A023-4BDE-A0E2-342771E03947}" type="presParOf" srcId="{B209B863-BA91-45B8-9EFB-230C33E4894A}" destId="{0F27BA16-5D1C-4DF5-88D2-804C78F7A7EA}" srcOrd="0" destOrd="0" presId="urn:microsoft.com/office/officeart/2005/8/layout/hList1"/>
    <dgm:cxn modelId="{B326E928-624F-437A-A9A1-D9DDDA4F652B}" type="presParOf" srcId="{B209B863-BA91-45B8-9EFB-230C33E4894A}" destId="{A31EF500-DB16-4DA7-B45D-87C900DDEC9E}" srcOrd="1" destOrd="0" presId="urn:microsoft.com/office/officeart/2005/8/layout/hList1"/>
    <dgm:cxn modelId="{802CA09E-F3E3-4413-9EAA-71C2C5D475A4}" type="presParOf" srcId="{D0B45916-D4E0-4824-B8B8-B93BBC9F2BEB}" destId="{B4B11470-F33D-402B-9902-1E1BBF9639BE}" srcOrd="3" destOrd="0" presId="urn:microsoft.com/office/officeart/2005/8/layout/hList1"/>
    <dgm:cxn modelId="{5E7286C0-0B14-4562-8333-30F6979D086D}" type="presParOf" srcId="{D0B45916-D4E0-4824-B8B8-B93BBC9F2BEB}" destId="{55F79D8F-0CF4-45D6-B91E-4F2459774DAD}" srcOrd="4" destOrd="0" presId="urn:microsoft.com/office/officeart/2005/8/layout/hList1"/>
    <dgm:cxn modelId="{1F625549-B6AD-465A-BF1F-182DAB1FF767}" type="presParOf" srcId="{55F79D8F-0CF4-45D6-B91E-4F2459774DAD}" destId="{768AE94F-C21F-4103-8009-73777F02DACF}" srcOrd="0" destOrd="0" presId="urn:microsoft.com/office/officeart/2005/8/layout/hList1"/>
    <dgm:cxn modelId="{B826C87E-6945-40C0-8CF7-4846DFBA4337}" type="presParOf" srcId="{55F79D8F-0CF4-45D6-B91E-4F2459774DAD}" destId="{2594309F-65EF-452E-9184-1DCFD1F4C3BE}" srcOrd="1" destOrd="0" presId="urn:microsoft.com/office/officeart/2005/8/layout/hList1"/>
    <dgm:cxn modelId="{E9045393-1A14-457A-960D-D60EF1B53EEF}" type="presParOf" srcId="{D0B45916-D4E0-4824-B8B8-B93BBC9F2BEB}" destId="{89A3B189-ED2E-4193-9101-1C608125CDB6}" srcOrd="5" destOrd="0" presId="urn:microsoft.com/office/officeart/2005/8/layout/hList1"/>
    <dgm:cxn modelId="{0E1B8690-E936-4848-87A0-4B7286D99F31}" type="presParOf" srcId="{D0B45916-D4E0-4824-B8B8-B93BBC9F2BEB}" destId="{5ED925BD-E5CB-41AE-BB63-2AF6075C049F}" srcOrd="6" destOrd="0" presId="urn:microsoft.com/office/officeart/2005/8/layout/hList1"/>
    <dgm:cxn modelId="{0CB5D57F-5A11-4474-BBC9-15ED512A50BC}" type="presParOf" srcId="{5ED925BD-E5CB-41AE-BB63-2AF6075C049F}" destId="{D24F80A3-6C9E-44C7-845A-49FA35D03980}" srcOrd="0" destOrd="0" presId="urn:microsoft.com/office/officeart/2005/8/layout/hList1"/>
    <dgm:cxn modelId="{AFFB32CB-4C2F-4BB7-8C9B-0E937E029C47}" type="presParOf" srcId="{5ED925BD-E5CB-41AE-BB63-2AF6075C049F}" destId="{78675F39-46CA-4BF3-A1E3-AB94CD1F0EFA}" srcOrd="1" destOrd="0" presId="urn:microsoft.com/office/officeart/2005/8/layout/hList1"/>
    <dgm:cxn modelId="{6BF8B03D-F25D-472A-9F6C-087C364CF2CF}" type="presParOf" srcId="{D0B45916-D4E0-4824-B8B8-B93BBC9F2BEB}" destId="{40A66F30-4A11-4633-B819-BB35CFC5C822}" srcOrd="7" destOrd="0" presId="urn:microsoft.com/office/officeart/2005/8/layout/hList1"/>
    <dgm:cxn modelId="{B430BC95-2321-4D72-A569-585467FE4E68}" type="presParOf" srcId="{D0B45916-D4E0-4824-B8B8-B93BBC9F2BEB}" destId="{976FFF59-6A87-44D1-AF18-E891C0915C7A}" srcOrd="8" destOrd="0" presId="urn:microsoft.com/office/officeart/2005/8/layout/hList1"/>
    <dgm:cxn modelId="{77178BA4-E54E-460A-8020-C14CED987083}" type="presParOf" srcId="{976FFF59-6A87-44D1-AF18-E891C0915C7A}" destId="{88344BE5-0E3B-42E6-A05F-9FCBE6C28D28}" srcOrd="0" destOrd="0" presId="urn:microsoft.com/office/officeart/2005/8/layout/hList1"/>
    <dgm:cxn modelId="{6B4A1E65-35C9-4353-9090-4727163F7A7A}" type="presParOf" srcId="{976FFF59-6A87-44D1-AF18-E891C0915C7A}" destId="{316376DA-7BD6-4EE5-BA22-522474628423}" srcOrd="1" destOrd="0" presId="urn:microsoft.com/office/officeart/2005/8/layout/hList1"/>
    <dgm:cxn modelId="{06C7FA9B-D6A5-48B0-B4CE-B749027BB6BB}" type="presParOf" srcId="{D0B45916-D4E0-4824-B8B8-B93BBC9F2BEB}" destId="{DC633BE8-1488-4CEC-A6FB-83A0853DAA1B}" srcOrd="9" destOrd="0" presId="urn:microsoft.com/office/officeart/2005/8/layout/hList1"/>
    <dgm:cxn modelId="{90050A26-4FAE-4A31-A09B-98774B9B66A7}" type="presParOf" srcId="{D0B45916-D4E0-4824-B8B8-B93BBC9F2BEB}" destId="{ECA22FCD-FE95-4CF4-A022-725AB65A9DB5}" srcOrd="10" destOrd="0" presId="urn:microsoft.com/office/officeart/2005/8/layout/hList1"/>
    <dgm:cxn modelId="{DD67DD6D-FB2F-4B1A-B23D-D13FE4F0D896}" type="presParOf" srcId="{ECA22FCD-FE95-4CF4-A022-725AB65A9DB5}" destId="{A498AF4D-9119-4A41-B1BA-3EACFDBF90EE}" srcOrd="0" destOrd="0" presId="urn:microsoft.com/office/officeart/2005/8/layout/hList1"/>
    <dgm:cxn modelId="{2188D27D-BA2E-4387-B25F-C410D747E862}" type="presParOf" srcId="{ECA22FCD-FE95-4CF4-A022-725AB65A9DB5}" destId="{E58F28E5-BDA9-4E92-A5CE-25D9FFB2A7F3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FE233266-C2C6-448E-8C1A-6842573557D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66BA4D0-087D-44D6-B6FA-8B8BC101BCE8}">
      <dgm:prSet/>
      <dgm:spPr/>
      <dgm:t>
        <a:bodyPr/>
        <a:lstStyle/>
        <a:p>
          <a:r>
            <a:rPr lang="en-GB"/>
            <a:t>Supreme court will give more information about the rights; </a:t>
          </a:r>
          <a:endParaRPr lang="en-US"/>
        </a:p>
      </dgm:t>
    </dgm:pt>
    <dgm:pt modelId="{8EB6FD84-AA4C-4E01-AA1D-EA325912DD7A}" type="parTrans" cxnId="{7973ED0D-1E8E-4F48-AF6E-25DF059DCB91}">
      <dgm:prSet/>
      <dgm:spPr/>
      <dgm:t>
        <a:bodyPr/>
        <a:lstStyle/>
        <a:p>
          <a:endParaRPr lang="en-US"/>
        </a:p>
      </dgm:t>
    </dgm:pt>
    <dgm:pt modelId="{CAE206C3-E5D4-4D01-B635-71FA9347E34C}" type="sibTrans" cxnId="{7973ED0D-1E8E-4F48-AF6E-25DF059DCB91}">
      <dgm:prSet/>
      <dgm:spPr/>
      <dgm:t>
        <a:bodyPr/>
        <a:lstStyle/>
        <a:p>
          <a:endParaRPr lang="en-US"/>
        </a:p>
      </dgm:t>
    </dgm:pt>
    <dgm:pt modelId="{4D2794C1-9C77-4B36-A23B-5E21AC2C67E8}">
      <dgm:prSet/>
      <dgm:spPr/>
      <dgm:t>
        <a:bodyPr/>
        <a:lstStyle/>
        <a:p>
          <a:r>
            <a:rPr lang="en-GB"/>
            <a:t>Research the case of Abone v Pennine Care NHS Trust [2012] and feedback to the class; </a:t>
          </a:r>
          <a:endParaRPr lang="en-US"/>
        </a:p>
      </dgm:t>
    </dgm:pt>
    <dgm:pt modelId="{9F7D65E1-A099-407C-A7D6-CB86A8322B28}" type="parTrans" cxnId="{37F93677-9A61-4F61-BFCA-4E041CF970BB}">
      <dgm:prSet/>
      <dgm:spPr/>
      <dgm:t>
        <a:bodyPr/>
        <a:lstStyle/>
        <a:p>
          <a:endParaRPr lang="en-US"/>
        </a:p>
      </dgm:t>
    </dgm:pt>
    <dgm:pt modelId="{DAF83798-E924-4DF2-94E8-A01F8DBC385B}" type="sibTrans" cxnId="{37F93677-9A61-4F61-BFCA-4E041CF970BB}">
      <dgm:prSet/>
      <dgm:spPr/>
      <dgm:t>
        <a:bodyPr/>
        <a:lstStyle/>
        <a:p>
          <a:endParaRPr lang="en-US"/>
        </a:p>
      </dgm:t>
    </dgm:pt>
    <dgm:pt modelId="{23CC61A5-7BBD-42E9-929F-F1169B2A7E6B}">
      <dgm:prSet/>
      <dgm:spPr/>
      <dgm:t>
        <a:bodyPr/>
        <a:lstStyle/>
        <a:p>
          <a:r>
            <a:rPr lang="en-GB"/>
            <a:t>Facts; </a:t>
          </a:r>
          <a:endParaRPr lang="en-US"/>
        </a:p>
      </dgm:t>
    </dgm:pt>
    <dgm:pt modelId="{68EA60A8-F957-4EFE-8A1B-EB10F1041D0F}" type="parTrans" cxnId="{5BCA2904-3360-49A4-9AC0-BAA25D217678}">
      <dgm:prSet/>
      <dgm:spPr/>
      <dgm:t>
        <a:bodyPr/>
        <a:lstStyle/>
        <a:p>
          <a:endParaRPr lang="en-US"/>
        </a:p>
      </dgm:t>
    </dgm:pt>
    <dgm:pt modelId="{F3F0F2A3-5140-4A77-9052-5C50353F19AB}" type="sibTrans" cxnId="{5BCA2904-3360-49A4-9AC0-BAA25D217678}">
      <dgm:prSet/>
      <dgm:spPr/>
      <dgm:t>
        <a:bodyPr/>
        <a:lstStyle/>
        <a:p>
          <a:endParaRPr lang="en-US"/>
        </a:p>
      </dgm:t>
    </dgm:pt>
    <dgm:pt modelId="{45677DBA-B252-45E5-A16D-CCCA7A6003F9}">
      <dgm:prSet/>
      <dgm:spPr/>
      <dgm:t>
        <a:bodyPr/>
        <a:lstStyle/>
        <a:p>
          <a:r>
            <a:rPr lang="en-GB"/>
            <a:t>Outcome. </a:t>
          </a:r>
          <a:endParaRPr lang="en-US"/>
        </a:p>
      </dgm:t>
    </dgm:pt>
    <dgm:pt modelId="{3AAF473A-1F5A-4DA3-9C13-6C38D204A230}" type="parTrans" cxnId="{903D3CB3-BD9C-4173-81FE-30AF58891437}">
      <dgm:prSet/>
      <dgm:spPr/>
      <dgm:t>
        <a:bodyPr/>
        <a:lstStyle/>
        <a:p>
          <a:endParaRPr lang="en-US"/>
        </a:p>
      </dgm:t>
    </dgm:pt>
    <dgm:pt modelId="{80775C27-B5AF-4710-A376-9C887EBE6CCD}" type="sibTrans" cxnId="{903D3CB3-BD9C-4173-81FE-30AF58891437}">
      <dgm:prSet/>
      <dgm:spPr/>
      <dgm:t>
        <a:bodyPr/>
        <a:lstStyle/>
        <a:p>
          <a:endParaRPr lang="en-US"/>
        </a:p>
      </dgm:t>
    </dgm:pt>
    <dgm:pt modelId="{6E5AEE29-C8F8-4475-91B7-1B7E555C9B6F}" type="pres">
      <dgm:prSet presAssocID="{FE233266-C2C6-448E-8C1A-6842573557D7}" presName="linear" presStyleCnt="0">
        <dgm:presLayoutVars>
          <dgm:animLvl val="lvl"/>
          <dgm:resizeHandles val="exact"/>
        </dgm:presLayoutVars>
      </dgm:prSet>
      <dgm:spPr/>
    </dgm:pt>
    <dgm:pt modelId="{7D461042-C6D3-4541-8B20-4815BA968561}" type="pres">
      <dgm:prSet presAssocID="{566BA4D0-087D-44D6-B6FA-8B8BC101BCE8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67248599-E67B-4986-AE95-8E6C3F36BD2E}" type="pres">
      <dgm:prSet presAssocID="{CAE206C3-E5D4-4D01-B635-71FA9347E34C}" presName="spacer" presStyleCnt="0"/>
      <dgm:spPr/>
    </dgm:pt>
    <dgm:pt modelId="{63022D90-4E22-4965-9B40-EABC805C2A20}" type="pres">
      <dgm:prSet presAssocID="{4D2794C1-9C77-4B36-A23B-5E21AC2C67E8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02F3A016-3039-4EAF-9008-68A681B4AB47}" type="pres">
      <dgm:prSet presAssocID="{DAF83798-E924-4DF2-94E8-A01F8DBC385B}" presName="spacer" presStyleCnt="0"/>
      <dgm:spPr/>
    </dgm:pt>
    <dgm:pt modelId="{E2DCDCF9-0209-4D40-8C31-15B5F961011D}" type="pres">
      <dgm:prSet presAssocID="{23CC61A5-7BBD-42E9-929F-F1169B2A7E6B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EEEA92C5-B053-468B-A67D-948095CEFA96}" type="pres">
      <dgm:prSet presAssocID="{F3F0F2A3-5140-4A77-9052-5C50353F19AB}" presName="spacer" presStyleCnt="0"/>
      <dgm:spPr/>
    </dgm:pt>
    <dgm:pt modelId="{506799C4-7C52-453D-98E0-9154E750226B}" type="pres">
      <dgm:prSet presAssocID="{45677DBA-B252-45E5-A16D-CCCA7A6003F9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5BCA2904-3360-49A4-9AC0-BAA25D217678}" srcId="{FE233266-C2C6-448E-8C1A-6842573557D7}" destId="{23CC61A5-7BBD-42E9-929F-F1169B2A7E6B}" srcOrd="2" destOrd="0" parTransId="{68EA60A8-F957-4EFE-8A1B-EB10F1041D0F}" sibTransId="{F3F0F2A3-5140-4A77-9052-5C50353F19AB}"/>
    <dgm:cxn modelId="{7973ED0D-1E8E-4F48-AF6E-25DF059DCB91}" srcId="{FE233266-C2C6-448E-8C1A-6842573557D7}" destId="{566BA4D0-087D-44D6-B6FA-8B8BC101BCE8}" srcOrd="0" destOrd="0" parTransId="{8EB6FD84-AA4C-4E01-AA1D-EA325912DD7A}" sibTransId="{CAE206C3-E5D4-4D01-B635-71FA9347E34C}"/>
    <dgm:cxn modelId="{3697F427-0ED1-4BA2-8DB6-CFE538C86858}" type="presOf" srcId="{FE233266-C2C6-448E-8C1A-6842573557D7}" destId="{6E5AEE29-C8F8-4475-91B7-1B7E555C9B6F}" srcOrd="0" destOrd="0" presId="urn:microsoft.com/office/officeart/2005/8/layout/vList2"/>
    <dgm:cxn modelId="{A9454F34-D691-484E-8690-EC54ABA87CCA}" type="presOf" srcId="{566BA4D0-087D-44D6-B6FA-8B8BC101BCE8}" destId="{7D461042-C6D3-4541-8B20-4815BA968561}" srcOrd="0" destOrd="0" presId="urn:microsoft.com/office/officeart/2005/8/layout/vList2"/>
    <dgm:cxn modelId="{E98B2557-23C3-45C9-A9AA-69B4E3AC33BF}" type="presOf" srcId="{4D2794C1-9C77-4B36-A23B-5E21AC2C67E8}" destId="{63022D90-4E22-4965-9B40-EABC805C2A20}" srcOrd="0" destOrd="0" presId="urn:microsoft.com/office/officeart/2005/8/layout/vList2"/>
    <dgm:cxn modelId="{37F93677-9A61-4F61-BFCA-4E041CF970BB}" srcId="{FE233266-C2C6-448E-8C1A-6842573557D7}" destId="{4D2794C1-9C77-4B36-A23B-5E21AC2C67E8}" srcOrd="1" destOrd="0" parTransId="{9F7D65E1-A099-407C-A7D6-CB86A8322B28}" sibTransId="{DAF83798-E924-4DF2-94E8-A01F8DBC385B}"/>
    <dgm:cxn modelId="{903D3CB3-BD9C-4173-81FE-30AF58891437}" srcId="{FE233266-C2C6-448E-8C1A-6842573557D7}" destId="{45677DBA-B252-45E5-A16D-CCCA7A6003F9}" srcOrd="3" destOrd="0" parTransId="{3AAF473A-1F5A-4DA3-9C13-6C38D204A230}" sibTransId="{80775C27-B5AF-4710-A376-9C887EBE6CCD}"/>
    <dgm:cxn modelId="{7A2BDBB5-EB8E-4F5A-95F3-F24C6B8D16F4}" type="presOf" srcId="{23CC61A5-7BBD-42E9-929F-F1169B2A7E6B}" destId="{E2DCDCF9-0209-4D40-8C31-15B5F961011D}" srcOrd="0" destOrd="0" presId="urn:microsoft.com/office/officeart/2005/8/layout/vList2"/>
    <dgm:cxn modelId="{EF1742D5-2D62-483B-B37D-A5CF1ED1D7BC}" type="presOf" srcId="{45677DBA-B252-45E5-A16D-CCCA7A6003F9}" destId="{506799C4-7C52-453D-98E0-9154E750226B}" srcOrd="0" destOrd="0" presId="urn:microsoft.com/office/officeart/2005/8/layout/vList2"/>
    <dgm:cxn modelId="{36710263-3254-485B-82A5-E911A716DB62}" type="presParOf" srcId="{6E5AEE29-C8F8-4475-91B7-1B7E555C9B6F}" destId="{7D461042-C6D3-4541-8B20-4815BA968561}" srcOrd="0" destOrd="0" presId="urn:microsoft.com/office/officeart/2005/8/layout/vList2"/>
    <dgm:cxn modelId="{C789D623-B3C3-4AAC-AF4B-D5A362C07AF7}" type="presParOf" srcId="{6E5AEE29-C8F8-4475-91B7-1B7E555C9B6F}" destId="{67248599-E67B-4986-AE95-8E6C3F36BD2E}" srcOrd="1" destOrd="0" presId="urn:microsoft.com/office/officeart/2005/8/layout/vList2"/>
    <dgm:cxn modelId="{9755FC22-8E6E-4C80-A06D-19B07A2018E1}" type="presParOf" srcId="{6E5AEE29-C8F8-4475-91B7-1B7E555C9B6F}" destId="{63022D90-4E22-4965-9B40-EABC805C2A20}" srcOrd="2" destOrd="0" presId="urn:microsoft.com/office/officeart/2005/8/layout/vList2"/>
    <dgm:cxn modelId="{33AB8935-18D3-4545-A196-0E1420EA783C}" type="presParOf" srcId="{6E5AEE29-C8F8-4475-91B7-1B7E555C9B6F}" destId="{02F3A016-3039-4EAF-9008-68A681B4AB47}" srcOrd="3" destOrd="0" presId="urn:microsoft.com/office/officeart/2005/8/layout/vList2"/>
    <dgm:cxn modelId="{BBA0A9FB-FAC5-4CF1-8E11-138AC1E71AF8}" type="presParOf" srcId="{6E5AEE29-C8F8-4475-91B7-1B7E555C9B6F}" destId="{E2DCDCF9-0209-4D40-8C31-15B5F961011D}" srcOrd="4" destOrd="0" presId="urn:microsoft.com/office/officeart/2005/8/layout/vList2"/>
    <dgm:cxn modelId="{97EA7EA8-F79A-4F8A-8C2C-09A788F2A181}" type="presParOf" srcId="{6E5AEE29-C8F8-4475-91B7-1B7E555C9B6F}" destId="{EEEA92C5-B053-468B-A67D-948095CEFA96}" srcOrd="5" destOrd="0" presId="urn:microsoft.com/office/officeart/2005/8/layout/vList2"/>
    <dgm:cxn modelId="{2A0CB6DF-1500-4871-96CB-E805854F17C0}" type="presParOf" srcId="{6E5AEE29-C8F8-4475-91B7-1B7E555C9B6F}" destId="{506799C4-7C52-453D-98E0-9154E750226B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5808DE90-3179-4A18-ACB3-7CC484557767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DE00AA3-7B94-495E-ADBC-E1676B5879ED}">
      <dgm:prSet phldrT="[Text]"/>
      <dgm:spPr/>
      <dgm:t>
        <a:bodyPr/>
        <a:lstStyle/>
        <a:p>
          <a:r>
            <a:rPr lang="en-GB" dirty="0"/>
            <a:t>S.19</a:t>
          </a:r>
        </a:p>
      </dgm:t>
    </dgm:pt>
    <dgm:pt modelId="{FE33B750-AADA-4EBE-8C85-A43994900385}" type="parTrans" cxnId="{558CE788-B2C2-48C1-B990-3BD9655AC14F}">
      <dgm:prSet/>
      <dgm:spPr/>
      <dgm:t>
        <a:bodyPr/>
        <a:lstStyle/>
        <a:p>
          <a:endParaRPr lang="en-GB"/>
        </a:p>
      </dgm:t>
    </dgm:pt>
    <dgm:pt modelId="{A63C42F9-39CE-4DB8-9905-F5B1B7A904F1}" type="sibTrans" cxnId="{558CE788-B2C2-48C1-B990-3BD9655AC14F}">
      <dgm:prSet/>
      <dgm:spPr/>
      <dgm:t>
        <a:bodyPr/>
        <a:lstStyle/>
        <a:p>
          <a:endParaRPr lang="en-GB"/>
        </a:p>
      </dgm:t>
    </dgm:pt>
    <dgm:pt modelId="{187A7434-7A95-4432-8230-625A31999517}">
      <dgm:prSet phldrT="[Text]"/>
      <dgm:spPr/>
      <dgm:t>
        <a:bodyPr/>
        <a:lstStyle/>
        <a:p>
          <a:r>
            <a:rPr lang="en-GB" dirty="0"/>
            <a:t>Statement of Compatibility. </a:t>
          </a:r>
        </a:p>
      </dgm:t>
    </dgm:pt>
    <dgm:pt modelId="{BF1E1A74-37C3-411C-B378-E5E17AF7571B}" type="parTrans" cxnId="{C3DF2429-5F2B-4839-A102-706EB097AF25}">
      <dgm:prSet/>
      <dgm:spPr/>
      <dgm:t>
        <a:bodyPr/>
        <a:lstStyle/>
        <a:p>
          <a:endParaRPr lang="en-GB"/>
        </a:p>
      </dgm:t>
    </dgm:pt>
    <dgm:pt modelId="{07DE18F6-A7F6-423F-ADB0-2CF4CE4F4F99}" type="sibTrans" cxnId="{C3DF2429-5F2B-4839-A102-706EB097AF25}">
      <dgm:prSet/>
      <dgm:spPr/>
      <dgm:t>
        <a:bodyPr/>
        <a:lstStyle/>
        <a:p>
          <a:endParaRPr lang="en-GB"/>
        </a:p>
      </dgm:t>
    </dgm:pt>
    <dgm:pt modelId="{C9D6AF4F-3C4D-45B3-8446-AA34BE027985}">
      <dgm:prSet phldrT="[Text]"/>
      <dgm:spPr/>
      <dgm:t>
        <a:bodyPr/>
        <a:lstStyle/>
        <a:p>
          <a:r>
            <a:rPr lang="en-GB" dirty="0"/>
            <a:t>Can still make law that does not comply with Human Rights. </a:t>
          </a:r>
        </a:p>
      </dgm:t>
    </dgm:pt>
    <dgm:pt modelId="{2BD0B279-F1DD-4D5B-8CF3-A0D9D5CD692B}" type="parTrans" cxnId="{C3A28AC8-8D06-4618-BD9D-7B0AA2860974}">
      <dgm:prSet/>
      <dgm:spPr/>
      <dgm:t>
        <a:bodyPr/>
        <a:lstStyle/>
        <a:p>
          <a:endParaRPr lang="en-GB"/>
        </a:p>
      </dgm:t>
    </dgm:pt>
    <dgm:pt modelId="{4F895CD1-C3A6-499C-BBAE-FC6BFFD5CF5E}" type="sibTrans" cxnId="{C3A28AC8-8D06-4618-BD9D-7B0AA2860974}">
      <dgm:prSet/>
      <dgm:spPr/>
      <dgm:t>
        <a:bodyPr/>
        <a:lstStyle/>
        <a:p>
          <a:endParaRPr lang="en-GB"/>
        </a:p>
      </dgm:t>
    </dgm:pt>
    <dgm:pt modelId="{B93EB1D8-1597-4922-A9C6-9B84808DE628}">
      <dgm:prSet phldrT="[Text]"/>
      <dgm:spPr/>
      <dgm:t>
        <a:bodyPr/>
        <a:lstStyle/>
        <a:p>
          <a:r>
            <a:rPr lang="en-GB" dirty="0"/>
            <a:t>S.3 </a:t>
          </a:r>
        </a:p>
      </dgm:t>
    </dgm:pt>
    <dgm:pt modelId="{4D52E1E1-52B7-45BE-8335-99F44A6CFC55}" type="parTrans" cxnId="{6551E7E6-6DB9-4769-8A2B-B9A8A35BED02}">
      <dgm:prSet/>
      <dgm:spPr/>
      <dgm:t>
        <a:bodyPr/>
        <a:lstStyle/>
        <a:p>
          <a:endParaRPr lang="en-GB"/>
        </a:p>
      </dgm:t>
    </dgm:pt>
    <dgm:pt modelId="{176D8E59-0DD7-4C9D-A9DE-44ECAD15B6C3}" type="sibTrans" cxnId="{6551E7E6-6DB9-4769-8A2B-B9A8A35BED02}">
      <dgm:prSet/>
      <dgm:spPr/>
      <dgm:t>
        <a:bodyPr/>
        <a:lstStyle/>
        <a:p>
          <a:endParaRPr lang="en-GB"/>
        </a:p>
      </dgm:t>
    </dgm:pt>
    <dgm:pt modelId="{F37A26C6-94B6-4C7A-B578-0C616E1D4F3F}">
      <dgm:prSet phldrT="[Text]"/>
      <dgm:spPr/>
      <dgm:t>
        <a:bodyPr/>
        <a:lstStyle/>
        <a:p>
          <a:r>
            <a:rPr lang="en-GB" dirty="0"/>
            <a:t>Law need to be read/interpreted with Human Rights in Mind. </a:t>
          </a:r>
        </a:p>
      </dgm:t>
    </dgm:pt>
    <dgm:pt modelId="{508C0E8F-D4FF-4B4F-A13F-0717666DA372}" type="parTrans" cxnId="{53B481DC-DD07-411F-AAA1-13B210088BA5}">
      <dgm:prSet/>
      <dgm:spPr/>
      <dgm:t>
        <a:bodyPr/>
        <a:lstStyle/>
        <a:p>
          <a:endParaRPr lang="en-GB"/>
        </a:p>
      </dgm:t>
    </dgm:pt>
    <dgm:pt modelId="{C2394601-8F2B-492A-AC71-033F334E6478}" type="sibTrans" cxnId="{53B481DC-DD07-411F-AAA1-13B210088BA5}">
      <dgm:prSet/>
      <dgm:spPr/>
      <dgm:t>
        <a:bodyPr/>
        <a:lstStyle/>
        <a:p>
          <a:endParaRPr lang="en-GB"/>
        </a:p>
      </dgm:t>
    </dgm:pt>
    <dgm:pt modelId="{558C30FA-B72A-4A5F-9851-3AD324BCEE42}">
      <dgm:prSet phldrT="[Text]"/>
      <dgm:spPr/>
      <dgm:t>
        <a:bodyPr/>
        <a:lstStyle/>
        <a:p>
          <a:r>
            <a:rPr lang="en-GB" dirty="0"/>
            <a:t>Key case law is ‘’</a:t>
          </a:r>
          <a:r>
            <a:rPr lang="en-GB" b="0" i="0" dirty="0">
              <a:latin typeface="+mj-lt"/>
            </a:rPr>
            <a:t>Ghaidan v Godin-Mendoza with Bellinger v Bellinger’’ </a:t>
          </a:r>
        </a:p>
      </dgm:t>
    </dgm:pt>
    <dgm:pt modelId="{AA893057-15F5-4683-BE32-B0570E368CE9}" type="parTrans" cxnId="{BE399DAA-EB01-4C55-9405-6C28963CA513}">
      <dgm:prSet/>
      <dgm:spPr/>
      <dgm:t>
        <a:bodyPr/>
        <a:lstStyle/>
        <a:p>
          <a:endParaRPr lang="en-GB"/>
        </a:p>
      </dgm:t>
    </dgm:pt>
    <dgm:pt modelId="{2800F0F2-0E18-4A46-9326-2323C0DE6EF6}" type="sibTrans" cxnId="{BE399DAA-EB01-4C55-9405-6C28963CA513}">
      <dgm:prSet/>
      <dgm:spPr/>
      <dgm:t>
        <a:bodyPr/>
        <a:lstStyle/>
        <a:p>
          <a:endParaRPr lang="en-GB"/>
        </a:p>
      </dgm:t>
    </dgm:pt>
    <dgm:pt modelId="{BB9A9B4E-27C5-453C-BFA0-040750EA6C74}" type="pres">
      <dgm:prSet presAssocID="{5808DE90-3179-4A18-ACB3-7CC484557767}" presName="Name0" presStyleCnt="0">
        <dgm:presLayoutVars>
          <dgm:dir/>
          <dgm:animLvl val="lvl"/>
          <dgm:resizeHandles val="exact"/>
        </dgm:presLayoutVars>
      </dgm:prSet>
      <dgm:spPr/>
    </dgm:pt>
    <dgm:pt modelId="{C6666FA7-3FDF-434C-8C5A-A437E08219CF}" type="pres">
      <dgm:prSet presAssocID="{2DE00AA3-7B94-495E-ADBC-E1676B5879ED}" presName="composite" presStyleCnt="0"/>
      <dgm:spPr/>
    </dgm:pt>
    <dgm:pt modelId="{FC107505-0691-4286-91B2-2D2039959B21}" type="pres">
      <dgm:prSet presAssocID="{2DE00AA3-7B94-495E-ADBC-E1676B5879ED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</dgm:pt>
    <dgm:pt modelId="{2E1E4DE4-8F36-4B16-9AF7-C473BF5C898F}" type="pres">
      <dgm:prSet presAssocID="{2DE00AA3-7B94-495E-ADBC-E1676B5879ED}" presName="desTx" presStyleLbl="alignAccFollowNode1" presStyleIdx="0" presStyleCnt="2">
        <dgm:presLayoutVars>
          <dgm:bulletEnabled val="1"/>
        </dgm:presLayoutVars>
      </dgm:prSet>
      <dgm:spPr/>
    </dgm:pt>
    <dgm:pt modelId="{09072C29-FC4C-4A28-98E6-39DBC4EFA861}" type="pres">
      <dgm:prSet presAssocID="{A63C42F9-39CE-4DB8-9905-F5B1B7A904F1}" presName="space" presStyleCnt="0"/>
      <dgm:spPr/>
    </dgm:pt>
    <dgm:pt modelId="{54629179-E9D5-48D2-B5DF-67E0B52C3308}" type="pres">
      <dgm:prSet presAssocID="{B93EB1D8-1597-4922-A9C6-9B84808DE628}" presName="composite" presStyleCnt="0"/>
      <dgm:spPr/>
    </dgm:pt>
    <dgm:pt modelId="{4B5EB92F-9481-4F67-8EE4-1FBCDCBF4CD4}" type="pres">
      <dgm:prSet presAssocID="{B93EB1D8-1597-4922-A9C6-9B84808DE628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</dgm:pt>
    <dgm:pt modelId="{113766AF-F513-4FB8-AA15-FC5A98097AA7}" type="pres">
      <dgm:prSet presAssocID="{B93EB1D8-1597-4922-A9C6-9B84808DE628}" presName="desTx" presStyleLbl="alignAccFollowNode1" presStyleIdx="1" presStyleCnt="2">
        <dgm:presLayoutVars>
          <dgm:bulletEnabled val="1"/>
        </dgm:presLayoutVars>
      </dgm:prSet>
      <dgm:spPr/>
    </dgm:pt>
  </dgm:ptLst>
  <dgm:cxnLst>
    <dgm:cxn modelId="{EC24AA10-19B1-4D61-81A2-7E4D6A42E064}" type="presOf" srcId="{558C30FA-B72A-4A5F-9851-3AD324BCEE42}" destId="{113766AF-F513-4FB8-AA15-FC5A98097AA7}" srcOrd="0" destOrd="1" presId="urn:microsoft.com/office/officeart/2005/8/layout/hList1"/>
    <dgm:cxn modelId="{B808B713-F560-4600-80F0-CC560D744C69}" type="presOf" srcId="{F37A26C6-94B6-4C7A-B578-0C616E1D4F3F}" destId="{113766AF-F513-4FB8-AA15-FC5A98097AA7}" srcOrd="0" destOrd="0" presId="urn:microsoft.com/office/officeart/2005/8/layout/hList1"/>
    <dgm:cxn modelId="{C3DF2429-5F2B-4839-A102-706EB097AF25}" srcId="{2DE00AA3-7B94-495E-ADBC-E1676B5879ED}" destId="{187A7434-7A95-4432-8230-625A31999517}" srcOrd="0" destOrd="0" parTransId="{BF1E1A74-37C3-411C-B378-E5E17AF7571B}" sibTransId="{07DE18F6-A7F6-423F-ADB0-2CF4CE4F4F99}"/>
    <dgm:cxn modelId="{EC0FE647-8077-49F6-AB9E-9FC14FC30DD1}" type="presOf" srcId="{B93EB1D8-1597-4922-A9C6-9B84808DE628}" destId="{4B5EB92F-9481-4F67-8EE4-1FBCDCBF4CD4}" srcOrd="0" destOrd="0" presId="urn:microsoft.com/office/officeart/2005/8/layout/hList1"/>
    <dgm:cxn modelId="{0BE63D6B-2064-4BD5-A8FB-80C6003FB055}" type="presOf" srcId="{C9D6AF4F-3C4D-45B3-8446-AA34BE027985}" destId="{2E1E4DE4-8F36-4B16-9AF7-C473BF5C898F}" srcOrd="0" destOrd="1" presId="urn:microsoft.com/office/officeart/2005/8/layout/hList1"/>
    <dgm:cxn modelId="{9C7B694C-800A-41BE-91D8-7DC5CA3E5CAA}" type="presOf" srcId="{5808DE90-3179-4A18-ACB3-7CC484557767}" destId="{BB9A9B4E-27C5-453C-BFA0-040750EA6C74}" srcOrd="0" destOrd="0" presId="urn:microsoft.com/office/officeart/2005/8/layout/hList1"/>
    <dgm:cxn modelId="{74316355-5B63-48A4-89AA-742DB5153C23}" type="presOf" srcId="{187A7434-7A95-4432-8230-625A31999517}" destId="{2E1E4DE4-8F36-4B16-9AF7-C473BF5C898F}" srcOrd="0" destOrd="0" presId="urn:microsoft.com/office/officeart/2005/8/layout/hList1"/>
    <dgm:cxn modelId="{F68F9D83-4388-4188-9377-234DF8D3AF7E}" type="presOf" srcId="{2DE00AA3-7B94-495E-ADBC-E1676B5879ED}" destId="{FC107505-0691-4286-91B2-2D2039959B21}" srcOrd="0" destOrd="0" presId="urn:microsoft.com/office/officeart/2005/8/layout/hList1"/>
    <dgm:cxn modelId="{558CE788-B2C2-48C1-B990-3BD9655AC14F}" srcId="{5808DE90-3179-4A18-ACB3-7CC484557767}" destId="{2DE00AA3-7B94-495E-ADBC-E1676B5879ED}" srcOrd="0" destOrd="0" parTransId="{FE33B750-AADA-4EBE-8C85-A43994900385}" sibTransId="{A63C42F9-39CE-4DB8-9905-F5B1B7A904F1}"/>
    <dgm:cxn modelId="{BE399DAA-EB01-4C55-9405-6C28963CA513}" srcId="{B93EB1D8-1597-4922-A9C6-9B84808DE628}" destId="{558C30FA-B72A-4A5F-9851-3AD324BCEE42}" srcOrd="1" destOrd="0" parTransId="{AA893057-15F5-4683-BE32-B0570E368CE9}" sibTransId="{2800F0F2-0E18-4A46-9326-2323C0DE6EF6}"/>
    <dgm:cxn modelId="{C3A28AC8-8D06-4618-BD9D-7B0AA2860974}" srcId="{2DE00AA3-7B94-495E-ADBC-E1676B5879ED}" destId="{C9D6AF4F-3C4D-45B3-8446-AA34BE027985}" srcOrd="1" destOrd="0" parTransId="{2BD0B279-F1DD-4D5B-8CF3-A0D9D5CD692B}" sibTransId="{4F895CD1-C3A6-499C-BBAE-FC6BFFD5CF5E}"/>
    <dgm:cxn modelId="{53B481DC-DD07-411F-AAA1-13B210088BA5}" srcId="{B93EB1D8-1597-4922-A9C6-9B84808DE628}" destId="{F37A26C6-94B6-4C7A-B578-0C616E1D4F3F}" srcOrd="0" destOrd="0" parTransId="{508C0E8F-D4FF-4B4F-A13F-0717666DA372}" sibTransId="{C2394601-8F2B-492A-AC71-033F334E6478}"/>
    <dgm:cxn modelId="{6551E7E6-6DB9-4769-8A2B-B9A8A35BED02}" srcId="{5808DE90-3179-4A18-ACB3-7CC484557767}" destId="{B93EB1D8-1597-4922-A9C6-9B84808DE628}" srcOrd="1" destOrd="0" parTransId="{4D52E1E1-52B7-45BE-8335-99F44A6CFC55}" sibTransId="{176D8E59-0DD7-4C9D-A9DE-44ECAD15B6C3}"/>
    <dgm:cxn modelId="{5AC6DC42-7439-4957-8870-A2D87E8F2305}" type="presParOf" srcId="{BB9A9B4E-27C5-453C-BFA0-040750EA6C74}" destId="{C6666FA7-3FDF-434C-8C5A-A437E08219CF}" srcOrd="0" destOrd="0" presId="urn:microsoft.com/office/officeart/2005/8/layout/hList1"/>
    <dgm:cxn modelId="{630B2C10-A138-4D76-B2B9-1240B2BD727F}" type="presParOf" srcId="{C6666FA7-3FDF-434C-8C5A-A437E08219CF}" destId="{FC107505-0691-4286-91B2-2D2039959B21}" srcOrd="0" destOrd="0" presId="urn:microsoft.com/office/officeart/2005/8/layout/hList1"/>
    <dgm:cxn modelId="{5F0462CF-FD26-4A8A-9783-26DD7CB5F868}" type="presParOf" srcId="{C6666FA7-3FDF-434C-8C5A-A437E08219CF}" destId="{2E1E4DE4-8F36-4B16-9AF7-C473BF5C898F}" srcOrd="1" destOrd="0" presId="urn:microsoft.com/office/officeart/2005/8/layout/hList1"/>
    <dgm:cxn modelId="{46D0C28D-4E18-452E-B5B6-C6EE8E160A51}" type="presParOf" srcId="{BB9A9B4E-27C5-453C-BFA0-040750EA6C74}" destId="{09072C29-FC4C-4A28-98E6-39DBC4EFA861}" srcOrd="1" destOrd="0" presId="urn:microsoft.com/office/officeart/2005/8/layout/hList1"/>
    <dgm:cxn modelId="{54B6FC5D-63F6-4E84-ABF9-0E3F8F73A741}" type="presParOf" srcId="{BB9A9B4E-27C5-453C-BFA0-040750EA6C74}" destId="{54629179-E9D5-48D2-B5DF-67E0B52C3308}" srcOrd="2" destOrd="0" presId="urn:microsoft.com/office/officeart/2005/8/layout/hList1"/>
    <dgm:cxn modelId="{2756AA13-DA1E-44C0-BC08-649036648C4F}" type="presParOf" srcId="{54629179-E9D5-48D2-B5DF-67E0B52C3308}" destId="{4B5EB92F-9481-4F67-8EE4-1FBCDCBF4CD4}" srcOrd="0" destOrd="0" presId="urn:microsoft.com/office/officeart/2005/8/layout/hList1"/>
    <dgm:cxn modelId="{C5946CCF-EF8C-43C1-8CA5-841519688B8C}" type="presParOf" srcId="{54629179-E9D5-48D2-B5DF-67E0B52C3308}" destId="{113766AF-F513-4FB8-AA15-FC5A98097AA7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526A8134-8D53-46CE-9EF1-D04DBFF61854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E6AD341-8961-4DE7-8DCB-614A0641D678}">
      <dgm:prSet/>
      <dgm:spPr/>
      <dgm:t>
        <a:bodyPr/>
        <a:lstStyle/>
        <a:p>
          <a:r>
            <a:rPr lang="en-GB"/>
            <a:t>Further protection needed for those in the United Kingdom. </a:t>
          </a:r>
          <a:endParaRPr lang="en-US"/>
        </a:p>
      </dgm:t>
    </dgm:pt>
    <dgm:pt modelId="{ECEF1933-2C89-44E8-AD7C-70809365476F}" type="parTrans" cxnId="{C6254B5A-CEA6-4562-93AB-D1967CF1F786}">
      <dgm:prSet/>
      <dgm:spPr/>
      <dgm:t>
        <a:bodyPr/>
        <a:lstStyle/>
        <a:p>
          <a:endParaRPr lang="en-US"/>
        </a:p>
      </dgm:t>
    </dgm:pt>
    <dgm:pt modelId="{F2668BFC-FC3E-4297-8E6D-2A1F08A0E3D8}" type="sibTrans" cxnId="{C6254B5A-CEA6-4562-93AB-D1967CF1F786}">
      <dgm:prSet/>
      <dgm:spPr/>
      <dgm:t>
        <a:bodyPr/>
        <a:lstStyle/>
        <a:p>
          <a:endParaRPr lang="en-US"/>
        </a:p>
      </dgm:t>
    </dgm:pt>
    <dgm:pt modelId="{F6EA55ED-5C47-4BDA-B7DF-B93A18F35B4A}">
      <dgm:prSet/>
      <dgm:spPr/>
      <dgm:t>
        <a:bodyPr/>
        <a:lstStyle/>
        <a:p>
          <a:r>
            <a:rPr lang="en-GB"/>
            <a:t>Rights not protected by the Human Rights Act 1998 and the European Convention on Human Rights 1950. </a:t>
          </a:r>
          <a:endParaRPr lang="en-US"/>
        </a:p>
      </dgm:t>
    </dgm:pt>
    <dgm:pt modelId="{CCF579F8-FC5A-4FF0-8282-287B924FC9FA}" type="parTrans" cxnId="{FEDE2F1B-3910-4E13-9C00-3DEEC2345C0C}">
      <dgm:prSet/>
      <dgm:spPr/>
      <dgm:t>
        <a:bodyPr/>
        <a:lstStyle/>
        <a:p>
          <a:endParaRPr lang="en-US"/>
        </a:p>
      </dgm:t>
    </dgm:pt>
    <dgm:pt modelId="{F84EBD33-1DAC-4ED0-8288-BA632D1C1D08}" type="sibTrans" cxnId="{FEDE2F1B-3910-4E13-9C00-3DEEC2345C0C}">
      <dgm:prSet/>
      <dgm:spPr/>
      <dgm:t>
        <a:bodyPr/>
        <a:lstStyle/>
        <a:p>
          <a:endParaRPr lang="en-US"/>
        </a:p>
      </dgm:t>
    </dgm:pt>
    <dgm:pt modelId="{4F8BE703-3816-4BC9-B129-614B3E65A9B7}">
      <dgm:prSet/>
      <dgm:spPr/>
      <dgm:t>
        <a:bodyPr/>
        <a:lstStyle/>
        <a:p>
          <a:r>
            <a:rPr lang="en-GB"/>
            <a:t>Replaced a lot of legislation and brought it into one. </a:t>
          </a:r>
          <a:endParaRPr lang="en-US"/>
        </a:p>
      </dgm:t>
    </dgm:pt>
    <dgm:pt modelId="{0C98B7E5-6F53-4878-8EE0-DCE523DEBD4F}" type="parTrans" cxnId="{FAE9A442-0527-4D68-8FE9-C00A37626774}">
      <dgm:prSet/>
      <dgm:spPr/>
      <dgm:t>
        <a:bodyPr/>
        <a:lstStyle/>
        <a:p>
          <a:endParaRPr lang="en-US"/>
        </a:p>
      </dgm:t>
    </dgm:pt>
    <dgm:pt modelId="{0FE6F327-9398-46E3-AA9B-4521511C9299}" type="sibTrans" cxnId="{FAE9A442-0527-4D68-8FE9-C00A37626774}">
      <dgm:prSet/>
      <dgm:spPr/>
      <dgm:t>
        <a:bodyPr/>
        <a:lstStyle/>
        <a:p>
          <a:endParaRPr lang="en-US"/>
        </a:p>
      </dgm:t>
    </dgm:pt>
    <dgm:pt modelId="{D738855A-E5E4-4AB7-AB31-09BD093E2F1B}">
      <dgm:prSet/>
      <dgm:spPr/>
      <dgm:t>
        <a:bodyPr/>
        <a:lstStyle/>
        <a:p>
          <a:r>
            <a:rPr lang="en-GB"/>
            <a:t>Protection for protected characteristics. </a:t>
          </a:r>
          <a:endParaRPr lang="en-US"/>
        </a:p>
      </dgm:t>
    </dgm:pt>
    <dgm:pt modelId="{9C0741A9-A908-4EAB-A0D8-684A0D6EA25B}" type="parTrans" cxnId="{37D090E0-D470-40EB-A0BB-34959A15960F}">
      <dgm:prSet/>
      <dgm:spPr/>
      <dgm:t>
        <a:bodyPr/>
        <a:lstStyle/>
        <a:p>
          <a:endParaRPr lang="en-US"/>
        </a:p>
      </dgm:t>
    </dgm:pt>
    <dgm:pt modelId="{D3CA1722-F37B-4D6D-9B59-AF88B57AC129}" type="sibTrans" cxnId="{37D090E0-D470-40EB-A0BB-34959A15960F}">
      <dgm:prSet/>
      <dgm:spPr/>
      <dgm:t>
        <a:bodyPr/>
        <a:lstStyle/>
        <a:p>
          <a:endParaRPr lang="en-US"/>
        </a:p>
      </dgm:t>
    </dgm:pt>
    <dgm:pt modelId="{F320ACA2-C07E-4A88-A908-AAA9B4406264}">
      <dgm:prSet/>
      <dgm:spPr/>
      <dgm:t>
        <a:bodyPr/>
        <a:lstStyle/>
        <a:p>
          <a:r>
            <a:rPr lang="en-GB"/>
            <a:t>Can you name some?</a:t>
          </a:r>
          <a:endParaRPr lang="en-US"/>
        </a:p>
      </dgm:t>
    </dgm:pt>
    <dgm:pt modelId="{536F5D72-91B2-4EFF-90AF-8E92C4BCE09A}" type="parTrans" cxnId="{22C848A7-4EED-4690-875F-D94A0E7DD2F4}">
      <dgm:prSet/>
      <dgm:spPr/>
      <dgm:t>
        <a:bodyPr/>
        <a:lstStyle/>
        <a:p>
          <a:endParaRPr lang="en-US"/>
        </a:p>
      </dgm:t>
    </dgm:pt>
    <dgm:pt modelId="{411D6EA3-0D39-4B12-AE9F-492699057A3C}" type="sibTrans" cxnId="{22C848A7-4EED-4690-875F-D94A0E7DD2F4}">
      <dgm:prSet/>
      <dgm:spPr/>
      <dgm:t>
        <a:bodyPr/>
        <a:lstStyle/>
        <a:p>
          <a:endParaRPr lang="en-US"/>
        </a:p>
      </dgm:t>
    </dgm:pt>
    <dgm:pt modelId="{34912F03-CD03-422D-AFF3-4D26BE6F0418}" type="pres">
      <dgm:prSet presAssocID="{526A8134-8D53-46CE-9EF1-D04DBFF61854}" presName="vert0" presStyleCnt="0">
        <dgm:presLayoutVars>
          <dgm:dir/>
          <dgm:animOne val="branch"/>
          <dgm:animLvl val="lvl"/>
        </dgm:presLayoutVars>
      </dgm:prSet>
      <dgm:spPr/>
    </dgm:pt>
    <dgm:pt modelId="{73956797-7C08-4043-929A-9D07285FDDBE}" type="pres">
      <dgm:prSet presAssocID="{EE6AD341-8961-4DE7-8DCB-614A0641D678}" presName="thickLine" presStyleLbl="alignNode1" presStyleIdx="0" presStyleCnt="5"/>
      <dgm:spPr/>
    </dgm:pt>
    <dgm:pt modelId="{BE49DAF1-7723-4106-8041-55B61F7C5EF1}" type="pres">
      <dgm:prSet presAssocID="{EE6AD341-8961-4DE7-8DCB-614A0641D678}" presName="horz1" presStyleCnt="0"/>
      <dgm:spPr/>
    </dgm:pt>
    <dgm:pt modelId="{EFB3A918-049D-4F23-981E-F794105BCFC2}" type="pres">
      <dgm:prSet presAssocID="{EE6AD341-8961-4DE7-8DCB-614A0641D678}" presName="tx1" presStyleLbl="revTx" presStyleIdx="0" presStyleCnt="5"/>
      <dgm:spPr/>
    </dgm:pt>
    <dgm:pt modelId="{4E16CEE8-FB82-46D9-9CF3-EE943A6B86BF}" type="pres">
      <dgm:prSet presAssocID="{EE6AD341-8961-4DE7-8DCB-614A0641D678}" presName="vert1" presStyleCnt="0"/>
      <dgm:spPr/>
    </dgm:pt>
    <dgm:pt modelId="{C3B62CD3-6C4A-4D20-8E59-3A89BC3ABA87}" type="pres">
      <dgm:prSet presAssocID="{F6EA55ED-5C47-4BDA-B7DF-B93A18F35B4A}" presName="thickLine" presStyleLbl="alignNode1" presStyleIdx="1" presStyleCnt="5"/>
      <dgm:spPr/>
    </dgm:pt>
    <dgm:pt modelId="{3AF4A888-C177-46BA-8D52-0010661F415F}" type="pres">
      <dgm:prSet presAssocID="{F6EA55ED-5C47-4BDA-B7DF-B93A18F35B4A}" presName="horz1" presStyleCnt="0"/>
      <dgm:spPr/>
    </dgm:pt>
    <dgm:pt modelId="{29DE213C-EC97-405F-8D0F-37E89B58392F}" type="pres">
      <dgm:prSet presAssocID="{F6EA55ED-5C47-4BDA-B7DF-B93A18F35B4A}" presName="tx1" presStyleLbl="revTx" presStyleIdx="1" presStyleCnt="5"/>
      <dgm:spPr/>
    </dgm:pt>
    <dgm:pt modelId="{CE366326-D84E-46B9-B9C9-84033D45C301}" type="pres">
      <dgm:prSet presAssocID="{F6EA55ED-5C47-4BDA-B7DF-B93A18F35B4A}" presName="vert1" presStyleCnt="0"/>
      <dgm:spPr/>
    </dgm:pt>
    <dgm:pt modelId="{46E3E3D9-5F27-4F8D-9438-2886C69B4161}" type="pres">
      <dgm:prSet presAssocID="{4F8BE703-3816-4BC9-B129-614B3E65A9B7}" presName="thickLine" presStyleLbl="alignNode1" presStyleIdx="2" presStyleCnt="5"/>
      <dgm:spPr/>
    </dgm:pt>
    <dgm:pt modelId="{3526461B-C2F6-446B-BCCD-F2072E2123E5}" type="pres">
      <dgm:prSet presAssocID="{4F8BE703-3816-4BC9-B129-614B3E65A9B7}" presName="horz1" presStyleCnt="0"/>
      <dgm:spPr/>
    </dgm:pt>
    <dgm:pt modelId="{B7007A93-6EE7-44AA-8ABF-C966D9A9E95D}" type="pres">
      <dgm:prSet presAssocID="{4F8BE703-3816-4BC9-B129-614B3E65A9B7}" presName="tx1" presStyleLbl="revTx" presStyleIdx="2" presStyleCnt="5"/>
      <dgm:spPr/>
    </dgm:pt>
    <dgm:pt modelId="{2F7324B2-20C0-44FC-9ECA-E1035A614211}" type="pres">
      <dgm:prSet presAssocID="{4F8BE703-3816-4BC9-B129-614B3E65A9B7}" presName="vert1" presStyleCnt="0"/>
      <dgm:spPr/>
    </dgm:pt>
    <dgm:pt modelId="{29AA808E-296F-46D1-9D02-8212FC87C4C5}" type="pres">
      <dgm:prSet presAssocID="{D738855A-E5E4-4AB7-AB31-09BD093E2F1B}" presName="thickLine" presStyleLbl="alignNode1" presStyleIdx="3" presStyleCnt="5"/>
      <dgm:spPr/>
    </dgm:pt>
    <dgm:pt modelId="{B35887AC-000C-4B39-B23F-63DBE0B886BC}" type="pres">
      <dgm:prSet presAssocID="{D738855A-E5E4-4AB7-AB31-09BD093E2F1B}" presName="horz1" presStyleCnt="0"/>
      <dgm:spPr/>
    </dgm:pt>
    <dgm:pt modelId="{DD21960F-B2BD-4F3C-83B4-6FB284140BBE}" type="pres">
      <dgm:prSet presAssocID="{D738855A-E5E4-4AB7-AB31-09BD093E2F1B}" presName="tx1" presStyleLbl="revTx" presStyleIdx="3" presStyleCnt="5"/>
      <dgm:spPr/>
    </dgm:pt>
    <dgm:pt modelId="{1FCCF39A-5E7F-4325-911D-5AA6FFF11E91}" type="pres">
      <dgm:prSet presAssocID="{D738855A-E5E4-4AB7-AB31-09BD093E2F1B}" presName="vert1" presStyleCnt="0"/>
      <dgm:spPr/>
    </dgm:pt>
    <dgm:pt modelId="{B887FEC2-778A-4F6D-A0C5-548FB624B57A}" type="pres">
      <dgm:prSet presAssocID="{F320ACA2-C07E-4A88-A908-AAA9B4406264}" presName="thickLine" presStyleLbl="alignNode1" presStyleIdx="4" presStyleCnt="5"/>
      <dgm:spPr/>
    </dgm:pt>
    <dgm:pt modelId="{CCDF8762-BAB2-4D5D-AC7D-DBADB4B44BF8}" type="pres">
      <dgm:prSet presAssocID="{F320ACA2-C07E-4A88-A908-AAA9B4406264}" presName="horz1" presStyleCnt="0"/>
      <dgm:spPr/>
    </dgm:pt>
    <dgm:pt modelId="{090DF4AB-1495-4CA7-8CB8-861FD944F422}" type="pres">
      <dgm:prSet presAssocID="{F320ACA2-C07E-4A88-A908-AAA9B4406264}" presName="tx1" presStyleLbl="revTx" presStyleIdx="4" presStyleCnt="5"/>
      <dgm:spPr/>
    </dgm:pt>
    <dgm:pt modelId="{AA88ABB1-1AC0-493A-84B0-09CC0A3CDCCA}" type="pres">
      <dgm:prSet presAssocID="{F320ACA2-C07E-4A88-A908-AAA9B4406264}" presName="vert1" presStyleCnt="0"/>
      <dgm:spPr/>
    </dgm:pt>
  </dgm:ptLst>
  <dgm:cxnLst>
    <dgm:cxn modelId="{40421F18-2333-4315-8424-884D2C484C67}" type="presOf" srcId="{EE6AD341-8961-4DE7-8DCB-614A0641D678}" destId="{EFB3A918-049D-4F23-981E-F794105BCFC2}" srcOrd="0" destOrd="0" presId="urn:microsoft.com/office/officeart/2008/layout/LinedList"/>
    <dgm:cxn modelId="{FEDE2F1B-3910-4E13-9C00-3DEEC2345C0C}" srcId="{526A8134-8D53-46CE-9EF1-D04DBFF61854}" destId="{F6EA55ED-5C47-4BDA-B7DF-B93A18F35B4A}" srcOrd="1" destOrd="0" parTransId="{CCF579F8-FC5A-4FF0-8282-287B924FC9FA}" sibTransId="{F84EBD33-1DAC-4ED0-8288-BA632D1C1D08}"/>
    <dgm:cxn modelId="{B97D8C60-FDF9-4A95-957C-93DFE983B52A}" type="presOf" srcId="{526A8134-8D53-46CE-9EF1-D04DBFF61854}" destId="{34912F03-CD03-422D-AFF3-4D26BE6F0418}" srcOrd="0" destOrd="0" presId="urn:microsoft.com/office/officeart/2008/layout/LinedList"/>
    <dgm:cxn modelId="{FAE9A442-0527-4D68-8FE9-C00A37626774}" srcId="{526A8134-8D53-46CE-9EF1-D04DBFF61854}" destId="{4F8BE703-3816-4BC9-B129-614B3E65A9B7}" srcOrd="2" destOrd="0" parTransId="{0C98B7E5-6F53-4878-8EE0-DCE523DEBD4F}" sibTransId="{0FE6F327-9398-46E3-AA9B-4521511C9299}"/>
    <dgm:cxn modelId="{E6AD9378-E97D-452E-878F-A28789556C6C}" type="presOf" srcId="{D738855A-E5E4-4AB7-AB31-09BD093E2F1B}" destId="{DD21960F-B2BD-4F3C-83B4-6FB284140BBE}" srcOrd="0" destOrd="0" presId="urn:microsoft.com/office/officeart/2008/layout/LinedList"/>
    <dgm:cxn modelId="{C6254B5A-CEA6-4562-93AB-D1967CF1F786}" srcId="{526A8134-8D53-46CE-9EF1-D04DBFF61854}" destId="{EE6AD341-8961-4DE7-8DCB-614A0641D678}" srcOrd="0" destOrd="0" parTransId="{ECEF1933-2C89-44E8-AD7C-70809365476F}" sibTransId="{F2668BFC-FC3E-4297-8E6D-2A1F08A0E3D8}"/>
    <dgm:cxn modelId="{9C977A85-7CAE-4BE2-9F7F-05B9A96409A1}" type="presOf" srcId="{F320ACA2-C07E-4A88-A908-AAA9B4406264}" destId="{090DF4AB-1495-4CA7-8CB8-861FD944F422}" srcOrd="0" destOrd="0" presId="urn:microsoft.com/office/officeart/2008/layout/LinedList"/>
    <dgm:cxn modelId="{116E378F-2817-4CFD-A4EF-A63E0BADD13B}" type="presOf" srcId="{F6EA55ED-5C47-4BDA-B7DF-B93A18F35B4A}" destId="{29DE213C-EC97-405F-8D0F-37E89B58392F}" srcOrd="0" destOrd="0" presId="urn:microsoft.com/office/officeart/2008/layout/LinedList"/>
    <dgm:cxn modelId="{22C848A7-4EED-4690-875F-D94A0E7DD2F4}" srcId="{526A8134-8D53-46CE-9EF1-D04DBFF61854}" destId="{F320ACA2-C07E-4A88-A908-AAA9B4406264}" srcOrd="4" destOrd="0" parTransId="{536F5D72-91B2-4EFF-90AF-8E92C4BCE09A}" sibTransId="{411D6EA3-0D39-4B12-AE9F-492699057A3C}"/>
    <dgm:cxn modelId="{AD0402B4-934E-43EC-A9D8-E01EA467A12B}" type="presOf" srcId="{4F8BE703-3816-4BC9-B129-614B3E65A9B7}" destId="{B7007A93-6EE7-44AA-8ABF-C966D9A9E95D}" srcOrd="0" destOrd="0" presId="urn:microsoft.com/office/officeart/2008/layout/LinedList"/>
    <dgm:cxn modelId="{37D090E0-D470-40EB-A0BB-34959A15960F}" srcId="{526A8134-8D53-46CE-9EF1-D04DBFF61854}" destId="{D738855A-E5E4-4AB7-AB31-09BD093E2F1B}" srcOrd="3" destOrd="0" parTransId="{9C0741A9-A908-4EAB-A0D8-684A0D6EA25B}" sibTransId="{D3CA1722-F37B-4D6D-9B59-AF88B57AC129}"/>
    <dgm:cxn modelId="{B3C36720-4D84-4916-B074-9BE765278A00}" type="presParOf" srcId="{34912F03-CD03-422D-AFF3-4D26BE6F0418}" destId="{73956797-7C08-4043-929A-9D07285FDDBE}" srcOrd="0" destOrd="0" presId="urn:microsoft.com/office/officeart/2008/layout/LinedList"/>
    <dgm:cxn modelId="{305B3DE7-D92A-44D3-91F9-5841B52332F0}" type="presParOf" srcId="{34912F03-CD03-422D-AFF3-4D26BE6F0418}" destId="{BE49DAF1-7723-4106-8041-55B61F7C5EF1}" srcOrd="1" destOrd="0" presId="urn:microsoft.com/office/officeart/2008/layout/LinedList"/>
    <dgm:cxn modelId="{16A6583C-E3F4-4B72-9B03-24B476C5565B}" type="presParOf" srcId="{BE49DAF1-7723-4106-8041-55B61F7C5EF1}" destId="{EFB3A918-049D-4F23-981E-F794105BCFC2}" srcOrd="0" destOrd="0" presId="urn:microsoft.com/office/officeart/2008/layout/LinedList"/>
    <dgm:cxn modelId="{EC84F034-8A2B-4DE6-A7BB-822FC29F44A8}" type="presParOf" srcId="{BE49DAF1-7723-4106-8041-55B61F7C5EF1}" destId="{4E16CEE8-FB82-46D9-9CF3-EE943A6B86BF}" srcOrd="1" destOrd="0" presId="urn:microsoft.com/office/officeart/2008/layout/LinedList"/>
    <dgm:cxn modelId="{87635126-83CD-42A9-9EE6-DF9A5B6ED8F7}" type="presParOf" srcId="{34912F03-CD03-422D-AFF3-4D26BE6F0418}" destId="{C3B62CD3-6C4A-4D20-8E59-3A89BC3ABA87}" srcOrd="2" destOrd="0" presId="urn:microsoft.com/office/officeart/2008/layout/LinedList"/>
    <dgm:cxn modelId="{2092A691-866F-4D66-88D6-7B35687EDBF1}" type="presParOf" srcId="{34912F03-CD03-422D-AFF3-4D26BE6F0418}" destId="{3AF4A888-C177-46BA-8D52-0010661F415F}" srcOrd="3" destOrd="0" presId="urn:microsoft.com/office/officeart/2008/layout/LinedList"/>
    <dgm:cxn modelId="{2C86A202-9F1C-4A59-ABA3-1EB0C979FC12}" type="presParOf" srcId="{3AF4A888-C177-46BA-8D52-0010661F415F}" destId="{29DE213C-EC97-405F-8D0F-37E89B58392F}" srcOrd="0" destOrd="0" presId="urn:microsoft.com/office/officeart/2008/layout/LinedList"/>
    <dgm:cxn modelId="{A7481DC2-522C-434A-AECF-DB354D961A2D}" type="presParOf" srcId="{3AF4A888-C177-46BA-8D52-0010661F415F}" destId="{CE366326-D84E-46B9-B9C9-84033D45C301}" srcOrd="1" destOrd="0" presId="urn:microsoft.com/office/officeart/2008/layout/LinedList"/>
    <dgm:cxn modelId="{EDEDAAC5-5616-4CF8-8725-1B2A0FC6CEB2}" type="presParOf" srcId="{34912F03-CD03-422D-AFF3-4D26BE6F0418}" destId="{46E3E3D9-5F27-4F8D-9438-2886C69B4161}" srcOrd="4" destOrd="0" presId="urn:microsoft.com/office/officeart/2008/layout/LinedList"/>
    <dgm:cxn modelId="{563BC6E7-A3EA-4421-8685-AD439E5231E8}" type="presParOf" srcId="{34912F03-CD03-422D-AFF3-4D26BE6F0418}" destId="{3526461B-C2F6-446B-BCCD-F2072E2123E5}" srcOrd="5" destOrd="0" presId="urn:microsoft.com/office/officeart/2008/layout/LinedList"/>
    <dgm:cxn modelId="{10BFC6BF-1F31-4EA8-AE1C-D265022DAE71}" type="presParOf" srcId="{3526461B-C2F6-446B-BCCD-F2072E2123E5}" destId="{B7007A93-6EE7-44AA-8ABF-C966D9A9E95D}" srcOrd="0" destOrd="0" presId="urn:microsoft.com/office/officeart/2008/layout/LinedList"/>
    <dgm:cxn modelId="{7AD173B6-C813-4FCA-8E24-93AF8CBC5B11}" type="presParOf" srcId="{3526461B-C2F6-446B-BCCD-F2072E2123E5}" destId="{2F7324B2-20C0-44FC-9ECA-E1035A614211}" srcOrd="1" destOrd="0" presId="urn:microsoft.com/office/officeart/2008/layout/LinedList"/>
    <dgm:cxn modelId="{B29C570A-B3F3-4F99-A3E1-30FD9FDC02B9}" type="presParOf" srcId="{34912F03-CD03-422D-AFF3-4D26BE6F0418}" destId="{29AA808E-296F-46D1-9D02-8212FC87C4C5}" srcOrd="6" destOrd="0" presId="urn:microsoft.com/office/officeart/2008/layout/LinedList"/>
    <dgm:cxn modelId="{B6C244D5-F131-40D9-9B1F-9795D83B4312}" type="presParOf" srcId="{34912F03-CD03-422D-AFF3-4D26BE6F0418}" destId="{B35887AC-000C-4B39-B23F-63DBE0B886BC}" srcOrd="7" destOrd="0" presId="urn:microsoft.com/office/officeart/2008/layout/LinedList"/>
    <dgm:cxn modelId="{C743BD15-7390-46E2-8057-2F65ACEDAAF0}" type="presParOf" srcId="{B35887AC-000C-4B39-B23F-63DBE0B886BC}" destId="{DD21960F-B2BD-4F3C-83B4-6FB284140BBE}" srcOrd="0" destOrd="0" presId="urn:microsoft.com/office/officeart/2008/layout/LinedList"/>
    <dgm:cxn modelId="{FC33EEE6-5D76-49D4-8BC2-76644170B212}" type="presParOf" srcId="{B35887AC-000C-4B39-B23F-63DBE0B886BC}" destId="{1FCCF39A-5E7F-4325-911D-5AA6FFF11E91}" srcOrd="1" destOrd="0" presId="urn:microsoft.com/office/officeart/2008/layout/LinedList"/>
    <dgm:cxn modelId="{22BC1F47-9D4B-4EF9-AEEE-6CECEDA588CC}" type="presParOf" srcId="{34912F03-CD03-422D-AFF3-4D26BE6F0418}" destId="{B887FEC2-778A-4F6D-A0C5-548FB624B57A}" srcOrd="8" destOrd="0" presId="urn:microsoft.com/office/officeart/2008/layout/LinedList"/>
    <dgm:cxn modelId="{FF4E279D-49C9-4169-8DAA-0A09639FBC17}" type="presParOf" srcId="{34912F03-CD03-422D-AFF3-4D26BE6F0418}" destId="{CCDF8762-BAB2-4D5D-AC7D-DBADB4B44BF8}" srcOrd="9" destOrd="0" presId="urn:microsoft.com/office/officeart/2008/layout/LinedList"/>
    <dgm:cxn modelId="{174C272C-200D-4E7E-96C8-22A77E570A7A}" type="presParOf" srcId="{CCDF8762-BAB2-4D5D-AC7D-DBADB4B44BF8}" destId="{090DF4AB-1495-4CA7-8CB8-861FD944F422}" srcOrd="0" destOrd="0" presId="urn:microsoft.com/office/officeart/2008/layout/LinedList"/>
    <dgm:cxn modelId="{3B9B632E-4576-4EA8-A008-C80CCDEDCEF4}" type="presParOf" srcId="{CCDF8762-BAB2-4D5D-AC7D-DBADB4B44BF8}" destId="{AA88ABB1-1AC0-493A-84B0-09CC0A3CDCC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5599E5-2DA9-4D5B-8994-E4917909F028}">
      <dsp:nvSpPr>
        <dsp:cNvPr id="0" name=""/>
        <dsp:cNvSpPr/>
      </dsp:nvSpPr>
      <dsp:spPr>
        <a:xfrm>
          <a:off x="0" y="57149"/>
          <a:ext cx="3428999" cy="205740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Before the Human Rights Act 1998. </a:t>
          </a:r>
          <a:endParaRPr lang="en-US" sz="2800" kern="1200"/>
        </a:p>
      </dsp:txBody>
      <dsp:txXfrm>
        <a:off x="0" y="57149"/>
        <a:ext cx="3428999" cy="2057400"/>
      </dsp:txXfrm>
    </dsp:sp>
    <dsp:sp modelId="{8E660E17-8828-4A28-B813-7055BC9A8D45}">
      <dsp:nvSpPr>
        <dsp:cNvPr id="0" name=""/>
        <dsp:cNvSpPr/>
      </dsp:nvSpPr>
      <dsp:spPr>
        <a:xfrm>
          <a:off x="3771900" y="57149"/>
          <a:ext cx="3428999" cy="205740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No document which explained the rights that we had as citizens. </a:t>
          </a:r>
          <a:endParaRPr lang="en-US" sz="2800" kern="1200"/>
        </a:p>
      </dsp:txBody>
      <dsp:txXfrm>
        <a:off x="3771900" y="57149"/>
        <a:ext cx="3428999" cy="2057400"/>
      </dsp:txXfrm>
    </dsp:sp>
    <dsp:sp modelId="{D694424A-B35C-44E1-926B-ED712AB524B4}">
      <dsp:nvSpPr>
        <dsp:cNvPr id="0" name=""/>
        <dsp:cNvSpPr/>
      </dsp:nvSpPr>
      <dsp:spPr>
        <a:xfrm>
          <a:off x="7543800" y="57149"/>
          <a:ext cx="3428999" cy="205740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Common law – do what you want as long as you do not break the law. (Civil liberties) </a:t>
          </a:r>
          <a:endParaRPr lang="en-US" sz="2800" kern="1200"/>
        </a:p>
      </dsp:txBody>
      <dsp:txXfrm>
        <a:off x="7543800" y="57149"/>
        <a:ext cx="3428999" cy="2057400"/>
      </dsp:txXfrm>
    </dsp:sp>
    <dsp:sp modelId="{62C5AD21-86E4-4A6C-9A76-32D0A5272A4E}">
      <dsp:nvSpPr>
        <dsp:cNvPr id="0" name=""/>
        <dsp:cNvSpPr/>
      </dsp:nvSpPr>
      <dsp:spPr>
        <a:xfrm>
          <a:off x="1885950" y="2457450"/>
          <a:ext cx="3428999" cy="205740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Public Order Act 1986. </a:t>
          </a:r>
          <a:endParaRPr lang="en-US" sz="2800" kern="1200" dirty="0"/>
        </a:p>
      </dsp:txBody>
      <dsp:txXfrm>
        <a:off x="1885950" y="2457450"/>
        <a:ext cx="3428999" cy="2057400"/>
      </dsp:txXfrm>
    </dsp:sp>
    <dsp:sp modelId="{8FDEBE2E-FE9E-4ED8-B6DA-C678DEFB3DEB}">
      <dsp:nvSpPr>
        <dsp:cNvPr id="0" name=""/>
        <dsp:cNvSpPr/>
      </dsp:nvSpPr>
      <dsp:spPr>
        <a:xfrm>
          <a:off x="5657850" y="2457450"/>
          <a:ext cx="3428999" cy="205740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Criminal Justice and Public Order Act 1994.</a:t>
          </a:r>
          <a:endParaRPr lang="en-US" sz="2800" kern="1200" dirty="0"/>
        </a:p>
      </dsp:txBody>
      <dsp:txXfrm>
        <a:off x="5657850" y="2457450"/>
        <a:ext cx="3428999" cy="20574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58E131-E50A-49B5-8BA8-EAF7EA2B26DD}">
      <dsp:nvSpPr>
        <dsp:cNvPr id="0" name=""/>
        <dsp:cNvSpPr/>
      </dsp:nvSpPr>
      <dsp:spPr>
        <a:xfrm>
          <a:off x="0" y="408"/>
          <a:ext cx="374967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009E8D-8666-4C9F-B333-5BA112E7FE92}">
      <dsp:nvSpPr>
        <dsp:cNvPr id="0" name=""/>
        <dsp:cNvSpPr/>
      </dsp:nvSpPr>
      <dsp:spPr>
        <a:xfrm rot="10800000" flipV="1">
          <a:off x="0" y="408"/>
          <a:ext cx="3749675" cy="5964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 err="1"/>
            <a:t>Entrick</a:t>
          </a:r>
          <a:r>
            <a:rPr lang="en-GB" sz="1300" kern="1200" dirty="0"/>
            <a:t> v Carrington [1765] – Law governed the rights of the individuals. </a:t>
          </a:r>
          <a:endParaRPr lang="en-US" sz="1300" kern="1200" dirty="0"/>
        </a:p>
      </dsp:txBody>
      <dsp:txXfrm rot="-10800000">
        <a:off x="0" y="408"/>
        <a:ext cx="3749675" cy="596427"/>
      </dsp:txXfrm>
    </dsp:sp>
    <dsp:sp modelId="{37158D9D-1017-44E4-8001-13FC1CA5C20B}">
      <dsp:nvSpPr>
        <dsp:cNvPr id="0" name=""/>
        <dsp:cNvSpPr/>
      </dsp:nvSpPr>
      <dsp:spPr>
        <a:xfrm>
          <a:off x="0" y="596835"/>
          <a:ext cx="374967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600AD3-A7C5-4D69-8495-3D5328C06885}">
      <dsp:nvSpPr>
        <dsp:cNvPr id="0" name=""/>
        <dsp:cNvSpPr/>
      </dsp:nvSpPr>
      <dsp:spPr>
        <a:xfrm>
          <a:off x="0" y="596835"/>
          <a:ext cx="3749675" cy="9274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Beatty v Gillbanks [ 1882] – Cannot be stopped marching because not breaking the law and cannot stop something because of the fear of someone else's actions. </a:t>
          </a:r>
          <a:endParaRPr lang="en-US" sz="1300" kern="1200"/>
        </a:p>
      </dsp:txBody>
      <dsp:txXfrm>
        <a:off x="0" y="596835"/>
        <a:ext cx="3749675" cy="927410"/>
      </dsp:txXfrm>
    </dsp:sp>
    <dsp:sp modelId="{A4A8F935-6C98-475D-8345-E577709D67D4}">
      <dsp:nvSpPr>
        <dsp:cNvPr id="0" name=""/>
        <dsp:cNvSpPr/>
      </dsp:nvSpPr>
      <dsp:spPr>
        <a:xfrm>
          <a:off x="0" y="1524246"/>
          <a:ext cx="374967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4A31BD-0905-4620-8C96-8E7C0B52FC49}">
      <dsp:nvSpPr>
        <dsp:cNvPr id="0" name=""/>
        <dsp:cNvSpPr/>
      </dsp:nvSpPr>
      <dsp:spPr>
        <a:xfrm>
          <a:off x="0" y="1524246"/>
          <a:ext cx="3749675" cy="9274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Principle of Legality – Parliament intended that the laws must be created with rights in mind. </a:t>
          </a:r>
          <a:endParaRPr lang="en-US" sz="1300" kern="1200"/>
        </a:p>
      </dsp:txBody>
      <dsp:txXfrm>
        <a:off x="0" y="1524246"/>
        <a:ext cx="3749675" cy="927410"/>
      </dsp:txXfrm>
    </dsp:sp>
    <dsp:sp modelId="{EB36F425-FDAD-440F-8EF2-C51B18E30CEB}">
      <dsp:nvSpPr>
        <dsp:cNvPr id="0" name=""/>
        <dsp:cNvSpPr/>
      </dsp:nvSpPr>
      <dsp:spPr>
        <a:xfrm>
          <a:off x="0" y="2451657"/>
          <a:ext cx="374967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551FAF-B4D8-4FAA-9EBA-D749681D77E7}">
      <dsp:nvSpPr>
        <dsp:cNvPr id="0" name=""/>
        <dsp:cNvSpPr/>
      </dsp:nvSpPr>
      <dsp:spPr>
        <a:xfrm>
          <a:off x="0" y="2451657"/>
          <a:ext cx="3749675" cy="9274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R v Secretary of State for the Home Department ex p Pierson [1997]</a:t>
          </a:r>
          <a:endParaRPr lang="en-US" sz="1300" kern="1200" dirty="0"/>
        </a:p>
      </dsp:txBody>
      <dsp:txXfrm>
        <a:off x="0" y="2451657"/>
        <a:ext cx="3749675" cy="927410"/>
      </dsp:txXfrm>
    </dsp:sp>
    <dsp:sp modelId="{C7AB5EB4-48A6-4BE8-B407-886DBF5B59FC}">
      <dsp:nvSpPr>
        <dsp:cNvPr id="0" name=""/>
        <dsp:cNvSpPr/>
      </dsp:nvSpPr>
      <dsp:spPr>
        <a:xfrm>
          <a:off x="0" y="3379068"/>
          <a:ext cx="374967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C9C165-E839-4120-B1E8-E3CBD29502A5}">
      <dsp:nvSpPr>
        <dsp:cNvPr id="0" name=""/>
        <dsp:cNvSpPr/>
      </dsp:nvSpPr>
      <dsp:spPr>
        <a:xfrm>
          <a:off x="0" y="3379068"/>
          <a:ext cx="3749675" cy="9274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These common law principles are still there and will continue to be regardless of any Human Rights Act’s.</a:t>
          </a:r>
        </a:p>
      </dsp:txBody>
      <dsp:txXfrm>
        <a:off x="0" y="3379068"/>
        <a:ext cx="3749675" cy="92741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F4C27E-419C-468C-952D-17E601E915E0}">
      <dsp:nvSpPr>
        <dsp:cNvPr id="0" name=""/>
        <dsp:cNvSpPr/>
      </dsp:nvSpPr>
      <dsp:spPr>
        <a:xfrm rot="5400000">
          <a:off x="-289718" y="292805"/>
          <a:ext cx="1931458" cy="135202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Absolute rights </a:t>
          </a:r>
        </a:p>
      </dsp:txBody>
      <dsp:txXfrm rot="-5400000">
        <a:off x="1" y="679096"/>
        <a:ext cx="1352020" cy="579438"/>
      </dsp:txXfrm>
    </dsp:sp>
    <dsp:sp modelId="{43281EE9-D42B-4679-80F4-7138A7665022}">
      <dsp:nvSpPr>
        <dsp:cNvPr id="0" name=""/>
        <dsp:cNvSpPr/>
      </dsp:nvSpPr>
      <dsp:spPr>
        <a:xfrm rot="5400000">
          <a:off x="4112286" y="-2751567"/>
          <a:ext cx="1255447" cy="677597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024" tIns="17145" rIns="17145" bIns="17145" numCol="1" spcCol="1270" anchor="ctr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/>
            <a:t>Article 3, Article 4 and Article 7.</a:t>
          </a:r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/>
            <a:t>Cannot be interfered with by the state. </a:t>
          </a:r>
        </a:p>
      </dsp:txBody>
      <dsp:txXfrm rot="-5400000">
        <a:off x="1352020" y="69985"/>
        <a:ext cx="6714693" cy="1132875"/>
      </dsp:txXfrm>
    </dsp:sp>
    <dsp:sp modelId="{69C15686-91D3-4DDC-B248-8EB76C4A1C3E}">
      <dsp:nvSpPr>
        <dsp:cNvPr id="0" name=""/>
        <dsp:cNvSpPr/>
      </dsp:nvSpPr>
      <dsp:spPr>
        <a:xfrm rot="5400000">
          <a:off x="-289718" y="2033323"/>
          <a:ext cx="1931458" cy="135202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Limited Rights </a:t>
          </a:r>
        </a:p>
      </dsp:txBody>
      <dsp:txXfrm rot="-5400000">
        <a:off x="1" y="2419614"/>
        <a:ext cx="1352020" cy="579438"/>
      </dsp:txXfrm>
    </dsp:sp>
    <dsp:sp modelId="{025676C4-5446-4837-A73B-D1A01F3423EC}">
      <dsp:nvSpPr>
        <dsp:cNvPr id="0" name=""/>
        <dsp:cNvSpPr/>
      </dsp:nvSpPr>
      <dsp:spPr>
        <a:xfrm rot="5400000">
          <a:off x="4112286" y="-1016661"/>
          <a:ext cx="1255447" cy="677597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024" tIns="17145" rIns="17145" bIns="17145" numCol="1" spcCol="1270" anchor="ctr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/>
            <a:t>Article 2, Article 5, and Article 6.</a:t>
          </a:r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/>
            <a:t>Can be interfered with by the state.</a:t>
          </a:r>
        </a:p>
      </dsp:txBody>
      <dsp:txXfrm rot="-5400000">
        <a:off x="1352020" y="1804891"/>
        <a:ext cx="6714693" cy="1132875"/>
      </dsp:txXfrm>
    </dsp:sp>
    <dsp:sp modelId="{C4685397-AFF9-4734-96BE-B1E714DFF3BF}">
      <dsp:nvSpPr>
        <dsp:cNvPr id="0" name=""/>
        <dsp:cNvSpPr/>
      </dsp:nvSpPr>
      <dsp:spPr>
        <a:xfrm rot="5400000">
          <a:off x="-289718" y="3773840"/>
          <a:ext cx="1931458" cy="135202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Qualified rights </a:t>
          </a:r>
        </a:p>
      </dsp:txBody>
      <dsp:txXfrm rot="-5400000">
        <a:off x="1" y="4160131"/>
        <a:ext cx="1352020" cy="579438"/>
      </dsp:txXfrm>
    </dsp:sp>
    <dsp:sp modelId="{3CBC1A06-4A41-4517-8C3F-FE407832090F}">
      <dsp:nvSpPr>
        <dsp:cNvPr id="0" name=""/>
        <dsp:cNvSpPr/>
      </dsp:nvSpPr>
      <dsp:spPr>
        <a:xfrm rot="5400000">
          <a:off x="4112286" y="723856"/>
          <a:ext cx="1255447" cy="677597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024" tIns="17145" rIns="17145" bIns="17145" numCol="1" spcCol="1270" anchor="ctr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/>
            <a:t>Articles 8, 9, 10, 11, 12. Article 1 protocol 1 .</a:t>
          </a:r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/>
            <a:t>Broadly drawn.</a:t>
          </a:r>
        </a:p>
      </dsp:txBody>
      <dsp:txXfrm rot="-5400000">
        <a:off x="1352020" y="3545408"/>
        <a:ext cx="6714693" cy="113287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8A2EAC-B33D-407C-B2B0-F1CE2D22C177}">
      <dsp:nvSpPr>
        <dsp:cNvPr id="0" name=""/>
        <dsp:cNvSpPr/>
      </dsp:nvSpPr>
      <dsp:spPr>
        <a:xfrm>
          <a:off x="0" y="39959"/>
          <a:ext cx="10972800" cy="143208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Article 1 protocol 13 – no longer death penalty so part 2 is no longer relevant. </a:t>
          </a:r>
          <a:endParaRPr lang="en-US" sz="3400" kern="1200"/>
        </a:p>
      </dsp:txBody>
      <dsp:txXfrm>
        <a:off x="69908" y="109867"/>
        <a:ext cx="10832984" cy="1292264"/>
      </dsp:txXfrm>
    </dsp:sp>
    <dsp:sp modelId="{3CED9B9D-4788-4759-9ACB-6C8FBCF01284}">
      <dsp:nvSpPr>
        <dsp:cNvPr id="0" name=""/>
        <dsp:cNvSpPr/>
      </dsp:nvSpPr>
      <dsp:spPr>
        <a:xfrm>
          <a:off x="0" y="1569960"/>
          <a:ext cx="10972800" cy="1432080"/>
        </a:xfrm>
        <a:prstGeom prst="roundRect">
          <a:avLst/>
        </a:prstGeom>
        <a:solidFill>
          <a:schemeClr val="accent5">
            <a:hueOff val="403263"/>
            <a:satOff val="9935"/>
            <a:lumOff val="460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Eduard v United Kingdom – inmate killed, police failed to protect. </a:t>
          </a:r>
          <a:endParaRPr lang="en-US" sz="3400" kern="1200"/>
        </a:p>
      </dsp:txBody>
      <dsp:txXfrm>
        <a:off x="69908" y="1639868"/>
        <a:ext cx="10832984" cy="1292264"/>
      </dsp:txXfrm>
    </dsp:sp>
    <dsp:sp modelId="{6C758179-5998-4012-A3C1-9D6B988CD587}">
      <dsp:nvSpPr>
        <dsp:cNvPr id="0" name=""/>
        <dsp:cNvSpPr/>
      </dsp:nvSpPr>
      <dsp:spPr>
        <a:xfrm>
          <a:off x="0" y="3099960"/>
          <a:ext cx="10972800" cy="1432080"/>
        </a:xfrm>
        <a:prstGeom prst="roundRect">
          <a:avLst/>
        </a:prstGeom>
        <a:solidFill>
          <a:schemeClr val="accent5">
            <a:hueOff val="806526"/>
            <a:satOff val="19870"/>
            <a:lumOff val="921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Breach of Article two of the European Convention on Human Rights 1950. </a:t>
          </a:r>
          <a:endParaRPr lang="en-US" sz="3400" kern="1200"/>
        </a:p>
      </dsp:txBody>
      <dsp:txXfrm>
        <a:off x="69908" y="3169868"/>
        <a:ext cx="10832984" cy="129226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99373E-B727-45AC-97E9-7192CBF2EF94}">
      <dsp:nvSpPr>
        <dsp:cNvPr id="0" name=""/>
        <dsp:cNvSpPr/>
      </dsp:nvSpPr>
      <dsp:spPr>
        <a:xfrm>
          <a:off x="0" y="0"/>
          <a:ext cx="109728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CC2955-46E8-45FF-834E-D4B4BE811BE9}">
      <dsp:nvSpPr>
        <dsp:cNvPr id="0" name=""/>
        <dsp:cNvSpPr/>
      </dsp:nvSpPr>
      <dsp:spPr>
        <a:xfrm>
          <a:off x="0" y="0"/>
          <a:ext cx="10972800" cy="1143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‘’No one shall be subjected to torture or to inhuman or degrading treatment or punishment’’. </a:t>
          </a:r>
          <a:endParaRPr lang="en-US" sz="3000" kern="1200"/>
        </a:p>
      </dsp:txBody>
      <dsp:txXfrm>
        <a:off x="0" y="0"/>
        <a:ext cx="10972800" cy="1143000"/>
      </dsp:txXfrm>
    </dsp:sp>
    <dsp:sp modelId="{19D9F6F8-B37E-46AF-A314-85EBDE0F3736}">
      <dsp:nvSpPr>
        <dsp:cNvPr id="0" name=""/>
        <dsp:cNvSpPr/>
      </dsp:nvSpPr>
      <dsp:spPr>
        <a:xfrm>
          <a:off x="0" y="1143000"/>
          <a:ext cx="10972800" cy="0"/>
        </a:xfrm>
        <a:prstGeom prst="line">
          <a:avLst/>
        </a:prstGeom>
        <a:solidFill>
          <a:schemeClr val="accent2">
            <a:hueOff val="-6400956"/>
            <a:satOff val="-666"/>
            <a:lumOff val="-3464"/>
            <a:alphaOff val="0"/>
          </a:schemeClr>
        </a:solidFill>
        <a:ln w="12700" cap="flat" cmpd="sng" algn="ctr">
          <a:solidFill>
            <a:schemeClr val="accent2">
              <a:hueOff val="-6400956"/>
              <a:satOff val="-666"/>
              <a:lumOff val="-346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36D667-B763-42A0-B028-B08CBFA7577B}">
      <dsp:nvSpPr>
        <dsp:cNvPr id="0" name=""/>
        <dsp:cNvSpPr/>
      </dsp:nvSpPr>
      <dsp:spPr>
        <a:xfrm>
          <a:off x="0" y="1143000"/>
          <a:ext cx="10972800" cy="1143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Absolute right.</a:t>
          </a:r>
          <a:endParaRPr lang="en-US" sz="3000" kern="1200"/>
        </a:p>
      </dsp:txBody>
      <dsp:txXfrm>
        <a:off x="0" y="1143000"/>
        <a:ext cx="10972800" cy="1143000"/>
      </dsp:txXfrm>
    </dsp:sp>
    <dsp:sp modelId="{96E45EDE-98B7-4DCA-942C-36424F477976}">
      <dsp:nvSpPr>
        <dsp:cNvPr id="0" name=""/>
        <dsp:cNvSpPr/>
      </dsp:nvSpPr>
      <dsp:spPr>
        <a:xfrm>
          <a:off x="0" y="2286000"/>
          <a:ext cx="10972800" cy="0"/>
        </a:xfrm>
        <a:prstGeom prst="line">
          <a:avLst/>
        </a:prstGeom>
        <a:solidFill>
          <a:schemeClr val="accent2">
            <a:hueOff val="-12801912"/>
            <a:satOff val="-1332"/>
            <a:lumOff val="-6927"/>
            <a:alphaOff val="0"/>
          </a:schemeClr>
        </a:solidFill>
        <a:ln w="12700" cap="flat" cmpd="sng" algn="ctr">
          <a:solidFill>
            <a:schemeClr val="accent2">
              <a:hueOff val="-12801912"/>
              <a:satOff val="-1332"/>
              <a:lumOff val="-692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649C4F-680E-4698-8AB3-049F12D38189}">
      <dsp:nvSpPr>
        <dsp:cNvPr id="0" name=""/>
        <dsp:cNvSpPr/>
      </dsp:nvSpPr>
      <dsp:spPr>
        <a:xfrm>
          <a:off x="0" y="2286000"/>
          <a:ext cx="10972800" cy="1143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Cannot be interfered with by the state. </a:t>
          </a:r>
          <a:endParaRPr lang="en-US" sz="3000" kern="1200"/>
        </a:p>
      </dsp:txBody>
      <dsp:txXfrm>
        <a:off x="0" y="2286000"/>
        <a:ext cx="10972800" cy="1143000"/>
      </dsp:txXfrm>
    </dsp:sp>
    <dsp:sp modelId="{C35AB02F-946F-4BC0-B649-76D3DF1CE977}">
      <dsp:nvSpPr>
        <dsp:cNvPr id="0" name=""/>
        <dsp:cNvSpPr/>
      </dsp:nvSpPr>
      <dsp:spPr>
        <a:xfrm>
          <a:off x="0" y="3429000"/>
          <a:ext cx="10972800" cy="0"/>
        </a:xfrm>
        <a:prstGeom prst="line">
          <a:avLst/>
        </a:prstGeom>
        <a:solidFill>
          <a:schemeClr val="accent2">
            <a:hueOff val="-19202867"/>
            <a:satOff val="-1998"/>
            <a:lumOff val="-10391"/>
            <a:alphaOff val="0"/>
          </a:schemeClr>
        </a:solidFill>
        <a:ln w="12700" cap="flat" cmpd="sng" algn="ctr">
          <a:solidFill>
            <a:schemeClr val="accent2">
              <a:hueOff val="-19202867"/>
              <a:satOff val="-1998"/>
              <a:lumOff val="-1039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36197C-8C2D-4C33-B15E-213A93A1EE6C}">
      <dsp:nvSpPr>
        <dsp:cNvPr id="0" name=""/>
        <dsp:cNvSpPr/>
      </dsp:nvSpPr>
      <dsp:spPr>
        <a:xfrm>
          <a:off x="0" y="3429000"/>
          <a:ext cx="10972800" cy="1143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Ireland v United Kingdom [1978] – not enough to amount to torture. But would be now. </a:t>
          </a:r>
          <a:endParaRPr lang="en-US" sz="3000" kern="1200"/>
        </a:p>
      </dsp:txBody>
      <dsp:txXfrm>
        <a:off x="0" y="3429000"/>
        <a:ext cx="10972800" cy="1143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8428BD-C848-42A7-AA83-A13F2A4C5618}">
      <dsp:nvSpPr>
        <dsp:cNvPr id="0" name=""/>
        <dsp:cNvSpPr/>
      </dsp:nvSpPr>
      <dsp:spPr>
        <a:xfrm>
          <a:off x="0" y="198624"/>
          <a:ext cx="10515600" cy="15093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1. Everyone has the right to respect for his private and family life, his home and his correspondence</a:t>
          </a:r>
          <a:endParaRPr lang="en-US" sz="2000" kern="1200"/>
        </a:p>
      </dsp:txBody>
      <dsp:txXfrm>
        <a:off x="73678" y="272302"/>
        <a:ext cx="10368244" cy="1361944"/>
      </dsp:txXfrm>
    </dsp:sp>
    <dsp:sp modelId="{D97EF4C7-59E5-4786-8A6E-5A066525F393}">
      <dsp:nvSpPr>
        <dsp:cNvPr id="0" name=""/>
        <dsp:cNvSpPr/>
      </dsp:nvSpPr>
      <dsp:spPr>
        <a:xfrm>
          <a:off x="0" y="1765524"/>
          <a:ext cx="10515600" cy="15093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2. There shall be no interference by a public authority with the exercise of this right except such as is in accordance with the law and is necessary in a democratic society in the interests of national security, public safety or the economic well-being of the country, for the prevention of disorder or crime, for the protection of health or morals, or for the protection of the rights and freedoms of others. </a:t>
          </a:r>
          <a:endParaRPr lang="en-US" sz="2000" kern="1200"/>
        </a:p>
      </dsp:txBody>
      <dsp:txXfrm>
        <a:off x="73678" y="1839202"/>
        <a:ext cx="10368244" cy="136194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423182-CE62-443A-8293-49517F763D18}">
      <dsp:nvSpPr>
        <dsp:cNvPr id="0" name=""/>
        <dsp:cNvSpPr/>
      </dsp:nvSpPr>
      <dsp:spPr>
        <a:xfrm>
          <a:off x="2818" y="1961470"/>
          <a:ext cx="1497714" cy="432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Section 4 </a:t>
          </a:r>
        </a:p>
      </dsp:txBody>
      <dsp:txXfrm>
        <a:off x="2818" y="1961470"/>
        <a:ext cx="1497714" cy="432000"/>
      </dsp:txXfrm>
    </dsp:sp>
    <dsp:sp modelId="{AA3363F8-23D4-4564-BB88-3C1E9B7E3184}">
      <dsp:nvSpPr>
        <dsp:cNvPr id="0" name=""/>
        <dsp:cNvSpPr/>
      </dsp:nvSpPr>
      <dsp:spPr>
        <a:xfrm>
          <a:off x="2818" y="2393470"/>
          <a:ext cx="1497714" cy="178339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Declaration of incompatibility. 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Does not comply with Human Rights. </a:t>
          </a:r>
        </a:p>
      </dsp:txBody>
      <dsp:txXfrm>
        <a:off x="2818" y="2393470"/>
        <a:ext cx="1497714" cy="1783392"/>
      </dsp:txXfrm>
    </dsp:sp>
    <dsp:sp modelId="{0F27BA16-5D1C-4DF5-88D2-804C78F7A7EA}">
      <dsp:nvSpPr>
        <dsp:cNvPr id="0" name=""/>
        <dsp:cNvSpPr/>
      </dsp:nvSpPr>
      <dsp:spPr>
        <a:xfrm>
          <a:off x="1710213" y="1961470"/>
          <a:ext cx="1497714" cy="432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Section 3 </a:t>
          </a:r>
        </a:p>
      </dsp:txBody>
      <dsp:txXfrm>
        <a:off x="1710213" y="1961470"/>
        <a:ext cx="1497714" cy="432000"/>
      </dsp:txXfrm>
    </dsp:sp>
    <dsp:sp modelId="{A31EF500-DB16-4DA7-B45D-87C900DDEC9E}">
      <dsp:nvSpPr>
        <dsp:cNvPr id="0" name=""/>
        <dsp:cNvSpPr/>
      </dsp:nvSpPr>
      <dsp:spPr>
        <a:xfrm>
          <a:off x="1710213" y="2393470"/>
          <a:ext cx="1497714" cy="178339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Comply with Human Rights.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Interpret with Human Rights.</a:t>
          </a:r>
        </a:p>
      </dsp:txBody>
      <dsp:txXfrm>
        <a:off x="1710213" y="2393470"/>
        <a:ext cx="1497714" cy="1783392"/>
      </dsp:txXfrm>
    </dsp:sp>
    <dsp:sp modelId="{768AE94F-C21F-4103-8009-73777F02DACF}">
      <dsp:nvSpPr>
        <dsp:cNvPr id="0" name=""/>
        <dsp:cNvSpPr/>
      </dsp:nvSpPr>
      <dsp:spPr>
        <a:xfrm>
          <a:off x="3417607" y="1961470"/>
          <a:ext cx="1497714" cy="432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Section 19</a:t>
          </a:r>
        </a:p>
      </dsp:txBody>
      <dsp:txXfrm>
        <a:off x="3417607" y="1961470"/>
        <a:ext cx="1497714" cy="432000"/>
      </dsp:txXfrm>
    </dsp:sp>
    <dsp:sp modelId="{2594309F-65EF-452E-9184-1DCFD1F4C3BE}">
      <dsp:nvSpPr>
        <dsp:cNvPr id="0" name=""/>
        <dsp:cNvSpPr/>
      </dsp:nvSpPr>
      <dsp:spPr>
        <a:xfrm>
          <a:off x="3417607" y="2393470"/>
          <a:ext cx="1497714" cy="178339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Has to comply with Human Rights. </a:t>
          </a:r>
        </a:p>
      </dsp:txBody>
      <dsp:txXfrm>
        <a:off x="3417607" y="2393470"/>
        <a:ext cx="1497714" cy="1783392"/>
      </dsp:txXfrm>
    </dsp:sp>
    <dsp:sp modelId="{D24F80A3-6C9E-44C7-845A-49FA35D03980}">
      <dsp:nvSpPr>
        <dsp:cNvPr id="0" name=""/>
        <dsp:cNvSpPr/>
      </dsp:nvSpPr>
      <dsp:spPr>
        <a:xfrm>
          <a:off x="5125002" y="1961470"/>
          <a:ext cx="1497714" cy="432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Section 6</a:t>
          </a:r>
        </a:p>
      </dsp:txBody>
      <dsp:txXfrm>
        <a:off x="5125002" y="1961470"/>
        <a:ext cx="1497714" cy="432000"/>
      </dsp:txXfrm>
    </dsp:sp>
    <dsp:sp modelId="{78675F39-46CA-4BF3-A1E3-AB94CD1F0EFA}">
      <dsp:nvSpPr>
        <dsp:cNvPr id="0" name=""/>
        <dsp:cNvSpPr/>
      </dsp:nvSpPr>
      <dsp:spPr>
        <a:xfrm>
          <a:off x="5125002" y="2393470"/>
          <a:ext cx="1497714" cy="178339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Public authorities cannot act in a way which is incompatible with Human Rights. </a:t>
          </a:r>
        </a:p>
      </dsp:txBody>
      <dsp:txXfrm>
        <a:off x="5125002" y="2393470"/>
        <a:ext cx="1497714" cy="1783392"/>
      </dsp:txXfrm>
    </dsp:sp>
    <dsp:sp modelId="{88344BE5-0E3B-42E6-A05F-9FCBE6C28D28}">
      <dsp:nvSpPr>
        <dsp:cNvPr id="0" name=""/>
        <dsp:cNvSpPr/>
      </dsp:nvSpPr>
      <dsp:spPr>
        <a:xfrm>
          <a:off x="6832396" y="1961470"/>
          <a:ext cx="1497714" cy="432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Section 7 </a:t>
          </a:r>
        </a:p>
      </dsp:txBody>
      <dsp:txXfrm>
        <a:off x="6832396" y="1961470"/>
        <a:ext cx="1497714" cy="432000"/>
      </dsp:txXfrm>
    </dsp:sp>
    <dsp:sp modelId="{316376DA-7BD6-4EE5-BA22-522474628423}">
      <dsp:nvSpPr>
        <dsp:cNvPr id="0" name=""/>
        <dsp:cNvSpPr/>
      </dsp:nvSpPr>
      <dsp:spPr>
        <a:xfrm>
          <a:off x="6832396" y="2393470"/>
          <a:ext cx="1497714" cy="178339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Can bring a case against a public authority on the grounds of a Human Rights breach. </a:t>
          </a:r>
        </a:p>
      </dsp:txBody>
      <dsp:txXfrm>
        <a:off x="6832396" y="2393470"/>
        <a:ext cx="1497714" cy="1783392"/>
      </dsp:txXfrm>
    </dsp:sp>
    <dsp:sp modelId="{A498AF4D-9119-4A41-B1BA-3EACFDBF90EE}">
      <dsp:nvSpPr>
        <dsp:cNvPr id="0" name=""/>
        <dsp:cNvSpPr/>
      </dsp:nvSpPr>
      <dsp:spPr>
        <a:xfrm>
          <a:off x="8539790" y="1961470"/>
          <a:ext cx="1497714" cy="432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Section 8 </a:t>
          </a:r>
        </a:p>
      </dsp:txBody>
      <dsp:txXfrm>
        <a:off x="8539790" y="1961470"/>
        <a:ext cx="1497714" cy="432000"/>
      </dsp:txXfrm>
    </dsp:sp>
    <dsp:sp modelId="{E58F28E5-BDA9-4E92-A5CE-25D9FFB2A7F3}">
      <dsp:nvSpPr>
        <dsp:cNvPr id="0" name=""/>
        <dsp:cNvSpPr/>
      </dsp:nvSpPr>
      <dsp:spPr>
        <a:xfrm>
          <a:off x="8539790" y="2393470"/>
          <a:ext cx="1497714" cy="178339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Remedy is required for a breach of the Human Rights Act 1998. </a:t>
          </a:r>
        </a:p>
      </dsp:txBody>
      <dsp:txXfrm>
        <a:off x="8539790" y="2393470"/>
        <a:ext cx="1497714" cy="178339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461042-C6D3-4541-8B20-4815BA968561}">
      <dsp:nvSpPr>
        <dsp:cNvPr id="0" name=""/>
        <dsp:cNvSpPr/>
      </dsp:nvSpPr>
      <dsp:spPr>
        <a:xfrm>
          <a:off x="0" y="7205"/>
          <a:ext cx="10972800" cy="108323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Supreme court will give more information about the rights; </a:t>
          </a:r>
          <a:endParaRPr lang="en-US" sz="2600" kern="1200"/>
        </a:p>
      </dsp:txBody>
      <dsp:txXfrm>
        <a:off x="52879" y="60084"/>
        <a:ext cx="10867042" cy="977479"/>
      </dsp:txXfrm>
    </dsp:sp>
    <dsp:sp modelId="{63022D90-4E22-4965-9B40-EABC805C2A20}">
      <dsp:nvSpPr>
        <dsp:cNvPr id="0" name=""/>
        <dsp:cNvSpPr/>
      </dsp:nvSpPr>
      <dsp:spPr>
        <a:xfrm>
          <a:off x="0" y="1165322"/>
          <a:ext cx="10972800" cy="108323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Research the case of Abone v Pennine Care NHS Trust [2012] and feedback to the class; </a:t>
          </a:r>
          <a:endParaRPr lang="en-US" sz="2600" kern="1200"/>
        </a:p>
      </dsp:txBody>
      <dsp:txXfrm>
        <a:off x="52879" y="1218201"/>
        <a:ext cx="10867042" cy="977479"/>
      </dsp:txXfrm>
    </dsp:sp>
    <dsp:sp modelId="{E2DCDCF9-0209-4D40-8C31-15B5F961011D}">
      <dsp:nvSpPr>
        <dsp:cNvPr id="0" name=""/>
        <dsp:cNvSpPr/>
      </dsp:nvSpPr>
      <dsp:spPr>
        <a:xfrm>
          <a:off x="0" y="2323440"/>
          <a:ext cx="10972800" cy="108323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Facts; </a:t>
          </a:r>
          <a:endParaRPr lang="en-US" sz="2600" kern="1200"/>
        </a:p>
      </dsp:txBody>
      <dsp:txXfrm>
        <a:off x="52879" y="2376319"/>
        <a:ext cx="10867042" cy="977479"/>
      </dsp:txXfrm>
    </dsp:sp>
    <dsp:sp modelId="{506799C4-7C52-453D-98E0-9154E750226B}">
      <dsp:nvSpPr>
        <dsp:cNvPr id="0" name=""/>
        <dsp:cNvSpPr/>
      </dsp:nvSpPr>
      <dsp:spPr>
        <a:xfrm>
          <a:off x="0" y="3481557"/>
          <a:ext cx="10972800" cy="108323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Outcome. </a:t>
          </a:r>
          <a:endParaRPr lang="en-US" sz="2600" kern="1200"/>
        </a:p>
      </dsp:txBody>
      <dsp:txXfrm>
        <a:off x="52879" y="3534436"/>
        <a:ext cx="10867042" cy="977479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107505-0691-4286-91B2-2D2039959B21}">
      <dsp:nvSpPr>
        <dsp:cNvPr id="0" name=""/>
        <dsp:cNvSpPr/>
      </dsp:nvSpPr>
      <dsp:spPr>
        <a:xfrm>
          <a:off x="37" y="264533"/>
          <a:ext cx="3593334" cy="720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01600" rIns="177800" bIns="1016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S.19</a:t>
          </a:r>
        </a:p>
      </dsp:txBody>
      <dsp:txXfrm>
        <a:off x="37" y="264533"/>
        <a:ext cx="3593334" cy="720000"/>
      </dsp:txXfrm>
    </dsp:sp>
    <dsp:sp modelId="{2E1E4DE4-8F36-4B16-9AF7-C473BF5C898F}">
      <dsp:nvSpPr>
        <dsp:cNvPr id="0" name=""/>
        <dsp:cNvSpPr/>
      </dsp:nvSpPr>
      <dsp:spPr>
        <a:xfrm>
          <a:off x="37" y="984533"/>
          <a:ext cx="3593334" cy="297232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77800" bIns="200025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 dirty="0"/>
            <a:t>Statement of Compatibility. 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 dirty="0"/>
            <a:t>Can still make law that does not comply with Human Rights. </a:t>
          </a:r>
        </a:p>
      </dsp:txBody>
      <dsp:txXfrm>
        <a:off x="37" y="984533"/>
        <a:ext cx="3593334" cy="2972320"/>
      </dsp:txXfrm>
    </dsp:sp>
    <dsp:sp modelId="{4B5EB92F-9481-4F67-8EE4-1FBCDCBF4CD4}">
      <dsp:nvSpPr>
        <dsp:cNvPr id="0" name=""/>
        <dsp:cNvSpPr/>
      </dsp:nvSpPr>
      <dsp:spPr>
        <a:xfrm>
          <a:off x="4096438" y="264533"/>
          <a:ext cx="3593334" cy="720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01600" rIns="177800" bIns="1016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S.3 </a:t>
          </a:r>
        </a:p>
      </dsp:txBody>
      <dsp:txXfrm>
        <a:off x="4096438" y="264533"/>
        <a:ext cx="3593334" cy="720000"/>
      </dsp:txXfrm>
    </dsp:sp>
    <dsp:sp modelId="{113766AF-F513-4FB8-AA15-FC5A98097AA7}">
      <dsp:nvSpPr>
        <dsp:cNvPr id="0" name=""/>
        <dsp:cNvSpPr/>
      </dsp:nvSpPr>
      <dsp:spPr>
        <a:xfrm>
          <a:off x="4096438" y="984533"/>
          <a:ext cx="3593334" cy="297232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77800" bIns="200025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 dirty="0"/>
            <a:t>Law need to be read/interpreted with Human Rights in Mind. 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 dirty="0"/>
            <a:t>Key case law is ‘’</a:t>
          </a:r>
          <a:r>
            <a:rPr lang="en-GB" sz="2500" b="0" i="0" kern="1200" dirty="0">
              <a:latin typeface="+mj-lt"/>
            </a:rPr>
            <a:t>Ghaidan v Godin-Mendoza with Bellinger v Bellinger’’ </a:t>
          </a:r>
        </a:p>
      </dsp:txBody>
      <dsp:txXfrm>
        <a:off x="4096438" y="984533"/>
        <a:ext cx="3593334" cy="297232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956797-7C08-4043-929A-9D07285FDDBE}">
      <dsp:nvSpPr>
        <dsp:cNvPr id="0" name=""/>
        <dsp:cNvSpPr/>
      </dsp:nvSpPr>
      <dsp:spPr>
        <a:xfrm>
          <a:off x="0" y="424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B3A918-049D-4F23-981E-F794105BCFC2}">
      <dsp:nvSpPr>
        <dsp:cNvPr id="0" name=""/>
        <dsp:cNvSpPr/>
      </dsp:nvSpPr>
      <dsp:spPr>
        <a:xfrm>
          <a:off x="0" y="424"/>
          <a:ext cx="10515600" cy="6945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Further protection needed for those in the United Kingdom. </a:t>
          </a:r>
          <a:endParaRPr lang="en-US" sz="1900" kern="1200"/>
        </a:p>
      </dsp:txBody>
      <dsp:txXfrm>
        <a:off x="0" y="424"/>
        <a:ext cx="10515600" cy="694520"/>
      </dsp:txXfrm>
    </dsp:sp>
    <dsp:sp modelId="{C3B62CD3-6C4A-4D20-8E59-3A89BC3ABA87}">
      <dsp:nvSpPr>
        <dsp:cNvPr id="0" name=""/>
        <dsp:cNvSpPr/>
      </dsp:nvSpPr>
      <dsp:spPr>
        <a:xfrm>
          <a:off x="0" y="694944"/>
          <a:ext cx="10515600" cy="0"/>
        </a:xfrm>
        <a:prstGeom prst="line">
          <a:avLst/>
        </a:prstGeom>
        <a:solidFill>
          <a:schemeClr val="accent2">
            <a:hueOff val="-4800717"/>
            <a:satOff val="-500"/>
            <a:lumOff val="-2598"/>
            <a:alphaOff val="0"/>
          </a:schemeClr>
        </a:solidFill>
        <a:ln w="12700" cap="flat" cmpd="sng" algn="ctr">
          <a:solidFill>
            <a:schemeClr val="accent2">
              <a:hueOff val="-4800717"/>
              <a:satOff val="-500"/>
              <a:lumOff val="-259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DE213C-EC97-405F-8D0F-37E89B58392F}">
      <dsp:nvSpPr>
        <dsp:cNvPr id="0" name=""/>
        <dsp:cNvSpPr/>
      </dsp:nvSpPr>
      <dsp:spPr>
        <a:xfrm>
          <a:off x="0" y="694944"/>
          <a:ext cx="10515600" cy="6945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Rights not protected by the Human Rights Act 1998 and the European Convention on Human Rights 1950. </a:t>
          </a:r>
          <a:endParaRPr lang="en-US" sz="1900" kern="1200"/>
        </a:p>
      </dsp:txBody>
      <dsp:txXfrm>
        <a:off x="0" y="694944"/>
        <a:ext cx="10515600" cy="694520"/>
      </dsp:txXfrm>
    </dsp:sp>
    <dsp:sp modelId="{46E3E3D9-5F27-4F8D-9438-2886C69B4161}">
      <dsp:nvSpPr>
        <dsp:cNvPr id="0" name=""/>
        <dsp:cNvSpPr/>
      </dsp:nvSpPr>
      <dsp:spPr>
        <a:xfrm>
          <a:off x="0" y="1389464"/>
          <a:ext cx="10515600" cy="0"/>
        </a:xfrm>
        <a:prstGeom prst="line">
          <a:avLst/>
        </a:prstGeom>
        <a:solidFill>
          <a:schemeClr val="accent2">
            <a:hueOff val="-9601434"/>
            <a:satOff val="-999"/>
            <a:lumOff val="-5195"/>
            <a:alphaOff val="0"/>
          </a:schemeClr>
        </a:solidFill>
        <a:ln w="12700" cap="flat" cmpd="sng" algn="ctr">
          <a:solidFill>
            <a:schemeClr val="accent2">
              <a:hueOff val="-9601434"/>
              <a:satOff val="-999"/>
              <a:lumOff val="-519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007A93-6EE7-44AA-8ABF-C966D9A9E95D}">
      <dsp:nvSpPr>
        <dsp:cNvPr id="0" name=""/>
        <dsp:cNvSpPr/>
      </dsp:nvSpPr>
      <dsp:spPr>
        <a:xfrm>
          <a:off x="0" y="1389464"/>
          <a:ext cx="10515600" cy="6945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Replaced a lot of legislation and brought it into one. </a:t>
          </a:r>
          <a:endParaRPr lang="en-US" sz="1900" kern="1200"/>
        </a:p>
      </dsp:txBody>
      <dsp:txXfrm>
        <a:off x="0" y="1389464"/>
        <a:ext cx="10515600" cy="694520"/>
      </dsp:txXfrm>
    </dsp:sp>
    <dsp:sp modelId="{29AA808E-296F-46D1-9D02-8212FC87C4C5}">
      <dsp:nvSpPr>
        <dsp:cNvPr id="0" name=""/>
        <dsp:cNvSpPr/>
      </dsp:nvSpPr>
      <dsp:spPr>
        <a:xfrm>
          <a:off x="0" y="2083985"/>
          <a:ext cx="10515600" cy="0"/>
        </a:xfrm>
        <a:prstGeom prst="line">
          <a:avLst/>
        </a:prstGeom>
        <a:solidFill>
          <a:schemeClr val="accent2">
            <a:hueOff val="-14402151"/>
            <a:satOff val="-1499"/>
            <a:lumOff val="-7793"/>
            <a:alphaOff val="0"/>
          </a:schemeClr>
        </a:solidFill>
        <a:ln w="12700" cap="flat" cmpd="sng" algn="ctr">
          <a:solidFill>
            <a:schemeClr val="accent2">
              <a:hueOff val="-14402151"/>
              <a:satOff val="-1499"/>
              <a:lumOff val="-779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21960F-B2BD-4F3C-83B4-6FB284140BBE}">
      <dsp:nvSpPr>
        <dsp:cNvPr id="0" name=""/>
        <dsp:cNvSpPr/>
      </dsp:nvSpPr>
      <dsp:spPr>
        <a:xfrm>
          <a:off x="0" y="2083985"/>
          <a:ext cx="10515600" cy="6945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Protection for protected characteristics. </a:t>
          </a:r>
          <a:endParaRPr lang="en-US" sz="1900" kern="1200"/>
        </a:p>
      </dsp:txBody>
      <dsp:txXfrm>
        <a:off x="0" y="2083985"/>
        <a:ext cx="10515600" cy="694520"/>
      </dsp:txXfrm>
    </dsp:sp>
    <dsp:sp modelId="{B887FEC2-778A-4F6D-A0C5-548FB624B57A}">
      <dsp:nvSpPr>
        <dsp:cNvPr id="0" name=""/>
        <dsp:cNvSpPr/>
      </dsp:nvSpPr>
      <dsp:spPr>
        <a:xfrm>
          <a:off x="0" y="2778505"/>
          <a:ext cx="10515600" cy="0"/>
        </a:xfrm>
        <a:prstGeom prst="line">
          <a:avLst/>
        </a:prstGeom>
        <a:solidFill>
          <a:schemeClr val="accent2">
            <a:hueOff val="-19202867"/>
            <a:satOff val="-1998"/>
            <a:lumOff val="-10391"/>
            <a:alphaOff val="0"/>
          </a:schemeClr>
        </a:solidFill>
        <a:ln w="12700" cap="flat" cmpd="sng" algn="ctr">
          <a:solidFill>
            <a:schemeClr val="accent2">
              <a:hueOff val="-19202867"/>
              <a:satOff val="-1998"/>
              <a:lumOff val="-1039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0DF4AB-1495-4CA7-8CB8-861FD944F422}">
      <dsp:nvSpPr>
        <dsp:cNvPr id="0" name=""/>
        <dsp:cNvSpPr/>
      </dsp:nvSpPr>
      <dsp:spPr>
        <a:xfrm>
          <a:off x="0" y="2778505"/>
          <a:ext cx="10515600" cy="6945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Can you name some?</a:t>
          </a:r>
          <a:endParaRPr lang="en-US" sz="1900" kern="1200"/>
        </a:p>
      </dsp:txBody>
      <dsp:txXfrm>
        <a:off x="0" y="2778505"/>
        <a:ext cx="10515600" cy="6945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A49852A6-C536-198B-0B36-808C24FAAF6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F40B29C-E84A-E4D1-8998-1A961EC23BAC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A5AE42-7DC1-8140-9B13-146984FDEF22}" type="datetimeFigureOut">
              <a:rPr lang="en-US" smtClean="0"/>
              <a:t>6/20/2024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CCE4DE7-ED89-D264-F004-38F2DF4879D8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7E8591-FF54-5A00-A703-95ABC16B78D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369B77-94AB-0344-9EBF-9DB9EE8D3AB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859742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F75F72-8950-AF4F-9381-1D26FB547EA1}" type="datetimeFigureOut">
              <a:rPr lang="en-US" smtClean="0"/>
              <a:t>6/20/2024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75476F-A808-1F46-A368-07984F6DA22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42527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7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2.png"/><Relationship Id="rId4" Type="http://schemas.openxmlformats.org/officeDocument/2006/relationships/image" Target="../media/image3.png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8.png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4.png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, plant&#10;&#10;Description automatically generated">
            <a:extLst>
              <a:ext uri="{FF2B5EF4-FFF2-40B4-BE49-F238E27FC236}">
                <a16:creationId xmlns:a16="http://schemas.microsoft.com/office/drawing/2014/main" id="{A26D6E84-B5BE-5F3E-8B3F-1A46C7F307C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7210" y="0"/>
            <a:ext cx="8392026" cy="6858000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F0A7E03F-5776-960D-3CA6-7CE62AC96693}"/>
              </a:ext>
            </a:extLst>
          </p:cNvPr>
          <p:cNvSpPr/>
          <p:nvPr userDrawn="1"/>
        </p:nvSpPr>
        <p:spPr>
          <a:xfrm>
            <a:off x="3300284" y="654912"/>
            <a:ext cx="5591432" cy="559143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A7464AF-3FD6-6193-CC95-A941ECE17B9D}"/>
              </a:ext>
            </a:extLst>
          </p:cNvPr>
          <p:cNvCxnSpPr>
            <a:cxnSpLocks/>
          </p:cNvCxnSpPr>
          <p:nvPr userDrawn="1"/>
        </p:nvCxnSpPr>
        <p:spPr>
          <a:xfrm>
            <a:off x="4359876" y="4300155"/>
            <a:ext cx="3472249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1" name="Picture 10" descr="A picture containing text&#10;&#10;Description automatically generated">
            <a:extLst>
              <a:ext uri="{FF2B5EF4-FFF2-40B4-BE49-F238E27FC236}">
                <a16:creationId xmlns:a16="http://schemas.microsoft.com/office/drawing/2014/main" id="{E5214731-3110-8D76-56DF-633537104197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09961" y="4157464"/>
            <a:ext cx="972078" cy="285381"/>
          </a:xfrm>
          <a:prstGeom prst="rect">
            <a:avLst/>
          </a:prstGeom>
        </p:spPr>
      </p:pic>
      <p:sp>
        <p:nvSpPr>
          <p:cNvPr id="17" name="Oval 16">
            <a:extLst>
              <a:ext uri="{FF2B5EF4-FFF2-40B4-BE49-F238E27FC236}">
                <a16:creationId xmlns:a16="http://schemas.microsoft.com/office/drawing/2014/main" id="{516369FF-9501-1944-3E3F-46CBFD515D8D}"/>
              </a:ext>
            </a:extLst>
          </p:cNvPr>
          <p:cNvSpPr/>
          <p:nvPr userDrawn="1"/>
        </p:nvSpPr>
        <p:spPr>
          <a:xfrm>
            <a:off x="3447535" y="807312"/>
            <a:ext cx="5296930" cy="529693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3" name="Picture 12" descr="A picture containing ceramic ware, porcelain&#10;&#10;Description automatically generated">
            <a:extLst>
              <a:ext uri="{FF2B5EF4-FFF2-40B4-BE49-F238E27FC236}">
                <a16:creationId xmlns:a16="http://schemas.microsoft.com/office/drawing/2014/main" id="{AB1576B0-66ED-3F92-2AF8-4EF965E4E3FC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19338" y="4814449"/>
            <a:ext cx="1668775" cy="162143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9E576603-B88C-9F7F-98A5-E94BD2C23E63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30777" y="1164252"/>
            <a:ext cx="818801" cy="8455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49296" y="2660904"/>
            <a:ext cx="6693408" cy="1088136"/>
          </a:xfrm>
        </p:spPr>
        <p:txBody>
          <a:bodyPr anchor="b">
            <a:noAutofit/>
          </a:bodyPr>
          <a:lstStyle>
            <a:lvl1pPr algn="ctr">
              <a:defRPr sz="4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96384" y="2267712"/>
            <a:ext cx="2999232" cy="43891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6498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fabric&#10;&#10;Description automatically generated">
            <a:extLst>
              <a:ext uri="{FF2B5EF4-FFF2-40B4-BE49-F238E27FC236}">
                <a16:creationId xmlns:a16="http://schemas.microsoft.com/office/drawing/2014/main" id="{ABAD6905-AD97-1EAF-A4A3-D0BB13B1280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7013" y="1162701"/>
            <a:ext cx="1562100" cy="439420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63BCB4CA-03FB-81F4-F8A2-FA9C0DBDEB11}"/>
              </a:ext>
            </a:extLst>
          </p:cNvPr>
          <p:cNvSpPr/>
          <p:nvPr userDrawn="1"/>
        </p:nvSpPr>
        <p:spPr>
          <a:xfrm>
            <a:off x="0" y="0"/>
            <a:ext cx="6096000" cy="686957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3" name="Picture 12" descr="A group of flowers&#10;&#10;Description automatically generated with low confidence">
            <a:extLst>
              <a:ext uri="{FF2B5EF4-FFF2-40B4-BE49-F238E27FC236}">
                <a16:creationId xmlns:a16="http://schemas.microsoft.com/office/drawing/2014/main" id="{138EDBF7-FA56-2BF9-ECFA-6C39FEE8F885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959852" flipH="1">
            <a:off x="1760954" y="2048834"/>
            <a:ext cx="1230524" cy="228732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83880" y="978408"/>
            <a:ext cx="3749040" cy="132588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51CCCC-1589-401D-AE98-FC2871630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5D9D7D-8D9A-473E-AF0D-EF1940D79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2" name="Content Placeholder 5">
            <a:extLst>
              <a:ext uri="{FF2B5EF4-FFF2-40B4-BE49-F238E27FC236}">
                <a16:creationId xmlns:a16="http://schemas.microsoft.com/office/drawing/2014/main" id="{9BEB2D80-6263-5794-6A1A-CFF345F7A92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183880" y="2194560"/>
            <a:ext cx="3749040" cy="4306824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Clr>
                <a:srgbClr val="73292A"/>
              </a:buClr>
              <a:buNone/>
              <a:defRPr sz="2400"/>
            </a:lvl1pPr>
            <a:lvl2pPr marL="228600">
              <a:buClr>
                <a:srgbClr val="73292A"/>
              </a:buClr>
              <a:defRPr sz="2000"/>
            </a:lvl2pPr>
            <a:lvl3pPr marL="685800">
              <a:buClr>
                <a:srgbClr val="73292A"/>
              </a:buClr>
              <a:defRPr sz="1800"/>
            </a:lvl3pPr>
            <a:lvl4pPr marL="1143000">
              <a:buClr>
                <a:srgbClr val="73292A"/>
              </a:buClr>
              <a:defRPr sz="1600"/>
            </a:lvl4pPr>
            <a:lvl5pPr marL="1600200">
              <a:buClr>
                <a:srgbClr val="73292A"/>
              </a:buCl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6" name="Picture 5" descr="A picture containing flower, plant&#10;&#10;Description automatically generated">
            <a:extLst>
              <a:ext uri="{FF2B5EF4-FFF2-40B4-BE49-F238E27FC236}">
                <a16:creationId xmlns:a16="http://schemas.microsoft.com/office/drawing/2014/main" id="{0FE36A83-31CF-DF76-5708-55ED9FB707EF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7235" y="2476883"/>
            <a:ext cx="749300" cy="2755900"/>
          </a:xfrm>
          <a:prstGeom prst="rect">
            <a:avLst/>
          </a:prstGeom>
        </p:spPr>
      </p:pic>
      <p:sp>
        <p:nvSpPr>
          <p:cNvPr id="11" name="Text Placeholder 33">
            <a:extLst>
              <a:ext uri="{FF2B5EF4-FFF2-40B4-BE49-F238E27FC236}">
                <a16:creationId xmlns:a16="http://schemas.microsoft.com/office/drawing/2014/main" id="{5BF6365E-74A9-6D7B-5F20-7C29F29017E5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225296" y="1426464"/>
            <a:ext cx="3922776" cy="4242816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300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X</a:t>
            </a:r>
          </a:p>
        </p:txBody>
      </p:sp>
    </p:spTree>
    <p:extLst>
      <p:ext uri="{BB962C8B-B14F-4D97-AF65-F5344CB8AC3E}">
        <p14:creationId xmlns:p14="http://schemas.microsoft.com/office/powerpoint/2010/main" val="9539805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BB4DE27-1913-8274-9943-46641EA0DAB7}"/>
              </a:ext>
            </a:extLst>
          </p:cNvPr>
          <p:cNvSpPr/>
          <p:nvPr userDrawn="1"/>
        </p:nvSpPr>
        <p:spPr>
          <a:xfrm>
            <a:off x="1174276" y="-756"/>
            <a:ext cx="9843449" cy="56904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1AB4A-AE17-BFA4-697C-75EC6407E147}"/>
              </a:ext>
            </a:extLst>
          </p:cNvPr>
          <p:cNvSpPr/>
          <p:nvPr userDrawn="1"/>
        </p:nvSpPr>
        <p:spPr>
          <a:xfrm>
            <a:off x="1604189" y="-13446"/>
            <a:ext cx="8983623" cy="5257799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1" name="Picture 10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1C7F01FE-99A8-35BD-05A1-6D93A2578EB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2833" y="5110810"/>
            <a:ext cx="1207554" cy="35451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66660DF-FD7A-4340-E854-B4680A6B88C6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202474" y="-1953000"/>
            <a:ext cx="1485900" cy="53721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8028" y="1389888"/>
            <a:ext cx="8695944" cy="1325880"/>
          </a:xfrm>
        </p:spPr>
        <p:txBody>
          <a:bodyPr/>
          <a:lstStyle>
            <a:lvl1pPr algn="ctr">
              <a:defRPr>
                <a:latin typeface="Baskerville" panose="02020502070401020303" pitchFamily="18" charset="0"/>
                <a:ea typeface="Baskerville" panose="02020502070401020303" pitchFamily="18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23516" y="2651760"/>
            <a:ext cx="7744968" cy="269748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  <a:lvl2pPr algn="ctr">
              <a:lnSpc>
                <a:spcPct val="100000"/>
              </a:lnSpc>
              <a:defRPr sz="18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2pPr>
            <a:lvl3pPr algn="ctr">
              <a:defRPr sz="16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3pPr>
            <a:lvl4pPr algn="ctr">
              <a:defRPr sz="1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4pPr>
            <a:lvl5pPr algn="ctr">
              <a:defRPr sz="1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2F05D25C-B703-1868-603E-D468EF44D794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D8FDB2CC-A975-BC07-042A-228D387E516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02685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8ADFA29-47E3-2E16-12B7-D8031DC04C0D}"/>
              </a:ext>
            </a:extLst>
          </p:cNvPr>
          <p:cNvSpPr/>
          <p:nvPr userDrawn="1"/>
        </p:nvSpPr>
        <p:spPr>
          <a:xfrm>
            <a:off x="0" y="3377183"/>
            <a:ext cx="12192000" cy="232657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1" name="Picture 10" descr="A close up of a plant&#10;&#10;Description automatically generated with low confidence">
            <a:extLst>
              <a:ext uri="{FF2B5EF4-FFF2-40B4-BE49-F238E27FC236}">
                <a16:creationId xmlns:a16="http://schemas.microsoft.com/office/drawing/2014/main" id="{D373DB44-C887-96AC-D32D-B7656F28FB9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387322" y="3187511"/>
            <a:ext cx="1422400" cy="5283200"/>
          </a:xfrm>
          <a:prstGeom prst="rect">
            <a:avLst/>
          </a:prstGeom>
        </p:spPr>
      </p:pic>
      <p:pic>
        <p:nvPicPr>
          <p:cNvPr id="9" name="Picture 8" descr="A picture containing bedclothes, fabric&#10;&#10;Description automatically generated">
            <a:extLst>
              <a:ext uri="{FF2B5EF4-FFF2-40B4-BE49-F238E27FC236}">
                <a16:creationId xmlns:a16="http://schemas.microsoft.com/office/drawing/2014/main" id="{6A080FF9-A96B-AA38-428D-5F2CF533D06B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5400022" y="287485"/>
            <a:ext cx="1485900" cy="53721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25150280-02E2-686D-A130-65EBDA15EF13}"/>
              </a:ext>
            </a:extLst>
          </p:cNvPr>
          <p:cNvSpPr/>
          <p:nvPr userDrawn="1"/>
        </p:nvSpPr>
        <p:spPr>
          <a:xfrm>
            <a:off x="232651" y="3633264"/>
            <a:ext cx="11740896" cy="1789752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Gill Sans Light" panose="020B0302020104020203" pitchFamily="34" charset="-79"/>
              <a:cs typeface="Gill Sans Light" panose="020B0302020104020203" pitchFamily="34" charset="-79"/>
            </a:endParaRPr>
          </a:p>
        </p:txBody>
      </p:sp>
      <p:pic>
        <p:nvPicPr>
          <p:cNvPr id="15" name="Picture 14" descr="A picture containing ceramic ware, porcelain&#10;&#10;Description automatically generated">
            <a:extLst>
              <a:ext uri="{FF2B5EF4-FFF2-40B4-BE49-F238E27FC236}">
                <a16:creationId xmlns:a16="http://schemas.microsoft.com/office/drawing/2014/main" id="{3DD4D68C-6665-333E-98E8-785116A05A7F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590193">
            <a:off x="6957396" y="5090392"/>
            <a:ext cx="856832" cy="832525"/>
          </a:xfrm>
          <a:prstGeom prst="rect">
            <a:avLst/>
          </a:prstGeom>
        </p:spPr>
      </p:pic>
      <p:pic>
        <p:nvPicPr>
          <p:cNvPr id="17" name="Picture 16" descr="A picture containing text&#10;&#10;Description automatically generated">
            <a:extLst>
              <a:ext uri="{FF2B5EF4-FFF2-40B4-BE49-F238E27FC236}">
                <a16:creationId xmlns:a16="http://schemas.microsoft.com/office/drawing/2014/main" id="{27E0939A-D971-0D79-9B6D-834913C959B2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62979" y="3252854"/>
            <a:ext cx="1206427" cy="62135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2DFA2E8-50A1-4465-AC33-6FAC0E7736E9}"/>
              </a:ext>
            </a:extLst>
          </p:cNvPr>
          <p:cNvSpPr>
            <a:spLocks noGrp="1"/>
          </p:cNvSpPr>
          <p:nvPr userDrawn="1">
            <p:ph type="title"/>
          </p:nvPr>
        </p:nvSpPr>
        <p:spPr>
          <a:xfrm>
            <a:off x="1153668" y="3977640"/>
            <a:ext cx="9884664" cy="731520"/>
          </a:xfrm>
        </p:spPr>
        <p:txBody>
          <a:bodyPr anchor="b">
            <a:normAutofit/>
          </a:bodyPr>
          <a:lstStyle>
            <a:lvl1pPr algn="ctr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 userDrawn="1">
            <p:ph type="body" idx="1"/>
          </p:nvPr>
        </p:nvSpPr>
        <p:spPr>
          <a:xfrm>
            <a:off x="1153668" y="4700016"/>
            <a:ext cx="9884664" cy="457200"/>
          </a:xfrm>
        </p:spPr>
        <p:txBody>
          <a:bodyPr anchor="ctr"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026350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80999"/>
            <a:ext cx="10515600" cy="1325880"/>
          </a:xfrm>
        </p:spPr>
        <p:txBody>
          <a:bodyPr/>
          <a:lstStyle>
            <a:lvl1pPr algn="ctr">
              <a:defRPr>
                <a:latin typeface="Baskerville" panose="02020502070401020303" pitchFamily="18" charset="0"/>
                <a:ea typeface="Baskerville" panose="02020502070401020303" pitchFamily="18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70832"/>
          </a:xfrm>
        </p:spPr>
        <p:txBody>
          <a:bodyPr/>
          <a:lstStyle>
            <a:lvl1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  <a:lvl2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2pPr>
            <a:lvl3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3pPr>
            <a:lvl4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4pPr>
            <a:lvl5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170EA9-DC14-D6B7-054C-51C9E1FE932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65A817-7911-6CCE-C2C4-2C8568F7F35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22712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 green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80999"/>
            <a:ext cx="10515600" cy="1325880"/>
          </a:xfrm>
        </p:spPr>
        <p:txBody>
          <a:bodyPr/>
          <a:lstStyle>
            <a:lvl1pPr algn="ctr">
              <a:defRPr>
                <a:latin typeface="Baskerville" panose="02020502070401020303" pitchFamily="18" charset="0"/>
                <a:ea typeface="Baskerville" panose="02020502070401020303" pitchFamily="18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4572000"/>
          </a:xfrm>
        </p:spPr>
        <p:txBody>
          <a:bodyPr/>
          <a:lstStyle>
            <a:lvl1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  <a:lvl2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2pPr>
            <a:lvl3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3pPr>
            <a:lvl4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4pPr>
            <a:lvl5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170EA9-DC14-D6B7-054C-51C9E1FE932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65A817-7911-6CCE-C2C4-2C8568F7F35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51094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ction Header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F2F45E1C-47F6-0AF9-7468-BA613D681E1D}"/>
              </a:ext>
            </a:extLst>
          </p:cNvPr>
          <p:cNvSpPr/>
          <p:nvPr userDrawn="1"/>
        </p:nvSpPr>
        <p:spPr>
          <a:xfrm>
            <a:off x="0" y="1533950"/>
            <a:ext cx="12192000" cy="3790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Picture 7" descr="A picture containing fabric&#10;&#10;Description automatically generated">
            <a:extLst>
              <a:ext uri="{FF2B5EF4-FFF2-40B4-BE49-F238E27FC236}">
                <a16:creationId xmlns:a16="http://schemas.microsoft.com/office/drawing/2014/main" id="{AB9E0D8B-7031-366D-884B-EB3FABD78CA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5056236" y="-1772981"/>
            <a:ext cx="2147050" cy="6039669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1859314F-DCEF-A5A7-C5D9-F0D39AAC9FFA}"/>
              </a:ext>
            </a:extLst>
          </p:cNvPr>
          <p:cNvSpPr/>
          <p:nvPr userDrawn="1"/>
        </p:nvSpPr>
        <p:spPr>
          <a:xfrm>
            <a:off x="225552" y="1796143"/>
            <a:ext cx="11740896" cy="3265714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6" name="Picture 15" descr="A picture containing flower, plant&#10;&#10;Description automatically generated">
            <a:extLst>
              <a:ext uri="{FF2B5EF4-FFF2-40B4-BE49-F238E27FC236}">
                <a16:creationId xmlns:a16="http://schemas.microsoft.com/office/drawing/2014/main" id="{DAAE5EB8-5B6B-6FA6-E6E7-D2F58FDFB4A4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6307543" y="-287017"/>
            <a:ext cx="1051334" cy="3866771"/>
          </a:xfrm>
          <a:prstGeom prst="rect">
            <a:avLst/>
          </a:prstGeom>
        </p:spPr>
      </p:pic>
      <p:pic>
        <p:nvPicPr>
          <p:cNvPr id="19" name="Picture 18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BB1368FF-AA1B-4423-30B1-BE082E6F1913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2222" y="4923380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2DFA2E8-50A1-4465-AC33-6FAC0E7736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456" y="2404872"/>
            <a:ext cx="8705088" cy="2002536"/>
          </a:xfrm>
        </p:spPr>
        <p:txBody>
          <a:bodyPr anchor="t">
            <a:normAutofit/>
          </a:bodyPr>
          <a:lstStyle>
            <a:lvl1pPr algn="ctr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43454" y="3964517"/>
            <a:ext cx="8705089" cy="457200"/>
          </a:xfrm>
        </p:spPr>
        <p:txBody>
          <a:bodyPr anchor="ctr"/>
          <a:lstStyle>
            <a:lvl1pPr marL="0" indent="0" algn="ctr">
              <a:buNone/>
              <a:defRPr sz="2400">
                <a:solidFill>
                  <a:schemeClr val="accent3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7" name="Text Placeholder 24">
            <a:extLst>
              <a:ext uri="{FF2B5EF4-FFF2-40B4-BE49-F238E27FC236}">
                <a16:creationId xmlns:a16="http://schemas.microsoft.com/office/drawing/2014/main" id="{F5E2B84E-B4F2-ED93-8084-ECFC3B9C380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10149667" y="3189069"/>
            <a:ext cx="945473" cy="1936750"/>
          </a:xfrm>
        </p:spPr>
        <p:txBody>
          <a:bodyPr>
            <a:noAutofit/>
          </a:bodyPr>
          <a:lstStyle>
            <a:lvl1pPr marL="0" indent="0">
              <a:buNone/>
              <a:defRPr sz="14000" b="1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  <p:sp>
        <p:nvSpPr>
          <p:cNvPr id="28" name="Text Placeholder 24">
            <a:extLst>
              <a:ext uri="{FF2B5EF4-FFF2-40B4-BE49-F238E27FC236}">
                <a16:creationId xmlns:a16="http://schemas.microsoft.com/office/drawing/2014/main" id="{FDD82133-EB75-7E07-A9CE-730CB7F6CD34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033184" y="2136567"/>
            <a:ext cx="941832" cy="1936750"/>
          </a:xfrm>
        </p:spPr>
        <p:txBody>
          <a:bodyPr>
            <a:noAutofit/>
          </a:bodyPr>
          <a:lstStyle>
            <a:lvl1pPr marL="0" indent="0">
              <a:buNone/>
              <a:defRPr sz="14000" b="1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</p:spTree>
    <p:extLst>
      <p:ext uri="{BB962C8B-B14F-4D97-AF65-F5344CB8AC3E}">
        <p14:creationId xmlns:p14="http://schemas.microsoft.com/office/powerpoint/2010/main" val="31787032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41740FC-E682-E87B-87BB-213396FD2DF6}"/>
              </a:ext>
            </a:extLst>
          </p:cNvPr>
          <p:cNvSpPr/>
          <p:nvPr userDrawn="1"/>
        </p:nvSpPr>
        <p:spPr>
          <a:xfrm>
            <a:off x="553443" y="0"/>
            <a:ext cx="11105522" cy="624461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AC6E25B-7977-E725-B84F-07CA54BB4973}"/>
              </a:ext>
            </a:extLst>
          </p:cNvPr>
          <p:cNvSpPr/>
          <p:nvPr userDrawn="1"/>
        </p:nvSpPr>
        <p:spPr>
          <a:xfrm>
            <a:off x="877579" y="0"/>
            <a:ext cx="10460969" cy="587278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" name="Picture 9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0EE757CA-B891-A6E4-F7DB-FFB1DBFDA0C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1275" y="5738220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15CA519-6BA6-FAC8-3545-2E7E3CBDE2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2" name="Picture Placeholder 17">
            <a:extLst>
              <a:ext uri="{FF2B5EF4-FFF2-40B4-BE49-F238E27FC236}">
                <a16:creationId xmlns:a16="http://schemas.microsoft.com/office/drawing/2014/main" id="{6A1AC1B6-9CB9-19D8-8BDC-EDC0B6C19DBE}"/>
              </a:ext>
            </a:extLst>
          </p:cNvPr>
          <p:cNvSpPr>
            <a:spLocks noGrp="1" noChangeAspect="1"/>
          </p:cNvSpPr>
          <p:nvPr>
            <p:ph type="pic" sz="quarter" idx="12"/>
          </p:nvPr>
        </p:nvSpPr>
        <p:spPr>
          <a:xfrm>
            <a:off x="1375868" y="1797050"/>
            <a:ext cx="2057400" cy="20589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DAB2A93C-DB99-8217-D74F-D08E610FA75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326173" y="3946525"/>
            <a:ext cx="2194560" cy="3556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1" name="Text Placeholder 19">
            <a:extLst>
              <a:ext uri="{FF2B5EF4-FFF2-40B4-BE49-F238E27FC236}">
                <a16:creationId xmlns:a16="http://schemas.microsoft.com/office/drawing/2014/main" id="{61950EAA-EB4E-8768-AFC9-A0356AECFE1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328309" y="4306415"/>
            <a:ext cx="2194560" cy="27432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17">
            <a:extLst>
              <a:ext uri="{FF2B5EF4-FFF2-40B4-BE49-F238E27FC236}">
                <a16:creationId xmlns:a16="http://schemas.microsoft.com/office/drawing/2014/main" id="{E3B18CDB-3FF1-EC8E-EA8A-31E9BF81747A}"/>
              </a:ext>
            </a:extLst>
          </p:cNvPr>
          <p:cNvSpPr>
            <a:spLocks noGrp="1" noChangeAspect="1"/>
          </p:cNvSpPr>
          <p:nvPr>
            <p:ph type="pic" sz="quarter" idx="17"/>
          </p:nvPr>
        </p:nvSpPr>
        <p:spPr>
          <a:xfrm>
            <a:off x="3828270" y="1797050"/>
            <a:ext cx="2057400" cy="20589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3" name="Text Placeholder 19">
            <a:extLst>
              <a:ext uri="{FF2B5EF4-FFF2-40B4-BE49-F238E27FC236}">
                <a16:creationId xmlns:a16="http://schemas.microsoft.com/office/drawing/2014/main" id="{EAB1EC17-F1C7-0781-4F52-DEE9122BBC9D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763663" y="3926721"/>
            <a:ext cx="2194560" cy="3556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Text Placeholder 19">
            <a:extLst>
              <a:ext uri="{FF2B5EF4-FFF2-40B4-BE49-F238E27FC236}">
                <a16:creationId xmlns:a16="http://schemas.microsoft.com/office/drawing/2014/main" id="{9E2E4E06-43E3-5309-A921-59117EDFEA1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765799" y="4286611"/>
            <a:ext cx="2194560" cy="27432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17">
            <a:extLst>
              <a:ext uri="{FF2B5EF4-FFF2-40B4-BE49-F238E27FC236}">
                <a16:creationId xmlns:a16="http://schemas.microsoft.com/office/drawing/2014/main" id="{2EB018F6-8206-135F-BF16-29E6E63FD099}"/>
              </a:ext>
            </a:extLst>
          </p:cNvPr>
          <p:cNvSpPr>
            <a:spLocks noGrp="1" noChangeAspect="1"/>
          </p:cNvSpPr>
          <p:nvPr>
            <p:ph type="pic" sz="quarter" idx="16"/>
          </p:nvPr>
        </p:nvSpPr>
        <p:spPr>
          <a:xfrm>
            <a:off x="6280672" y="1797050"/>
            <a:ext cx="2057400" cy="20589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5" name="Text Placeholder 19">
            <a:extLst>
              <a:ext uri="{FF2B5EF4-FFF2-40B4-BE49-F238E27FC236}">
                <a16:creationId xmlns:a16="http://schemas.microsoft.com/office/drawing/2014/main" id="{13D50A41-E904-8A4E-6F0A-F980F8D64711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216065" y="3946525"/>
            <a:ext cx="2194560" cy="3556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4" name="Text Placeholder 19">
            <a:extLst>
              <a:ext uri="{FF2B5EF4-FFF2-40B4-BE49-F238E27FC236}">
                <a16:creationId xmlns:a16="http://schemas.microsoft.com/office/drawing/2014/main" id="{D6CE30A5-8B65-384B-A8B9-6F711A521946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218201" y="4306415"/>
            <a:ext cx="2194560" cy="27432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17">
            <a:extLst>
              <a:ext uri="{FF2B5EF4-FFF2-40B4-BE49-F238E27FC236}">
                <a16:creationId xmlns:a16="http://schemas.microsoft.com/office/drawing/2014/main" id="{D1C71745-769D-8F16-2B61-EF5D4012F1E3}"/>
              </a:ext>
            </a:extLst>
          </p:cNvPr>
          <p:cNvSpPr>
            <a:spLocks noGrp="1" noChangeAspect="1"/>
          </p:cNvSpPr>
          <p:nvPr>
            <p:ph type="pic" sz="quarter" idx="15"/>
          </p:nvPr>
        </p:nvSpPr>
        <p:spPr>
          <a:xfrm>
            <a:off x="8733074" y="1797050"/>
            <a:ext cx="2057400" cy="20589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7" name="Text Placeholder 19">
            <a:extLst>
              <a:ext uri="{FF2B5EF4-FFF2-40B4-BE49-F238E27FC236}">
                <a16:creationId xmlns:a16="http://schemas.microsoft.com/office/drawing/2014/main" id="{D6D40AAC-2768-6F48-97AE-FD958D89FD8E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8666331" y="3946525"/>
            <a:ext cx="2194560" cy="3556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6" name="Text Placeholder 19">
            <a:extLst>
              <a:ext uri="{FF2B5EF4-FFF2-40B4-BE49-F238E27FC236}">
                <a16:creationId xmlns:a16="http://schemas.microsoft.com/office/drawing/2014/main" id="{85652007-C32E-173C-2A5F-B1C08D6140DD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8668467" y="4306415"/>
            <a:ext cx="2194560" cy="27432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AD4DF5-3AA4-926D-00B1-1C24F968F4A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3EC206-AFEC-E74D-0522-B0D47B2E7A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96871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41740FC-E682-E87B-87BB-213396FD2DF6}"/>
              </a:ext>
            </a:extLst>
          </p:cNvPr>
          <p:cNvSpPr/>
          <p:nvPr userDrawn="1"/>
        </p:nvSpPr>
        <p:spPr>
          <a:xfrm>
            <a:off x="553443" y="0"/>
            <a:ext cx="11105522" cy="624461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AC6E25B-7977-E725-B84F-07CA54BB4973}"/>
              </a:ext>
            </a:extLst>
          </p:cNvPr>
          <p:cNvSpPr/>
          <p:nvPr userDrawn="1"/>
        </p:nvSpPr>
        <p:spPr>
          <a:xfrm>
            <a:off x="877579" y="0"/>
            <a:ext cx="10460969" cy="587278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" name="Picture 9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0EE757CA-B891-A6E4-F7DB-FFB1DBFDA0C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1275" y="5738220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15CA519-6BA6-FAC8-3545-2E7E3CBDE2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2" name="Picture Placeholder 17">
            <a:extLst>
              <a:ext uri="{FF2B5EF4-FFF2-40B4-BE49-F238E27FC236}">
                <a16:creationId xmlns:a16="http://schemas.microsoft.com/office/drawing/2014/main" id="{6A1AC1B6-9CB9-19D8-8BDC-EDC0B6C19DBE}"/>
              </a:ext>
            </a:extLst>
          </p:cNvPr>
          <p:cNvSpPr>
            <a:spLocks noGrp="1" noChangeAspect="1"/>
          </p:cNvSpPr>
          <p:nvPr>
            <p:ph type="pic" sz="quarter" idx="12"/>
          </p:nvPr>
        </p:nvSpPr>
        <p:spPr>
          <a:xfrm>
            <a:off x="1681364" y="1658061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DAB2A93C-DB99-8217-D74F-D08E610FA75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106424" y="2926080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1" name="Text Placeholder 19">
            <a:extLst>
              <a:ext uri="{FF2B5EF4-FFF2-40B4-BE49-F238E27FC236}">
                <a16:creationId xmlns:a16="http://schemas.microsoft.com/office/drawing/2014/main" id="{61950EAA-EB4E-8768-AFC9-A0356AECFE1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106424" y="3145536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6" name="Picture Placeholder 17">
            <a:extLst>
              <a:ext uri="{FF2B5EF4-FFF2-40B4-BE49-F238E27FC236}">
                <a16:creationId xmlns:a16="http://schemas.microsoft.com/office/drawing/2014/main" id="{B23EF08B-7D0C-7D96-413D-71C22E3F74D0}"/>
              </a:ext>
            </a:extLst>
          </p:cNvPr>
          <p:cNvSpPr>
            <a:spLocks noGrp="1" noChangeAspect="1"/>
          </p:cNvSpPr>
          <p:nvPr>
            <p:ph type="pic" sz="quarter" idx="26"/>
          </p:nvPr>
        </p:nvSpPr>
        <p:spPr>
          <a:xfrm>
            <a:off x="1681364" y="3818492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5" name="Text Placeholder 19">
            <a:extLst>
              <a:ext uri="{FF2B5EF4-FFF2-40B4-BE49-F238E27FC236}">
                <a16:creationId xmlns:a16="http://schemas.microsoft.com/office/drawing/2014/main" id="{A6866782-6675-4F37-E5D2-68CB0191C1A7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1106424" y="5086511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4" name="Text Placeholder 19">
            <a:extLst>
              <a:ext uri="{FF2B5EF4-FFF2-40B4-BE49-F238E27FC236}">
                <a16:creationId xmlns:a16="http://schemas.microsoft.com/office/drawing/2014/main" id="{9F53AB27-DDFA-AA5D-8253-546C9BBA9CE7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1106424" y="5305967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17">
            <a:extLst>
              <a:ext uri="{FF2B5EF4-FFF2-40B4-BE49-F238E27FC236}">
                <a16:creationId xmlns:a16="http://schemas.microsoft.com/office/drawing/2014/main" id="{E3B18CDB-3FF1-EC8E-EA8A-31E9BF81747A}"/>
              </a:ext>
            </a:extLst>
          </p:cNvPr>
          <p:cNvSpPr>
            <a:spLocks noGrp="1" noChangeAspect="1"/>
          </p:cNvSpPr>
          <p:nvPr>
            <p:ph type="pic" sz="quarter" idx="17"/>
          </p:nvPr>
        </p:nvSpPr>
        <p:spPr>
          <a:xfrm>
            <a:off x="4226754" y="1658061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3" name="Text Placeholder 19">
            <a:extLst>
              <a:ext uri="{FF2B5EF4-FFF2-40B4-BE49-F238E27FC236}">
                <a16:creationId xmlns:a16="http://schemas.microsoft.com/office/drawing/2014/main" id="{EAB1EC17-F1C7-0781-4F52-DEE9122BBC9D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639312" y="2926080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Text Placeholder 19">
            <a:extLst>
              <a:ext uri="{FF2B5EF4-FFF2-40B4-BE49-F238E27FC236}">
                <a16:creationId xmlns:a16="http://schemas.microsoft.com/office/drawing/2014/main" id="{9E2E4E06-43E3-5309-A921-59117EDFEA1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639312" y="3145536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Picture Placeholder 17">
            <a:extLst>
              <a:ext uri="{FF2B5EF4-FFF2-40B4-BE49-F238E27FC236}">
                <a16:creationId xmlns:a16="http://schemas.microsoft.com/office/drawing/2014/main" id="{DD9CE7E9-3BC2-0321-457B-61D363708B38}"/>
              </a:ext>
            </a:extLst>
          </p:cNvPr>
          <p:cNvSpPr>
            <a:spLocks noGrp="1" noChangeAspect="1"/>
          </p:cNvSpPr>
          <p:nvPr>
            <p:ph type="pic" sz="quarter" idx="29"/>
          </p:nvPr>
        </p:nvSpPr>
        <p:spPr>
          <a:xfrm>
            <a:off x="4226754" y="3818492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19">
            <a:extLst>
              <a:ext uri="{FF2B5EF4-FFF2-40B4-BE49-F238E27FC236}">
                <a16:creationId xmlns:a16="http://schemas.microsoft.com/office/drawing/2014/main" id="{70DD1941-A469-A457-B987-E0E2C300A8AE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3639312" y="5086511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19">
            <a:extLst>
              <a:ext uri="{FF2B5EF4-FFF2-40B4-BE49-F238E27FC236}">
                <a16:creationId xmlns:a16="http://schemas.microsoft.com/office/drawing/2014/main" id="{D6B84B7D-A7EC-6FE1-9925-F78AF0DE230F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3639312" y="5305967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17">
            <a:extLst>
              <a:ext uri="{FF2B5EF4-FFF2-40B4-BE49-F238E27FC236}">
                <a16:creationId xmlns:a16="http://schemas.microsoft.com/office/drawing/2014/main" id="{2EB018F6-8206-135F-BF16-29E6E63FD099}"/>
              </a:ext>
            </a:extLst>
          </p:cNvPr>
          <p:cNvSpPr>
            <a:spLocks noGrp="1" noChangeAspect="1"/>
          </p:cNvSpPr>
          <p:nvPr>
            <p:ph type="pic" sz="quarter" idx="16"/>
          </p:nvPr>
        </p:nvSpPr>
        <p:spPr>
          <a:xfrm>
            <a:off x="6772144" y="1658061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5" name="Text Placeholder 19">
            <a:extLst>
              <a:ext uri="{FF2B5EF4-FFF2-40B4-BE49-F238E27FC236}">
                <a16:creationId xmlns:a16="http://schemas.microsoft.com/office/drawing/2014/main" id="{13D50A41-E904-8A4E-6F0A-F980F8D64711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172200" y="2926080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4" name="Text Placeholder 19">
            <a:extLst>
              <a:ext uri="{FF2B5EF4-FFF2-40B4-BE49-F238E27FC236}">
                <a16:creationId xmlns:a16="http://schemas.microsoft.com/office/drawing/2014/main" id="{D6CE30A5-8B65-384B-A8B9-6F711A521946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172200" y="3145536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Picture Placeholder 17">
            <a:extLst>
              <a:ext uri="{FF2B5EF4-FFF2-40B4-BE49-F238E27FC236}">
                <a16:creationId xmlns:a16="http://schemas.microsoft.com/office/drawing/2014/main" id="{AA1AC2FE-336D-4E7F-2C86-6A8C29BA8F90}"/>
              </a:ext>
            </a:extLst>
          </p:cNvPr>
          <p:cNvSpPr>
            <a:spLocks noGrp="1" noChangeAspect="1"/>
          </p:cNvSpPr>
          <p:nvPr>
            <p:ph type="pic" sz="quarter" idx="28"/>
          </p:nvPr>
        </p:nvSpPr>
        <p:spPr>
          <a:xfrm>
            <a:off x="6772144" y="3818492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19">
            <a:extLst>
              <a:ext uri="{FF2B5EF4-FFF2-40B4-BE49-F238E27FC236}">
                <a16:creationId xmlns:a16="http://schemas.microsoft.com/office/drawing/2014/main" id="{FA370BF1-09EC-DBE1-5118-8A92A0F90BC4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6172200" y="5086511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19">
            <a:extLst>
              <a:ext uri="{FF2B5EF4-FFF2-40B4-BE49-F238E27FC236}">
                <a16:creationId xmlns:a16="http://schemas.microsoft.com/office/drawing/2014/main" id="{5089D72C-E865-F5D3-CB1E-050AEF684453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6172200" y="5305967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17">
            <a:extLst>
              <a:ext uri="{FF2B5EF4-FFF2-40B4-BE49-F238E27FC236}">
                <a16:creationId xmlns:a16="http://schemas.microsoft.com/office/drawing/2014/main" id="{D1C71745-769D-8F16-2B61-EF5D4012F1E3}"/>
              </a:ext>
            </a:extLst>
          </p:cNvPr>
          <p:cNvSpPr>
            <a:spLocks noGrp="1" noChangeAspect="1"/>
          </p:cNvSpPr>
          <p:nvPr>
            <p:ph type="pic" sz="quarter" idx="15"/>
          </p:nvPr>
        </p:nvSpPr>
        <p:spPr>
          <a:xfrm>
            <a:off x="9317533" y="1658061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7" name="Text Placeholder 19">
            <a:extLst>
              <a:ext uri="{FF2B5EF4-FFF2-40B4-BE49-F238E27FC236}">
                <a16:creationId xmlns:a16="http://schemas.microsoft.com/office/drawing/2014/main" id="{D6D40AAC-2768-6F48-97AE-FD958D89FD8E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8705088" y="2926080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6" name="Text Placeholder 19">
            <a:extLst>
              <a:ext uri="{FF2B5EF4-FFF2-40B4-BE49-F238E27FC236}">
                <a16:creationId xmlns:a16="http://schemas.microsoft.com/office/drawing/2014/main" id="{85652007-C32E-173C-2A5F-B1C08D6140DD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8705088" y="3145536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7" name="Picture Placeholder 17">
            <a:extLst>
              <a:ext uri="{FF2B5EF4-FFF2-40B4-BE49-F238E27FC236}">
                <a16:creationId xmlns:a16="http://schemas.microsoft.com/office/drawing/2014/main" id="{4F7ECA98-24CD-8CC5-A3EC-BFF5E9B11748}"/>
              </a:ext>
            </a:extLst>
          </p:cNvPr>
          <p:cNvSpPr>
            <a:spLocks noGrp="1" noChangeAspect="1"/>
          </p:cNvSpPr>
          <p:nvPr>
            <p:ph type="pic" sz="quarter" idx="27"/>
          </p:nvPr>
        </p:nvSpPr>
        <p:spPr>
          <a:xfrm>
            <a:off x="9317533" y="3818492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2" name="Text Placeholder 19">
            <a:extLst>
              <a:ext uri="{FF2B5EF4-FFF2-40B4-BE49-F238E27FC236}">
                <a16:creationId xmlns:a16="http://schemas.microsoft.com/office/drawing/2014/main" id="{46CBECF2-D93E-3DF9-064C-CB4A3262B691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8705088" y="5086511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Text Placeholder 19">
            <a:extLst>
              <a:ext uri="{FF2B5EF4-FFF2-40B4-BE49-F238E27FC236}">
                <a16:creationId xmlns:a16="http://schemas.microsoft.com/office/drawing/2014/main" id="{71E06E16-A083-B853-8155-7FF97AD1DE8F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8705088" y="5305967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AD4DF5-3AA4-926D-00B1-1C24F968F4A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3EC206-AFEC-E74D-0522-B0D47B2E7A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2323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2_Title and Content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EB05881-FB11-43E8-CCDD-8C12CDB4FE47}"/>
              </a:ext>
            </a:extLst>
          </p:cNvPr>
          <p:cNvSpPr/>
          <p:nvPr userDrawn="1"/>
        </p:nvSpPr>
        <p:spPr>
          <a:xfrm>
            <a:off x="838199" y="196052"/>
            <a:ext cx="10515601" cy="168671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Picture 8" descr="A picture containing fabric&#10;&#10;Description automatically generated">
            <a:extLst>
              <a:ext uri="{FF2B5EF4-FFF2-40B4-BE49-F238E27FC236}">
                <a16:creationId xmlns:a16="http://schemas.microsoft.com/office/drawing/2014/main" id="{A4941BBB-13FC-2ACE-1A50-C0F465531BD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314950" y="-64113"/>
            <a:ext cx="1562100" cy="439420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8BE9E36-E9D5-3FA6-EE22-A6E5CE13C462}"/>
              </a:ext>
            </a:extLst>
          </p:cNvPr>
          <p:cNvSpPr/>
          <p:nvPr userDrawn="1"/>
        </p:nvSpPr>
        <p:spPr>
          <a:xfrm>
            <a:off x="995423" y="319215"/>
            <a:ext cx="10185721" cy="144462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3" name="Picture 12" descr="A picture containing flower, plant&#10;&#10;Description automatically generated">
            <a:extLst>
              <a:ext uri="{FF2B5EF4-FFF2-40B4-BE49-F238E27FC236}">
                <a16:creationId xmlns:a16="http://schemas.microsoft.com/office/drawing/2014/main" id="{479E4054-0885-457B-35B3-A9B26ED93606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869421" y="459092"/>
            <a:ext cx="749300" cy="27559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84632"/>
            <a:ext cx="10515600" cy="1133856"/>
          </a:xfrm>
        </p:spPr>
        <p:txBody>
          <a:bodyPr/>
          <a:lstStyle>
            <a:lvl1pPr algn="ctr">
              <a:defRPr>
                <a:latin typeface="Baskerville" panose="02020502070401020303" pitchFamily="18" charset="0"/>
                <a:ea typeface="Baskerville" panose="02020502070401020303" pitchFamily="18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990088"/>
            <a:ext cx="10515600" cy="3474720"/>
          </a:xfrm>
        </p:spPr>
        <p:txBody>
          <a:bodyPr/>
          <a:lstStyle>
            <a:lvl1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  <a:lvl2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2pPr>
            <a:lvl3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3pPr>
            <a:lvl4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4pPr>
            <a:lvl5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C6C79F3B-6B68-BA3C-6CBE-C26E339E450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9D503431-982D-5D35-88BF-09474F76D65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10447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068407D-A1C4-B842-0C34-B2DE8AD312D3}"/>
              </a:ext>
            </a:extLst>
          </p:cNvPr>
          <p:cNvSpPr/>
          <p:nvPr userDrawn="1"/>
        </p:nvSpPr>
        <p:spPr>
          <a:xfrm>
            <a:off x="4680" y="0"/>
            <a:ext cx="12191999" cy="23092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A1AE7FB-DFC0-DCDA-47AD-6ED81A6427FA}"/>
              </a:ext>
            </a:extLst>
          </p:cNvPr>
          <p:cNvSpPr/>
          <p:nvPr userDrawn="1"/>
        </p:nvSpPr>
        <p:spPr>
          <a:xfrm>
            <a:off x="1007819" y="319215"/>
            <a:ext cx="10185721" cy="144462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" name="Picture 9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7A4DFCBA-879E-D6C9-9F81-B4F92254235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6902" y="1631192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8562BF3-1BFC-6948-02E0-8A1C121C38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158D7F8-0920-52BA-580D-07249122876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6611EB-89A4-4C55-4032-4D0C418398D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C6963F99-41C3-5ED4-AAD8-B904145CC7EA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75360" y="2615184"/>
            <a:ext cx="10241280" cy="33192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180349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B2F7EB7A-F5B6-E308-68EE-3065E2B039A6}"/>
              </a:ext>
            </a:extLst>
          </p:cNvPr>
          <p:cNvSpPr/>
          <p:nvPr userDrawn="1"/>
        </p:nvSpPr>
        <p:spPr>
          <a:xfrm>
            <a:off x="0" y="0"/>
            <a:ext cx="4873752" cy="686957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6" name="Picture 35" descr="A close-up of a tree&#10;&#10;Description automatically generated with medium confidence">
            <a:extLst>
              <a:ext uri="{FF2B5EF4-FFF2-40B4-BE49-F238E27FC236}">
                <a16:creationId xmlns:a16="http://schemas.microsoft.com/office/drawing/2014/main" id="{FED57607-56F6-9FD5-F0A8-DE0BCFE896B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866459" flipH="1">
            <a:off x="2282032" y="1589693"/>
            <a:ext cx="970220" cy="223612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1072" y="978408"/>
            <a:ext cx="4974336" cy="132588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51CCCC-1589-401D-AE98-FC2871630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5D9D7D-8D9A-473E-AF0D-EF1940D79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9" name="Text Placeholder 2">
            <a:extLst>
              <a:ext uri="{FF2B5EF4-FFF2-40B4-BE49-F238E27FC236}">
                <a16:creationId xmlns:a16="http://schemas.microsoft.com/office/drawing/2014/main" id="{DEF26CDF-94D4-BA22-7D14-8D3289040C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1072" y="2322576"/>
            <a:ext cx="5065776" cy="448056"/>
          </a:xfrm>
        </p:spPr>
        <p:txBody>
          <a:bodyPr anchor="b">
            <a:normAutofit/>
          </a:bodyPr>
          <a:lstStyle>
            <a:lvl1pPr marL="0" indent="0">
              <a:buFont typeface="Arial" panose="020B0604020202020204" pitchFamily="34" charset="0"/>
              <a:buNone/>
              <a:defRPr sz="20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Content Placeholder 3">
            <a:extLst>
              <a:ext uri="{FF2B5EF4-FFF2-40B4-BE49-F238E27FC236}">
                <a16:creationId xmlns:a16="http://schemas.microsoft.com/office/drawing/2014/main" id="{0017BF0C-B2B7-932F-A9AE-5BFAE4AB5C4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89612" y="2770632"/>
            <a:ext cx="5065776" cy="1554480"/>
          </a:xfrm>
        </p:spPr>
        <p:txBody>
          <a:bodyPr>
            <a:normAutofit/>
          </a:bodyPr>
          <a:lstStyle>
            <a:lvl1pPr marL="2286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600"/>
            </a:lvl1pPr>
            <a:lvl2pPr marL="6858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400"/>
            </a:lvl2pPr>
            <a:lvl3pPr marL="11430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200"/>
            </a:lvl3pPr>
            <a:lvl4pPr marL="16002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100"/>
            </a:lvl4pPr>
            <a:lvl5pPr marL="20574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1" name="Text Placeholder 4">
            <a:extLst>
              <a:ext uri="{FF2B5EF4-FFF2-40B4-BE49-F238E27FC236}">
                <a16:creationId xmlns:a16="http://schemas.microsoft.com/office/drawing/2014/main" id="{DEAB8B47-DF86-7C9F-F027-2D4D22B2EA5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9612" y="4361688"/>
            <a:ext cx="5065776" cy="448056"/>
          </a:xfrm>
        </p:spPr>
        <p:txBody>
          <a:bodyPr anchor="b">
            <a:normAutofit/>
          </a:bodyPr>
          <a:lstStyle>
            <a:lvl1pPr marL="0" indent="0">
              <a:buFont typeface="Arial" panose="020B0604020202020204" pitchFamily="34" charset="0"/>
              <a:buNone/>
              <a:defRPr sz="20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Content Placeholder 5">
            <a:extLst>
              <a:ext uri="{FF2B5EF4-FFF2-40B4-BE49-F238E27FC236}">
                <a16:creationId xmlns:a16="http://schemas.microsoft.com/office/drawing/2014/main" id="{9BEB2D80-6263-5794-6A1A-CFF345F7A92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89612" y="4791456"/>
            <a:ext cx="5065776" cy="1408176"/>
          </a:xfrm>
        </p:spPr>
        <p:txBody>
          <a:bodyPr>
            <a:normAutofit/>
          </a:bodyPr>
          <a:lstStyle>
            <a:lvl1pPr>
              <a:buClr>
                <a:srgbClr val="73292A"/>
              </a:buClr>
              <a:defRPr sz="1600"/>
            </a:lvl1pPr>
            <a:lvl2pPr>
              <a:buClr>
                <a:srgbClr val="73292A"/>
              </a:buClr>
              <a:defRPr sz="1400"/>
            </a:lvl2pPr>
            <a:lvl3pPr>
              <a:buClr>
                <a:srgbClr val="73292A"/>
              </a:buClr>
              <a:defRPr sz="1200"/>
            </a:lvl3pPr>
            <a:lvl4pPr>
              <a:buClr>
                <a:srgbClr val="73292A"/>
              </a:buClr>
              <a:defRPr sz="1100"/>
            </a:lvl4pPr>
            <a:lvl5pPr>
              <a:buClr>
                <a:srgbClr val="73292A"/>
              </a:buClr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38" name="Picture 37" descr="A group of flowers&#10;&#10;Description automatically generated with low confidence">
            <a:extLst>
              <a:ext uri="{FF2B5EF4-FFF2-40B4-BE49-F238E27FC236}">
                <a16:creationId xmlns:a16="http://schemas.microsoft.com/office/drawing/2014/main" id="{5B08C513-7071-2499-7E9D-CFD5A027C099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19083" y="2260473"/>
            <a:ext cx="1245309" cy="2314810"/>
          </a:xfrm>
          <a:prstGeom prst="rect">
            <a:avLst/>
          </a:prstGeom>
        </p:spPr>
      </p:pic>
      <p:sp>
        <p:nvSpPr>
          <p:cNvPr id="34" name="Text Placeholder 33">
            <a:extLst>
              <a:ext uri="{FF2B5EF4-FFF2-40B4-BE49-F238E27FC236}">
                <a16:creationId xmlns:a16="http://schemas.microsoft.com/office/drawing/2014/main" id="{BD46E6E9-39FE-B605-0786-F7F7E656F9B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66344" y="1426464"/>
            <a:ext cx="3922776" cy="4242816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300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X</a:t>
            </a:r>
          </a:p>
        </p:txBody>
      </p:sp>
    </p:spTree>
    <p:extLst>
      <p:ext uri="{BB962C8B-B14F-4D97-AF65-F5344CB8AC3E}">
        <p14:creationId xmlns:p14="http://schemas.microsoft.com/office/powerpoint/2010/main" val="40624600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_Comparison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88546F5-5752-9595-980A-9978EC65B179}"/>
              </a:ext>
            </a:extLst>
          </p:cNvPr>
          <p:cNvSpPr/>
          <p:nvPr userDrawn="1"/>
        </p:nvSpPr>
        <p:spPr>
          <a:xfrm>
            <a:off x="491679" y="319214"/>
            <a:ext cx="11208641" cy="585774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88B1DFD-B7E9-D65B-0A47-8D442617B0D0}"/>
              </a:ext>
            </a:extLst>
          </p:cNvPr>
          <p:cNvCxnSpPr>
            <a:cxnSpLocks/>
          </p:cNvCxnSpPr>
          <p:nvPr userDrawn="1"/>
        </p:nvCxnSpPr>
        <p:spPr>
          <a:xfrm>
            <a:off x="837235" y="1767119"/>
            <a:ext cx="10516564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4190CCC3-E5E8-9E96-318B-F3F62E2328D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5658" y="1631192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3DC3A9-D4E6-42CF-91A8-F267C7C66C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24712" y="2161563"/>
            <a:ext cx="3200400" cy="427797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52CCA9-53A3-4DA5-AD45-C2A2C12A3A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24712" y="2629116"/>
            <a:ext cx="3200400" cy="3320861"/>
          </a:xfrm>
        </p:spPr>
        <p:txBody>
          <a:bodyPr>
            <a:normAutofit/>
          </a:bodyPr>
          <a:lstStyle>
            <a:lvl1pPr marL="2286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600"/>
            </a:lvl1pPr>
            <a:lvl2pPr marL="6858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400"/>
            </a:lvl2pPr>
            <a:lvl3pPr marL="11430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200"/>
            </a:lvl3pPr>
            <a:lvl4pPr marL="16002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100"/>
            </a:lvl4pPr>
            <a:lvl5pPr marL="20574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00C9C6-BD61-4D2C-9146-FB785BAE4FF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498848" y="2161563"/>
            <a:ext cx="3200400" cy="427797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E342EE-68BB-484D-98C3-48A7847549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498848" y="2629116"/>
            <a:ext cx="3200400" cy="3320861"/>
          </a:xfrm>
        </p:spPr>
        <p:txBody>
          <a:bodyPr>
            <a:normAutofit/>
          </a:bodyPr>
          <a:lstStyle>
            <a:lvl1pPr>
              <a:buClr>
                <a:srgbClr val="73292A"/>
              </a:buClr>
              <a:defRPr sz="1600"/>
            </a:lvl1pPr>
            <a:lvl2pPr>
              <a:buClr>
                <a:srgbClr val="73292A"/>
              </a:buClr>
              <a:defRPr sz="1400"/>
            </a:lvl2pPr>
            <a:lvl3pPr>
              <a:buClr>
                <a:srgbClr val="73292A"/>
              </a:buClr>
              <a:defRPr sz="1200"/>
            </a:lvl3pPr>
            <a:lvl4pPr>
              <a:buClr>
                <a:srgbClr val="73292A"/>
              </a:buClr>
              <a:defRPr sz="1100"/>
            </a:lvl4pPr>
            <a:lvl5pPr>
              <a:buClr>
                <a:srgbClr val="73292A"/>
              </a:buClr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51CCCC-1589-401D-AE98-FC2871630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5D9D7D-8D9A-473E-AF0D-EF1940D79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F270D939-D128-D431-82CE-9C15D5A7AA9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909560" y="2161563"/>
            <a:ext cx="3200400" cy="427797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Content Placeholder 5">
            <a:extLst>
              <a:ext uri="{FF2B5EF4-FFF2-40B4-BE49-F238E27FC236}">
                <a16:creationId xmlns:a16="http://schemas.microsoft.com/office/drawing/2014/main" id="{4AAE69C6-BB37-BC70-8424-BC928D19C91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909560" y="2629116"/>
            <a:ext cx="3200400" cy="3320861"/>
          </a:xfrm>
        </p:spPr>
        <p:txBody>
          <a:bodyPr>
            <a:normAutofit/>
          </a:bodyPr>
          <a:lstStyle>
            <a:lvl1pPr>
              <a:buClr>
                <a:srgbClr val="73292A"/>
              </a:buClr>
              <a:defRPr sz="1600"/>
            </a:lvl1pPr>
            <a:lvl2pPr>
              <a:buClr>
                <a:srgbClr val="73292A"/>
              </a:buClr>
              <a:defRPr sz="1400"/>
            </a:lvl2pPr>
            <a:lvl3pPr>
              <a:buClr>
                <a:srgbClr val="73292A"/>
              </a:buClr>
              <a:defRPr sz="1200"/>
            </a:lvl3pPr>
            <a:lvl4pPr>
              <a:buClr>
                <a:srgbClr val="73292A"/>
              </a:buClr>
              <a:defRPr sz="1100"/>
            </a:lvl4pPr>
            <a:lvl5pPr>
              <a:buClr>
                <a:srgbClr val="73292A"/>
              </a:buClr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99083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fabric&#10;&#10;Description automatically generated">
            <a:extLst>
              <a:ext uri="{FF2B5EF4-FFF2-40B4-BE49-F238E27FC236}">
                <a16:creationId xmlns:a16="http://schemas.microsoft.com/office/drawing/2014/main" id="{E0606CB6-3E28-F128-51B5-3786D740489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7013" y="1162701"/>
            <a:ext cx="1562100" cy="439420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E64BBC1B-7DD9-DA00-15CC-B446DA472005}"/>
              </a:ext>
            </a:extLst>
          </p:cNvPr>
          <p:cNvSpPr/>
          <p:nvPr userDrawn="1"/>
        </p:nvSpPr>
        <p:spPr>
          <a:xfrm>
            <a:off x="0" y="0"/>
            <a:ext cx="6096000" cy="686957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Picture 7" descr="A picture containing flower, plant&#10;&#10;Description automatically generated">
            <a:extLst>
              <a:ext uri="{FF2B5EF4-FFF2-40B4-BE49-F238E27FC236}">
                <a16:creationId xmlns:a16="http://schemas.microsoft.com/office/drawing/2014/main" id="{C88A03B2-8C41-A023-CB90-5F79A1F01AFF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7235" y="2476883"/>
            <a:ext cx="749300" cy="2755900"/>
          </a:xfrm>
          <a:prstGeom prst="rect">
            <a:avLst/>
          </a:prstGeom>
        </p:spPr>
      </p:pic>
      <p:pic>
        <p:nvPicPr>
          <p:cNvPr id="10" name="Picture 9" descr="A close-up of a flower&#10;&#10;Description automatically generated with low confidence">
            <a:extLst>
              <a:ext uri="{FF2B5EF4-FFF2-40B4-BE49-F238E27FC236}">
                <a16:creationId xmlns:a16="http://schemas.microsoft.com/office/drawing/2014/main" id="{9EA6110C-517A-C447-DB03-9A264F112FB0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9809" y="1695833"/>
            <a:ext cx="1155700" cy="4318000"/>
          </a:xfrm>
          <a:prstGeom prst="rect">
            <a:avLst/>
          </a:prstGeom>
        </p:spPr>
      </p:pic>
      <p:pic>
        <p:nvPicPr>
          <p:cNvPr id="12" name="Picture 11" descr="A close-up of a flower&#10;&#10;Description automatically generated with low confidence">
            <a:extLst>
              <a:ext uri="{FF2B5EF4-FFF2-40B4-BE49-F238E27FC236}">
                <a16:creationId xmlns:a16="http://schemas.microsoft.com/office/drawing/2014/main" id="{DC4249CD-2B45-A435-5B21-CFA704213867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66749" y="381916"/>
            <a:ext cx="1155700" cy="431800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7A7568A0-F819-551E-4780-20A651246990}"/>
              </a:ext>
            </a:extLst>
          </p:cNvPr>
          <p:cNvSpPr/>
          <p:nvPr userDrawn="1"/>
        </p:nvSpPr>
        <p:spPr>
          <a:xfrm>
            <a:off x="1024128" y="2162946"/>
            <a:ext cx="3794760" cy="253697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711D903-56F9-B09B-0443-A76786804823}"/>
              </a:ext>
            </a:extLst>
          </p:cNvPr>
          <p:cNvSpPr/>
          <p:nvPr userDrawn="1"/>
        </p:nvSpPr>
        <p:spPr>
          <a:xfrm>
            <a:off x="1131655" y="2264499"/>
            <a:ext cx="3585549" cy="2335427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D91551-9B41-0ACF-0BE6-9D174E6957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2184" y="2889504"/>
            <a:ext cx="2852928" cy="1088136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545D3FB1-678F-0A9A-CCB6-435CE57DA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11312" y="2011680"/>
            <a:ext cx="2999232" cy="2843784"/>
          </a:xfrm>
        </p:spPr>
        <p:txBody>
          <a:bodyPr anchor="ctr">
            <a:normAutofit/>
          </a:bodyPr>
          <a:lstStyle>
            <a:lvl1pPr marL="0" indent="0" algn="l">
              <a:lnSpc>
                <a:spcPct val="150000"/>
              </a:lnSpc>
              <a:buNone/>
              <a:defRPr sz="2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  <a:lvl2pPr algn="l">
              <a:lnSpc>
                <a:spcPct val="150000"/>
              </a:lnSpc>
              <a:defRPr sz="20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2pPr>
            <a:lvl3pPr algn="ctr">
              <a:defRPr sz="16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3pPr>
            <a:lvl4pPr algn="ctr">
              <a:defRPr sz="1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4pPr>
            <a:lvl5pPr algn="ctr">
              <a:defRPr sz="1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</p:spTree>
    <p:extLst>
      <p:ext uri="{BB962C8B-B14F-4D97-AF65-F5344CB8AC3E}">
        <p14:creationId xmlns:p14="http://schemas.microsoft.com/office/powerpoint/2010/main" val="348246698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D362110-9E75-C1E6-F3D3-769A27CB658B}"/>
              </a:ext>
            </a:extLst>
          </p:cNvPr>
          <p:cNvSpPr/>
          <p:nvPr userDrawn="1"/>
        </p:nvSpPr>
        <p:spPr>
          <a:xfrm>
            <a:off x="4680" y="0"/>
            <a:ext cx="12191999" cy="23092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0E61109-4A99-6337-9E7D-6AE0370E2A33}"/>
              </a:ext>
            </a:extLst>
          </p:cNvPr>
          <p:cNvSpPr/>
          <p:nvPr userDrawn="1"/>
        </p:nvSpPr>
        <p:spPr>
          <a:xfrm>
            <a:off x="1007819" y="319215"/>
            <a:ext cx="10185721" cy="144462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1" name="Picture 10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13B4663F-72DF-CD37-DE9D-C35DFB37E8B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6902" y="1631192"/>
            <a:ext cx="1207554" cy="354511"/>
          </a:xfrm>
          <a:prstGeom prst="rect">
            <a:avLst/>
          </a:prstGeom>
        </p:spPr>
      </p:pic>
      <p:sp>
        <p:nvSpPr>
          <p:cNvPr id="12" name="Title 1">
            <a:extLst>
              <a:ext uri="{FF2B5EF4-FFF2-40B4-BE49-F238E27FC236}">
                <a16:creationId xmlns:a16="http://schemas.microsoft.com/office/drawing/2014/main" id="{C48BE494-2D3C-A618-4422-6EA9496986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069ADF-8CD9-4E77-BB8D-70D8824C5AE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628461"/>
            <a:ext cx="5181600" cy="35485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5F077D-E901-4AA9-B062-1C37FF407B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628461"/>
            <a:ext cx="5181600" cy="35485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19B248-9F11-0A11-E6AF-776D371E14A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5EFD48A-F270-E4EE-7C35-F4304F3DDF3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06943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4A7DEB86-4C56-EB31-FEEE-EC8AA99FB456}"/>
              </a:ext>
            </a:extLst>
          </p:cNvPr>
          <p:cNvSpPr/>
          <p:nvPr userDrawn="1"/>
        </p:nvSpPr>
        <p:spPr>
          <a:xfrm>
            <a:off x="4680" y="0"/>
            <a:ext cx="12191999" cy="23092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3C19EDA-96E7-C255-DFF9-F36A187EBACD}"/>
              </a:ext>
            </a:extLst>
          </p:cNvPr>
          <p:cNvSpPr/>
          <p:nvPr userDrawn="1"/>
        </p:nvSpPr>
        <p:spPr>
          <a:xfrm>
            <a:off x="1007819" y="319215"/>
            <a:ext cx="10185721" cy="144462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Picture 6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FAD938FE-3B63-4832-B610-64346C069FA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6902" y="1631192"/>
            <a:ext cx="1207554" cy="354511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5B38128B-385C-B928-A4A8-BD98929D3D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69475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AC6CA6E-C1AB-4B24-80C7-A4B12640BE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5EFB41-7AD3-4519-95E7-416BFA1AEC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51072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5BD6A3-F987-4FCC-A6EF-2EF0D33C08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3F06A0-63CE-4272-B90E-4F20296BFB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467220-06E3-427A-B4D3-9B0030E09D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AEF53B-C85C-47DB-ADE4-C1D9FA682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D4FD38-14E5-4C36-B948-8BF3F794ED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920054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308F2A-1C19-4116-80DF-E24EDDF283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8A489A7-7CA6-4CC9-B634-FCB2E102C6B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DF5F80D-1DB9-4E0A-8F68-924FC1C9C3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DA4DA3-10C7-48A6-9B15-38222B8CAD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84E7EE-5B3B-427E-9807-020AEF8C76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51659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1000" y="1825625"/>
            <a:ext cx="114300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67522-C3B6-46EB-A361-BEC2510B0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2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/>
                </a:solidFill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208008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9" r:id="rId3"/>
    <p:sldLayoutId id="2147483651" r:id="rId4"/>
    <p:sldLayoutId id="2147483650" r:id="rId5"/>
    <p:sldLayoutId id="2147483663" r:id="rId6"/>
    <p:sldLayoutId id="2147483665" r:id="rId7"/>
    <p:sldLayoutId id="2147483660" r:id="rId8"/>
    <p:sldLayoutId id="2147483661" r:id="rId9"/>
    <p:sldLayoutId id="2147483662" r:id="rId10"/>
    <p:sldLayoutId id="2147483666" r:id="rId11"/>
    <p:sldLayoutId id="2147483653" r:id="rId12"/>
    <p:sldLayoutId id="2147483664" r:id="rId13"/>
    <p:sldLayoutId id="2147483667" r:id="rId14"/>
    <p:sldLayoutId id="2147483652" r:id="rId15"/>
    <p:sldLayoutId id="2147483654" r:id="rId16"/>
    <p:sldLayoutId id="2147483655" r:id="rId17"/>
    <p:sldLayoutId id="2147483656" r:id="rId18"/>
    <p:sldLayoutId id="2147483657" r:id="rId19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3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rgbClr val="73292A"/>
        </a:buClr>
        <a:buFont typeface="Arial" panose="020B0604020202020204" pitchFamily="34" charset="0"/>
        <a:buChar char="•"/>
        <a:defRPr sz="2800" kern="1200">
          <a:solidFill>
            <a:schemeClr val="accent3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73292A"/>
        </a:buClr>
        <a:buFont typeface="Arial" panose="020B0604020202020204" pitchFamily="34" charset="0"/>
        <a:buChar char="•"/>
        <a:defRPr sz="2400" kern="1200">
          <a:solidFill>
            <a:schemeClr val="accent3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73292A"/>
        </a:buClr>
        <a:buFont typeface="Arial" panose="020B0604020202020204" pitchFamily="34" charset="0"/>
        <a:buChar char="•"/>
        <a:defRPr sz="2000" kern="1200">
          <a:solidFill>
            <a:schemeClr val="accent3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73292A"/>
        </a:buClr>
        <a:buFont typeface="Arial" panose="020B0604020202020204" pitchFamily="34" charset="0"/>
        <a:buChar char="•"/>
        <a:defRPr sz="1800" kern="1200">
          <a:solidFill>
            <a:schemeClr val="accent3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73292A"/>
        </a:buClr>
        <a:buFont typeface="Arial" panose="020B0604020202020204" pitchFamily="34" charset="0"/>
        <a:buChar char="•"/>
        <a:defRPr sz="18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240" userDrawn="1">
          <p15:clr>
            <a:srgbClr val="547EBF"/>
          </p15:clr>
        </p15:guide>
        <p15:guide id="4" orient="horz" pos="240" userDrawn="1">
          <p15:clr>
            <a:srgbClr val="547EBF"/>
          </p15:clr>
        </p15:guide>
        <p15:guide id="5" pos="7440" userDrawn="1">
          <p15:clr>
            <a:srgbClr val="547EBF"/>
          </p15:clr>
        </p15:guide>
        <p15:guide id="6" orient="horz" pos="4080" userDrawn="1">
          <p15:clr>
            <a:srgbClr val="547EBF"/>
          </p15:clr>
        </p15:guide>
        <p15:guide id="7" pos="3960" userDrawn="1">
          <p15:clr>
            <a:srgbClr val="547EBF"/>
          </p15:clr>
        </p15:guide>
        <p15:guide id="8" pos="3720" userDrawn="1">
          <p15:clr>
            <a:srgbClr val="547EBF"/>
          </p15:clr>
        </p15:guide>
        <p15:guide id="9" pos="2112" userDrawn="1">
          <p15:clr>
            <a:srgbClr val="547EBF"/>
          </p15:clr>
        </p15:guide>
        <p15:guide id="10" pos="1848" userDrawn="1">
          <p15:clr>
            <a:srgbClr val="547EBF"/>
          </p15:clr>
        </p15:guide>
        <p15:guide id="11" pos="5568" userDrawn="1">
          <p15:clr>
            <a:srgbClr val="547EBF"/>
          </p15:clr>
        </p15:guide>
        <p15:guide id="12" pos="5832" userDrawn="1">
          <p15:clr>
            <a:srgbClr val="547EBF"/>
          </p15:clr>
        </p15:guide>
        <p15:guide id="13" pos="4968" userDrawn="1">
          <p15:clr>
            <a:srgbClr val="9FCC3B"/>
          </p15:clr>
        </p15:guide>
        <p15:guide id="14" pos="5208" userDrawn="1">
          <p15:clr>
            <a:srgbClr val="9FCC3B"/>
          </p15:clr>
        </p15:guide>
        <p15:guide id="15" pos="2712" userDrawn="1">
          <p15:clr>
            <a:srgbClr val="9FCC3B"/>
          </p15:clr>
        </p15:guide>
        <p15:guide id="16" pos="2472" userDrawn="1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7574F8-FBA4-BFA5-A28F-8B16D1F5C0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u="sng" dirty="0"/>
              <a:t>Plan for today’s lessons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EA42EA9-9904-18C1-F536-81C7082A21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1</a:t>
            </a:fld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B5FBCC7-0224-A2F1-F3D0-8B3ACF92E96D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pPr marL="342900" indent="-342900">
              <a:buFontTx/>
              <a:buChar char="-"/>
            </a:pPr>
            <a:r>
              <a:rPr lang="en-GB" i="1" u="sng" dirty="0"/>
              <a:t>Legal Process </a:t>
            </a:r>
            <a:r>
              <a:rPr lang="en-GB" dirty="0"/>
              <a:t>– Brief overview of devolution (completed in public law), Human Rights and Equality Act 2010. </a:t>
            </a:r>
          </a:p>
          <a:p>
            <a:pPr marL="342900" indent="-342900">
              <a:buFontTx/>
              <a:buChar char="-"/>
            </a:pPr>
            <a:r>
              <a:rPr lang="en-GB" i="1" u="sng" dirty="0"/>
              <a:t>Public law </a:t>
            </a:r>
            <a:r>
              <a:rPr lang="en-GB" dirty="0"/>
              <a:t>- 	3 principles of the constitution and devolution. 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CFD7849-E0F1-CEDF-1716-E410DA1A44E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P</a:t>
            </a:r>
          </a:p>
        </p:txBody>
      </p:sp>
    </p:spTree>
    <p:extLst>
      <p:ext uri="{BB962C8B-B14F-4D97-AF65-F5344CB8AC3E}">
        <p14:creationId xmlns:p14="http://schemas.microsoft.com/office/powerpoint/2010/main" val="11944548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EF22C9-3AC2-9082-09EF-691652E93A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49296" y="2193438"/>
            <a:ext cx="6693408" cy="1555602"/>
          </a:xfrm>
        </p:spPr>
        <p:txBody>
          <a:bodyPr/>
          <a:lstStyle/>
          <a:p>
            <a:r>
              <a:rPr lang="en-GB" sz="4000" b="1" i="1" u="sng" dirty="0"/>
              <a:t>Human Rights </a:t>
            </a:r>
            <a:br>
              <a:rPr lang="en-GB" sz="4000" b="1" i="1" u="sng" dirty="0"/>
            </a:br>
            <a:r>
              <a:rPr lang="en-GB" sz="4000" b="1" i="1" u="sng" dirty="0"/>
              <a:t>and  the Equality Act 2010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E6E523-E5F3-D387-F2C1-DD0F6CD29B2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81508" y="4438711"/>
            <a:ext cx="2999232" cy="438912"/>
          </a:xfrm>
        </p:spPr>
        <p:txBody>
          <a:bodyPr/>
          <a:lstStyle/>
          <a:p>
            <a:r>
              <a:rPr lang="en-GB" dirty="0"/>
              <a:t>By Zita Draper </a:t>
            </a:r>
          </a:p>
        </p:txBody>
      </p:sp>
    </p:spTree>
    <p:extLst>
      <p:ext uri="{BB962C8B-B14F-4D97-AF65-F5344CB8AC3E}">
        <p14:creationId xmlns:p14="http://schemas.microsoft.com/office/powerpoint/2010/main" val="21015535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15C8F44-6D34-BB7D-4966-0095920030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3</a:t>
            </a:fld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5F31CB1-6625-162D-137A-C8DD5D1B663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183880" y="875131"/>
            <a:ext cx="3749040" cy="5626253"/>
          </a:xfrm>
        </p:spPr>
        <p:txBody>
          <a:bodyPr/>
          <a:lstStyle/>
          <a:p>
            <a:pPr marL="342900" indent="-342900">
              <a:buFontTx/>
              <a:buChar char="-"/>
            </a:pPr>
            <a:r>
              <a:rPr lang="en-GB" dirty="0"/>
              <a:t>Aims and learning objectives. </a:t>
            </a:r>
          </a:p>
          <a:p>
            <a:pPr marL="342900" indent="-342900">
              <a:buFontTx/>
              <a:buChar char="-"/>
            </a:pPr>
            <a:r>
              <a:rPr lang="en-GB" dirty="0"/>
              <a:t>Human Rights. </a:t>
            </a:r>
          </a:p>
          <a:p>
            <a:r>
              <a:rPr lang="en-GB" dirty="0"/>
              <a:t>- Equality Act 2010.</a:t>
            </a:r>
          </a:p>
          <a:p>
            <a:pPr marL="342900" indent="-342900">
              <a:buFontTx/>
              <a:buChar char="-"/>
            </a:pPr>
            <a:r>
              <a:rPr lang="en-GB" dirty="0"/>
              <a:t>Activities. </a:t>
            </a:r>
          </a:p>
          <a:p>
            <a:pPr marL="342900" indent="-342900">
              <a:buFontTx/>
              <a:buChar char="-"/>
            </a:pPr>
            <a:r>
              <a:rPr lang="en-GB" dirty="0"/>
              <a:t>Summary </a:t>
            </a:r>
          </a:p>
          <a:p>
            <a:pPr marL="342900" indent="-342900">
              <a:buFontTx/>
              <a:buChar char="-"/>
            </a:pPr>
            <a:r>
              <a:rPr lang="en-GB" dirty="0"/>
              <a:t>Thank you, any questions.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08E551D5-ECFF-58A1-DF2C-DD5D5AB7B82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C</a:t>
            </a:r>
          </a:p>
        </p:txBody>
      </p:sp>
    </p:spTree>
    <p:extLst>
      <p:ext uri="{BB962C8B-B14F-4D97-AF65-F5344CB8AC3E}">
        <p14:creationId xmlns:p14="http://schemas.microsoft.com/office/powerpoint/2010/main" val="30036405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D178074-5B57-4965-9A13-C62A8333CB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4</a:t>
            </a:fld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2981F13-03BB-BD76-D29C-56924CFCF55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094123" y="976108"/>
            <a:ext cx="3749040" cy="5262007"/>
          </a:xfrm>
        </p:spPr>
        <p:txBody>
          <a:bodyPr/>
          <a:lstStyle/>
          <a:p>
            <a:pPr marL="342900" indent="-342900">
              <a:buFontTx/>
              <a:buChar char="-"/>
            </a:pPr>
            <a:r>
              <a:rPr lang="en-GB" dirty="0"/>
              <a:t>The aim of today’s session is to discuss human rights </a:t>
            </a:r>
          </a:p>
          <a:p>
            <a:pPr marL="342900" indent="-342900">
              <a:buFontTx/>
              <a:buChar char="-"/>
            </a:pPr>
            <a:endParaRPr lang="en-GB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2182DBB4-5E91-76A8-09A4-E66A53928DE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A</a:t>
            </a:r>
          </a:p>
        </p:txBody>
      </p:sp>
    </p:spTree>
    <p:extLst>
      <p:ext uri="{BB962C8B-B14F-4D97-AF65-F5344CB8AC3E}">
        <p14:creationId xmlns:p14="http://schemas.microsoft.com/office/powerpoint/2010/main" val="18768983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09756E-193C-06CA-8C0D-11803C7FE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5</a:t>
            </a:fld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95AE791-D242-3DB2-CBF7-84191352B24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841681" y="847082"/>
            <a:ext cx="3749040" cy="5063420"/>
          </a:xfrm>
        </p:spPr>
        <p:txBody>
          <a:bodyPr>
            <a:normAutofit/>
          </a:bodyPr>
          <a:lstStyle/>
          <a:p>
            <a:pPr marL="342900" indent="-342900">
              <a:buFontTx/>
              <a:buChar char="-"/>
            </a:pPr>
            <a:r>
              <a:rPr lang="en-GB" dirty="0"/>
              <a:t>By the end of today’s session students should be able to demonstrate their understanding of Human Rights and the Equality Act 2010.</a:t>
            </a:r>
          </a:p>
          <a:p>
            <a:endParaRPr lang="en-GB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33137089-CCE9-4DAC-6087-378EFDC24DD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L</a:t>
            </a:r>
          </a:p>
        </p:txBody>
      </p:sp>
    </p:spTree>
    <p:extLst>
      <p:ext uri="{BB962C8B-B14F-4D97-AF65-F5344CB8AC3E}">
        <p14:creationId xmlns:p14="http://schemas.microsoft.com/office/powerpoint/2010/main" val="24281769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42842E5-E562-C9BC-835A-BBCEF1BB7D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26594" y="1912948"/>
            <a:ext cx="7311973" cy="2062125"/>
          </a:xfrm>
        </p:spPr>
        <p:txBody>
          <a:bodyPr>
            <a:normAutofit/>
          </a:bodyPr>
          <a:lstStyle/>
          <a:p>
            <a:r>
              <a:rPr lang="en-GB" dirty="0"/>
              <a:t>Human Rights </a:t>
            </a:r>
          </a:p>
        </p:txBody>
      </p:sp>
    </p:spTree>
    <p:extLst>
      <p:ext uri="{BB962C8B-B14F-4D97-AF65-F5344CB8AC3E}">
        <p14:creationId xmlns:p14="http://schemas.microsoft.com/office/powerpoint/2010/main" val="24298905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B9AA53-3A0F-6192-44C2-F4126AA7EE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History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E41FB7B-264B-F892-E4DC-1384D68BE6C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2125969"/>
              </p:ext>
            </p:extLst>
          </p:nvPr>
        </p:nvGraphicFramePr>
        <p:xfrm>
          <a:off x="609600" y="1600200"/>
          <a:ext cx="109728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510153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26EBE10-8328-4C86-6270-5E7013DAD035}"/>
              </a:ext>
            </a:extLst>
          </p:cNvPr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1151717532"/>
              </p:ext>
            </p:extLst>
          </p:nvPr>
        </p:nvGraphicFramePr>
        <p:xfrm>
          <a:off x="7723558" y="1362392"/>
          <a:ext cx="3749675" cy="4306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8BC33A-77D5-8C0F-71CE-AC56D374638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017733" y="1235730"/>
            <a:ext cx="3922776" cy="4242816"/>
          </a:xfrm>
        </p:spPr>
        <p:txBody>
          <a:bodyPr>
            <a:normAutofit/>
          </a:bodyPr>
          <a:lstStyle/>
          <a:p>
            <a:r>
              <a:rPr lang="en-GB" sz="7200" b="1" i="1" u="sng" dirty="0"/>
              <a:t>Common law </a:t>
            </a:r>
          </a:p>
        </p:txBody>
      </p:sp>
    </p:spTree>
    <p:extLst>
      <p:ext uri="{BB962C8B-B14F-4D97-AF65-F5344CB8AC3E}">
        <p14:creationId xmlns:p14="http://schemas.microsoft.com/office/powerpoint/2010/main" val="15784484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B2143F-C6BD-A1C8-4388-35D406FD1F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i="1" u="sng" dirty="0"/>
              <a:t>European Convention on Human Rights 1950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A14AB3-1564-AA30-81F1-53E6262806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After second world war. </a:t>
            </a:r>
          </a:p>
          <a:p>
            <a:endParaRPr lang="en-GB" dirty="0"/>
          </a:p>
          <a:p>
            <a:r>
              <a:rPr lang="en-GB" dirty="0"/>
              <a:t>Needed a document to protect the rights of people from what was known as the fascist government. </a:t>
            </a:r>
          </a:p>
          <a:p>
            <a:endParaRPr lang="en-GB" dirty="0"/>
          </a:p>
          <a:p>
            <a:r>
              <a:rPr lang="en-GB" dirty="0"/>
              <a:t>Included several rights. </a:t>
            </a:r>
          </a:p>
          <a:p>
            <a:endParaRPr lang="en-GB" dirty="0"/>
          </a:p>
          <a:p>
            <a:r>
              <a:rPr lang="en-GB" dirty="0"/>
              <a:t>Articles. </a:t>
            </a:r>
          </a:p>
          <a:p>
            <a:endParaRPr lang="en-GB" dirty="0"/>
          </a:p>
          <a:p>
            <a:r>
              <a:rPr lang="en-GB" dirty="0"/>
              <a:t>More have been added and more will continue to be added. </a:t>
            </a:r>
          </a:p>
        </p:txBody>
      </p:sp>
    </p:spTree>
    <p:extLst>
      <p:ext uri="{BB962C8B-B14F-4D97-AF65-F5344CB8AC3E}">
        <p14:creationId xmlns:p14="http://schemas.microsoft.com/office/powerpoint/2010/main" val="15453821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11BB84-4EE3-4A72-CD34-023B854710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i="1" u="sng" dirty="0"/>
              <a:t>What does this mean for the United Kingdom?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708263-B627-458C-4FD0-EB856505DC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2149962"/>
            <a:ext cx="10972800" cy="4572000"/>
          </a:xfrm>
        </p:spPr>
        <p:txBody>
          <a:bodyPr/>
          <a:lstStyle/>
          <a:p>
            <a:r>
              <a:rPr lang="en-GB" dirty="0"/>
              <a:t>Signed up and agreed to protect the rights of citizens within the country. </a:t>
            </a:r>
          </a:p>
          <a:p>
            <a:endParaRPr lang="en-GB" dirty="0"/>
          </a:p>
          <a:p>
            <a:r>
              <a:rPr lang="en-GB" dirty="0"/>
              <a:t>In order to get a remedy for a breach need to go to the European Court of Human Rights in Strasbourg. </a:t>
            </a:r>
          </a:p>
          <a:p>
            <a:endParaRPr lang="en-GB" dirty="0"/>
          </a:p>
          <a:p>
            <a:r>
              <a:rPr lang="en-GB" dirty="0"/>
              <a:t>We now have the Human Rights Act 1998 and can enforce our rights in the courts in the United Kingdom.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22887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2603EF-8800-5CE6-9DF2-2AC8C736E3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i="1" u="sng" dirty="0"/>
              <a:t>European Court of Human Rights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4593AD-89CB-5D14-6474-BB1BEE8AE8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>
              <a:lnSpc>
                <a:spcPct val="200000"/>
              </a:lnSpc>
            </a:pPr>
            <a:r>
              <a:rPr lang="en-GB" dirty="0"/>
              <a:t>Dealt with administratively.</a:t>
            </a:r>
          </a:p>
          <a:p>
            <a:pPr>
              <a:lnSpc>
                <a:spcPct val="200000"/>
              </a:lnSpc>
            </a:pPr>
            <a:r>
              <a:rPr lang="en-GB" dirty="0"/>
              <a:t>Lawyers will agree an outcome. </a:t>
            </a:r>
          </a:p>
          <a:p>
            <a:pPr>
              <a:lnSpc>
                <a:spcPct val="200000"/>
              </a:lnSpc>
            </a:pPr>
            <a:r>
              <a:rPr lang="en-GB" dirty="0"/>
              <a:t>5 sections of the court- one of which will hear the case if the first part fails. </a:t>
            </a:r>
          </a:p>
          <a:p>
            <a:pPr>
              <a:lnSpc>
                <a:spcPct val="200000"/>
              </a:lnSpc>
            </a:pPr>
            <a:r>
              <a:rPr lang="en-GB" dirty="0"/>
              <a:t>Within each section; </a:t>
            </a:r>
          </a:p>
          <a:p>
            <a:pPr>
              <a:lnSpc>
                <a:spcPct val="200000"/>
              </a:lnSpc>
            </a:pPr>
            <a:r>
              <a:rPr lang="en-GB" dirty="0"/>
              <a:t>1. One president. </a:t>
            </a:r>
          </a:p>
          <a:p>
            <a:pPr>
              <a:lnSpc>
                <a:spcPct val="200000"/>
              </a:lnSpc>
            </a:pPr>
            <a:r>
              <a:rPr lang="en-GB" dirty="0"/>
              <a:t>2. One vice president. </a:t>
            </a:r>
          </a:p>
          <a:p>
            <a:pPr>
              <a:lnSpc>
                <a:spcPct val="200000"/>
              </a:lnSpc>
            </a:pPr>
            <a:r>
              <a:rPr lang="en-GB" dirty="0"/>
              <a:t>3. Seven Judges. </a:t>
            </a:r>
          </a:p>
          <a:p>
            <a:pPr>
              <a:lnSpc>
                <a:spcPct val="200000"/>
              </a:lnSpc>
            </a:pPr>
            <a:r>
              <a:rPr lang="en-GB" dirty="0"/>
              <a:t>Each country will appoint one judge. </a:t>
            </a:r>
          </a:p>
        </p:txBody>
      </p:sp>
    </p:spTree>
    <p:extLst>
      <p:ext uri="{BB962C8B-B14F-4D97-AF65-F5344CB8AC3E}">
        <p14:creationId xmlns:p14="http://schemas.microsoft.com/office/powerpoint/2010/main" val="27755121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BEACDA-A461-776D-51E1-A4AA4B9E29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468" y="0"/>
            <a:ext cx="10659110" cy="1325563"/>
          </a:xfrm>
        </p:spPr>
        <p:txBody>
          <a:bodyPr/>
          <a:lstStyle/>
          <a:p>
            <a:r>
              <a:rPr lang="en-GB" dirty="0"/>
              <a:t>	</a:t>
            </a:r>
            <a:r>
              <a:rPr lang="en-GB" sz="6600" b="1" i="1" u="sng" dirty="0"/>
              <a:t>Different types of rights</a:t>
            </a:r>
            <a:endParaRPr lang="en-GB" b="1" i="1" u="sng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EB637956-D28F-7C69-DBB2-0BFA5A547808}"/>
              </a:ext>
            </a:extLst>
          </p:cNvPr>
          <p:cNvGraphicFramePr/>
          <p:nvPr/>
        </p:nvGraphicFramePr>
        <p:xfrm>
          <a:off x="1931023" y="1439333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665397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3A07F0-76AB-574E-1769-37CF91C353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Article two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F8A852-6372-28A3-B7D5-990A3E9683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>
              <a:lnSpc>
                <a:spcPct val="200000"/>
              </a:lnSpc>
            </a:pPr>
            <a:r>
              <a:rPr lang="en-GB" dirty="0"/>
              <a:t>‘’ 1. Everyone’s right to life shall be protected by law. No one shall be deprived of his life intentionally save in the execution of a sentence of a court following his conviction of a crime for which this penalty is provided by law. </a:t>
            </a:r>
          </a:p>
          <a:p>
            <a:pPr>
              <a:lnSpc>
                <a:spcPct val="200000"/>
              </a:lnSpc>
            </a:pPr>
            <a:r>
              <a:rPr lang="en-GB" dirty="0"/>
              <a:t>2. Deprivation of life shall not be regarded as inflicted in contravention of this Article when it results from the use of force which is no more than absolutely necessary: </a:t>
            </a:r>
          </a:p>
          <a:p>
            <a:pPr>
              <a:lnSpc>
                <a:spcPct val="200000"/>
              </a:lnSpc>
            </a:pPr>
            <a:r>
              <a:rPr lang="en-GB" dirty="0"/>
              <a:t>(a) in defence of any person from unlawful violence; </a:t>
            </a:r>
          </a:p>
          <a:p>
            <a:pPr>
              <a:lnSpc>
                <a:spcPct val="200000"/>
              </a:lnSpc>
            </a:pPr>
            <a:r>
              <a:rPr lang="en-GB" dirty="0"/>
              <a:t>(b) in order to effect a lawful arrest or to prevent the escape of a person lawfully detained</a:t>
            </a:r>
          </a:p>
          <a:p>
            <a:pPr>
              <a:lnSpc>
                <a:spcPct val="200000"/>
              </a:lnSpc>
            </a:pPr>
            <a:r>
              <a:rPr lang="en-GB" dirty="0"/>
              <a:t>(c) in action lawfully taken for the purpose of quelling a riot or insurrection.</a:t>
            </a:r>
          </a:p>
        </p:txBody>
      </p:sp>
    </p:spTree>
    <p:extLst>
      <p:ext uri="{BB962C8B-B14F-4D97-AF65-F5344CB8AC3E}">
        <p14:creationId xmlns:p14="http://schemas.microsoft.com/office/powerpoint/2010/main" val="21388589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E9032D-5BCF-8EE7-4E8D-401DFF861B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sz="4400" b="1" i="1" u="sng"/>
              <a:t>Right to life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E07A17F-C797-C74F-CAA1-1B67A7FA4DA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64794069"/>
              </p:ext>
            </p:extLst>
          </p:nvPr>
        </p:nvGraphicFramePr>
        <p:xfrm>
          <a:off x="609600" y="1600200"/>
          <a:ext cx="109728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527498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40D2F8-46D5-A04D-C718-43C70F22C8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sz="4400" b="1" i="1" u="sng"/>
              <a:t>Article 3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765A789-A209-076A-9B63-4B0425B41B6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89242850"/>
              </p:ext>
            </p:extLst>
          </p:nvPr>
        </p:nvGraphicFramePr>
        <p:xfrm>
          <a:off x="609600" y="1600200"/>
          <a:ext cx="109728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113834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7E8744-ECBD-1E4E-A61B-72BFDD4655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Article 8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B273536-6AEA-6B76-AF98-2DEBFB91F6A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05079757"/>
              </p:ext>
            </p:extLst>
          </p:nvPr>
        </p:nvGraphicFramePr>
        <p:xfrm>
          <a:off x="838200" y="2990850"/>
          <a:ext cx="10515600" cy="3473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557602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F2D231-D41E-22CC-5672-C2AACC9663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Article 8 of the ECHR 1950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2EA75D-0E79-670E-5C0D-9FD83B0557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Can be limited. </a:t>
            </a:r>
          </a:p>
          <a:p>
            <a:endParaRPr lang="en-GB" dirty="0"/>
          </a:p>
          <a:p>
            <a:r>
              <a:rPr lang="en-GB" dirty="0"/>
              <a:t>Subsection 2 is the reason. </a:t>
            </a:r>
          </a:p>
          <a:p>
            <a:endParaRPr lang="en-GB" dirty="0"/>
          </a:p>
          <a:p>
            <a:r>
              <a:rPr lang="en-GB" dirty="0" err="1">
                <a:solidFill>
                  <a:srgbClr val="000000"/>
                </a:solidFill>
                <a:effectLst/>
              </a:rPr>
              <a:t>Gillan</a:t>
            </a:r>
            <a:r>
              <a:rPr lang="en-GB" dirty="0">
                <a:solidFill>
                  <a:srgbClr val="000000"/>
                </a:solidFill>
                <a:effectLst/>
              </a:rPr>
              <a:t> and Quinton v United Kingdom [2010] 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- stop and search without safeguards is a breach of article 8 of the European Convention on Human Rights.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258346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D7F989-CD47-A58F-1F12-0F030DB3EC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/>
          <a:p>
            <a:pPr algn="ctr"/>
            <a:r>
              <a:rPr lang="en-GB" sz="4400" b="1" i="1" u="sng"/>
              <a:t>Human Rights Act 1998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34572D-3986-AF05-03B4-2802CFABEE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anchor="t">
            <a:normAutofit/>
          </a:bodyPr>
          <a:lstStyle/>
          <a:p>
            <a:pPr algn="ctr"/>
            <a:r>
              <a:rPr lang="en-GB" sz="2000" dirty="0"/>
              <a:t>Uk needed to bring in a piece of law to allow us to bring a case in our domestic courts. </a:t>
            </a:r>
          </a:p>
          <a:p>
            <a:pPr algn="ctr"/>
            <a:endParaRPr lang="en-GB" sz="2000" dirty="0"/>
          </a:p>
          <a:p>
            <a:pPr algn="ctr"/>
            <a:r>
              <a:rPr lang="en-GB" sz="2000" dirty="0"/>
              <a:t>So the Uk created the Human Rights Act 1998. </a:t>
            </a:r>
          </a:p>
          <a:p>
            <a:pPr algn="ctr"/>
            <a:endParaRPr lang="en-GB" sz="2000" dirty="0"/>
          </a:p>
          <a:p>
            <a:pPr algn="ctr"/>
            <a:r>
              <a:rPr lang="en-GB" sz="2000" dirty="0"/>
              <a:t>Same rights as under the European Convention on Human Rights 1950. </a:t>
            </a:r>
          </a:p>
          <a:p>
            <a:pPr algn="ctr"/>
            <a:endParaRPr lang="en-GB" sz="2000" dirty="0"/>
          </a:p>
          <a:p>
            <a:pPr algn="ctr"/>
            <a:r>
              <a:rPr lang="en-GB" sz="2000" dirty="0"/>
              <a:t>Why do we need it?</a:t>
            </a:r>
          </a:p>
        </p:txBody>
      </p:sp>
    </p:spTree>
    <p:extLst>
      <p:ext uri="{BB962C8B-B14F-4D97-AF65-F5344CB8AC3E}">
        <p14:creationId xmlns:p14="http://schemas.microsoft.com/office/powerpoint/2010/main" val="371072270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177F00-68EC-8F4C-5774-3666AB21B2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u="sng" dirty="0"/>
              <a:t>Number of important elements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C21A3757-DE55-0ABE-D416-361C90C3ADF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33695996"/>
              </p:ext>
            </p:extLst>
          </p:nvPr>
        </p:nvGraphicFramePr>
        <p:xfrm>
          <a:off x="988574" y="1415283"/>
          <a:ext cx="10040324" cy="61383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5002433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A55744-2860-5FE9-C672-881CD802B4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u="sng" dirty="0"/>
              <a:t>What impact does the EU have?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8AE11D-8C36-373E-845B-4871406448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Cases from the European Court of Human Rights have an impact on decisions. </a:t>
            </a:r>
          </a:p>
          <a:p>
            <a:endParaRPr lang="en-GB" dirty="0"/>
          </a:p>
          <a:p>
            <a:r>
              <a:rPr lang="en-GB" dirty="0"/>
              <a:t>Do not have to follow the decision but they are persuasive. </a:t>
            </a:r>
          </a:p>
          <a:p>
            <a:endParaRPr lang="en-GB" dirty="0"/>
          </a:p>
          <a:p>
            <a:r>
              <a:rPr lang="en-GB" dirty="0"/>
              <a:t>Section 2 of the Human Rights Act 1998. </a:t>
            </a:r>
          </a:p>
          <a:p>
            <a:endParaRPr lang="en-GB" dirty="0"/>
          </a:p>
          <a:p>
            <a:r>
              <a:rPr lang="en-GB" dirty="0"/>
              <a:t>However, now that we have left we can still choose to follow if we wish. </a:t>
            </a:r>
          </a:p>
          <a:p>
            <a:endParaRPr lang="en-GB" dirty="0"/>
          </a:p>
          <a:p>
            <a:r>
              <a:rPr lang="pt-BR" dirty="0">
                <a:solidFill>
                  <a:srgbClr val="000000"/>
                </a:solidFill>
              </a:rPr>
              <a:t>‘’</a:t>
            </a:r>
            <a:r>
              <a:rPr lang="pt-BR" dirty="0">
                <a:solidFill>
                  <a:srgbClr val="000000"/>
                </a:solidFill>
                <a:effectLst/>
              </a:rPr>
              <a:t>R(</a:t>
            </a:r>
            <a:r>
              <a:rPr lang="pt-BR" dirty="0" err="1">
                <a:solidFill>
                  <a:srgbClr val="000000"/>
                </a:solidFill>
                <a:effectLst/>
              </a:rPr>
              <a:t>Ullah</a:t>
            </a:r>
            <a:r>
              <a:rPr lang="pt-BR" dirty="0">
                <a:solidFill>
                  <a:srgbClr val="000000"/>
                </a:solidFill>
                <a:effectLst/>
              </a:rPr>
              <a:t>) v </a:t>
            </a:r>
            <a:r>
              <a:rPr lang="pt-BR" dirty="0" err="1">
                <a:solidFill>
                  <a:srgbClr val="000000"/>
                </a:solidFill>
                <a:effectLst/>
              </a:rPr>
              <a:t>Special</a:t>
            </a:r>
            <a:r>
              <a:rPr lang="pt-BR" dirty="0">
                <a:solidFill>
                  <a:srgbClr val="000000"/>
                </a:solidFill>
                <a:effectLst/>
              </a:rPr>
              <a:t> </a:t>
            </a:r>
            <a:r>
              <a:rPr lang="pt-BR" dirty="0" err="1">
                <a:solidFill>
                  <a:srgbClr val="000000"/>
                </a:solidFill>
                <a:effectLst/>
              </a:rPr>
              <a:t>Adjudicator</a:t>
            </a:r>
            <a:r>
              <a:rPr lang="pt-BR" dirty="0">
                <a:solidFill>
                  <a:srgbClr val="000000"/>
                </a:solidFill>
                <a:effectLst/>
              </a:rPr>
              <a:t> [2004]’’- lays out the above.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620216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342480-2572-CAFB-2450-E5BF44E634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b="1" i="1" u="sng" dirty="0"/>
              <a:t>Continued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09CF40A-A868-5286-36D8-23AEE806A18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8713540"/>
              </p:ext>
            </p:extLst>
          </p:nvPr>
        </p:nvGraphicFramePr>
        <p:xfrm>
          <a:off x="609600" y="1600200"/>
          <a:ext cx="109728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0924113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57337B44-29BE-EE25-2EA1-851251989A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Human Rights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A56B1E40-2EDE-8513-FB5B-31C1DCB14A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Other important sections; </a:t>
            </a:r>
          </a:p>
          <a:p>
            <a:endParaRPr lang="en-GB" dirty="0"/>
          </a:p>
          <a:p>
            <a:r>
              <a:rPr lang="en-GB" dirty="0"/>
              <a:t>S.6- Unlawful for a public authority to act in a way not compatible with the convention. YL v Birmingham [2008]</a:t>
            </a:r>
          </a:p>
          <a:p>
            <a:r>
              <a:rPr lang="en-GB" dirty="0"/>
              <a:t>Works together with S.7. </a:t>
            </a:r>
          </a:p>
          <a:p>
            <a:r>
              <a:rPr lang="en-GB" dirty="0"/>
              <a:t>S.7- Bring a case against a public authority. </a:t>
            </a:r>
          </a:p>
          <a:p>
            <a:r>
              <a:rPr lang="en-GB" dirty="0"/>
              <a:t>S.8 – Remedy.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580394E-41E2-D2C1-98CF-B334B2B027B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423195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42F20C-7DD2-E412-84BE-7A4C16AF3C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European Court of Human Rights 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0CFA9E-E477-37AF-2EF8-4F1F4BC134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S.2 of the ECHR – Case law is persuasive (Highly). </a:t>
            </a:r>
          </a:p>
          <a:p>
            <a:endParaRPr lang="en-GB" dirty="0"/>
          </a:p>
          <a:p>
            <a:r>
              <a:rPr lang="en-GB" dirty="0"/>
              <a:t>Uk does usually follow it. </a:t>
            </a:r>
          </a:p>
          <a:p>
            <a:endParaRPr lang="en-GB" dirty="0"/>
          </a:p>
          <a:p>
            <a:r>
              <a:rPr lang="en-GB" dirty="0"/>
              <a:t>The Uk (supreme court) will not follow decisions of the ECHR if the law does not comply with Uk practices. – R v </a:t>
            </a:r>
            <a:r>
              <a:rPr lang="en-GB" dirty="0" err="1"/>
              <a:t>HornCastle</a:t>
            </a:r>
            <a:r>
              <a:rPr lang="en-GB" dirty="0"/>
              <a:t> [2009].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B67724-F5A7-91E1-6BF8-27438EF755F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535749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4C6FF7-EACA-7C94-A804-022971ACC4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i="1" u="sng" dirty="0"/>
              <a:t>Compliance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F7523A5-B651-FBF1-71E0-36B308C6A71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24</a:t>
            </a:fld>
            <a:endParaRPr lang="en-US" dirty="0"/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F49D53FC-AF30-C3BF-B98A-E572E5B9051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53437510"/>
              </p:ext>
            </p:extLst>
          </p:nvPr>
        </p:nvGraphicFramePr>
        <p:xfrm>
          <a:off x="2340540" y="2636612"/>
          <a:ext cx="7689811" cy="42213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6793171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957FB5-D04A-CD53-24F9-A27B023090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i="1" u="sng" dirty="0"/>
              <a:t>Section 8 of the ECHR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ED6B1F-5D5C-4845-03F4-6C0B76DE68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Deals with remedies. </a:t>
            </a:r>
          </a:p>
          <a:p>
            <a:endParaRPr lang="en-GB" dirty="0"/>
          </a:p>
          <a:p>
            <a:r>
              <a:rPr lang="en-GB" dirty="0"/>
              <a:t>Will not always be compensation. </a:t>
            </a:r>
          </a:p>
          <a:p>
            <a:endParaRPr lang="en-GB" dirty="0"/>
          </a:p>
          <a:p>
            <a:r>
              <a:rPr lang="en-GB" dirty="0"/>
              <a:t>But first need to prove that there the case is successful.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3C30834-0339-13C9-66A7-C9D6C39D8C8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06446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41439F-5BE8-215A-1EDF-EA6CBA8C1D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Time for reform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1C0572-B970-A295-A760-4AD9E832F2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Bill of Rights Bill 2022. </a:t>
            </a:r>
          </a:p>
          <a:p>
            <a:endParaRPr lang="en-GB" dirty="0"/>
          </a:p>
          <a:p>
            <a:r>
              <a:rPr lang="en-GB" dirty="0"/>
              <a:t>Paused in its second reading. </a:t>
            </a:r>
          </a:p>
          <a:p>
            <a:endParaRPr lang="en-GB" dirty="0"/>
          </a:p>
          <a:p>
            <a:r>
              <a:rPr lang="en-GB" dirty="0"/>
              <a:t>Changes include not having to create positive acts.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97433A3-756C-30C3-2478-919B494C626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28184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04E7D6-AD66-07F9-81C5-956BCCE837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i="1" u="sng" dirty="0"/>
              <a:t>What was wrong with the Human Rights Act 1998?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2029C-D8EE-9E3E-E774-1DA7B57545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Did not offer specific protection for certain individuals. </a:t>
            </a:r>
          </a:p>
          <a:p>
            <a:endParaRPr lang="en-GB" dirty="0"/>
          </a:p>
          <a:p>
            <a:r>
              <a:rPr lang="en-GB" dirty="0"/>
              <a:t>Created the Equality Act 2010. </a:t>
            </a:r>
          </a:p>
          <a:p>
            <a:endParaRPr lang="en-GB" dirty="0"/>
          </a:p>
          <a:p>
            <a:r>
              <a:rPr lang="en-GB" dirty="0"/>
              <a:t>Let’s take a look.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8D98745-CCB9-8DF1-A509-6207E048E9F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072098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hart, background pattern&#10;&#10;Description automatically generated">
            <a:extLst>
              <a:ext uri="{FF2B5EF4-FFF2-40B4-BE49-F238E27FC236}">
                <a16:creationId xmlns:a16="http://schemas.microsoft.com/office/drawing/2014/main" id="{73D7A8EA-4760-7E93-9A40-A549100D498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722" r="-1" b="-1"/>
          <a:stretch/>
        </p:blipFill>
        <p:spPr>
          <a:xfrm>
            <a:off x="1524" y="10"/>
            <a:ext cx="12188951" cy="685799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07F6AD76-7EB5-EAF3-C7F1-06BC59B20F6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62606" y="1122363"/>
            <a:ext cx="7063739" cy="2387600"/>
          </a:xfrm>
        </p:spPr>
        <p:txBody>
          <a:bodyPr>
            <a:normAutofit/>
          </a:bodyPr>
          <a:lstStyle/>
          <a:p>
            <a:r>
              <a:rPr lang="en-GB" b="1" i="1" u="sng" dirty="0">
                <a:solidFill>
                  <a:schemeClr val="tx1"/>
                </a:solidFill>
              </a:rPr>
              <a:t>The need for equality </a:t>
            </a:r>
          </a:p>
        </p:txBody>
      </p:sp>
    </p:spTree>
    <p:extLst>
      <p:ext uri="{BB962C8B-B14F-4D97-AF65-F5344CB8AC3E}">
        <p14:creationId xmlns:p14="http://schemas.microsoft.com/office/powerpoint/2010/main" val="335702116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D03376-1F7F-1987-2035-FA4AF981A2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sz="4800" b="1" i="1" u="sng" dirty="0"/>
              <a:t>Equality Act 2010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FE49E0B-AEE1-B6CF-7224-06DD57B6125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4559112"/>
              </p:ext>
            </p:extLst>
          </p:nvPr>
        </p:nvGraphicFramePr>
        <p:xfrm>
          <a:off x="838200" y="2990850"/>
          <a:ext cx="10515600" cy="3473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6970528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8DBF3-6207-B744-6385-1F7F612F0A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u="sng" dirty="0"/>
              <a:t>Protected Characteristics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BCEA92-2EC0-7D1B-6805-D12FE9B3B8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b="1" dirty="0"/>
              <a:t>9 in total; </a:t>
            </a:r>
          </a:p>
          <a:p>
            <a:r>
              <a:rPr lang="en-GB" dirty="0"/>
              <a:t>1. Age. </a:t>
            </a:r>
          </a:p>
          <a:p>
            <a:r>
              <a:rPr lang="en-GB" dirty="0"/>
              <a:t>2. Disability. </a:t>
            </a:r>
          </a:p>
          <a:p>
            <a:r>
              <a:rPr lang="en-GB" dirty="0"/>
              <a:t>3. Gender reassignment. </a:t>
            </a:r>
          </a:p>
          <a:p>
            <a:r>
              <a:rPr lang="en-GB" dirty="0"/>
              <a:t>4. Marriage and civil partnership. </a:t>
            </a:r>
          </a:p>
          <a:p>
            <a:r>
              <a:rPr lang="en-GB" dirty="0"/>
              <a:t>5. Maternity and pregnancy. </a:t>
            </a:r>
          </a:p>
          <a:p>
            <a:r>
              <a:rPr lang="en-GB" dirty="0"/>
              <a:t>6. Race. </a:t>
            </a:r>
          </a:p>
          <a:p>
            <a:r>
              <a:rPr lang="en-GB" dirty="0"/>
              <a:t>7. Religion and belief. </a:t>
            </a:r>
          </a:p>
          <a:p>
            <a:r>
              <a:rPr lang="en-GB" dirty="0"/>
              <a:t>8. Sex. </a:t>
            </a:r>
          </a:p>
          <a:p>
            <a:r>
              <a:rPr lang="en-GB" dirty="0"/>
              <a:t>9. Sexual orientation. </a:t>
            </a:r>
          </a:p>
        </p:txBody>
      </p:sp>
    </p:spTree>
    <p:extLst>
      <p:ext uri="{BB962C8B-B14F-4D97-AF65-F5344CB8AC3E}">
        <p14:creationId xmlns:p14="http://schemas.microsoft.com/office/powerpoint/2010/main" val="216368636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7330D6-54DB-8D71-E3CE-CD1623011F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8028" y="1389888"/>
            <a:ext cx="8695944" cy="1325880"/>
          </a:xfrm>
        </p:spPr>
        <p:txBody>
          <a:bodyPr anchor="ctr">
            <a:normAutofit/>
          </a:bodyPr>
          <a:lstStyle/>
          <a:p>
            <a:r>
              <a:rPr lang="en-GB" b="1" i="1" u="sng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5CD317-03A3-40B1-1227-C207D92818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23516" y="2651760"/>
            <a:ext cx="7744968" cy="2697480"/>
          </a:xfrm>
        </p:spPr>
        <p:txBody>
          <a:bodyPr>
            <a:normAutofit/>
          </a:bodyPr>
          <a:lstStyle/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dirty="0"/>
              <a:t>Create a Human Right. 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GB" dirty="0"/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dirty="0"/>
              <a:t>One that is not covered by the European Convention on Human Rights 1950 or the Human Rights Act 1998.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GB" dirty="0"/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dirty="0"/>
              <a:t>You will then present to the class.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AE73702-AEBB-63F1-A5EB-ABAE191AF4D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9208008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294A09A9-5501-47C1-A89A-A340965A2BE2}" type="slidenum">
              <a:rPr lang="en-US" smtClean="0"/>
              <a:pPr>
                <a:spcAft>
                  <a:spcPts val="600"/>
                </a:spcAft>
              </a:pPr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711532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56C066-D8BF-021A-5245-DF72F52840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Are Human Rights needed?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2EC3C7-8F9C-1713-989C-EBD42DC5B5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 the paper in front of you, </a:t>
            </a:r>
          </a:p>
          <a:p>
            <a:endParaRPr lang="en-GB" dirty="0"/>
          </a:p>
          <a:p>
            <a:r>
              <a:rPr lang="en-GB" dirty="0"/>
              <a:t>Answer the above question, using case examples and looking at both sides of the argument. </a:t>
            </a:r>
          </a:p>
          <a:p>
            <a:endParaRPr lang="en-GB" dirty="0"/>
          </a:p>
          <a:p>
            <a:r>
              <a:rPr lang="en-GB" dirty="0"/>
              <a:t>Choose one person to present to the class.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D6BAE0-2224-A65F-DF4E-894DE3E8298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106031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DCB31A50-59F3-E8D0-0F9C-7663979F831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55392" y="2991883"/>
            <a:ext cx="6693408" cy="1088136"/>
          </a:xfrm>
        </p:spPr>
        <p:txBody>
          <a:bodyPr/>
          <a:lstStyle/>
          <a:p>
            <a:r>
              <a:rPr lang="en-GB" sz="6000" b="1" i="1" u="sng" dirty="0"/>
              <a:t>Thank you!</a:t>
            </a:r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CE88CEDA-1ED8-054F-DC74-2933DC2AC46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31020" y="4534077"/>
            <a:ext cx="2999232" cy="438912"/>
          </a:xfrm>
        </p:spPr>
        <p:txBody>
          <a:bodyPr/>
          <a:lstStyle/>
          <a:p>
            <a:r>
              <a:rPr lang="en-GB" dirty="0"/>
              <a:t>Any questions?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143E73-1157-0B11-1BFD-38255A2F7E34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356350"/>
            <a:ext cx="2743200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54753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20">
      <a:dk1>
        <a:srgbClr val="000000"/>
      </a:dk1>
      <a:lt1>
        <a:srgbClr val="FFFFFF"/>
      </a:lt1>
      <a:dk2>
        <a:srgbClr val="CAD8D6"/>
      </a:dk2>
      <a:lt2>
        <a:srgbClr val="E7E6E6"/>
      </a:lt2>
      <a:accent1>
        <a:srgbClr val="7E8679"/>
      </a:accent1>
      <a:accent2>
        <a:srgbClr val="72292A"/>
      </a:accent2>
      <a:accent3>
        <a:srgbClr val="4A3A1C"/>
      </a:accent3>
      <a:accent4>
        <a:srgbClr val="E47D60"/>
      </a:accent4>
      <a:accent5>
        <a:srgbClr val="CEBBAF"/>
      </a:accent5>
      <a:accent6>
        <a:srgbClr val="E8DAC4"/>
      </a:accent6>
      <a:hlink>
        <a:srgbClr val="3968F6"/>
      </a:hlink>
      <a:folHlink>
        <a:srgbClr val="954F72"/>
      </a:folHlink>
    </a:clrScheme>
    <a:fontScheme name="Custom 23">
      <a:majorFont>
        <a:latin typeface="Baskerville Old Face"/>
        <a:ea typeface=""/>
        <a:cs typeface=""/>
      </a:majorFont>
      <a:minorFont>
        <a:latin typeface="Gill Sans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loral-Flourish_Win32_CP_v8" id="{BCFB3359-BC8B-4F4E-99DD-822A55018E7C}" vid="{7DF7CEC2-9D9A-40F6-95E4-E2F6E93D64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4" ma:contentTypeDescription="Create a new document." ma:contentTypeScope="" ma:versionID="2d714a3296df14eba7a100bb665443ca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49549bf45bfbbfb6cffed527380e77e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9ACE2AAA-C718-435C-B4E6-95A08ACAC44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14EFF02-EA18-493C-972D-813DB244CB6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FBB2F3B-6257-41BB-8B64-5AC7494F274B}">
  <ds:schemaRefs>
    <ds:schemaRef ds:uri="http://purl.org/dc/elements/1.1/"/>
    <ds:schemaRef ds:uri="http://schemas.microsoft.com/sharepoint/v3"/>
    <ds:schemaRef ds:uri="http://purl.org/dc/terms/"/>
    <ds:schemaRef ds:uri="http://schemas.microsoft.com/office/infopath/2007/PartnerControls"/>
    <ds:schemaRef ds:uri="http://schemas.microsoft.com/office/2006/documentManagement/types"/>
    <ds:schemaRef ds:uri="16c05727-aa75-4e4a-9b5f-8a80a1165891"/>
    <ds:schemaRef ds:uri="http://schemas.openxmlformats.org/package/2006/metadata/core-properties"/>
    <ds:schemaRef ds:uri="http://purl.org/dc/dcmitype/"/>
    <ds:schemaRef ds:uri="http://www.w3.org/XML/1998/namespace"/>
    <ds:schemaRef ds:uri="230e9df3-be65-4c73-a93b-d1236ebd677e"/>
    <ds:schemaRef ds:uri="71af3243-3dd4-4a8d-8c0d-dd76da1f02a5"/>
    <ds:schemaRef ds:uri="http://schemas.microsoft.com/office/2006/metadata/propertie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{B52928E4-9DD7-4426-B23E-E2C3D28A6A84}tf56410444_win32</Template>
  <TotalTime>0</TotalTime>
  <Words>1558</Words>
  <Application>Microsoft Office PowerPoint</Application>
  <PresentationFormat>Widescreen</PresentationFormat>
  <Paragraphs>210</Paragraphs>
  <Slides>33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43" baseType="lpstr">
      <vt:lpstr>Baskerville</vt:lpstr>
      <vt:lpstr>Gill Sans Light</vt:lpstr>
      <vt:lpstr>Arial</vt:lpstr>
      <vt:lpstr>Baskerville Old Face</vt:lpstr>
      <vt:lpstr>Calibri</vt:lpstr>
      <vt:lpstr>Gill Sans Nova</vt:lpstr>
      <vt:lpstr>Gill Sans Nova Light</vt:lpstr>
      <vt:lpstr>Times New Roman</vt:lpstr>
      <vt:lpstr>Wingdings</vt:lpstr>
      <vt:lpstr>Office Theme</vt:lpstr>
      <vt:lpstr>Plan for today’s lessons</vt:lpstr>
      <vt:lpstr>Human Rights  and  the Equality Act 2010</vt:lpstr>
      <vt:lpstr>PowerPoint Presentation</vt:lpstr>
      <vt:lpstr>PowerPoint Presentation</vt:lpstr>
      <vt:lpstr>PowerPoint Presentation</vt:lpstr>
      <vt:lpstr>Human Rights </vt:lpstr>
      <vt:lpstr>History</vt:lpstr>
      <vt:lpstr>PowerPoint Presentation</vt:lpstr>
      <vt:lpstr>European Convention on Human Rights 1950</vt:lpstr>
      <vt:lpstr>What does this mean for the United Kingdom?</vt:lpstr>
      <vt:lpstr>European Court of Human Rights</vt:lpstr>
      <vt:lpstr> Different types of rights</vt:lpstr>
      <vt:lpstr>Article two</vt:lpstr>
      <vt:lpstr>Right to life </vt:lpstr>
      <vt:lpstr>Article 3</vt:lpstr>
      <vt:lpstr>Article 8</vt:lpstr>
      <vt:lpstr>Article 8 of the ECHR 1950</vt:lpstr>
      <vt:lpstr>Human Rights Act 1998</vt:lpstr>
      <vt:lpstr>Number of important elements</vt:lpstr>
      <vt:lpstr>What impact does the EU have?</vt:lpstr>
      <vt:lpstr>Continued </vt:lpstr>
      <vt:lpstr>Human Rights </vt:lpstr>
      <vt:lpstr>European Court of Human Rights continued</vt:lpstr>
      <vt:lpstr>Compliance </vt:lpstr>
      <vt:lpstr>Section 8 of the ECHR</vt:lpstr>
      <vt:lpstr>Time for reform</vt:lpstr>
      <vt:lpstr>What was wrong with the Human Rights Act 1998?</vt:lpstr>
      <vt:lpstr>The need for equality </vt:lpstr>
      <vt:lpstr>Equality Act 2010</vt:lpstr>
      <vt:lpstr>Protected Characteristics </vt:lpstr>
      <vt:lpstr>Activity</vt:lpstr>
      <vt:lpstr>Are Human Rights needed?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Rights and  the Justice system!</dc:title>
  <dc:creator>Zita Draper</dc:creator>
  <cp:lastModifiedBy>Zita Draper</cp:lastModifiedBy>
  <cp:revision>7</cp:revision>
  <dcterms:created xsi:type="dcterms:W3CDTF">2023-03-25T11:15:09Z</dcterms:created>
  <dcterms:modified xsi:type="dcterms:W3CDTF">2024-06-20T07:11:39Z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