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55"/>
  </p:notesMasterIdLst>
  <p:handoutMasterIdLst>
    <p:handoutMasterId r:id="rId56"/>
  </p:handoutMasterIdLst>
  <p:sldIdLst>
    <p:sldId id="257" r:id="rId5"/>
    <p:sldId id="258" r:id="rId6"/>
    <p:sldId id="267" r:id="rId7"/>
    <p:sldId id="268" r:id="rId8"/>
    <p:sldId id="269" r:id="rId9"/>
    <p:sldId id="271" r:id="rId10"/>
    <p:sldId id="272" r:id="rId11"/>
    <p:sldId id="273" r:id="rId12"/>
    <p:sldId id="274" r:id="rId13"/>
    <p:sldId id="276" r:id="rId14"/>
    <p:sldId id="275" r:id="rId15"/>
    <p:sldId id="277" r:id="rId16"/>
    <p:sldId id="278" r:id="rId17"/>
    <p:sldId id="259" r:id="rId18"/>
    <p:sldId id="309" r:id="rId19"/>
    <p:sldId id="305" r:id="rId20"/>
    <p:sldId id="262" r:id="rId21"/>
    <p:sldId id="263" r:id="rId22"/>
    <p:sldId id="306" r:id="rId23"/>
    <p:sldId id="301" r:id="rId24"/>
    <p:sldId id="260" r:id="rId25"/>
    <p:sldId id="265" r:id="rId26"/>
    <p:sldId id="281" r:id="rId27"/>
    <p:sldId id="280" r:id="rId28"/>
    <p:sldId id="289" r:id="rId29"/>
    <p:sldId id="291" r:id="rId30"/>
    <p:sldId id="292" r:id="rId31"/>
    <p:sldId id="293" r:id="rId32"/>
    <p:sldId id="294" r:id="rId33"/>
    <p:sldId id="307" r:id="rId34"/>
    <p:sldId id="285" r:id="rId35"/>
    <p:sldId id="286" r:id="rId36"/>
    <p:sldId id="290" r:id="rId37"/>
    <p:sldId id="308" r:id="rId38"/>
    <p:sldId id="279" r:id="rId39"/>
    <p:sldId id="270" r:id="rId40"/>
    <p:sldId id="282" r:id="rId41"/>
    <p:sldId id="283" r:id="rId42"/>
    <p:sldId id="284" r:id="rId43"/>
    <p:sldId id="299" r:id="rId44"/>
    <p:sldId id="288" r:id="rId45"/>
    <p:sldId id="287" r:id="rId46"/>
    <p:sldId id="295" r:id="rId47"/>
    <p:sldId id="296" r:id="rId48"/>
    <p:sldId id="297" r:id="rId49"/>
    <p:sldId id="298" r:id="rId50"/>
    <p:sldId id="300" r:id="rId51"/>
    <p:sldId id="302" r:id="rId52"/>
    <p:sldId id="303" r:id="rId53"/>
    <p:sldId id="30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659" autoAdjust="0"/>
    <p:restoredTop sz="91822" autoAdjust="0"/>
  </p:normalViewPr>
  <p:slideViewPr>
    <p:cSldViewPr snapToGrid="0">
      <p:cViewPr varScale="1">
        <p:scale>
          <a:sx n="75" d="100"/>
          <a:sy n="75" d="100"/>
        </p:scale>
        <p:origin x="854" y="67"/>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commentAuthors" Target="commentAuthor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11/4/2025</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11/4/2025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915247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A75073-392F-9736-34FB-D63B6A3F3A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5D5330-7079-109D-B2CF-6210A737B7F4}"/>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EFADFFAD-D05F-C2BE-70F2-1B7001D0C68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A77182A-0BF8-2401-923E-5D6CFE306C1E}"/>
              </a:ext>
            </a:extLst>
          </p:cNvPr>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2418293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7B2AFB-F31B-8A95-3D32-256D150637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AB310B-B1EA-D8DF-1C40-65487A1B51B4}"/>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623EFB97-636C-7FBD-1373-57AB9A617C6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8918F9E-EFB1-07E5-3A11-15CBEC383513}"/>
              </a:ext>
            </a:extLst>
          </p:cNvPr>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915893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120BD-286C-C2EA-258F-3BB0B39D3B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570864-D63D-38A4-4A74-12AD97D41E91}"/>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A457619-6206-03F6-1CEB-71C63DC7CFE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290BCCA-BF33-E986-B237-87C9ADA6EFC6}"/>
              </a:ext>
            </a:extLst>
          </p:cNvPr>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4054117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89E9DB-498F-EB74-C285-6E27DAE4FA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C01678-51DB-F790-9B89-435454B2EF6F}"/>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52F14126-9A39-4D19-C93F-E0494A3297F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1094152-263F-D5FB-4D46-8E17EBA120AF}"/>
              </a:ext>
            </a:extLst>
          </p:cNvPr>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2783886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7CEE5-197E-DCB7-7E2C-214376C4C5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B3093A-F8CE-5237-32ED-B8B6CCDE8D4B}"/>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4D5225BF-CBDE-1708-FA6A-A9EF79AA74B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2C00D61-6F8A-A193-F588-04BA8AC51D9A}"/>
              </a:ext>
            </a:extLst>
          </p:cNvPr>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654929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62118F-8E04-9BC4-B423-6D8744AE64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2BD4BA-7A80-3D05-807C-FF2E33464182}"/>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BFDA3C5F-B9CA-A243-3A7E-16264FEBFF3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0DCA2AB-C7AB-41D5-2A45-3AB1D56147AD}"/>
              </a:ext>
            </a:extLst>
          </p:cNvPr>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665687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A6E31-ECEF-FC31-5FE4-D0E242C930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9A8271-3B4F-449B-9326-F6B58ACBEA81}"/>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59D9C1EE-2249-5BF8-70F7-5BCAA0FBB90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4FC263B-70CD-9ADE-BD73-F55DDC3D179E}"/>
              </a:ext>
            </a:extLst>
          </p:cNvPr>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4850766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4E495-89BC-BE75-4535-B3BD493734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757DF1-B35A-84D2-1A7C-A96C7270393E}"/>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7AA6D4F-82D9-8A09-D34E-FC92DE92585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48DCDAB-427C-B180-68F4-EB3E37BF7F46}"/>
              </a:ext>
            </a:extLst>
          </p:cNvPr>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1627850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5D456-F47C-39A9-2B4E-922F0C266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D19D86-BC38-B855-5D9F-4B861F387801}"/>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F311B1D7-4DEB-A096-48B3-AF2D78F038F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BE817BE-8B75-9242-DC79-E76F88831B5C}"/>
              </a:ext>
            </a:extLst>
          </p:cNvPr>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27683982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88835-DB5D-B6D9-3165-C2E675C7C2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292331-F2A9-4B62-DB72-B979308BD1EC}"/>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61B7EA00-D584-AF35-3D76-AA2C26BC029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01B5A59-69A0-77AC-5A51-515B58864FCB}"/>
              </a:ext>
            </a:extLst>
          </p:cNvPr>
          <p:cNvSpPr>
            <a:spLocks noGrp="1"/>
          </p:cNvSpPr>
          <p:nvPr>
            <p:ph type="sldNum" sz="quarter" idx="5"/>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33757620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BEF21D-B041-7C8F-D570-0E014CA16D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93B871-B74E-554C-F577-EAB8B65904AC}"/>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F4AFFCB7-96C7-A9AE-AED6-6E96213BF55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392FDBF-72A5-F8D0-6A15-A22F5204DDDE}"/>
              </a:ext>
            </a:extLst>
          </p:cNvPr>
          <p:cNvSpPr>
            <a:spLocks noGrp="1"/>
          </p:cNvSpPr>
          <p:nvPr>
            <p:ph type="sldNum" sz="quarter" idx="5"/>
          </p:nvPr>
        </p:nvSpPr>
        <p:spPr/>
        <p:txBody>
          <a:bodyPr/>
          <a:lstStyle/>
          <a:p>
            <a:fld id="{F97DC217-DF71-1A49-B3EA-559F1F43B0FF}" type="slidenum">
              <a:rPr lang="en-US" smtClean="0"/>
              <a:t>12</a:t>
            </a:fld>
            <a:endParaRPr lang="en-US" dirty="0"/>
          </a:p>
        </p:txBody>
      </p:sp>
    </p:spTree>
    <p:extLst>
      <p:ext uri="{BB962C8B-B14F-4D97-AF65-F5344CB8AC3E}">
        <p14:creationId xmlns:p14="http://schemas.microsoft.com/office/powerpoint/2010/main" val="1237881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B811D-64C7-C3E3-6BA0-31BF0BDC2D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BB5FB4-AA83-31E4-1AD5-47118DABEA11}"/>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0383967C-EF77-DA85-9C9A-8CFD17A8F1E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1F66DB4-5600-19D0-222B-4703C2C738D9}"/>
              </a:ext>
            </a:extLst>
          </p:cNvPr>
          <p:cNvSpPr>
            <a:spLocks noGrp="1"/>
          </p:cNvSpPr>
          <p:nvPr>
            <p:ph type="sldNum" sz="quarter" idx="5"/>
          </p:nvPr>
        </p:nvSpPr>
        <p:spPr/>
        <p:txBody>
          <a:bodyPr/>
          <a:lstStyle/>
          <a:p>
            <a:fld id="{F97DC217-DF71-1A49-B3EA-559F1F43B0FF}" type="slidenum">
              <a:rPr lang="en-US" smtClean="0"/>
              <a:t>13</a:t>
            </a:fld>
            <a:endParaRPr lang="en-US" dirty="0"/>
          </a:p>
        </p:txBody>
      </p:sp>
    </p:spTree>
    <p:extLst>
      <p:ext uri="{BB962C8B-B14F-4D97-AF65-F5344CB8AC3E}">
        <p14:creationId xmlns:p14="http://schemas.microsoft.com/office/powerpoint/2010/main" val="33897784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6A793-A6EF-6AED-7D7C-EB37185AFD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C2ED2F-3108-E6DA-2891-8B4D8513DAC6}"/>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AB8BE2A7-C775-5231-D1D5-332AD55AEFA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29B8D1D-44F0-A4A6-F034-034A423AF9BA}"/>
              </a:ext>
            </a:extLst>
          </p:cNvPr>
          <p:cNvSpPr>
            <a:spLocks noGrp="1"/>
          </p:cNvSpPr>
          <p:nvPr>
            <p:ph type="sldNum" sz="quarter" idx="5"/>
          </p:nvPr>
        </p:nvSpPr>
        <p:spPr/>
        <p:txBody>
          <a:bodyPr/>
          <a:lstStyle/>
          <a:p>
            <a:fld id="{F97DC217-DF71-1A49-B3EA-559F1F43B0FF}" type="slidenum">
              <a:rPr lang="en-US" smtClean="0"/>
              <a:t>14</a:t>
            </a:fld>
            <a:endParaRPr lang="en-US" dirty="0"/>
          </a:p>
        </p:txBody>
      </p:sp>
    </p:spTree>
    <p:extLst>
      <p:ext uri="{BB962C8B-B14F-4D97-AF65-F5344CB8AC3E}">
        <p14:creationId xmlns:p14="http://schemas.microsoft.com/office/powerpoint/2010/main" val="2061462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E2279-E0BE-CE9A-494F-D09BB8EB06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8D9E3F-8A13-428D-AE2B-A7CC37D1959C}"/>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57CB8CEC-BFDA-A656-15C9-46FCC8699B7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F0FF2EE-C02C-F5C0-77B2-6989E9D196EE}"/>
              </a:ext>
            </a:extLst>
          </p:cNvPr>
          <p:cNvSpPr>
            <a:spLocks noGrp="1"/>
          </p:cNvSpPr>
          <p:nvPr>
            <p:ph type="sldNum" sz="quarter" idx="5"/>
          </p:nvPr>
        </p:nvSpPr>
        <p:spPr/>
        <p:txBody>
          <a:bodyPr/>
          <a:lstStyle/>
          <a:p>
            <a:fld id="{F97DC217-DF71-1A49-B3EA-559F1F43B0FF}" type="slidenum">
              <a:rPr lang="en-US" smtClean="0"/>
              <a:t>17</a:t>
            </a:fld>
            <a:endParaRPr lang="en-US" dirty="0"/>
          </a:p>
        </p:txBody>
      </p:sp>
    </p:spTree>
    <p:extLst>
      <p:ext uri="{BB962C8B-B14F-4D97-AF65-F5344CB8AC3E}">
        <p14:creationId xmlns:p14="http://schemas.microsoft.com/office/powerpoint/2010/main" val="8324278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30D90-CAE9-4380-ECCB-51D857C610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CD8B00-9B3C-8787-35D0-27A3E60FD9A2}"/>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97FF362E-5DD9-2C25-6E25-E5296FFD3A6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CA38D81-0046-CBE7-5051-894085272ACB}"/>
              </a:ext>
            </a:extLst>
          </p:cNvPr>
          <p:cNvSpPr>
            <a:spLocks noGrp="1"/>
          </p:cNvSpPr>
          <p:nvPr>
            <p:ph type="sldNum" sz="quarter" idx="5"/>
          </p:nvPr>
        </p:nvSpPr>
        <p:spPr/>
        <p:txBody>
          <a:bodyPr/>
          <a:lstStyle/>
          <a:p>
            <a:fld id="{F97DC217-DF71-1A49-B3EA-559F1F43B0FF}" type="slidenum">
              <a:rPr lang="en-US" smtClean="0"/>
              <a:t>18</a:t>
            </a:fld>
            <a:endParaRPr lang="en-US" dirty="0"/>
          </a:p>
        </p:txBody>
      </p:sp>
    </p:spTree>
    <p:extLst>
      <p:ext uri="{BB962C8B-B14F-4D97-AF65-F5344CB8AC3E}">
        <p14:creationId xmlns:p14="http://schemas.microsoft.com/office/powerpoint/2010/main" val="7338314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03BDB2-56AD-2561-0696-D2BD2170AB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CA8858-5E49-49D5-4B11-D62707A78CEA}"/>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0D71A2FB-58AA-715D-B226-0B2E9080624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ADB4149-983D-2122-150A-D8D004E6B955}"/>
              </a:ext>
            </a:extLst>
          </p:cNvPr>
          <p:cNvSpPr>
            <a:spLocks noGrp="1"/>
          </p:cNvSpPr>
          <p:nvPr>
            <p:ph type="sldNum" sz="quarter" idx="5"/>
          </p:nvPr>
        </p:nvSpPr>
        <p:spPr/>
        <p:txBody>
          <a:bodyPr/>
          <a:lstStyle/>
          <a:p>
            <a:fld id="{F97DC217-DF71-1A49-B3EA-559F1F43B0FF}" type="slidenum">
              <a:rPr lang="en-US" smtClean="0"/>
              <a:t>20</a:t>
            </a:fld>
            <a:endParaRPr lang="en-US" dirty="0"/>
          </a:p>
        </p:txBody>
      </p:sp>
    </p:spTree>
    <p:extLst>
      <p:ext uri="{BB962C8B-B14F-4D97-AF65-F5344CB8AC3E}">
        <p14:creationId xmlns:p14="http://schemas.microsoft.com/office/powerpoint/2010/main" val="3751156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41D84-A5CC-9A54-CAED-02C90338C5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74FD03-1489-372D-B54B-4E94223A28B0}"/>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8A00C5C6-081F-2FA5-4CD7-A9CFB1DD47A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B219ACB-2A1C-8FE4-47A9-1A81034702D0}"/>
              </a:ext>
            </a:extLst>
          </p:cNvPr>
          <p:cNvSpPr>
            <a:spLocks noGrp="1"/>
          </p:cNvSpPr>
          <p:nvPr>
            <p:ph type="sldNum" sz="quarter" idx="5"/>
          </p:nvPr>
        </p:nvSpPr>
        <p:spPr/>
        <p:txBody>
          <a:bodyPr/>
          <a:lstStyle/>
          <a:p>
            <a:fld id="{F97DC217-DF71-1A49-B3EA-559F1F43B0FF}" type="slidenum">
              <a:rPr lang="en-US" smtClean="0"/>
              <a:t>21</a:t>
            </a:fld>
            <a:endParaRPr lang="en-US" dirty="0"/>
          </a:p>
        </p:txBody>
      </p:sp>
    </p:spTree>
    <p:extLst>
      <p:ext uri="{BB962C8B-B14F-4D97-AF65-F5344CB8AC3E}">
        <p14:creationId xmlns:p14="http://schemas.microsoft.com/office/powerpoint/2010/main" val="22710734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A8F2C2-A923-DD2B-9C76-3E9E4F8313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930910-2B7C-C41B-B0A9-3DB288D5BCB0}"/>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A2141B8E-B955-2A26-A8E9-F549A56C640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14C4F3-72EC-1F83-6EC2-20744F1519A2}"/>
              </a:ext>
            </a:extLst>
          </p:cNvPr>
          <p:cNvSpPr>
            <a:spLocks noGrp="1"/>
          </p:cNvSpPr>
          <p:nvPr>
            <p:ph type="sldNum" sz="quarter" idx="5"/>
          </p:nvPr>
        </p:nvSpPr>
        <p:spPr/>
        <p:txBody>
          <a:bodyPr/>
          <a:lstStyle/>
          <a:p>
            <a:fld id="{F97DC217-DF71-1A49-B3EA-559F1F43B0FF}" type="slidenum">
              <a:rPr lang="en-US" smtClean="0"/>
              <a:t>22</a:t>
            </a:fld>
            <a:endParaRPr lang="en-US" dirty="0"/>
          </a:p>
        </p:txBody>
      </p:sp>
    </p:spTree>
    <p:extLst>
      <p:ext uri="{BB962C8B-B14F-4D97-AF65-F5344CB8AC3E}">
        <p14:creationId xmlns:p14="http://schemas.microsoft.com/office/powerpoint/2010/main" val="13950611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D8AD9C-2105-512C-7DB4-FE6A420B33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D3F3D8-269D-8E52-DD02-82C24C81C83E}"/>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A0F98BC0-6905-AE84-E4BF-C157B25A7B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D0E3010-4FC5-DCEA-4AD2-CFECF94A77BA}"/>
              </a:ext>
            </a:extLst>
          </p:cNvPr>
          <p:cNvSpPr>
            <a:spLocks noGrp="1"/>
          </p:cNvSpPr>
          <p:nvPr>
            <p:ph type="sldNum" sz="quarter" idx="5"/>
          </p:nvPr>
        </p:nvSpPr>
        <p:spPr/>
        <p:txBody>
          <a:bodyPr/>
          <a:lstStyle/>
          <a:p>
            <a:fld id="{F97DC217-DF71-1A49-B3EA-559F1F43B0FF}" type="slidenum">
              <a:rPr lang="en-US" smtClean="0"/>
              <a:t>23</a:t>
            </a:fld>
            <a:endParaRPr lang="en-US" dirty="0"/>
          </a:p>
        </p:txBody>
      </p:sp>
    </p:spTree>
    <p:extLst>
      <p:ext uri="{BB962C8B-B14F-4D97-AF65-F5344CB8AC3E}">
        <p14:creationId xmlns:p14="http://schemas.microsoft.com/office/powerpoint/2010/main" val="32931850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C0FF8-9B09-33C5-8919-9695924B9A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414CAC-EDB3-5207-9ADA-C8526D5ABF0C}"/>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59B5BD5-B227-AC78-7783-56E38616A8F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DBE4E24-2855-D1E8-4594-FFBF968C08F4}"/>
              </a:ext>
            </a:extLst>
          </p:cNvPr>
          <p:cNvSpPr>
            <a:spLocks noGrp="1"/>
          </p:cNvSpPr>
          <p:nvPr>
            <p:ph type="sldNum" sz="quarter" idx="5"/>
          </p:nvPr>
        </p:nvSpPr>
        <p:spPr/>
        <p:txBody>
          <a:bodyPr/>
          <a:lstStyle/>
          <a:p>
            <a:fld id="{F97DC217-DF71-1A49-B3EA-559F1F43B0FF}" type="slidenum">
              <a:rPr lang="en-US" smtClean="0"/>
              <a:t>24</a:t>
            </a:fld>
            <a:endParaRPr lang="en-US" dirty="0"/>
          </a:p>
        </p:txBody>
      </p:sp>
    </p:spTree>
    <p:extLst>
      <p:ext uri="{BB962C8B-B14F-4D97-AF65-F5344CB8AC3E}">
        <p14:creationId xmlns:p14="http://schemas.microsoft.com/office/powerpoint/2010/main" val="3735524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848D2-A1B7-84D9-B15A-9D57F0FA58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76D75D-3370-825E-058A-46D8516BC777}"/>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766B02D-9BE7-B7C4-896D-4096C7E8542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4F3342D-2219-BF94-BF38-548E8B4F546F}"/>
              </a:ext>
            </a:extLst>
          </p:cNvPr>
          <p:cNvSpPr>
            <a:spLocks noGrp="1"/>
          </p:cNvSpPr>
          <p:nvPr>
            <p:ph type="sldNum" sz="quarter" idx="5"/>
          </p:nvPr>
        </p:nvSpPr>
        <p:spPr/>
        <p:txBody>
          <a:bodyPr/>
          <a:lstStyle/>
          <a:p>
            <a:fld id="{F97DC217-DF71-1A49-B3EA-559F1F43B0FF}" type="slidenum">
              <a:rPr lang="en-US" smtClean="0"/>
              <a:t>25</a:t>
            </a:fld>
            <a:endParaRPr lang="en-US" dirty="0"/>
          </a:p>
        </p:txBody>
      </p:sp>
    </p:spTree>
    <p:extLst>
      <p:ext uri="{BB962C8B-B14F-4D97-AF65-F5344CB8AC3E}">
        <p14:creationId xmlns:p14="http://schemas.microsoft.com/office/powerpoint/2010/main" val="34110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17CD90-9D20-D801-2C52-77C56DC0AF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2DE79F-6A7A-EB4D-D8E3-D724A98F2597}"/>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DD47560B-CD58-9D96-45E3-8993E67F037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0BAB66B-CA8C-1B64-884B-6D0370B274E8}"/>
              </a:ext>
            </a:extLst>
          </p:cNvPr>
          <p:cNvSpPr>
            <a:spLocks noGrp="1"/>
          </p:cNvSpPr>
          <p:nvPr>
            <p:ph type="sldNum" sz="quarter" idx="5"/>
          </p:nvPr>
        </p:nvSpPr>
        <p:spPr/>
        <p:txBody>
          <a:bodyPr/>
          <a:lstStyle/>
          <a:p>
            <a:fld id="{F97DC217-DF71-1A49-B3EA-559F1F43B0FF}" type="slidenum">
              <a:rPr lang="en-US" smtClean="0"/>
              <a:t>26</a:t>
            </a:fld>
            <a:endParaRPr lang="en-US" dirty="0"/>
          </a:p>
        </p:txBody>
      </p:sp>
    </p:spTree>
    <p:extLst>
      <p:ext uri="{BB962C8B-B14F-4D97-AF65-F5344CB8AC3E}">
        <p14:creationId xmlns:p14="http://schemas.microsoft.com/office/powerpoint/2010/main" val="40120237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48551-616B-DC44-7B70-CFB3DFC14B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0768D2-953E-3F00-4010-8E9C2FBB85B4}"/>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DFBA93A1-E920-D3A1-EEC5-F7CD31A133F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11E46CB-C8C5-D7D1-7F37-4D39C2D143BE}"/>
              </a:ext>
            </a:extLst>
          </p:cNvPr>
          <p:cNvSpPr>
            <a:spLocks noGrp="1"/>
          </p:cNvSpPr>
          <p:nvPr>
            <p:ph type="sldNum" sz="quarter" idx="5"/>
          </p:nvPr>
        </p:nvSpPr>
        <p:spPr/>
        <p:txBody>
          <a:bodyPr/>
          <a:lstStyle/>
          <a:p>
            <a:fld id="{F97DC217-DF71-1A49-B3EA-559F1F43B0FF}" type="slidenum">
              <a:rPr lang="en-US" smtClean="0"/>
              <a:t>27</a:t>
            </a:fld>
            <a:endParaRPr lang="en-US" dirty="0"/>
          </a:p>
        </p:txBody>
      </p:sp>
    </p:spTree>
    <p:extLst>
      <p:ext uri="{BB962C8B-B14F-4D97-AF65-F5344CB8AC3E}">
        <p14:creationId xmlns:p14="http://schemas.microsoft.com/office/powerpoint/2010/main" val="20465194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DC404-3ED0-2099-68D2-7038591378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F89442-81E1-16D4-2264-5A40FF5EBCC3}"/>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FA6B0CA9-73C4-196C-EE6C-2CD40343170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71E26F5-B24C-7054-E3A3-3C932EE6A5CB}"/>
              </a:ext>
            </a:extLst>
          </p:cNvPr>
          <p:cNvSpPr>
            <a:spLocks noGrp="1"/>
          </p:cNvSpPr>
          <p:nvPr>
            <p:ph type="sldNum" sz="quarter" idx="5"/>
          </p:nvPr>
        </p:nvSpPr>
        <p:spPr/>
        <p:txBody>
          <a:bodyPr/>
          <a:lstStyle/>
          <a:p>
            <a:fld id="{F97DC217-DF71-1A49-B3EA-559F1F43B0FF}" type="slidenum">
              <a:rPr lang="en-US" smtClean="0"/>
              <a:t>28</a:t>
            </a:fld>
            <a:endParaRPr lang="en-US" dirty="0"/>
          </a:p>
        </p:txBody>
      </p:sp>
    </p:spTree>
    <p:extLst>
      <p:ext uri="{BB962C8B-B14F-4D97-AF65-F5344CB8AC3E}">
        <p14:creationId xmlns:p14="http://schemas.microsoft.com/office/powerpoint/2010/main" val="9632685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D4E2C-904D-05D2-4A14-10E59BF3DC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EE7833-6839-545D-D7A9-779E9B5B85D0}"/>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6A14C27D-AC41-228F-91EE-08BAD33D61E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142A827-8B09-0A7D-67E0-162CD66D9FF9}"/>
              </a:ext>
            </a:extLst>
          </p:cNvPr>
          <p:cNvSpPr>
            <a:spLocks noGrp="1"/>
          </p:cNvSpPr>
          <p:nvPr>
            <p:ph type="sldNum" sz="quarter" idx="5"/>
          </p:nvPr>
        </p:nvSpPr>
        <p:spPr/>
        <p:txBody>
          <a:bodyPr/>
          <a:lstStyle/>
          <a:p>
            <a:fld id="{F97DC217-DF71-1A49-B3EA-559F1F43B0FF}" type="slidenum">
              <a:rPr lang="en-US" smtClean="0"/>
              <a:t>29</a:t>
            </a:fld>
            <a:endParaRPr lang="en-US" dirty="0"/>
          </a:p>
        </p:txBody>
      </p:sp>
    </p:spTree>
    <p:extLst>
      <p:ext uri="{BB962C8B-B14F-4D97-AF65-F5344CB8AC3E}">
        <p14:creationId xmlns:p14="http://schemas.microsoft.com/office/powerpoint/2010/main" val="34925880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B75C6-8456-6338-99E2-747253A749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92B73F-A499-03DD-3E3D-D32D8F32957A}"/>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19F13587-D164-FBFA-5E14-AC41654801C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187D22D-ABC5-9FCE-FB4B-22CECFAFAF35}"/>
              </a:ext>
            </a:extLst>
          </p:cNvPr>
          <p:cNvSpPr>
            <a:spLocks noGrp="1"/>
          </p:cNvSpPr>
          <p:nvPr>
            <p:ph type="sldNum" sz="quarter" idx="5"/>
          </p:nvPr>
        </p:nvSpPr>
        <p:spPr/>
        <p:txBody>
          <a:bodyPr/>
          <a:lstStyle/>
          <a:p>
            <a:fld id="{F97DC217-DF71-1A49-B3EA-559F1F43B0FF}" type="slidenum">
              <a:rPr lang="en-US" smtClean="0"/>
              <a:t>31</a:t>
            </a:fld>
            <a:endParaRPr lang="en-US" dirty="0"/>
          </a:p>
        </p:txBody>
      </p:sp>
    </p:spTree>
    <p:extLst>
      <p:ext uri="{BB962C8B-B14F-4D97-AF65-F5344CB8AC3E}">
        <p14:creationId xmlns:p14="http://schemas.microsoft.com/office/powerpoint/2010/main" val="42357441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CA57F-52D3-FBC8-D866-23B4C2205B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E71A49-27CF-0B3D-5544-52DCEA1EFF62}"/>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FB514EA2-8D8A-08F0-66E9-D362EDB625A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E88905A-0C62-6C23-8FEB-EEBDF218E482}"/>
              </a:ext>
            </a:extLst>
          </p:cNvPr>
          <p:cNvSpPr>
            <a:spLocks noGrp="1"/>
          </p:cNvSpPr>
          <p:nvPr>
            <p:ph type="sldNum" sz="quarter" idx="5"/>
          </p:nvPr>
        </p:nvSpPr>
        <p:spPr/>
        <p:txBody>
          <a:bodyPr/>
          <a:lstStyle/>
          <a:p>
            <a:fld id="{F97DC217-DF71-1A49-B3EA-559F1F43B0FF}" type="slidenum">
              <a:rPr lang="en-US" smtClean="0"/>
              <a:t>32</a:t>
            </a:fld>
            <a:endParaRPr lang="en-US" dirty="0"/>
          </a:p>
        </p:txBody>
      </p:sp>
    </p:spTree>
    <p:extLst>
      <p:ext uri="{BB962C8B-B14F-4D97-AF65-F5344CB8AC3E}">
        <p14:creationId xmlns:p14="http://schemas.microsoft.com/office/powerpoint/2010/main" val="24139405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74E5A-7D80-5B78-60B7-A5E408CC84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5D8E3E-4054-75DC-E333-0D2C811729FA}"/>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35968436-E95A-7545-8A12-3550BCA09F6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5C5755E-3D9E-2866-EDC1-A002EDC394B8}"/>
              </a:ext>
            </a:extLst>
          </p:cNvPr>
          <p:cNvSpPr>
            <a:spLocks noGrp="1"/>
          </p:cNvSpPr>
          <p:nvPr>
            <p:ph type="sldNum" sz="quarter" idx="5"/>
          </p:nvPr>
        </p:nvSpPr>
        <p:spPr/>
        <p:txBody>
          <a:bodyPr/>
          <a:lstStyle/>
          <a:p>
            <a:fld id="{F97DC217-DF71-1A49-B3EA-559F1F43B0FF}" type="slidenum">
              <a:rPr lang="en-US" smtClean="0"/>
              <a:t>33</a:t>
            </a:fld>
            <a:endParaRPr lang="en-US" dirty="0"/>
          </a:p>
        </p:txBody>
      </p:sp>
    </p:spTree>
    <p:extLst>
      <p:ext uri="{BB962C8B-B14F-4D97-AF65-F5344CB8AC3E}">
        <p14:creationId xmlns:p14="http://schemas.microsoft.com/office/powerpoint/2010/main" val="10813552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77368F-EC63-33C1-226A-B9AE3D3CB6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99AAF3-B817-BE41-6885-75176C4BD9EB}"/>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D5A2CAA2-3EEF-DC92-6D16-6A162C4E1EC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9E2E561-8A87-2E35-B41E-93795B4E70D7}"/>
              </a:ext>
            </a:extLst>
          </p:cNvPr>
          <p:cNvSpPr>
            <a:spLocks noGrp="1"/>
          </p:cNvSpPr>
          <p:nvPr>
            <p:ph type="sldNum" sz="quarter" idx="5"/>
          </p:nvPr>
        </p:nvSpPr>
        <p:spPr/>
        <p:txBody>
          <a:bodyPr/>
          <a:lstStyle/>
          <a:p>
            <a:fld id="{F97DC217-DF71-1A49-B3EA-559F1F43B0FF}" type="slidenum">
              <a:rPr lang="en-US" smtClean="0"/>
              <a:t>35</a:t>
            </a:fld>
            <a:endParaRPr lang="en-US" dirty="0"/>
          </a:p>
        </p:txBody>
      </p:sp>
    </p:spTree>
    <p:extLst>
      <p:ext uri="{BB962C8B-B14F-4D97-AF65-F5344CB8AC3E}">
        <p14:creationId xmlns:p14="http://schemas.microsoft.com/office/powerpoint/2010/main" val="33259047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7F9C9-F932-22DE-DA37-81DE6C929A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1CE5F4-8D98-A2BF-A057-A93B0B0B2D10}"/>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054B6BAE-062F-D4E8-65EF-BB280F45EE0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4E75421-03DC-E155-9714-322B16740F39}"/>
              </a:ext>
            </a:extLst>
          </p:cNvPr>
          <p:cNvSpPr>
            <a:spLocks noGrp="1"/>
          </p:cNvSpPr>
          <p:nvPr>
            <p:ph type="sldNum" sz="quarter" idx="5"/>
          </p:nvPr>
        </p:nvSpPr>
        <p:spPr/>
        <p:txBody>
          <a:bodyPr/>
          <a:lstStyle/>
          <a:p>
            <a:fld id="{F97DC217-DF71-1A49-B3EA-559F1F43B0FF}" type="slidenum">
              <a:rPr lang="en-US" smtClean="0"/>
              <a:t>36</a:t>
            </a:fld>
            <a:endParaRPr lang="en-US" dirty="0"/>
          </a:p>
        </p:txBody>
      </p:sp>
    </p:spTree>
    <p:extLst>
      <p:ext uri="{BB962C8B-B14F-4D97-AF65-F5344CB8AC3E}">
        <p14:creationId xmlns:p14="http://schemas.microsoft.com/office/powerpoint/2010/main" val="35204734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57343-8F3E-B245-FBFA-1BFBE7CCA2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F9E0E7-FD9D-B845-042D-EC557403A7A0}"/>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0B0471C-1678-C68D-45F0-BEA13FB511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AD5AC01-AEF5-F13C-E8EB-8BA7948A6564}"/>
              </a:ext>
            </a:extLst>
          </p:cNvPr>
          <p:cNvSpPr>
            <a:spLocks noGrp="1"/>
          </p:cNvSpPr>
          <p:nvPr>
            <p:ph type="sldNum" sz="quarter" idx="5"/>
          </p:nvPr>
        </p:nvSpPr>
        <p:spPr/>
        <p:txBody>
          <a:bodyPr/>
          <a:lstStyle/>
          <a:p>
            <a:fld id="{F97DC217-DF71-1A49-B3EA-559F1F43B0FF}" type="slidenum">
              <a:rPr lang="en-US" smtClean="0"/>
              <a:t>37</a:t>
            </a:fld>
            <a:endParaRPr lang="en-US" dirty="0"/>
          </a:p>
        </p:txBody>
      </p:sp>
    </p:spTree>
    <p:extLst>
      <p:ext uri="{BB962C8B-B14F-4D97-AF65-F5344CB8AC3E}">
        <p14:creationId xmlns:p14="http://schemas.microsoft.com/office/powerpoint/2010/main" val="30460564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01A720-D011-AAB7-DF70-2B4B630E20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4BDFD8-4989-70A7-D84A-CEC7A9C03A07}"/>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0DB781FC-F752-CE29-8C2E-46269D602B8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9587125-C3F0-164E-3BD4-AE1220A5AF42}"/>
              </a:ext>
            </a:extLst>
          </p:cNvPr>
          <p:cNvSpPr>
            <a:spLocks noGrp="1"/>
          </p:cNvSpPr>
          <p:nvPr>
            <p:ph type="sldNum" sz="quarter" idx="5"/>
          </p:nvPr>
        </p:nvSpPr>
        <p:spPr/>
        <p:txBody>
          <a:bodyPr/>
          <a:lstStyle/>
          <a:p>
            <a:fld id="{F97DC217-DF71-1A49-B3EA-559F1F43B0FF}" type="slidenum">
              <a:rPr lang="en-US" smtClean="0"/>
              <a:t>38</a:t>
            </a:fld>
            <a:endParaRPr lang="en-US" dirty="0"/>
          </a:p>
        </p:txBody>
      </p:sp>
    </p:spTree>
    <p:extLst>
      <p:ext uri="{BB962C8B-B14F-4D97-AF65-F5344CB8AC3E}">
        <p14:creationId xmlns:p14="http://schemas.microsoft.com/office/powerpoint/2010/main" val="26727033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0302A-47F5-41BF-C63C-58896112C0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DAB232-7EFD-73E1-3534-5459B57C9BC1}"/>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EB2D983D-25C7-7299-7666-FA498CBC984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C5D6AF1-FD52-428F-AC8E-D22088E55C8F}"/>
              </a:ext>
            </a:extLst>
          </p:cNvPr>
          <p:cNvSpPr>
            <a:spLocks noGrp="1"/>
          </p:cNvSpPr>
          <p:nvPr>
            <p:ph type="sldNum" sz="quarter" idx="5"/>
          </p:nvPr>
        </p:nvSpPr>
        <p:spPr/>
        <p:txBody>
          <a:bodyPr/>
          <a:lstStyle/>
          <a:p>
            <a:fld id="{F97DC217-DF71-1A49-B3EA-559F1F43B0FF}" type="slidenum">
              <a:rPr lang="en-US" smtClean="0"/>
              <a:t>39</a:t>
            </a:fld>
            <a:endParaRPr lang="en-US" dirty="0"/>
          </a:p>
        </p:txBody>
      </p:sp>
    </p:spTree>
    <p:extLst>
      <p:ext uri="{BB962C8B-B14F-4D97-AF65-F5344CB8AC3E}">
        <p14:creationId xmlns:p14="http://schemas.microsoft.com/office/powerpoint/2010/main" val="31986783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7AE2A-32AB-6B1A-2090-12DE431EBC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4B5785-E17B-463B-FCC6-49BECE90ACE9}"/>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41C614A3-85E7-0F9B-7C09-AA00A2F538E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49B0507-913C-8798-76DE-E70C520FAEC1}"/>
              </a:ext>
            </a:extLst>
          </p:cNvPr>
          <p:cNvSpPr>
            <a:spLocks noGrp="1"/>
          </p:cNvSpPr>
          <p:nvPr>
            <p:ph type="sldNum" sz="quarter" idx="5"/>
          </p:nvPr>
        </p:nvSpPr>
        <p:spPr/>
        <p:txBody>
          <a:bodyPr/>
          <a:lstStyle/>
          <a:p>
            <a:fld id="{F97DC217-DF71-1A49-B3EA-559F1F43B0FF}" type="slidenum">
              <a:rPr lang="en-US" smtClean="0"/>
              <a:t>40</a:t>
            </a:fld>
            <a:endParaRPr lang="en-US" dirty="0"/>
          </a:p>
        </p:txBody>
      </p:sp>
    </p:spTree>
    <p:extLst>
      <p:ext uri="{BB962C8B-B14F-4D97-AF65-F5344CB8AC3E}">
        <p14:creationId xmlns:p14="http://schemas.microsoft.com/office/powerpoint/2010/main" val="16519988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2A68BF-9C5D-7892-26E3-B7C4A69085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1A312C-5B5B-0A73-B03D-A299624CF249}"/>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32C24660-86A9-EDD4-9E51-29879C8C68B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BE29C15-C8A1-C99B-8B9F-1CE8E83EC6DB}"/>
              </a:ext>
            </a:extLst>
          </p:cNvPr>
          <p:cNvSpPr>
            <a:spLocks noGrp="1"/>
          </p:cNvSpPr>
          <p:nvPr>
            <p:ph type="sldNum" sz="quarter" idx="5"/>
          </p:nvPr>
        </p:nvSpPr>
        <p:spPr/>
        <p:txBody>
          <a:bodyPr/>
          <a:lstStyle/>
          <a:p>
            <a:fld id="{F97DC217-DF71-1A49-B3EA-559F1F43B0FF}" type="slidenum">
              <a:rPr lang="en-US" smtClean="0"/>
              <a:t>41</a:t>
            </a:fld>
            <a:endParaRPr lang="en-US" dirty="0"/>
          </a:p>
        </p:txBody>
      </p:sp>
    </p:spTree>
    <p:extLst>
      <p:ext uri="{BB962C8B-B14F-4D97-AF65-F5344CB8AC3E}">
        <p14:creationId xmlns:p14="http://schemas.microsoft.com/office/powerpoint/2010/main" val="26418440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60628-A82D-F80B-AEFE-9D60D7F261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F35D80-2F98-E7B4-A181-69297BDA7160}"/>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3AE4DE73-1635-95E7-8C35-444811D1B5B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ED715FD-621F-7C00-0B41-1D7A39B28B85}"/>
              </a:ext>
            </a:extLst>
          </p:cNvPr>
          <p:cNvSpPr>
            <a:spLocks noGrp="1"/>
          </p:cNvSpPr>
          <p:nvPr>
            <p:ph type="sldNum" sz="quarter" idx="5"/>
          </p:nvPr>
        </p:nvSpPr>
        <p:spPr/>
        <p:txBody>
          <a:bodyPr/>
          <a:lstStyle/>
          <a:p>
            <a:fld id="{F97DC217-DF71-1A49-B3EA-559F1F43B0FF}" type="slidenum">
              <a:rPr lang="en-US" smtClean="0"/>
              <a:t>42</a:t>
            </a:fld>
            <a:endParaRPr lang="en-US" dirty="0"/>
          </a:p>
        </p:txBody>
      </p:sp>
    </p:spTree>
    <p:extLst>
      <p:ext uri="{BB962C8B-B14F-4D97-AF65-F5344CB8AC3E}">
        <p14:creationId xmlns:p14="http://schemas.microsoft.com/office/powerpoint/2010/main" val="664322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D0ED5C-FC37-7595-5E46-D68870C327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33FF9C-D5D1-B4B9-80F3-FD83BA062574}"/>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8D13B74E-1B9B-244F-467E-133D8B8A8B4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0554C01-6D50-2C68-C024-01EECEA8EC52}"/>
              </a:ext>
            </a:extLst>
          </p:cNvPr>
          <p:cNvSpPr>
            <a:spLocks noGrp="1"/>
          </p:cNvSpPr>
          <p:nvPr>
            <p:ph type="sldNum" sz="quarter" idx="5"/>
          </p:nvPr>
        </p:nvSpPr>
        <p:spPr/>
        <p:txBody>
          <a:bodyPr/>
          <a:lstStyle/>
          <a:p>
            <a:fld id="{F97DC217-DF71-1A49-B3EA-559F1F43B0FF}" type="slidenum">
              <a:rPr lang="en-US" smtClean="0"/>
              <a:t>43</a:t>
            </a:fld>
            <a:endParaRPr lang="en-US" dirty="0"/>
          </a:p>
        </p:txBody>
      </p:sp>
    </p:spTree>
    <p:extLst>
      <p:ext uri="{BB962C8B-B14F-4D97-AF65-F5344CB8AC3E}">
        <p14:creationId xmlns:p14="http://schemas.microsoft.com/office/powerpoint/2010/main" val="6614206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D1E222-C901-EC09-C4B1-79717F965C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99EBE5-6093-7B17-BD1E-85B744A3BC47}"/>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ED367EBB-0035-2CDC-7D0B-9EFE58C4847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C8EAF44-EED2-BF87-E2C9-FE955C46E005}"/>
              </a:ext>
            </a:extLst>
          </p:cNvPr>
          <p:cNvSpPr>
            <a:spLocks noGrp="1"/>
          </p:cNvSpPr>
          <p:nvPr>
            <p:ph type="sldNum" sz="quarter" idx="5"/>
          </p:nvPr>
        </p:nvSpPr>
        <p:spPr/>
        <p:txBody>
          <a:bodyPr/>
          <a:lstStyle/>
          <a:p>
            <a:fld id="{F97DC217-DF71-1A49-B3EA-559F1F43B0FF}" type="slidenum">
              <a:rPr lang="en-US" smtClean="0"/>
              <a:t>44</a:t>
            </a:fld>
            <a:endParaRPr lang="en-US" dirty="0"/>
          </a:p>
        </p:txBody>
      </p:sp>
    </p:spTree>
    <p:extLst>
      <p:ext uri="{BB962C8B-B14F-4D97-AF65-F5344CB8AC3E}">
        <p14:creationId xmlns:p14="http://schemas.microsoft.com/office/powerpoint/2010/main" val="31159366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432356-DFE9-4C8F-6E25-3E3BC92492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AD3D54-4E90-C3B1-0322-61665B82AFC4}"/>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A6C9C313-31EC-C449-FD26-48F5939953E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4FF1C8F-DF52-4D3A-2129-079F54111B95}"/>
              </a:ext>
            </a:extLst>
          </p:cNvPr>
          <p:cNvSpPr>
            <a:spLocks noGrp="1"/>
          </p:cNvSpPr>
          <p:nvPr>
            <p:ph type="sldNum" sz="quarter" idx="5"/>
          </p:nvPr>
        </p:nvSpPr>
        <p:spPr/>
        <p:txBody>
          <a:bodyPr/>
          <a:lstStyle/>
          <a:p>
            <a:fld id="{F97DC217-DF71-1A49-B3EA-559F1F43B0FF}" type="slidenum">
              <a:rPr lang="en-US" smtClean="0"/>
              <a:t>45</a:t>
            </a:fld>
            <a:endParaRPr lang="en-US" dirty="0"/>
          </a:p>
        </p:txBody>
      </p:sp>
    </p:spTree>
    <p:extLst>
      <p:ext uri="{BB962C8B-B14F-4D97-AF65-F5344CB8AC3E}">
        <p14:creationId xmlns:p14="http://schemas.microsoft.com/office/powerpoint/2010/main" val="208393328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0AFD7-9161-4ADF-B2B5-1D6E75ABC4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C4D9A7-0F78-0EB0-CA5B-D26A905418A6}"/>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B3A39AA4-CF08-44A0-F90A-913B73DCEA2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42FBAB5-B645-961C-13F3-BC98E72A6924}"/>
              </a:ext>
            </a:extLst>
          </p:cNvPr>
          <p:cNvSpPr>
            <a:spLocks noGrp="1"/>
          </p:cNvSpPr>
          <p:nvPr>
            <p:ph type="sldNum" sz="quarter" idx="5"/>
          </p:nvPr>
        </p:nvSpPr>
        <p:spPr/>
        <p:txBody>
          <a:bodyPr/>
          <a:lstStyle/>
          <a:p>
            <a:fld id="{F97DC217-DF71-1A49-B3EA-559F1F43B0FF}" type="slidenum">
              <a:rPr lang="en-US" smtClean="0"/>
              <a:t>46</a:t>
            </a:fld>
            <a:endParaRPr lang="en-US" dirty="0"/>
          </a:p>
        </p:txBody>
      </p:sp>
    </p:spTree>
    <p:extLst>
      <p:ext uri="{BB962C8B-B14F-4D97-AF65-F5344CB8AC3E}">
        <p14:creationId xmlns:p14="http://schemas.microsoft.com/office/powerpoint/2010/main" val="219362171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3C0FB-AA37-7A9F-A3D3-D6309488CE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3090DB-B34A-D50D-714B-309A2B875C9A}"/>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D2B0F61D-7F56-59FD-577E-4913BB34D5D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12038AE-0BCD-25AE-2C7E-580E17D6CD0F}"/>
              </a:ext>
            </a:extLst>
          </p:cNvPr>
          <p:cNvSpPr>
            <a:spLocks noGrp="1"/>
          </p:cNvSpPr>
          <p:nvPr>
            <p:ph type="sldNum" sz="quarter" idx="5"/>
          </p:nvPr>
        </p:nvSpPr>
        <p:spPr/>
        <p:txBody>
          <a:bodyPr/>
          <a:lstStyle/>
          <a:p>
            <a:fld id="{F97DC217-DF71-1A49-B3EA-559F1F43B0FF}" type="slidenum">
              <a:rPr lang="en-US" smtClean="0"/>
              <a:t>47</a:t>
            </a:fld>
            <a:endParaRPr lang="en-US" dirty="0"/>
          </a:p>
        </p:txBody>
      </p:sp>
    </p:spTree>
    <p:extLst>
      <p:ext uri="{BB962C8B-B14F-4D97-AF65-F5344CB8AC3E}">
        <p14:creationId xmlns:p14="http://schemas.microsoft.com/office/powerpoint/2010/main" val="286661833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DBA9F-5A0D-8235-8B95-AD440957F5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D512C7-5925-3E2F-3295-9C74A5FB679E}"/>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EF993B00-262F-7F93-B788-7AE62E947BA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9D4F16D-7E4B-3723-77BD-82233B5E8486}"/>
              </a:ext>
            </a:extLst>
          </p:cNvPr>
          <p:cNvSpPr>
            <a:spLocks noGrp="1"/>
          </p:cNvSpPr>
          <p:nvPr>
            <p:ph type="sldNum" sz="quarter" idx="5"/>
          </p:nvPr>
        </p:nvSpPr>
        <p:spPr/>
        <p:txBody>
          <a:bodyPr/>
          <a:lstStyle/>
          <a:p>
            <a:fld id="{F97DC217-DF71-1A49-B3EA-559F1F43B0FF}" type="slidenum">
              <a:rPr lang="en-US" smtClean="0"/>
              <a:t>48</a:t>
            </a:fld>
            <a:endParaRPr lang="en-US" dirty="0"/>
          </a:p>
        </p:txBody>
      </p:sp>
    </p:spTree>
    <p:extLst>
      <p:ext uri="{BB962C8B-B14F-4D97-AF65-F5344CB8AC3E}">
        <p14:creationId xmlns:p14="http://schemas.microsoft.com/office/powerpoint/2010/main" val="526057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8"/>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9"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6"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9" y="102024"/>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9" y="2017473"/>
            <a:ext cx="9779183" cy="3366815"/>
          </a:xfrm>
        </p:spPr>
        <p:txBody>
          <a:bodyPr>
            <a:normAutofit/>
          </a:bodyPr>
          <a:lstStyle>
            <a:lvl1pPr marL="0" indent="0">
              <a:buNone/>
              <a:defRPr>
                <a:latin typeface="+mn-lt"/>
              </a:defRPr>
            </a:lvl1pPr>
            <a:lvl2pPr marL="457173" indent="0">
              <a:buNone/>
              <a:defRPr>
                <a:latin typeface="+mn-lt"/>
              </a:defRPr>
            </a:lvl2pPr>
            <a:lvl3pPr marL="914344" indent="0">
              <a:buNone/>
              <a:defRPr>
                <a:latin typeface="+mn-lt"/>
              </a:defRPr>
            </a:lvl3pPr>
            <a:lvl4pPr marL="1371515" indent="0">
              <a:buNone/>
              <a:defRPr>
                <a:latin typeface="+mn-lt"/>
              </a:defRPr>
            </a:lvl4pPr>
            <a:lvl5pPr marL="1828686"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0999" y="6356356"/>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3" y="6356356"/>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81" y="6356356"/>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5" y="2"/>
            <a:ext cx="12208823"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5" y="45091"/>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9" y="2652713"/>
            <a:ext cx="9780587" cy="3436936"/>
          </a:xfrm>
        </p:spPr>
        <p:txBody>
          <a:bodyPr>
            <a:normAutofit/>
          </a:bodyPr>
          <a:lstStyle>
            <a:lvl1pPr marL="342878" indent="-283446">
              <a:spcBef>
                <a:spcPts val="1000"/>
              </a:spcBef>
              <a:buFont typeface="Arial" panose="020B0604020202020204" pitchFamily="34" charset="0"/>
              <a:buChar char="•"/>
              <a:defRPr sz="2000">
                <a:solidFill>
                  <a:schemeClr val="bg1"/>
                </a:solidFill>
                <a:latin typeface="+mn-lt"/>
              </a:defRPr>
            </a:lvl1pPr>
            <a:lvl2pPr marL="566892" indent="-283446">
              <a:spcBef>
                <a:spcPts val="1000"/>
              </a:spcBef>
              <a:buFont typeface="Arial" panose="020B0604020202020204" pitchFamily="34" charset="0"/>
              <a:buChar char="•"/>
              <a:defRPr sz="2000">
                <a:solidFill>
                  <a:schemeClr val="bg1"/>
                </a:solidFill>
                <a:latin typeface="+mn-lt"/>
              </a:defRPr>
            </a:lvl2pPr>
            <a:lvl3pPr marL="850339" indent="-283446">
              <a:spcBef>
                <a:spcPts val="1000"/>
              </a:spcBef>
              <a:buFont typeface="Arial" panose="020B0604020202020204" pitchFamily="34" charset="0"/>
              <a:buChar char="•"/>
              <a:defRPr sz="2000">
                <a:solidFill>
                  <a:schemeClr val="bg1"/>
                </a:solidFill>
                <a:latin typeface="+mn-lt"/>
              </a:defRPr>
            </a:lvl3pPr>
            <a:lvl4pPr marL="1097213" indent="-283446">
              <a:spcBef>
                <a:spcPts val="1000"/>
              </a:spcBef>
              <a:buFont typeface="Arial" panose="020B0604020202020204" pitchFamily="34" charset="0"/>
              <a:buChar char="•"/>
              <a:defRPr sz="2000">
                <a:solidFill>
                  <a:schemeClr val="bg1"/>
                </a:solidFill>
                <a:latin typeface="+mn-lt"/>
              </a:defRPr>
            </a:lvl4pPr>
            <a:lvl5pPr marL="1371515" indent="-283446">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a:t>9/8/20XX</a:t>
            </a:r>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9" y="6356356"/>
            <a:ext cx="1604683"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7" y="177557"/>
            <a:ext cx="6245913"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7" y="3492896"/>
            <a:ext cx="6245913" cy="912850"/>
          </a:xfrm>
        </p:spPr>
        <p:txBody>
          <a:bodyPr anchor="ctr" anchorCtr="0">
            <a:noAutofit/>
          </a:bodyPr>
          <a:lstStyle>
            <a:lvl1pPr marL="0" indent="0" algn="l">
              <a:buNone/>
              <a:defRPr sz="3200">
                <a:solidFill>
                  <a:schemeClr val="bg1"/>
                </a:solidFill>
                <a:latin typeface="+mn-lt"/>
              </a:defRPr>
            </a:lvl1pPr>
            <a:lvl2pPr marL="457173" indent="0" algn="ctr">
              <a:buNone/>
              <a:defRPr sz="2000"/>
            </a:lvl2pPr>
            <a:lvl3pPr marL="914344" indent="0" algn="ctr">
              <a:buNone/>
              <a:defRPr sz="1800"/>
            </a:lvl3pPr>
            <a:lvl4pPr marL="1371515" indent="0" algn="ctr">
              <a:buNone/>
              <a:defRPr sz="1600"/>
            </a:lvl4pPr>
            <a:lvl5pPr marL="1828686" indent="0" algn="ctr">
              <a:buNone/>
              <a:defRPr sz="1600"/>
            </a:lvl5pPr>
            <a:lvl6pPr marL="2285858" indent="0" algn="ctr">
              <a:buNone/>
              <a:defRPr sz="1600"/>
            </a:lvl6pPr>
            <a:lvl7pPr marL="2743030" indent="0" algn="ctr">
              <a:buNone/>
              <a:defRPr sz="1600"/>
            </a:lvl7pPr>
            <a:lvl8pPr marL="3200201" indent="0" algn="ctr">
              <a:buNone/>
              <a:defRPr sz="1600"/>
            </a:lvl8pPr>
            <a:lvl9pPr marL="3657374"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6"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8"/>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6" y="2023986"/>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46" indent="-283446">
              <a:spcBef>
                <a:spcPts val="1000"/>
              </a:spcBef>
              <a:buFont typeface="Arial" panose="020B0604020202020204" pitchFamily="34" charset="0"/>
              <a:buChar char="•"/>
              <a:defRPr sz="2000">
                <a:latin typeface="+mn-lt"/>
              </a:defRPr>
            </a:lvl2pPr>
            <a:lvl3pPr marL="566892" indent="-283446">
              <a:spcBef>
                <a:spcPts val="1000"/>
              </a:spcBef>
              <a:buFont typeface="Arial" panose="020B0604020202020204" pitchFamily="34" charset="0"/>
              <a:buChar char="•"/>
              <a:defRPr sz="2000">
                <a:latin typeface="+mn-lt"/>
              </a:defRPr>
            </a:lvl3pPr>
            <a:lvl4pPr marL="850339" indent="-283446">
              <a:spcBef>
                <a:spcPts val="1000"/>
              </a:spcBef>
              <a:buFont typeface="Arial" panose="020B0604020202020204" pitchFamily="34" charset="0"/>
              <a:buChar char="•"/>
              <a:defRPr sz="2000">
                <a:latin typeface="+mn-lt"/>
              </a:defRPr>
            </a:lvl4pPr>
            <a:lvl5pPr marL="1133786" indent="-283446">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9" y="2023986"/>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46" indent="-283446">
              <a:spcBef>
                <a:spcPts val="1000"/>
              </a:spcBef>
              <a:buFont typeface="Arial" panose="020B0604020202020204" pitchFamily="34" charset="0"/>
              <a:buChar char="•"/>
              <a:defRPr sz="2000">
                <a:latin typeface="+mn-lt"/>
              </a:defRPr>
            </a:lvl2pPr>
            <a:lvl3pPr marL="566892" indent="-283446">
              <a:spcBef>
                <a:spcPts val="1000"/>
              </a:spcBef>
              <a:buFont typeface="Arial" panose="020B0604020202020204" pitchFamily="34" charset="0"/>
              <a:buChar char="•"/>
              <a:defRPr sz="2000">
                <a:latin typeface="+mn-lt"/>
              </a:defRPr>
            </a:lvl3pPr>
            <a:lvl4pPr marL="850339" indent="-283446">
              <a:spcBef>
                <a:spcPts val="1000"/>
              </a:spcBef>
              <a:buFont typeface="Arial" panose="020B0604020202020204" pitchFamily="34" charset="0"/>
              <a:buChar char="•"/>
              <a:defRPr sz="2000">
                <a:latin typeface="+mn-lt"/>
              </a:defRPr>
            </a:lvl4pPr>
            <a:lvl5pPr marL="1133786" indent="-283446">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0999" y="6356356"/>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3" y="6356356"/>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81" y="6356356"/>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ntent">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6" y="4"/>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5" y="69010"/>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6" y="2023986"/>
            <a:ext cx="4663440" cy="3332832"/>
          </a:xfrm>
        </p:spPr>
        <p:txBody>
          <a:bodyPr>
            <a:normAutofit/>
          </a:bodyPr>
          <a:lstStyle>
            <a:lvl1pPr marL="530319" indent="-530319">
              <a:spcBef>
                <a:spcPts val="1000"/>
              </a:spcBef>
              <a:buFont typeface="+mj-lt"/>
              <a:buAutoNum type="arabicPeriod"/>
              <a:defRPr sz="2000">
                <a:solidFill>
                  <a:schemeClr val="bg1"/>
                </a:solidFill>
                <a:latin typeface="+mn-lt"/>
              </a:defRPr>
            </a:lvl1pPr>
            <a:lvl2pPr marL="1097213" indent="-530319">
              <a:spcBef>
                <a:spcPts val="1000"/>
              </a:spcBef>
              <a:buFont typeface="+mj-lt"/>
              <a:buAutoNum type="alphaLcPeriod"/>
              <a:defRPr sz="2000">
                <a:solidFill>
                  <a:schemeClr val="bg1"/>
                </a:solidFill>
                <a:latin typeface="+mn-lt"/>
              </a:defRPr>
            </a:lvl2pPr>
            <a:lvl3pPr marL="1645818" indent="-530319">
              <a:spcBef>
                <a:spcPts val="1000"/>
              </a:spcBef>
              <a:buFont typeface="+mj-lt"/>
              <a:buAutoNum type="arabicParenR"/>
              <a:defRPr sz="2000">
                <a:solidFill>
                  <a:schemeClr val="bg1"/>
                </a:solidFill>
                <a:latin typeface="+mn-lt"/>
              </a:defRPr>
            </a:lvl3pPr>
            <a:lvl4pPr marL="1920121" indent="-530319">
              <a:spcBef>
                <a:spcPts val="1000"/>
              </a:spcBef>
              <a:buFont typeface="+mj-lt"/>
              <a:buAutoNum type="alphaLcParenR"/>
              <a:defRPr sz="2000">
                <a:solidFill>
                  <a:schemeClr val="bg1"/>
                </a:solidFill>
                <a:latin typeface="+mn-lt"/>
              </a:defRPr>
            </a:lvl4pPr>
            <a:lvl5pPr marL="2560161" indent="-514318">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9" y="2023986"/>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46" indent="-283446">
              <a:spcBef>
                <a:spcPts val="1000"/>
              </a:spcBef>
              <a:buFont typeface="Arial" panose="020B0604020202020204" pitchFamily="34" charset="0"/>
              <a:buChar char="•"/>
              <a:defRPr sz="2000">
                <a:solidFill>
                  <a:schemeClr val="bg1"/>
                </a:solidFill>
                <a:latin typeface="+mn-lt"/>
              </a:defRPr>
            </a:lvl2pPr>
            <a:lvl3pPr marL="566892" indent="-283446">
              <a:spcBef>
                <a:spcPts val="1000"/>
              </a:spcBef>
              <a:buFont typeface="Arial" panose="020B0604020202020204" pitchFamily="34" charset="0"/>
              <a:buChar char="•"/>
              <a:defRPr sz="2000">
                <a:solidFill>
                  <a:schemeClr val="bg1"/>
                </a:solidFill>
                <a:latin typeface="+mn-lt"/>
              </a:defRPr>
            </a:lvl3pPr>
            <a:lvl4pPr marL="850339" indent="-283446">
              <a:spcBef>
                <a:spcPts val="1000"/>
              </a:spcBef>
              <a:buFont typeface="Arial" panose="020B0604020202020204" pitchFamily="34" charset="0"/>
              <a:buChar char="•"/>
              <a:defRPr sz="2000">
                <a:solidFill>
                  <a:schemeClr val="bg1"/>
                </a:solidFill>
                <a:latin typeface="+mn-lt"/>
              </a:defRPr>
            </a:lvl4pPr>
            <a:lvl5pPr marL="1133786" indent="-283446">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4" y="6356356"/>
            <a:ext cx="1701019"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3" y="6356356"/>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81" y="6356356"/>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Chart ">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6"/>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5"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5" y="2084838"/>
            <a:ext cx="9779183" cy="3366813"/>
          </a:xfrm>
        </p:spPr>
        <p:txBody>
          <a:bodyPr>
            <a:noAutofit/>
          </a:bodyPr>
          <a:lstStyle>
            <a:lvl1pPr marL="0" indent="0">
              <a:buNone/>
              <a:defRPr>
                <a:latin typeface="+mn-lt"/>
              </a:defRPr>
            </a:lvl1pPr>
            <a:lvl2pPr marL="457173" indent="0">
              <a:buNone/>
              <a:defRPr>
                <a:latin typeface="+mn-lt"/>
              </a:defRPr>
            </a:lvl2pPr>
            <a:lvl3pPr marL="914344" indent="0">
              <a:buNone/>
              <a:defRPr>
                <a:latin typeface="+mn-lt"/>
              </a:defRPr>
            </a:lvl3pPr>
            <a:lvl4pPr marL="1371515" indent="0">
              <a:buNone/>
              <a:defRPr>
                <a:latin typeface="+mn-lt"/>
              </a:defRPr>
            </a:lvl4pPr>
            <a:lvl5pPr marL="1828686"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4" y="6356356"/>
            <a:ext cx="1701019"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3" y="6356356"/>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81" y="6356356"/>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4" y="-1"/>
            <a:ext cx="12192003"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9" y="252555"/>
            <a:ext cx="6220279"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6" y="3685939"/>
            <a:ext cx="6220277" cy="2919512"/>
          </a:xfrm>
        </p:spPr>
        <p:txBody>
          <a:bodyPr anchor="t" anchorCtr="0">
            <a:normAutofit/>
          </a:bodyPr>
          <a:lstStyle>
            <a:lvl1pPr marL="0" indent="0" algn="l">
              <a:buNone/>
              <a:defRPr sz="2800">
                <a:latin typeface="+mn-lt"/>
              </a:defRPr>
            </a:lvl1pPr>
            <a:lvl2pPr marL="457173" indent="0" algn="ctr">
              <a:buNone/>
              <a:defRPr sz="2000"/>
            </a:lvl2pPr>
            <a:lvl3pPr marL="914344" indent="0" algn="ctr">
              <a:buNone/>
              <a:defRPr sz="1800"/>
            </a:lvl3pPr>
            <a:lvl4pPr marL="1371515" indent="0" algn="ctr">
              <a:buNone/>
              <a:defRPr sz="1600"/>
            </a:lvl4pPr>
            <a:lvl5pPr marL="1828686" indent="0" algn="ctr">
              <a:buNone/>
              <a:defRPr sz="1600"/>
            </a:lvl5pPr>
            <a:lvl6pPr marL="2285858" indent="0" algn="ctr">
              <a:buNone/>
              <a:defRPr sz="1600"/>
            </a:lvl6pPr>
            <a:lvl7pPr marL="2743030" indent="0" algn="ctr">
              <a:buNone/>
              <a:defRPr sz="1600"/>
            </a:lvl7pPr>
            <a:lvl8pPr marL="3200201" indent="0" algn="ctr">
              <a:buNone/>
              <a:defRPr sz="1600"/>
            </a:lvl8pPr>
            <a:lvl9pPr marL="3657374"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shadeToTitle="1">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3" y="381000"/>
            <a:ext cx="11430000" cy="1325563"/>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3" y="1825625"/>
            <a:ext cx="11430000"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0999" y="6356356"/>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a:t>9/8/20XX</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3" y="6356356"/>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1" y="6356356"/>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1" r:id="rId3"/>
    <p:sldLayoutId id="2147483659" r:id="rId4"/>
    <p:sldLayoutId id="2147483668" r:id="rId5"/>
    <p:sldLayoutId id="2147483669" r:id="rId6"/>
    <p:sldLayoutId id="2147483661" r:id="rId7"/>
    <p:sldLayoutId id="2147483666" r:id="rId8"/>
  </p:sldLayoutIdLst>
  <p:hf hdr="0" ftr="0" dt="0"/>
  <p:txStyles>
    <p:titleStyle>
      <a:lvl1pPr algn="l" defTabSz="914344"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586" indent="-228586" algn="l" defTabSz="914344"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58" indent="-228586" algn="l" defTabSz="91434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30" indent="-228586" algn="l" defTabSz="91434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01" indent="-228586" algn="l" defTabSz="91434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273" indent="-228586" algn="l" defTabSz="91434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44" indent="-228586" algn="l" defTabSz="91434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16" indent="-228586" algn="l" defTabSz="91434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788" indent="-228586" algn="l" defTabSz="91434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960" indent="-228586" algn="l" defTabSz="91434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44" rtl="0" eaLnBrk="1" latinLnBrk="0" hangingPunct="1">
        <a:defRPr sz="1800" kern="1200">
          <a:solidFill>
            <a:schemeClr val="tx1"/>
          </a:solidFill>
          <a:latin typeface="+mn-lt"/>
          <a:ea typeface="+mn-ea"/>
          <a:cs typeface="+mn-cs"/>
        </a:defRPr>
      </a:lvl1pPr>
      <a:lvl2pPr marL="457173" algn="l" defTabSz="914344" rtl="0" eaLnBrk="1" latinLnBrk="0" hangingPunct="1">
        <a:defRPr sz="1800" kern="1200">
          <a:solidFill>
            <a:schemeClr val="tx1"/>
          </a:solidFill>
          <a:latin typeface="+mn-lt"/>
          <a:ea typeface="+mn-ea"/>
          <a:cs typeface="+mn-cs"/>
        </a:defRPr>
      </a:lvl2pPr>
      <a:lvl3pPr marL="914344" algn="l" defTabSz="914344" rtl="0" eaLnBrk="1" latinLnBrk="0" hangingPunct="1">
        <a:defRPr sz="1800" kern="1200">
          <a:solidFill>
            <a:schemeClr val="tx1"/>
          </a:solidFill>
          <a:latin typeface="+mn-lt"/>
          <a:ea typeface="+mn-ea"/>
          <a:cs typeface="+mn-cs"/>
        </a:defRPr>
      </a:lvl3pPr>
      <a:lvl4pPr marL="1371515" algn="l" defTabSz="914344" rtl="0" eaLnBrk="1" latinLnBrk="0" hangingPunct="1">
        <a:defRPr sz="1800" kern="1200">
          <a:solidFill>
            <a:schemeClr val="tx1"/>
          </a:solidFill>
          <a:latin typeface="+mn-lt"/>
          <a:ea typeface="+mn-ea"/>
          <a:cs typeface="+mn-cs"/>
        </a:defRPr>
      </a:lvl4pPr>
      <a:lvl5pPr marL="1828686" algn="l" defTabSz="914344" rtl="0" eaLnBrk="1" latinLnBrk="0" hangingPunct="1">
        <a:defRPr sz="1800" kern="1200">
          <a:solidFill>
            <a:schemeClr val="tx1"/>
          </a:solidFill>
          <a:latin typeface="+mn-lt"/>
          <a:ea typeface="+mn-ea"/>
          <a:cs typeface="+mn-cs"/>
        </a:defRPr>
      </a:lvl5pPr>
      <a:lvl6pPr marL="2285858" algn="l" defTabSz="914344" rtl="0" eaLnBrk="1" latinLnBrk="0" hangingPunct="1">
        <a:defRPr sz="1800" kern="1200">
          <a:solidFill>
            <a:schemeClr val="tx1"/>
          </a:solidFill>
          <a:latin typeface="+mn-lt"/>
          <a:ea typeface="+mn-ea"/>
          <a:cs typeface="+mn-cs"/>
        </a:defRPr>
      </a:lvl6pPr>
      <a:lvl7pPr marL="2743030" algn="l" defTabSz="914344" rtl="0" eaLnBrk="1" latinLnBrk="0" hangingPunct="1">
        <a:defRPr sz="1800" kern="1200">
          <a:solidFill>
            <a:schemeClr val="tx1"/>
          </a:solidFill>
          <a:latin typeface="+mn-lt"/>
          <a:ea typeface="+mn-ea"/>
          <a:cs typeface="+mn-cs"/>
        </a:defRPr>
      </a:lvl7pPr>
      <a:lvl8pPr marL="3200201" algn="l" defTabSz="914344" rtl="0" eaLnBrk="1" latinLnBrk="0" hangingPunct="1">
        <a:defRPr sz="1800" kern="1200">
          <a:solidFill>
            <a:schemeClr val="tx1"/>
          </a:solidFill>
          <a:latin typeface="+mn-lt"/>
          <a:ea typeface="+mn-ea"/>
          <a:cs typeface="+mn-cs"/>
        </a:defRPr>
      </a:lvl8pPr>
      <a:lvl9pPr marL="3657374" algn="l" defTabSz="914344"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1">
          <p15:clr>
            <a:srgbClr val="547EBF"/>
          </p15:clr>
        </p15:guide>
        <p15:guide id="8" pos="3721">
          <p15:clr>
            <a:srgbClr val="547EBF"/>
          </p15:clr>
        </p15:guide>
        <p15:guide id="9" pos="2112">
          <p15:clr>
            <a:srgbClr val="547EBF"/>
          </p15:clr>
        </p15:guide>
        <p15:guide id="10" pos="1849">
          <p15:clr>
            <a:srgbClr val="547EBF"/>
          </p15:clr>
        </p15:guide>
        <p15:guide id="11" pos="5568">
          <p15:clr>
            <a:srgbClr val="547EBF"/>
          </p15:clr>
        </p15:guide>
        <p15:guide id="12" pos="5833">
          <p15:clr>
            <a:srgbClr val="547EBF"/>
          </p15:clr>
        </p15:guide>
        <p15:guide id="13" pos="4969">
          <p15:clr>
            <a:srgbClr val="9FCC3B"/>
          </p15:clr>
        </p15:guide>
        <p15:guide id="14" pos="5209">
          <p15:clr>
            <a:srgbClr val="9FCC3B"/>
          </p15:clr>
        </p15:guide>
        <p15:guide id="15" pos="2713">
          <p15:clr>
            <a:srgbClr val="9FCC3B"/>
          </p15:clr>
        </p15:guide>
        <p15:guide id="16" pos="2473">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9.svg"/><Relationship Id="rId9" Type="http://schemas.openxmlformats.org/officeDocument/2006/relationships/image" Target="../media/image22.jpg"/></Relationships>
</file>

<file path=ppt/slides/_rels/slide1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pn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slides/_rels/slide15.xml.rels><?xml version="1.0" encoding="UTF-8" standalone="yes"?>
<Relationships xmlns="http://schemas.openxmlformats.org/package/2006/relationships"><Relationship Id="rId3" Type="http://schemas.openxmlformats.org/officeDocument/2006/relationships/image" Target="../media/image45.svg"/><Relationship Id="rId7" Type="http://schemas.openxmlformats.org/officeDocument/2006/relationships/image" Target="../media/image49.sv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svg"/><Relationship Id="rId4" Type="http://schemas.openxmlformats.org/officeDocument/2006/relationships/image" Target="../media/image4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50.png"/><Relationship Id="rId7"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51.svg"/><Relationship Id="rId9" Type="http://schemas.openxmlformats.org/officeDocument/2006/relationships/image" Target="../media/image54.svg"/></Relationships>
</file>

<file path=ppt/slides/_rels/slide1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1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62.png"/><Relationship Id="rId11" Type="http://schemas.openxmlformats.org/officeDocument/2006/relationships/image" Target="../media/image67.svg"/><Relationship Id="rId5" Type="http://schemas.openxmlformats.org/officeDocument/2006/relationships/image" Target="../media/image61.svg"/><Relationship Id="rId10" Type="http://schemas.openxmlformats.org/officeDocument/2006/relationships/image" Target="../media/image66.png"/><Relationship Id="rId4" Type="http://schemas.openxmlformats.org/officeDocument/2006/relationships/image" Target="../media/image60.png"/><Relationship Id="rId9" Type="http://schemas.openxmlformats.org/officeDocument/2006/relationships/image" Target="../media/image65.png"/></Relationships>
</file>

<file path=ppt/slides/_rels/slide23.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12" Type="http://schemas.openxmlformats.org/officeDocument/2006/relationships/image" Target="../media/image77.sv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71.svg"/><Relationship Id="rId11" Type="http://schemas.openxmlformats.org/officeDocument/2006/relationships/image" Target="../media/image76.png"/><Relationship Id="rId5" Type="http://schemas.openxmlformats.org/officeDocument/2006/relationships/image" Target="../media/image70.png"/><Relationship Id="rId10" Type="http://schemas.openxmlformats.org/officeDocument/2006/relationships/image" Target="../media/image75.svg"/><Relationship Id="rId4" Type="http://schemas.openxmlformats.org/officeDocument/2006/relationships/image" Target="../media/image69.svg"/><Relationship Id="rId9" Type="http://schemas.openxmlformats.org/officeDocument/2006/relationships/image" Target="../media/image74.png"/></Relationships>
</file>

<file path=ppt/slides/_rels/slide24.xml.rels><?xml version="1.0" encoding="UTF-8" standalone="yes"?>
<Relationships xmlns="http://schemas.openxmlformats.org/package/2006/relationships"><Relationship Id="rId3" Type="http://schemas.openxmlformats.org/officeDocument/2006/relationships/image" Target="../media/image78.png"/><Relationship Id="rId7" Type="http://schemas.microsoft.com/office/2007/relationships/hdphoto" Target="../media/hdphoto1.wdp"/><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2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85.png"/><Relationship Id="rId4" Type="http://schemas.openxmlformats.org/officeDocument/2006/relationships/image" Target="../media/image84.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30.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94.svg"/><Relationship Id="rId3" Type="http://schemas.openxmlformats.org/officeDocument/2006/relationships/image" Target="../media/image89.png"/><Relationship Id="rId7" Type="http://schemas.openxmlformats.org/officeDocument/2006/relationships/image" Target="../media/image93.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92.svg"/><Relationship Id="rId5" Type="http://schemas.openxmlformats.org/officeDocument/2006/relationships/image" Target="../media/image91.png"/><Relationship Id="rId10" Type="http://schemas.openxmlformats.org/officeDocument/2006/relationships/image" Target="../media/image96.svg"/><Relationship Id="rId4" Type="http://schemas.openxmlformats.org/officeDocument/2006/relationships/image" Target="../media/image90.svg"/><Relationship Id="rId9" Type="http://schemas.openxmlformats.org/officeDocument/2006/relationships/image" Target="../media/image95.png"/></Relationships>
</file>

<file path=ppt/slides/_rels/slide32.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103.svg"/><Relationship Id="rId3" Type="http://schemas.openxmlformats.org/officeDocument/2006/relationships/image" Target="../media/image98.png"/><Relationship Id="rId7" Type="http://schemas.openxmlformats.org/officeDocument/2006/relationships/image" Target="../media/image102.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101.svg"/><Relationship Id="rId11" Type="http://schemas.openxmlformats.org/officeDocument/2006/relationships/image" Target="../media/image106.svg"/><Relationship Id="rId5" Type="http://schemas.openxmlformats.org/officeDocument/2006/relationships/image" Target="../media/image100.png"/><Relationship Id="rId10" Type="http://schemas.openxmlformats.org/officeDocument/2006/relationships/image" Target="../media/image105.png"/><Relationship Id="rId4" Type="http://schemas.openxmlformats.org/officeDocument/2006/relationships/image" Target="../media/image99.svg"/><Relationship Id="rId9" Type="http://schemas.openxmlformats.org/officeDocument/2006/relationships/image" Target="../media/image104.png"/></Relationships>
</file>

<file path=ppt/slides/_rels/slide34.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115.svg"/><Relationship Id="rId13" Type="http://schemas.openxmlformats.org/officeDocument/2006/relationships/image" Target="../media/image120.png"/><Relationship Id="rId3" Type="http://schemas.openxmlformats.org/officeDocument/2006/relationships/image" Target="../media/image110.png"/><Relationship Id="rId7" Type="http://schemas.openxmlformats.org/officeDocument/2006/relationships/image" Target="../media/image114.png"/><Relationship Id="rId12" Type="http://schemas.openxmlformats.org/officeDocument/2006/relationships/image" Target="../media/image119.sv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113.svg"/><Relationship Id="rId11" Type="http://schemas.openxmlformats.org/officeDocument/2006/relationships/image" Target="../media/image118.png"/><Relationship Id="rId5" Type="http://schemas.openxmlformats.org/officeDocument/2006/relationships/image" Target="../media/image112.png"/><Relationship Id="rId10" Type="http://schemas.openxmlformats.org/officeDocument/2006/relationships/image" Target="../media/image117.svg"/><Relationship Id="rId4" Type="http://schemas.openxmlformats.org/officeDocument/2006/relationships/image" Target="../media/image111.svg"/><Relationship Id="rId9" Type="http://schemas.openxmlformats.org/officeDocument/2006/relationships/image" Target="../media/image116.png"/><Relationship Id="rId14" Type="http://schemas.openxmlformats.org/officeDocument/2006/relationships/image" Target="../media/image121.sv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127.svg"/><Relationship Id="rId13" Type="http://schemas.openxmlformats.org/officeDocument/2006/relationships/image" Target="../media/image132.png"/><Relationship Id="rId3" Type="http://schemas.openxmlformats.org/officeDocument/2006/relationships/image" Target="../media/image122.png"/><Relationship Id="rId7" Type="http://schemas.openxmlformats.org/officeDocument/2006/relationships/image" Target="../media/image126.png"/><Relationship Id="rId12" Type="http://schemas.openxmlformats.org/officeDocument/2006/relationships/image" Target="../media/image131.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125.png"/><Relationship Id="rId11" Type="http://schemas.openxmlformats.org/officeDocument/2006/relationships/image" Target="../media/image130.svg"/><Relationship Id="rId5" Type="http://schemas.openxmlformats.org/officeDocument/2006/relationships/image" Target="../media/image124.svg"/><Relationship Id="rId10" Type="http://schemas.openxmlformats.org/officeDocument/2006/relationships/image" Target="../media/image129.png"/><Relationship Id="rId4" Type="http://schemas.openxmlformats.org/officeDocument/2006/relationships/image" Target="../media/image123.png"/><Relationship Id="rId9" Type="http://schemas.openxmlformats.org/officeDocument/2006/relationships/image" Target="../media/image128.png"/><Relationship Id="rId14" Type="http://schemas.openxmlformats.org/officeDocument/2006/relationships/image" Target="../media/image133.svg"/></Relationships>
</file>

<file path=ppt/slides/_rels/slide42.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135.svg"/></Relationships>
</file>

<file path=ppt/slides/_rels/slide43.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image" Target="../media/image140.svg"/><Relationship Id="rId3" Type="http://schemas.openxmlformats.org/officeDocument/2006/relationships/image" Target="../media/image137.png"/><Relationship Id="rId7" Type="http://schemas.openxmlformats.org/officeDocument/2006/relationships/image" Target="../media/image139.pn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138.sv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143.png"/><Relationship Id="rId4" Type="http://schemas.openxmlformats.org/officeDocument/2006/relationships/image" Target="../media/image142.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hyperlink" Target="https://ukhsa.blog.gov.uk/wp-content/uploads/sites/33/2020/08/Sleep-and-Health-review-commission.pdf" TargetMode="External"/><Relationship Id="rId13" Type="http://schemas.openxmlformats.org/officeDocument/2006/relationships/hyperlink" Target="https://www.who.int/" TargetMode="External"/><Relationship Id="rId3" Type="http://schemas.openxmlformats.org/officeDocument/2006/relationships/hyperlink" Target="https://www.elsevier.com/books/foundations-for-health-promotion/naidoo/978-0-7020-6605-7" TargetMode="External"/><Relationship Id="rId7" Type="http://schemas.openxmlformats.org/officeDocument/2006/relationships/hyperlink" Target="https://campaignresources.phe.gov.uk/resources" TargetMode="External"/><Relationship Id="rId12" Type="http://schemas.openxmlformats.org/officeDocument/2006/relationships/hyperlink" Target="https://ukhsa.blog.gov.uk/2018/01/30/is-lack-of-sleep-affecting-your-work" TargetMode="External"/><Relationship Id="rId2" Type="http://schemas.openxmlformats.org/officeDocument/2006/relationships/hyperlink" Target="https://www.cdc.gov/csels/dsepd/ss1978/lesson1/section1.html" TargetMode="External"/><Relationship Id="rId1" Type="http://schemas.openxmlformats.org/officeDocument/2006/relationships/slideLayout" Target="../slideLayouts/slideLayout2.xml"/><Relationship Id="rId6" Type="http://schemas.openxmlformats.org/officeDocument/2006/relationships/hyperlink" Target="https://pubmed.ncbi.nlm.nih.gov/16630148/" TargetMode="External"/><Relationship Id="rId11" Type="http://schemas.openxmlformats.org/officeDocument/2006/relationships/hyperlink" Target="https://thesleepcharity.org.uk/get-involved/sleep-manifesto-2024/" TargetMode="External"/><Relationship Id="rId5" Type="http://schemas.openxmlformats.org/officeDocument/2006/relationships/hyperlink" Target="https://www.nhs.uk/change4life" TargetMode="External"/><Relationship Id="rId10" Type="http://schemas.openxmlformats.org/officeDocument/2006/relationships/hyperlink" Target="https://thesleepcharity.org.uk/" TargetMode="External"/><Relationship Id="rId4" Type="http://schemas.openxmlformats.org/officeDocument/2006/relationships/hyperlink" Target="https://www.nhs.uk/conditions/insomnia" TargetMode="External"/><Relationship Id="rId9" Type="http://schemas.openxmlformats.org/officeDocument/2006/relationships/hyperlink" Target="https://www.sleepfoundation.org/sleep-hygiene"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puffy.com/blogs/best-sleep/how-to-make-an-outdoor-bed-mattress?srsltid=AfmBOoqahIL9CBs2_0TZz85ejqW4CA7F209gQiN4F7cy8S26MW9DW8MR&amp;referrer=https%3A%2F%2Fwww.google.com%2F" TargetMode="External"/><Relationship Id="rId13" Type="http://schemas.openxmlformats.org/officeDocument/2006/relationships/hyperlink" Target="https://www.dreamstime.com/illustration/exhausted-party.html" TargetMode="External"/><Relationship Id="rId3" Type="http://schemas.openxmlformats.org/officeDocument/2006/relationships/hyperlink" Target="https://sgtuniversity.ac.in/ahs/blogs/electroencephalography-implications-in-sleep-deprived-young-adults" TargetMode="External"/><Relationship Id="rId7" Type="http://schemas.openxmlformats.org/officeDocument/2006/relationships/hyperlink" Target="https://printablesforlife.com/4-week-calendar/" TargetMode="External"/><Relationship Id="rId12" Type="http://schemas.openxmlformats.org/officeDocument/2006/relationships/hyperlink" Target="https://azwellmed.com/2025/08/14/sleep-environment/" TargetMode="External"/><Relationship Id="rId17" Type="http://schemas.openxmlformats.org/officeDocument/2006/relationships/hyperlink" Target="https://www.canva.com/design/DAG3sapg-IE/Tb9ITNXs_Y0sr4BoXaWPLg/edit" TargetMode="External"/><Relationship Id="rId2" Type="http://schemas.openxmlformats.org/officeDocument/2006/relationships/hyperlink" Target="https://www.mattressnextday.co.uk/snooze-news/post/the-most-common-sleep-disorders-explained" TargetMode="External"/><Relationship Id="rId16" Type="http://schemas.openxmlformats.org/officeDocument/2006/relationships/hyperlink" Target="https://www.flaticon.com/free-icon/evaluation_10650154" TargetMode="External"/><Relationship Id="rId1" Type="http://schemas.openxmlformats.org/officeDocument/2006/relationships/slideLayout" Target="../slideLayouts/slideLayout2.xml"/><Relationship Id="rId6" Type="http://schemas.openxmlformats.org/officeDocument/2006/relationships/hyperlink" Target="https://www.istockphoto.com/photos/ideation-session" TargetMode="External"/><Relationship Id="rId11" Type="http://schemas.openxmlformats.org/officeDocument/2006/relationships/hyperlink" Target="https://www.jotform.com/blog/caffeine-alcohol-on-productivity/" TargetMode="External"/><Relationship Id="rId5" Type="http://schemas.openxmlformats.org/officeDocument/2006/relationships/hyperlink" Target="https://www.shutterstock.com/search/epidemiological-study" TargetMode="External"/><Relationship Id="rId15" Type="http://schemas.openxmlformats.org/officeDocument/2006/relationships/hyperlink" Target="https://www.istockphoto.com/photos/insomnia-cartoon" TargetMode="External"/><Relationship Id="rId10" Type="http://schemas.openxmlformats.org/officeDocument/2006/relationships/hyperlink" Target="https://www.freepik.com/free-photos-vectors/hour-mobile-phone-screen" TargetMode="External"/><Relationship Id="rId4" Type="http://schemas.openxmlformats.org/officeDocument/2006/relationships/hyperlink" Target="https://www.healthline.com/health/sleep-deprivation/effects-on-body#effects" TargetMode="External"/><Relationship Id="rId9" Type="http://schemas.openxmlformats.org/officeDocument/2006/relationships/hyperlink" Target="https://plan.io/blog/daily-routines/" TargetMode="External"/><Relationship Id="rId14" Type="http://schemas.openxmlformats.org/officeDocument/2006/relationships/hyperlink" Target="https://www.vectorstock.com/royalty-free-vector/thin-line-colorful-icon-social-learning-theory-vector-493558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oon and stars in the sky&#10;&#10;AI-generated content may be incorrect.">
            <a:extLst>
              <a:ext uri="{FF2B5EF4-FFF2-40B4-BE49-F238E27FC236}">
                <a16:creationId xmlns:a16="http://schemas.microsoft.com/office/drawing/2014/main" id="{F155EFDB-E9A6-2B0D-9679-D0079F15FC85}"/>
              </a:ext>
            </a:extLst>
          </p:cNvPr>
          <p:cNvPicPr>
            <a:picLocks noChangeAspect="1"/>
          </p:cNvPicPr>
          <p:nvPr/>
        </p:nvPicPr>
        <p:blipFill>
          <a:blip r:embed="rId3"/>
          <a:stretch>
            <a:fillRect/>
          </a:stretch>
        </p:blipFill>
        <p:spPr>
          <a:xfrm>
            <a:off x="1" y="0"/>
            <a:ext cx="12191998" cy="6858000"/>
          </a:xfrm>
          <a:prstGeom prst="rect">
            <a:avLst/>
          </a:prstGeom>
        </p:spPr>
      </p:pic>
      <p:sp>
        <p:nvSpPr>
          <p:cNvPr id="3" name="Text 0">
            <a:extLst>
              <a:ext uri="{FF2B5EF4-FFF2-40B4-BE49-F238E27FC236}">
                <a16:creationId xmlns:a16="http://schemas.microsoft.com/office/drawing/2014/main" id="{B3C9F381-9F35-5BC0-E490-7EA1FB48069C}"/>
              </a:ext>
            </a:extLst>
          </p:cNvPr>
          <p:cNvSpPr/>
          <p:nvPr/>
        </p:nvSpPr>
        <p:spPr>
          <a:xfrm>
            <a:off x="2514382" y="889298"/>
            <a:ext cx="6582370" cy="527646"/>
          </a:xfrm>
          <a:prstGeom prst="rect">
            <a:avLst/>
          </a:prstGeom>
          <a:noFill/>
          <a:ln/>
        </p:spPr>
        <p:txBody>
          <a:bodyPr wrap="none" lIns="0" tIns="0" rIns="0" bIns="0" rtlCol="0" anchor="t"/>
          <a:lstStyle/>
          <a:p>
            <a:pPr marL="0" indent="0" algn="ctr">
              <a:lnSpc>
                <a:spcPct val="150000"/>
              </a:lnSpc>
              <a:buNone/>
            </a:pPr>
            <a:r>
              <a:rPr lang="en-US" sz="4800" dirty="0">
                <a:latin typeface="Arial" panose="020B0604020202020204" pitchFamily="34" charset="0"/>
                <a:cs typeface="Arial" panose="020B0604020202020204" pitchFamily="34" charset="0"/>
              </a:rPr>
              <a:t>   SLEEP HYGIENE</a:t>
            </a:r>
            <a:r>
              <a:rPr lang="en-US" sz="4450" dirty="0">
                <a:latin typeface="Arial" panose="020B0604020202020204" pitchFamily="34" charset="0"/>
                <a:cs typeface="Arial" panose="020B0604020202020204" pitchFamily="34" charset="0"/>
              </a:rPr>
              <a:t> </a:t>
            </a:r>
          </a:p>
          <a:p>
            <a:pPr marL="0" indent="0" algn="ctr">
              <a:lnSpc>
                <a:spcPct val="150000"/>
              </a:lnSpc>
              <a:buNone/>
            </a:pPr>
            <a:r>
              <a:rPr lang="en-US" sz="4450" dirty="0">
                <a:latin typeface="Arial" panose="020B0604020202020204" pitchFamily="34" charset="0"/>
                <a:cs typeface="Arial" panose="020B0604020202020204" pitchFamily="34" charset="0"/>
              </a:rPr>
              <a:t> THE POWER OF SLEEP STARTS TONIGHT</a:t>
            </a:r>
          </a:p>
          <a:p>
            <a:pPr marL="0" indent="0" algn="ctr">
              <a:lnSpc>
                <a:spcPct val="150000"/>
              </a:lnSpc>
              <a:buNone/>
            </a:pPr>
            <a:r>
              <a:rPr lang="en-US" sz="2800" dirty="0">
                <a:latin typeface="Arial" panose="020B0604020202020204" pitchFamily="34" charset="0"/>
                <a:cs typeface="Arial" panose="020B0604020202020204" pitchFamily="34" charset="0"/>
              </a:rPr>
              <a:t>LCHS7000</a:t>
            </a:r>
          </a:p>
          <a:p>
            <a:pPr marL="0" indent="0" algn="ctr">
              <a:lnSpc>
                <a:spcPct val="150000"/>
              </a:lnSpc>
              <a:buNone/>
            </a:pPr>
            <a:r>
              <a:rPr lang="en-US" sz="2000" dirty="0">
                <a:latin typeface="Arial" panose="020B0604020202020204" pitchFamily="34" charset="0"/>
                <a:cs typeface="Arial" panose="020B0604020202020204" pitchFamily="34" charset="0"/>
              </a:rPr>
              <a:t>Lecture's name :Ruzanna Gevorgyan </a:t>
            </a:r>
          </a:p>
          <a:p>
            <a:pPr marL="0" indent="0" algn="ctr">
              <a:lnSpc>
                <a:spcPct val="150000"/>
              </a:lnSpc>
              <a:buNone/>
            </a:pPr>
            <a:r>
              <a:rPr lang="en-US" sz="2000" dirty="0">
                <a:latin typeface="Arial" panose="020B0604020202020204" pitchFamily="34" charset="0"/>
                <a:cs typeface="Arial" panose="020B0604020202020204" pitchFamily="34" charset="0"/>
              </a:rPr>
              <a:t>Ronak Yusuf sheikh(2436884)</a:t>
            </a:r>
          </a:p>
          <a:p>
            <a:pPr marL="0" indent="0" algn="ctr">
              <a:lnSpc>
                <a:spcPct val="150000"/>
              </a:lnSpc>
              <a:buNone/>
            </a:pPr>
            <a:r>
              <a:rPr lang="en-US" sz="2000" dirty="0">
                <a:latin typeface="Arial" panose="020B0604020202020204" pitchFamily="34" charset="0"/>
                <a:cs typeface="Arial" panose="020B0604020202020204" pitchFamily="34" charset="0"/>
              </a:rPr>
              <a:t>Kruti Ben Rajesh Bhai patel (2506595)</a:t>
            </a:r>
          </a:p>
          <a:p>
            <a:pPr marL="0" indent="0" algn="ctr">
              <a:lnSpc>
                <a:spcPct val="150000"/>
              </a:lnSpc>
              <a:buNone/>
            </a:pPr>
            <a:r>
              <a:rPr lang="en-US" sz="2000" dirty="0">
                <a:latin typeface="Arial" panose="020B0604020202020204" pitchFamily="34" charset="0"/>
                <a:cs typeface="Arial" panose="020B0604020202020204" pitchFamily="34" charset="0"/>
              </a:rPr>
              <a:t>Priya Ben Bhupendra Bhai patel (2503904)</a:t>
            </a:r>
          </a:p>
          <a:p>
            <a:pPr marL="0" indent="0" algn="ctr">
              <a:lnSpc>
                <a:spcPts val="5550"/>
              </a:lnSpc>
              <a:buNone/>
            </a:pPr>
            <a:endParaRPr lang="en-US" sz="4450" dirty="0">
              <a:latin typeface="Arial" panose="020B0604020202020204" pitchFamily="34" charset="0"/>
              <a:cs typeface="Arial" panose="020B0604020202020204" pitchFamily="34" charset="0"/>
            </a:endParaRPr>
          </a:p>
        </p:txBody>
      </p:sp>
      <p:sp>
        <p:nvSpPr>
          <p:cNvPr id="5" name="Text 1">
            <a:extLst>
              <a:ext uri="{FF2B5EF4-FFF2-40B4-BE49-F238E27FC236}">
                <a16:creationId xmlns:a16="http://schemas.microsoft.com/office/drawing/2014/main" id="{FEEA32FC-4F30-AA1A-67C5-82EE7B2FBF16}"/>
              </a:ext>
            </a:extLst>
          </p:cNvPr>
          <p:cNvSpPr/>
          <p:nvPr/>
        </p:nvSpPr>
        <p:spPr>
          <a:xfrm>
            <a:off x="5560470" y="1146783"/>
            <a:ext cx="6040046" cy="540322"/>
          </a:xfrm>
          <a:prstGeom prst="rect">
            <a:avLst/>
          </a:prstGeom>
          <a:noFill/>
          <a:ln/>
        </p:spPr>
        <p:txBody>
          <a:bodyPr wrap="square" lIns="0" tIns="0" rIns="0" bIns="0" rtlCol="0" anchor="t"/>
          <a:lstStyle/>
          <a:p>
            <a:pPr marL="0" indent="0" algn="l">
              <a:lnSpc>
                <a:spcPts val="2850"/>
              </a:lnSpc>
              <a:buNone/>
            </a:pPr>
            <a:endParaRPr lang="en-US" sz="2800" dirty="0">
              <a:latin typeface="Times New Roman" panose="02020603050405020304" pitchFamily="18" charset="0"/>
              <a:cs typeface="Times New Roman" panose="02020603050405020304" pitchFamily="18" charset="0"/>
            </a:endParaRPr>
          </a:p>
        </p:txBody>
      </p:sp>
      <p:sp>
        <p:nvSpPr>
          <p:cNvPr id="6" name="Text 2">
            <a:extLst>
              <a:ext uri="{FF2B5EF4-FFF2-40B4-BE49-F238E27FC236}">
                <a16:creationId xmlns:a16="http://schemas.microsoft.com/office/drawing/2014/main" id="{AC8A7295-598A-1ACE-7B53-70B16F226089}"/>
              </a:ext>
            </a:extLst>
          </p:cNvPr>
          <p:cNvSpPr/>
          <p:nvPr/>
        </p:nvSpPr>
        <p:spPr>
          <a:xfrm>
            <a:off x="5560471" y="1976232"/>
            <a:ext cx="4994991" cy="379687"/>
          </a:xfrm>
          <a:prstGeom prst="rect">
            <a:avLst/>
          </a:prstGeom>
          <a:noFill/>
          <a:ln/>
        </p:spPr>
        <p:txBody>
          <a:bodyPr wrap="none" lIns="0" tIns="0" rIns="0" bIns="0" rtlCol="0" anchor="t"/>
          <a:lstStyle/>
          <a:p>
            <a:pPr marL="0" indent="0" algn="l">
              <a:lnSpc>
                <a:spcPts val="2250"/>
              </a:lnSpc>
              <a:buNone/>
            </a:pPr>
            <a:endParaRPr lang="en-US" sz="1400" dirty="0"/>
          </a:p>
        </p:txBody>
      </p:sp>
      <p:pic>
        <p:nvPicPr>
          <p:cNvPr id="8" name="Picture 7" descr="A black background with white text&#10;&#10;AI-generated content may be incorrect.">
            <a:extLst>
              <a:ext uri="{FF2B5EF4-FFF2-40B4-BE49-F238E27FC236}">
                <a16:creationId xmlns:a16="http://schemas.microsoft.com/office/drawing/2014/main" id="{E08CE76A-D753-20B4-F4AE-53A081772D9F}"/>
              </a:ext>
            </a:extLst>
          </p:cNvPr>
          <p:cNvPicPr>
            <a:picLocks noChangeAspect="1"/>
          </p:cNvPicPr>
          <p:nvPr/>
        </p:nvPicPr>
        <p:blipFill>
          <a:blip r:embed="rId4"/>
          <a:stretch>
            <a:fillRect/>
          </a:stretch>
        </p:blipFill>
        <p:spPr>
          <a:xfrm>
            <a:off x="1" y="5020964"/>
            <a:ext cx="3181349" cy="1895475"/>
          </a:xfrm>
          <a:prstGeom prst="rect">
            <a:avLst/>
          </a:prstGeom>
        </p:spPr>
      </p:pic>
    </p:spTree>
    <p:extLst>
      <p:ext uri="{BB962C8B-B14F-4D97-AF65-F5344CB8AC3E}">
        <p14:creationId xmlns:p14="http://schemas.microsoft.com/office/powerpoint/2010/main" val="1325608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398D3-4ADF-48EF-C5F2-95A32337DC0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079CA0A-6B6B-C38A-13E1-1FE9FC386379}"/>
              </a:ext>
            </a:extLst>
          </p:cNvPr>
          <p:cNvSpPr txBox="1"/>
          <p:nvPr/>
        </p:nvSpPr>
        <p:spPr>
          <a:xfrm>
            <a:off x="248228" y="322527"/>
            <a:ext cx="11054510" cy="747705"/>
          </a:xfrm>
          <a:prstGeom prst="rect">
            <a:avLst/>
          </a:prstGeom>
          <a:noFill/>
        </p:spPr>
        <p:txBody>
          <a:bodyPr wrap="square">
            <a:spAutoFit/>
          </a:bodyPr>
          <a:lstStyle/>
          <a:p>
            <a:pPr marL="0" indent="0" algn="ctr">
              <a:lnSpc>
                <a:spcPts val="5550"/>
              </a:lnSpc>
              <a:buNone/>
            </a:pPr>
            <a:r>
              <a:rPr lang="en-US" sz="4000" dirty="0">
                <a:solidFill>
                  <a:schemeClr val="accent2">
                    <a:lumMod val="75000"/>
                  </a:schemeClr>
                </a:solidFill>
                <a:latin typeface="Arial" panose="020B0604020202020204" pitchFamily="34" charset="0"/>
                <a:cs typeface="Arial" panose="020B0604020202020204" pitchFamily="34" charset="0"/>
              </a:rPr>
              <a:t>THE POWER OF SLEEP STARTS TONIGHT</a:t>
            </a:r>
          </a:p>
        </p:txBody>
      </p:sp>
      <p:pic>
        <p:nvPicPr>
          <p:cNvPr id="5" name="Picture 4" descr="A moon and stars in the sky&#10;&#10;AI-generated content may be incorrect.">
            <a:extLst>
              <a:ext uri="{FF2B5EF4-FFF2-40B4-BE49-F238E27FC236}">
                <a16:creationId xmlns:a16="http://schemas.microsoft.com/office/drawing/2014/main" id="{D3279896-2AC2-27E4-C496-29F98F0684D0}"/>
              </a:ext>
            </a:extLst>
          </p:cNvPr>
          <p:cNvPicPr>
            <a:picLocks noChangeAspect="1"/>
          </p:cNvPicPr>
          <p:nvPr/>
        </p:nvPicPr>
        <p:blipFill>
          <a:blip r:embed="rId3"/>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C25E88EF-DBEA-7521-655D-F0499B3E0672}"/>
              </a:ext>
            </a:extLst>
          </p:cNvPr>
          <p:cNvSpPr txBox="1"/>
          <p:nvPr/>
        </p:nvSpPr>
        <p:spPr>
          <a:xfrm>
            <a:off x="667720" y="1070232"/>
            <a:ext cx="10215525" cy="5724644"/>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Target group </a:t>
            </a:r>
            <a:r>
              <a:rPr lang="en-GB" sz="2400" dirty="0">
                <a:latin typeface="Arial" panose="020B0604020202020204" pitchFamily="34" charset="0"/>
                <a:cs typeface="Arial" panose="020B0604020202020204" pitchFamily="34" charset="0"/>
              </a:rPr>
              <a:t>: 18+</a:t>
            </a:r>
          </a:p>
          <a:p>
            <a:pPr>
              <a:lnSpc>
                <a:spcPct val="150000"/>
              </a:lnSpc>
            </a:pPr>
            <a:r>
              <a:rPr lang="en-GB" sz="2400" b="1" dirty="0">
                <a:latin typeface="Arial" panose="020B0604020202020204" pitchFamily="34" charset="0"/>
                <a:cs typeface="Arial" panose="020B0604020202020204" pitchFamily="34" charset="0"/>
              </a:rPr>
              <a:t>Focus</a:t>
            </a:r>
            <a:r>
              <a:rPr lang="en-GB" sz="2400" dirty="0">
                <a:latin typeface="Arial" panose="020B0604020202020204" pitchFamily="34" charset="0"/>
                <a:cs typeface="Arial" panose="020B0604020202020204" pitchFamily="34" charset="0"/>
              </a:rPr>
              <a:t>: Promoting and maintaining healthy sleep hygiene   </a:t>
            </a:r>
          </a:p>
          <a:p>
            <a:pPr>
              <a:lnSpc>
                <a:spcPct val="150000"/>
              </a:lnSpc>
            </a:pPr>
            <a:r>
              <a:rPr lang="en-GB" sz="2400" b="1" dirty="0">
                <a:latin typeface="Arial" panose="020B0604020202020204" pitchFamily="34" charset="0"/>
                <a:cs typeface="Arial" panose="020B0604020202020204" pitchFamily="34" charset="0"/>
              </a:rPr>
              <a:t>Campaign type </a:t>
            </a:r>
            <a:r>
              <a:rPr lang="en-GB" sz="2400" dirty="0">
                <a:latin typeface="Arial" panose="020B0604020202020204" pitchFamily="34" charset="0"/>
                <a:cs typeface="Arial" panose="020B0604020202020204" pitchFamily="34" charset="0"/>
              </a:rPr>
              <a:t>:Sleep Hygiene Awareness Campaign Focuses on education about bedtime routines, environment, and healthy sleep behaviours.</a:t>
            </a:r>
          </a:p>
          <a:p>
            <a:pPr>
              <a:lnSpc>
                <a:spcPct val="150000"/>
              </a:lnSpc>
            </a:pPr>
            <a:r>
              <a:rPr lang="en-GB" sz="2400" b="1" dirty="0">
                <a:latin typeface="Arial" panose="020B0604020202020204" pitchFamily="34" charset="0"/>
                <a:cs typeface="Arial" panose="020B0604020202020204" pitchFamily="34" charset="0"/>
              </a:rPr>
              <a:t>Commissioned by </a:t>
            </a:r>
            <a:r>
              <a:rPr lang="en-GB" sz="2400" dirty="0">
                <a:latin typeface="Arial" panose="020B0604020202020204" pitchFamily="34" charset="0"/>
                <a:cs typeface="Arial" panose="020B0604020202020204" pitchFamily="34" charset="0"/>
              </a:rPr>
              <a:t>: Local council public health division </a:t>
            </a:r>
          </a:p>
          <a:p>
            <a:pPr>
              <a:lnSpc>
                <a:spcPct val="150000"/>
              </a:lnSpc>
            </a:pPr>
            <a:r>
              <a:rPr lang="en-GB" sz="2400" b="1" dirty="0">
                <a:latin typeface="Arial" panose="020B0604020202020204" pitchFamily="34" charset="0"/>
                <a:cs typeface="Arial" panose="020B0604020202020204" pitchFamily="34" charset="0"/>
              </a:rPr>
              <a:t>Duration</a:t>
            </a:r>
            <a:r>
              <a:rPr lang="en-GB" sz="2400" dirty="0">
                <a:latin typeface="Arial" panose="020B0604020202020204" pitchFamily="34" charset="0"/>
                <a:cs typeface="Arial" panose="020B0604020202020204" pitchFamily="34" charset="0"/>
              </a:rPr>
              <a:t> : 8week </a:t>
            </a:r>
          </a:p>
          <a:p>
            <a:pPr>
              <a:lnSpc>
                <a:spcPct val="150000"/>
              </a:lnSpc>
            </a:pPr>
            <a:r>
              <a:rPr lang="en-GB" sz="2400" b="1" dirty="0">
                <a:latin typeface="Arial" panose="020B0604020202020204" pitchFamily="34" charset="0"/>
                <a:cs typeface="Arial" panose="020B0604020202020204" pitchFamily="34" charset="0"/>
              </a:rPr>
              <a:t>Goal</a:t>
            </a:r>
            <a:r>
              <a:rPr lang="en-GB" sz="2400" dirty="0">
                <a:latin typeface="Arial" panose="020B0604020202020204" pitchFamily="34" charset="0"/>
                <a:cs typeface="Arial" panose="020B0604020202020204" pitchFamily="34" charset="0"/>
              </a:rPr>
              <a:t> :Promoting, maintaining, and evaluating proper sleep hygiene practices to enhance overall health, cognitive function, and quality of life.</a:t>
            </a:r>
          </a:p>
          <a:p>
            <a:endParaRPr lang="en-GB" sz="2400" dirty="0"/>
          </a:p>
          <a:p>
            <a:endParaRPr lang="en-GB" dirty="0"/>
          </a:p>
        </p:txBody>
      </p:sp>
      <p:pic>
        <p:nvPicPr>
          <p:cNvPr id="7" name="Graphic 6" descr="Sleep with solid fill">
            <a:extLst>
              <a:ext uri="{FF2B5EF4-FFF2-40B4-BE49-F238E27FC236}">
                <a16:creationId xmlns:a16="http://schemas.microsoft.com/office/drawing/2014/main" id="{E7C7EB2D-6B43-9740-9CDE-8C4D23A9CD2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83245" y="5943600"/>
            <a:ext cx="946081" cy="914400"/>
          </a:xfrm>
          <a:prstGeom prst="rect">
            <a:avLst/>
          </a:prstGeom>
        </p:spPr>
      </p:pic>
    </p:spTree>
    <p:extLst>
      <p:ext uri="{BB962C8B-B14F-4D97-AF65-F5344CB8AC3E}">
        <p14:creationId xmlns:p14="http://schemas.microsoft.com/office/powerpoint/2010/main" val="705947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30634-EF29-0E43-9ABD-9CB7DEC58061}"/>
            </a:ext>
          </a:extLst>
        </p:cNvPr>
        <p:cNvGrpSpPr/>
        <p:nvPr/>
      </p:nvGrpSpPr>
      <p:grpSpPr>
        <a:xfrm>
          <a:off x="0" y="0"/>
          <a:ext cx="0" cy="0"/>
          <a:chOff x="0" y="0"/>
          <a:chExt cx="0" cy="0"/>
        </a:xfrm>
      </p:grpSpPr>
      <p:sp>
        <p:nvSpPr>
          <p:cNvPr id="33" name="Text 0">
            <a:extLst>
              <a:ext uri="{FF2B5EF4-FFF2-40B4-BE49-F238E27FC236}">
                <a16:creationId xmlns:a16="http://schemas.microsoft.com/office/drawing/2014/main" id="{8EC985F4-0774-0952-E799-56DF66B08413}"/>
              </a:ext>
            </a:extLst>
          </p:cNvPr>
          <p:cNvSpPr/>
          <p:nvPr/>
        </p:nvSpPr>
        <p:spPr>
          <a:xfrm>
            <a:off x="4241496" y="87522"/>
            <a:ext cx="4954191" cy="619244"/>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Times New Roman" panose="02020603050405020304" pitchFamily="18" charset="0"/>
                <a:ea typeface="Petrona Bold" pitchFamily="34" charset="-122"/>
                <a:cs typeface="Times New Roman" panose="02020603050405020304" pitchFamily="18" charset="0"/>
              </a:rPr>
              <a:t>SMART Objectives</a:t>
            </a:r>
            <a:endParaRPr lang="en-US" sz="3200" dirty="0">
              <a:latin typeface="Times New Roman" panose="02020603050405020304" pitchFamily="18" charset="0"/>
              <a:cs typeface="Times New Roman" panose="02020603050405020304" pitchFamily="18" charset="0"/>
            </a:endParaRPr>
          </a:p>
        </p:txBody>
      </p:sp>
      <p:sp>
        <p:nvSpPr>
          <p:cNvPr id="34" name="Shape 1">
            <a:extLst>
              <a:ext uri="{FF2B5EF4-FFF2-40B4-BE49-F238E27FC236}">
                <a16:creationId xmlns:a16="http://schemas.microsoft.com/office/drawing/2014/main" id="{50701D61-2868-2F30-20C2-C94BBC424096}"/>
              </a:ext>
            </a:extLst>
          </p:cNvPr>
          <p:cNvSpPr/>
          <p:nvPr/>
        </p:nvSpPr>
        <p:spPr>
          <a:xfrm>
            <a:off x="395976" y="848907"/>
            <a:ext cx="11842912" cy="1009130"/>
          </a:xfrm>
          <a:prstGeom prst="roundRect">
            <a:avLst>
              <a:gd name="adj" fmla="val 6806"/>
            </a:avLst>
          </a:prstGeom>
          <a:solidFill>
            <a:srgbClr val="FDFAF7"/>
          </a:solidFill>
          <a:ln w="22860">
            <a:solidFill>
              <a:srgbClr val="C6BDDA"/>
            </a:solidFill>
            <a:prstDash val="solid"/>
          </a:ln>
        </p:spPr>
        <p:txBody>
          <a:bodyPr/>
          <a:lstStyle/>
          <a:p>
            <a:endParaRPr lang="en-GB" dirty="0"/>
          </a:p>
        </p:txBody>
      </p:sp>
      <p:sp>
        <p:nvSpPr>
          <p:cNvPr id="35" name="Shape 2">
            <a:extLst>
              <a:ext uri="{FF2B5EF4-FFF2-40B4-BE49-F238E27FC236}">
                <a16:creationId xmlns:a16="http://schemas.microsoft.com/office/drawing/2014/main" id="{AB3A42B3-2364-5B4E-7D57-4AC77065F53C}"/>
              </a:ext>
            </a:extLst>
          </p:cNvPr>
          <p:cNvSpPr/>
          <p:nvPr/>
        </p:nvSpPr>
        <p:spPr>
          <a:xfrm>
            <a:off x="418835" y="683320"/>
            <a:ext cx="638287" cy="1270975"/>
          </a:xfrm>
          <a:prstGeom prst="roundRect">
            <a:avLst>
              <a:gd name="adj" fmla="val 6694"/>
            </a:avLst>
          </a:prstGeom>
          <a:solidFill>
            <a:srgbClr val="E0D7F4"/>
          </a:solidFill>
          <a:ln/>
        </p:spPr>
        <p:txBody>
          <a:bodyPr/>
          <a:lstStyle/>
          <a:p>
            <a:endParaRPr lang="en-GB"/>
          </a:p>
        </p:txBody>
      </p:sp>
      <p:sp>
        <p:nvSpPr>
          <p:cNvPr id="36" name="Text 3">
            <a:extLst>
              <a:ext uri="{FF2B5EF4-FFF2-40B4-BE49-F238E27FC236}">
                <a16:creationId xmlns:a16="http://schemas.microsoft.com/office/drawing/2014/main" id="{38EA3AE0-188E-2433-4010-C2796482A654}"/>
              </a:ext>
            </a:extLst>
          </p:cNvPr>
          <p:cNvSpPr/>
          <p:nvPr/>
        </p:nvSpPr>
        <p:spPr>
          <a:xfrm>
            <a:off x="696052" y="1114616"/>
            <a:ext cx="239305" cy="402697"/>
          </a:xfrm>
          <a:prstGeom prst="rect">
            <a:avLst/>
          </a:prstGeom>
          <a:noFill/>
          <a:ln/>
        </p:spPr>
        <p:txBody>
          <a:bodyPr wrap="none" lIns="0" tIns="0" rIns="0" bIns="0" rtlCol="0" anchor="t"/>
          <a:lstStyle/>
          <a:p>
            <a:pPr marL="0" indent="0" algn="l">
              <a:lnSpc>
                <a:spcPts val="2100"/>
              </a:lnSpc>
              <a:buNone/>
            </a:pPr>
            <a:r>
              <a:rPr lang="en-US" sz="2500" b="1" dirty="0">
                <a:solidFill>
                  <a:srgbClr val="272525"/>
                </a:solidFill>
                <a:latin typeface="Times New Roman" panose="02020603050405020304" pitchFamily="18" charset="0"/>
                <a:ea typeface="Petrona Bold" pitchFamily="34" charset="-122"/>
                <a:cs typeface="Times New Roman" panose="02020603050405020304" pitchFamily="18" charset="0"/>
              </a:rPr>
              <a:t>1</a:t>
            </a:r>
            <a:endParaRPr lang="en-US" sz="2500" dirty="0">
              <a:latin typeface="Times New Roman" panose="02020603050405020304" pitchFamily="18" charset="0"/>
              <a:cs typeface="Times New Roman" panose="02020603050405020304" pitchFamily="18" charset="0"/>
            </a:endParaRPr>
          </a:p>
        </p:txBody>
      </p:sp>
      <p:sp>
        <p:nvSpPr>
          <p:cNvPr id="37" name="Text 4">
            <a:extLst>
              <a:ext uri="{FF2B5EF4-FFF2-40B4-BE49-F238E27FC236}">
                <a16:creationId xmlns:a16="http://schemas.microsoft.com/office/drawing/2014/main" id="{CEC94612-4777-65E3-CF6A-02692D63AD4D}"/>
              </a:ext>
            </a:extLst>
          </p:cNvPr>
          <p:cNvSpPr/>
          <p:nvPr/>
        </p:nvSpPr>
        <p:spPr>
          <a:xfrm>
            <a:off x="1225514" y="891602"/>
            <a:ext cx="2194244" cy="369199"/>
          </a:xfrm>
          <a:prstGeom prst="rect">
            <a:avLst/>
          </a:prstGeom>
          <a:noFill/>
          <a:ln/>
        </p:spPr>
        <p:txBody>
          <a:bodyPr wrap="none" lIns="0" tIns="0" rIns="0" bIns="0" rtlCol="0" anchor="t"/>
          <a:lstStyle/>
          <a:p>
            <a:pPr marL="0" indent="0" algn="l">
              <a:lnSpc>
                <a:spcPct val="150000"/>
              </a:lnSpc>
              <a:buNone/>
            </a:pPr>
            <a:r>
              <a:rPr lang="en-US" sz="2500" b="1" dirty="0">
                <a:solidFill>
                  <a:srgbClr val="272525"/>
                </a:solidFill>
                <a:latin typeface="Arial" panose="020B0604020202020204" pitchFamily="34" charset="0"/>
                <a:ea typeface="Petrona Bold" pitchFamily="34" charset="-122"/>
                <a:cs typeface="Arial" panose="020B0604020202020204" pitchFamily="34" charset="0"/>
              </a:rPr>
              <a:t>Specific</a:t>
            </a:r>
            <a:endParaRPr lang="en-US" sz="2500" dirty="0">
              <a:latin typeface="Arial" panose="020B0604020202020204" pitchFamily="34" charset="0"/>
              <a:cs typeface="Arial" panose="020B0604020202020204" pitchFamily="34" charset="0"/>
            </a:endParaRPr>
          </a:p>
        </p:txBody>
      </p:sp>
      <p:sp>
        <p:nvSpPr>
          <p:cNvPr id="38" name="Text 5">
            <a:extLst>
              <a:ext uri="{FF2B5EF4-FFF2-40B4-BE49-F238E27FC236}">
                <a16:creationId xmlns:a16="http://schemas.microsoft.com/office/drawing/2014/main" id="{6212F61D-5B1E-3068-FF97-D3E7592C9079}"/>
              </a:ext>
            </a:extLst>
          </p:cNvPr>
          <p:cNvSpPr/>
          <p:nvPr/>
        </p:nvSpPr>
        <p:spPr>
          <a:xfrm>
            <a:off x="1225514" y="1313417"/>
            <a:ext cx="10844982" cy="343506"/>
          </a:xfrm>
          <a:prstGeom prst="rect">
            <a:avLst/>
          </a:prstGeom>
          <a:noFill/>
          <a:ln/>
        </p:spPr>
        <p:txBody>
          <a:bodyPr wrap="none" lIns="0" tIns="0" rIns="0" bIns="0" rtlCol="0" anchor="t"/>
          <a:lstStyle/>
          <a:p>
            <a:pPr marL="0" indent="0" algn="l">
              <a:lnSpc>
                <a:spcPct val="150000"/>
              </a:lnSpc>
              <a:buNone/>
            </a:pPr>
            <a:r>
              <a:rPr lang="en-US" sz="2500" dirty="0">
                <a:solidFill>
                  <a:srgbClr val="272525"/>
                </a:solidFill>
                <a:latin typeface="Arial" panose="020B0604020202020204" pitchFamily="34" charset="0"/>
                <a:ea typeface="Inter" pitchFamily="34" charset="-122"/>
                <a:cs typeface="Arial" panose="020B0604020202020204" pitchFamily="34" charset="0"/>
              </a:rPr>
              <a:t>Adults adopt a fixed bedtime and wake time 5–7 days per week</a:t>
            </a:r>
            <a:endParaRPr lang="en-US" sz="2500" dirty="0">
              <a:latin typeface="Arial" panose="020B0604020202020204" pitchFamily="34" charset="0"/>
              <a:cs typeface="Arial" panose="020B0604020202020204" pitchFamily="34" charset="0"/>
            </a:endParaRPr>
          </a:p>
        </p:txBody>
      </p:sp>
      <p:sp>
        <p:nvSpPr>
          <p:cNvPr id="39" name="Shape 6">
            <a:extLst>
              <a:ext uri="{FF2B5EF4-FFF2-40B4-BE49-F238E27FC236}">
                <a16:creationId xmlns:a16="http://schemas.microsoft.com/office/drawing/2014/main" id="{B2BFC57B-C594-6BA5-E965-8845EF6AC2D7}"/>
              </a:ext>
            </a:extLst>
          </p:cNvPr>
          <p:cNvSpPr/>
          <p:nvPr/>
        </p:nvSpPr>
        <p:spPr>
          <a:xfrm>
            <a:off x="372533" y="1826391"/>
            <a:ext cx="11842912" cy="1325481"/>
          </a:xfrm>
          <a:prstGeom prst="roundRect">
            <a:avLst>
              <a:gd name="adj" fmla="val 6806"/>
            </a:avLst>
          </a:prstGeom>
          <a:solidFill>
            <a:srgbClr val="FDFAF7"/>
          </a:solidFill>
          <a:ln w="22860">
            <a:solidFill>
              <a:srgbClr val="C6BDDA"/>
            </a:solidFill>
            <a:prstDash val="solid"/>
          </a:ln>
        </p:spPr>
        <p:txBody>
          <a:bodyPr/>
          <a:lstStyle/>
          <a:p>
            <a:endParaRPr lang="en-GB" dirty="0"/>
          </a:p>
        </p:txBody>
      </p:sp>
      <p:sp>
        <p:nvSpPr>
          <p:cNvPr id="40" name="Shape 7">
            <a:extLst>
              <a:ext uri="{FF2B5EF4-FFF2-40B4-BE49-F238E27FC236}">
                <a16:creationId xmlns:a16="http://schemas.microsoft.com/office/drawing/2014/main" id="{70D0B808-7346-8E00-7696-FD55C08594D6}"/>
              </a:ext>
            </a:extLst>
          </p:cNvPr>
          <p:cNvSpPr/>
          <p:nvPr/>
        </p:nvSpPr>
        <p:spPr>
          <a:xfrm>
            <a:off x="395392" y="1858037"/>
            <a:ext cx="638287" cy="1270975"/>
          </a:xfrm>
          <a:prstGeom prst="roundRect">
            <a:avLst>
              <a:gd name="adj" fmla="val 6694"/>
            </a:avLst>
          </a:prstGeom>
          <a:solidFill>
            <a:srgbClr val="E0D7F4"/>
          </a:solidFill>
          <a:ln/>
        </p:spPr>
        <p:txBody>
          <a:bodyPr/>
          <a:lstStyle/>
          <a:p>
            <a:endParaRPr lang="en-GB"/>
          </a:p>
        </p:txBody>
      </p:sp>
      <p:sp>
        <p:nvSpPr>
          <p:cNvPr id="41" name="Text 8">
            <a:extLst>
              <a:ext uri="{FF2B5EF4-FFF2-40B4-BE49-F238E27FC236}">
                <a16:creationId xmlns:a16="http://schemas.microsoft.com/office/drawing/2014/main" id="{404D468C-8F81-6F02-CC89-E17CDA83FFD1}"/>
              </a:ext>
            </a:extLst>
          </p:cNvPr>
          <p:cNvSpPr/>
          <p:nvPr/>
        </p:nvSpPr>
        <p:spPr>
          <a:xfrm>
            <a:off x="616730" y="2362103"/>
            <a:ext cx="239305" cy="402697"/>
          </a:xfrm>
          <a:prstGeom prst="rect">
            <a:avLst/>
          </a:prstGeom>
          <a:noFill/>
          <a:ln/>
        </p:spPr>
        <p:txBody>
          <a:bodyPr wrap="none" lIns="0" tIns="0" rIns="0" bIns="0" rtlCol="0" anchor="t"/>
          <a:lstStyle/>
          <a:p>
            <a:pPr marL="0" indent="0" algn="l">
              <a:lnSpc>
                <a:spcPts val="2100"/>
              </a:lnSpc>
              <a:buNone/>
            </a:pPr>
            <a:r>
              <a:rPr lang="en-US" sz="2500" b="1" dirty="0">
                <a:solidFill>
                  <a:srgbClr val="272525"/>
                </a:solidFill>
                <a:latin typeface="Times New Roman" panose="02020603050405020304" pitchFamily="18" charset="0"/>
                <a:ea typeface="Petrona Bold" pitchFamily="34" charset="-122"/>
                <a:cs typeface="Times New Roman" panose="02020603050405020304" pitchFamily="18" charset="0"/>
              </a:rPr>
              <a:t>2</a:t>
            </a:r>
            <a:endParaRPr lang="en-US" sz="2500" dirty="0">
              <a:latin typeface="Times New Roman" panose="02020603050405020304" pitchFamily="18" charset="0"/>
              <a:cs typeface="Times New Roman" panose="02020603050405020304" pitchFamily="18" charset="0"/>
            </a:endParaRPr>
          </a:p>
        </p:txBody>
      </p:sp>
      <p:sp>
        <p:nvSpPr>
          <p:cNvPr id="42" name="Text 9">
            <a:extLst>
              <a:ext uri="{FF2B5EF4-FFF2-40B4-BE49-F238E27FC236}">
                <a16:creationId xmlns:a16="http://schemas.microsoft.com/office/drawing/2014/main" id="{87F57EEF-37F8-2BB4-E176-E62AF764084E}"/>
              </a:ext>
            </a:extLst>
          </p:cNvPr>
          <p:cNvSpPr/>
          <p:nvPr/>
        </p:nvSpPr>
        <p:spPr>
          <a:xfrm>
            <a:off x="1296101" y="1968531"/>
            <a:ext cx="2194244" cy="369199"/>
          </a:xfrm>
          <a:prstGeom prst="rect">
            <a:avLst/>
          </a:prstGeom>
          <a:noFill/>
          <a:ln/>
        </p:spPr>
        <p:txBody>
          <a:bodyPr wrap="none" lIns="0" tIns="0" rIns="0" bIns="0" rtlCol="0" anchor="t"/>
          <a:lstStyle/>
          <a:p>
            <a:pPr marL="0" indent="0" algn="l">
              <a:lnSpc>
                <a:spcPct val="150000"/>
              </a:lnSpc>
              <a:buNone/>
            </a:pPr>
            <a:r>
              <a:rPr lang="en-US" sz="2500" b="1" dirty="0">
                <a:solidFill>
                  <a:srgbClr val="272525"/>
                </a:solidFill>
                <a:latin typeface="Arial" panose="020B0604020202020204" pitchFamily="34" charset="0"/>
                <a:ea typeface="Petrona Bold" pitchFamily="34" charset="-122"/>
                <a:cs typeface="Arial" panose="020B0604020202020204" pitchFamily="34" charset="0"/>
              </a:rPr>
              <a:t>Measurable</a:t>
            </a:r>
            <a:endParaRPr lang="en-US" sz="2500" dirty="0">
              <a:latin typeface="Arial" panose="020B0604020202020204" pitchFamily="34" charset="0"/>
              <a:cs typeface="Arial" panose="020B0604020202020204" pitchFamily="34" charset="0"/>
            </a:endParaRPr>
          </a:p>
        </p:txBody>
      </p:sp>
      <p:sp>
        <p:nvSpPr>
          <p:cNvPr id="43" name="Text 10">
            <a:extLst>
              <a:ext uri="{FF2B5EF4-FFF2-40B4-BE49-F238E27FC236}">
                <a16:creationId xmlns:a16="http://schemas.microsoft.com/office/drawing/2014/main" id="{1F572E26-BF57-BD9E-CF82-FFC5295FEF62}"/>
              </a:ext>
            </a:extLst>
          </p:cNvPr>
          <p:cNvSpPr/>
          <p:nvPr/>
        </p:nvSpPr>
        <p:spPr>
          <a:xfrm>
            <a:off x="1202071" y="2488134"/>
            <a:ext cx="10844982" cy="343506"/>
          </a:xfrm>
          <a:prstGeom prst="rect">
            <a:avLst/>
          </a:prstGeom>
          <a:noFill/>
          <a:ln/>
        </p:spPr>
        <p:txBody>
          <a:bodyPr wrap="none" lIns="0" tIns="0" rIns="0" bIns="0" rtlCol="0" anchor="t"/>
          <a:lstStyle/>
          <a:p>
            <a:pPr marL="0" indent="0" algn="l">
              <a:lnSpc>
                <a:spcPct val="150000"/>
              </a:lnSpc>
              <a:buNone/>
            </a:pPr>
            <a:r>
              <a:rPr lang="en-US" sz="2500" dirty="0">
                <a:solidFill>
                  <a:srgbClr val="272525"/>
                </a:solidFill>
                <a:latin typeface="Arial" panose="020B0604020202020204" pitchFamily="34" charset="0"/>
                <a:ea typeface="Inter" pitchFamily="34" charset="-122"/>
                <a:cs typeface="Arial" panose="020B0604020202020204" pitchFamily="34" charset="0"/>
              </a:rPr>
              <a:t>Increase</a:t>
            </a:r>
            <a:r>
              <a:rPr lang="en-US" sz="2500" dirty="0">
                <a:solidFill>
                  <a:srgbClr val="272525"/>
                </a:solidFill>
                <a:latin typeface="Times New Roman" panose="02020603050405020304" pitchFamily="18" charset="0"/>
                <a:ea typeface="Inter" pitchFamily="34" charset="-122"/>
                <a:cs typeface="Times New Roman" panose="02020603050405020304" pitchFamily="18" charset="0"/>
              </a:rPr>
              <a:t> average sleep duration by ≥30 minutes</a:t>
            </a:r>
            <a:endParaRPr lang="en-US" sz="2500" dirty="0">
              <a:latin typeface="Times New Roman" panose="02020603050405020304" pitchFamily="18" charset="0"/>
              <a:cs typeface="Times New Roman" panose="02020603050405020304" pitchFamily="18" charset="0"/>
            </a:endParaRPr>
          </a:p>
        </p:txBody>
      </p:sp>
      <p:sp>
        <p:nvSpPr>
          <p:cNvPr id="44" name="Shape 11">
            <a:extLst>
              <a:ext uri="{FF2B5EF4-FFF2-40B4-BE49-F238E27FC236}">
                <a16:creationId xmlns:a16="http://schemas.microsoft.com/office/drawing/2014/main" id="{B79D0482-529D-E0DA-7F59-6AAF042D55B4}"/>
              </a:ext>
            </a:extLst>
          </p:cNvPr>
          <p:cNvSpPr/>
          <p:nvPr/>
        </p:nvSpPr>
        <p:spPr>
          <a:xfrm>
            <a:off x="372533" y="3118339"/>
            <a:ext cx="11842912" cy="1325481"/>
          </a:xfrm>
          <a:prstGeom prst="roundRect">
            <a:avLst>
              <a:gd name="adj" fmla="val 6806"/>
            </a:avLst>
          </a:prstGeom>
          <a:solidFill>
            <a:srgbClr val="FDFAF7"/>
          </a:solidFill>
          <a:ln w="22860">
            <a:solidFill>
              <a:srgbClr val="C6BDDA"/>
            </a:solidFill>
            <a:prstDash val="solid"/>
          </a:ln>
        </p:spPr>
        <p:txBody>
          <a:bodyPr/>
          <a:lstStyle/>
          <a:p>
            <a:endParaRPr lang="en-GB"/>
          </a:p>
        </p:txBody>
      </p:sp>
      <p:sp>
        <p:nvSpPr>
          <p:cNvPr id="45" name="Shape 12">
            <a:extLst>
              <a:ext uri="{FF2B5EF4-FFF2-40B4-BE49-F238E27FC236}">
                <a16:creationId xmlns:a16="http://schemas.microsoft.com/office/drawing/2014/main" id="{53019071-3F83-86B9-C763-2DDEB7105493}"/>
              </a:ext>
            </a:extLst>
          </p:cNvPr>
          <p:cNvSpPr/>
          <p:nvPr/>
        </p:nvSpPr>
        <p:spPr>
          <a:xfrm>
            <a:off x="395392" y="3149985"/>
            <a:ext cx="638287" cy="1270975"/>
          </a:xfrm>
          <a:prstGeom prst="roundRect">
            <a:avLst>
              <a:gd name="adj" fmla="val 6694"/>
            </a:avLst>
          </a:prstGeom>
          <a:solidFill>
            <a:srgbClr val="E0D7F4"/>
          </a:solidFill>
          <a:ln/>
        </p:spPr>
        <p:txBody>
          <a:bodyPr/>
          <a:lstStyle/>
          <a:p>
            <a:endParaRPr lang="en-GB"/>
          </a:p>
        </p:txBody>
      </p:sp>
      <p:sp>
        <p:nvSpPr>
          <p:cNvPr id="46" name="Text 13">
            <a:extLst>
              <a:ext uri="{FF2B5EF4-FFF2-40B4-BE49-F238E27FC236}">
                <a16:creationId xmlns:a16="http://schemas.microsoft.com/office/drawing/2014/main" id="{041A4E17-24C6-FEF1-9D94-427121BE508F}"/>
              </a:ext>
            </a:extLst>
          </p:cNvPr>
          <p:cNvSpPr/>
          <p:nvPr/>
        </p:nvSpPr>
        <p:spPr>
          <a:xfrm>
            <a:off x="616730" y="3654050"/>
            <a:ext cx="239305" cy="402697"/>
          </a:xfrm>
          <a:prstGeom prst="rect">
            <a:avLst/>
          </a:prstGeom>
          <a:noFill/>
          <a:ln/>
        </p:spPr>
        <p:txBody>
          <a:bodyPr wrap="none" lIns="0" tIns="0" rIns="0" bIns="0" rtlCol="0" anchor="t"/>
          <a:lstStyle/>
          <a:p>
            <a:pPr marL="0" indent="0" algn="l">
              <a:lnSpc>
                <a:spcPts val="2100"/>
              </a:lnSpc>
              <a:buNone/>
            </a:pPr>
            <a:r>
              <a:rPr lang="en-US" sz="2500" b="1" dirty="0">
                <a:solidFill>
                  <a:srgbClr val="272525"/>
                </a:solidFill>
                <a:latin typeface="Times New Roman" panose="02020603050405020304" pitchFamily="18" charset="0"/>
                <a:ea typeface="Petrona Bold" pitchFamily="34" charset="-122"/>
                <a:cs typeface="Times New Roman" panose="02020603050405020304" pitchFamily="18" charset="0"/>
              </a:rPr>
              <a:t>3</a:t>
            </a:r>
            <a:endParaRPr lang="en-US" sz="2500" dirty="0">
              <a:latin typeface="Times New Roman" panose="02020603050405020304" pitchFamily="18" charset="0"/>
              <a:cs typeface="Times New Roman" panose="02020603050405020304" pitchFamily="18" charset="0"/>
            </a:endParaRPr>
          </a:p>
        </p:txBody>
      </p:sp>
      <p:sp>
        <p:nvSpPr>
          <p:cNvPr id="47" name="Text 14">
            <a:extLst>
              <a:ext uri="{FF2B5EF4-FFF2-40B4-BE49-F238E27FC236}">
                <a16:creationId xmlns:a16="http://schemas.microsoft.com/office/drawing/2014/main" id="{5F0FB2D4-DEDF-DAEF-595E-E8AB69423A44}"/>
              </a:ext>
            </a:extLst>
          </p:cNvPr>
          <p:cNvSpPr/>
          <p:nvPr/>
        </p:nvSpPr>
        <p:spPr>
          <a:xfrm>
            <a:off x="1296101" y="3475498"/>
            <a:ext cx="2194244" cy="369199"/>
          </a:xfrm>
          <a:prstGeom prst="rect">
            <a:avLst/>
          </a:prstGeom>
          <a:noFill/>
          <a:ln/>
        </p:spPr>
        <p:txBody>
          <a:bodyPr wrap="none" lIns="0" tIns="0" rIns="0" bIns="0" rtlCol="0" anchor="t"/>
          <a:lstStyle/>
          <a:p>
            <a:pPr marL="0" indent="0" algn="l">
              <a:lnSpc>
                <a:spcPct val="150000"/>
              </a:lnSpc>
              <a:buNone/>
            </a:pPr>
            <a:r>
              <a:rPr lang="en-US" sz="2500" b="1" dirty="0">
                <a:solidFill>
                  <a:srgbClr val="272525"/>
                </a:solidFill>
                <a:latin typeface="Arial" panose="020B0604020202020204" pitchFamily="34" charset="0"/>
                <a:ea typeface="Petrona Bold" pitchFamily="34" charset="-122"/>
                <a:cs typeface="Arial" panose="020B0604020202020204" pitchFamily="34" charset="0"/>
              </a:rPr>
              <a:t>Achievable</a:t>
            </a:r>
            <a:endParaRPr lang="en-US" sz="2500" dirty="0">
              <a:latin typeface="Arial" panose="020B0604020202020204" pitchFamily="34" charset="0"/>
              <a:cs typeface="Arial" panose="020B0604020202020204" pitchFamily="34" charset="0"/>
            </a:endParaRPr>
          </a:p>
        </p:txBody>
      </p:sp>
      <p:sp>
        <p:nvSpPr>
          <p:cNvPr id="48" name="Text 15">
            <a:extLst>
              <a:ext uri="{FF2B5EF4-FFF2-40B4-BE49-F238E27FC236}">
                <a16:creationId xmlns:a16="http://schemas.microsoft.com/office/drawing/2014/main" id="{57100CB3-2FCD-4363-C451-498F0F8DCC38}"/>
              </a:ext>
            </a:extLst>
          </p:cNvPr>
          <p:cNvSpPr/>
          <p:nvPr/>
        </p:nvSpPr>
        <p:spPr>
          <a:xfrm>
            <a:off x="1296101" y="3897312"/>
            <a:ext cx="10844982" cy="343506"/>
          </a:xfrm>
          <a:prstGeom prst="rect">
            <a:avLst/>
          </a:prstGeom>
          <a:noFill/>
          <a:ln/>
        </p:spPr>
        <p:txBody>
          <a:bodyPr wrap="none" lIns="0" tIns="0" rIns="0" bIns="0" rtlCol="0" anchor="t"/>
          <a:lstStyle/>
          <a:p>
            <a:pPr marL="0" indent="0" algn="l">
              <a:lnSpc>
                <a:spcPct val="150000"/>
              </a:lnSpc>
              <a:buNone/>
            </a:pPr>
            <a:r>
              <a:rPr lang="en-US" sz="2500" dirty="0">
                <a:solidFill>
                  <a:srgbClr val="272525"/>
                </a:solidFill>
                <a:latin typeface="Arial" panose="020B0604020202020204" pitchFamily="34" charset="0"/>
                <a:ea typeface="Inter" pitchFamily="34" charset="-122"/>
                <a:cs typeface="Arial" panose="020B0604020202020204" pitchFamily="34" charset="0"/>
              </a:rPr>
              <a:t>Micro changes like 15 minutes earlier lights out each week</a:t>
            </a:r>
            <a:endParaRPr lang="en-US" sz="2500" dirty="0">
              <a:latin typeface="Arial" panose="020B0604020202020204" pitchFamily="34" charset="0"/>
              <a:cs typeface="Arial" panose="020B0604020202020204" pitchFamily="34" charset="0"/>
            </a:endParaRPr>
          </a:p>
        </p:txBody>
      </p:sp>
      <p:sp>
        <p:nvSpPr>
          <p:cNvPr id="49" name="Shape 16">
            <a:extLst>
              <a:ext uri="{FF2B5EF4-FFF2-40B4-BE49-F238E27FC236}">
                <a16:creationId xmlns:a16="http://schemas.microsoft.com/office/drawing/2014/main" id="{500EE681-753E-EA2B-EC69-905B1E86AC70}"/>
              </a:ext>
            </a:extLst>
          </p:cNvPr>
          <p:cNvSpPr/>
          <p:nvPr/>
        </p:nvSpPr>
        <p:spPr>
          <a:xfrm>
            <a:off x="372533" y="4410286"/>
            <a:ext cx="11842912" cy="1325481"/>
          </a:xfrm>
          <a:prstGeom prst="roundRect">
            <a:avLst>
              <a:gd name="adj" fmla="val 6806"/>
            </a:avLst>
          </a:prstGeom>
          <a:solidFill>
            <a:srgbClr val="FDFAF7"/>
          </a:solidFill>
          <a:ln w="22860">
            <a:solidFill>
              <a:srgbClr val="C6BDDA"/>
            </a:solidFill>
            <a:prstDash val="solid"/>
          </a:ln>
        </p:spPr>
        <p:txBody>
          <a:bodyPr/>
          <a:lstStyle/>
          <a:p>
            <a:endParaRPr lang="en-GB"/>
          </a:p>
        </p:txBody>
      </p:sp>
      <p:sp>
        <p:nvSpPr>
          <p:cNvPr id="50" name="Shape 17">
            <a:extLst>
              <a:ext uri="{FF2B5EF4-FFF2-40B4-BE49-F238E27FC236}">
                <a16:creationId xmlns:a16="http://schemas.microsoft.com/office/drawing/2014/main" id="{514F0AC6-878E-A3F1-5679-933929D2B600}"/>
              </a:ext>
            </a:extLst>
          </p:cNvPr>
          <p:cNvSpPr/>
          <p:nvPr/>
        </p:nvSpPr>
        <p:spPr>
          <a:xfrm>
            <a:off x="395392" y="4441932"/>
            <a:ext cx="638287" cy="1270975"/>
          </a:xfrm>
          <a:prstGeom prst="roundRect">
            <a:avLst>
              <a:gd name="adj" fmla="val 6694"/>
            </a:avLst>
          </a:prstGeom>
          <a:solidFill>
            <a:srgbClr val="E0D7F4"/>
          </a:solidFill>
          <a:ln/>
        </p:spPr>
        <p:txBody>
          <a:bodyPr/>
          <a:lstStyle/>
          <a:p>
            <a:endParaRPr lang="en-GB"/>
          </a:p>
        </p:txBody>
      </p:sp>
      <p:sp>
        <p:nvSpPr>
          <p:cNvPr id="51" name="Text 18">
            <a:extLst>
              <a:ext uri="{FF2B5EF4-FFF2-40B4-BE49-F238E27FC236}">
                <a16:creationId xmlns:a16="http://schemas.microsoft.com/office/drawing/2014/main" id="{F8EFDCE2-CA0B-99F0-F53A-0F0000877A17}"/>
              </a:ext>
            </a:extLst>
          </p:cNvPr>
          <p:cNvSpPr/>
          <p:nvPr/>
        </p:nvSpPr>
        <p:spPr>
          <a:xfrm>
            <a:off x="616730" y="4945997"/>
            <a:ext cx="239305" cy="402697"/>
          </a:xfrm>
          <a:prstGeom prst="rect">
            <a:avLst/>
          </a:prstGeom>
          <a:noFill/>
          <a:ln/>
        </p:spPr>
        <p:txBody>
          <a:bodyPr wrap="none" lIns="0" tIns="0" rIns="0" bIns="0" rtlCol="0" anchor="t"/>
          <a:lstStyle/>
          <a:p>
            <a:pPr marL="0" indent="0" algn="l">
              <a:lnSpc>
                <a:spcPts val="2100"/>
              </a:lnSpc>
              <a:buNone/>
            </a:pPr>
            <a:r>
              <a:rPr lang="en-US" sz="2500" b="1" dirty="0">
                <a:solidFill>
                  <a:srgbClr val="272525"/>
                </a:solidFill>
                <a:latin typeface="Times New Roman" panose="02020603050405020304" pitchFamily="18" charset="0"/>
                <a:ea typeface="Petrona Bold" pitchFamily="34" charset="-122"/>
                <a:cs typeface="Times New Roman" panose="02020603050405020304" pitchFamily="18" charset="0"/>
              </a:rPr>
              <a:t>4</a:t>
            </a:r>
            <a:endParaRPr lang="en-US" sz="2500" dirty="0">
              <a:latin typeface="Times New Roman" panose="02020603050405020304" pitchFamily="18" charset="0"/>
              <a:cs typeface="Times New Roman" panose="02020603050405020304" pitchFamily="18" charset="0"/>
            </a:endParaRPr>
          </a:p>
        </p:txBody>
      </p:sp>
      <p:sp>
        <p:nvSpPr>
          <p:cNvPr id="52" name="Text 19">
            <a:extLst>
              <a:ext uri="{FF2B5EF4-FFF2-40B4-BE49-F238E27FC236}">
                <a16:creationId xmlns:a16="http://schemas.microsoft.com/office/drawing/2014/main" id="{6586B448-EB5F-0E8A-0F99-FF5935F14584}"/>
              </a:ext>
            </a:extLst>
          </p:cNvPr>
          <p:cNvSpPr/>
          <p:nvPr/>
        </p:nvSpPr>
        <p:spPr>
          <a:xfrm>
            <a:off x="1296101" y="4767445"/>
            <a:ext cx="2194244" cy="369199"/>
          </a:xfrm>
          <a:prstGeom prst="rect">
            <a:avLst/>
          </a:prstGeom>
          <a:noFill/>
          <a:ln/>
        </p:spPr>
        <p:txBody>
          <a:bodyPr wrap="none" lIns="0" tIns="0" rIns="0" bIns="0" rtlCol="0" anchor="t"/>
          <a:lstStyle/>
          <a:p>
            <a:pPr marL="0" indent="0" algn="l">
              <a:lnSpc>
                <a:spcPct val="150000"/>
              </a:lnSpc>
              <a:buNone/>
            </a:pPr>
            <a:r>
              <a:rPr lang="en-US" sz="2500" b="1" dirty="0">
                <a:solidFill>
                  <a:srgbClr val="272525"/>
                </a:solidFill>
                <a:latin typeface="Arial" panose="020B0604020202020204" pitchFamily="34" charset="0"/>
                <a:ea typeface="Petrona Bold" pitchFamily="34" charset="-122"/>
                <a:cs typeface="Arial" panose="020B0604020202020204" pitchFamily="34" charset="0"/>
              </a:rPr>
              <a:t>Realistic</a:t>
            </a:r>
            <a:endParaRPr lang="en-US" sz="2500" dirty="0">
              <a:latin typeface="Arial" panose="020B0604020202020204" pitchFamily="34" charset="0"/>
              <a:cs typeface="Arial" panose="020B0604020202020204" pitchFamily="34" charset="0"/>
            </a:endParaRPr>
          </a:p>
        </p:txBody>
      </p:sp>
      <p:sp>
        <p:nvSpPr>
          <p:cNvPr id="53" name="Text 20">
            <a:extLst>
              <a:ext uri="{FF2B5EF4-FFF2-40B4-BE49-F238E27FC236}">
                <a16:creationId xmlns:a16="http://schemas.microsoft.com/office/drawing/2014/main" id="{2BB5DF63-E8E7-1356-5675-36777E99E762}"/>
              </a:ext>
            </a:extLst>
          </p:cNvPr>
          <p:cNvSpPr/>
          <p:nvPr/>
        </p:nvSpPr>
        <p:spPr>
          <a:xfrm>
            <a:off x="1296101" y="5189260"/>
            <a:ext cx="10844982" cy="343506"/>
          </a:xfrm>
          <a:prstGeom prst="rect">
            <a:avLst/>
          </a:prstGeom>
          <a:noFill/>
          <a:ln/>
        </p:spPr>
        <p:txBody>
          <a:bodyPr wrap="none" lIns="0" tIns="0" rIns="0" bIns="0" rtlCol="0" anchor="t"/>
          <a:lstStyle/>
          <a:p>
            <a:pPr marL="0" indent="0" algn="l">
              <a:lnSpc>
                <a:spcPct val="150000"/>
              </a:lnSpc>
              <a:buNone/>
            </a:pPr>
            <a:r>
              <a:rPr lang="en-US" sz="2500" dirty="0">
                <a:solidFill>
                  <a:srgbClr val="272525"/>
                </a:solidFill>
                <a:latin typeface="Arial" panose="020B0604020202020204" pitchFamily="34" charset="0"/>
                <a:ea typeface="Inter" pitchFamily="34" charset="-122"/>
                <a:cs typeface="Arial" panose="020B0604020202020204" pitchFamily="34" charset="0"/>
              </a:rPr>
              <a:t>Gradual adjustments that fit into existing lifestyles</a:t>
            </a:r>
            <a:endParaRPr lang="en-US" sz="2500" dirty="0">
              <a:latin typeface="Arial" panose="020B0604020202020204" pitchFamily="34" charset="0"/>
              <a:cs typeface="Arial" panose="020B0604020202020204" pitchFamily="34" charset="0"/>
            </a:endParaRPr>
          </a:p>
        </p:txBody>
      </p:sp>
      <p:sp>
        <p:nvSpPr>
          <p:cNvPr id="54" name="Shape 21">
            <a:extLst>
              <a:ext uri="{FF2B5EF4-FFF2-40B4-BE49-F238E27FC236}">
                <a16:creationId xmlns:a16="http://schemas.microsoft.com/office/drawing/2014/main" id="{F5C9C4AB-FDEA-ED4F-5C22-3CF95CF269E6}"/>
              </a:ext>
            </a:extLst>
          </p:cNvPr>
          <p:cNvSpPr/>
          <p:nvPr/>
        </p:nvSpPr>
        <p:spPr>
          <a:xfrm>
            <a:off x="349088" y="5765523"/>
            <a:ext cx="11842912" cy="1122480"/>
          </a:xfrm>
          <a:prstGeom prst="roundRect">
            <a:avLst>
              <a:gd name="adj" fmla="val 6806"/>
            </a:avLst>
          </a:prstGeom>
          <a:solidFill>
            <a:srgbClr val="FDFAF7"/>
          </a:solidFill>
          <a:ln w="22860">
            <a:solidFill>
              <a:srgbClr val="C6BDDA"/>
            </a:solidFill>
            <a:prstDash val="solid"/>
          </a:ln>
        </p:spPr>
        <p:txBody>
          <a:bodyPr/>
          <a:lstStyle/>
          <a:p>
            <a:endParaRPr lang="en-GB" dirty="0"/>
          </a:p>
        </p:txBody>
      </p:sp>
      <p:sp>
        <p:nvSpPr>
          <p:cNvPr id="55" name="Shape 22">
            <a:extLst>
              <a:ext uri="{FF2B5EF4-FFF2-40B4-BE49-F238E27FC236}">
                <a16:creationId xmlns:a16="http://schemas.microsoft.com/office/drawing/2014/main" id="{E90F062C-B0DD-4B4D-1DDA-98153EDA8F32}"/>
              </a:ext>
            </a:extLst>
          </p:cNvPr>
          <p:cNvSpPr/>
          <p:nvPr/>
        </p:nvSpPr>
        <p:spPr>
          <a:xfrm>
            <a:off x="418835" y="5733880"/>
            <a:ext cx="614844" cy="906762"/>
          </a:xfrm>
          <a:prstGeom prst="roundRect">
            <a:avLst>
              <a:gd name="adj" fmla="val 6694"/>
            </a:avLst>
          </a:prstGeom>
          <a:solidFill>
            <a:srgbClr val="E0D7F4"/>
          </a:solidFill>
          <a:ln/>
        </p:spPr>
        <p:txBody>
          <a:bodyPr/>
          <a:lstStyle/>
          <a:p>
            <a:endParaRPr lang="en-GB"/>
          </a:p>
        </p:txBody>
      </p:sp>
      <p:sp>
        <p:nvSpPr>
          <p:cNvPr id="56" name="Text 23">
            <a:extLst>
              <a:ext uri="{FF2B5EF4-FFF2-40B4-BE49-F238E27FC236}">
                <a16:creationId xmlns:a16="http://schemas.microsoft.com/office/drawing/2014/main" id="{B1D4C3BB-B326-2CA0-2E64-788B836AB072}"/>
              </a:ext>
            </a:extLst>
          </p:cNvPr>
          <p:cNvSpPr/>
          <p:nvPr/>
        </p:nvSpPr>
        <p:spPr>
          <a:xfrm>
            <a:off x="616730" y="6237944"/>
            <a:ext cx="239305" cy="402697"/>
          </a:xfrm>
          <a:prstGeom prst="rect">
            <a:avLst/>
          </a:prstGeom>
          <a:noFill/>
          <a:ln/>
        </p:spPr>
        <p:txBody>
          <a:bodyPr wrap="none" lIns="0" tIns="0" rIns="0" bIns="0" rtlCol="0" anchor="t"/>
          <a:lstStyle/>
          <a:p>
            <a:pPr marL="0" indent="0" algn="l">
              <a:lnSpc>
                <a:spcPts val="2100"/>
              </a:lnSpc>
              <a:buNone/>
            </a:pPr>
            <a:r>
              <a:rPr lang="en-US" sz="2500" b="1" dirty="0">
                <a:solidFill>
                  <a:srgbClr val="272525"/>
                </a:solidFill>
                <a:latin typeface="Times New Roman" panose="02020603050405020304" pitchFamily="18" charset="0"/>
                <a:ea typeface="Petrona Bold" pitchFamily="34" charset="-122"/>
                <a:cs typeface="Times New Roman" panose="02020603050405020304" pitchFamily="18" charset="0"/>
              </a:rPr>
              <a:t>5</a:t>
            </a:r>
            <a:endParaRPr lang="en-US" sz="2500" dirty="0">
              <a:latin typeface="Times New Roman" panose="02020603050405020304" pitchFamily="18" charset="0"/>
              <a:cs typeface="Times New Roman" panose="02020603050405020304" pitchFamily="18" charset="0"/>
            </a:endParaRPr>
          </a:p>
        </p:txBody>
      </p:sp>
      <p:sp>
        <p:nvSpPr>
          <p:cNvPr id="57" name="Text 24">
            <a:extLst>
              <a:ext uri="{FF2B5EF4-FFF2-40B4-BE49-F238E27FC236}">
                <a16:creationId xmlns:a16="http://schemas.microsoft.com/office/drawing/2014/main" id="{0CD2F3C6-C108-E8BA-8596-F31C3ADCB9CE}"/>
              </a:ext>
            </a:extLst>
          </p:cNvPr>
          <p:cNvSpPr/>
          <p:nvPr/>
        </p:nvSpPr>
        <p:spPr>
          <a:xfrm>
            <a:off x="1428077" y="5765523"/>
            <a:ext cx="2194244" cy="369199"/>
          </a:xfrm>
          <a:prstGeom prst="rect">
            <a:avLst/>
          </a:prstGeom>
          <a:noFill/>
          <a:ln/>
        </p:spPr>
        <p:txBody>
          <a:bodyPr wrap="none" lIns="0" tIns="0" rIns="0" bIns="0" rtlCol="0" anchor="t"/>
          <a:lstStyle/>
          <a:p>
            <a:pPr marL="0" indent="0" algn="l">
              <a:lnSpc>
                <a:spcPct val="150000"/>
              </a:lnSpc>
              <a:buNone/>
            </a:pPr>
            <a:r>
              <a:rPr lang="en-US" sz="2500" b="1" dirty="0">
                <a:solidFill>
                  <a:srgbClr val="272525"/>
                </a:solidFill>
                <a:latin typeface="Arial" panose="020B0604020202020204" pitchFamily="34" charset="0"/>
                <a:ea typeface="Petrona Bold" pitchFamily="34" charset="-122"/>
                <a:cs typeface="Arial" panose="020B0604020202020204" pitchFamily="34" charset="0"/>
              </a:rPr>
              <a:t>Time-bound</a:t>
            </a:r>
            <a:endParaRPr lang="en-US" sz="2500" dirty="0">
              <a:latin typeface="Arial" panose="020B0604020202020204" pitchFamily="34" charset="0"/>
              <a:cs typeface="Arial" panose="020B0604020202020204" pitchFamily="34" charset="0"/>
            </a:endParaRPr>
          </a:p>
        </p:txBody>
      </p:sp>
      <p:sp>
        <p:nvSpPr>
          <p:cNvPr id="58" name="Text 25">
            <a:extLst>
              <a:ext uri="{FF2B5EF4-FFF2-40B4-BE49-F238E27FC236}">
                <a16:creationId xmlns:a16="http://schemas.microsoft.com/office/drawing/2014/main" id="{04EAF295-478B-4BA6-8309-AB75CA7C180C}"/>
              </a:ext>
            </a:extLst>
          </p:cNvPr>
          <p:cNvSpPr/>
          <p:nvPr/>
        </p:nvSpPr>
        <p:spPr>
          <a:xfrm>
            <a:off x="1053930" y="6249064"/>
            <a:ext cx="10844982" cy="343506"/>
          </a:xfrm>
          <a:prstGeom prst="rect">
            <a:avLst/>
          </a:prstGeom>
          <a:noFill/>
          <a:ln/>
        </p:spPr>
        <p:txBody>
          <a:bodyPr wrap="none" lIns="0" tIns="0" rIns="0" bIns="0" rtlCol="0" anchor="t"/>
          <a:lstStyle/>
          <a:p>
            <a:pPr marL="0" indent="0" algn="l">
              <a:lnSpc>
                <a:spcPct val="150000"/>
              </a:lnSpc>
              <a:buNone/>
            </a:pPr>
            <a:r>
              <a:rPr lang="en-US" sz="2500" dirty="0">
                <a:solidFill>
                  <a:srgbClr val="272525"/>
                </a:solidFill>
                <a:latin typeface="Arial" panose="020B0604020202020204" pitchFamily="34" charset="0"/>
                <a:ea typeface="Inter" pitchFamily="34" charset="-122"/>
                <a:cs typeface="Arial" panose="020B0604020202020204" pitchFamily="34" charset="0"/>
              </a:rPr>
              <a:t>   8 weeks with weekly themes and check-ins</a:t>
            </a:r>
            <a:endParaRPr lang="en-US"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638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FEAC90-1E87-BB28-C122-74A05AC2926E}"/>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37DFB008-628E-A018-965F-6D3F6A1312C9}"/>
              </a:ext>
            </a:extLst>
          </p:cNvPr>
          <p:cNvSpPr/>
          <p:nvPr/>
        </p:nvSpPr>
        <p:spPr>
          <a:xfrm>
            <a:off x="3968776" y="128569"/>
            <a:ext cx="7427000" cy="766167"/>
          </a:xfrm>
          <a:prstGeom prst="rect">
            <a:avLst/>
          </a:prstGeom>
          <a:noFill/>
          <a:ln/>
        </p:spPr>
        <p:txBody>
          <a:bodyPr wrap="none" lIns="0" tIns="0" rIns="0" bIns="0" rtlCol="0" anchor="t"/>
          <a:lstStyle/>
          <a:p>
            <a:pPr marL="0" indent="0" algn="l">
              <a:lnSpc>
                <a:spcPts val="6000"/>
              </a:lnSpc>
              <a:buNone/>
            </a:pPr>
            <a:r>
              <a:rPr lang="en-US" sz="4800" b="1" dirty="0">
                <a:solidFill>
                  <a:srgbClr val="F95F88"/>
                </a:solidFill>
                <a:latin typeface="Petrona Bold" pitchFamily="34" charset="0"/>
                <a:ea typeface="Petrona Bold" pitchFamily="34" charset="-122"/>
                <a:cs typeface="Petrona Bold" pitchFamily="34" charset="-120"/>
              </a:rPr>
              <a:t>8-Week Journey: Weeks 1-4</a:t>
            </a:r>
            <a:endParaRPr lang="en-US" sz="4800" dirty="0"/>
          </a:p>
        </p:txBody>
      </p:sp>
      <p:sp>
        <p:nvSpPr>
          <p:cNvPr id="4" name="Shape 1">
            <a:extLst>
              <a:ext uri="{FF2B5EF4-FFF2-40B4-BE49-F238E27FC236}">
                <a16:creationId xmlns:a16="http://schemas.microsoft.com/office/drawing/2014/main" id="{5424B439-6427-A21E-26E5-DC2A98246BE4}"/>
              </a:ext>
            </a:extLst>
          </p:cNvPr>
          <p:cNvSpPr/>
          <p:nvPr/>
        </p:nvSpPr>
        <p:spPr>
          <a:xfrm>
            <a:off x="5535323" y="1182172"/>
            <a:ext cx="30480" cy="5136833"/>
          </a:xfrm>
          <a:prstGeom prst="roundRect">
            <a:avLst>
              <a:gd name="adj" fmla="val 307155"/>
            </a:avLst>
          </a:prstGeom>
          <a:solidFill>
            <a:srgbClr val="C6BDDA"/>
          </a:solidFill>
          <a:ln/>
        </p:spPr>
        <p:txBody>
          <a:bodyPr/>
          <a:lstStyle/>
          <a:p>
            <a:endParaRPr lang="en-GB"/>
          </a:p>
        </p:txBody>
      </p:sp>
      <p:sp>
        <p:nvSpPr>
          <p:cNvPr id="5" name="Shape 2">
            <a:extLst>
              <a:ext uri="{FF2B5EF4-FFF2-40B4-BE49-F238E27FC236}">
                <a16:creationId xmlns:a16="http://schemas.microsoft.com/office/drawing/2014/main" id="{6227F2E2-C13E-DC90-9366-3FCEB0A86EE2}"/>
              </a:ext>
            </a:extLst>
          </p:cNvPr>
          <p:cNvSpPr/>
          <p:nvPr/>
        </p:nvSpPr>
        <p:spPr>
          <a:xfrm>
            <a:off x="4536387" y="1417677"/>
            <a:ext cx="668655" cy="30480"/>
          </a:xfrm>
          <a:prstGeom prst="roundRect">
            <a:avLst>
              <a:gd name="adj" fmla="val 307155"/>
            </a:avLst>
          </a:prstGeom>
          <a:solidFill>
            <a:srgbClr val="C6BDDA"/>
          </a:solidFill>
          <a:ln/>
        </p:spPr>
        <p:txBody>
          <a:bodyPr/>
          <a:lstStyle/>
          <a:p>
            <a:endParaRPr lang="en-GB"/>
          </a:p>
        </p:txBody>
      </p:sp>
      <p:sp>
        <p:nvSpPr>
          <p:cNvPr id="6" name="Shape 3">
            <a:extLst>
              <a:ext uri="{FF2B5EF4-FFF2-40B4-BE49-F238E27FC236}">
                <a16:creationId xmlns:a16="http://schemas.microsoft.com/office/drawing/2014/main" id="{082B5A58-AFE2-20AF-9627-5CDE6CC48D39}"/>
              </a:ext>
            </a:extLst>
          </p:cNvPr>
          <p:cNvSpPr/>
          <p:nvPr/>
        </p:nvSpPr>
        <p:spPr>
          <a:xfrm>
            <a:off x="4065376" y="1203068"/>
            <a:ext cx="501491" cy="501491"/>
          </a:xfrm>
          <a:prstGeom prst="roundRect">
            <a:avLst>
              <a:gd name="adj" fmla="val 18668"/>
            </a:avLst>
          </a:prstGeom>
          <a:solidFill>
            <a:srgbClr val="E0D7F4"/>
          </a:solidFill>
          <a:ln w="7620">
            <a:solidFill>
              <a:srgbClr val="C6BDDA"/>
            </a:solidFill>
            <a:prstDash val="solid"/>
          </a:ln>
        </p:spPr>
        <p:txBody>
          <a:bodyPr/>
          <a:lstStyle/>
          <a:p>
            <a:endParaRPr lang="en-GB"/>
          </a:p>
        </p:txBody>
      </p:sp>
      <p:sp>
        <p:nvSpPr>
          <p:cNvPr id="7" name="Text 4">
            <a:extLst>
              <a:ext uri="{FF2B5EF4-FFF2-40B4-BE49-F238E27FC236}">
                <a16:creationId xmlns:a16="http://schemas.microsoft.com/office/drawing/2014/main" id="{14AB0CD6-94AC-1637-BC6C-C196223890E3}"/>
              </a:ext>
            </a:extLst>
          </p:cNvPr>
          <p:cNvSpPr/>
          <p:nvPr/>
        </p:nvSpPr>
        <p:spPr>
          <a:xfrm>
            <a:off x="4132229" y="1203067"/>
            <a:ext cx="367784" cy="459700"/>
          </a:xfrm>
          <a:prstGeom prst="rect">
            <a:avLst/>
          </a:prstGeom>
          <a:noFill/>
          <a:ln/>
        </p:spPr>
        <p:txBody>
          <a:bodyPr wrap="none" lIns="0" tIns="0" rIns="0" bIns="0" rtlCol="0" anchor="t"/>
          <a:lstStyle/>
          <a:p>
            <a:pPr marL="0" indent="0" algn="ctr">
              <a:lnSpc>
                <a:spcPts val="2850"/>
              </a:lnSpc>
              <a:buNone/>
            </a:pPr>
            <a:r>
              <a:rPr lang="en-US" sz="2500" b="1" dirty="0">
                <a:solidFill>
                  <a:srgbClr val="272525"/>
                </a:solidFill>
                <a:latin typeface="Times New Roman" panose="02020603050405020304" pitchFamily="18" charset="0"/>
                <a:ea typeface="Petrona Bold" pitchFamily="34" charset="-122"/>
                <a:cs typeface="Times New Roman" panose="02020603050405020304" pitchFamily="18" charset="0"/>
              </a:rPr>
              <a:t>1</a:t>
            </a:r>
            <a:endParaRPr lang="en-US" sz="2500" dirty="0">
              <a:latin typeface="Times New Roman" panose="02020603050405020304" pitchFamily="18" charset="0"/>
              <a:cs typeface="Times New Roman" panose="02020603050405020304" pitchFamily="18" charset="0"/>
            </a:endParaRPr>
          </a:p>
        </p:txBody>
      </p:sp>
      <p:sp>
        <p:nvSpPr>
          <p:cNvPr id="8" name="Text 5">
            <a:extLst>
              <a:ext uri="{FF2B5EF4-FFF2-40B4-BE49-F238E27FC236}">
                <a16:creationId xmlns:a16="http://schemas.microsoft.com/office/drawing/2014/main" id="{A8D3E8B2-6BA9-7D3E-246B-5F370B3F6A5D}"/>
              </a:ext>
            </a:extLst>
          </p:cNvPr>
          <p:cNvSpPr/>
          <p:nvPr/>
        </p:nvSpPr>
        <p:spPr>
          <a:xfrm>
            <a:off x="5638232" y="1258728"/>
            <a:ext cx="3414713" cy="383024"/>
          </a:xfrm>
          <a:prstGeom prst="rect">
            <a:avLst/>
          </a:prstGeom>
          <a:noFill/>
          <a:ln/>
        </p:spPr>
        <p:txBody>
          <a:bodyPr wrap="none" lIns="0" tIns="0" rIns="0" bIns="0" rtlCol="0" anchor="t"/>
          <a:lstStyle/>
          <a:p>
            <a:pPr marL="0" indent="0" algn="l">
              <a:lnSpc>
                <a:spcPct val="150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Week 1: Sleep Awareness</a:t>
            </a:r>
            <a:endParaRPr lang="en-US" sz="2000" dirty="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F92845BA-7751-A815-7C1A-F5AF1DF34F3D}"/>
              </a:ext>
            </a:extLst>
          </p:cNvPr>
          <p:cNvSpPr/>
          <p:nvPr/>
        </p:nvSpPr>
        <p:spPr>
          <a:xfrm>
            <a:off x="5638232" y="1778299"/>
            <a:ext cx="6218515" cy="356592"/>
          </a:xfrm>
          <a:prstGeom prst="rect">
            <a:avLst/>
          </a:prstGeom>
          <a:noFill/>
          <a:ln/>
        </p:spPr>
        <p:txBody>
          <a:bodyPr wrap="none" lIns="0" tIns="0" rIns="0" bIns="0" rtlCol="0" anchor="t"/>
          <a:lstStyle/>
          <a:p>
            <a:pPr marL="0" indent="0" algn="l">
              <a:lnSpc>
                <a:spcPts val="2800"/>
              </a:lnSpc>
              <a:buNone/>
            </a:pPr>
            <a:endParaRPr lang="en-US" sz="2500" dirty="0">
              <a:latin typeface="Times New Roman" panose="02020603050405020304" pitchFamily="18" charset="0"/>
              <a:cs typeface="Times New Roman" panose="02020603050405020304" pitchFamily="18" charset="0"/>
            </a:endParaRPr>
          </a:p>
        </p:txBody>
      </p:sp>
      <p:sp>
        <p:nvSpPr>
          <p:cNvPr id="10" name="Shape 7">
            <a:extLst>
              <a:ext uri="{FF2B5EF4-FFF2-40B4-BE49-F238E27FC236}">
                <a16:creationId xmlns:a16="http://schemas.microsoft.com/office/drawing/2014/main" id="{8EA7E9C8-D041-FDD4-CF4E-5AB77654D444}"/>
              </a:ext>
            </a:extLst>
          </p:cNvPr>
          <p:cNvSpPr/>
          <p:nvPr/>
        </p:nvSpPr>
        <p:spPr>
          <a:xfrm>
            <a:off x="4536387" y="2813328"/>
            <a:ext cx="668655" cy="30480"/>
          </a:xfrm>
          <a:prstGeom prst="roundRect">
            <a:avLst>
              <a:gd name="adj" fmla="val 307155"/>
            </a:avLst>
          </a:prstGeom>
          <a:solidFill>
            <a:srgbClr val="C6BDDA"/>
          </a:solidFill>
          <a:ln/>
        </p:spPr>
        <p:txBody>
          <a:bodyPr/>
          <a:lstStyle/>
          <a:p>
            <a:endParaRPr lang="en-GB"/>
          </a:p>
        </p:txBody>
      </p:sp>
      <p:sp>
        <p:nvSpPr>
          <p:cNvPr id="11" name="Shape 8">
            <a:extLst>
              <a:ext uri="{FF2B5EF4-FFF2-40B4-BE49-F238E27FC236}">
                <a16:creationId xmlns:a16="http://schemas.microsoft.com/office/drawing/2014/main" id="{A4E342AE-9345-B0DC-A3DB-1092711F9D5E}"/>
              </a:ext>
            </a:extLst>
          </p:cNvPr>
          <p:cNvSpPr/>
          <p:nvPr/>
        </p:nvSpPr>
        <p:spPr>
          <a:xfrm>
            <a:off x="4065376" y="2577822"/>
            <a:ext cx="501491" cy="501491"/>
          </a:xfrm>
          <a:prstGeom prst="roundRect">
            <a:avLst>
              <a:gd name="adj" fmla="val 18668"/>
            </a:avLst>
          </a:prstGeom>
          <a:solidFill>
            <a:srgbClr val="E0D7F4"/>
          </a:solidFill>
          <a:ln w="7620">
            <a:solidFill>
              <a:srgbClr val="C6BDDA"/>
            </a:solidFill>
            <a:prstDash val="solid"/>
          </a:ln>
        </p:spPr>
        <p:txBody>
          <a:bodyPr/>
          <a:lstStyle/>
          <a:p>
            <a:endParaRPr lang="en-GB"/>
          </a:p>
        </p:txBody>
      </p:sp>
      <p:sp>
        <p:nvSpPr>
          <p:cNvPr id="12" name="Text 9">
            <a:extLst>
              <a:ext uri="{FF2B5EF4-FFF2-40B4-BE49-F238E27FC236}">
                <a16:creationId xmlns:a16="http://schemas.microsoft.com/office/drawing/2014/main" id="{BF9848B3-1BB9-24B9-279B-1F87ADEC91BF}"/>
              </a:ext>
            </a:extLst>
          </p:cNvPr>
          <p:cNvSpPr/>
          <p:nvPr/>
        </p:nvSpPr>
        <p:spPr>
          <a:xfrm>
            <a:off x="4132229" y="2598718"/>
            <a:ext cx="367784" cy="459700"/>
          </a:xfrm>
          <a:prstGeom prst="rect">
            <a:avLst/>
          </a:prstGeom>
          <a:noFill/>
          <a:ln/>
        </p:spPr>
        <p:txBody>
          <a:bodyPr wrap="none" lIns="0" tIns="0" rIns="0" bIns="0" rtlCol="0" anchor="t"/>
          <a:lstStyle/>
          <a:p>
            <a:pPr marL="0" indent="0" algn="ctr">
              <a:lnSpc>
                <a:spcPts val="2850"/>
              </a:lnSpc>
              <a:buNone/>
            </a:pPr>
            <a:r>
              <a:rPr lang="en-US" sz="2500" b="1" dirty="0">
                <a:solidFill>
                  <a:srgbClr val="272525"/>
                </a:solidFill>
                <a:latin typeface="Times New Roman" panose="02020603050405020304" pitchFamily="18" charset="0"/>
                <a:ea typeface="Petrona Bold" pitchFamily="34" charset="-122"/>
                <a:cs typeface="Times New Roman" panose="02020603050405020304" pitchFamily="18" charset="0"/>
              </a:rPr>
              <a:t>2</a:t>
            </a:r>
            <a:endParaRPr lang="en-US" sz="2500" dirty="0">
              <a:latin typeface="Times New Roman" panose="02020603050405020304" pitchFamily="18" charset="0"/>
              <a:cs typeface="Times New Roman" panose="02020603050405020304" pitchFamily="18" charset="0"/>
            </a:endParaRPr>
          </a:p>
        </p:txBody>
      </p:sp>
      <p:sp>
        <p:nvSpPr>
          <p:cNvPr id="13" name="Text 10">
            <a:extLst>
              <a:ext uri="{FF2B5EF4-FFF2-40B4-BE49-F238E27FC236}">
                <a16:creationId xmlns:a16="http://schemas.microsoft.com/office/drawing/2014/main" id="{53A00555-B151-024E-D62D-8954575E3DDE}"/>
              </a:ext>
            </a:extLst>
          </p:cNvPr>
          <p:cNvSpPr/>
          <p:nvPr/>
        </p:nvSpPr>
        <p:spPr>
          <a:xfrm>
            <a:off x="5660414" y="2675146"/>
            <a:ext cx="3530918" cy="383024"/>
          </a:xfrm>
          <a:prstGeom prst="rect">
            <a:avLst/>
          </a:prstGeom>
          <a:noFill/>
          <a:ln/>
        </p:spPr>
        <p:txBody>
          <a:bodyPr wrap="none" lIns="0" tIns="0" rIns="0" bIns="0" rtlCol="0" anchor="t"/>
          <a:lstStyle/>
          <a:p>
            <a:pPr marL="0" indent="0" algn="l">
              <a:lnSpc>
                <a:spcPts val="3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Week 2: Routine Building</a:t>
            </a:r>
            <a:endParaRPr lang="en-US" sz="2000" dirty="0">
              <a:latin typeface="Arial" panose="020B0604020202020204" pitchFamily="34" charset="0"/>
              <a:cs typeface="Arial" panose="020B0604020202020204" pitchFamily="34" charset="0"/>
            </a:endParaRPr>
          </a:p>
        </p:txBody>
      </p:sp>
      <p:sp>
        <p:nvSpPr>
          <p:cNvPr id="14" name="Text 11">
            <a:extLst>
              <a:ext uri="{FF2B5EF4-FFF2-40B4-BE49-F238E27FC236}">
                <a16:creationId xmlns:a16="http://schemas.microsoft.com/office/drawing/2014/main" id="{C8D62E55-8C37-3EC0-0830-4676353968F6}"/>
              </a:ext>
            </a:extLst>
          </p:cNvPr>
          <p:cNvSpPr/>
          <p:nvPr/>
        </p:nvSpPr>
        <p:spPr>
          <a:xfrm>
            <a:off x="5660414" y="3196466"/>
            <a:ext cx="6218515" cy="356592"/>
          </a:xfrm>
          <a:prstGeom prst="rect">
            <a:avLst/>
          </a:prstGeom>
          <a:noFill/>
          <a:ln/>
        </p:spPr>
        <p:txBody>
          <a:bodyPr wrap="non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Establishing consistent bedtime and wake time</a:t>
            </a:r>
            <a:endParaRPr lang="en-US" sz="2000" dirty="0">
              <a:latin typeface="Arial" panose="020B0604020202020204" pitchFamily="34" charset="0"/>
              <a:cs typeface="Arial" panose="020B0604020202020204" pitchFamily="34" charset="0"/>
            </a:endParaRPr>
          </a:p>
        </p:txBody>
      </p:sp>
      <p:sp>
        <p:nvSpPr>
          <p:cNvPr id="15" name="Shape 12">
            <a:extLst>
              <a:ext uri="{FF2B5EF4-FFF2-40B4-BE49-F238E27FC236}">
                <a16:creationId xmlns:a16="http://schemas.microsoft.com/office/drawing/2014/main" id="{8A477570-891A-5103-E1BC-E90DC348DA6C}"/>
              </a:ext>
            </a:extLst>
          </p:cNvPr>
          <p:cNvSpPr/>
          <p:nvPr/>
        </p:nvSpPr>
        <p:spPr>
          <a:xfrm>
            <a:off x="4536387" y="4208978"/>
            <a:ext cx="668655" cy="30480"/>
          </a:xfrm>
          <a:prstGeom prst="roundRect">
            <a:avLst>
              <a:gd name="adj" fmla="val 307155"/>
            </a:avLst>
          </a:prstGeom>
          <a:solidFill>
            <a:srgbClr val="C6BDDA"/>
          </a:solidFill>
          <a:ln/>
        </p:spPr>
        <p:txBody>
          <a:bodyPr/>
          <a:lstStyle/>
          <a:p>
            <a:endParaRPr lang="en-GB"/>
          </a:p>
        </p:txBody>
      </p:sp>
      <p:sp>
        <p:nvSpPr>
          <p:cNvPr id="16" name="Shape 13">
            <a:extLst>
              <a:ext uri="{FF2B5EF4-FFF2-40B4-BE49-F238E27FC236}">
                <a16:creationId xmlns:a16="http://schemas.microsoft.com/office/drawing/2014/main" id="{DF1DA2DF-5769-FF83-AE9E-95A9C1DF2ABC}"/>
              </a:ext>
            </a:extLst>
          </p:cNvPr>
          <p:cNvSpPr/>
          <p:nvPr/>
        </p:nvSpPr>
        <p:spPr>
          <a:xfrm>
            <a:off x="4065376" y="3973473"/>
            <a:ext cx="501491" cy="501491"/>
          </a:xfrm>
          <a:prstGeom prst="roundRect">
            <a:avLst>
              <a:gd name="adj" fmla="val 18668"/>
            </a:avLst>
          </a:prstGeom>
          <a:solidFill>
            <a:srgbClr val="E0D7F4"/>
          </a:solidFill>
          <a:ln w="7620">
            <a:solidFill>
              <a:srgbClr val="C6BDDA"/>
            </a:solidFill>
            <a:prstDash val="solid"/>
          </a:ln>
        </p:spPr>
        <p:txBody>
          <a:bodyPr/>
          <a:lstStyle/>
          <a:p>
            <a:endParaRPr lang="en-GB"/>
          </a:p>
        </p:txBody>
      </p:sp>
      <p:sp>
        <p:nvSpPr>
          <p:cNvPr id="17" name="Text 14">
            <a:extLst>
              <a:ext uri="{FF2B5EF4-FFF2-40B4-BE49-F238E27FC236}">
                <a16:creationId xmlns:a16="http://schemas.microsoft.com/office/drawing/2014/main" id="{1052F264-7C76-37DD-2C9E-1DDE2C111401}"/>
              </a:ext>
            </a:extLst>
          </p:cNvPr>
          <p:cNvSpPr/>
          <p:nvPr/>
        </p:nvSpPr>
        <p:spPr>
          <a:xfrm>
            <a:off x="4132229" y="3994368"/>
            <a:ext cx="367784" cy="459700"/>
          </a:xfrm>
          <a:prstGeom prst="rect">
            <a:avLst/>
          </a:prstGeom>
          <a:noFill/>
          <a:ln/>
        </p:spPr>
        <p:txBody>
          <a:bodyPr wrap="none" lIns="0" tIns="0" rIns="0" bIns="0" rtlCol="0" anchor="t"/>
          <a:lstStyle/>
          <a:p>
            <a:pPr marL="0" indent="0" algn="ctr">
              <a:lnSpc>
                <a:spcPts val="2850"/>
              </a:lnSpc>
              <a:buNone/>
            </a:pPr>
            <a:r>
              <a:rPr lang="en-US" sz="2500" b="1" dirty="0">
                <a:solidFill>
                  <a:srgbClr val="272525"/>
                </a:solidFill>
                <a:latin typeface="Times New Roman" panose="02020603050405020304" pitchFamily="18" charset="0"/>
                <a:ea typeface="Petrona Bold" pitchFamily="34" charset="-122"/>
                <a:cs typeface="Times New Roman" panose="02020603050405020304" pitchFamily="18" charset="0"/>
              </a:rPr>
              <a:t>3</a:t>
            </a:r>
            <a:endParaRPr lang="en-US" sz="2500" dirty="0">
              <a:latin typeface="Times New Roman" panose="02020603050405020304" pitchFamily="18" charset="0"/>
              <a:cs typeface="Times New Roman" panose="02020603050405020304" pitchFamily="18" charset="0"/>
            </a:endParaRPr>
          </a:p>
        </p:txBody>
      </p:sp>
      <p:sp>
        <p:nvSpPr>
          <p:cNvPr id="18" name="Text 15">
            <a:extLst>
              <a:ext uri="{FF2B5EF4-FFF2-40B4-BE49-F238E27FC236}">
                <a16:creationId xmlns:a16="http://schemas.microsoft.com/office/drawing/2014/main" id="{27CA6678-0B34-2066-31D3-D1AA848E53A4}"/>
              </a:ext>
            </a:extLst>
          </p:cNvPr>
          <p:cNvSpPr/>
          <p:nvPr/>
        </p:nvSpPr>
        <p:spPr>
          <a:xfrm>
            <a:off x="5638232" y="4047946"/>
            <a:ext cx="4150876" cy="383024"/>
          </a:xfrm>
          <a:prstGeom prst="rect">
            <a:avLst/>
          </a:prstGeom>
          <a:noFill/>
          <a:ln/>
        </p:spPr>
        <p:txBody>
          <a:bodyPr wrap="none" lIns="0" tIns="0" rIns="0" bIns="0" rtlCol="0" anchor="t"/>
          <a:lstStyle/>
          <a:p>
            <a:pPr marL="0" indent="0" algn="l">
              <a:lnSpc>
                <a:spcPts val="3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Week 3: Screen-Free Evenings</a:t>
            </a:r>
            <a:endParaRPr lang="en-US" sz="2000" dirty="0">
              <a:latin typeface="Arial" panose="020B0604020202020204" pitchFamily="34" charset="0"/>
              <a:cs typeface="Arial" panose="020B0604020202020204" pitchFamily="34" charset="0"/>
            </a:endParaRPr>
          </a:p>
        </p:txBody>
      </p:sp>
      <p:sp>
        <p:nvSpPr>
          <p:cNvPr id="19" name="Text 16">
            <a:extLst>
              <a:ext uri="{FF2B5EF4-FFF2-40B4-BE49-F238E27FC236}">
                <a16:creationId xmlns:a16="http://schemas.microsoft.com/office/drawing/2014/main" id="{F12BBF04-1269-2CBF-C502-2C9995E9605F}"/>
              </a:ext>
            </a:extLst>
          </p:cNvPr>
          <p:cNvSpPr/>
          <p:nvPr/>
        </p:nvSpPr>
        <p:spPr>
          <a:xfrm>
            <a:off x="5572899" y="4566047"/>
            <a:ext cx="6218515" cy="356592"/>
          </a:xfrm>
          <a:prstGeom prst="rect">
            <a:avLst/>
          </a:prstGeom>
          <a:noFill/>
          <a:ln/>
        </p:spPr>
        <p:txBody>
          <a:bodyPr wrap="none" lIns="0" tIns="0" rIns="0" bIns="0" rtlCol="0" anchor="t"/>
          <a:lstStyle/>
          <a:p>
            <a:pPr marL="0" indent="0" algn="l">
              <a:lnSpc>
                <a:spcPts val="28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Reducing </a:t>
            </a:r>
            <a:r>
              <a:rPr lang="en-US" sz="2400" dirty="0">
                <a:solidFill>
                  <a:srgbClr val="272525"/>
                </a:solidFill>
                <a:latin typeface="Arial" panose="020B0604020202020204" pitchFamily="34" charset="0"/>
                <a:ea typeface="Inter" pitchFamily="34" charset="-122"/>
                <a:cs typeface="Arial" panose="020B0604020202020204" pitchFamily="34" charset="0"/>
              </a:rPr>
              <a:t>blue</a:t>
            </a:r>
            <a:r>
              <a:rPr lang="en-US" sz="2000" dirty="0">
                <a:solidFill>
                  <a:srgbClr val="272525"/>
                </a:solidFill>
                <a:latin typeface="Arial" panose="020B0604020202020204" pitchFamily="34" charset="0"/>
                <a:ea typeface="Inter" pitchFamily="34" charset="-122"/>
                <a:cs typeface="Arial" panose="020B0604020202020204" pitchFamily="34" charset="0"/>
              </a:rPr>
              <a:t> light exposure before bed</a:t>
            </a:r>
            <a:endParaRPr lang="en-US" sz="2000" dirty="0">
              <a:latin typeface="Arial" panose="020B0604020202020204" pitchFamily="34" charset="0"/>
              <a:cs typeface="Arial" panose="020B0604020202020204" pitchFamily="34" charset="0"/>
            </a:endParaRPr>
          </a:p>
        </p:txBody>
      </p:sp>
      <p:sp>
        <p:nvSpPr>
          <p:cNvPr id="20" name="Shape 17">
            <a:extLst>
              <a:ext uri="{FF2B5EF4-FFF2-40B4-BE49-F238E27FC236}">
                <a16:creationId xmlns:a16="http://schemas.microsoft.com/office/drawing/2014/main" id="{ED4E9F96-490F-FCCF-3F88-725C25E4CDE8}"/>
              </a:ext>
            </a:extLst>
          </p:cNvPr>
          <p:cNvSpPr/>
          <p:nvPr/>
        </p:nvSpPr>
        <p:spPr>
          <a:xfrm>
            <a:off x="4536387" y="5604629"/>
            <a:ext cx="668655" cy="30480"/>
          </a:xfrm>
          <a:prstGeom prst="roundRect">
            <a:avLst>
              <a:gd name="adj" fmla="val 307155"/>
            </a:avLst>
          </a:prstGeom>
          <a:solidFill>
            <a:srgbClr val="C6BDDA"/>
          </a:solidFill>
          <a:ln/>
        </p:spPr>
        <p:txBody>
          <a:bodyPr/>
          <a:lstStyle/>
          <a:p>
            <a:endParaRPr lang="en-GB"/>
          </a:p>
        </p:txBody>
      </p:sp>
      <p:sp>
        <p:nvSpPr>
          <p:cNvPr id="21" name="Shape 18">
            <a:extLst>
              <a:ext uri="{FF2B5EF4-FFF2-40B4-BE49-F238E27FC236}">
                <a16:creationId xmlns:a16="http://schemas.microsoft.com/office/drawing/2014/main" id="{C75FC03A-DD15-861E-E3FB-4565A5A2938F}"/>
              </a:ext>
            </a:extLst>
          </p:cNvPr>
          <p:cNvSpPr/>
          <p:nvPr/>
        </p:nvSpPr>
        <p:spPr>
          <a:xfrm>
            <a:off x="4065376" y="5369123"/>
            <a:ext cx="501491" cy="501491"/>
          </a:xfrm>
          <a:prstGeom prst="roundRect">
            <a:avLst>
              <a:gd name="adj" fmla="val 18668"/>
            </a:avLst>
          </a:prstGeom>
          <a:solidFill>
            <a:srgbClr val="E0D7F4"/>
          </a:solidFill>
          <a:ln w="7620">
            <a:solidFill>
              <a:srgbClr val="C6BDDA"/>
            </a:solidFill>
            <a:prstDash val="solid"/>
          </a:ln>
        </p:spPr>
        <p:txBody>
          <a:bodyPr/>
          <a:lstStyle/>
          <a:p>
            <a:endParaRPr lang="en-GB"/>
          </a:p>
        </p:txBody>
      </p:sp>
      <p:sp>
        <p:nvSpPr>
          <p:cNvPr id="22" name="Text 19">
            <a:extLst>
              <a:ext uri="{FF2B5EF4-FFF2-40B4-BE49-F238E27FC236}">
                <a16:creationId xmlns:a16="http://schemas.microsoft.com/office/drawing/2014/main" id="{4E0DF024-F045-4616-9229-77CD8994192C}"/>
              </a:ext>
            </a:extLst>
          </p:cNvPr>
          <p:cNvSpPr/>
          <p:nvPr/>
        </p:nvSpPr>
        <p:spPr>
          <a:xfrm>
            <a:off x="4132229" y="5390019"/>
            <a:ext cx="367784" cy="459700"/>
          </a:xfrm>
          <a:prstGeom prst="rect">
            <a:avLst/>
          </a:prstGeom>
          <a:noFill/>
          <a:ln/>
        </p:spPr>
        <p:txBody>
          <a:bodyPr wrap="none" lIns="0" tIns="0" rIns="0" bIns="0" rtlCol="0" anchor="t"/>
          <a:lstStyle/>
          <a:p>
            <a:pPr marL="0" indent="0" algn="ctr">
              <a:lnSpc>
                <a:spcPts val="2850"/>
              </a:lnSpc>
              <a:buNone/>
            </a:pPr>
            <a:r>
              <a:rPr lang="en-US" sz="2500" b="1" dirty="0">
                <a:solidFill>
                  <a:srgbClr val="272525"/>
                </a:solidFill>
                <a:latin typeface="Times New Roman" panose="02020603050405020304" pitchFamily="18" charset="0"/>
                <a:ea typeface="Petrona Bold" pitchFamily="34" charset="-122"/>
                <a:cs typeface="Times New Roman" panose="02020603050405020304" pitchFamily="18" charset="0"/>
              </a:rPr>
              <a:t>4</a:t>
            </a:r>
            <a:endParaRPr lang="en-US" sz="2500" dirty="0">
              <a:latin typeface="Times New Roman" panose="02020603050405020304" pitchFamily="18" charset="0"/>
              <a:cs typeface="Times New Roman" panose="02020603050405020304" pitchFamily="18" charset="0"/>
            </a:endParaRPr>
          </a:p>
        </p:txBody>
      </p:sp>
      <p:sp>
        <p:nvSpPr>
          <p:cNvPr id="23" name="Text 20">
            <a:extLst>
              <a:ext uri="{FF2B5EF4-FFF2-40B4-BE49-F238E27FC236}">
                <a16:creationId xmlns:a16="http://schemas.microsoft.com/office/drawing/2014/main" id="{26C80E1B-9EAA-F14E-3A9A-3B25E801F7D6}"/>
              </a:ext>
            </a:extLst>
          </p:cNvPr>
          <p:cNvSpPr/>
          <p:nvPr/>
        </p:nvSpPr>
        <p:spPr>
          <a:xfrm>
            <a:off x="5620691" y="5198507"/>
            <a:ext cx="3762851" cy="383024"/>
          </a:xfrm>
          <a:prstGeom prst="rect">
            <a:avLst/>
          </a:prstGeom>
          <a:noFill/>
          <a:ln/>
        </p:spPr>
        <p:txBody>
          <a:bodyPr wrap="none" lIns="0" tIns="0" rIns="0" bIns="0" rtlCol="0" anchor="t"/>
          <a:lstStyle/>
          <a:p>
            <a:pPr marL="0" indent="0" algn="l">
              <a:lnSpc>
                <a:spcPct val="150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Week 4: Caffeine &amp; Alcohol</a:t>
            </a:r>
            <a:endParaRPr lang="en-US" sz="2000" dirty="0">
              <a:latin typeface="Arial" panose="020B0604020202020204" pitchFamily="34" charset="0"/>
              <a:cs typeface="Arial" panose="020B0604020202020204" pitchFamily="34" charset="0"/>
            </a:endParaRPr>
          </a:p>
        </p:txBody>
      </p:sp>
      <p:sp>
        <p:nvSpPr>
          <p:cNvPr id="24" name="Text 21">
            <a:extLst>
              <a:ext uri="{FF2B5EF4-FFF2-40B4-BE49-F238E27FC236}">
                <a16:creationId xmlns:a16="http://schemas.microsoft.com/office/drawing/2014/main" id="{AA9C9010-E247-FA53-F44F-F6BECCCB12A9}"/>
              </a:ext>
            </a:extLst>
          </p:cNvPr>
          <p:cNvSpPr/>
          <p:nvPr/>
        </p:nvSpPr>
        <p:spPr>
          <a:xfrm>
            <a:off x="5638232" y="5692318"/>
            <a:ext cx="6218515" cy="356592"/>
          </a:xfrm>
          <a:prstGeom prst="rect">
            <a:avLst/>
          </a:prstGeom>
          <a:noFill/>
          <a:ln/>
        </p:spPr>
        <p:txBody>
          <a:bodyPr wrap="non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Optimizing timing of stimulants and depressants</a:t>
            </a:r>
            <a:endParaRPr lang="en-US" sz="20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0B66DB04-3CDC-0CC3-34EA-7A2065567F92}"/>
              </a:ext>
            </a:extLst>
          </p:cNvPr>
          <p:cNvSpPr txBox="1"/>
          <p:nvPr/>
        </p:nvSpPr>
        <p:spPr>
          <a:xfrm>
            <a:off x="5620691" y="1770020"/>
            <a:ext cx="6122930" cy="958660"/>
          </a:xfrm>
          <a:prstGeom prst="rect">
            <a:avLst/>
          </a:prstGeom>
          <a:noFill/>
        </p:spPr>
        <p:txBody>
          <a:bodyPr wrap="square">
            <a:spAutoFit/>
          </a:bodyPr>
          <a:lstStyle/>
          <a:p>
            <a:pPr>
              <a:lnSpc>
                <a:spcPct val="150000"/>
              </a:lnSpc>
            </a:pPr>
            <a:r>
              <a:rPr lang="en-US" sz="2000" dirty="0">
                <a:latin typeface="Arial" panose="020B0604020202020204" pitchFamily="34" charset="0"/>
                <a:cs typeface="Arial" panose="020B0604020202020204" pitchFamily="34" charset="0"/>
              </a:rPr>
              <a:t>Baseline logging and understanding your sleep patterns</a:t>
            </a:r>
          </a:p>
        </p:txBody>
      </p:sp>
      <p:pic>
        <p:nvPicPr>
          <p:cNvPr id="7170" name="Picture 2" descr="4-week calendar on a desk with pens. ">
            <a:extLst>
              <a:ext uri="{FF2B5EF4-FFF2-40B4-BE49-F238E27FC236}">
                <a16:creationId xmlns:a16="http://schemas.microsoft.com/office/drawing/2014/main" id="{8CDB75D2-92DB-D34E-10A2-E6CDB46678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48" y="281009"/>
            <a:ext cx="3521987" cy="5963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650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45AA5-6CF3-5EE9-6AAB-85A45013CD32}"/>
            </a:ext>
          </a:extLst>
        </p:cNvPr>
        <p:cNvGrpSpPr/>
        <p:nvPr/>
      </p:nvGrpSpPr>
      <p:grpSpPr>
        <a:xfrm>
          <a:off x="0" y="0"/>
          <a:ext cx="0" cy="0"/>
          <a:chOff x="0" y="0"/>
          <a:chExt cx="0" cy="0"/>
        </a:xfrm>
      </p:grpSpPr>
      <p:sp>
        <p:nvSpPr>
          <p:cNvPr id="25" name="Text 0">
            <a:extLst>
              <a:ext uri="{FF2B5EF4-FFF2-40B4-BE49-F238E27FC236}">
                <a16:creationId xmlns:a16="http://schemas.microsoft.com/office/drawing/2014/main" id="{93A0D6A7-5700-380A-8444-DE5CCB09C739}"/>
              </a:ext>
            </a:extLst>
          </p:cNvPr>
          <p:cNvSpPr/>
          <p:nvPr/>
        </p:nvSpPr>
        <p:spPr>
          <a:xfrm>
            <a:off x="975810" y="104260"/>
            <a:ext cx="7191256" cy="736044"/>
          </a:xfrm>
          <a:prstGeom prst="rect">
            <a:avLst/>
          </a:prstGeom>
          <a:noFill/>
          <a:ln/>
        </p:spPr>
        <p:txBody>
          <a:bodyPr wrap="none" lIns="0" tIns="0" rIns="0" bIns="0" rtlCol="0" anchor="t"/>
          <a:lstStyle/>
          <a:p>
            <a:pPr marL="0" indent="0" algn="l">
              <a:lnSpc>
                <a:spcPct val="150000"/>
              </a:lnSpc>
              <a:buNone/>
            </a:pPr>
            <a:r>
              <a:rPr lang="en-US" sz="4000" b="1" dirty="0">
                <a:solidFill>
                  <a:srgbClr val="F95F88"/>
                </a:solidFill>
                <a:latin typeface="Arial" panose="020B0604020202020204" pitchFamily="34" charset="0"/>
                <a:ea typeface="Petrona Bold" pitchFamily="34" charset="-122"/>
                <a:cs typeface="Arial" panose="020B0604020202020204" pitchFamily="34" charset="0"/>
              </a:rPr>
              <a:t>8-Week Journey: Weeks 5-8</a:t>
            </a:r>
            <a:endParaRPr lang="en-US" sz="4000" dirty="0">
              <a:latin typeface="Arial" panose="020B0604020202020204" pitchFamily="34" charset="0"/>
              <a:cs typeface="Arial" panose="020B0604020202020204" pitchFamily="34" charset="0"/>
            </a:endParaRPr>
          </a:p>
        </p:txBody>
      </p:sp>
      <p:sp>
        <p:nvSpPr>
          <p:cNvPr id="26" name="Shape 1">
            <a:extLst>
              <a:ext uri="{FF2B5EF4-FFF2-40B4-BE49-F238E27FC236}">
                <a16:creationId xmlns:a16="http://schemas.microsoft.com/office/drawing/2014/main" id="{92B1FBC3-768E-8EF0-0B6E-A4676CBEF399}"/>
              </a:ext>
            </a:extLst>
          </p:cNvPr>
          <p:cNvSpPr/>
          <p:nvPr/>
        </p:nvSpPr>
        <p:spPr>
          <a:xfrm>
            <a:off x="49056" y="1347588"/>
            <a:ext cx="214074" cy="963573"/>
          </a:xfrm>
          <a:prstGeom prst="roundRect">
            <a:avLst>
              <a:gd name="adj" fmla="val 42013"/>
            </a:avLst>
          </a:prstGeom>
          <a:solidFill>
            <a:srgbClr val="E0D7F4"/>
          </a:solidFill>
          <a:ln w="7620">
            <a:solidFill>
              <a:srgbClr val="C6BDDA"/>
            </a:solidFill>
            <a:prstDash val="solid"/>
          </a:ln>
        </p:spPr>
        <p:txBody>
          <a:bodyPr/>
          <a:lstStyle/>
          <a:p>
            <a:endParaRPr lang="en-GB"/>
          </a:p>
        </p:txBody>
      </p:sp>
      <p:sp>
        <p:nvSpPr>
          <p:cNvPr id="27" name="Shape 2">
            <a:extLst>
              <a:ext uri="{FF2B5EF4-FFF2-40B4-BE49-F238E27FC236}">
                <a16:creationId xmlns:a16="http://schemas.microsoft.com/office/drawing/2014/main" id="{5784D330-095A-6BEC-3D48-885B8B2C5E21}"/>
              </a:ext>
            </a:extLst>
          </p:cNvPr>
          <p:cNvSpPr/>
          <p:nvPr/>
        </p:nvSpPr>
        <p:spPr>
          <a:xfrm>
            <a:off x="-165019" y="1207094"/>
            <a:ext cx="642342" cy="642342"/>
          </a:xfrm>
          <a:prstGeom prst="roundRect">
            <a:avLst>
              <a:gd name="adj" fmla="val 71177"/>
            </a:avLst>
          </a:prstGeom>
          <a:solidFill>
            <a:srgbClr val="E0D7F4"/>
          </a:solidFill>
          <a:ln w="7620">
            <a:solidFill>
              <a:srgbClr val="C6BDDA"/>
            </a:solidFill>
            <a:prstDash val="solid"/>
          </a:ln>
        </p:spPr>
        <p:txBody>
          <a:bodyPr/>
          <a:lstStyle/>
          <a:p>
            <a:endParaRPr lang="en-GB"/>
          </a:p>
        </p:txBody>
      </p:sp>
      <p:pic>
        <p:nvPicPr>
          <p:cNvPr id="29" name="Image 1" descr="preencoded.png">
            <a:extLst>
              <a:ext uri="{FF2B5EF4-FFF2-40B4-BE49-F238E27FC236}">
                <a16:creationId xmlns:a16="http://schemas.microsoft.com/office/drawing/2014/main" id="{A604CEA1-A225-FFC2-9001-CD557F23B8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03" y="1367709"/>
            <a:ext cx="321112" cy="321112"/>
          </a:xfrm>
          <a:prstGeom prst="rect">
            <a:avLst/>
          </a:prstGeom>
        </p:spPr>
      </p:pic>
      <p:sp>
        <p:nvSpPr>
          <p:cNvPr id="31" name="Text 3">
            <a:extLst>
              <a:ext uri="{FF2B5EF4-FFF2-40B4-BE49-F238E27FC236}">
                <a16:creationId xmlns:a16="http://schemas.microsoft.com/office/drawing/2014/main" id="{8033EF49-4B75-2F6C-E500-27830428A432}"/>
              </a:ext>
            </a:extLst>
          </p:cNvPr>
          <p:cNvSpPr/>
          <p:nvPr/>
        </p:nvSpPr>
        <p:spPr>
          <a:xfrm>
            <a:off x="691398" y="1240550"/>
            <a:ext cx="3731419" cy="368022"/>
          </a:xfrm>
          <a:prstGeom prst="rect">
            <a:avLst/>
          </a:prstGeom>
          <a:noFill/>
          <a:ln/>
        </p:spPr>
        <p:txBody>
          <a:bodyPr wrap="none" lIns="0" tIns="0" rIns="0" bIns="0" rtlCol="0" anchor="t"/>
          <a:lstStyle/>
          <a:p>
            <a:pPr marL="0" indent="0" algn="l">
              <a:lnSpc>
                <a:spcPct val="150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Week 5: Stress Management</a:t>
            </a:r>
            <a:endParaRPr lang="en-US" sz="2000" dirty="0">
              <a:latin typeface="Arial" panose="020B0604020202020204" pitchFamily="34" charset="0"/>
              <a:cs typeface="Arial" panose="020B0604020202020204" pitchFamily="34" charset="0"/>
            </a:endParaRPr>
          </a:p>
        </p:txBody>
      </p:sp>
      <p:sp>
        <p:nvSpPr>
          <p:cNvPr id="32" name="Text 4">
            <a:extLst>
              <a:ext uri="{FF2B5EF4-FFF2-40B4-BE49-F238E27FC236}">
                <a16:creationId xmlns:a16="http://schemas.microsoft.com/office/drawing/2014/main" id="{2BC385A9-D3FF-9005-B499-AB540422E87D}"/>
              </a:ext>
            </a:extLst>
          </p:cNvPr>
          <p:cNvSpPr/>
          <p:nvPr/>
        </p:nvSpPr>
        <p:spPr>
          <a:xfrm>
            <a:off x="500124" y="1747757"/>
            <a:ext cx="6788825" cy="342662"/>
          </a:xfrm>
          <a:prstGeom prst="rect">
            <a:avLst/>
          </a:prstGeom>
          <a:noFill/>
          <a:ln/>
        </p:spPr>
        <p:txBody>
          <a:bodyPr wrap="non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Relaxation techniques and mindfulness practices for better sleep</a:t>
            </a:r>
            <a:endParaRPr lang="en-US" sz="2000" dirty="0">
              <a:latin typeface="Arial" panose="020B0604020202020204" pitchFamily="34" charset="0"/>
              <a:cs typeface="Arial" panose="020B0604020202020204" pitchFamily="34" charset="0"/>
            </a:endParaRPr>
          </a:p>
        </p:txBody>
      </p:sp>
      <p:sp>
        <p:nvSpPr>
          <p:cNvPr id="33" name="Shape 5">
            <a:extLst>
              <a:ext uri="{FF2B5EF4-FFF2-40B4-BE49-F238E27FC236}">
                <a16:creationId xmlns:a16="http://schemas.microsoft.com/office/drawing/2014/main" id="{05C060C6-98EB-A71E-0841-44D4F6755A30}"/>
              </a:ext>
            </a:extLst>
          </p:cNvPr>
          <p:cNvSpPr/>
          <p:nvPr/>
        </p:nvSpPr>
        <p:spPr>
          <a:xfrm>
            <a:off x="370167" y="2846465"/>
            <a:ext cx="214074" cy="963573"/>
          </a:xfrm>
          <a:prstGeom prst="roundRect">
            <a:avLst>
              <a:gd name="adj" fmla="val 42013"/>
            </a:avLst>
          </a:prstGeom>
          <a:solidFill>
            <a:srgbClr val="E0D7F4"/>
          </a:solidFill>
          <a:ln w="7620">
            <a:solidFill>
              <a:srgbClr val="C6BDDA"/>
            </a:solidFill>
            <a:prstDash val="solid"/>
          </a:ln>
        </p:spPr>
        <p:txBody>
          <a:bodyPr/>
          <a:lstStyle/>
          <a:p>
            <a:endParaRPr lang="en-GB"/>
          </a:p>
        </p:txBody>
      </p:sp>
      <p:sp>
        <p:nvSpPr>
          <p:cNvPr id="34" name="Shape 6">
            <a:extLst>
              <a:ext uri="{FF2B5EF4-FFF2-40B4-BE49-F238E27FC236}">
                <a16:creationId xmlns:a16="http://schemas.microsoft.com/office/drawing/2014/main" id="{2ED9B9ED-EED0-070C-92D8-A4D87AFE1FD6}"/>
              </a:ext>
            </a:extLst>
          </p:cNvPr>
          <p:cNvSpPr/>
          <p:nvPr/>
        </p:nvSpPr>
        <p:spPr>
          <a:xfrm>
            <a:off x="156093" y="2705972"/>
            <a:ext cx="642342" cy="642342"/>
          </a:xfrm>
          <a:prstGeom prst="roundRect">
            <a:avLst>
              <a:gd name="adj" fmla="val 71177"/>
            </a:avLst>
          </a:prstGeom>
          <a:solidFill>
            <a:srgbClr val="E0D7F4"/>
          </a:solidFill>
          <a:ln w="7620">
            <a:solidFill>
              <a:srgbClr val="C6BDDA"/>
            </a:solidFill>
            <a:prstDash val="solid"/>
          </a:ln>
        </p:spPr>
        <p:txBody>
          <a:bodyPr/>
          <a:lstStyle/>
          <a:p>
            <a:endParaRPr lang="en-GB"/>
          </a:p>
        </p:txBody>
      </p:sp>
      <p:pic>
        <p:nvPicPr>
          <p:cNvPr id="35" name="Image 2" descr="preencoded.png">
            <a:extLst>
              <a:ext uri="{FF2B5EF4-FFF2-40B4-BE49-F238E27FC236}">
                <a16:creationId xmlns:a16="http://schemas.microsoft.com/office/drawing/2014/main" id="{C7841542-C754-AE3E-ECD0-E977480D626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6708" y="2866587"/>
            <a:ext cx="321112" cy="321112"/>
          </a:xfrm>
          <a:prstGeom prst="rect">
            <a:avLst/>
          </a:prstGeom>
        </p:spPr>
      </p:pic>
      <p:sp>
        <p:nvSpPr>
          <p:cNvPr id="36" name="Text 7">
            <a:extLst>
              <a:ext uri="{FF2B5EF4-FFF2-40B4-BE49-F238E27FC236}">
                <a16:creationId xmlns:a16="http://schemas.microsoft.com/office/drawing/2014/main" id="{F05DB93D-4F28-3152-3CA0-6C1B109F204B}"/>
              </a:ext>
            </a:extLst>
          </p:cNvPr>
          <p:cNvSpPr/>
          <p:nvPr/>
        </p:nvSpPr>
        <p:spPr>
          <a:xfrm>
            <a:off x="1012510" y="2739428"/>
            <a:ext cx="4185047" cy="368022"/>
          </a:xfrm>
          <a:prstGeom prst="rect">
            <a:avLst/>
          </a:prstGeom>
          <a:noFill/>
          <a:ln/>
        </p:spPr>
        <p:txBody>
          <a:bodyPr wrap="none" lIns="0" tIns="0" rIns="0" bIns="0" rtlCol="0" anchor="t"/>
          <a:lstStyle/>
          <a:p>
            <a:pPr marL="0" indent="0" algn="l">
              <a:lnSpc>
                <a:spcPts val="285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Week 6: Bedroom Environment</a:t>
            </a:r>
            <a:endParaRPr lang="en-US" dirty="0">
              <a:latin typeface="Arial" panose="020B0604020202020204" pitchFamily="34" charset="0"/>
              <a:cs typeface="Arial" panose="020B0604020202020204" pitchFamily="34" charset="0"/>
            </a:endParaRPr>
          </a:p>
        </p:txBody>
      </p:sp>
      <p:sp>
        <p:nvSpPr>
          <p:cNvPr id="37" name="Text 8">
            <a:extLst>
              <a:ext uri="{FF2B5EF4-FFF2-40B4-BE49-F238E27FC236}">
                <a16:creationId xmlns:a16="http://schemas.microsoft.com/office/drawing/2014/main" id="{598881C9-494E-7C03-9E55-55C4E84F39D6}"/>
              </a:ext>
            </a:extLst>
          </p:cNvPr>
          <p:cNvSpPr/>
          <p:nvPr/>
        </p:nvSpPr>
        <p:spPr>
          <a:xfrm>
            <a:off x="691398" y="3312278"/>
            <a:ext cx="6467713" cy="342662"/>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Optimizing temperature, lighting, and comfort for quality rest</a:t>
            </a:r>
            <a:endParaRPr lang="en-US" dirty="0">
              <a:latin typeface="Arial" panose="020B0604020202020204" pitchFamily="34" charset="0"/>
              <a:cs typeface="Arial" panose="020B0604020202020204" pitchFamily="34" charset="0"/>
            </a:endParaRPr>
          </a:p>
        </p:txBody>
      </p:sp>
      <p:sp>
        <p:nvSpPr>
          <p:cNvPr id="38" name="Shape 9">
            <a:extLst>
              <a:ext uri="{FF2B5EF4-FFF2-40B4-BE49-F238E27FC236}">
                <a16:creationId xmlns:a16="http://schemas.microsoft.com/office/drawing/2014/main" id="{5A782183-5622-FED8-BEF4-A89FB7D9DED2}"/>
              </a:ext>
            </a:extLst>
          </p:cNvPr>
          <p:cNvSpPr/>
          <p:nvPr/>
        </p:nvSpPr>
        <p:spPr>
          <a:xfrm>
            <a:off x="691398" y="4345343"/>
            <a:ext cx="214074" cy="1288733"/>
          </a:xfrm>
          <a:prstGeom prst="roundRect">
            <a:avLst>
              <a:gd name="adj" fmla="val 42013"/>
            </a:avLst>
          </a:prstGeom>
          <a:solidFill>
            <a:srgbClr val="E0D7F4"/>
          </a:solidFill>
          <a:ln w="7620">
            <a:solidFill>
              <a:srgbClr val="C6BDDA"/>
            </a:solidFill>
            <a:prstDash val="solid"/>
          </a:ln>
        </p:spPr>
        <p:txBody>
          <a:bodyPr/>
          <a:lstStyle/>
          <a:p>
            <a:endParaRPr lang="en-GB"/>
          </a:p>
        </p:txBody>
      </p:sp>
      <p:sp>
        <p:nvSpPr>
          <p:cNvPr id="39" name="Shape 10">
            <a:extLst>
              <a:ext uri="{FF2B5EF4-FFF2-40B4-BE49-F238E27FC236}">
                <a16:creationId xmlns:a16="http://schemas.microsoft.com/office/drawing/2014/main" id="{1104F470-702A-08AC-AB14-31A63BE15504}"/>
              </a:ext>
            </a:extLst>
          </p:cNvPr>
          <p:cNvSpPr/>
          <p:nvPr/>
        </p:nvSpPr>
        <p:spPr>
          <a:xfrm>
            <a:off x="477324" y="4204850"/>
            <a:ext cx="642342" cy="642342"/>
          </a:xfrm>
          <a:prstGeom prst="roundRect">
            <a:avLst>
              <a:gd name="adj" fmla="val 71177"/>
            </a:avLst>
          </a:prstGeom>
          <a:solidFill>
            <a:srgbClr val="E0D7F4"/>
          </a:solidFill>
          <a:ln w="7620">
            <a:solidFill>
              <a:srgbClr val="C6BDDA"/>
            </a:solidFill>
            <a:prstDash val="solid"/>
          </a:ln>
        </p:spPr>
        <p:txBody>
          <a:bodyPr/>
          <a:lstStyle/>
          <a:p>
            <a:endParaRPr lang="en-GB"/>
          </a:p>
        </p:txBody>
      </p:sp>
      <p:pic>
        <p:nvPicPr>
          <p:cNvPr id="40" name="Image 3" descr="preencoded.png">
            <a:extLst>
              <a:ext uri="{FF2B5EF4-FFF2-40B4-BE49-F238E27FC236}">
                <a16:creationId xmlns:a16="http://schemas.microsoft.com/office/drawing/2014/main" id="{FAB7364E-4074-E7A2-5253-04ADBA0529D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37939" y="4365465"/>
            <a:ext cx="321112" cy="321112"/>
          </a:xfrm>
          <a:prstGeom prst="rect">
            <a:avLst/>
          </a:prstGeom>
        </p:spPr>
      </p:pic>
      <p:sp>
        <p:nvSpPr>
          <p:cNvPr id="41" name="Text 11">
            <a:extLst>
              <a:ext uri="{FF2B5EF4-FFF2-40B4-BE49-F238E27FC236}">
                <a16:creationId xmlns:a16="http://schemas.microsoft.com/office/drawing/2014/main" id="{74D32224-9D62-0401-14B0-65FB8D4012FF}"/>
              </a:ext>
            </a:extLst>
          </p:cNvPr>
          <p:cNvSpPr/>
          <p:nvPr/>
        </p:nvSpPr>
        <p:spPr>
          <a:xfrm>
            <a:off x="1333740" y="4238306"/>
            <a:ext cx="3760589" cy="368022"/>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Week 7: Work-Sleep Balance</a:t>
            </a:r>
            <a:endParaRPr lang="en-US" dirty="0">
              <a:latin typeface="Arial" panose="020B0604020202020204" pitchFamily="34" charset="0"/>
              <a:cs typeface="Arial" panose="020B0604020202020204" pitchFamily="34" charset="0"/>
            </a:endParaRPr>
          </a:p>
        </p:txBody>
      </p:sp>
      <p:sp>
        <p:nvSpPr>
          <p:cNvPr id="42" name="Text 12">
            <a:extLst>
              <a:ext uri="{FF2B5EF4-FFF2-40B4-BE49-F238E27FC236}">
                <a16:creationId xmlns:a16="http://schemas.microsoft.com/office/drawing/2014/main" id="{BDC5C37E-940C-387E-7AD8-38D82EE9165A}"/>
              </a:ext>
            </a:extLst>
          </p:cNvPr>
          <p:cNvSpPr/>
          <p:nvPr/>
        </p:nvSpPr>
        <p:spPr>
          <a:xfrm>
            <a:off x="1333740" y="4734797"/>
            <a:ext cx="6146483" cy="685324"/>
          </a:xfrm>
          <a:prstGeom prst="rect">
            <a:avLst/>
          </a:prstGeom>
          <a:noFill/>
          <a:ln/>
        </p:spPr>
        <p:txBody>
          <a:bodyPr wrap="squar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Managing shift work and maintaining sleep hygiene under pressure</a:t>
            </a:r>
            <a:endParaRPr lang="en-US" sz="2000" dirty="0">
              <a:latin typeface="Arial" panose="020B0604020202020204" pitchFamily="34" charset="0"/>
              <a:cs typeface="Arial" panose="020B0604020202020204" pitchFamily="34" charset="0"/>
            </a:endParaRPr>
          </a:p>
        </p:txBody>
      </p:sp>
      <p:pic>
        <p:nvPicPr>
          <p:cNvPr id="8194" name="Picture 2" descr="How to Make an Outdoor Bed Mattress: Enhance Your Outdoor Living Space">
            <a:extLst>
              <a:ext uri="{FF2B5EF4-FFF2-40B4-BE49-F238E27FC236}">
                <a16:creationId xmlns:a16="http://schemas.microsoft.com/office/drawing/2014/main" id="{C59C9E16-8E96-5B6F-14E2-8C2A931B976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008885" y="1"/>
            <a:ext cx="3183115" cy="6858000"/>
          </a:xfrm>
          <a:prstGeom prst="rect">
            <a:avLst/>
          </a:prstGeom>
          <a:noFill/>
          <a:extLst>
            <a:ext uri="{909E8E84-426E-40DD-AFC4-6F175D3DCCD1}">
              <a14:hiddenFill xmlns:a14="http://schemas.microsoft.com/office/drawing/2010/main">
                <a:solidFill>
                  <a:srgbClr val="FFFFFF"/>
                </a:solidFill>
              </a14:hiddenFill>
            </a:ext>
          </a:extLst>
        </p:spPr>
      </p:pic>
      <p:sp>
        <p:nvSpPr>
          <p:cNvPr id="45" name="Shape 37">
            <a:extLst>
              <a:ext uri="{FF2B5EF4-FFF2-40B4-BE49-F238E27FC236}">
                <a16:creationId xmlns:a16="http://schemas.microsoft.com/office/drawing/2014/main" id="{ED9C7D1B-8E0D-4E68-A24C-58EDEEB858F4}"/>
              </a:ext>
            </a:extLst>
          </p:cNvPr>
          <p:cNvSpPr/>
          <p:nvPr/>
        </p:nvSpPr>
        <p:spPr>
          <a:xfrm>
            <a:off x="945358" y="5995787"/>
            <a:ext cx="440650" cy="15240"/>
          </a:xfrm>
          <a:prstGeom prst="roundRect">
            <a:avLst>
              <a:gd name="adj" fmla="val 404888"/>
            </a:avLst>
          </a:prstGeom>
          <a:solidFill>
            <a:srgbClr val="C3D4CC"/>
          </a:solidFill>
          <a:ln/>
        </p:spPr>
        <p:txBody>
          <a:bodyPr/>
          <a:lstStyle/>
          <a:p>
            <a:endParaRPr lang="en-GB"/>
          </a:p>
        </p:txBody>
      </p:sp>
      <p:sp>
        <p:nvSpPr>
          <p:cNvPr id="46" name="Shape 38">
            <a:extLst>
              <a:ext uri="{FF2B5EF4-FFF2-40B4-BE49-F238E27FC236}">
                <a16:creationId xmlns:a16="http://schemas.microsoft.com/office/drawing/2014/main" id="{65E6AE0C-E927-B510-1B58-F1C775C87CDF}"/>
              </a:ext>
            </a:extLst>
          </p:cNvPr>
          <p:cNvSpPr/>
          <p:nvPr/>
        </p:nvSpPr>
        <p:spPr>
          <a:xfrm>
            <a:off x="630080" y="5838149"/>
            <a:ext cx="330518" cy="330517"/>
          </a:xfrm>
          <a:prstGeom prst="roundRect">
            <a:avLst>
              <a:gd name="adj" fmla="val 18669"/>
            </a:avLst>
          </a:prstGeom>
          <a:solidFill>
            <a:srgbClr val="DDEEE6"/>
          </a:solidFill>
          <a:ln w="7620">
            <a:solidFill>
              <a:srgbClr val="C3D4CC"/>
            </a:solidFill>
            <a:prstDash val="solid"/>
          </a:ln>
        </p:spPr>
        <p:txBody>
          <a:bodyPr/>
          <a:lstStyle/>
          <a:p>
            <a:endParaRPr lang="en-GB"/>
          </a:p>
        </p:txBody>
      </p:sp>
      <p:sp>
        <p:nvSpPr>
          <p:cNvPr id="47" name="Text 39">
            <a:extLst>
              <a:ext uri="{FF2B5EF4-FFF2-40B4-BE49-F238E27FC236}">
                <a16:creationId xmlns:a16="http://schemas.microsoft.com/office/drawing/2014/main" id="{7F470F2A-956A-3F13-07F2-161EB36D43F2}"/>
              </a:ext>
            </a:extLst>
          </p:cNvPr>
          <p:cNvSpPr/>
          <p:nvPr/>
        </p:nvSpPr>
        <p:spPr>
          <a:xfrm>
            <a:off x="500124" y="5914754"/>
            <a:ext cx="575191" cy="393577"/>
          </a:xfrm>
          <a:prstGeom prst="rect">
            <a:avLst/>
          </a:prstGeom>
          <a:noFill/>
          <a:ln/>
        </p:spPr>
        <p:txBody>
          <a:bodyPr wrap="none" lIns="0" tIns="0" rIns="0" bIns="0" rtlCol="0" anchor="t"/>
          <a:lstStyle/>
          <a:p>
            <a:pPr marL="0" indent="0" algn="ctr">
              <a:lnSpc>
                <a:spcPts val="1700"/>
              </a:lnSpc>
              <a:buNone/>
            </a:pPr>
            <a:r>
              <a:rPr lang="en-US" sz="2500" b="1" dirty="0">
                <a:solidFill>
                  <a:srgbClr val="3B4E4E"/>
                </a:solidFill>
                <a:latin typeface="Times New Roman" panose="02020603050405020304" pitchFamily="18" charset="0"/>
                <a:ea typeface="Syne Bold" pitchFamily="34" charset="-122"/>
                <a:cs typeface="Times New Roman" panose="02020603050405020304" pitchFamily="18" charset="0"/>
              </a:rPr>
              <a:t>8</a:t>
            </a:r>
            <a:endParaRPr lang="en-US" sz="2500" dirty="0">
              <a:latin typeface="Times New Roman" panose="02020603050405020304" pitchFamily="18" charset="0"/>
              <a:cs typeface="Times New Roman" panose="02020603050405020304" pitchFamily="18" charset="0"/>
            </a:endParaRPr>
          </a:p>
        </p:txBody>
      </p:sp>
      <p:sp>
        <p:nvSpPr>
          <p:cNvPr id="48" name="Text 40">
            <a:extLst>
              <a:ext uri="{FF2B5EF4-FFF2-40B4-BE49-F238E27FC236}">
                <a16:creationId xmlns:a16="http://schemas.microsoft.com/office/drawing/2014/main" id="{FA43D9F8-1E8A-42F9-F0CB-ABB62437FF34}"/>
              </a:ext>
            </a:extLst>
          </p:cNvPr>
          <p:cNvSpPr/>
          <p:nvPr/>
        </p:nvSpPr>
        <p:spPr>
          <a:xfrm>
            <a:off x="1529836" y="5888631"/>
            <a:ext cx="2839045" cy="229433"/>
          </a:xfrm>
          <a:prstGeom prst="rect">
            <a:avLst/>
          </a:prstGeom>
          <a:noFill/>
          <a:ln/>
        </p:spPr>
        <p:txBody>
          <a:bodyPr wrap="none" lIns="0" tIns="0" rIns="0" bIns="0" rtlCol="0" anchor="t"/>
          <a:lstStyle/>
          <a:p>
            <a:pPr marL="0" indent="0" algn="l">
              <a:lnSpc>
                <a:spcPts val="1800"/>
              </a:lnSpc>
              <a:buNone/>
            </a:pPr>
            <a:r>
              <a:rPr lang="en-US" sz="2000" b="1" dirty="0">
                <a:solidFill>
                  <a:srgbClr val="3B4E4E"/>
                </a:solidFill>
                <a:latin typeface="Arial" panose="020B0604020202020204" pitchFamily="34" charset="0"/>
                <a:ea typeface="Syne Bold" pitchFamily="34" charset="-122"/>
                <a:cs typeface="Arial" panose="020B0604020202020204" pitchFamily="34" charset="0"/>
              </a:rPr>
              <a:t>Week 8: Review &amp; Celebrate</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5032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C7455C-3A17-C81C-0082-423C7470AF94}"/>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9A835B52-51E7-DAF6-C443-0BC2D2ABF863}"/>
              </a:ext>
            </a:extLst>
          </p:cNvPr>
          <p:cNvSpPr/>
          <p:nvPr/>
        </p:nvSpPr>
        <p:spPr>
          <a:xfrm>
            <a:off x="2428517" y="141148"/>
            <a:ext cx="6364010" cy="603171"/>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Arial" panose="020B0604020202020204" pitchFamily="34" charset="0"/>
                <a:ea typeface="Petrona Bold" pitchFamily="34" charset="-122"/>
                <a:cs typeface="Arial" panose="020B0604020202020204" pitchFamily="34" charset="0"/>
              </a:rPr>
              <a:t>Week 1: Understanding Sleep</a:t>
            </a:r>
            <a:endParaRPr lang="en-US" sz="3200" dirty="0">
              <a:latin typeface="Arial" panose="020B0604020202020204" pitchFamily="34" charset="0"/>
              <a:cs typeface="Arial" panose="020B0604020202020204" pitchFamily="34" charset="0"/>
            </a:endParaRPr>
          </a:p>
        </p:txBody>
      </p:sp>
      <p:sp>
        <p:nvSpPr>
          <p:cNvPr id="4" name="Shape 1">
            <a:extLst>
              <a:ext uri="{FF2B5EF4-FFF2-40B4-BE49-F238E27FC236}">
                <a16:creationId xmlns:a16="http://schemas.microsoft.com/office/drawing/2014/main" id="{7EB66598-0E1D-22B7-086B-3D99D2F18A38}"/>
              </a:ext>
            </a:extLst>
          </p:cNvPr>
          <p:cNvSpPr/>
          <p:nvPr/>
        </p:nvSpPr>
        <p:spPr>
          <a:xfrm>
            <a:off x="211263" y="4138457"/>
            <a:ext cx="11670438" cy="93630"/>
          </a:xfrm>
          <a:prstGeom prst="roundRect">
            <a:avLst>
              <a:gd name="adj" fmla="val 322435"/>
            </a:avLst>
          </a:prstGeom>
          <a:solidFill>
            <a:srgbClr val="C6BDDA"/>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7" name="Shape 2">
            <a:extLst>
              <a:ext uri="{FF2B5EF4-FFF2-40B4-BE49-F238E27FC236}">
                <a16:creationId xmlns:a16="http://schemas.microsoft.com/office/drawing/2014/main" id="{1501782C-BB8C-4A92-6280-F76CFFD7AF3E}"/>
              </a:ext>
            </a:extLst>
          </p:cNvPr>
          <p:cNvSpPr/>
          <p:nvPr/>
        </p:nvSpPr>
        <p:spPr>
          <a:xfrm>
            <a:off x="427554" y="1526832"/>
            <a:ext cx="2656453" cy="2589215"/>
          </a:xfrm>
          <a:prstGeom prst="roundRect">
            <a:avLst>
              <a:gd name="adj" fmla="val 4062"/>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8" name="Text 3">
            <a:extLst>
              <a:ext uri="{FF2B5EF4-FFF2-40B4-BE49-F238E27FC236}">
                <a16:creationId xmlns:a16="http://schemas.microsoft.com/office/drawing/2014/main" id="{79644583-494B-7ECB-CF72-D221B0448803}"/>
              </a:ext>
            </a:extLst>
          </p:cNvPr>
          <p:cNvSpPr/>
          <p:nvPr/>
        </p:nvSpPr>
        <p:spPr>
          <a:xfrm>
            <a:off x="695482" y="1808202"/>
            <a:ext cx="2120597" cy="360019"/>
          </a:xfrm>
          <a:prstGeom prst="rect">
            <a:avLst/>
          </a:prstGeom>
          <a:noFill/>
          <a:ln/>
        </p:spPr>
        <p:txBody>
          <a:bodyPr wrap="none" lIns="0" tIns="0" rIns="0" bIns="0" rtlCol="0" anchor="t"/>
          <a:lstStyle/>
          <a:p>
            <a:pPr marL="0" indent="0" algn="ct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Sleep Cycles</a:t>
            </a:r>
            <a:endParaRPr lang="en-US" dirty="0">
              <a:latin typeface="Arial" panose="020B0604020202020204" pitchFamily="34" charset="0"/>
              <a:cs typeface="Arial" panose="020B0604020202020204" pitchFamily="34" charset="0"/>
            </a:endParaRPr>
          </a:p>
        </p:txBody>
      </p:sp>
      <p:sp>
        <p:nvSpPr>
          <p:cNvPr id="9" name="Text 4">
            <a:extLst>
              <a:ext uri="{FF2B5EF4-FFF2-40B4-BE49-F238E27FC236}">
                <a16:creationId xmlns:a16="http://schemas.microsoft.com/office/drawing/2014/main" id="{17906FA1-3473-FDD3-674F-72488F22EA5A}"/>
              </a:ext>
            </a:extLst>
          </p:cNvPr>
          <p:cNvSpPr/>
          <p:nvPr/>
        </p:nvSpPr>
        <p:spPr>
          <a:xfrm>
            <a:off x="695482" y="2264935"/>
            <a:ext cx="2120597" cy="1675734"/>
          </a:xfrm>
          <a:prstGeom prst="rect">
            <a:avLst/>
          </a:prstGeom>
          <a:noFill/>
          <a:ln/>
        </p:spPr>
        <p:txBody>
          <a:bodyPr wrap="square" lIns="0" tIns="0" rIns="0" bIns="0" rtlCol="0" anchor="t"/>
          <a:lstStyle/>
          <a:p>
            <a:pPr marL="0" indent="0" algn="ctr">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Learn how sleep cycles work and why 7–9 hours matters for optimal health.</a:t>
            </a:r>
            <a:endParaRPr lang="en-US" dirty="0">
              <a:latin typeface="Arial" panose="020B0604020202020204" pitchFamily="34" charset="0"/>
              <a:cs typeface="Arial" panose="020B0604020202020204" pitchFamily="34" charset="0"/>
            </a:endParaRPr>
          </a:p>
        </p:txBody>
      </p:sp>
      <p:sp>
        <p:nvSpPr>
          <p:cNvPr id="11" name="Shape 5">
            <a:extLst>
              <a:ext uri="{FF2B5EF4-FFF2-40B4-BE49-F238E27FC236}">
                <a16:creationId xmlns:a16="http://schemas.microsoft.com/office/drawing/2014/main" id="{56538A64-A4E6-DFAB-954E-3421284AA3B0}"/>
              </a:ext>
            </a:extLst>
          </p:cNvPr>
          <p:cNvSpPr/>
          <p:nvPr/>
        </p:nvSpPr>
        <p:spPr>
          <a:xfrm>
            <a:off x="3289698" y="4243708"/>
            <a:ext cx="2922291" cy="2614291"/>
          </a:xfrm>
          <a:prstGeom prst="rect">
            <a:avLst/>
          </a:prstGeom>
          <a:solidFill>
            <a:srgbClr val="E0D7F4"/>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2" name="Text 6">
            <a:extLst>
              <a:ext uri="{FF2B5EF4-FFF2-40B4-BE49-F238E27FC236}">
                <a16:creationId xmlns:a16="http://schemas.microsoft.com/office/drawing/2014/main" id="{B4C06218-D0DA-E230-EAFA-818739D8655E}"/>
              </a:ext>
            </a:extLst>
          </p:cNvPr>
          <p:cNvSpPr/>
          <p:nvPr/>
        </p:nvSpPr>
        <p:spPr>
          <a:xfrm>
            <a:off x="3584420" y="4454358"/>
            <a:ext cx="2332846" cy="603171"/>
          </a:xfrm>
          <a:prstGeom prst="rect">
            <a:avLst/>
          </a:prstGeom>
          <a:noFill/>
          <a:ln/>
        </p:spPr>
        <p:txBody>
          <a:bodyPr wrap="square" lIns="0" tIns="0" rIns="0" bIns="0" rtlCol="0" anchor="t"/>
          <a:lstStyle/>
          <a:p>
            <a:pPr marL="0" indent="0" algn="ct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Track Your Sleep</a:t>
            </a:r>
            <a:endParaRPr lang="en-US" dirty="0">
              <a:latin typeface="Arial" panose="020B0604020202020204" pitchFamily="34" charset="0"/>
              <a:cs typeface="Arial" panose="020B0604020202020204" pitchFamily="34" charset="0"/>
            </a:endParaRPr>
          </a:p>
        </p:txBody>
      </p:sp>
      <p:sp>
        <p:nvSpPr>
          <p:cNvPr id="13" name="Text 7">
            <a:extLst>
              <a:ext uri="{FF2B5EF4-FFF2-40B4-BE49-F238E27FC236}">
                <a16:creationId xmlns:a16="http://schemas.microsoft.com/office/drawing/2014/main" id="{E173B6D6-6599-BE11-DCFD-2AF3AF29DC71}"/>
              </a:ext>
            </a:extLst>
          </p:cNvPr>
          <p:cNvSpPr/>
          <p:nvPr/>
        </p:nvSpPr>
        <p:spPr>
          <a:xfrm>
            <a:off x="3584420" y="5162780"/>
            <a:ext cx="2332846" cy="1403747"/>
          </a:xfrm>
          <a:prstGeom prst="rect">
            <a:avLst/>
          </a:prstGeom>
          <a:noFill/>
          <a:ln/>
        </p:spPr>
        <p:txBody>
          <a:bodyPr wrap="square" lIns="0" tIns="0" rIns="0" bIns="0" rtlCol="0" anchor="t"/>
          <a:lstStyle/>
          <a:p>
            <a:pPr marL="0" indent="0" algn="ctr">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Use worry's diaries or software to monitor patterns and recognize issues.</a:t>
            </a:r>
            <a:endParaRPr lang="en-US" dirty="0">
              <a:latin typeface="Arial" panose="020B0604020202020204" pitchFamily="34" charset="0"/>
              <a:cs typeface="Arial" panose="020B0604020202020204" pitchFamily="34" charset="0"/>
            </a:endParaRPr>
          </a:p>
        </p:txBody>
      </p:sp>
      <p:sp>
        <p:nvSpPr>
          <p:cNvPr id="14" name="Shape 8">
            <a:extLst>
              <a:ext uri="{FF2B5EF4-FFF2-40B4-BE49-F238E27FC236}">
                <a16:creationId xmlns:a16="http://schemas.microsoft.com/office/drawing/2014/main" id="{B442D183-3EFB-7EBF-C383-0B18DD7D51AE}"/>
              </a:ext>
            </a:extLst>
          </p:cNvPr>
          <p:cNvSpPr/>
          <p:nvPr/>
        </p:nvSpPr>
        <p:spPr>
          <a:xfrm>
            <a:off x="6558349" y="1548502"/>
            <a:ext cx="2656453" cy="2589215"/>
          </a:xfrm>
          <a:prstGeom prst="roundRect">
            <a:avLst>
              <a:gd name="adj" fmla="val 4062"/>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5" name="Text 9">
            <a:extLst>
              <a:ext uri="{FF2B5EF4-FFF2-40B4-BE49-F238E27FC236}">
                <a16:creationId xmlns:a16="http://schemas.microsoft.com/office/drawing/2014/main" id="{D7A282E7-BE3D-E7FD-A655-CCFBC5245164}"/>
              </a:ext>
            </a:extLst>
          </p:cNvPr>
          <p:cNvSpPr/>
          <p:nvPr/>
        </p:nvSpPr>
        <p:spPr>
          <a:xfrm>
            <a:off x="6826277" y="1731501"/>
            <a:ext cx="2120597" cy="301585"/>
          </a:xfrm>
          <a:prstGeom prst="rect">
            <a:avLst/>
          </a:prstGeom>
          <a:noFill/>
          <a:ln/>
        </p:spPr>
        <p:txBody>
          <a:bodyPr wrap="none" lIns="0" tIns="0" rIns="0" bIns="0" rtlCol="0" anchor="t"/>
          <a:lstStyle/>
          <a:p>
            <a:pPr marL="0" indent="0" algn="ct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Set Goals</a:t>
            </a:r>
            <a:endParaRPr lang="en-US" dirty="0">
              <a:latin typeface="Arial" panose="020B0604020202020204" pitchFamily="34" charset="0"/>
              <a:cs typeface="Arial" panose="020B0604020202020204" pitchFamily="34" charset="0"/>
            </a:endParaRPr>
          </a:p>
        </p:txBody>
      </p:sp>
      <p:sp>
        <p:nvSpPr>
          <p:cNvPr id="16" name="Text 10">
            <a:extLst>
              <a:ext uri="{FF2B5EF4-FFF2-40B4-BE49-F238E27FC236}">
                <a16:creationId xmlns:a16="http://schemas.microsoft.com/office/drawing/2014/main" id="{B55E975F-4619-D074-A210-BC23A0840CA1}"/>
              </a:ext>
            </a:extLst>
          </p:cNvPr>
          <p:cNvSpPr/>
          <p:nvPr/>
        </p:nvSpPr>
        <p:spPr>
          <a:xfrm>
            <a:off x="6826277" y="2138338"/>
            <a:ext cx="2120597" cy="1942038"/>
          </a:xfrm>
          <a:prstGeom prst="rect">
            <a:avLst/>
          </a:prstGeom>
          <a:noFill/>
          <a:ln/>
        </p:spPr>
        <p:txBody>
          <a:bodyPr wrap="square" lIns="0" tIns="0" rIns="0" bIns="0" rtlCol="0" anchor="t"/>
          <a:lstStyle/>
          <a:p>
            <a:pPr marL="0" indent="0" algn="ctr">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Establish personal sleep goals and recognize common barriers.</a:t>
            </a:r>
            <a:endParaRPr lang="en-US" dirty="0">
              <a:latin typeface="Arial" panose="020B0604020202020204" pitchFamily="34" charset="0"/>
              <a:cs typeface="Arial" panose="020B0604020202020204" pitchFamily="34" charset="0"/>
            </a:endParaRPr>
          </a:p>
        </p:txBody>
      </p:sp>
      <p:sp>
        <p:nvSpPr>
          <p:cNvPr id="17" name="Shape 11">
            <a:extLst>
              <a:ext uri="{FF2B5EF4-FFF2-40B4-BE49-F238E27FC236}">
                <a16:creationId xmlns:a16="http://schemas.microsoft.com/office/drawing/2014/main" id="{E29684FB-5B2A-908A-0C33-FB3692081EAD}"/>
              </a:ext>
            </a:extLst>
          </p:cNvPr>
          <p:cNvSpPr/>
          <p:nvPr/>
        </p:nvSpPr>
        <p:spPr>
          <a:xfrm>
            <a:off x="9017212" y="4266568"/>
            <a:ext cx="2864489" cy="2436066"/>
          </a:xfrm>
          <a:prstGeom prst="rect">
            <a:avLst/>
          </a:prstGeom>
          <a:solidFill>
            <a:srgbClr val="E0D7F4"/>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8" name="Text 12">
            <a:extLst>
              <a:ext uri="{FF2B5EF4-FFF2-40B4-BE49-F238E27FC236}">
                <a16:creationId xmlns:a16="http://schemas.microsoft.com/office/drawing/2014/main" id="{8B8E1B26-60E2-E7AF-E586-0CD084C03B29}"/>
              </a:ext>
            </a:extLst>
          </p:cNvPr>
          <p:cNvSpPr/>
          <p:nvPr/>
        </p:nvSpPr>
        <p:spPr>
          <a:xfrm>
            <a:off x="9493003" y="4407466"/>
            <a:ext cx="2120769" cy="603171"/>
          </a:xfrm>
          <a:prstGeom prst="rect">
            <a:avLst/>
          </a:prstGeom>
          <a:noFill/>
          <a:ln/>
        </p:spPr>
        <p:txBody>
          <a:bodyPr wrap="square" lIns="0" tIns="0" rIns="0" bIns="0" rtlCol="0" anchor="t"/>
          <a:lstStyle/>
          <a:p>
            <a:pPr marL="0" indent="0" algn="ct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Myth-Busting</a:t>
            </a:r>
            <a:endParaRPr lang="en-US" dirty="0">
              <a:latin typeface="Arial" panose="020B0604020202020204" pitchFamily="34" charset="0"/>
              <a:cs typeface="Arial" panose="020B0604020202020204" pitchFamily="34" charset="0"/>
            </a:endParaRPr>
          </a:p>
        </p:txBody>
      </p:sp>
      <p:sp>
        <p:nvSpPr>
          <p:cNvPr id="19" name="Text 13">
            <a:extLst>
              <a:ext uri="{FF2B5EF4-FFF2-40B4-BE49-F238E27FC236}">
                <a16:creationId xmlns:a16="http://schemas.microsoft.com/office/drawing/2014/main" id="{35ADDF06-C836-118E-04D2-02C0DCEE2B0D}"/>
              </a:ext>
            </a:extLst>
          </p:cNvPr>
          <p:cNvSpPr/>
          <p:nvPr/>
        </p:nvSpPr>
        <p:spPr>
          <a:xfrm>
            <a:off x="9493003" y="5115888"/>
            <a:ext cx="2120769" cy="1403747"/>
          </a:xfrm>
          <a:prstGeom prst="rect">
            <a:avLst/>
          </a:prstGeom>
          <a:noFill/>
          <a:ln/>
        </p:spPr>
        <p:txBody>
          <a:bodyPr wrap="square" lIns="0" tIns="0" rIns="0" bIns="0" rtlCol="0" anchor="t"/>
          <a:lstStyle/>
          <a:p>
            <a:pPr marL="0" indent="0" algn="ctr">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Engage with a short quiz to separate sleep facts from fiction.</a:t>
            </a:r>
            <a:endParaRPr lang="en-US" dirty="0">
              <a:latin typeface="Arial" panose="020B0604020202020204" pitchFamily="34" charset="0"/>
              <a:cs typeface="Arial" panose="020B0604020202020204" pitchFamily="34" charset="0"/>
            </a:endParaRPr>
          </a:p>
        </p:txBody>
      </p:sp>
      <p:pic>
        <p:nvPicPr>
          <p:cNvPr id="21" name="Graphic 20" descr="Sleep with solid fill">
            <a:extLst>
              <a:ext uri="{FF2B5EF4-FFF2-40B4-BE49-F238E27FC236}">
                <a16:creationId xmlns:a16="http://schemas.microsoft.com/office/drawing/2014/main" id="{1EAEC182-06B8-4A8F-3F97-95305C661FD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507393" y="2674740"/>
            <a:ext cx="2627569" cy="1732726"/>
          </a:xfrm>
          <a:prstGeom prst="rect">
            <a:avLst/>
          </a:prstGeom>
        </p:spPr>
      </p:pic>
      <p:pic>
        <p:nvPicPr>
          <p:cNvPr id="23" name="Graphic 22" descr="Sun with solid fill">
            <a:extLst>
              <a:ext uri="{FF2B5EF4-FFF2-40B4-BE49-F238E27FC236}">
                <a16:creationId xmlns:a16="http://schemas.microsoft.com/office/drawing/2014/main" id="{1DD9FCF8-97FA-FF3D-453B-A2D9AB275A2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95482" y="4898560"/>
            <a:ext cx="1649157" cy="1572449"/>
          </a:xfrm>
          <a:prstGeom prst="rect">
            <a:avLst/>
          </a:prstGeom>
        </p:spPr>
      </p:pic>
      <p:pic>
        <p:nvPicPr>
          <p:cNvPr id="24" name="Graphic 23" descr="Sun with solid fill">
            <a:extLst>
              <a:ext uri="{FF2B5EF4-FFF2-40B4-BE49-F238E27FC236}">
                <a16:creationId xmlns:a16="http://schemas.microsoft.com/office/drawing/2014/main" id="{3CF81F48-71E1-48B7-3FE9-9092FBA530E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638189" y="2368220"/>
            <a:ext cx="1649157" cy="1572449"/>
          </a:xfrm>
          <a:prstGeom prst="rect">
            <a:avLst/>
          </a:prstGeom>
        </p:spPr>
      </p:pic>
      <p:sp>
        <p:nvSpPr>
          <p:cNvPr id="25" name="Moon 24">
            <a:extLst>
              <a:ext uri="{FF2B5EF4-FFF2-40B4-BE49-F238E27FC236}">
                <a16:creationId xmlns:a16="http://schemas.microsoft.com/office/drawing/2014/main" id="{E1843ACA-595D-2FE5-5429-5AA35CAE437B}"/>
              </a:ext>
            </a:extLst>
          </p:cNvPr>
          <p:cNvSpPr/>
          <p:nvPr/>
        </p:nvSpPr>
        <p:spPr>
          <a:xfrm>
            <a:off x="6558349" y="5010637"/>
            <a:ext cx="1413343" cy="1366742"/>
          </a:xfrm>
          <a:prstGeom prst="mo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8049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88742-D6A1-DF61-EA96-431990765441}"/>
            </a:ext>
          </a:extLst>
        </p:cNvPr>
        <p:cNvGrpSpPr/>
        <p:nvPr/>
      </p:nvGrpSpPr>
      <p:grpSpPr>
        <a:xfrm>
          <a:off x="0" y="0"/>
          <a:ext cx="0" cy="0"/>
          <a:chOff x="0" y="0"/>
          <a:chExt cx="0" cy="0"/>
        </a:xfrm>
      </p:grpSpPr>
      <p:sp>
        <p:nvSpPr>
          <p:cNvPr id="5" name="Text 0">
            <a:extLst>
              <a:ext uri="{FF2B5EF4-FFF2-40B4-BE49-F238E27FC236}">
                <a16:creationId xmlns:a16="http://schemas.microsoft.com/office/drawing/2014/main" id="{66AE6136-1C93-CAC4-C83A-8B3E05277182}"/>
              </a:ext>
            </a:extLst>
          </p:cNvPr>
          <p:cNvSpPr/>
          <p:nvPr/>
        </p:nvSpPr>
        <p:spPr>
          <a:xfrm>
            <a:off x="62270" y="3346490"/>
            <a:ext cx="10870525" cy="779621"/>
          </a:xfrm>
          <a:prstGeom prst="rect">
            <a:avLst/>
          </a:prstGeom>
          <a:noFill/>
          <a:ln/>
        </p:spPr>
        <p:txBody>
          <a:bodyPr wrap="none" lIns="0" tIns="0" rIns="0" bIns="0" rtlCol="0" anchor="t"/>
          <a:lstStyle/>
          <a:p>
            <a:pPr marL="0" indent="0" algn="l">
              <a:lnSpc>
                <a:spcPct val="150000"/>
              </a:lnSpc>
              <a:buNone/>
            </a:pPr>
            <a:r>
              <a:rPr lang="en-US" sz="2400" b="1" dirty="0">
                <a:solidFill>
                  <a:srgbClr val="F95F88"/>
                </a:solidFill>
                <a:latin typeface="Arial" panose="020B0604020202020204" pitchFamily="34" charset="0"/>
                <a:ea typeface="Petrona Bold" pitchFamily="34" charset="-122"/>
                <a:cs typeface="Arial" panose="020B0604020202020204" pitchFamily="34" charset="0"/>
              </a:rPr>
              <a:t>Week 2: Building a Consistent Routine</a:t>
            </a:r>
            <a:endParaRPr lang="en-US" sz="2400" dirty="0">
              <a:latin typeface="Arial" panose="020B0604020202020204" pitchFamily="34" charset="0"/>
              <a:cs typeface="Arial" panose="020B0604020202020204" pitchFamily="34" charset="0"/>
            </a:endParaRPr>
          </a:p>
        </p:txBody>
      </p:sp>
      <p:sp>
        <p:nvSpPr>
          <p:cNvPr id="35" name="Text 1">
            <a:extLst>
              <a:ext uri="{FF2B5EF4-FFF2-40B4-BE49-F238E27FC236}">
                <a16:creationId xmlns:a16="http://schemas.microsoft.com/office/drawing/2014/main" id="{EA4D26BA-BCB9-B904-0F5A-0F26A63C77D3}"/>
              </a:ext>
            </a:extLst>
          </p:cNvPr>
          <p:cNvSpPr/>
          <p:nvPr/>
        </p:nvSpPr>
        <p:spPr>
          <a:xfrm>
            <a:off x="62270" y="4130383"/>
            <a:ext cx="3118842" cy="389930"/>
          </a:xfrm>
          <a:prstGeom prst="rect">
            <a:avLst/>
          </a:prstGeom>
          <a:noFill/>
          <a:ln/>
        </p:spPr>
        <p:txBody>
          <a:bodyPr wrap="none" lIns="0" tIns="0" rIns="0" bIns="0" rtlCol="0" anchor="t"/>
          <a:lstStyle/>
          <a:p>
            <a:pPr marL="0" indent="0" algn="l">
              <a:lnSpc>
                <a:spcPct val="150000"/>
              </a:lnSpc>
              <a:buNone/>
            </a:pPr>
            <a:r>
              <a:rPr lang="en-US" b="1" dirty="0">
                <a:solidFill>
                  <a:srgbClr val="F95F88"/>
                </a:solidFill>
                <a:latin typeface="Arial" panose="020B0604020202020204" pitchFamily="34" charset="0"/>
                <a:ea typeface="Petrona Bold" pitchFamily="34" charset="-122"/>
                <a:cs typeface="Arial" panose="020B0604020202020204" pitchFamily="34" charset="0"/>
              </a:rPr>
              <a:t>Consistency is Key</a:t>
            </a:r>
            <a:endParaRPr lang="en-US" dirty="0">
              <a:latin typeface="Arial" panose="020B0604020202020204" pitchFamily="34" charset="0"/>
              <a:cs typeface="Arial" panose="020B0604020202020204" pitchFamily="34" charset="0"/>
            </a:endParaRPr>
          </a:p>
        </p:txBody>
      </p:sp>
      <p:sp>
        <p:nvSpPr>
          <p:cNvPr id="36" name="Text 2">
            <a:extLst>
              <a:ext uri="{FF2B5EF4-FFF2-40B4-BE49-F238E27FC236}">
                <a16:creationId xmlns:a16="http://schemas.microsoft.com/office/drawing/2014/main" id="{45767918-EC96-0A39-7B70-711D5CFCF49A}"/>
              </a:ext>
            </a:extLst>
          </p:cNvPr>
          <p:cNvSpPr/>
          <p:nvPr/>
        </p:nvSpPr>
        <p:spPr>
          <a:xfrm>
            <a:off x="62270" y="4747126"/>
            <a:ext cx="6244709" cy="725805"/>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Maintain the same sleep and wake times every day, including weekends, to regulate your body clock.</a:t>
            </a:r>
            <a:endParaRPr lang="en-US" dirty="0">
              <a:latin typeface="Arial" panose="020B0604020202020204" pitchFamily="34" charset="0"/>
              <a:cs typeface="Arial" panose="020B0604020202020204" pitchFamily="34" charset="0"/>
            </a:endParaRPr>
          </a:p>
        </p:txBody>
      </p:sp>
      <p:sp>
        <p:nvSpPr>
          <p:cNvPr id="37" name="Text 3">
            <a:extLst>
              <a:ext uri="{FF2B5EF4-FFF2-40B4-BE49-F238E27FC236}">
                <a16:creationId xmlns:a16="http://schemas.microsoft.com/office/drawing/2014/main" id="{783B05C8-B38B-E73A-0E8A-5709B8133D06}"/>
              </a:ext>
            </a:extLst>
          </p:cNvPr>
          <p:cNvSpPr/>
          <p:nvPr/>
        </p:nvSpPr>
        <p:spPr>
          <a:xfrm>
            <a:off x="62270" y="5677004"/>
            <a:ext cx="6244709" cy="362903"/>
          </a:xfrm>
          <a:prstGeom prst="rect">
            <a:avLst/>
          </a:prstGeom>
          <a:noFill/>
          <a:ln/>
        </p:spPr>
        <p:txBody>
          <a:bodyPr wrap="none" lIns="0" tIns="0" rIns="0" bIns="0" rtlCol="0" anchor="t"/>
          <a:lstStyle/>
          <a:p>
            <a:pPr marL="0" indent="0" algn="l">
              <a:lnSpc>
                <a:spcPct val="150000"/>
              </a:lnSpc>
              <a:buNone/>
            </a:pPr>
            <a:endParaRPr lang="en-US" dirty="0">
              <a:latin typeface="Arial" panose="020B0604020202020204" pitchFamily="34" charset="0"/>
              <a:cs typeface="Arial" panose="020B0604020202020204" pitchFamily="34" charset="0"/>
            </a:endParaRPr>
          </a:p>
        </p:txBody>
      </p:sp>
      <p:sp>
        <p:nvSpPr>
          <p:cNvPr id="38" name="Text 4">
            <a:extLst>
              <a:ext uri="{FF2B5EF4-FFF2-40B4-BE49-F238E27FC236}">
                <a16:creationId xmlns:a16="http://schemas.microsoft.com/office/drawing/2014/main" id="{0F5889FD-CF66-4E89-2692-88CA55C3C6B4}"/>
              </a:ext>
            </a:extLst>
          </p:cNvPr>
          <p:cNvSpPr/>
          <p:nvPr/>
        </p:nvSpPr>
        <p:spPr>
          <a:xfrm>
            <a:off x="8061663" y="3515848"/>
            <a:ext cx="3118842" cy="725805"/>
          </a:xfrm>
          <a:prstGeom prst="rect">
            <a:avLst/>
          </a:prstGeom>
          <a:noFill/>
          <a:ln/>
        </p:spPr>
        <p:txBody>
          <a:bodyPr wrap="none" lIns="0" tIns="0" rIns="0" bIns="0" rtlCol="0" anchor="t"/>
          <a:lstStyle/>
          <a:p>
            <a:pPr marL="0" indent="0" algn="l">
              <a:lnSpc>
                <a:spcPct val="150000"/>
              </a:lnSpc>
              <a:buNone/>
            </a:pPr>
            <a:r>
              <a:rPr lang="en-US" b="1" dirty="0">
                <a:solidFill>
                  <a:srgbClr val="F95F88"/>
                </a:solidFill>
                <a:latin typeface="Arial" panose="020B0604020202020204" pitchFamily="34" charset="0"/>
                <a:ea typeface="Petrona Bold" pitchFamily="34" charset="-122"/>
                <a:cs typeface="Arial" panose="020B0604020202020204" pitchFamily="34" charset="0"/>
              </a:rPr>
              <a:t>Wind-Down Ritual</a:t>
            </a:r>
            <a:endParaRPr lang="en-US" dirty="0">
              <a:latin typeface="Arial" panose="020B0604020202020204" pitchFamily="34" charset="0"/>
              <a:cs typeface="Arial" panose="020B0604020202020204" pitchFamily="34" charset="0"/>
            </a:endParaRPr>
          </a:p>
        </p:txBody>
      </p:sp>
      <p:sp>
        <p:nvSpPr>
          <p:cNvPr id="39" name="Text 5">
            <a:extLst>
              <a:ext uri="{FF2B5EF4-FFF2-40B4-BE49-F238E27FC236}">
                <a16:creationId xmlns:a16="http://schemas.microsoft.com/office/drawing/2014/main" id="{B2F5B1B4-5D0F-27B0-AA63-B038BEAA87BC}"/>
              </a:ext>
            </a:extLst>
          </p:cNvPr>
          <p:cNvSpPr/>
          <p:nvPr/>
        </p:nvSpPr>
        <p:spPr>
          <a:xfrm>
            <a:off x="6306979" y="4304195"/>
            <a:ext cx="6244709" cy="725805"/>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Create a nightly sequence: wash, dim lights, read. This habit stacking signals your body it's time to sleep.</a:t>
            </a:r>
            <a:endParaRPr lang="en-US" dirty="0">
              <a:latin typeface="Arial" panose="020B0604020202020204" pitchFamily="34" charset="0"/>
              <a:cs typeface="Arial" panose="020B0604020202020204" pitchFamily="34" charset="0"/>
            </a:endParaRPr>
          </a:p>
        </p:txBody>
      </p:sp>
      <p:sp>
        <p:nvSpPr>
          <p:cNvPr id="40" name="Text 6">
            <a:extLst>
              <a:ext uri="{FF2B5EF4-FFF2-40B4-BE49-F238E27FC236}">
                <a16:creationId xmlns:a16="http://schemas.microsoft.com/office/drawing/2014/main" id="{0D27788B-F477-4222-5A5F-824157004D70}"/>
              </a:ext>
            </a:extLst>
          </p:cNvPr>
          <p:cNvSpPr/>
          <p:nvPr/>
        </p:nvSpPr>
        <p:spPr>
          <a:xfrm>
            <a:off x="6096000" y="5256813"/>
            <a:ext cx="6244709" cy="725805"/>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Progress gradually: move 'lights out' 15 minutes earlier each week.</a:t>
            </a:r>
            <a:endParaRPr lang="en-US" dirty="0">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9DE30577-CF73-0A9B-9189-A7A9D539F94C}"/>
              </a:ext>
            </a:extLst>
          </p:cNvPr>
          <p:cNvSpPr txBox="1"/>
          <p:nvPr/>
        </p:nvSpPr>
        <p:spPr>
          <a:xfrm>
            <a:off x="62270" y="5633368"/>
            <a:ext cx="5568461" cy="456535"/>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Avoid long naps that disrupt nighttime sleep patterns.</a:t>
            </a:r>
          </a:p>
        </p:txBody>
      </p:sp>
      <p:pic>
        <p:nvPicPr>
          <p:cNvPr id="9218" name="Picture 2" descr="What is a Help Desk?">
            <a:extLst>
              <a:ext uri="{FF2B5EF4-FFF2-40B4-BE49-F238E27FC236}">
                <a16:creationId xmlns:a16="http://schemas.microsoft.com/office/drawing/2014/main" id="{C886D87F-BFD4-DB65-5319-4A1AAD1C61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26859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1776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FBDB49-38F0-669F-E343-B93EE1672795}"/>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ADFA29C3-51AC-7D7B-D6F8-E75DF94DBF23}"/>
              </a:ext>
            </a:extLst>
          </p:cNvPr>
          <p:cNvSpPr/>
          <p:nvPr/>
        </p:nvSpPr>
        <p:spPr>
          <a:xfrm>
            <a:off x="2377737" y="137941"/>
            <a:ext cx="7971473" cy="1151692"/>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Arial" panose="020B0604020202020204" pitchFamily="34" charset="0"/>
                <a:ea typeface="Petrona Bold" pitchFamily="34" charset="-122"/>
                <a:cs typeface="Arial" panose="020B0604020202020204" pitchFamily="34" charset="0"/>
              </a:rPr>
              <a:t>Screen-Free Hour</a:t>
            </a:r>
            <a:endParaRPr lang="en-US" sz="3200" dirty="0">
              <a:latin typeface="Arial" panose="020B0604020202020204" pitchFamily="34" charset="0"/>
              <a:cs typeface="Arial" panose="020B0604020202020204" pitchFamily="34" charset="0"/>
            </a:endParaRPr>
          </a:p>
        </p:txBody>
      </p:sp>
      <p:sp>
        <p:nvSpPr>
          <p:cNvPr id="4" name="Text 1">
            <a:extLst>
              <a:ext uri="{FF2B5EF4-FFF2-40B4-BE49-F238E27FC236}">
                <a16:creationId xmlns:a16="http://schemas.microsoft.com/office/drawing/2014/main" id="{1DC1C630-A232-2480-337E-E95F033009E8}"/>
              </a:ext>
            </a:extLst>
          </p:cNvPr>
          <p:cNvSpPr/>
          <p:nvPr/>
        </p:nvSpPr>
        <p:spPr>
          <a:xfrm>
            <a:off x="375249" y="1117707"/>
            <a:ext cx="3685580" cy="460772"/>
          </a:xfrm>
          <a:prstGeom prst="rect">
            <a:avLst/>
          </a:prstGeom>
          <a:noFill/>
          <a:ln/>
        </p:spPr>
        <p:txBody>
          <a:bodyPr wrap="none" lIns="0" tIns="0" rIns="0" bIns="0" rtlCol="0" anchor="t"/>
          <a:lstStyle/>
          <a:p>
            <a:pPr marL="0" indent="0" algn="l">
              <a:lnSpc>
                <a:spcPct val="150000"/>
              </a:lnSpc>
              <a:buNone/>
            </a:pPr>
            <a:r>
              <a:rPr lang="en-US" b="1" dirty="0">
                <a:solidFill>
                  <a:srgbClr val="F95F88"/>
                </a:solidFill>
                <a:latin typeface="Arial" panose="020B0604020202020204" pitchFamily="34" charset="0"/>
                <a:ea typeface="Petrona Bold" pitchFamily="34" charset="-122"/>
                <a:cs typeface="Arial" panose="020B0604020202020204" pitchFamily="34" charset="0"/>
              </a:rPr>
              <a:t>Week 3 Challenge</a:t>
            </a:r>
            <a:endParaRPr lang="en-US" dirty="0">
              <a:latin typeface="Arial" panose="020B0604020202020204" pitchFamily="34" charset="0"/>
              <a:cs typeface="Arial" panose="020B0604020202020204" pitchFamily="34" charset="0"/>
            </a:endParaRPr>
          </a:p>
        </p:txBody>
      </p:sp>
      <p:sp>
        <p:nvSpPr>
          <p:cNvPr id="6" name="Text 2">
            <a:extLst>
              <a:ext uri="{FF2B5EF4-FFF2-40B4-BE49-F238E27FC236}">
                <a16:creationId xmlns:a16="http://schemas.microsoft.com/office/drawing/2014/main" id="{F007D1B4-0886-66AD-4DE8-EF86AA7A8B91}"/>
              </a:ext>
            </a:extLst>
          </p:cNvPr>
          <p:cNvSpPr/>
          <p:nvPr/>
        </p:nvSpPr>
        <p:spPr>
          <a:xfrm>
            <a:off x="447675" y="1578479"/>
            <a:ext cx="95095" cy="325993"/>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Petrona Light" pitchFamily="34" charset="-122"/>
                <a:cs typeface="Arial" panose="020B0604020202020204" pitchFamily="34" charset="0"/>
              </a:rPr>
              <a:t>01</a:t>
            </a:r>
            <a:endParaRPr lang="en-US" dirty="0">
              <a:latin typeface="Arial" panose="020B0604020202020204" pitchFamily="34" charset="0"/>
              <a:cs typeface="Arial" panose="020B0604020202020204" pitchFamily="34" charset="0"/>
            </a:endParaRPr>
          </a:p>
        </p:txBody>
      </p:sp>
      <p:sp>
        <p:nvSpPr>
          <p:cNvPr id="7" name="Shape 3">
            <a:extLst>
              <a:ext uri="{FF2B5EF4-FFF2-40B4-BE49-F238E27FC236}">
                <a16:creationId xmlns:a16="http://schemas.microsoft.com/office/drawing/2014/main" id="{3003A13D-6938-9BDF-5283-64A22123A2B9}"/>
              </a:ext>
            </a:extLst>
          </p:cNvPr>
          <p:cNvSpPr/>
          <p:nvPr/>
        </p:nvSpPr>
        <p:spPr>
          <a:xfrm>
            <a:off x="375249" y="1956859"/>
            <a:ext cx="7971473" cy="22860"/>
          </a:xfrm>
          <a:prstGeom prst="rect">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8" name="Text 4">
            <a:extLst>
              <a:ext uri="{FF2B5EF4-FFF2-40B4-BE49-F238E27FC236}">
                <a16:creationId xmlns:a16="http://schemas.microsoft.com/office/drawing/2014/main" id="{C18C5AA9-8BD7-449E-D53E-AC36A5EA352D}"/>
              </a:ext>
            </a:extLst>
          </p:cNvPr>
          <p:cNvSpPr/>
          <p:nvPr/>
        </p:nvSpPr>
        <p:spPr>
          <a:xfrm>
            <a:off x="375249" y="2086280"/>
            <a:ext cx="2303502" cy="287893"/>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Digital Sunset</a:t>
            </a:r>
            <a:endParaRPr lang="en-US" dirty="0">
              <a:latin typeface="Arial" panose="020B0604020202020204" pitchFamily="34" charset="0"/>
              <a:cs typeface="Arial" panose="020B0604020202020204" pitchFamily="34" charset="0"/>
            </a:endParaRPr>
          </a:p>
        </p:txBody>
      </p:sp>
      <p:sp>
        <p:nvSpPr>
          <p:cNvPr id="9" name="Text 5">
            <a:extLst>
              <a:ext uri="{FF2B5EF4-FFF2-40B4-BE49-F238E27FC236}">
                <a16:creationId xmlns:a16="http://schemas.microsoft.com/office/drawing/2014/main" id="{8F9E8567-3033-A083-F525-2939BAD03E09}"/>
              </a:ext>
            </a:extLst>
          </p:cNvPr>
          <p:cNvSpPr/>
          <p:nvPr/>
        </p:nvSpPr>
        <p:spPr>
          <a:xfrm>
            <a:off x="375249" y="2474662"/>
            <a:ext cx="7971473" cy="268010"/>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Turn off all digital devices 60 minutes before bedtime.</a:t>
            </a:r>
            <a:endParaRPr lang="en-US" dirty="0">
              <a:latin typeface="Arial" panose="020B0604020202020204" pitchFamily="34" charset="0"/>
              <a:cs typeface="Arial" panose="020B0604020202020204" pitchFamily="34" charset="0"/>
            </a:endParaRPr>
          </a:p>
        </p:txBody>
      </p:sp>
      <p:sp>
        <p:nvSpPr>
          <p:cNvPr id="10" name="Text 6">
            <a:extLst>
              <a:ext uri="{FF2B5EF4-FFF2-40B4-BE49-F238E27FC236}">
                <a16:creationId xmlns:a16="http://schemas.microsoft.com/office/drawing/2014/main" id="{FD456005-B6CD-6D02-F30D-8B8849C9B7EA}"/>
              </a:ext>
            </a:extLst>
          </p:cNvPr>
          <p:cNvSpPr/>
          <p:nvPr/>
        </p:nvSpPr>
        <p:spPr>
          <a:xfrm>
            <a:off x="375249" y="2914835"/>
            <a:ext cx="167521" cy="330281"/>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Petrona Light" pitchFamily="34" charset="-122"/>
                <a:cs typeface="Arial" panose="020B0604020202020204" pitchFamily="34" charset="0"/>
              </a:rPr>
              <a:t>02</a:t>
            </a:r>
            <a:endParaRPr lang="en-US" dirty="0">
              <a:latin typeface="Arial" panose="020B0604020202020204" pitchFamily="34" charset="0"/>
              <a:cs typeface="Arial" panose="020B0604020202020204" pitchFamily="34" charset="0"/>
            </a:endParaRPr>
          </a:p>
        </p:txBody>
      </p:sp>
      <p:sp>
        <p:nvSpPr>
          <p:cNvPr id="11" name="Shape 7">
            <a:extLst>
              <a:ext uri="{FF2B5EF4-FFF2-40B4-BE49-F238E27FC236}">
                <a16:creationId xmlns:a16="http://schemas.microsoft.com/office/drawing/2014/main" id="{5E01C220-3606-A4CD-244E-DA9116D74B7E}"/>
              </a:ext>
            </a:extLst>
          </p:cNvPr>
          <p:cNvSpPr/>
          <p:nvPr/>
        </p:nvSpPr>
        <p:spPr>
          <a:xfrm>
            <a:off x="375249" y="3297503"/>
            <a:ext cx="7971473" cy="22860"/>
          </a:xfrm>
          <a:prstGeom prst="rect">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2" name="Text 8">
            <a:extLst>
              <a:ext uri="{FF2B5EF4-FFF2-40B4-BE49-F238E27FC236}">
                <a16:creationId xmlns:a16="http://schemas.microsoft.com/office/drawing/2014/main" id="{EA0AF47B-B5FE-214E-8977-371138F46E55}"/>
              </a:ext>
            </a:extLst>
          </p:cNvPr>
          <p:cNvSpPr/>
          <p:nvPr/>
        </p:nvSpPr>
        <p:spPr>
          <a:xfrm>
            <a:off x="375249" y="3426924"/>
            <a:ext cx="2303502" cy="287893"/>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Filter Blue Light</a:t>
            </a:r>
            <a:endParaRPr lang="en-US" dirty="0">
              <a:latin typeface="Arial" panose="020B0604020202020204" pitchFamily="34" charset="0"/>
              <a:cs typeface="Arial" panose="020B0604020202020204" pitchFamily="34" charset="0"/>
            </a:endParaRPr>
          </a:p>
        </p:txBody>
      </p:sp>
      <p:sp>
        <p:nvSpPr>
          <p:cNvPr id="13" name="Text 9">
            <a:extLst>
              <a:ext uri="{FF2B5EF4-FFF2-40B4-BE49-F238E27FC236}">
                <a16:creationId xmlns:a16="http://schemas.microsoft.com/office/drawing/2014/main" id="{FBE67A67-B3F4-8FDC-227C-C5C143BD6FB4}"/>
              </a:ext>
            </a:extLst>
          </p:cNvPr>
          <p:cNvSpPr/>
          <p:nvPr/>
        </p:nvSpPr>
        <p:spPr>
          <a:xfrm>
            <a:off x="375249" y="3815306"/>
            <a:ext cx="7971473" cy="268010"/>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If screens are necessary, activate blue-light filters or night modes.</a:t>
            </a:r>
            <a:endParaRPr lang="en-US" dirty="0">
              <a:latin typeface="Arial" panose="020B0604020202020204" pitchFamily="34" charset="0"/>
              <a:cs typeface="Arial" panose="020B0604020202020204" pitchFamily="34" charset="0"/>
            </a:endParaRPr>
          </a:p>
        </p:txBody>
      </p:sp>
      <p:sp>
        <p:nvSpPr>
          <p:cNvPr id="14" name="Text 10">
            <a:extLst>
              <a:ext uri="{FF2B5EF4-FFF2-40B4-BE49-F238E27FC236}">
                <a16:creationId xmlns:a16="http://schemas.microsoft.com/office/drawing/2014/main" id="{091FCCDA-71D6-F830-FE76-9245A3624312}"/>
              </a:ext>
            </a:extLst>
          </p:cNvPr>
          <p:cNvSpPr/>
          <p:nvPr/>
        </p:nvSpPr>
        <p:spPr>
          <a:xfrm>
            <a:off x="375249" y="4209759"/>
            <a:ext cx="167521" cy="376001"/>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Petrona Light" pitchFamily="34" charset="-122"/>
                <a:cs typeface="Arial" panose="020B0604020202020204" pitchFamily="34" charset="0"/>
              </a:rPr>
              <a:t>03</a:t>
            </a:r>
            <a:endParaRPr lang="en-US" dirty="0">
              <a:latin typeface="Arial" panose="020B0604020202020204" pitchFamily="34" charset="0"/>
              <a:cs typeface="Arial" panose="020B0604020202020204" pitchFamily="34" charset="0"/>
            </a:endParaRPr>
          </a:p>
        </p:txBody>
      </p:sp>
      <p:sp>
        <p:nvSpPr>
          <p:cNvPr id="15" name="Shape 11">
            <a:extLst>
              <a:ext uri="{FF2B5EF4-FFF2-40B4-BE49-F238E27FC236}">
                <a16:creationId xmlns:a16="http://schemas.microsoft.com/office/drawing/2014/main" id="{293639CC-9B02-F9CE-D791-74C6D533D576}"/>
              </a:ext>
            </a:extLst>
          </p:cNvPr>
          <p:cNvSpPr/>
          <p:nvPr/>
        </p:nvSpPr>
        <p:spPr>
          <a:xfrm>
            <a:off x="375249" y="4638147"/>
            <a:ext cx="7971473" cy="22860"/>
          </a:xfrm>
          <a:prstGeom prst="rect">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6" name="Text 12">
            <a:extLst>
              <a:ext uri="{FF2B5EF4-FFF2-40B4-BE49-F238E27FC236}">
                <a16:creationId xmlns:a16="http://schemas.microsoft.com/office/drawing/2014/main" id="{0ACD1799-EBAC-F06A-FEEF-4FDF00210868}"/>
              </a:ext>
            </a:extLst>
          </p:cNvPr>
          <p:cNvSpPr/>
          <p:nvPr/>
        </p:nvSpPr>
        <p:spPr>
          <a:xfrm>
            <a:off x="375249" y="4767568"/>
            <a:ext cx="2303502" cy="287893"/>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Calming Alternatives</a:t>
            </a:r>
            <a:endParaRPr lang="en-US" dirty="0">
              <a:latin typeface="Arial" panose="020B0604020202020204" pitchFamily="34" charset="0"/>
              <a:cs typeface="Arial" panose="020B0604020202020204" pitchFamily="34" charset="0"/>
            </a:endParaRPr>
          </a:p>
        </p:txBody>
      </p:sp>
      <p:sp>
        <p:nvSpPr>
          <p:cNvPr id="17" name="Text 13">
            <a:extLst>
              <a:ext uri="{FF2B5EF4-FFF2-40B4-BE49-F238E27FC236}">
                <a16:creationId xmlns:a16="http://schemas.microsoft.com/office/drawing/2014/main" id="{DD6C84C5-57CB-12BB-BC19-503259146C17}"/>
              </a:ext>
            </a:extLst>
          </p:cNvPr>
          <p:cNvSpPr/>
          <p:nvPr/>
        </p:nvSpPr>
        <p:spPr>
          <a:xfrm>
            <a:off x="375249" y="5155950"/>
            <a:ext cx="7971473" cy="268010"/>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Replace screen time with reading, music, or gentle stretching.</a:t>
            </a:r>
            <a:endParaRPr lang="en-US" dirty="0">
              <a:latin typeface="Arial" panose="020B0604020202020204" pitchFamily="34" charset="0"/>
              <a:cs typeface="Arial" panose="020B0604020202020204" pitchFamily="34" charset="0"/>
            </a:endParaRPr>
          </a:p>
        </p:txBody>
      </p:sp>
      <p:sp>
        <p:nvSpPr>
          <p:cNvPr id="18" name="Text 14">
            <a:extLst>
              <a:ext uri="{FF2B5EF4-FFF2-40B4-BE49-F238E27FC236}">
                <a16:creationId xmlns:a16="http://schemas.microsoft.com/office/drawing/2014/main" id="{4F57579A-0EAB-6EB2-C2A5-DDF6AB6F310A}"/>
              </a:ext>
            </a:extLst>
          </p:cNvPr>
          <p:cNvSpPr/>
          <p:nvPr/>
        </p:nvSpPr>
        <p:spPr>
          <a:xfrm>
            <a:off x="375249" y="5605256"/>
            <a:ext cx="167521" cy="321147"/>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Petrona Light" pitchFamily="34" charset="-122"/>
                <a:cs typeface="Arial" panose="020B0604020202020204" pitchFamily="34" charset="0"/>
              </a:rPr>
              <a:t>04</a:t>
            </a:r>
            <a:endParaRPr lang="en-US" dirty="0">
              <a:latin typeface="Arial" panose="020B0604020202020204" pitchFamily="34" charset="0"/>
              <a:cs typeface="Arial" panose="020B0604020202020204" pitchFamily="34" charset="0"/>
            </a:endParaRPr>
          </a:p>
        </p:txBody>
      </p:sp>
      <p:sp>
        <p:nvSpPr>
          <p:cNvPr id="19" name="Shape 15">
            <a:extLst>
              <a:ext uri="{FF2B5EF4-FFF2-40B4-BE49-F238E27FC236}">
                <a16:creationId xmlns:a16="http://schemas.microsoft.com/office/drawing/2014/main" id="{36910D70-B4C7-8690-EB0D-026463FA4F32}"/>
              </a:ext>
            </a:extLst>
          </p:cNvPr>
          <p:cNvSpPr/>
          <p:nvPr/>
        </p:nvSpPr>
        <p:spPr>
          <a:xfrm>
            <a:off x="375249" y="5978791"/>
            <a:ext cx="7971473" cy="22860"/>
          </a:xfrm>
          <a:prstGeom prst="rect">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0" name="Text 16">
            <a:extLst>
              <a:ext uri="{FF2B5EF4-FFF2-40B4-BE49-F238E27FC236}">
                <a16:creationId xmlns:a16="http://schemas.microsoft.com/office/drawing/2014/main" id="{11EA10DA-E6BD-6EEA-AA21-B30C6A3EC8A7}"/>
              </a:ext>
            </a:extLst>
          </p:cNvPr>
          <p:cNvSpPr/>
          <p:nvPr/>
        </p:nvSpPr>
        <p:spPr>
          <a:xfrm>
            <a:off x="375249" y="6108212"/>
            <a:ext cx="2303502" cy="287893"/>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Group Challenge</a:t>
            </a:r>
            <a:endParaRPr lang="en-US" dirty="0">
              <a:latin typeface="Arial" panose="020B0604020202020204" pitchFamily="34" charset="0"/>
              <a:cs typeface="Arial" panose="020B0604020202020204" pitchFamily="34" charset="0"/>
            </a:endParaRPr>
          </a:p>
        </p:txBody>
      </p:sp>
      <p:sp>
        <p:nvSpPr>
          <p:cNvPr id="21" name="Text 17">
            <a:extLst>
              <a:ext uri="{FF2B5EF4-FFF2-40B4-BE49-F238E27FC236}">
                <a16:creationId xmlns:a16="http://schemas.microsoft.com/office/drawing/2014/main" id="{CD1059BC-81E4-9D1B-0A0B-5C9B69798EC5}"/>
              </a:ext>
            </a:extLst>
          </p:cNvPr>
          <p:cNvSpPr/>
          <p:nvPr/>
        </p:nvSpPr>
        <p:spPr>
          <a:xfrm>
            <a:off x="375249" y="6496593"/>
            <a:ext cx="7971473" cy="268010"/>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Connect  the 'digital sunset' challenge for cheer up and responsibility.</a:t>
            </a:r>
            <a:endParaRPr lang="en-US" dirty="0">
              <a:latin typeface="Arial" panose="020B0604020202020204" pitchFamily="34" charset="0"/>
              <a:cs typeface="Arial" panose="020B0604020202020204" pitchFamily="34" charset="0"/>
            </a:endParaRPr>
          </a:p>
        </p:txBody>
      </p:sp>
      <p:pic>
        <p:nvPicPr>
          <p:cNvPr id="10242" name="Picture 2" descr="Hour mobile phone screen Images - Free Download on Freepik">
            <a:extLst>
              <a:ext uri="{FF2B5EF4-FFF2-40B4-BE49-F238E27FC236}">
                <a16:creationId xmlns:a16="http://schemas.microsoft.com/office/drawing/2014/main" id="{94FED88F-3C34-D8BE-6316-5B524DDF79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06420" y="0"/>
            <a:ext cx="3685580" cy="6835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5355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B2A2E-78ED-C328-BA3F-28A45DA4F6E8}"/>
            </a:ext>
          </a:extLst>
        </p:cNvPr>
        <p:cNvGrpSpPr/>
        <p:nvPr/>
      </p:nvGrpSpPr>
      <p:grpSpPr>
        <a:xfrm>
          <a:off x="0" y="0"/>
          <a:ext cx="0" cy="0"/>
          <a:chOff x="0" y="0"/>
          <a:chExt cx="0" cy="0"/>
        </a:xfrm>
      </p:grpSpPr>
      <p:sp>
        <p:nvSpPr>
          <p:cNvPr id="5" name="Text 0">
            <a:extLst>
              <a:ext uri="{FF2B5EF4-FFF2-40B4-BE49-F238E27FC236}">
                <a16:creationId xmlns:a16="http://schemas.microsoft.com/office/drawing/2014/main" id="{0321ED57-2F4B-6D98-7038-ED4FF4E2C7B7}"/>
              </a:ext>
            </a:extLst>
          </p:cNvPr>
          <p:cNvSpPr/>
          <p:nvPr/>
        </p:nvSpPr>
        <p:spPr>
          <a:xfrm>
            <a:off x="4405902" y="62877"/>
            <a:ext cx="7694295" cy="1423511"/>
          </a:xfrm>
          <a:prstGeom prst="rect">
            <a:avLst/>
          </a:prstGeom>
          <a:noFill/>
          <a:ln/>
        </p:spPr>
        <p:txBody>
          <a:bodyPr wrap="square" lIns="0" tIns="0" rIns="0" bIns="0" rtlCol="0" anchor="t"/>
          <a:lstStyle/>
          <a:p>
            <a:pPr marL="0" indent="0" algn="l">
              <a:lnSpc>
                <a:spcPts val="5600"/>
              </a:lnSpc>
              <a:buNone/>
            </a:pPr>
            <a:r>
              <a:rPr lang="en-US" b="1" dirty="0">
                <a:solidFill>
                  <a:srgbClr val="F95F88"/>
                </a:solidFill>
                <a:latin typeface="Arial" panose="020B0604020202020204" pitchFamily="34" charset="0"/>
                <a:ea typeface="Petrona Bold" pitchFamily="34" charset="-122"/>
                <a:cs typeface="Arial" panose="020B0604020202020204" pitchFamily="34" charset="0"/>
              </a:rPr>
              <a:t>Week 4: Caffeine &amp; Alcohol Management</a:t>
            </a:r>
            <a:endParaRPr lang="en-US" dirty="0">
              <a:latin typeface="Arial" panose="020B0604020202020204" pitchFamily="34" charset="0"/>
              <a:cs typeface="Arial" panose="020B0604020202020204" pitchFamily="34" charset="0"/>
            </a:endParaRPr>
          </a:p>
        </p:txBody>
      </p:sp>
      <p:sp>
        <p:nvSpPr>
          <p:cNvPr id="22" name="Shape 1">
            <a:extLst>
              <a:ext uri="{FF2B5EF4-FFF2-40B4-BE49-F238E27FC236}">
                <a16:creationId xmlns:a16="http://schemas.microsoft.com/office/drawing/2014/main" id="{84079924-6D5B-59E6-354D-897DF9A5A81A}"/>
              </a:ext>
            </a:extLst>
          </p:cNvPr>
          <p:cNvSpPr/>
          <p:nvPr/>
        </p:nvSpPr>
        <p:spPr>
          <a:xfrm>
            <a:off x="4628136" y="1100525"/>
            <a:ext cx="22860" cy="5103495"/>
          </a:xfrm>
          <a:prstGeom prst="roundRect">
            <a:avLst>
              <a:gd name="adj" fmla="val 380506"/>
            </a:avLst>
          </a:prstGeom>
          <a:solidFill>
            <a:srgbClr val="C6BDDA"/>
          </a:solidFill>
          <a:ln/>
        </p:spPr>
        <p:txBody>
          <a:bodyPr/>
          <a:lstStyle/>
          <a:p>
            <a:endParaRPr lang="en-GB">
              <a:latin typeface="Arial" panose="020B0604020202020204" pitchFamily="34" charset="0"/>
              <a:cs typeface="Arial" panose="020B0604020202020204" pitchFamily="34" charset="0"/>
            </a:endParaRPr>
          </a:p>
        </p:txBody>
      </p:sp>
      <p:sp>
        <p:nvSpPr>
          <p:cNvPr id="23" name="Shape 2">
            <a:extLst>
              <a:ext uri="{FF2B5EF4-FFF2-40B4-BE49-F238E27FC236}">
                <a16:creationId xmlns:a16="http://schemas.microsoft.com/office/drawing/2014/main" id="{6E051A1A-79F9-5234-54FA-1005006EEC55}"/>
              </a:ext>
            </a:extLst>
          </p:cNvPr>
          <p:cNvSpPr/>
          <p:nvPr/>
        </p:nvSpPr>
        <p:spPr>
          <a:xfrm>
            <a:off x="4567522" y="1971587"/>
            <a:ext cx="621268" cy="22860"/>
          </a:xfrm>
          <a:prstGeom prst="roundRect">
            <a:avLst>
              <a:gd name="adj" fmla="val 380506"/>
            </a:avLst>
          </a:prstGeom>
          <a:solidFill>
            <a:srgbClr val="C6BDDA"/>
          </a:solidFill>
          <a:ln/>
        </p:spPr>
        <p:txBody>
          <a:bodyPr/>
          <a:lstStyle/>
          <a:p>
            <a:endParaRPr lang="en-GB">
              <a:latin typeface="Arial" panose="020B0604020202020204" pitchFamily="34" charset="0"/>
              <a:cs typeface="Arial" panose="020B0604020202020204" pitchFamily="34" charset="0"/>
            </a:endParaRPr>
          </a:p>
        </p:txBody>
      </p:sp>
      <p:sp>
        <p:nvSpPr>
          <p:cNvPr id="24" name="Shape 3">
            <a:extLst>
              <a:ext uri="{FF2B5EF4-FFF2-40B4-BE49-F238E27FC236}">
                <a16:creationId xmlns:a16="http://schemas.microsoft.com/office/drawing/2014/main" id="{A60BE0BB-3F27-4BA9-34B2-0AB460C1AEB2}"/>
              </a:ext>
            </a:extLst>
          </p:cNvPr>
          <p:cNvSpPr/>
          <p:nvPr/>
        </p:nvSpPr>
        <p:spPr>
          <a:xfrm>
            <a:off x="4123072" y="1796962"/>
            <a:ext cx="465892" cy="465892"/>
          </a:xfrm>
          <a:prstGeom prst="roundRect">
            <a:avLst>
              <a:gd name="adj" fmla="val 18670"/>
            </a:avLst>
          </a:prstGeom>
          <a:solidFill>
            <a:srgbClr val="E0D7F4"/>
          </a:solidFill>
          <a:ln w="7620">
            <a:solidFill>
              <a:srgbClr val="C6BDDA"/>
            </a:solidFill>
            <a:prstDash val="solid"/>
          </a:ln>
        </p:spPr>
        <p:txBody>
          <a:bodyPr/>
          <a:lstStyle/>
          <a:p>
            <a:endParaRPr lang="en-GB">
              <a:latin typeface="Arial" panose="020B0604020202020204" pitchFamily="34" charset="0"/>
              <a:cs typeface="Arial" panose="020B0604020202020204" pitchFamily="34" charset="0"/>
            </a:endParaRPr>
          </a:p>
        </p:txBody>
      </p:sp>
      <p:sp>
        <p:nvSpPr>
          <p:cNvPr id="26" name="Text 4">
            <a:extLst>
              <a:ext uri="{FF2B5EF4-FFF2-40B4-BE49-F238E27FC236}">
                <a16:creationId xmlns:a16="http://schemas.microsoft.com/office/drawing/2014/main" id="{E43FB02D-EBB0-FB0E-A0EF-ABEDE1EDC629}"/>
              </a:ext>
            </a:extLst>
          </p:cNvPr>
          <p:cNvSpPr/>
          <p:nvPr/>
        </p:nvSpPr>
        <p:spPr>
          <a:xfrm>
            <a:off x="4194953" y="1816369"/>
            <a:ext cx="341709" cy="427077"/>
          </a:xfrm>
          <a:prstGeom prst="rect">
            <a:avLst/>
          </a:prstGeom>
          <a:noFill/>
          <a:ln/>
        </p:spPr>
        <p:txBody>
          <a:bodyPr wrap="none" lIns="0" tIns="0" rIns="0" bIns="0" rtlCol="0" anchor="t"/>
          <a:lstStyle/>
          <a:p>
            <a:pPr marL="0" indent="0" algn="ctr">
              <a:lnSpc>
                <a:spcPts val="265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27" name="Text 5">
            <a:extLst>
              <a:ext uri="{FF2B5EF4-FFF2-40B4-BE49-F238E27FC236}">
                <a16:creationId xmlns:a16="http://schemas.microsoft.com/office/drawing/2014/main" id="{E9FE04D4-3F5B-5256-41C3-EAB9A8EAC3C8}"/>
              </a:ext>
            </a:extLst>
          </p:cNvPr>
          <p:cNvSpPr/>
          <p:nvPr/>
        </p:nvSpPr>
        <p:spPr>
          <a:xfrm>
            <a:off x="5296861" y="1207841"/>
            <a:ext cx="2847618" cy="355997"/>
          </a:xfrm>
          <a:prstGeom prst="rect">
            <a:avLst/>
          </a:prstGeom>
          <a:noFill/>
          <a:ln/>
        </p:spPr>
        <p:txBody>
          <a:bodyPr wrap="none" lIns="0" tIns="0" rIns="0" bIns="0" rtlCol="0" anchor="t"/>
          <a:lstStyle/>
          <a:p>
            <a:pPr marL="0" indent="0" algn="l">
              <a:lnSpc>
                <a:spcPts val="28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Morning</a:t>
            </a:r>
            <a:endParaRPr lang="en-US" dirty="0">
              <a:latin typeface="Arial" panose="020B0604020202020204" pitchFamily="34" charset="0"/>
              <a:cs typeface="Arial" panose="020B0604020202020204" pitchFamily="34" charset="0"/>
            </a:endParaRPr>
          </a:p>
        </p:txBody>
      </p:sp>
      <p:sp>
        <p:nvSpPr>
          <p:cNvPr id="28" name="Text 6">
            <a:extLst>
              <a:ext uri="{FF2B5EF4-FFF2-40B4-BE49-F238E27FC236}">
                <a16:creationId xmlns:a16="http://schemas.microsoft.com/office/drawing/2014/main" id="{8152E5E4-2D45-208A-5BE4-88787607F707}"/>
              </a:ext>
            </a:extLst>
          </p:cNvPr>
          <p:cNvSpPr/>
          <p:nvPr/>
        </p:nvSpPr>
        <p:spPr>
          <a:xfrm>
            <a:off x="5296861" y="1733851"/>
            <a:ext cx="6425803" cy="331232"/>
          </a:xfrm>
          <a:prstGeom prst="rect">
            <a:avLst/>
          </a:prstGeom>
          <a:noFill/>
          <a:ln/>
        </p:spPr>
        <p:txBody>
          <a:bodyPr wrap="none" lIns="0" tIns="0" rIns="0" bIns="0" rtlCol="0" anchor="t"/>
          <a:lstStyle/>
          <a:p>
            <a:pPr marL="0" indent="0" algn="l">
              <a:lnSpc>
                <a:spcPts val="2600"/>
              </a:lnSpc>
              <a:buNone/>
            </a:pPr>
            <a:r>
              <a:rPr lang="en-US" dirty="0">
                <a:solidFill>
                  <a:srgbClr val="272525"/>
                </a:solidFill>
                <a:latin typeface="Arial" panose="020B0604020202020204" pitchFamily="34" charset="0"/>
                <a:ea typeface="Inter" pitchFamily="34" charset="-122"/>
                <a:cs typeface="Arial" panose="020B0604020202020204" pitchFamily="34" charset="0"/>
              </a:rPr>
              <a:t>Enjoy your coffee early. Stay hydrated throughout the day.</a:t>
            </a:r>
            <a:endParaRPr lang="en-US" dirty="0">
              <a:latin typeface="Arial" panose="020B0604020202020204" pitchFamily="34" charset="0"/>
              <a:cs typeface="Arial" panose="020B0604020202020204" pitchFamily="34" charset="0"/>
            </a:endParaRPr>
          </a:p>
        </p:txBody>
      </p:sp>
      <p:sp>
        <p:nvSpPr>
          <p:cNvPr id="29" name="Shape 7">
            <a:extLst>
              <a:ext uri="{FF2B5EF4-FFF2-40B4-BE49-F238E27FC236}">
                <a16:creationId xmlns:a16="http://schemas.microsoft.com/office/drawing/2014/main" id="{C23CCBE6-75EE-A7A8-DC4B-B56317D8ED2B}"/>
              </a:ext>
            </a:extLst>
          </p:cNvPr>
          <p:cNvSpPr/>
          <p:nvPr/>
        </p:nvSpPr>
        <p:spPr>
          <a:xfrm>
            <a:off x="4567522" y="3268178"/>
            <a:ext cx="621268" cy="22860"/>
          </a:xfrm>
          <a:prstGeom prst="roundRect">
            <a:avLst>
              <a:gd name="adj" fmla="val 380506"/>
            </a:avLst>
          </a:prstGeom>
          <a:solidFill>
            <a:srgbClr val="C6BDDA"/>
          </a:solidFill>
          <a:ln/>
        </p:spPr>
        <p:txBody>
          <a:bodyPr/>
          <a:lstStyle/>
          <a:p>
            <a:endParaRPr lang="en-GB">
              <a:latin typeface="Arial" panose="020B0604020202020204" pitchFamily="34" charset="0"/>
              <a:cs typeface="Arial" panose="020B0604020202020204" pitchFamily="34" charset="0"/>
            </a:endParaRPr>
          </a:p>
        </p:txBody>
      </p:sp>
      <p:sp>
        <p:nvSpPr>
          <p:cNvPr id="30" name="Shape 8">
            <a:extLst>
              <a:ext uri="{FF2B5EF4-FFF2-40B4-BE49-F238E27FC236}">
                <a16:creationId xmlns:a16="http://schemas.microsoft.com/office/drawing/2014/main" id="{C3AD5D42-A3A0-3177-9A16-2C0673427F64}"/>
              </a:ext>
            </a:extLst>
          </p:cNvPr>
          <p:cNvSpPr/>
          <p:nvPr/>
        </p:nvSpPr>
        <p:spPr>
          <a:xfrm>
            <a:off x="4124490" y="3046721"/>
            <a:ext cx="465892" cy="465892"/>
          </a:xfrm>
          <a:prstGeom prst="roundRect">
            <a:avLst>
              <a:gd name="adj" fmla="val 18670"/>
            </a:avLst>
          </a:prstGeom>
          <a:solidFill>
            <a:srgbClr val="E0D7F4"/>
          </a:solidFill>
          <a:ln w="7620">
            <a:solidFill>
              <a:srgbClr val="C6BDDA"/>
            </a:solidFill>
            <a:prstDash val="solid"/>
          </a:ln>
        </p:spPr>
        <p:txBody>
          <a:bodyPr/>
          <a:lstStyle/>
          <a:p>
            <a:endParaRPr lang="en-GB">
              <a:latin typeface="Arial" panose="020B0604020202020204" pitchFamily="34" charset="0"/>
              <a:cs typeface="Arial" panose="020B0604020202020204" pitchFamily="34" charset="0"/>
            </a:endParaRPr>
          </a:p>
        </p:txBody>
      </p:sp>
      <p:sp>
        <p:nvSpPr>
          <p:cNvPr id="31" name="Text 9">
            <a:extLst>
              <a:ext uri="{FF2B5EF4-FFF2-40B4-BE49-F238E27FC236}">
                <a16:creationId xmlns:a16="http://schemas.microsoft.com/office/drawing/2014/main" id="{F155B3B7-49B4-26D1-1643-7A33F905CEF9}"/>
              </a:ext>
            </a:extLst>
          </p:cNvPr>
          <p:cNvSpPr/>
          <p:nvPr/>
        </p:nvSpPr>
        <p:spPr>
          <a:xfrm>
            <a:off x="4186522" y="3066069"/>
            <a:ext cx="341709" cy="427077"/>
          </a:xfrm>
          <a:prstGeom prst="rect">
            <a:avLst/>
          </a:prstGeom>
          <a:noFill/>
          <a:ln/>
        </p:spPr>
        <p:txBody>
          <a:bodyPr wrap="none" lIns="0" tIns="0" rIns="0" bIns="0" rtlCol="0" anchor="t"/>
          <a:lstStyle/>
          <a:p>
            <a:pPr marL="0" indent="0" algn="ctr">
              <a:lnSpc>
                <a:spcPts val="265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32" name="Text 10">
            <a:extLst>
              <a:ext uri="{FF2B5EF4-FFF2-40B4-BE49-F238E27FC236}">
                <a16:creationId xmlns:a16="http://schemas.microsoft.com/office/drawing/2014/main" id="{6DF37FDE-0A5B-C06F-6E86-F17F87D46B01}"/>
              </a:ext>
            </a:extLst>
          </p:cNvPr>
          <p:cNvSpPr/>
          <p:nvPr/>
        </p:nvSpPr>
        <p:spPr>
          <a:xfrm>
            <a:off x="5420501" y="2579901"/>
            <a:ext cx="2847618" cy="355997"/>
          </a:xfrm>
          <a:prstGeom prst="rect">
            <a:avLst/>
          </a:prstGeom>
          <a:noFill/>
          <a:ln/>
        </p:spPr>
        <p:txBody>
          <a:bodyPr wrap="none" lIns="0" tIns="0" rIns="0" bIns="0" rtlCol="0" anchor="t"/>
          <a:lstStyle/>
          <a:p>
            <a:pPr marL="0" indent="0" algn="l">
              <a:lnSpc>
                <a:spcPts val="28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Afternoon</a:t>
            </a:r>
            <a:endParaRPr lang="en-US" dirty="0">
              <a:latin typeface="Arial" panose="020B0604020202020204" pitchFamily="34" charset="0"/>
              <a:cs typeface="Arial" panose="020B0604020202020204" pitchFamily="34" charset="0"/>
            </a:endParaRPr>
          </a:p>
        </p:txBody>
      </p:sp>
      <p:sp>
        <p:nvSpPr>
          <p:cNvPr id="33" name="Text 11">
            <a:extLst>
              <a:ext uri="{FF2B5EF4-FFF2-40B4-BE49-F238E27FC236}">
                <a16:creationId xmlns:a16="http://schemas.microsoft.com/office/drawing/2014/main" id="{6C623238-AA0B-55BD-E470-E7C9E6B1B49C}"/>
              </a:ext>
            </a:extLst>
          </p:cNvPr>
          <p:cNvSpPr/>
          <p:nvPr/>
        </p:nvSpPr>
        <p:spPr>
          <a:xfrm>
            <a:off x="5296861" y="3178297"/>
            <a:ext cx="6425803" cy="331232"/>
          </a:xfrm>
          <a:prstGeom prst="rect">
            <a:avLst/>
          </a:prstGeom>
          <a:noFill/>
          <a:ln/>
        </p:spPr>
        <p:txBody>
          <a:bodyPr wrap="none" lIns="0" tIns="0" rIns="0" bIns="0" rtlCol="0" anchor="t"/>
          <a:lstStyle/>
          <a:p>
            <a:pPr marL="0" indent="0" algn="l">
              <a:lnSpc>
                <a:spcPts val="2600"/>
              </a:lnSpc>
              <a:buNone/>
            </a:pPr>
            <a:r>
              <a:rPr lang="en-US" dirty="0">
                <a:solidFill>
                  <a:srgbClr val="272525"/>
                </a:solidFill>
                <a:latin typeface="Arial" panose="020B0604020202020204" pitchFamily="34" charset="0"/>
                <a:ea typeface="Inter" pitchFamily="34" charset="-122"/>
                <a:cs typeface="Arial" panose="020B0604020202020204" pitchFamily="34" charset="0"/>
              </a:rPr>
              <a:t>Switch to decaf or herbal teas 6–8 hours before bedtime.</a:t>
            </a:r>
            <a:endParaRPr lang="en-US" dirty="0">
              <a:latin typeface="Arial" panose="020B0604020202020204" pitchFamily="34" charset="0"/>
              <a:cs typeface="Arial" panose="020B0604020202020204" pitchFamily="34" charset="0"/>
            </a:endParaRPr>
          </a:p>
        </p:txBody>
      </p:sp>
      <p:sp>
        <p:nvSpPr>
          <p:cNvPr id="34" name="Shape 12">
            <a:extLst>
              <a:ext uri="{FF2B5EF4-FFF2-40B4-BE49-F238E27FC236}">
                <a16:creationId xmlns:a16="http://schemas.microsoft.com/office/drawing/2014/main" id="{55F35816-741F-4B5B-0F11-BD25C4AC2A0F}"/>
              </a:ext>
            </a:extLst>
          </p:cNvPr>
          <p:cNvSpPr/>
          <p:nvPr/>
        </p:nvSpPr>
        <p:spPr>
          <a:xfrm>
            <a:off x="4567522" y="4564768"/>
            <a:ext cx="621268" cy="22860"/>
          </a:xfrm>
          <a:prstGeom prst="roundRect">
            <a:avLst>
              <a:gd name="adj" fmla="val 380506"/>
            </a:avLst>
          </a:prstGeom>
          <a:solidFill>
            <a:srgbClr val="C6BDDA"/>
          </a:solidFill>
          <a:ln/>
        </p:spPr>
        <p:txBody>
          <a:bodyPr/>
          <a:lstStyle/>
          <a:p>
            <a:endParaRPr lang="en-GB">
              <a:latin typeface="Arial" panose="020B0604020202020204" pitchFamily="34" charset="0"/>
              <a:cs typeface="Arial" panose="020B0604020202020204" pitchFamily="34" charset="0"/>
            </a:endParaRPr>
          </a:p>
        </p:txBody>
      </p:sp>
      <p:sp>
        <p:nvSpPr>
          <p:cNvPr id="35" name="Shape 13">
            <a:extLst>
              <a:ext uri="{FF2B5EF4-FFF2-40B4-BE49-F238E27FC236}">
                <a16:creationId xmlns:a16="http://schemas.microsoft.com/office/drawing/2014/main" id="{65674799-7FA9-7615-9EDF-C9D78C386B9B}"/>
              </a:ext>
            </a:extLst>
          </p:cNvPr>
          <p:cNvSpPr/>
          <p:nvPr/>
        </p:nvSpPr>
        <p:spPr>
          <a:xfrm>
            <a:off x="4124490" y="4343312"/>
            <a:ext cx="465892" cy="465892"/>
          </a:xfrm>
          <a:prstGeom prst="roundRect">
            <a:avLst>
              <a:gd name="adj" fmla="val 18670"/>
            </a:avLst>
          </a:prstGeom>
          <a:solidFill>
            <a:srgbClr val="E0D7F4"/>
          </a:solidFill>
          <a:ln w="7620">
            <a:solidFill>
              <a:srgbClr val="C6BDDA"/>
            </a:solidFill>
            <a:prstDash val="solid"/>
          </a:ln>
        </p:spPr>
        <p:txBody>
          <a:bodyPr/>
          <a:lstStyle/>
          <a:p>
            <a:endParaRPr lang="en-GB">
              <a:latin typeface="Arial" panose="020B0604020202020204" pitchFamily="34" charset="0"/>
              <a:cs typeface="Arial" panose="020B0604020202020204" pitchFamily="34" charset="0"/>
            </a:endParaRPr>
          </a:p>
        </p:txBody>
      </p:sp>
      <p:sp>
        <p:nvSpPr>
          <p:cNvPr id="36" name="Text 14">
            <a:extLst>
              <a:ext uri="{FF2B5EF4-FFF2-40B4-BE49-F238E27FC236}">
                <a16:creationId xmlns:a16="http://schemas.microsoft.com/office/drawing/2014/main" id="{AB57BD0E-0E9F-8415-AF5E-35B7E69E42A6}"/>
              </a:ext>
            </a:extLst>
          </p:cNvPr>
          <p:cNvSpPr/>
          <p:nvPr/>
        </p:nvSpPr>
        <p:spPr>
          <a:xfrm>
            <a:off x="4186522" y="4362660"/>
            <a:ext cx="341709" cy="427077"/>
          </a:xfrm>
          <a:prstGeom prst="rect">
            <a:avLst/>
          </a:prstGeom>
          <a:noFill/>
          <a:ln/>
        </p:spPr>
        <p:txBody>
          <a:bodyPr wrap="none" lIns="0" tIns="0" rIns="0" bIns="0" rtlCol="0" anchor="t"/>
          <a:lstStyle/>
          <a:p>
            <a:pPr marL="0" indent="0" algn="ctr">
              <a:lnSpc>
                <a:spcPts val="265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37" name="Text 15">
            <a:extLst>
              <a:ext uri="{FF2B5EF4-FFF2-40B4-BE49-F238E27FC236}">
                <a16:creationId xmlns:a16="http://schemas.microsoft.com/office/drawing/2014/main" id="{264BED59-2DBC-374D-8154-CABC4F5C4E84}"/>
              </a:ext>
            </a:extLst>
          </p:cNvPr>
          <p:cNvSpPr/>
          <p:nvPr/>
        </p:nvSpPr>
        <p:spPr>
          <a:xfrm>
            <a:off x="5527978" y="3927794"/>
            <a:ext cx="2847618" cy="355997"/>
          </a:xfrm>
          <a:prstGeom prst="rect">
            <a:avLst/>
          </a:prstGeom>
          <a:noFill/>
          <a:ln/>
        </p:spPr>
        <p:txBody>
          <a:bodyPr wrap="none" lIns="0" tIns="0" rIns="0" bIns="0" rtlCol="0" anchor="t"/>
          <a:lstStyle/>
          <a:p>
            <a:pPr marL="0" indent="0" algn="l">
              <a:lnSpc>
                <a:spcPts val="28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Evening</a:t>
            </a:r>
            <a:endParaRPr lang="en-US" dirty="0">
              <a:latin typeface="Arial" panose="020B0604020202020204" pitchFamily="34" charset="0"/>
              <a:cs typeface="Arial" panose="020B0604020202020204" pitchFamily="34" charset="0"/>
            </a:endParaRPr>
          </a:p>
        </p:txBody>
      </p:sp>
      <p:sp>
        <p:nvSpPr>
          <p:cNvPr id="38" name="Text 16">
            <a:extLst>
              <a:ext uri="{FF2B5EF4-FFF2-40B4-BE49-F238E27FC236}">
                <a16:creationId xmlns:a16="http://schemas.microsoft.com/office/drawing/2014/main" id="{2AA8CF2C-3D8A-9EA5-B0BE-56AD2EED3060}"/>
              </a:ext>
            </a:extLst>
          </p:cNvPr>
          <p:cNvSpPr/>
          <p:nvPr/>
        </p:nvSpPr>
        <p:spPr>
          <a:xfrm>
            <a:off x="5464424" y="4388807"/>
            <a:ext cx="6425803" cy="662464"/>
          </a:xfrm>
          <a:prstGeom prst="rect">
            <a:avLst/>
          </a:prstGeom>
          <a:noFill/>
          <a:ln/>
        </p:spPr>
        <p:txBody>
          <a:bodyPr wrap="square" lIns="0" tIns="0" rIns="0" bIns="0" rtlCol="0" anchor="t"/>
          <a:lstStyle/>
          <a:p>
            <a:pPr>
              <a:lnSpc>
                <a:spcPts val="2600"/>
              </a:lnSpc>
            </a:pPr>
            <a:r>
              <a:rPr lang="en-US" dirty="0">
                <a:solidFill>
                  <a:srgbClr val="272525"/>
                </a:solidFill>
                <a:latin typeface="Arial" panose="020B0604020202020204" pitchFamily="34" charset="0"/>
                <a:ea typeface="Inter" pitchFamily="34" charset="-122"/>
                <a:cs typeface="Arial" panose="020B0604020202020204" pitchFamily="34" charset="0"/>
              </a:rPr>
              <a:t>Choose lighter like snack - bite refreshment. </a:t>
            </a:r>
            <a:r>
              <a:rPr lang="en-GB" dirty="0">
                <a:latin typeface="Arial" panose="020B0604020202020204" pitchFamily="34" charset="0"/>
                <a:cs typeface="Arial" panose="020B0604020202020204" pitchFamily="34" charset="0"/>
              </a:rPr>
              <a:t>Skip the alcohol—it prevents your body and eyes from reaching truly cheerful sleep</a:t>
            </a:r>
            <a:endParaRPr lang="en-US" dirty="0">
              <a:latin typeface="Arial" panose="020B0604020202020204" pitchFamily="34" charset="0"/>
              <a:cs typeface="Arial" panose="020B0604020202020204" pitchFamily="34" charset="0"/>
            </a:endParaRPr>
          </a:p>
        </p:txBody>
      </p:sp>
      <p:sp>
        <p:nvSpPr>
          <p:cNvPr id="39" name="Shape 17">
            <a:extLst>
              <a:ext uri="{FF2B5EF4-FFF2-40B4-BE49-F238E27FC236}">
                <a16:creationId xmlns:a16="http://schemas.microsoft.com/office/drawing/2014/main" id="{BC149055-D83D-8B9E-78B6-966DC0520AB2}"/>
              </a:ext>
            </a:extLst>
          </p:cNvPr>
          <p:cNvSpPr/>
          <p:nvPr/>
        </p:nvSpPr>
        <p:spPr>
          <a:xfrm>
            <a:off x="4567522" y="6192591"/>
            <a:ext cx="621268" cy="22860"/>
          </a:xfrm>
          <a:prstGeom prst="roundRect">
            <a:avLst>
              <a:gd name="adj" fmla="val 380506"/>
            </a:avLst>
          </a:prstGeom>
          <a:solidFill>
            <a:srgbClr val="C6BDDA"/>
          </a:solidFill>
          <a:ln/>
        </p:spPr>
        <p:txBody>
          <a:bodyPr/>
          <a:lstStyle/>
          <a:p>
            <a:endParaRPr lang="en-GB">
              <a:latin typeface="Arial" panose="020B0604020202020204" pitchFamily="34" charset="0"/>
              <a:cs typeface="Arial" panose="020B0604020202020204" pitchFamily="34" charset="0"/>
            </a:endParaRPr>
          </a:p>
        </p:txBody>
      </p:sp>
      <p:sp>
        <p:nvSpPr>
          <p:cNvPr id="40" name="Shape 18">
            <a:extLst>
              <a:ext uri="{FF2B5EF4-FFF2-40B4-BE49-F238E27FC236}">
                <a16:creationId xmlns:a16="http://schemas.microsoft.com/office/drawing/2014/main" id="{976838DF-2E92-6175-8AE2-8A0AD1CB2AF1}"/>
              </a:ext>
            </a:extLst>
          </p:cNvPr>
          <p:cNvSpPr/>
          <p:nvPr/>
        </p:nvSpPr>
        <p:spPr>
          <a:xfrm>
            <a:off x="4124490" y="5971134"/>
            <a:ext cx="465892" cy="465892"/>
          </a:xfrm>
          <a:prstGeom prst="roundRect">
            <a:avLst>
              <a:gd name="adj" fmla="val 18670"/>
            </a:avLst>
          </a:prstGeom>
          <a:solidFill>
            <a:srgbClr val="E0D7F4"/>
          </a:solidFill>
          <a:ln w="7620">
            <a:solidFill>
              <a:srgbClr val="C6BDDA"/>
            </a:solidFill>
            <a:prstDash val="solid"/>
          </a:ln>
        </p:spPr>
        <p:txBody>
          <a:bodyPr/>
          <a:lstStyle/>
          <a:p>
            <a:endParaRPr lang="en-GB">
              <a:latin typeface="Arial" panose="020B0604020202020204" pitchFamily="34" charset="0"/>
              <a:cs typeface="Arial" panose="020B0604020202020204" pitchFamily="34" charset="0"/>
            </a:endParaRPr>
          </a:p>
        </p:txBody>
      </p:sp>
      <p:sp>
        <p:nvSpPr>
          <p:cNvPr id="41" name="Text 19">
            <a:extLst>
              <a:ext uri="{FF2B5EF4-FFF2-40B4-BE49-F238E27FC236}">
                <a16:creationId xmlns:a16="http://schemas.microsoft.com/office/drawing/2014/main" id="{C69FF253-FFDA-8899-7AC9-9E649B5D3920}"/>
              </a:ext>
            </a:extLst>
          </p:cNvPr>
          <p:cNvSpPr/>
          <p:nvPr/>
        </p:nvSpPr>
        <p:spPr>
          <a:xfrm>
            <a:off x="4186522" y="5990482"/>
            <a:ext cx="341709" cy="427077"/>
          </a:xfrm>
          <a:prstGeom prst="rect">
            <a:avLst/>
          </a:prstGeom>
          <a:noFill/>
          <a:ln/>
        </p:spPr>
        <p:txBody>
          <a:bodyPr wrap="none" lIns="0" tIns="0" rIns="0" bIns="0" rtlCol="0" anchor="t"/>
          <a:lstStyle/>
          <a:p>
            <a:pPr marL="0" indent="0" algn="ctr">
              <a:lnSpc>
                <a:spcPts val="265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4</a:t>
            </a:r>
            <a:endParaRPr lang="en-US" dirty="0">
              <a:latin typeface="Arial" panose="020B0604020202020204" pitchFamily="34" charset="0"/>
              <a:cs typeface="Arial" panose="020B0604020202020204" pitchFamily="34" charset="0"/>
            </a:endParaRPr>
          </a:p>
        </p:txBody>
      </p:sp>
      <p:sp>
        <p:nvSpPr>
          <p:cNvPr id="42" name="Text 20">
            <a:extLst>
              <a:ext uri="{FF2B5EF4-FFF2-40B4-BE49-F238E27FC236}">
                <a16:creationId xmlns:a16="http://schemas.microsoft.com/office/drawing/2014/main" id="{DE7F0E3A-FC42-DCE7-B0D0-2058AD6749D6}"/>
              </a:ext>
            </a:extLst>
          </p:cNvPr>
          <p:cNvSpPr/>
          <p:nvPr/>
        </p:nvSpPr>
        <p:spPr>
          <a:xfrm>
            <a:off x="5381615" y="5634485"/>
            <a:ext cx="2847618" cy="355997"/>
          </a:xfrm>
          <a:prstGeom prst="rect">
            <a:avLst/>
          </a:prstGeom>
          <a:noFill/>
          <a:ln/>
        </p:spPr>
        <p:txBody>
          <a:bodyPr wrap="none" lIns="0" tIns="0" rIns="0" bIns="0" rtlCol="0" anchor="t"/>
          <a:lstStyle/>
          <a:p>
            <a:pPr marL="0" indent="0" algn="l">
              <a:lnSpc>
                <a:spcPts val="28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Night</a:t>
            </a:r>
            <a:endParaRPr lang="en-US" dirty="0">
              <a:latin typeface="Arial" panose="020B0604020202020204" pitchFamily="34" charset="0"/>
              <a:cs typeface="Arial" panose="020B0604020202020204" pitchFamily="34" charset="0"/>
            </a:endParaRPr>
          </a:p>
        </p:txBody>
      </p:sp>
      <p:sp>
        <p:nvSpPr>
          <p:cNvPr id="43" name="Text 21">
            <a:extLst>
              <a:ext uri="{FF2B5EF4-FFF2-40B4-BE49-F238E27FC236}">
                <a16:creationId xmlns:a16="http://schemas.microsoft.com/office/drawing/2014/main" id="{95B50DF3-4D77-5F76-877D-BB98580F4880}"/>
              </a:ext>
            </a:extLst>
          </p:cNvPr>
          <p:cNvSpPr/>
          <p:nvPr/>
        </p:nvSpPr>
        <p:spPr>
          <a:xfrm>
            <a:off x="5192559" y="5989198"/>
            <a:ext cx="8323390" cy="618317"/>
          </a:xfrm>
          <a:prstGeom prst="rect">
            <a:avLst/>
          </a:prstGeom>
          <a:noFill/>
          <a:ln/>
        </p:spPr>
        <p:txBody>
          <a:bodyPr wrap="none" lIns="0" tIns="0" rIns="0" bIns="0" rtlCol="0" anchor="t"/>
          <a:lstStyle/>
          <a:p>
            <a:pPr>
              <a:lnSpc>
                <a:spcPct val="150000"/>
              </a:lnSpc>
            </a:pPr>
            <a:r>
              <a:rPr lang="en-GB" dirty="0">
                <a:latin typeface="Arial" panose="020B0604020202020204" pitchFamily="34" charset="0"/>
                <a:cs typeface="Arial" panose="020B0604020202020204" pitchFamily="34" charset="0"/>
              </a:rPr>
              <a:t> Before goes to bed go with a warm milk or chamomile tea to</a:t>
            </a:r>
          </a:p>
          <a:p>
            <a:pPr>
              <a:lnSpc>
                <a:spcPts val="2600"/>
              </a:lnSpc>
            </a:pPr>
            <a:r>
              <a:rPr lang="en-GB" dirty="0">
                <a:latin typeface="Arial" panose="020B0604020202020204" pitchFamily="34" charset="0"/>
                <a:cs typeface="Arial" panose="020B0604020202020204" pitchFamily="34" charset="0"/>
              </a:rPr>
              <a:t> calm your body and mind</a:t>
            </a:r>
            <a:r>
              <a:rPr lang="en-US" dirty="0">
                <a:solidFill>
                  <a:srgbClr val="272525"/>
                </a:solidFill>
                <a:latin typeface="Arial" panose="020B0604020202020204" pitchFamily="34" charset="0"/>
                <a:ea typeface="Inter"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pic>
        <p:nvPicPr>
          <p:cNvPr id="11266" name="Picture 2" descr="This is your brain on caffeine vs. alcohol">
            <a:extLst>
              <a:ext uri="{FF2B5EF4-FFF2-40B4-BE49-F238E27FC236}">
                <a16:creationId xmlns:a16="http://schemas.microsoft.com/office/drawing/2014/main" id="{F375015D-22D0-BCD9-5E88-0C092AB8B8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413" y="556535"/>
            <a:ext cx="3689858" cy="6129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4256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18492D-5776-F3E7-790C-0AC5EED26D9D}"/>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F363E18F-030E-21F8-9C69-6A26EFA59927}"/>
              </a:ext>
            </a:extLst>
          </p:cNvPr>
          <p:cNvSpPr/>
          <p:nvPr/>
        </p:nvSpPr>
        <p:spPr>
          <a:xfrm>
            <a:off x="4638959" y="139006"/>
            <a:ext cx="7029331" cy="779621"/>
          </a:xfrm>
          <a:prstGeom prst="rect">
            <a:avLst/>
          </a:prstGeom>
          <a:noFill/>
          <a:ln/>
        </p:spPr>
        <p:txBody>
          <a:bodyPr wrap="none" lIns="0" tIns="0" rIns="0" bIns="0" rtlCol="0" anchor="t"/>
          <a:lstStyle/>
          <a:p>
            <a:pPr marL="0" indent="0" algn="l">
              <a:lnSpc>
                <a:spcPct val="150000"/>
              </a:lnSpc>
              <a:buNone/>
            </a:pPr>
            <a:r>
              <a:rPr lang="en-US" sz="2800" b="1" dirty="0">
                <a:solidFill>
                  <a:srgbClr val="F95F88"/>
                </a:solidFill>
                <a:latin typeface="Arial" panose="020B0604020202020204" pitchFamily="34" charset="0"/>
                <a:ea typeface="Petrona Bold" pitchFamily="34" charset="-122"/>
                <a:cs typeface="Arial" panose="020B0604020202020204" pitchFamily="34" charset="0"/>
              </a:rPr>
              <a:t>Week 5: Managing Stress</a:t>
            </a:r>
            <a:endParaRPr lang="en-US" sz="2800" dirty="0">
              <a:latin typeface="Arial" panose="020B0604020202020204" pitchFamily="34" charset="0"/>
              <a:cs typeface="Arial" panose="020B0604020202020204" pitchFamily="34" charset="0"/>
            </a:endParaRPr>
          </a:p>
        </p:txBody>
      </p:sp>
      <p:pic>
        <p:nvPicPr>
          <p:cNvPr id="4" name="Image 1" descr="preencoded.png">
            <a:extLst>
              <a:ext uri="{FF2B5EF4-FFF2-40B4-BE49-F238E27FC236}">
                <a16:creationId xmlns:a16="http://schemas.microsoft.com/office/drawing/2014/main" id="{1590ADA7-C054-4C02-E9B9-98FB6043EE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3296" y="1641617"/>
            <a:ext cx="340162" cy="340162"/>
          </a:xfrm>
          <a:prstGeom prst="rect">
            <a:avLst/>
          </a:prstGeom>
        </p:spPr>
      </p:pic>
      <p:sp>
        <p:nvSpPr>
          <p:cNvPr id="6" name="Text 1">
            <a:extLst>
              <a:ext uri="{FF2B5EF4-FFF2-40B4-BE49-F238E27FC236}">
                <a16:creationId xmlns:a16="http://schemas.microsoft.com/office/drawing/2014/main" id="{7D73A5E9-3507-95B9-8F48-814A629A0C0E}"/>
              </a:ext>
            </a:extLst>
          </p:cNvPr>
          <p:cNvSpPr/>
          <p:nvPr/>
        </p:nvSpPr>
        <p:spPr>
          <a:xfrm>
            <a:off x="5235402" y="1634592"/>
            <a:ext cx="2899291" cy="779859"/>
          </a:xfrm>
          <a:prstGeom prst="rect">
            <a:avLst/>
          </a:prstGeom>
          <a:noFill/>
          <a:ln/>
        </p:spPr>
        <p:txBody>
          <a:bodyPr wrap="squar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Breathing Techniques</a:t>
            </a:r>
            <a:endParaRPr lang="en-US" dirty="0">
              <a:latin typeface="Arial" panose="020B0604020202020204" pitchFamily="34" charset="0"/>
              <a:cs typeface="Arial" panose="020B0604020202020204" pitchFamily="34" charset="0"/>
            </a:endParaRPr>
          </a:p>
        </p:txBody>
      </p:sp>
      <p:sp>
        <p:nvSpPr>
          <p:cNvPr id="7" name="Text 2">
            <a:extLst>
              <a:ext uri="{FF2B5EF4-FFF2-40B4-BE49-F238E27FC236}">
                <a16:creationId xmlns:a16="http://schemas.microsoft.com/office/drawing/2014/main" id="{D9324498-34BA-F565-DF8E-317534EF5675}"/>
              </a:ext>
            </a:extLst>
          </p:cNvPr>
          <p:cNvSpPr/>
          <p:nvPr/>
        </p:nvSpPr>
        <p:spPr>
          <a:xfrm>
            <a:off x="5235402" y="2550540"/>
            <a:ext cx="2899291" cy="1451610"/>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Practice 4-7-8 or box breathing to calm your nervous system before bed.</a:t>
            </a:r>
            <a:endParaRPr lang="en-US" dirty="0">
              <a:latin typeface="Arial" panose="020B0604020202020204" pitchFamily="34" charset="0"/>
              <a:cs typeface="Arial" panose="020B0604020202020204" pitchFamily="34" charset="0"/>
            </a:endParaRPr>
          </a:p>
        </p:txBody>
      </p:sp>
      <p:pic>
        <p:nvPicPr>
          <p:cNvPr id="8" name="Image 2" descr="preencoded.png">
            <a:extLst>
              <a:ext uri="{FF2B5EF4-FFF2-40B4-BE49-F238E27FC236}">
                <a16:creationId xmlns:a16="http://schemas.microsoft.com/office/drawing/2014/main" id="{0853F817-D33C-5C96-93A2-8A530040E81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503191" y="1641617"/>
            <a:ext cx="340162" cy="340162"/>
          </a:xfrm>
          <a:prstGeom prst="rect">
            <a:avLst/>
          </a:prstGeom>
        </p:spPr>
      </p:pic>
      <p:sp>
        <p:nvSpPr>
          <p:cNvPr id="9" name="Text 3">
            <a:extLst>
              <a:ext uri="{FF2B5EF4-FFF2-40B4-BE49-F238E27FC236}">
                <a16:creationId xmlns:a16="http://schemas.microsoft.com/office/drawing/2014/main" id="{F4976A7F-D903-6267-FBBA-71A6D174E5E3}"/>
              </a:ext>
            </a:extLst>
          </p:cNvPr>
          <p:cNvSpPr/>
          <p:nvPr/>
        </p:nvSpPr>
        <p:spPr>
          <a:xfrm>
            <a:off x="9155296" y="1634592"/>
            <a:ext cx="2899410"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Guided Relaxation</a:t>
            </a:r>
            <a:endParaRPr lang="en-US" dirty="0">
              <a:latin typeface="Arial" panose="020B0604020202020204" pitchFamily="34" charset="0"/>
              <a:cs typeface="Arial" panose="020B0604020202020204" pitchFamily="34" charset="0"/>
            </a:endParaRPr>
          </a:p>
        </p:txBody>
      </p:sp>
      <p:sp>
        <p:nvSpPr>
          <p:cNvPr id="10" name="Text 4">
            <a:extLst>
              <a:ext uri="{FF2B5EF4-FFF2-40B4-BE49-F238E27FC236}">
                <a16:creationId xmlns:a16="http://schemas.microsoft.com/office/drawing/2014/main" id="{9DAFC4A7-4E9B-E3EB-BAA8-2711DEB547C0}"/>
              </a:ext>
            </a:extLst>
          </p:cNvPr>
          <p:cNvSpPr/>
          <p:nvPr/>
        </p:nvSpPr>
        <p:spPr>
          <a:xfrm>
            <a:off x="9155296" y="2160611"/>
            <a:ext cx="2899410" cy="1088708"/>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Use short audio exercises or body scan meditations to release tension.</a:t>
            </a:r>
            <a:endParaRPr lang="en-US" dirty="0">
              <a:latin typeface="Arial" panose="020B0604020202020204" pitchFamily="34" charset="0"/>
              <a:cs typeface="Arial" panose="020B0604020202020204" pitchFamily="34" charset="0"/>
            </a:endParaRPr>
          </a:p>
        </p:txBody>
      </p:sp>
      <p:pic>
        <p:nvPicPr>
          <p:cNvPr id="11" name="Image 3" descr="preencoded.png">
            <a:extLst>
              <a:ext uri="{FF2B5EF4-FFF2-40B4-BE49-F238E27FC236}">
                <a16:creationId xmlns:a16="http://schemas.microsoft.com/office/drawing/2014/main" id="{96B4DA03-8061-A9E2-A093-9ECEB92D463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583296" y="4462803"/>
            <a:ext cx="340162" cy="340162"/>
          </a:xfrm>
          <a:prstGeom prst="rect">
            <a:avLst/>
          </a:prstGeom>
        </p:spPr>
      </p:pic>
      <p:sp>
        <p:nvSpPr>
          <p:cNvPr id="12" name="Text 5">
            <a:extLst>
              <a:ext uri="{FF2B5EF4-FFF2-40B4-BE49-F238E27FC236}">
                <a16:creationId xmlns:a16="http://schemas.microsoft.com/office/drawing/2014/main" id="{43173DFF-1369-5C84-38DE-B98B7BB3489C}"/>
              </a:ext>
            </a:extLst>
          </p:cNvPr>
          <p:cNvSpPr/>
          <p:nvPr/>
        </p:nvSpPr>
        <p:spPr>
          <a:xfrm>
            <a:off x="5235402" y="4455778"/>
            <a:ext cx="311884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Evening Journaling</a:t>
            </a:r>
            <a:endParaRPr lang="en-US" dirty="0">
              <a:latin typeface="Arial" panose="020B0604020202020204" pitchFamily="34" charset="0"/>
              <a:cs typeface="Arial" panose="020B0604020202020204" pitchFamily="34" charset="0"/>
            </a:endParaRPr>
          </a:p>
        </p:txBody>
      </p:sp>
      <p:sp>
        <p:nvSpPr>
          <p:cNvPr id="13" name="Text 6">
            <a:extLst>
              <a:ext uri="{FF2B5EF4-FFF2-40B4-BE49-F238E27FC236}">
                <a16:creationId xmlns:a16="http://schemas.microsoft.com/office/drawing/2014/main" id="{496801C9-0EB8-0E7F-274B-1A726418C6F1}"/>
              </a:ext>
            </a:extLst>
          </p:cNvPr>
          <p:cNvSpPr/>
          <p:nvPr/>
        </p:nvSpPr>
        <p:spPr>
          <a:xfrm>
            <a:off x="5235401" y="4770585"/>
            <a:ext cx="6819305" cy="725805"/>
          </a:xfrm>
          <a:prstGeom prst="rect">
            <a:avLst/>
          </a:prstGeom>
          <a:no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Write it down thought on paper and outline tomorrow’s tasks it helps calm and </a:t>
            </a:r>
            <a:r>
              <a:rPr lang="en-GB" dirty="0" err="1">
                <a:latin typeface="Arial" panose="020B0604020202020204" pitchFamily="34" charset="0"/>
                <a:cs typeface="Arial" panose="020B0604020202020204" pitchFamily="34" charset="0"/>
              </a:rPr>
              <a:t>rexlax</a:t>
            </a:r>
            <a:r>
              <a:rPr lang="en-GB" dirty="0">
                <a:latin typeface="Arial" panose="020B0604020202020204" pitchFamily="34" charset="0"/>
                <a:cs typeface="Arial" panose="020B0604020202020204" pitchFamily="34" charset="0"/>
              </a:rPr>
              <a:t> a busy mind</a:t>
            </a:r>
            <a:endParaRPr lang="en-US" dirty="0">
              <a:latin typeface="Arial" panose="020B0604020202020204" pitchFamily="34" charset="0"/>
              <a:cs typeface="Arial" panose="020B0604020202020204" pitchFamily="34" charset="0"/>
            </a:endParaRPr>
          </a:p>
        </p:txBody>
      </p:sp>
      <p:sp>
        <p:nvSpPr>
          <p:cNvPr id="14" name="Text 7">
            <a:extLst>
              <a:ext uri="{FF2B5EF4-FFF2-40B4-BE49-F238E27FC236}">
                <a16:creationId xmlns:a16="http://schemas.microsoft.com/office/drawing/2014/main" id="{55464968-747E-C897-1975-B7A83B4661F5}"/>
              </a:ext>
            </a:extLst>
          </p:cNvPr>
          <p:cNvSpPr/>
          <p:nvPr/>
        </p:nvSpPr>
        <p:spPr>
          <a:xfrm>
            <a:off x="419101" y="5875008"/>
            <a:ext cx="11137894" cy="779859"/>
          </a:xfrm>
          <a:prstGeom prst="rect">
            <a:avLst/>
          </a:prstGeom>
          <a:no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Stick to 5-minute routines you can really manage, even on busy days</a:t>
            </a:r>
            <a:endParaRPr lang="en-US" dirty="0">
              <a:latin typeface="Arial" panose="020B0604020202020204" pitchFamily="34" charset="0"/>
              <a:cs typeface="Arial" panose="020B0604020202020204" pitchFamily="34" charset="0"/>
            </a:endParaRPr>
          </a:p>
        </p:txBody>
      </p:sp>
      <p:pic>
        <p:nvPicPr>
          <p:cNvPr id="19" name="Picture 18" descr="A cartoon of a person meditating&#10;&#10;AI-generated content may be incorrect.">
            <a:extLst>
              <a:ext uri="{FF2B5EF4-FFF2-40B4-BE49-F238E27FC236}">
                <a16:creationId xmlns:a16="http://schemas.microsoft.com/office/drawing/2014/main" id="{4003EB32-9ADD-A8D4-4E22-F148B76BE80B}"/>
              </a:ext>
            </a:extLst>
          </p:cNvPr>
          <p:cNvPicPr>
            <a:picLocks noChangeAspect="1"/>
          </p:cNvPicPr>
          <p:nvPr/>
        </p:nvPicPr>
        <p:blipFill>
          <a:blip r:embed="rId9"/>
          <a:stretch>
            <a:fillRect/>
          </a:stretch>
        </p:blipFill>
        <p:spPr>
          <a:xfrm>
            <a:off x="3526" y="179260"/>
            <a:ext cx="4579770" cy="5752617"/>
          </a:xfrm>
          <a:prstGeom prst="rect">
            <a:avLst/>
          </a:prstGeom>
        </p:spPr>
      </p:pic>
    </p:spTree>
    <p:extLst>
      <p:ext uri="{BB962C8B-B14F-4D97-AF65-F5344CB8AC3E}">
        <p14:creationId xmlns:p14="http://schemas.microsoft.com/office/powerpoint/2010/main" val="14901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3D2DB3-E8BE-354D-D347-FED65D0D05B0}"/>
            </a:ext>
          </a:extLst>
        </p:cNvPr>
        <p:cNvGrpSpPr/>
        <p:nvPr/>
      </p:nvGrpSpPr>
      <p:grpSpPr>
        <a:xfrm>
          <a:off x="0" y="0"/>
          <a:ext cx="0" cy="0"/>
          <a:chOff x="0" y="0"/>
          <a:chExt cx="0" cy="0"/>
        </a:xfrm>
      </p:grpSpPr>
      <p:sp>
        <p:nvSpPr>
          <p:cNvPr id="21" name="Text 0">
            <a:extLst>
              <a:ext uri="{FF2B5EF4-FFF2-40B4-BE49-F238E27FC236}">
                <a16:creationId xmlns:a16="http://schemas.microsoft.com/office/drawing/2014/main" id="{02AAA9E5-A9C0-4B0A-8544-ED82CC4897C1}"/>
              </a:ext>
            </a:extLst>
          </p:cNvPr>
          <p:cNvSpPr/>
          <p:nvPr/>
        </p:nvSpPr>
        <p:spPr>
          <a:xfrm>
            <a:off x="1420416" y="0"/>
            <a:ext cx="10418957" cy="751046"/>
          </a:xfrm>
          <a:prstGeom prst="rect">
            <a:avLst/>
          </a:prstGeom>
          <a:noFill/>
          <a:ln/>
        </p:spPr>
        <p:txBody>
          <a:bodyPr wrap="none" lIns="0" tIns="0" rIns="0" bIns="0" rtlCol="0" anchor="t"/>
          <a:lstStyle/>
          <a:p>
            <a:pPr marL="0" indent="0" algn="l">
              <a:lnSpc>
                <a:spcPct val="150000"/>
              </a:lnSpc>
              <a:buNone/>
            </a:pPr>
            <a:r>
              <a:rPr lang="en-US" b="1" dirty="0">
                <a:solidFill>
                  <a:srgbClr val="F95F88"/>
                </a:solidFill>
                <a:latin typeface="Arial" panose="020B0604020202020204" pitchFamily="34" charset="0"/>
                <a:ea typeface="Petrona Bold" pitchFamily="34" charset="-122"/>
                <a:cs typeface="Arial" panose="020B0604020202020204" pitchFamily="34" charset="0"/>
              </a:rPr>
              <a:t>Week 6: Optimizing Your Sleep Environment</a:t>
            </a:r>
            <a:endParaRPr lang="en-US" dirty="0">
              <a:latin typeface="Arial" panose="020B0604020202020204" pitchFamily="34" charset="0"/>
              <a:cs typeface="Arial" panose="020B0604020202020204" pitchFamily="34" charset="0"/>
            </a:endParaRPr>
          </a:p>
        </p:txBody>
      </p:sp>
      <p:pic>
        <p:nvPicPr>
          <p:cNvPr id="25" name="Image 1" descr="preencoded.png">
            <a:extLst>
              <a:ext uri="{FF2B5EF4-FFF2-40B4-BE49-F238E27FC236}">
                <a16:creationId xmlns:a16="http://schemas.microsoft.com/office/drawing/2014/main" id="{C7D68A7A-FE77-62FD-F385-E255A1F2381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1813" y="1058469"/>
            <a:ext cx="655558" cy="655558"/>
          </a:xfrm>
          <a:prstGeom prst="rect">
            <a:avLst/>
          </a:prstGeom>
        </p:spPr>
      </p:pic>
      <p:sp>
        <p:nvSpPr>
          <p:cNvPr id="44" name="Text 1">
            <a:extLst>
              <a:ext uri="{FF2B5EF4-FFF2-40B4-BE49-F238E27FC236}">
                <a16:creationId xmlns:a16="http://schemas.microsoft.com/office/drawing/2014/main" id="{F511B5FE-55CD-3CEE-B83A-2D1D332E815D}"/>
              </a:ext>
            </a:extLst>
          </p:cNvPr>
          <p:cNvSpPr/>
          <p:nvPr/>
        </p:nvSpPr>
        <p:spPr>
          <a:xfrm>
            <a:off x="1060500" y="1242777"/>
            <a:ext cx="3004780" cy="375642"/>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Temperature</a:t>
            </a:r>
            <a:endParaRPr lang="en-US" dirty="0">
              <a:latin typeface="Arial" panose="020B0604020202020204" pitchFamily="34" charset="0"/>
              <a:cs typeface="Arial" panose="020B0604020202020204" pitchFamily="34" charset="0"/>
            </a:endParaRPr>
          </a:p>
        </p:txBody>
      </p:sp>
      <p:sp>
        <p:nvSpPr>
          <p:cNvPr id="46" name="Text 2">
            <a:extLst>
              <a:ext uri="{FF2B5EF4-FFF2-40B4-BE49-F238E27FC236}">
                <a16:creationId xmlns:a16="http://schemas.microsoft.com/office/drawing/2014/main" id="{B60B0476-099E-AAEF-EF51-0A2478640A84}"/>
              </a:ext>
            </a:extLst>
          </p:cNvPr>
          <p:cNvSpPr/>
          <p:nvPr/>
        </p:nvSpPr>
        <p:spPr>
          <a:xfrm>
            <a:off x="1060500" y="1749507"/>
            <a:ext cx="5485090" cy="699135"/>
          </a:xfrm>
          <a:prstGeom prst="rect">
            <a:avLst/>
          </a:prstGeom>
          <a:no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Put your room temperature around 18–20°C it’s the perfect spot for a good night’s sleep</a:t>
            </a:r>
            <a:endParaRPr lang="en-US" dirty="0">
              <a:latin typeface="Arial" panose="020B0604020202020204" pitchFamily="34" charset="0"/>
              <a:cs typeface="Arial" panose="020B0604020202020204" pitchFamily="34" charset="0"/>
            </a:endParaRPr>
          </a:p>
        </p:txBody>
      </p:sp>
      <p:pic>
        <p:nvPicPr>
          <p:cNvPr id="47" name="Image 2" descr="preencoded.png">
            <a:extLst>
              <a:ext uri="{FF2B5EF4-FFF2-40B4-BE49-F238E27FC236}">
                <a16:creationId xmlns:a16="http://schemas.microsoft.com/office/drawing/2014/main" id="{DCDADF96-DECF-195E-6360-5D6BF8DE0FF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60011" y="4481603"/>
            <a:ext cx="655558" cy="655558"/>
          </a:xfrm>
          <a:prstGeom prst="rect">
            <a:avLst/>
          </a:prstGeom>
        </p:spPr>
      </p:pic>
      <p:sp>
        <p:nvSpPr>
          <p:cNvPr id="48" name="Text 3">
            <a:extLst>
              <a:ext uri="{FF2B5EF4-FFF2-40B4-BE49-F238E27FC236}">
                <a16:creationId xmlns:a16="http://schemas.microsoft.com/office/drawing/2014/main" id="{0C72B2DE-2272-1D78-0DE1-BED9D0CB3102}"/>
              </a:ext>
            </a:extLst>
          </p:cNvPr>
          <p:cNvSpPr/>
          <p:nvPr/>
        </p:nvSpPr>
        <p:spPr>
          <a:xfrm>
            <a:off x="1088698" y="4665911"/>
            <a:ext cx="3004780" cy="375642"/>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Darkness &amp; Quiet</a:t>
            </a:r>
            <a:endParaRPr lang="en-US" dirty="0">
              <a:latin typeface="Arial" panose="020B0604020202020204" pitchFamily="34" charset="0"/>
              <a:cs typeface="Arial" panose="020B0604020202020204" pitchFamily="34" charset="0"/>
            </a:endParaRPr>
          </a:p>
        </p:txBody>
      </p:sp>
      <p:sp>
        <p:nvSpPr>
          <p:cNvPr id="49" name="Text 4">
            <a:extLst>
              <a:ext uri="{FF2B5EF4-FFF2-40B4-BE49-F238E27FC236}">
                <a16:creationId xmlns:a16="http://schemas.microsoft.com/office/drawing/2014/main" id="{A05808C0-5CE6-58A6-51ED-2039485D6470}"/>
              </a:ext>
            </a:extLst>
          </p:cNvPr>
          <p:cNvSpPr/>
          <p:nvPr/>
        </p:nvSpPr>
        <p:spPr>
          <a:xfrm>
            <a:off x="1088698" y="5172641"/>
            <a:ext cx="5485090" cy="699135"/>
          </a:xfrm>
          <a:prstGeom prst="rect">
            <a:avLst/>
          </a:prstGeom>
          <a:no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keep your room dark and quiet by using blackout curtains and earplugs also candle </a:t>
            </a:r>
            <a:endParaRPr lang="en-US" dirty="0">
              <a:latin typeface="Arial" panose="020B0604020202020204" pitchFamily="34" charset="0"/>
              <a:cs typeface="Arial" panose="020B0604020202020204" pitchFamily="34" charset="0"/>
            </a:endParaRPr>
          </a:p>
        </p:txBody>
      </p:sp>
      <p:pic>
        <p:nvPicPr>
          <p:cNvPr id="50" name="Image 3" descr="preencoded.png">
            <a:extLst>
              <a:ext uri="{FF2B5EF4-FFF2-40B4-BE49-F238E27FC236}">
                <a16:creationId xmlns:a16="http://schemas.microsoft.com/office/drawing/2014/main" id="{42F3FF42-F645-331F-F00C-EFFB9F0694D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1813" y="2885602"/>
            <a:ext cx="655558" cy="655558"/>
          </a:xfrm>
          <a:prstGeom prst="rect">
            <a:avLst/>
          </a:prstGeom>
        </p:spPr>
      </p:pic>
      <p:sp>
        <p:nvSpPr>
          <p:cNvPr id="51" name="Text 5">
            <a:extLst>
              <a:ext uri="{FF2B5EF4-FFF2-40B4-BE49-F238E27FC236}">
                <a16:creationId xmlns:a16="http://schemas.microsoft.com/office/drawing/2014/main" id="{789229D5-4841-7021-0570-C928C1152927}"/>
              </a:ext>
            </a:extLst>
          </p:cNvPr>
          <p:cNvSpPr/>
          <p:nvPr/>
        </p:nvSpPr>
        <p:spPr>
          <a:xfrm>
            <a:off x="1060500" y="3069911"/>
            <a:ext cx="3004780" cy="375642"/>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Comfort</a:t>
            </a:r>
            <a:endParaRPr lang="en-US" dirty="0">
              <a:latin typeface="Arial" panose="020B0604020202020204" pitchFamily="34" charset="0"/>
              <a:cs typeface="Arial" panose="020B0604020202020204" pitchFamily="34" charset="0"/>
            </a:endParaRPr>
          </a:p>
        </p:txBody>
      </p:sp>
      <p:sp>
        <p:nvSpPr>
          <p:cNvPr id="52" name="Text 6">
            <a:extLst>
              <a:ext uri="{FF2B5EF4-FFF2-40B4-BE49-F238E27FC236}">
                <a16:creationId xmlns:a16="http://schemas.microsoft.com/office/drawing/2014/main" id="{F7E4F15F-F8A8-8221-5782-E70079191E4D}"/>
              </a:ext>
            </a:extLst>
          </p:cNvPr>
          <p:cNvSpPr/>
          <p:nvPr/>
        </p:nvSpPr>
        <p:spPr>
          <a:xfrm>
            <a:off x="1083946" y="3506303"/>
            <a:ext cx="5485090" cy="699135"/>
          </a:xfrm>
          <a:prstGeom prst="rect">
            <a:avLst/>
          </a:prstGeom>
          <a:no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Pick right to bedding that feels right for you—a good and clean  mattress and pillow make all the difference</a:t>
            </a:r>
            <a:endParaRPr lang="en-US" dirty="0">
              <a:latin typeface="Arial" panose="020B0604020202020204" pitchFamily="34" charset="0"/>
              <a:cs typeface="Arial" panose="020B0604020202020204" pitchFamily="34" charset="0"/>
            </a:endParaRPr>
          </a:p>
        </p:txBody>
      </p:sp>
      <p:pic>
        <p:nvPicPr>
          <p:cNvPr id="56" name="Image 4" descr="preencoded.png">
            <a:extLst>
              <a:ext uri="{FF2B5EF4-FFF2-40B4-BE49-F238E27FC236}">
                <a16:creationId xmlns:a16="http://schemas.microsoft.com/office/drawing/2014/main" id="{2CACF556-82F8-43F7-BBE9-FF7E2A91994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78043" y="906381"/>
            <a:ext cx="655558" cy="655558"/>
          </a:xfrm>
          <a:prstGeom prst="rect">
            <a:avLst/>
          </a:prstGeom>
        </p:spPr>
      </p:pic>
      <p:sp>
        <p:nvSpPr>
          <p:cNvPr id="57" name="Text 7">
            <a:extLst>
              <a:ext uri="{FF2B5EF4-FFF2-40B4-BE49-F238E27FC236}">
                <a16:creationId xmlns:a16="http://schemas.microsoft.com/office/drawing/2014/main" id="{81A45C9F-01F1-617E-58DB-64170EFCAA04}"/>
              </a:ext>
            </a:extLst>
          </p:cNvPr>
          <p:cNvSpPr/>
          <p:nvPr/>
        </p:nvSpPr>
        <p:spPr>
          <a:xfrm>
            <a:off x="7606730" y="1090690"/>
            <a:ext cx="3004780" cy="375642"/>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Clutter-Free Space</a:t>
            </a:r>
            <a:endParaRPr lang="en-US" dirty="0">
              <a:latin typeface="Arial" panose="020B0604020202020204" pitchFamily="34" charset="0"/>
              <a:cs typeface="Arial" panose="020B0604020202020204" pitchFamily="34" charset="0"/>
            </a:endParaRPr>
          </a:p>
        </p:txBody>
      </p:sp>
      <p:sp>
        <p:nvSpPr>
          <p:cNvPr id="58" name="Text 8">
            <a:extLst>
              <a:ext uri="{FF2B5EF4-FFF2-40B4-BE49-F238E27FC236}">
                <a16:creationId xmlns:a16="http://schemas.microsoft.com/office/drawing/2014/main" id="{E3675179-FEDC-A0D1-2D33-5B5F09EABF42}"/>
              </a:ext>
            </a:extLst>
          </p:cNvPr>
          <p:cNvSpPr/>
          <p:nvPr/>
        </p:nvSpPr>
        <p:spPr>
          <a:xfrm>
            <a:off x="7606730" y="1597420"/>
            <a:ext cx="5485090" cy="699135"/>
          </a:xfrm>
          <a:prstGeom prst="rect">
            <a:avLst/>
          </a:prstGeom>
          <a:noFill/>
          <a:ln/>
        </p:spPr>
        <p:txBody>
          <a:bodyPr wrap="square" lIns="0" tIns="0" rIns="0" bIns="0" rtlCol="0" anchor="t"/>
          <a:lstStyle/>
          <a:p>
            <a:pPr marL="0" indent="0" algn="l">
              <a:lnSpc>
                <a:spcPct val="150000"/>
              </a:lnSpc>
              <a:buNone/>
            </a:pPr>
            <a:endParaRPr lang="en-US" dirty="0">
              <a:latin typeface="Arial" panose="020B0604020202020204" pitchFamily="34" charset="0"/>
              <a:cs typeface="Arial" panose="020B0604020202020204" pitchFamily="34" charset="0"/>
            </a:endParaRPr>
          </a:p>
        </p:txBody>
      </p:sp>
      <p:sp>
        <p:nvSpPr>
          <p:cNvPr id="62" name="TextBox 61">
            <a:extLst>
              <a:ext uri="{FF2B5EF4-FFF2-40B4-BE49-F238E27FC236}">
                <a16:creationId xmlns:a16="http://schemas.microsoft.com/office/drawing/2014/main" id="{1DC69E1E-8610-20E9-F981-986A325B6DFA}"/>
              </a:ext>
            </a:extLst>
          </p:cNvPr>
          <p:cNvSpPr txBox="1"/>
          <p:nvPr/>
        </p:nvSpPr>
        <p:spPr>
          <a:xfrm>
            <a:off x="7606730" y="1491633"/>
            <a:ext cx="4585270" cy="872034"/>
          </a:xfrm>
          <a:prstGeom prst="rect">
            <a:avLst/>
          </a:prstGeom>
          <a:noFill/>
        </p:spPr>
        <p:txBody>
          <a:bodyPr wrap="square">
            <a:spAutoFit/>
          </a:bodyPr>
          <a:lstStyle/>
          <a:p>
            <a:pPr>
              <a:lnSpc>
                <a:spcPct val="150000"/>
              </a:lnSpc>
            </a:pPr>
            <a:r>
              <a:rPr lang="en-GB" dirty="0">
                <a:latin typeface="Arial" panose="020B0604020202020204" pitchFamily="34" charset="0"/>
                <a:cs typeface="Arial" panose="020B0604020202020204" pitchFamily="34" charset="0"/>
              </a:rPr>
              <a:t>Make your bedroom a sleep haven by keeping work and tech out of it</a:t>
            </a:r>
            <a:endParaRPr lang="en-US" dirty="0">
              <a:latin typeface="Arial" panose="020B0604020202020204" pitchFamily="34" charset="0"/>
              <a:cs typeface="Arial" panose="020B0604020202020204" pitchFamily="34" charset="0"/>
            </a:endParaRPr>
          </a:p>
        </p:txBody>
      </p:sp>
      <p:pic>
        <p:nvPicPr>
          <p:cNvPr id="12290" name="Picture 2" descr="optimize your sleep environment">
            <a:extLst>
              <a:ext uri="{FF2B5EF4-FFF2-40B4-BE49-F238E27FC236}">
                <a16:creationId xmlns:a16="http://schemas.microsoft.com/office/drawing/2014/main" id="{19DD51D5-580E-6E70-C5A9-F757DAD3430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105650" y="2484322"/>
            <a:ext cx="4733723" cy="3916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9062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EE83A-F35F-3F52-C4E7-0B60649888CE}"/>
            </a:ext>
          </a:extLst>
        </p:cNvPr>
        <p:cNvGrpSpPr/>
        <p:nvPr/>
      </p:nvGrpSpPr>
      <p:grpSpPr>
        <a:xfrm>
          <a:off x="0" y="0"/>
          <a:ext cx="0" cy="0"/>
          <a:chOff x="0" y="0"/>
          <a:chExt cx="0" cy="0"/>
        </a:xfrm>
      </p:grpSpPr>
      <p:sp>
        <p:nvSpPr>
          <p:cNvPr id="4" name="Text 1">
            <a:extLst>
              <a:ext uri="{FF2B5EF4-FFF2-40B4-BE49-F238E27FC236}">
                <a16:creationId xmlns:a16="http://schemas.microsoft.com/office/drawing/2014/main" id="{7DECB6A8-A9F1-F6A0-97F4-2CDB271F06EF}"/>
              </a:ext>
            </a:extLst>
          </p:cNvPr>
          <p:cNvSpPr/>
          <p:nvPr/>
        </p:nvSpPr>
        <p:spPr>
          <a:xfrm>
            <a:off x="4394836" y="1677179"/>
            <a:ext cx="2896195" cy="362069"/>
          </a:xfrm>
          <a:prstGeom prst="rect">
            <a:avLst/>
          </a:prstGeom>
          <a:noFill/>
          <a:ln/>
        </p:spPr>
        <p:txBody>
          <a:bodyPr wrap="none" lIns="0" tIns="0" rIns="0" bIns="0" rtlCol="0" anchor="t"/>
          <a:lstStyle/>
          <a:p>
            <a:pPr marL="0" indent="0" algn="l">
              <a:lnSpc>
                <a:spcPct val="150000"/>
              </a:lnSpc>
              <a:buNone/>
            </a:pPr>
            <a:r>
              <a:rPr lang="en-US" b="1" dirty="0">
                <a:solidFill>
                  <a:srgbClr val="F95F88"/>
                </a:solidFill>
                <a:latin typeface="Arial" panose="020B0604020202020204" pitchFamily="34" charset="0"/>
                <a:ea typeface="Petrona Bold" pitchFamily="34" charset="-122"/>
                <a:cs typeface="Arial" panose="020B0604020202020204" pitchFamily="34" charset="0"/>
              </a:rPr>
              <a:t>General Strategies</a:t>
            </a:r>
            <a:endParaRPr lang="en-US" dirty="0">
              <a:latin typeface="Arial" panose="020B0604020202020204" pitchFamily="34" charset="0"/>
              <a:cs typeface="Arial" panose="020B0604020202020204" pitchFamily="34" charset="0"/>
            </a:endParaRPr>
          </a:p>
        </p:txBody>
      </p:sp>
      <p:sp>
        <p:nvSpPr>
          <p:cNvPr id="5" name="Text 2">
            <a:extLst>
              <a:ext uri="{FF2B5EF4-FFF2-40B4-BE49-F238E27FC236}">
                <a16:creationId xmlns:a16="http://schemas.microsoft.com/office/drawing/2014/main" id="{C5AF5644-038F-FFCD-2F1F-613216002248}"/>
              </a:ext>
            </a:extLst>
          </p:cNvPr>
          <p:cNvSpPr/>
          <p:nvPr/>
        </p:nvSpPr>
        <p:spPr>
          <a:xfrm>
            <a:off x="4394836" y="2249869"/>
            <a:ext cx="4396145" cy="336947"/>
          </a:xfrm>
          <a:prstGeom prst="rect">
            <a:avLst/>
          </a:prstGeom>
          <a:noFill/>
          <a:ln/>
        </p:spPr>
        <p:txBody>
          <a:bodyPr wrap="none" lIns="0" tIns="0" rIns="0" bIns="0" rtlCol="0" anchor="t"/>
          <a:lstStyle/>
          <a:p>
            <a:pPr>
              <a:lnSpc>
                <a:spcPct val="150000"/>
              </a:lnSpc>
              <a:buSzPct val="100000"/>
            </a:pPr>
            <a:r>
              <a:rPr lang="en-GB" dirty="0">
                <a:latin typeface="Arial" panose="020B0604020202020204" pitchFamily="34" charset="0"/>
                <a:cs typeface="Arial" panose="020B0604020202020204" pitchFamily="34" charset="0"/>
              </a:rPr>
              <a:t>Make priority on sleep —which you don’t compromise on</a:t>
            </a:r>
            <a:endParaRPr lang="en-US" dirty="0">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9589462D-7653-F30A-AF19-3464BD05F021}"/>
              </a:ext>
            </a:extLst>
          </p:cNvPr>
          <p:cNvSpPr/>
          <p:nvPr/>
        </p:nvSpPr>
        <p:spPr>
          <a:xfrm>
            <a:off x="4394836" y="3071162"/>
            <a:ext cx="4396145" cy="673894"/>
          </a:xfrm>
          <a:prstGeom prst="rect">
            <a:avLst/>
          </a:prstGeom>
          <a:noFill/>
          <a:ln/>
        </p:spPr>
        <p:txBody>
          <a:bodyPr wrap="squar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Set clear mindset and restrictions  around rest periods</a:t>
            </a:r>
            <a:endParaRPr lang="en-US" dirty="0">
              <a:latin typeface="Arial" panose="020B0604020202020204" pitchFamily="34" charset="0"/>
              <a:cs typeface="Arial" panose="020B0604020202020204" pitchFamily="34" charset="0"/>
            </a:endParaRPr>
          </a:p>
        </p:txBody>
      </p:sp>
      <p:sp>
        <p:nvSpPr>
          <p:cNvPr id="8" name="Text 5">
            <a:extLst>
              <a:ext uri="{FF2B5EF4-FFF2-40B4-BE49-F238E27FC236}">
                <a16:creationId xmlns:a16="http://schemas.microsoft.com/office/drawing/2014/main" id="{AC7670AD-7866-4DE9-E1EB-08D8BE73699B}"/>
              </a:ext>
            </a:extLst>
          </p:cNvPr>
          <p:cNvSpPr/>
          <p:nvPr/>
        </p:nvSpPr>
        <p:spPr>
          <a:xfrm>
            <a:off x="4394836" y="3955678"/>
            <a:ext cx="2896195" cy="362069"/>
          </a:xfrm>
          <a:prstGeom prst="rect">
            <a:avLst/>
          </a:prstGeom>
          <a:noFill/>
          <a:ln/>
        </p:spPr>
        <p:txBody>
          <a:bodyPr wrap="none" lIns="0" tIns="0" rIns="0" bIns="0" rtlCol="0" anchor="t"/>
          <a:lstStyle/>
          <a:p>
            <a:pPr marL="0" indent="0" algn="l">
              <a:lnSpc>
                <a:spcPct val="150000"/>
              </a:lnSpc>
              <a:buNone/>
            </a:pPr>
            <a:r>
              <a:rPr lang="en-US" b="1" dirty="0">
                <a:solidFill>
                  <a:srgbClr val="F95F88"/>
                </a:solidFill>
                <a:latin typeface="Arial" panose="020B0604020202020204" pitchFamily="34" charset="0"/>
                <a:ea typeface="Petrona Bold" pitchFamily="34" charset="-122"/>
                <a:cs typeface="Arial" panose="020B0604020202020204" pitchFamily="34" charset="0"/>
              </a:rPr>
              <a:t>Shift Workers</a:t>
            </a:r>
            <a:endParaRPr lang="en-US" dirty="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AF7DD82D-999F-97C3-2048-85D3C17C120A}"/>
              </a:ext>
            </a:extLst>
          </p:cNvPr>
          <p:cNvSpPr/>
          <p:nvPr/>
        </p:nvSpPr>
        <p:spPr>
          <a:xfrm>
            <a:off x="4394836" y="4528368"/>
            <a:ext cx="4396145" cy="336947"/>
          </a:xfrm>
          <a:prstGeom prst="rect">
            <a:avLst/>
          </a:prstGeom>
          <a:noFill/>
          <a:ln/>
        </p:spPr>
        <p:txBody>
          <a:bodyPr wrap="non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Make Time of caffeine intake strategically</a:t>
            </a:r>
            <a:endParaRPr lang="en-US" dirty="0">
              <a:latin typeface="Arial" panose="020B0604020202020204" pitchFamily="34" charset="0"/>
              <a:cs typeface="Arial" panose="020B0604020202020204" pitchFamily="34" charset="0"/>
            </a:endParaRPr>
          </a:p>
        </p:txBody>
      </p:sp>
      <p:sp>
        <p:nvSpPr>
          <p:cNvPr id="10" name="Text 7">
            <a:extLst>
              <a:ext uri="{FF2B5EF4-FFF2-40B4-BE49-F238E27FC236}">
                <a16:creationId xmlns:a16="http://schemas.microsoft.com/office/drawing/2014/main" id="{59B5403E-FDCC-4079-B5A7-1D6D920CF811}"/>
              </a:ext>
            </a:extLst>
          </p:cNvPr>
          <p:cNvSpPr/>
          <p:nvPr/>
        </p:nvSpPr>
        <p:spPr>
          <a:xfrm>
            <a:off x="4394836" y="4939015"/>
            <a:ext cx="4396145" cy="336947"/>
          </a:xfrm>
          <a:prstGeom prst="rect">
            <a:avLst/>
          </a:prstGeom>
          <a:noFill/>
          <a:ln/>
        </p:spPr>
        <p:txBody>
          <a:bodyPr wrap="non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Use light exposure to adjust body clock</a:t>
            </a:r>
            <a:endParaRPr lang="en-US" dirty="0">
              <a:latin typeface="Arial" panose="020B0604020202020204" pitchFamily="34" charset="0"/>
              <a:cs typeface="Arial" panose="020B0604020202020204" pitchFamily="34" charset="0"/>
            </a:endParaRPr>
          </a:p>
        </p:txBody>
      </p:sp>
      <p:sp>
        <p:nvSpPr>
          <p:cNvPr id="11" name="Text 8">
            <a:extLst>
              <a:ext uri="{FF2B5EF4-FFF2-40B4-BE49-F238E27FC236}">
                <a16:creationId xmlns:a16="http://schemas.microsoft.com/office/drawing/2014/main" id="{39C78135-4EB2-40C7-B0D0-FBD9F53553AE}"/>
              </a:ext>
            </a:extLst>
          </p:cNvPr>
          <p:cNvSpPr/>
          <p:nvPr/>
        </p:nvSpPr>
        <p:spPr>
          <a:xfrm>
            <a:off x="4394836" y="5349661"/>
            <a:ext cx="4396145" cy="336947"/>
          </a:xfrm>
          <a:prstGeom prst="rect">
            <a:avLst/>
          </a:prstGeom>
          <a:noFill/>
          <a:ln/>
        </p:spPr>
        <p:txBody>
          <a:bodyPr wrap="non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Plan meals and wind-down after shifts</a:t>
            </a:r>
            <a:endParaRPr lang="en-US" dirty="0">
              <a:latin typeface="Arial" panose="020B0604020202020204" pitchFamily="34" charset="0"/>
              <a:cs typeface="Arial" panose="020B0604020202020204" pitchFamily="34" charset="0"/>
            </a:endParaRPr>
          </a:p>
        </p:txBody>
      </p:sp>
      <p:sp>
        <p:nvSpPr>
          <p:cNvPr id="16" name="Text 0">
            <a:extLst>
              <a:ext uri="{FF2B5EF4-FFF2-40B4-BE49-F238E27FC236}">
                <a16:creationId xmlns:a16="http://schemas.microsoft.com/office/drawing/2014/main" id="{38295FF6-5D91-E14F-BF91-4D89B5F21DD5}"/>
              </a:ext>
            </a:extLst>
          </p:cNvPr>
          <p:cNvSpPr/>
          <p:nvPr/>
        </p:nvSpPr>
        <p:spPr>
          <a:xfrm>
            <a:off x="474562" y="648181"/>
            <a:ext cx="10217608" cy="943105"/>
          </a:xfrm>
          <a:prstGeom prst="rect">
            <a:avLst/>
          </a:prstGeom>
          <a:noFill/>
          <a:ln/>
        </p:spPr>
        <p:txBody>
          <a:bodyPr wrap="square" lIns="0" tIns="0" rIns="0" bIns="0" rtlCol="0" anchor="t"/>
          <a:lstStyle/>
          <a:p>
            <a:pPr marL="0" indent="0" algn="ctr">
              <a:lnSpc>
                <a:spcPct val="150000"/>
              </a:lnSpc>
              <a:buNone/>
            </a:pPr>
            <a:r>
              <a:rPr lang="en-US" sz="2400" b="1" dirty="0">
                <a:solidFill>
                  <a:srgbClr val="F95F88"/>
                </a:solidFill>
                <a:latin typeface="Arial" panose="020B0604020202020204" pitchFamily="34" charset="0"/>
                <a:ea typeface="Petrona Bold" pitchFamily="34" charset="-122"/>
                <a:cs typeface="Arial" panose="020B0604020202020204" pitchFamily="34" charset="0"/>
              </a:rPr>
              <a:t>Week 7: Work-Sleep Balance &amp; Shift Work</a:t>
            </a:r>
            <a:endParaRPr lang="en-US" sz="2400" dirty="0">
              <a:latin typeface="Arial" panose="020B0604020202020204" pitchFamily="34" charset="0"/>
              <a:cs typeface="Arial" panose="020B0604020202020204" pitchFamily="34" charset="0"/>
            </a:endParaRPr>
          </a:p>
        </p:txBody>
      </p:sp>
      <p:pic>
        <p:nvPicPr>
          <p:cNvPr id="13314" name="Picture 2" descr=" Nap for Maximum Productivity">
            <a:extLst>
              <a:ext uri="{FF2B5EF4-FFF2-40B4-BE49-F238E27FC236}">
                <a16:creationId xmlns:a16="http://schemas.microsoft.com/office/drawing/2014/main" id="{F5AB7426-274B-F38A-7B42-39E6752430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607" y="1513782"/>
            <a:ext cx="3905607" cy="4883791"/>
          </a:xfrm>
          <a:prstGeom prst="rect">
            <a:avLst/>
          </a:prstGeom>
          <a:noFill/>
          <a:extLst>
            <a:ext uri="{909E8E84-426E-40DD-AFC4-6F175D3DCCD1}">
              <a14:hiddenFill xmlns:a14="http://schemas.microsoft.com/office/drawing/2010/main">
                <a:solidFill>
                  <a:srgbClr val="FFFFFF"/>
                </a:solidFill>
              </a14:hiddenFill>
            </a:ext>
          </a:extLst>
        </p:spPr>
      </p:pic>
      <p:sp>
        <p:nvSpPr>
          <p:cNvPr id="17" name="Text 3">
            <a:extLst>
              <a:ext uri="{FF2B5EF4-FFF2-40B4-BE49-F238E27FC236}">
                <a16:creationId xmlns:a16="http://schemas.microsoft.com/office/drawing/2014/main" id="{B3B911BE-BB24-CF07-EFF4-0FB959271DF8}"/>
              </a:ext>
            </a:extLst>
          </p:cNvPr>
          <p:cNvSpPr/>
          <p:nvPr/>
        </p:nvSpPr>
        <p:spPr>
          <a:xfrm>
            <a:off x="4394836" y="2641524"/>
            <a:ext cx="4882168" cy="429638"/>
          </a:xfrm>
          <a:prstGeom prst="rect">
            <a:avLst/>
          </a:prstGeom>
          <a:noFill/>
          <a:ln/>
        </p:spPr>
        <p:txBody>
          <a:bodyPr wrap="non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Develop Plan 20–30-minute </a:t>
            </a:r>
            <a:r>
              <a:rPr lang="en-US">
                <a:solidFill>
                  <a:srgbClr val="272525"/>
                </a:solidFill>
                <a:latin typeface="Arial" panose="020B0604020202020204" pitchFamily="34" charset="0"/>
                <a:ea typeface="Inter" pitchFamily="34" charset="-122"/>
                <a:cs typeface="Arial" panose="020B0604020202020204" pitchFamily="34" charset="0"/>
              </a:rPr>
              <a:t>proper naps.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9955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8E74E-F1F8-4027-E299-4F079C8957E0}"/>
            </a:ext>
          </a:extLst>
        </p:cNvPr>
        <p:cNvGrpSpPr/>
        <p:nvPr/>
      </p:nvGrpSpPr>
      <p:grpSpPr>
        <a:xfrm>
          <a:off x="0" y="0"/>
          <a:ext cx="0" cy="0"/>
          <a:chOff x="0" y="0"/>
          <a:chExt cx="0" cy="0"/>
        </a:xfrm>
      </p:grpSpPr>
      <p:pic>
        <p:nvPicPr>
          <p:cNvPr id="6" name="Image 1" descr="preencoded.png">
            <a:extLst>
              <a:ext uri="{FF2B5EF4-FFF2-40B4-BE49-F238E27FC236}">
                <a16:creationId xmlns:a16="http://schemas.microsoft.com/office/drawing/2014/main" id="{219AEB54-7E8E-7858-A7BC-D04180F0CFFA}"/>
              </a:ext>
            </a:extLst>
          </p:cNvPr>
          <p:cNvPicPr>
            <a:picLocks noChangeAspect="1"/>
          </p:cNvPicPr>
          <p:nvPr/>
        </p:nvPicPr>
        <p:blipFill>
          <a:blip r:embed="rId3"/>
          <a:stretch>
            <a:fillRect/>
          </a:stretch>
        </p:blipFill>
        <p:spPr>
          <a:xfrm>
            <a:off x="226348" y="3704474"/>
            <a:ext cx="3454922" cy="720978"/>
          </a:xfrm>
          <a:prstGeom prst="rect">
            <a:avLst/>
          </a:prstGeom>
        </p:spPr>
      </p:pic>
      <p:sp>
        <p:nvSpPr>
          <p:cNvPr id="18" name="Text 1">
            <a:extLst>
              <a:ext uri="{FF2B5EF4-FFF2-40B4-BE49-F238E27FC236}">
                <a16:creationId xmlns:a16="http://schemas.microsoft.com/office/drawing/2014/main" id="{2458210A-126F-337C-6183-B9CC215AD453}"/>
              </a:ext>
            </a:extLst>
          </p:cNvPr>
          <p:cNvSpPr/>
          <p:nvPr/>
        </p:nvSpPr>
        <p:spPr>
          <a:xfrm>
            <a:off x="449710" y="4590743"/>
            <a:ext cx="234323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Compare Progress</a:t>
            </a:r>
            <a:endParaRPr lang="en-US" dirty="0">
              <a:latin typeface="Arial" panose="020B0604020202020204" pitchFamily="34" charset="0"/>
              <a:cs typeface="Arial" panose="020B0604020202020204" pitchFamily="34" charset="0"/>
            </a:endParaRPr>
          </a:p>
        </p:txBody>
      </p:sp>
      <p:sp>
        <p:nvSpPr>
          <p:cNvPr id="19" name="Text 2">
            <a:extLst>
              <a:ext uri="{FF2B5EF4-FFF2-40B4-BE49-F238E27FC236}">
                <a16:creationId xmlns:a16="http://schemas.microsoft.com/office/drawing/2014/main" id="{297E8D1C-B0D8-03DC-7F4B-9A956EAB4737}"/>
              </a:ext>
            </a:extLst>
          </p:cNvPr>
          <p:cNvSpPr/>
          <p:nvPr/>
        </p:nvSpPr>
        <p:spPr>
          <a:xfrm>
            <a:off x="491021" y="5043761"/>
            <a:ext cx="2925575" cy="725805"/>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Review Week 1 vs Week 8 sleep diary data to see improvements.</a:t>
            </a:r>
            <a:endParaRPr lang="en-US" dirty="0">
              <a:latin typeface="Arial" panose="020B0604020202020204" pitchFamily="34" charset="0"/>
              <a:cs typeface="Arial" panose="020B0604020202020204" pitchFamily="34" charset="0"/>
            </a:endParaRPr>
          </a:p>
        </p:txBody>
      </p:sp>
      <p:pic>
        <p:nvPicPr>
          <p:cNvPr id="20" name="Image 2" descr="preencoded.png">
            <a:extLst>
              <a:ext uri="{FF2B5EF4-FFF2-40B4-BE49-F238E27FC236}">
                <a16:creationId xmlns:a16="http://schemas.microsoft.com/office/drawing/2014/main" id="{37E4D41C-2087-A41F-8566-635A28D0FB63}"/>
              </a:ext>
            </a:extLst>
          </p:cNvPr>
          <p:cNvPicPr>
            <a:picLocks noChangeAspect="1"/>
          </p:cNvPicPr>
          <p:nvPr/>
        </p:nvPicPr>
        <p:blipFill>
          <a:blip r:embed="rId4"/>
          <a:stretch>
            <a:fillRect/>
          </a:stretch>
        </p:blipFill>
        <p:spPr>
          <a:xfrm>
            <a:off x="4550725" y="3743817"/>
            <a:ext cx="3266392" cy="681635"/>
          </a:xfrm>
          <a:prstGeom prst="rect">
            <a:avLst/>
          </a:prstGeom>
        </p:spPr>
      </p:pic>
      <p:sp>
        <p:nvSpPr>
          <p:cNvPr id="21" name="Text 3">
            <a:extLst>
              <a:ext uri="{FF2B5EF4-FFF2-40B4-BE49-F238E27FC236}">
                <a16:creationId xmlns:a16="http://schemas.microsoft.com/office/drawing/2014/main" id="{0B2329D0-CF75-4552-9EF0-3EFBB327B947}"/>
              </a:ext>
            </a:extLst>
          </p:cNvPr>
          <p:cNvSpPr/>
          <p:nvPr/>
        </p:nvSpPr>
        <p:spPr>
          <a:xfrm>
            <a:off x="4763670" y="4590743"/>
            <a:ext cx="234323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Celebrate Wins</a:t>
            </a:r>
            <a:endParaRPr lang="en-US" dirty="0">
              <a:latin typeface="Arial" panose="020B0604020202020204" pitchFamily="34" charset="0"/>
              <a:cs typeface="Arial" panose="020B0604020202020204" pitchFamily="34" charset="0"/>
            </a:endParaRPr>
          </a:p>
        </p:txBody>
      </p:sp>
      <p:sp>
        <p:nvSpPr>
          <p:cNvPr id="22" name="Text 4">
            <a:extLst>
              <a:ext uri="{FF2B5EF4-FFF2-40B4-BE49-F238E27FC236}">
                <a16:creationId xmlns:a16="http://schemas.microsoft.com/office/drawing/2014/main" id="{D54415CD-4E89-D9C1-5363-BFB5476F987C}"/>
              </a:ext>
            </a:extLst>
          </p:cNvPr>
          <p:cNvSpPr/>
          <p:nvPr/>
        </p:nvSpPr>
        <p:spPr>
          <a:xfrm>
            <a:off x="4721556" y="5049699"/>
            <a:ext cx="2925575" cy="725805"/>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Acknowledge progress and address any remaining challenges.</a:t>
            </a:r>
            <a:endParaRPr lang="en-US" dirty="0">
              <a:latin typeface="Arial" panose="020B0604020202020204" pitchFamily="34" charset="0"/>
              <a:cs typeface="Arial" panose="020B0604020202020204" pitchFamily="34" charset="0"/>
            </a:endParaRPr>
          </a:p>
        </p:txBody>
      </p:sp>
      <p:pic>
        <p:nvPicPr>
          <p:cNvPr id="23" name="Image 3" descr="preencoded.png">
            <a:extLst>
              <a:ext uri="{FF2B5EF4-FFF2-40B4-BE49-F238E27FC236}">
                <a16:creationId xmlns:a16="http://schemas.microsoft.com/office/drawing/2014/main" id="{3FE179D5-1410-6C0A-86A0-E9156B731DF5}"/>
              </a:ext>
            </a:extLst>
          </p:cNvPr>
          <p:cNvPicPr>
            <a:picLocks noChangeAspect="1"/>
          </p:cNvPicPr>
          <p:nvPr/>
        </p:nvPicPr>
        <p:blipFill>
          <a:blip r:embed="rId5"/>
          <a:stretch>
            <a:fillRect/>
          </a:stretch>
        </p:blipFill>
        <p:spPr>
          <a:xfrm>
            <a:off x="8804027" y="3704474"/>
            <a:ext cx="3266392" cy="681635"/>
          </a:xfrm>
          <a:prstGeom prst="rect">
            <a:avLst/>
          </a:prstGeom>
        </p:spPr>
      </p:pic>
      <p:sp>
        <p:nvSpPr>
          <p:cNvPr id="24" name="Text 5">
            <a:extLst>
              <a:ext uri="{FF2B5EF4-FFF2-40B4-BE49-F238E27FC236}">
                <a16:creationId xmlns:a16="http://schemas.microsoft.com/office/drawing/2014/main" id="{CEFA4E94-61AD-E1A0-C384-0615600AEC7A}"/>
              </a:ext>
            </a:extLst>
          </p:cNvPr>
          <p:cNvSpPr/>
          <p:nvPr/>
        </p:nvSpPr>
        <p:spPr>
          <a:xfrm>
            <a:off x="8896067" y="4590743"/>
            <a:ext cx="234323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Maintenance Plan</a:t>
            </a:r>
            <a:endParaRPr lang="en-US" dirty="0">
              <a:latin typeface="Arial" panose="020B0604020202020204" pitchFamily="34" charset="0"/>
              <a:cs typeface="Arial" panose="020B0604020202020204" pitchFamily="34" charset="0"/>
            </a:endParaRPr>
          </a:p>
        </p:txBody>
      </p:sp>
      <p:sp>
        <p:nvSpPr>
          <p:cNvPr id="25" name="Text 6">
            <a:extLst>
              <a:ext uri="{FF2B5EF4-FFF2-40B4-BE49-F238E27FC236}">
                <a16:creationId xmlns:a16="http://schemas.microsoft.com/office/drawing/2014/main" id="{1B583FC0-3DB0-E98F-FE93-F32330B0A453}"/>
              </a:ext>
            </a:extLst>
          </p:cNvPr>
          <p:cNvSpPr/>
          <p:nvPr/>
        </p:nvSpPr>
        <p:spPr>
          <a:xfrm>
            <a:off x="8896067" y="4980673"/>
            <a:ext cx="2925575" cy="1088708"/>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Create your personalized Sleep Maintenance Plan for long-term success.</a:t>
            </a:r>
            <a:endParaRPr lang="en-US" dirty="0">
              <a:latin typeface="Arial" panose="020B0604020202020204" pitchFamily="34" charset="0"/>
              <a:cs typeface="Arial" panose="020B0604020202020204" pitchFamily="34" charset="0"/>
            </a:endParaRPr>
          </a:p>
        </p:txBody>
      </p:sp>
      <p:sp>
        <p:nvSpPr>
          <p:cNvPr id="26" name="Text 0">
            <a:extLst>
              <a:ext uri="{FF2B5EF4-FFF2-40B4-BE49-F238E27FC236}">
                <a16:creationId xmlns:a16="http://schemas.microsoft.com/office/drawing/2014/main" id="{B430958E-E905-E39C-3A51-71D9E0D8A686}"/>
              </a:ext>
            </a:extLst>
          </p:cNvPr>
          <p:cNvSpPr/>
          <p:nvPr/>
        </p:nvSpPr>
        <p:spPr>
          <a:xfrm>
            <a:off x="226348" y="3149253"/>
            <a:ext cx="8460224" cy="779621"/>
          </a:xfrm>
          <a:prstGeom prst="rect">
            <a:avLst/>
          </a:prstGeom>
          <a:noFill/>
          <a:ln/>
        </p:spPr>
        <p:txBody>
          <a:bodyPr wrap="none" lIns="0" tIns="0" rIns="0" bIns="0" rtlCol="0" anchor="t"/>
          <a:lstStyle/>
          <a:p>
            <a:pPr marL="0" indent="0" algn="l">
              <a:lnSpc>
                <a:spcPct val="150000"/>
              </a:lnSpc>
              <a:buNone/>
            </a:pPr>
            <a:r>
              <a:rPr lang="en-US" b="1" dirty="0">
                <a:solidFill>
                  <a:srgbClr val="F95F88"/>
                </a:solidFill>
                <a:latin typeface="Arial" panose="020B0604020202020204" pitchFamily="34" charset="0"/>
                <a:ea typeface="Petrona Bold" pitchFamily="34" charset="-122"/>
                <a:cs typeface="Arial" panose="020B0604020202020204" pitchFamily="34" charset="0"/>
              </a:rPr>
              <a:t>Week 8: Review &amp; Celebration</a:t>
            </a:r>
            <a:endParaRPr lang="en-US" dirty="0">
              <a:latin typeface="Arial" panose="020B0604020202020204" pitchFamily="34" charset="0"/>
              <a:cs typeface="Arial" panose="020B0604020202020204" pitchFamily="34" charset="0"/>
            </a:endParaRPr>
          </a:p>
        </p:txBody>
      </p:sp>
      <p:pic>
        <p:nvPicPr>
          <p:cNvPr id="14340" name="Picture 4" descr="Pop Art Businessman Sleeping on the Sofa after Corporate Office Party. New Year Celebration, Birthday. Vector illustration. Exhausted party vectors">
            <a:extLst>
              <a:ext uri="{FF2B5EF4-FFF2-40B4-BE49-F238E27FC236}">
                <a16:creationId xmlns:a16="http://schemas.microsoft.com/office/drawing/2014/main" id="{F20F8A64-DCF9-BA67-17EB-AD0250C29C9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6337" y="67403"/>
            <a:ext cx="5738949" cy="2535729"/>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Pop Art Business Woman Sleeping on Sofa after Night Office Party. New Year Celebration, Birthday. Vector illustration. Exhausted party vectors">
            <a:extLst>
              <a:ext uri="{FF2B5EF4-FFF2-40B4-BE49-F238E27FC236}">
                <a16:creationId xmlns:a16="http://schemas.microsoft.com/office/drawing/2014/main" id="{9C85C78A-E9D8-D2B6-CDFA-4BAECCA2430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89656" y="100211"/>
            <a:ext cx="5906007" cy="2502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7615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F7803-A35E-D7C9-2FEA-7A17229F1943}"/>
            </a:ext>
          </a:extLst>
        </p:cNvPr>
        <p:cNvGrpSpPr/>
        <p:nvPr/>
      </p:nvGrpSpPr>
      <p:grpSpPr>
        <a:xfrm>
          <a:off x="0" y="0"/>
          <a:ext cx="0" cy="0"/>
          <a:chOff x="0" y="0"/>
          <a:chExt cx="0" cy="0"/>
        </a:xfrm>
      </p:grpSpPr>
      <p:sp>
        <p:nvSpPr>
          <p:cNvPr id="20" name="Shape 1">
            <a:extLst>
              <a:ext uri="{FF2B5EF4-FFF2-40B4-BE49-F238E27FC236}">
                <a16:creationId xmlns:a16="http://schemas.microsoft.com/office/drawing/2014/main" id="{CD93675D-3F16-DFE5-B970-D6F342BBFB12}"/>
              </a:ext>
            </a:extLst>
          </p:cNvPr>
          <p:cNvSpPr/>
          <p:nvPr/>
        </p:nvSpPr>
        <p:spPr>
          <a:xfrm>
            <a:off x="-29170" y="796802"/>
            <a:ext cx="4196358" cy="2592348"/>
          </a:xfrm>
          <a:prstGeom prst="roundRect">
            <a:avLst>
              <a:gd name="adj" fmla="val 3675"/>
            </a:avLst>
          </a:prstGeom>
          <a:solidFill>
            <a:srgbClr val="DDEEE6"/>
          </a:solidFill>
          <a:ln w="7620">
            <a:solidFill>
              <a:srgbClr val="C3D4CC"/>
            </a:solidFill>
            <a:prstDash val="solid"/>
          </a:ln>
        </p:spPr>
        <p:txBody>
          <a:bodyPr/>
          <a:lstStyle/>
          <a:p>
            <a:endParaRPr lang="en-GB" dirty="0">
              <a:latin typeface="Arial" panose="020B0604020202020204" pitchFamily="34" charset="0"/>
              <a:cs typeface="Arial" panose="020B0604020202020204" pitchFamily="34" charset="0"/>
            </a:endParaRPr>
          </a:p>
        </p:txBody>
      </p:sp>
      <p:sp>
        <p:nvSpPr>
          <p:cNvPr id="21" name="Shape 2">
            <a:extLst>
              <a:ext uri="{FF2B5EF4-FFF2-40B4-BE49-F238E27FC236}">
                <a16:creationId xmlns:a16="http://schemas.microsoft.com/office/drawing/2014/main" id="{61218D5C-65FA-7BE3-D99C-886FE29CC6DC}"/>
              </a:ext>
            </a:extLst>
          </p:cNvPr>
          <p:cNvSpPr/>
          <p:nvPr/>
        </p:nvSpPr>
        <p:spPr>
          <a:xfrm>
            <a:off x="205264" y="1031236"/>
            <a:ext cx="680442" cy="680442"/>
          </a:xfrm>
          <a:prstGeom prst="roundRect">
            <a:avLst>
              <a:gd name="adj" fmla="val 13436980"/>
            </a:avLst>
          </a:prstGeom>
          <a:solidFill>
            <a:srgbClr val="224435"/>
          </a:solidFill>
          <a:ln/>
        </p:spPr>
        <p:txBody>
          <a:bodyPr/>
          <a:lstStyle/>
          <a:p>
            <a:endParaRPr lang="en-GB"/>
          </a:p>
        </p:txBody>
      </p:sp>
      <p:pic>
        <p:nvPicPr>
          <p:cNvPr id="22" name="Image 0" descr="preencoded.png">
            <a:extLst>
              <a:ext uri="{FF2B5EF4-FFF2-40B4-BE49-F238E27FC236}">
                <a16:creationId xmlns:a16="http://schemas.microsoft.com/office/drawing/2014/main" id="{29B2F203-A82C-C3E0-4A5D-8ADE89E692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92430" y="1218283"/>
            <a:ext cx="306110" cy="306110"/>
          </a:xfrm>
          <a:prstGeom prst="rect">
            <a:avLst/>
          </a:prstGeom>
        </p:spPr>
      </p:pic>
      <p:sp>
        <p:nvSpPr>
          <p:cNvPr id="23" name="Text 3">
            <a:extLst>
              <a:ext uri="{FF2B5EF4-FFF2-40B4-BE49-F238E27FC236}">
                <a16:creationId xmlns:a16="http://schemas.microsoft.com/office/drawing/2014/main" id="{CF4CEE14-FC36-5391-1BFB-6C19A395D457}"/>
              </a:ext>
            </a:extLst>
          </p:cNvPr>
          <p:cNvSpPr/>
          <p:nvPr/>
        </p:nvSpPr>
        <p:spPr>
          <a:xfrm>
            <a:off x="205264" y="1938493"/>
            <a:ext cx="2923818" cy="354330"/>
          </a:xfrm>
          <a:prstGeom prst="rect">
            <a:avLst/>
          </a:prstGeom>
          <a:noFill/>
          <a:ln/>
        </p:spPr>
        <p:txBody>
          <a:bodyPr wrap="none" lIns="0" tIns="0" rIns="0" bIns="0" rtlCol="0" anchor="t"/>
          <a:lstStyle/>
          <a:p>
            <a:pPr marL="0" indent="0" algn="l">
              <a:lnSpc>
                <a:spcPts val="2750"/>
              </a:lnSpc>
              <a:buNone/>
            </a:pPr>
            <a:r>
              <a:rPr lang="en-US" sz="2200" b="1" dirty="0">
                <a:solidFill>
                  <a:srgbClr val="3B4E4E"/>
                </a:solidFill>
                <a:latin typeface="Arial" panose="020B0604020202020204" pitchFamily="34" charset="0"/>
                <a:ea typeface="Syne Bold" pitchFamily="34" charset="-122"/>
                <a:cs typeface="Arial" panose="020B0604020202020204" pitchFamily="34" charset="0"/>
              </a:rPr>
              <a:t>Cognitive Function</a:t>
            </a:r>
            <a:endParaRPr lang="en-US" sz="2200" dirty="0">
              <a:latin typeface="Arial" panose="020B0604020202020204" pitchFamily="34" charset="0"/>
              <a:cs typeface="Arial" panose="020B0604020202020204" pitchFamily="34" charset="0"/>
            </a:endParaRPr>
          </a:p>
        </p:txBody>
      </p:sp>
      <p:sp>
        <p:nvSpPr>
          <p:cNvPr id="24" name="Text 4">
            <a:extLst>
              <a:ext uri="{FF2B5EF4-FFF2-40B4-BE49-F238E27FC236}">
                <a16:creationId xmlns:a16="http://schemas.microsoft.com/office/drawing/2014/main" id="{97711C0F-1995-F681-68E9-64C100860D27}"/>
              </a:ext>
            </a:extLst>
          </p:cNvPr>
          <p:cNvSpPr/>
          <p:nvPr/>
        </p:nvSpPr>
        <p:spPr>
          <a:xfrm>
            <a:off x="205264" y="2324362"/>
            <a:ext cx="3727490" cy="725805"/>
          </a:xfrm>
          <a:prstGeom prst="rect">
            <a:avLst/>
          </a:prstGeom>
          <a:no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Enhances memory retention and improves decision-making skills</a:t>
            </a:r>
            <a:endParaRPr lang="en-US" dirty="0">
              <a:latin typeface="Arial" panose="020B0604020202020204" pitchFamily="34" charset="0"/>
              <a:cs typeface="Arial" panose="020B0604020202020204" pitchFamily="34" charset="0"/>
            </a:endParaRPr>
          </a:p>
        </p:txBody>
      </p:sp>
      <p:sp>
        <p:nvSpPr>
          <p:cNvPr id="25" name="Shape 5">
            <a:extLst>
              <a:ext uri="{FF2B5EF4-FFF2-40B4-BE49-F238E27FC236}">
                <a16:creationId xmlns:a16="http://schemas.microsoft.com/office/drawing/2014/main" id="{3161D78B-44F5-21B3-C7CC-2C21C1AC3A19}"/>
              </a:ext>
            </a:extLst>
          </p:cNvPr>
          <p:cNvSpPr/>
          <p:nvPr/>
        </p:nvSpPr>
        <p:spPr>
          <a:xfrm>
            <a:off x="4394002" y="796802"/>
            <a:ext cx="4196358" cy="2592348"/>
          </a:xfrm>
          <a:prstGeom prst="roundRect">
            <a:avLst>
              <a:gd name="adj" fmla="val 3675"/>
            </a:avLst>
          </a:prstGeom>
          <a:solidFill>
            <a:srgbClr val="DDEEE6"/>
          </a:solidFill>
          <a:ln w="7620">
            <a:solidFill>
              <a:srgbClr val="C3D4CC"/>
            </a:solidFill>
            <a:prstDash val="solid"/>
          </a:ln>
        </p:spPr>
        <p:txBody>
          <a:bodyPr/>
          <a:lstStyle/>
          <a:p>
            <a:endParaRPr lang="en-GB" dirty="0"/>
          </a:p>
        </p:txBody>
      </p:sp>
      <p:sp>
        <p:nvSpPr>
          <p:cNvPr id="26" name="Shape 6">
            <a:extLst>
              <a:ext uri="{FF2B5EF4-FFF2-40B4-BE49-F238E27FC236}">
                <a16:creationId xmlns:a16="http://schemas.microsoft.com/office/drawing/2014/main" id="{CDF71674-6025-878B-9441-1B2EE1652B05}"/>
              </a:ext>
            </a:extLst>
          </p:cNvPr>
          <p:cNvSpPr/>
          <p:nvPr/>
        </p:nvSpPr>
        <p:spPr>
          <a:xfrm>
            <a:off x="4628436" y="1031236"/>
            <a:ext cx="680442" cy="680442"/>
          </a:xfrm>
          <a:prstGeom prst="roundRect">
            <a:avLst>
              <a:gd name="adj" fmla="val 13436980"/>
            </a:avLst>
          </a:prstGeom>
          <a:solidFill>
            <a:srgbClr val="224435"/>
          </a:solidFill>
          <a:ln/>
        </p:spPr>
        <p:txBody>
          <a:bodyPr/>
          <a:lstStyle/>
          <a:p>
            <a:endParaRPr lang="en-GB"/>
          </a:p>
        </p:txBody>
      </p:sp>
      <p:pic>
        <p:nvPicPr>
          <p:cNvPr id="27" name="Image 1" descr="preencoded.png">
            <a:extLst>
              <a:ext uri="{FF2B5EF4-FFF2-40B4-BE49-F238E27FC236}">
                <a16:creationId xmlns:a16="http://schemas.microsoft.com/office/drawing/2014/main" id="{D0F3B6D4-0C74-34C6-5C58-16A4C82471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15602" y="1218283"/>
            <a:ext cx="306110" cy="306110"/>
          </a:xfrm>
          <a:prstGeom prst="rect">
            <a:avLst/>
          </a:prstGeom>
        </p:spPr>
      </p:pic>
      <p:sp>
        <p:nvSpPr>
          <p:cNvPr id="28" name="Text 7">
            <a:extLst>
              <a:ext uri="{FF2B5EF4-FFF2-40B4-BE49-F238E27FC236}">
                <a16:creationId xmlns:a16="http://schemas.microsoft.com/office/drawing/2014/main" id="{0ECFB6F2-7817-BD4D-8AA2-B2E5432CA966}"/>
              </a:ext>
            </a:extLst>
          </p:cNvPr>
          <p:cNvSpPr/>
          <p:nvPr/>
        </p:nvSpPr>
        <p:spPr>
          <a:xfrm>
            <a:off x="4628436" y="1938493"/>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3B4E4E"/>
                </a:solidFill>
                <a:latin typeface="Arial" panose="020B0604020202020204" pitchFamily="34" charset="0"/>
                <a:ea typeface="Syne Bold" pitchFamily="34" charset="-122"/>
                <a:cs typeface="Arial" panose="020B0604020202020204" pitchFamily="34" charset="0"/>
              </a:rPr>
              <a:t>Physical Energy</a:t>
            </a:r>
            <a:endParaRPr lang="en-US" sz="2200" dirty="0">
              <a:latin typeface="Arial" panose="020B0604020202020204" pitchFamily="34" charset="0"/>
              <a:cs typeface="Arial" panose="020B0604020202020204" pitchFamily="34" charset="0"/>
            </a:endParaRPr>
          </a:p>
        </p:txBody>
      </p:sp>
      <p:sp>
        <p:nvSpPr>
          <p:cNvPr id="29" name="Text 8">
            <a:extLst>
              <a:ext uri="{FF2B5EF4-FFF2-40B4-BE49-F238E27FC236}">
                <a16:creationId xmlns:a16="http://schemas.microsoft.com/office/drawing/2014/main" id="{3842841D-A225-2BD7-E10F-1E45162CD8C0}"/>
              </a:ext>
            </a:extLst>
          </p:cNvPr>
          <p:cNvSpPr/>
          <p:nvPr/>
        </p:nvSpPr>
        <p:spPr>
          <a:xfrm>
            <a:off x="4628436" y="2286482"/>
            <a:ext cx="3727490" cy="725805"/>
          </a:xfrm>
          <a:prstGeom prst="rect">
            <a:avLst/>
          </a:prstGeom>
          <a:noFill/>
          <a:ln/>
        </p:spPr>
        <p:txBody>
          <a:bodyPr wrap="square" lIns="0" tIns="0" rIns="0" bIns="0" rtlCol="0" anchor="t"/>
          <a:lstStyle/>
          <a:p>
            <a:pPr>
              <a:lnSpc>
                <a:spcPct val="150000"/>
              </a:lnSpc>
            </a:pPr>
            <a:r>
              <a:rPr lang="en-GB" sz="2000" dirty="0">
                <a:latin typeface="Arial" panose="020B0604020202020204" pitchFamily="34" charset="0"/>
                <a:cs typeface="Arial" panose="020B0604020202020204" pitchFamily="34" charset="0"/>
              </a:rPr>
              <a:t>Supports overall body renewal and quickens eye coordination</a:t>
            </a:r>
            <a:endParaRPr lang="en-US" sz="2000" dirty="0">
              <a:latin typeface="Arial" panose="020B0604020202020204" pitchFamily="34" charset="0"/>
              <a:cs typeface="Arial" panose="020B0604020202020204" pitchFamily="34" charset="0"/>
            </a:endParaRPr>
          </a:p>
        </p:txBody>
      </p:sp>
      <p:sp>
        <p:nvSpPr>
          <p:cNvPr id="30" name="Shape 9">
            <a:extLst>
              <a:ext uri="{FF2B5EF4-FFF2-40B4-BE49-F238E27FC236}">
                <a16:creationId xmlns:a16="http://schemas.microsoft.com/office/drawing/2014/main" id="{6103CEF6-4F31-DA05-E18B-86DFD87CCF2F}"/>
              </a:ext>
            </a:extLst>
          </p:cNvPr>
          <p:cNvSpPr/>
          <p:nvPr/>
        </p:nvSpPr>
        <p:spPr>
          <a:xfrm>
            <a:off x="8817173" y="796802"/>
            <a:ext cx="3374827" cy="2592348"/>
          </a:xfrm>
          <a:prstGeom prst="roundRect">
            <a:avLst>
              <a:gd name="adj" fmla="val 3675"/>
            </a:avLst>
          </a:prstGeom>
          <a:solidFill>
            <a:srgbClr val="DDEEE6"/>
          </a:solidFill>
          <a:ln w="7620">
            <a:solidFill>
              <a:srgbClr val="C3D4CC"/>
            </a:solidFill>
            <a:prstDash val="solid"/>
          </a:ln>
        </p:spPr>
        <p:txBody>
          <a:bodyPr/>
          <a:lstStyle/>
          <a:p>
            <a:endParaRPr lang="en-GB" dirty="0"/>
          </a:p>
        </p:txBody>
      </p:sp>
      <p:sp>
        <p:nvSpPr>
          <p:cNvPr id="31" name="Shape 10">
            <a:extLst>
              <a:ext uri="{FF2B5EF4-FFF2-40B4-BE49-F238E27FC236}">
                <a16:creationId xmlns:a16="http://schemas.microsoft.com/office/drawing/2014/main" id="{4D613305-C547-061C-E9DD-ABE4E733E2C6}"/>
              </a:ext>
            </a:extLst>
          </p:cNvPr>
          <p:cNvSpPr/>
          <p:nvPr/>
        </p:nvSpPr>
        <p:spPr>
          <a:xfrm>
            <a:off x="9051608" y="1031236"/>
            <a:ext cx="680442" cy="680442"/>
          </a:xfrm>
          <a:prstGeom prst="roundRect">
            <a:avLst>
              <a:gd name="adj" fmla="val 13436980"/>
            </a:avLst>
          </a:prstGeom>
          <a:solidFill>
            <a:srgbClr val="224435"/>
          </a:solidFill>
          <a:ln/>
        </p:spPr>
        <p:txBody>
          <a:bodyPr/>
          <a:lstStyle/>
          <a:p>
            <a:endParaRPr lang="en-GB"/>
          </a:p>
        </p:txBody>
      </p:sp>
      <p:pic>
        <p:nvPicPr>
          <p:cNvPr id="32" name="Image 2" descr="preencoded.png">
            <a:extLst>
              <a:ext uri="{FF2B5EF4-FFF2-40B4-BE49-F238E27FC236}">
                <a16:creationId xmlns:a16="http://schemas.microsoft.com/office/drawing/2014/main" id="{69EA7AB4-13FE-1FDF-60ED-872CC6181CC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238774" y="1218283"/>
            <a:ext cx="306110" cy="306110"/>
          </a:xfrm>
          <a:prstGeom prst="rect">
            <a:avLst/>
          </a:prstGeom>
        </p:spPr>
      </p:pic>
      <p:sp>
        <p:nvSpPr>
          <p:cNvPr id="33" name="Text 11">
            <a:extLst>
              <a:ext uri="{FF2B5EF4-FFF2-40B4-BE49-F238E27FC236}">
                <a16:creationId xmlns:a16="http://schemas.microsoft.com/office/drawing/2014/main" id="{CBD7D3B9-FBF9-CF6A-629C-4D53D51144D7}"/>
              </a:ext>
            </a:extLst>
          </p:cNvPr>
          <p:cNvSpPr/>
          <p:nvPr/>
        </p:nvSpPr>
        <p:spPr>
          <a:xfrm>
            <a:off x="9051608" y="1938493"/>
            <a:ext cx="2970014" cy="354330"/>
          </a:xfrm>
          <a:prstGeom prst="rect">
            <a:avLst/>
          </a:prstGeom>
          <a:noFill/>
          <a:ln/>
        </p:spPr>
        <p:txBody>
          <a:bodyPr wrap="none" lIns="0" tIns="0" rIns="0" bIns="0" rtlCol="0" anchor="t"/>
          <a:lstStyle/>
          <a:p>
            <a:pPr marL="0" indent="0" algn="l">
              <a:lnSpc>
                <a:spcPts val="2750"/>
              </a:lnSpc>
              <a:buNone/>
            </a:pPr>
            <a:r>
              <a:rPr lang="en-US" sz="2000" b="1" dirty="0">
                <a:solidFill>
                  <a:srgbClr val="3B4E4E"/>
                </a:solidFill>
                <a:latin typeface="Arial" panose="020B0604020202020204" pitchFamily="34" charset="0"/>
                <a:ea typeface="Syne Bold" pitchFamily="34" charset="-122"/>
                <a:cs typeface="Arial" panose="020B0604020202020204" pitchFamily="34" charset="0"/>
              </a:rPr>
              <a:t>Emotional Balance</a:t>
            </a:r>
            <a:endParaRPr lang="en-US" sz="2000" dirty="0">
              <a:latin typeface="Arial" panose="020B0604020202020204" pitchFamily="34" charset="0"/>
              <a:cs typeface="Arial" panose="020B0604020202020204" pitchFamily="34" charset="0"/>
            </a:endParaRPr>
          </a:p>
        </p:txBody>
      </p:sp>
      <p:sp>
        <p:nvSpPr>
          <p:cNvPr id="34" name="Text 12">
            <a:extLst>
              <a:ext uri="{FF2B5EF4-FFF2-40B4-BE49-F238E27FC236}">
                <a16:creationId xmlns:a16="http://schemas.microsoft.com/office/drawing/2014/main" id="{84ADB94F-61E7-EA0E-CD0A-946CFFC29F8F}"/>
              </a:ext>
            </a:extLst>
          </p:cNvPr>
          <p:cNvSpPr/>
          <p:nvPr/>
        </p:nvSpPr>
        <p:spPr>
          <a:xfrm>
            <a:off x="8824794" y="2292823"/>
            <a:ext cx="3727490" cy="861893"/>
          </a:xfrm>
          <a:prstGeom prst="rect">
            <a:avLst/>
          </a:prstGeom>
          <a:noFill/>
          <a:ln/>
        </p:spPr>
        <p:txBody>
          <a:bodyPr wrap="square" lIns="0" tIns="0" rIns="0" bIns="0" rtlCol="0" anchor="t"/>
          <a:lstStyle/>
          <a:p>
            <a:pPr>
              <a:lnSpc>
                <a:spcPct val="150000"/>
              </a:lnSpc>
            </a:pPr>
            <a:r>
              <a:rPr lang="en-GB" sz="2000" dirty="0">
                <a:latin typeface="Arial" panose="020B0604020202020204" pitchFamily="34" charset="0"/>
                <a:cs typeface="Arial" panose="020B0604020202020204" pitchFamily="34" charset="0"/>
              </a:rPr>
              <a:t>Elevates a calm mindset and soothes the eyes from daily stress</a:t>
            </a:r>
            <a:endParaRPr lang="en-US" sz="2000" dirty="0">
              <a:latin typeface="Arial" panose="020B0604020202020204" pitchFamily="34" charset="0"/>
              <a:cs typeface="Arial" panose="020B0604020202020204" pitchFamily="34" charset="0"/>
            </a:endParaRPr>
          </a:p>
        </p:txBody>
      </p:sp>
      <p:sp>
        <p:nvSpPr>
          <p:cNvPr id="35" name="Text 13">
            <a:extLst>
              <a:ext uri="{FF2B5EF4-FFF2-40B4-BE49-F238E27FC236}">
                <a16:creationId xmlns:a16="http://schemas.microsoft.com/office/drawing/2014/main" id="{9FC4890C-05DC-8195-20A5-EF6D1E27FF41}"/>
              </a:ext>
            </a:extLst>
          </p:cNvPr>
          <p:cNvSpPr/>
          <p:nvPr/>
        </p:nvSpPr>
        <p:spPr>
          <a:xfrm>
            <a:off x="205264" y="3389150"/>
            <a:ext cx="11630328" cy="1293125"/>
          </a:xfrm>
          <a:prstGeom prst="rect">
            <a:avLst/>
          </a:prstGeom>
          <a:solidFill>
            <a:schemeClr val="accent4">
              <a:lumMod val="40000"/>
              <a:lumOff val="60000"/>
            </a:schemeClr>
          </a:solid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adults are generally advised to take 7 and 9 hours of sleep on the daily basis , so many adult fail to take sleep . If they didn’t take proper sleep often leads to tired eyes, lower concentration, slower reactions, and an incline risk of various health problems and lower overall well-being.</a:t>
            </a:r>
          </a:p>
        </p:txBody>
      </p:sp>
      <p:sp>
        <p:nvSpPr>
          <p:cNvPr id="39" name="TextBox 38">
            <a:extLst>
              <a:ext uri="{FF2B5EF4-FFF2-40B4-BE49-F238E27FC236}">
                <a16:creationId xmlns:a16="http://schemas.microsoft.com/office/drawing/2014/main" id="{E4F17C5B-5637-B6FF-1CAC-713603D3BC9F}"/>
              </a:ext>
            </a:extLst>
          </p:cNvPr>
          <p:cNvSpPr txBox="1"/>
          <p:nvPr/>
        </p:nvSpPr>
        <p:spPr>
          <a:xfrm>
            <a:off x="4268794" y="101179"/>
            <a:ext cx="3194877" cy="658835"/>
          </a:xfrm>
          <a:prstGeom prst="rect">
            <a:avLst/>
          </a:prstGeom>
          <a:solidFill>
            <a:schemeClr val="accent2">
              <a:lumMod val="20000"/>
              <a:lumOff val="80000"/>
            </a:schemeClr>
          </a:solidFill>
        </p:spPr>
        <p:txBody>
          <a:bodyPr wrap="square">
            <a:spAutoFit/>
          </a:bodyPr>
          <a:lstStyle/>
          <a:p>
            <a:pPr>
              <a:lnSpc>
                <a:spcPct val="150000"/>
              </a:lnSpc>
            </a:pPr>
            <a:r>
              <a:rPr lang="en-US" sz="2800" dirty="0">
                <a:latin typeface="Arial" panose="020B0604020202020204" pitchFamily="34" charset="0"/>
                <a:cs typeface="Arial" panose="020B0604020202020204" pitchFamily="34" charset="0"/>
              </a:rPr>
              <a:t>        Rational </a:t>
            </a:r>
          </a:p>
        </p:txBody>
      </p:sp>
      <p:sp>
        <p:nvSpPr>
          <p:cNvPr id="40" name="Rectangle 1">
            <a:extLst>
              <a:ext uri="{FF2B5EF4-FFF2-40B4-BE49-F238E27FC236}">
                <a16:creationId xmlns:a16="http://schemas.microsoft.com/office/drawing/2014/main" id="{2C425664-3D63-5791-B6A7-7B2506E85073}"/>
              </a:ext>
            </a:extLst>
          </p:cNvPr>
          <p:cNvSpPr>
            <a:spLocks noChangeArrowheads="1"/>
          </p:cNvSpPr>
          <p:nvPr/>
        </p:nvSpPr>
        <p:spPr bwMode="auto">
          <a:xfrm>
            <a:off x="205264" y="4571520"/>
            <a:ext cx="11630328" cy="2285498"/>
          </a:xfrm>
          <a:prstGeom prst="rect">
            <a:avLst/>
          </a:prstGeom>
          <a:solidFill>
            <a:schemeClr val="bg1">
              <a:lumMod val="95000"/>
            </a:schemeClr>
          </a:solidFill>
          <a:ln>
            <a:noFill/>
          </a:ln>
          <a:effectLst/>
        </p:spPr>
        <p:txBody>
          <a:bodyPr vert="horz" wrap="square" lIns="91440" tIns="45720" rIns="91440" bIns="45720" numCol="1" anchor="ctr" anchorCtr="0" compatLnSpc="1">
            <a:prstTxWarp prst="textNoShape">
              <a:avLst/>
            </a:prstTxWarp>
            <a:spAutoFit/>
          </a:bodyPr>
          <a:lstStyle/>
          <a:p>
            <a:pPr lvl="0" eaLnBrk="0" fontAlgn="base" hangingPunct="0">
              <a:lnSpc>
                <a:spcPct val="150000"/>
              </a:lnSpc>
              <a:spcBef>
                <a:spcPct val="0"/>
              </a:spcBef>
              <a:spcAft>
                <a:spcPct val="0"/>
              </a:spcAft>
              <a:buFontTx/>
              <a:buChar char="•"/>
            </a:pPr>
            <a:r>
              <a:rPr lang="en-US" altLang="en-US" sz="1600" dirty="0">
                <a:latin typeface="Arial" panose="020B0604020202020204" pitchFamily="34" charset="0"/>
                <a:cs typeface="Arial" panose="020B0604020202020204" pitchFamily="34" charset="0"/>
              </a:rPr>
              <a:t>When sleep is inadequate, the mind tends to feel full of stress and anxiety, focus becomes harder to maintain, and even simple daily tasks can require extra effort.</a:t>
            </a:r>
          </a:p>
          <a:p>
            <a:pPr lvl="0" eaLnBrk="0" fontAlgn="base" hangingPunct="0">
              <a:lnSpc>
                <a:spcPct val="150000"/>
              </a:lnSpc>
              <a:spcBef>
                <a:spcPct val="0"/>
              </a:spcBef>
              <a:spcAft>
                <a:spcPct val="0"/>
              </a:spcAft>
              <a:buFontTx/>
              <a:buChar char="•"/>
            </a:pPr>
            <a:r>
              <a:rPr lang="en-US" altLang="en-US" sz="1600" dirty="0">
                <a:latin typeface="Arial" panose="020B0604020202020204" pitchFamily="34" charset="0"/>
                <a:cs typeface="Arial" panose="020B0604020202020204" pitchFamily="34" charset="0"/>
              </a:rPr>
              <a:t>Persistent lack of quality sleep can negatively affect health problems , raising the risk of conditions such as high blood pressure, diabetes, and weight gain over time.</a:t>
            </a:r>
          </a:p>
          <a:p>
            <a:pPr lvl="0" eaLnBrk="0" fontAlgn="base" hangingPunct="0">
              <a:lnSpc>
                <a:spcPct val="150000"/>
              </a:lnSpc>
              <a:spcBef>
                <a:spcPct val="0"/>
              </a:spcBef>
              <a:spcAft>
                <a:spcPct val="0"/>
              </a:spcAft>
              <a:buFontTx/>
              <a:buChar char="•"/>
            </a:pPr>
            <a:r>
              <a:rPr lang="en-US" altLang="en-US" sz="1600" dirty="0">
                <a:latin typeface="Arial" panose="020B0604020202020204" pitchFamily="34" charset="0"/>
                <a:cs typeface="Arial" panose="020B0604020202020204" pitchFamily="34" charset="0"/>
              </a:rPr>
              <a:t>Consistent, restorative sleep helps the body recover, strengthens the immune system, and improves the ability to manage stress and daily challenges with a calmer, clearer mindset.</a:t>
            </a:r>
          </a:p>
        </p:txBody>
      </p:sp>
      <p:sp>
        <p:nvSpPr>
          <p:cNvPr id="2" name="Rectangle 1">
            <a:extLst>
              <a:ext uri="{FF2B5EF4-FFF2-40B4-BE49-F238E27FC236}">
                <a16:creationId xmlns:a16="http://schemas.microsoft.com/office/drawing/2014/main" id="{E20EA270-EA07-1899-3780-3140BB3EA3A8}"/>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20314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4CD8B-A454-56E6-1241-5A2889E606E6}"/>
            </a:ext>
          </a:extLst>
        </p:cNvPr>
        <p:cNvGrpSpPr/>
        <p:nvPr/>
      </p:nvGrpSpPr>
      <p:grpSpPr>
        <a:xfrm>
          <a:off x="0" y="0"/>
          <a:ext cx="0" cy="0"/>
          <a:chOff x="0" y="0"/>
          <a:chExt cx="0" cy="0"/>
        </a:xfrm>
      </p:grpSpPr>
      <p:sp>
        <p:nvSpPr>
          <p:cNvPr id="7" name="Text 0">
            <a:extLst>
              <a:ext uri="{FF2B5EF4-FFF2-40B4-BE49-F238E27FC236}">
                <a16:creationId xmlns:a16="http://schemas.microsoft.com/office/drawing/2014/main" id="{8F4A6467-34DD-7983-C982-85D22D696B46}"/>
              </a:ext>
            </a:extLst>
          </p:cNvPr>
          <p:cNvSpPr/>
          <p:nvPr/>
        </p:nvSpPr>
        <p:spPr>
          <a:xfrm>
            <a:off x="1752032" y="24333"/>
            <a:ext cx="7432834" cy="779621"/>
          </a:xfrm>
          <a:prstGeom prst="rect">
            <a:avLst/>
          </a:prstGeom>
          <a:noFill/>
          <a:ln/>
        </p:spPr>
        <p:txBody>
          <a:bodyPr wrap="none" lIns="0" tIns="0" rIns="0" bIns="0" rtlCol="0" anchor="t"/>
          <a:lstStyle/>
          <a:p>
            <a:pPr marL="0" indent="0" algn="l">
              <a:lnSpc>
                <a:spcPct val="150000"/>
              </a:lnSpc>
              <a:buNone/>
            </a:pPr>
            <a:r>
              <a:rPr lang="en-US" sz="4800" b="1" dirty="0">
                <a:solidFill>
                  <a:srgbClr val="F95F88"/>
                </a:solidFill>
                <a:latin typeface="Arial" panose="020B0604020202020204" pitchFamily="34" charset="0"/>
                <a:ea typeface="Petrona Bold" pitchFamily="34" charset="-122"/>
                <a:cs typeface="Arial" panose="020B0604020202020204" pitchFamily="34" charset="0"/>
              </a:rPr>
              <a:t>National Sleep Guidelines</a:t>
            </a:r>
            <a:endParaRPr lang="en-US" sz="4800" dirty="0">
              <a:latin typeface="Arial" panose="020B0604020202020204" pitchFamily="34" charset="0"/>
              <a:cs typeface="Arial" panose="020B0604020202020204" pitchFamily="34" charset="0"/>
            </a:endParaRPr>
          </a:p>
        </p:txBody>
      </p:sp>
      <p:sp>
        <p:nvSpPr>
          <p:cNvPr id="8" name="Shape 1">
            <a:extLst>
              <a:ext uri="{FF2B5EF4-FFF2-40B4-BE49-F238E27FC236}">
                <a16:creationId xmlns:a16="http://schemas.microsoft.com/office/drawing/2014/main" id="{ACF6715A-C9CC-5284-EA3F-E6DEDE6A7001}"/>
              </a:ext>
            </a:extLst>
          </p:cNvPr>
          <p:cNvSpPr/>
          <p:nvPr/>
        </p:nvSpPr>
        <p:spPr>
          <a:xfrm>
            <a:off x="314560" y="2532185"/>
            <a:ext cx="2933466" cy="3694665"/>
          </a:xfrm>
          <a:prstGeom prst="roundRect">
            <a:avLst>
              <a:gd name="adj" fmla="val 3185"/>
            </a:avLst>
          </a:prstGeom>
          <a:solidFill>
            <a:srgbClr val="E0D7F4"/>
          </a:solidFill>
          <a:ln w="7620">
            <a:solidFill>
              <a:srgbClr val="C6BDDA"/>
            </a:solidFill>
            <a:prstDash val="solid"/>
          </a:ln>
        </p:spPr>
        <p:txBody>
          <a:bodyPr/>
          <a:lstStyle/>
          <a:p>
            <a:endParaRPr lang="en-GB"/>
          </a:p>
        </p:txBody>
      </p:sp>
      <p:sp>
        <p:nvSpPr>
          <p:cNvPr id="9" name="Shape 2">
            <a:extLst>
              <a:ext uri="{FF2B5EF4-FFF2-40B4-BE49-F238E27FC236}">
                <a16:creationId xmlns:a16="http://schemas.microsoft.com/office/drawing/2014/main" id="{7B18212A-3621-5A72-F566-62110816F12A}"/>
              </a:ext>
            </a:extLst>
          </p:cNvPr>
          <p:cNvSpPr/>
          <p:nvPr/>
        </p:nvSpPr>
        <p:spPr>
          <a:xfrm>
            <a:off x="171133" y="1734136"/>
            <a:ext cx="464751" cy="680442"/>
          </a:xfrm>
          <a:prstGeom prst="roundRect">
            <a:avLst>
              <a:gd name="adj" fmla="val 13436980"/>
            </a:avLst>
          </a:prstGeom>
          <a:solidFill>
            <a:srgbClr val="6237C8"/>
          </a:solidFill>
          <a:ln/>
        </p:spPr>
        <p:txBody>
          <a:bodyPr/>
          <a:lstStyle/>
          <a:p>
            <a:endParaRPr lang="en-GB"/>
          </a:p>
        </p:txBody>
      </p:sp>
      <p:pic>
        <p:nvPicPr>
          <p:cNvPr id="10" name="Image 0" descr="preencoded.png">
            <a:extLst>
              <a:ext uri="{FF2B5EF4-FFF2-40B4-BE49-F238E27FC236}">
                <a16:creationId xmlns:a16="http://schemas.microsoft.com/office/drawing/2014/main" id="{7CF43120-0AA8-5941-1210-2E91F867302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6253" y="3705998"/>
            <a:ext cx="209077" cy="209077"/>
          </a:xfrm>
          <a:prstGeom prst="rect">
            <a:avLst/>
          </a:prstGeom>
        </p:spPr>
      </p:pic>
      <p:sp>
        <p:nvSpPr>
          <p:cNvPr id="11" name="Text 3">
            <a:extLst>
              <a:ext uri="{FF2B5EF4-FFF2-40B4-BE49-F238E27FC236}">
                <a16:creationId xmlns:a16="http://schemas.microsoft.com/office/drawing/2014/main" id="{C39BC8F9-1DA5-0225-163A-1FFD9BB774D3}"/>
              </a:ext>
            </a:extLst>
          </p:cNvPr>
          <p:cNvSpPr/>
          <p:nvPr/>
        </p:nvSpPr>
        <p:spPr>
          <a:xfrm>
            <a:off x="314560" y="2611380"/>
            <a:ext cx="2231619" cy="436666"/>
          </a:xfrm>
          <a:prstGeom prst="rect">
            <a:avLst/>
          </a:prstGeom>
          <a:noFill/>
          <a:ln/>
        </p:spPr>
        <p:txBody>
          <a:bodyPr wrap="none" lIns="0" tIns="0" rIns="0" bIns="0" rtlCol="0" anchor="t"/>
          <a:lstStyle/>
          <a:p>
            <a:pPr marL="0" indent="0" algn="l">
              <a:lnSpc>
                <a:spcPct val="150000"/>
              </a:lnSpc>
              <a:buNone/>
            </a:pPr>
            <a:r>
              <a:rPr lang="en-US" sz="2400" b="1" dirty="0">
                <a:solidFill>
                  <a:srgbClr val="272525"/>
                </a:solidFill>
                <a:latin typeface="Times New Roman" panose="02020603050405020304" pitchFamily="18" charset="0"/>
                <a:ea typeface="Petrona Bold" pitchFamily="34" charset="-122"/>
                <a:cs typeface="Times New Roman" panose="02020603050405020304" pitchFamily="18" charset="0"/>
              </a:rPr>
              <a:t>NHS </a:t>
            </a:r>
            <a:r>
              <a:rPr lang="en-US" sz="2000" b="1" dirty="0">
                <a:solidFill>
                  <a:srgbClr val="272525"/>
                </a:solidFill>
                <a:latin typeface="Arial" panose="020B0604020202020204" pitchFamily="34" charset="0"/>
                <a:ea typeface="Petrona Bold" pitchFamily="34" charset="-122"/>
                <a:cs typeface="Arial" panose="020B0604020202020204" pitchFamily="34" charset="0"/>
              </a:rPr>
              <a:t>Recommendation</a:t>
            </a:r>
            <a:endParaRPr lang="en-US" sz="2400" dirty="0">
              <a:latin typeface="Arial" panose="020B0604020202020204" pitchFamily="34" charset="0"/>
              <a:cs typeface="Arial" panose="020B0604020202020204" pitchFamily="34" charset="0"/>
            </a:endParaRPr>
          </a:p>
        </p:txBody>
      </p:sp>
      <p:sp>
        <p:nvSpPr>
          <p:cNvPr id="12" name="Text 4">
            <a:extLst>
              <a:ext uri="{FF2B5EF4-FFF2-40B4-BE49-F238E27FC236}">
                <a16:creationId xmlns:a16="http://schemas.microsoft.com/office/drawing/2014/main" id="{3BA5F234-D754-6A50-8DA9-832250DFE21F}"/>
              </a:ext>
            </a:extLst>
          </p:cNvPr>
          <p:cNvSpPr/>
          <p:nvPr/>
        </p:nvSpPr>
        <p:spPr>
          <a:xfrm>
            <a:off x="479070" y="3450450"/>
            <a:ext cx="2545925" cy="1088708"/>
          </a:xfrm>
          <a:prstGeom prst="rect">
            <a:avLst/>
          </a:prstGeom>
          <a:noFill/>
          <a:ln/>
        </p:spPr>
        <p:txBody>
          <a:bodyPr wrap="square" lIns="0" tIns="0" rIns="0" bIns="0" rtlCol="0" anchor="t"/>
          <a:lstStyle/>
          <a:p>
            <a:pPr marL="0" indent="0" algn="l">
              <a:lnSpc>
                <a:spcPct val="150000"/>
              </a:lnSpc>
              <a:buNone/>
            </a:pPr>
            <a:r>
              <a:rPr lang="en-US" sz="2400" dirty="0">
                <a:solidFill>
                  <a:srgbClr val="272525"/>
                </a:solidFill>
                <a:latin typeface="Arial" panose="020B0604020202020204" pitchFamily="34" charset="0"/>
                <a:ea typeface="Inter" pitchFamily="34" charset="-122"/>
                <a:cs typeface="Arial" panose="020B0604020202020204" pitchFamily="34" charset="0"/>
              </a:rPr>
              <a:t>Adults should aim for 7–9 hours of quality sleep each night for optimal health.</a:t>
            </a:r>
            <a:endParaRPr lang="en-US" sz="2400" dirty="0">
              <a:latin typeface="Arial" panose="020B0604020202020204" pitchFamily="34" charset="0"/>
              <a:cs typeface="Arial" panose="020B0604020202020204" pitchFamily="34" charset="0"/>
            </a:endParaRPr>
          </a:p>
        </p:txBody>
      </p:sp>
      <p:sp>
        <p:nvSpPr>
          <p:cNvPr id="13" name="Shape 5">
            <a:extLst>
              <a:ext uri="{FF2B5EF4-FFF2-40B4-BE49-F238E27FC236}">
                <a16:creationId xmlns:a16="http://schemas.microsoft.com/office/drawing/2014/main" id="{FA19BF33-F172-B0B1-92D7-E85789178DE2}"/>
              </a:ext>
            </a:extLst>
          </p:cNvPr>
          <p:cNvSpPr/>
          <p:nvPr/>
        </p:nvSpPr>
        <p:spPr>
          <a:xfrm>
            <a:off x="4169197" y="1676727"/>
            <a:ext cx="2866169" cy="3504545"/>
          </a:xfrm>
          <a:prstGeom prst="roundRect">
            <a:avLst>
              <a:gd name="adj" fmla="val 3185"/>
            </a:avLst>
          </a:prstGeom>
          <a:solidFill>
            <a:srgbClr val="E0D7F4"/>
          </a:solidFill>
          <a:ln w="7620">
            <a:solidFill>
              <a:srgbClr val="C6BDDA"/>
            </a:solidFill>
            <a:prstDash val="solid"/>
          </a:ln>
        </p:spPr>
        <p:txBody>
          <a:bodyPr/>
          <a:lstStyle/>
          <a:p>
            <a:endParaRPr lang="en-GB" dirty="0"/>
          </a:p>
        </p:txBody>
      </p:sp>
      <p:sp>
        <p:nvSpPr>
          <p:cNvPr id="14" name="Shape 6">
            <a:extLst>
              <a:ext uri="{FF2B5EF4-FFF2-40B4-BE49-F238E27FC236}">
                <a16:creationId xmlns:a16="http://schemas.microsoft.com/office/drawing/2014/main" id="{C412CA15-E445-CDF0-EBBB-078236C00891}"/>
              </a:ext>
            </a:extLst>
          </p:cNvPr>
          <p:cNvSpPr/>
          <p:nvPr/>
        </p:nvSpPr>
        <p:spPr>
          <a:xfrm>
            <a:off x="4204141" y="907843"/>
            <a:ext cx="464751" cy="680442"/>
          </a:xfrm>
          <a:prstGeom prst="roundRect">
            <a:avLst>
              <a:gd name="adj" fmla="val 13436980"/>
            </a:avLst>
          </a:prstGeom>
          <a:solidFill>
            <a:srgbClr val="6237C8"/>
          </a:solidFill>
          <a:ln/>
        </p:spPr>
        <p:txBody>
          <a:bodyPr/>
          <a:lstStyle/>
          <a:p>
            <a:endParaRPr lang="en-GB"/>
          </a:p>
        </p:txBody>
      </p:sp>
      <p:pic>
        <p:nvPicPr>
          <p:cNvPr id="15" name="Image 1" descr="preencoded.png">
            <a:extLst>
              <a:ext uri="{FF2B5EF4-FFF2-40B4-BE49-F238E27FC236}">
                <a16:creationId xmlns:a16="http://schemas.microsoft.com/office/drawing/2014/main" id="{82328915-E975-E410-CBD9-7DBE10E3368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406919" y="3705998"/>
            <a:ext cx="209077" cy="209077"/>
          </a:xfrm>
          <a:prstGeom prst="rect">
            <a:avLst/>
          </a:prstGeom>
        </p:spPr>
      </p:pic>
      <p:sp>
        <p:nvSpPr>
          <p:cNvPr id="16" name="Text 7">
            <a:extLst>
              <a:ext uri="{FF2B5EF4-FFF2-40B4-BE49-F238E27FC236}">
                <a16:creationId xmlns:a16="http://schemas.microsoft.com/office/drawing/2014/main" id="{1E2B5442-0917-6C7B-E15E-1A3C8A1D6016}"/>
              </a:ext>
            </a:extLst>
          </p:cNvPr>
          <p:cNvSpPr/>
          <p:nvPr/>
        </p:nvSpPr>
        <p:spPr>
          <a:xfrm>
            <a:off x="4871099" y="1778584"/>
            <a:ext cx="2130211" cy="389930"/>
          </a:xfrm>
          <a:prstGeom prst="rect">
            <a:avLst/>
          </a:prstGeom>
          <a:noFill/>
          <a:ln/>
        </p:spPr>
        <p:txBody>
          <a:bodyPr wrap="none" lIns="0" tIns="0" rIns="0" bIns="0" rtlCol="0" anchor="t"/>
          <a:lstStyle/>
          <a:p>
            <a:pPr marL="0" indent="0" algn="l">
              <a:lnSpc>
                <a:spcPct val="150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NICE Guidance</a:t>
            </a:r>
            <a:endParaRPr lang="en-US" sz="2000" dirty="0">
              <a:latin typeface="Arial" panose="020B0604020202020204" pitchFamily="34" charset="0"/>
              <a:cs typeface="Arial" panose="020B0604020202020204" pitchFamily="34" charset="0"/>
            </a:endParaRPr>
          </a:p>
        </p:txBody>
      </p:sp>
      <p:sp>
        <p:nvSpPr>
          <p:cNvPr id="17" name="Text 8">
            <a:extLst>
              <a:ext uri="{FF2B5EF4-FFF2-40B4-BE49-F238E27FC236}">
                <a16:creationId xmlns:a16="http://schemas.microsoft.com/office/drawing/2014/main" id="{B83DEF8F-A783-3953-50C8-B64AEE0BBEA3}"/>
              </a:ext>
            </a:extLst>
          </p:cNvPr>
          <p:cNvSpPr/>
          <p:nvPr/>
        </p:nvSpPr>
        <p:spPr>
          <a:xfrm>
            <a:off x="4455385" y="2376292"/>
            <a:ext cx="2545925" cy="1088708"/>
          </a:xfrm>
          <a:prstGeom prst="rect">
            <a:avLst/>
          </a:prstGeom>
          <a:noFill/>
          <a:ln/>
        </p:spPr>
        <p:txBody>
          <a:bodyPr wrap="squar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Comprehensive clinical guidance covers sleep disorders including insomnia and treatment pathways.</a:t>
            </a:r>
            <a:endParaRPr lang="en-US" sz="2000" dirty="0">
              <a:latin typeface="Arial" panose="020B0604020202020204" pitchFamily="34" charset="0"/>
              <a:cs typeface="Arial" panose="020B0604020202020204" pitchFamily="34" charset="0"/>
            </a:endParaRPr>
          </a:p>
        </p:txBody>
      </p:sp>
      <p:sp>
        <p:nvSpPr>
          <p:cNvPr id="18" name="Shape 9">
            <a:extLst>
              <a:ext uri="{FF2B5EF4-FFF2-40B4-BE49-F238E27FC236}">
                <a16:creationId xmlns:a16="http://schemas.microsoft.com/office/drawing/2014/main" id="{D4A3A899-D0D9-D788-E008-DA878AF2F414}"/>
              </a:ext>
            </a:extLst>
          </p:cNvPr>
          <p:cNvSpPr/>
          <p:nvPr/>
        </p:nvSpPr>
        <p:spPr>
          <a:xfrm>
            <a:off x="7567309" y="3272195"/>
            <a:ext cx="2866169" cy="2990850"/>
          </a:xfrm>
          <a:prstGeom prst="roundRect">
            <a:avLst>
              <a:gd name="adj" fmla="val 3185"/>
            </a:avLst>
          </a:prstGeom>
          <a:solidFill>
            <a:srgbClr val="E0D7F4"/>
          </a:solidFill>
          <a:ln w="7620">
            <a:solidFill>
              <a:srgbClr val="C6BDDA"/>
            </a:solidFill>
            <a:prstDash val="solid"/>
          </a:ln>
        </p:spPr>
        <p:txBody>
          <a:bodyPr/>
          <a:lstStyle/>
          <a:p>
            <a:endParaRPr lang="en-GB"/>
          </a:p>
        </p:txBody>
      </p:sp>
      <p:sp>
        <p:nvSpPr>
          <p:cNvPr id="19" name="Shape 10">
            <a:extLst>
              <a:ext uri="{FF2B5EF4-FFF2-40B4-BE49-F238E27FC236}">
                <a16:creationId xmlns:a16="http://schemas.microsoft.com/office/drawing/2014/main" id="{1B98F42D-D0E2-63D5-8628-6D6AF3A38EC6}"/>
              </a:ext>
            </a:extLst>
          </p:cNvPr>
          <p:cNvSpPr/>
          <p:nvPr/>
        </p:nvSpPr>
        <p:spPr>
          <a:xfrm>
            <a:off x="9014021" y="2367604"/>
            <a:ext cx="464751" cy="680442"/>
          </a:xfrm>
          <a:prstGeom prst="roundRect">
            <a:avLst>
              <a:gd name="adj" fmla="val 13436980"/>
            </a:avLst>
          </a:prstGeom>
          <a:solidFill>
            <a:srgbClr val="6237C8"/>
          </a:solidFill>
          <a:ln/>
        </p:spPr>
        <p:txBody>
          <a:bodyPr/>
          <a:lstStyle/>
          <a:p>
            <a:endParaRPr lang="en-GB"/>
          </a:p>
        </p:txBody>
      </p:sp>
      <p:pic>
        <p:nvPicPr>
          <p:cNvPr id="20" name="Image 2" descr="preencoded.png">
            <a:extLst>
              <a:ext uri="{FF2B5EF4-FFF2-40B4-BE49-F238E27FC236}">
                <a16:creationId xmlns:a16="http://schemas.microsoft.com/office/drawing/2014/main" id="{6F54B197-A7E1-AF64-763F-0FD8FF1724D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830091" y="3705998"/>
            <a:ext cx="209077" cy="209077"/>
          </a:xfrm>
          <a:prstGeom prst="rect">
            <a:avLst/>
          </a:prstGeom>
        </p:spPr>
      </p:pic>
      <p:sp>
        <p:nvSpPr>
          <p:cNvPr id="21" name="Text 11">
            <a:extLst>
              <a:ext uri="{FF2B5EF4-FFF2-40B4-BE49-F238E27FC236}">
                <a16:creationId xmlns:a16="http://schemas.microsoft.com/office/drawing/2014/main" id="{42CFAA4B-E8FD-2D23-9A02-572093654AF0}"/>
              </a:ext>
            </a:extLst>
          </p:cNvPr>
          <p:cNvSpPr/>
          <p:nvPr/>
        </p:nvSpPr>
        <p:spPr>
          <a:xfrm>
            <a:off x="7750490" y="3304443"/>
            <a:ext cx="2130211" cy="389930"/>
          </a:xfrm>
          <a:prstGeom prst="rect">
            <a:avLst/>
          </a:prstGeom>
          <a:noFill/>
          <a:ln/>
        </p:spPr>
        <p:txBody>
          <a:bodyPr wrap="none" lIns="0" tIns="0" rIns="0" bIns="0" rtlCol="0" anchor="t"/>
          <a:lstStyle/>
          <a:p>
            <a:pPr marL="0" indent="0" algn="l">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UKHSA Evidence</a:t>
            </a:r>
            <a:endParaRPr lang="en-US" sz="2400" dirty="0">
              <a:latin typeface="Arial" panose="020B0604020202020204" pitchFamily="34" charset="0"/>
              <a:cs typeface="Arial" panose="020B0604020202020204" pitchFamily="34" charset="0"/>
            </a:endParaRPr>
          </a:p>
        </p:txBody>
      </p:sp>
      <p:sp>
        <p:nvSpPr>
          <p:cNvPr id="22" name="Text 12">
            <a:extLst>
              <a:ext uri="{FF2B5EF4-FFF2-40B4-BE49-F238E27FC236}">
                <a16:creationId xmlns:a16="http://schemas.microsoft.com/office/drawing/2014/main" id="{15BF739F-97BA-439C-8CFA-D258FD066F5E}"/>
              </a:ext>
            </a:extLst>
          </p:cNvPr>
          <p:cNvSpPr/>
          <p:nvPr/>
        </p:nvSpPr>
        <p:spPr>
          <a:xfrm>
            <a:off x="7766205" y="3788028"/>
            <a:ext cx="2545925" cy="1088708"/>
          </a:xfrm>
          <a:prstGeom prst="rect">
            <a:avLst/>
          </a:prstGeom>
          <a:noFill/>
          <a:ln/>
        </p:spPr>
        <p:txBody>
          <a:bodyPr wrap="squar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Short sleep duration linked to reduced performance and increased disease risk.</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7282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ext 1">
            <a:extLst>
              <a:ext uri="{FF2B5EF4-FFF2-40B4-BE49-F238E27FC236}">
                <a16:creationId xmlns:a16="http://schemas.microsoft.com/office/drawing/2014/main" id="{86D22E41-CF17-D2FC-F805-EB96EAE7CBDF}"/>
              </a:ext>
            </a:extLst>
          </p:cNvPr>
          <p:cNvSpPr/>
          <p:nvPr/>
        </p:nvSpPr>
        <p:spPr>
          <a:xfrm>
            <a:off x="2977158" y="74891"/>
            <a:ext cx="6237684" cy="779621"/>
          </a:xfrm>
          <a:prstGeom prst="rect">
            <a:avLst/>
          </a:prstGeom>
          <a:noFill/>
          <a:ln/>
        </p:spPr>
        <p:txBody>
          <a:bodyPr wrap="none" lIns="0" tIns="0" rIns="0" bIns="0" rtlCol="0" anchor="t"/>
          <a:lstStyle/>
          <a:p>
            <a:pPr marL="0" indent="0" algn="l">
              <a:lnSpc>
                <a:spcPct val="150000"/>
              </a:lnSpc>
              <a:buNone/>
            </a:pPr>
            <a:r>
              <a:rPr lang="en-US" sz="4800" b="1" dirty="0">
                <a:solidFill>
                  <a:srgbClr val="F95F88"/>
                </a:solidFill>
                <a:latin typeface="Arial" panose="020B0604020202020204" pitchFamily="34" charset="0"/>
                <a:ea typeface="Petrona Bold" pitchFamily="34" charset="-122"/>
                <a:cs typeface="Arial" panose="020B0604020202020204" pitchFamily="34" charset="0"/>
              </a:rPr>
              <a:t>The UK Sleep Crisis</a:t>
            </a:r>
            <a:endParaRPr lang="en-US" sz="4800" dirty="0">
              <a:latin typeface="Arial" panose="020B0604020202020204" pitchFamily="34" charset="0"/>
              <a:cs typeface="Arial" panose="020B0604020202020204" pitchFamily="34" charset="0"/>
            </a:endParaRPr>
          </a:p>
        </p:txBody>
      </p:sp>
      <p:sp>
        <p:nvSpPr>
          <p:cNvPr id="37" name="Text 2">
            <a:extLst>
              <a:ext uri="{FF2B5EF4-FFF2-40B4-BE49-F238E27FC236}">
                <a16:creationId xmlns:a16="http://schemas.microsoft.com/office/drawing/2014/main" id="{D110386A-373A-E824-D276-E16A5B8E67F5}"/>
              </a:ext>
            </a:extLst>
          </p:cNvPr>
          <p:cNvSpPr/>
          <p:nvPr/>
        </p:nvSpPr>
        <p:spPr>
          <a:xfrm>
            <a:off x="0" y="1062990"/>
            <a:ext cx="13042821" cy="725805"/>
          </a:xfrm>
          <a:prstGeom prst="rect">
            <a:avLst/>
          </a:prstGeom>
          <a:noFill/>
          <a:ln/>
        </p:spPr>
        <p:txBody>
          <a:bodyPr wrap="square" lIns="0" tIns="0" rIns="0" bIns="0" rtlCol="0" anchor="t"/>
          <a:lstStyle/>
          <a:p>
            <a:pPr marL="0" indent="0" algn="l">
              <a:lnSpc>
                <a:spcPts val="2850"/>
              </a:lnSpc>
              <a:buNone/>
            </a:pPr>
            <a:endParaRPr lang="en-US" sz="1750" dirty="0">
              <a:latin typeface="Times New Roman" panose="02020603050405020304" pitchFamily="18" charset="0"/>
              <a:cs typeface="Times New Roman" panose="02020603050405020304" pitchFamily="18" charset="0"/>
            </a:endParaRPr>
          </a:p>
        </p:txBody>
      </p:sp>
      <p:sp>
        <p:nvSpPr>
          <p:cNvPr id="38" name="Text 3">
            <a:extLst>
              <a:ext uri="{FF2B5EF4-FFF2-40B4-BE49-F238E27FC236}">
                <a16:creationId xmlns:a16="http://schemas.microsoft.com/office/drawing/2014/main" id="{A12FF47B-9C0C-21E7-AEB3-7C56886263C3}"/>
              </a:ext>
            </a:extLst>
          </p:cNvPr>
          <p:cNvSpPr/>
          <p:nvPr/>
        </p:nvSpPr>
        <p:spPr>
          <a:xfrm>
            <a:off x="472044" y="2839205"/>
            <a:ext cx="4158615" cy="748427"/>
          </a:xfrm>
          <a:prstGeom prst="rect">
            <a:avLst/>
          </a:prstGeom>
          <a:noFill/>
          <a:ln/>
        </p:spPr>
        <p:txBody>
          <a:bodyPr wrap="none" lIns="0" tIns="0" rIns="0" bIns="0" rtlCol="0" anchor="t"/>
          <a:lstStyle/>
          <a:p>
            <a:pPr marL="0" indent="0" algn="ctr">
              <a:lnSpc>
                <a:spcPct val="150000"/>
              </a:lnSpc>
              <a:buNone/>
            </a:pPr>
            <a:r>
              <a:rPr lang="en-US" sz="5850" b="1" dirty="0">
                <a:solidFill>
                  <a:srgbClr val="272525"/>
                </a:solidFill>
                <a:latin typeface="Arial" panose="020B0604020202020204" pitchFamily="34" charset="0"/>
                <a:ea typeface="Petrona Bold" pitchFamily="34" charset="-122"/>
                <a:cs typeface="Arial" panose="020B0604020202020204" pitchFamily="34" charset="0"/>
              </a:rPr>
              <a:t>75%</a:t>
            </a:r>
            <a:endParaRPr lang="en-US" sz="5850" dirty="0">
              <a:latin typeface="Arial" panose="020B0604020202020204" pitchFamily="34" charset="0"/>
              <a:cs typeface="Arial" panose="020B0604020202020204" pitchFamily="34" charset="0"/>
            </a:endParaRPr>
          </a:p>
        </p:txBody>
      </p:sp>
      <p:sp>
        <p:nvSpPr>
          <p:cNvPr id="39" name="Text 4">
            <a:extLst>
              <a:ext uri="{FF2B5EF4-FFF2-40B4-BE49-F238E27FC236}">
                <a16:creationId xmlns:a16="http://schemas.microsoft.com/office/drawing/2014/main" id="{2F4C96E5-8CB0-0C02-C761-AE4CC68EA8A9}"/>
              </a:ext>
            </a:extLst>
          </p:cNvPr>
          <p:cNvSpPr/>
          <p:nvPr/>
        </p:nvSpPr>
        <p:spPr>
          <a:xfrm>
            <a:off x="950436" y="3941546"/>
            <a:ext cx="3201829" cy="389930"/>
          </a:xfrm>
          <a:prstGeom prst="rect">
            <a:avLst/>
          </a:prstGeom>
          <a:noFill/>
          <a:ln/>
        </p:spPr>
        <p:txBody>
          <a:bodyPr wrap="none" lIns="0" tIns="0" rIns="0" bIns="0" rtlCol="0" anchor="t"/>
          <a:lstStyle/>
          <a:p>
            <a:pPr marL="0" indent="0" algn="ctr">
              <a:lnSpc>
                <a:spcPct val="150000"/>
              </a:lnSpc>
              <a:buNone/>
            </a:pPr>
            <a:r>
              <a:rPr lang="en-US" sz="2450" b="1" dirty="0">
                <a:solidFill>
                  <a:srgbClr val="272525"/>
                </a:solidFill>
                <a:latin typeface="Arial" panose="020B0604020202020204" pitchFamily="34" charset="0"/>
                <a:ea typeface="Petrona Bold" pitchFamily="34" charset="-122"/>
                <a:cs typeface="Arial" panose="020B0604020202020204" pitchFamily="34" charset="0"/>
              </a:rPr>
              <a:t>Adults Sleep &lt; 7 Hours</a:t>
            </a:r>
            <a:endParaRPr lang="en-US" sz="2450" dirty="0">
              <a:latin typeface="Arial" panose="020B0604020202020204" pitchFamily="34" charset="0"/>
              <a:cs typeface="Arial" panose="020B0604020202020204" pitchFamily="34" charset="0"/>
            </a:endParaRPr>
          </a:p>
        </p:txBody>
      </p:sp>
      <p:sp>
        <p:nvSpPr>
          <p:cNvPr id="40" name="Text 5">
            <a:extLst>
              <a:ext uri="{FF2B5EF4-FFF2-40B4-BE49-F238E27FC236}">
                <a16:creationId xmlns:a16="http://schemas.microsoft.com/office/drawing/2014/main" id="{00D48E82-28A4-755A-4E46-66625E3CFC9C}"/>
              </a:ext>
            </a:extLst>
          </p:cNvPr>
          <p:cNvSpPr/>
          <p:nvPr/>
        </p:nvSpPr>
        <p:spPr>
          <a:xfrm>
            <a:off x="267771" y="4367561"/>
            <a:ext cx="4158615" cy="1088708"/>
          </a:xfrm>
          <a:prstGeom prst="rect">
            <a:avLst/>
          </a:prstGeom>
          <a:noFill/>
          <a:ln/>
        </p:spPr>
        <p:txBody>
          <a:bodyPr wrap="square" lIns="0" tIns="0" rIns="0" bIns="0" rtlCol="0" anchor="t"/>
          <a:lstStyle/>
          <a:p>
            <a:pPr marL="0" indent="0" algn="ctr">
              <a:lnSpc>
                <a:spcPct val="150000"/>
              </a:lnSpc>
              <a:buNone/>
            </a:pPr>
            <a:r>
              <a:rPr lang="en-US" sz="2400" dirty="0">
                <a:solidFill>
                  <a:srgbClr val="272525"/>
                </a:solidFill>
                <a:latin typeface="Arial" panose="020B0604020202020204" pitchFamily="34" charset="0"/>
                <a:ea typeface="Inter" pitchFamily="34" charset="-122"/>
                <a:cs typeface="Arial" panose="020B0604020202020204" pitchFamily="34" charset="0"/>
              </a:rPr>
              <a:t>Up to 75% of UK adults sleep less than 7 hours nightly, despite NHS recommendation of 7-9 hours.</a:t>
            </a:r>
            <a:endParaRPr lang="en-US" sz="2400" dirty="0">
              <a:latin typeface="Arial" panose="020B0604020202020204" pitchFamily="34" charset="0"/>
              <a:cs typeface="Arial" panose="020B0604020202020204" pitchFamily="34" charset="0"/>
            </a:endParaRPr>
          </a:p>
        </p:txBody>
      </p:sp>
      <p:sp>
        <p:nvSpPr>
          <p:cNvPr id="41" name="Text 6">
            <a:extLst>
              <a:ext uri="{FF2B5EF4-FFF2-40B4-BE49-F238E27FC236}">
                <a16:creationId xmlns:a16="http://schemas.microsoft.com/office/drawing/2014/main" id="{DCA3723F-39CF-CC42-0267-0A73A36447CB}"/>
              </a:ext>
            </a:extLst>
          </p:cNvPr>
          <p:cNvSpPr/>
          <p:nvPr/>
        </p:nvSpPr>
        <p:spPr>
          <a:xfrm>
            <a:off x="4630659" y="2778899"/>
            <a:ext cx="4158615" cy="748427"/>
          </a:xfrm>
          <a:prstGeom prst="rect">
            <a:avLst/>
          </a:prstGeom>
          <a:noFill/>
          <a:ln/>
        </p:spPr>
        <p:txBody>
          <a:bodyPr wrap="none" lIns="0" tIns="0" rIns="0" bIns="0" rtlCol="0" anchor="t"/>
          <a:lstStyle/>
          <a:p>
            <a:pPr marL="0" indent="0" algn="ctr">
              <a:lnSpc>
                <a:spcPct val="150000"/>
              </a:lnSpc>
              <a:buNone/>
            </a:pPr>
            <a:r>
              <a:rPr lang="en-US" sz="5850" b="1" dirty="0">
                <a:solidFill>
                  <a:srgbClr val="272525"/>
                </a:solidFill>
                <a:latin typeface="Arial" panose="020B0604020202020204" pitchFamily="34" charset="0"/>
                <a:ea typeface="Petrona Bold" pitchFamily="34" charset="-122"/>
                <a:cs typeface="Arial" panose="020B0604020202020204" pitchFamily="34" charset="0"/>
              </a:rPr>
              <a:t>37%</a:t>
            </a:r>
            <a:endParaRPr lang="en-US" sz="5850" dirty="0">
              <a:latin typeface="Arial" panose="020B0604020202020204" pitchFamily="34" charset="0"/>
              <a:cs typeface="Arial" panose="020B0604020202020204" pitchFamily="34" charset="0"/>
            </a:endParaRPr>
          </a:p>
        </p:txBody>
      </p:sp>
      <p:sp>
        <p:nvSpPr>
          <p:cNvPr id="42" name="Text 7">
            <a:extLst>
              <a:ext uri="{FF2B5EF4-FFF2-40B4-BE49-F238E27FC236}">
                <a16:creationId xmlns:a16="http://schemas.microsoft.com/office/drawing/2014/main" id="{03058092-6C77-C737-FCE1-38EA7F228406}"/>
              </a:ext>
            </a:extLst>
          </p:cNvPr>
          <p:cNvSpPr/>
          <p:nvPr/>
        </p:nvSpPr>
        <p:spPr>
          <a:xfrm>
            <a:off x="5431929" y="3941546"/>
            <a:ext cx="3118842" cy="389930"/>
          </a:xfrm>
          <a:prstGeom prst="rect">
            <a:avLst/>
          </a:prstGeom>
          <a:noFill/>
          <a:ln/>
        </p:spPr>
        <p:txBody>
          <a:bodyPr wrap="none" lIns="0" tIns="0" rIns="0" bIns="0" rtlCol="0" anchor="t"/>
          <a:lstStyle/>
          <a:p>
            <a:pPr marL="0" indent="0" algn="ctr">
              <a:lnSpc>
                <a:spcPct val="150000"/>
              </a:lnSpc>
              <a:buNone/>
            </a:pPr>
            <a:r>
              <a:rPr lang="en-US" sz="2450" b="1" dirty="0">
                <a:solidFill>
                  <a:srgbClr val="272525"/>
                </a:solidFill>
                <a:latin typeface="Arial" panose="020B0604020202020204" pitchFamily="34" charset="0"/>
                <a:ea typeface="Petrona Bold" pitchFamily="34" charset="-122"/>
                <a:cs typeface="Arial" panose="020B0604020202020204" pitchFamily="34" charset="0"/>
              </a:rPr>
              <a:t>Insomnia Symptoms</a:t>
            </a:r>
            <a:endParaRPr lang="en-US" sz="2450" dirty="0">
              <a:latin typeface="Arial" panose="020B0604020202020204" pitchFamily="34" charset="0"/>
              <a:cs typeface="Arial" panose="020B0604020202020204" pitchFamily="34" charset="0"/>
            </a:endParaRPr>
          </a:p>
        </p:txBody>
      </p:sp>
      <p:sp>
        <p:nvSpPr>
          <p:cNvPr id="43" name="Text 8">
            <a:extLst>
              <a:ext uri="{FF2B5EF4-FFF2-40B4-BE49-F238E27FC236}">
                <a16:creationId xmlns:a16="http://schemas.microsoft.com/office/drawing/2014/main" id="{5248A36D-DC1E-64D9-88A0-42E0142EE96C}"/>
              </a:ext>
            </a:extLst>
          </p:cNvPr>
          <p:cNvSpPr/>
          <p:nvPr/>
        </p:nvSpPr>
        <p:spPr>
          <a:xfrm>
            <a:off x="4251154" y="4864539"/>
            <a:ext cx="4158615" cy="1088708"/>
          </a:xfrm>
          <a:prstGeom prst="rect">
            <a:avLst/>
          </a:prstGeom>
          <a:noFill/>
          <a:ln/>
        </p:spPr>
        <p:txBody>
          <a:bodyPr wrap="square" lIns="0" tIns="0" rIns="0" bIns="0" rtlCol="0" anchor="t"/>
          <a:lstStyle/>
          <a:p>
            <a:pPr marL="0" indent="0" algn="ctr">
              <a:lnSpc>
                <a:spcPct val="150000"/>
              </a:lnSpc>
              <a:buNone/>
            </a:pPr>
            <a:r>
              <a:rPr lang="en-US" sz="2400" dirty="0">
                <a:solidFill>
                  <a:srgbClr val="272525"/>
                </a:solidFill>
                <a:latin typeface="Arial" panose="020B0604020202020204" pitchFamily="34" charset="0"/>
                <a:ea typeface="Inter" pitchFamily="34" charset="-122"/>
                <a:cs typeface="Arial" panose="020B0604020202020204" pitchFamily="34" charset="0"/>
              </a:rPr>
              <a:t>37% experience insomnia symptoms, indicating widespread sleep difficulties.</a:t>
            </a:r>
            <a:endParaRPr lang="en-US" sz="2400" dirty="0">
              <a:latin typeface="Arial" panose="020B0604020202020204" pitchFamily="34" charset="0"/>
              <a:cs typeface="Arial" panose="020B0604020202020204" pitchFamily="34" charset="0"/>
            </a:endParaRPr>
          </a:p>
        </p:txBody>
      </p:sp>
      <p:sp>
        <p:nvSpPr>
          <p:cNvPr id="44" name="Text 9">
            <a:extLst>
              <a:ext uri="{FF2B5EF4-FFF2-40B4-BE49-F238E27FC236}">
                <a16:creationId xmlns:a16="http://schemas.microsoft.com/office/drawing/2014/main" id="{91EE14F5-2E16-24BC-C777-91D6C14D86E8}"/>
              </a:ext>
            </a:extLst>
          </p:cNvPr>
          <p:cNvSpPr/>
          <p:nvPr/>
        </p:nvSpPr>
        <p:spPr>
          <a:xfrm>
            <a:off x="9006245" y="2779689"/>
            <a:ext cx="4158615" cy="748427"/>
          </a:xfrm>
          <a:prstGeom prst="rect">
            <a:avLst/>
          </a:prstGeom>
          <a:noFill/>
          <a:ln/>
        </p:spPr>
        <p:txBody>
          <a:bodyPr wrap="none" lIns="0" tIns="0" rIns="0" bIns="0" rtlCol="0" anchor="t"/>
          <a:lstStyle/>
          <a:p>
            <a:pPr marL="0" indent="0" algn="ctr">
              <a:lnSpc>
                <a:spcPct val="150000"/>
              </a:lnSpc>
              <a:buNone/>
            </a:pPr>
            <a:r>
              <a:rPr lang="en-US" sz="5850" b="1" dirty="0">
                <a:solidFill>
                  <a:srgbClr val="272525"/>
                </a:solidFill>
                <a:latin typeface="Arial" panose="020B0604020202020204" pitchFamily="34" charset="0"/>
                <a:ea typeface="Petrona Bold" pitchFamily="34" charset="-122"/>
                <a:cs typeface="Arial" panose="020B0604020202020204" pitchFamily="34" charset="0"/>
              </a:rPr>
              <a:t>2.5M</a:t>
            </a:r>
            <a:endParaRPr lang="en-US" sz="5850" dirty="0">
              <a:latin typeface="Arial" panose="020B0604020202020204" pitchFamily="34" charset="0"/>
              <a:cs typeface="Arial" panose="020B0604020202020204" pitchFamily="34" charset="0"/>
            </a:endParaRPr>
          </a:p>
        </p:txBody>
      </p:sp>
      <p:sp>
        <p:nvSpPr>
          <p:cNvPr id="45" name="Text 10">
            <a:extLst>
              <a:ext uri="{FF2B5EF4-FFF2-40B4-BE49-F238E27FC236}">
                <a16:creationId xmlns:a16="http://schemas.microsoft.com/office/drawing/2014/main" id="{DAF3985B-1854-A61E-883E-75AFB288EBA5}"/>
              </a:ext>
            </a:extLst>
          </p:cNvPr>
          <p:cNvSpPr/>
          <p:nvPr/>
        </p:nvSpPr>
        <p:spPr>
          <a:xfrm>
            <a:off x="9449542" y="3875438"/>
            <a:ext cx="3118842" cy="389930"/>
          </a:xfrm>
          <a:prstGeom prst="rect">
            <a:avLst/>
          </a:prstGeom>
          <a:noFill/>
          <a:ln/>
        </p:spPr>
        <p:txBody>
          <a:bodyPr wrap="none" lIns="0" tIns="0" rIns="0" bIns="0" rtlCol="0" anchor="t"/>
          <a:lstStyle/>
          <a:p>
            <a:pPr marL="0" indent="0" algn="ctr">
              <a:lnSpc>
                <a:spcPct val="150000"/>
              </a:lnSpc>
              <a:buNone/>
            </a:pPr>
            <a:r>
              <a:rPr lang="en-US" sz="2450" b="1" dirty="0">
                <a:solidFill>
                  <a:srgbClr val="272525"/>
                </a:solidFill>
                <a:latin typeface="Arial" panose="020B0604020202020204" pitchFamily="34" charset="0"/>
                <a:ea typeface="Petrona Bold" pitchFamily="34" charset="-122"/>
                <a:cs typeface="Arial" panose="020B0604020202020204" pitchFamily="34" charset="0"/>
              </a:rPr>
              <a:t>Sleep Apnoea</a:t>
            </a:r>
            <a:endParaRPr lang="en-US" sz="2450" dirty="0">
              <a:latin typeface="Arial" panose="020B0604020202020204" pitchFamily="34" charset="0"/>
              <a:cs typeface="Arial" panose="020B0604020202020204" pitchFamily="34" charset="0"/>
            </a:endParaRPr>
          </a:p>
        </p:txBody>
      </p:sp>
      <p:sp>
        <p:nvSpPr>
          <p:cNvPr id="46" name="Text 11">
            <a:extLst>
              <a:ext uri="{FF2B5EF4-FFF2-40B4-BE49-F238E27FC236}">
                <a16:creationId xmlns:a16="http://schemas.microsoft.com/office/drawing/2014/main" id="{C8B7D6BD-F86E-AE2D-FB7D-A87CACA610FA}"/>
              </a:ext>
            </a:extLst>
          </p:cNvPr>
          <p:cNvSpPr/>
          <p:nvPr/>
        </p:nvSpPr>
        <p:spPr>
          <a:xfrm>
            <a:off x="8409770" y="4612690"/>
            <a:ext cx="3848906" cy="1088708"/>
          </a:xfrm>
          <a:prstGeom prst="rect">
            <a:avLst/>
          </a:prstGeom>
          <a:noFill/>
          <a:ln/>
        </p:spPr>
        <p:txBody>
          <a:bodyPr wrap="square" lIns="0" tIns="0" rIns="0" bIns="0" rtlCol="0" anchor="t"/>
          <a:lstStyle/>
          <a:p>
            <a:pPr marL="0" indent="0" algn="ctr">
              <a:lnSpc>
                <a:spcPct val="150000"/>
              </a:lnSpc>
              <a:buNone/>
            </a:pPr>
            <a:r>
              <a:rPr lang="en-US" sz="2600" dirty="0">
                <a:solidFill>
                  <a:srgbClr val="272525"/>
                </a:solidFill>
                <a:latin typeface="Times New Roman" panose="02020603050405020304" pitchFamily="18" charset="0"/>
                <a:ea typeface="Inter" pitchFamily="34" charset="-122"/>
                <a:cs typeface="Times New Roman" panose="02020603050405020304" pitchFamily="18" charset="0"/>
              </a:rPr>
              <a:t>2.5 million individuals have obstructive sleep apnoea, </a:t>
            </a:r>
          </a:p>
          <a:p>
            <a:pPr marL="0" indent="0" algn="ctr">
              <a:lnSpc>
                <a:spcPct val="150000"/>
              </a:lnSpc>
              <a:buNone/>
            </a:pPr>
            <a:r>
              <a:rPr lang="en-US" sz="2600" dirty="0">
                <a:solidFill>
                  <a:srgbClr val="272525"/>
                </a:solidFill>
                <a:latin typeface="Times New Roman" panose="02020603050405020304" pitchFamily="18" charset="0"/>
                <a:ea typeface="Inter" pitchFamily="34" charset="-122"/>
                <a:cs typeface="Times New Roman" panose="02020603050405020304" pitchFamily="18" charset="0"/>
              </a:rPr>
              <a:t>a serious sleep disorder.</a:t>
            </a:r>
            <a:endParaRPr lang="en-US" sz="2600" dirty="0">
              <a:latin typeface="Times New Roman" panose="02020603050405020304" pitchFamily="18" charset="0"/>
              <a:cs typeface="Times New Roman" panose="02020603050405020304" pitchFamily="18" charset="0"/>
            </a:endParaRPr>
          </a:p>
        </p:txBody>
      </p:sp>
      <p:sp>
        <p:nvSpPr>
          <p:cNvPr id="50" name="TextBox 49">
            <a:extLst>
              <a:ext uri="{FF2B5EF4-FFF2-40B4-BE49-F238E27FC236}">
                <a16:creationId xmlns:a16="http://schemas.microsoft.com/office/drawing/2014/main" id="{F55C1AAA-6AF9-76D3-9B0D-EF98B1CDDF54}"/>
              </a:ext>
            </a:extLst>
          </p:cNvPr>
          <p:cNvSpPr txBox="1"/>
          <p:nvPr/>
        </p:nvSpPr>
        <p:spPr>
          <a:xfrm>
            <a:off x="150298" y="1238204"/>
            <a:ext cx="11891404" cy="1820948"/>
          </a:xfrm>
          <a:prstGeom prst="rect">
            <a:avLst/>
          </a:prstGeom>
          <a:noFill/>
        </p:spPr>
        <p:txBody>
          <a:bodyPr wrap="square">
            <a:spAutoFit/>
          </a:bodyPr>
          <a:lstStyle/>
          <a:p>
            <a:pPr>
              <a:lnSpc>
                <a:spcPct val="150000"/>
              </a:lnSpc>
            </a:pPr>
            <a:r>
              <a:rPr lang="en-US" sz="2600" dirty="0">
                <a:latin typeface="Times New Roman" panose="02020603050405020304" pitchFamily="18" charset="0"/>
                <a:cs typeface="Times New Roman" panose="02020603050405020304" pitchFamily="18" charset="0"/>
              </a:rPr>
              <a:t>The UK is experiencing a widespread sleep crisis, with a significant number of adults not achieving the recommended hours of sleep, leading to various health and societal impacts.</a:t>
            </a:r>
          </a:p>
        </p:txBody>
      </p:sp>
    </p:spTree>
    <p:extLst>
      <p:ext uri="{BB962C8B-B14F-4D97-AF65-F5344CB8AC3E}">
        <p14:creationId xmlns:p14="http://schemas.microsoft.com/office/powerpoint/2010/main" val="4785003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D2621-42DB-C7F0-8451-A28A530DD083}"/>
            </a:ext>
          </a:extLst>
        </p:cNvPr>
        <p:cNvGrpSpPr/>
        <p:nvPr/>
      </p:nvGrpSpPr>
      <p:grpSpPr>
        <a:xfrm>
          <a:off x="0" y="0"/>
          <a:ext cx="0" cy="0"/>
          <a:chOff x="0" y="0"/>
          <a:chExt cx="0" cy="0"/>
        </a:xfrm>
      </p:grpSpPr>
      <p:sp>
        <p:nvSpPr>
          <p:cNvPr id="17" name="Text 0">
            <a:extLst>
              <a:ext uri="{FF2B5EF4-FFF2-40B4-BE49-F238E27FC236}">
                <a16:creationId xmlns:a16="http://schemas.microsoft.com/office/drawing/2014/main" id="{E4A57CEC-A2FD-251C-84A2-7B5AD5015366}"/>
              </a:ext>
            </a:extLst>
          </p:cNvPr>
          <p:cNvSpPr/>
          <p:nvPr/>
        </p:nvSpPr>
        <p:spPr>
          <a:xfrm>
            <a:off x="1806810" y="-247857"/>
            <a:ext cx="9642764" cy="759262"/>
          </a:xfrm>
          <a:prstGeom prst="rect">
            <a:avLst/>
          </a:prstGeom>
          <a:noFill/>
          <a:ln/>
        </p:spPr>
        <p:txBody>
          <a:bodyPr wrap="none" lIns="0" tIns="0" rIns="0" bIns="0" rtlCol="0" anchor="t"/>
          <a:lstStyle/>
          <a:p>
            <a:pPr>
              <a:lnSpc>
                <a:spcPct val="150000"/>
              </a:lnSpc>
            </a:pPr>
            <a:r>
              <a:rPr lang="en-US" sz="4000" b="1" dirty="0">
                <a:solidFill>
                  <a:sysClr val="windowText" lastClr="000000"/>
                </a:solidFill>
                <a:latin typeface="Arial" panose="020B0604020202020204" pitchFamily="34" charset="0"/>
                <a:ea typeface="Petrona Bold" pitchFamily="34" charset="-122"/>
                <a:cs typeface="Arial" panose="020B0604020202020204" pitchFamily="34" charset="0"/>
              </a:rPr>
              <a:t>Short-Term Effects of Poor Sleep</a:t>
            </a:r>
            <a:endParaRPr lang="en-US" sz="4000" dirty="0">
              <a:solidFill>
                <a:sysClr val="windowText" lastClr="000000"/>
              </a:solidFill>
              <a:latin typeface="Arial" panose="020B0604020202020204" pitchFamily="34" charset="0"/>
              <a:cs typeface="Arial" panose="020B0604020202020204" pitchFamily="34" charset="0"/>
            </a:endParaRPr>
          </a:p>
        </p:txBody>
      </p:sp>
      <p:sp>
        <p:nvSpPr>
          <p:cNvPr id="18" name="Shape 1">
            <a:extLst>
              <a:ext uri="{FF2B5EF4-FFF2-40B4-BE49-F238E27FC236}">
                <a16:creationId xmlns:a16="http://schemas.microsoft.com/office/drawing/2014/main" id="{C8C025B1-0078-F833-C065-E60CA26C0ED4}"/>
              </a:ext>
            </a:extLst>
          </p:cNvPr>
          <p:cNvSpPr/>
          <p:nvPr/>
        </p:nvSpPr>
        <p:spPr>
          <a:xfrm>
            <a:off x="155196" y="1212758"/>
            <a:ext cx="3830998" cy="2559248"/>
          </a:xfrm>
          <a:prstGeom prst="roundRect">
            <a:avLst>
              <a:gd name="adj" fmla="val 3625"/>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9" name="Shape 2">
            <a:extLst>
              <a:ext uri="{FF2B5EF4-FFF2-40B4-BE49-F238E27FC236}">
                <a16:creationId xmlns:a16="http://schemas.microsoft.com/office/drawing/2014/main" id="{53094854-4117-F56B-D66F-BBB6455A9B49}"/>
              </a:ext>
            </a:extLst>
          </p:cNvPr>
          <p:cNvSpPr/>
          <p:nvPr/>
        </p:nvSpPr>
        <p:spPr>
          <a:xfrm>
            <a:off x="46935" y="1289425"/>
            <a:ext cx="602348" cy="662583"/>
          </a:xfrm>
          <a:prstGeom prst="roundRect">
            <a:avLst>
              <a:gd name="adj" fmla="val 13799155"/>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20" name="Image 1" descr="preencoded.png">
            <a:extLst>
              <a:ext uri="{FF2B5EF4-FFF2-40B4-BE49-F238E27FC236}">
                <a16:creationId xmlns:a16="http://schemas.microsoft.com/office/drawing/2014/main" id="{1486B70B-5880-68D8-0DF1-8345110C935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2535" y="1485142"/>
            <a:ext cx="271029" cy="271030"/>
          </a:xfrm>
          <a:prstGeom prst="rect">
            <a:avLst/>
          </a:prstGeom>
        </p:spPr>
      </p:pic>
      <p:sp>
        <p:nvSpPr>
          <p:cNvPr id="21" name="Text 3">
            <a:extLst>
              <a:ext uri="{FF2B5EF4-FFF2-40B4-BE49-F238E27FC236}">
                <a16:creationId xmlns:a16="http://schemas.microsoft.com/office/drawing/2014/main" id="{5C33D344-F27B-1E25-985C-190B01855A41}"/>
              </a:ext>
            </a:extLst>
          </p:cNvPr>
          <p:cNvSpPr/>
          <p:nvPr/>
        </p:nvSpPr>
        <p:spPr>
          <a:xfrm>
            <a:off x="748699" y="1275640"/>
            <a:ext cx="2761167" cy="379571"/>
          </a:xfrm>
          <a:prstGeom prst="rect">
            <a:avLst/>
          </a:prstGeom>
          <a:noFill/>
          <a:ln/>
        </p:spPr>
        <p:txBody>
          <a:bodyPr wrap="none" lIns="0" tIns="0" rIns="0" bIns="0" rtlCol="0" anchor="t"/>
          <a:lstStyle/>
          <a:p>
            <a:pPr marL="0" indent="0" algn="l">
              <a:lnSpc>
                <a:spcPct val="150000"/>
              </a:lnSpc>
              <a:buNone/>
            </a:pPr>
            <a:r>
              <a:rPr lang="en-US" sz="2200" b="1" dirty="0">
                <a:solidFill>
                  <a:srgbClr val="272525"/>
                </a:solidFill>
                <a:latin typeface="Arial" panose="020B0604020202020204" pitchFamily="34" charset="0"/>
                <a:ea typeface="Petrona Bold" pitchFamily="34" charset="-122"/>
                <a:cs typeface="Arial" panose="020B0604020202020204" pitchFamily="34" charset="0"/>
              </a:rPr>
              <a:t>Daytime Fatigue</a:t>
            </a:r>
            <a:endParaRPr lang="en-US" sz="2200" dirty="0">
              <a:latin typeface="Arial" panose="020B0604020202020204" pitchFamily="34" charset="0"/>
              <a:cs typeface="Arial" panose="020B0604020202020204" pitchFamily="34" charset="0"/>
            </a:endParaRPr>
          </a:p>
        </p:txBody>
      </p:sp>
      <p:sp>
        <p:nvSpPr>
          <p:cNvPr id="22" name="Text 4">
            <a:extLst>
              <a:ext uri="{FF2B5EF4-FFF2-40B4-BE49-F238E27FC236}">
                <a16:creationId xmlns:a16="http://schemas.microsoft.com/office/drawing/2014/main" id="{5149F1A5-2682-E415-AEF8-26C7C5BE5F2B}"/>
              </a:ext>
            </a:extLst>
          </p:cNvPr>
          <p:cNvSpPr/>
          <p:nvPr/>
        </p:nvSpPr>
        <p:spPr>
          <a:xfrm>
            <a:off x="268053" y="2147726"/>
            <a:ext cx="3415578" cy="1176014"/>
          </a:xfrm>
          <a:prstGeom prst="rect">
            <a:avLst/>
          </a:prstGeom>
          <a:noFill/>
          <a:ln/>
        </p:spPr>
        <p:txBody>
          <a:bodyPr wrap="square" lIns="0" tIns="0" rIns="0" bIns="0" rtlCol="0" anchor="t"/>
          <a:lstStyle/>
          <a:p>
            <a:pPr marL="0" indent="0" algn="l">
              <a:lnSpc>
                <a:spcPct val="150000"/>
              </a:lnSpc>
              <a:buNone/>
            </a:pPr>
            <a:r>
              <a:rPr lang="en-US" sz="2200" dirty="0">
                <a:solidFill>
                  <a:srgbClr val="272525"/>
                </a:solidFill>
                <a:latin typeface="Arial" panose="020B0604020202020204" pitchFamily="34" charset="0"/>
                <a:ea typeface="Inter" pitchFamily="34" charset="-122"/>
                <a:cs typeface="Arial" panose="020B0604020202020204" pitchFamily="34" charset="0"/>
              </a:rPr>
              <a:t>Persistent sleepiness and low energy throughout the day</a:t>
            </a:r>
            <a:endParaRPr lang="en-US" sz="2200" dirty="0">
              <a:latin typeface="Arial" panose="020B0604020202020204" pitchFamily="34" charset="0"/>
              <a:cs typeface="Arial" panose="020B0604020202020204" pitchFamily="34" charset="0"/>
            </a:endParaRPr>
          </a:p>
        </p:txBody>
      </p:sp>
      <p:sp>
        <p:nvSpPr>
          <p:cNvPr id="23" name="Shape 5">
            <a:extLst>
              <a:ext uri="{FF2B5EF4-FFF2-40B4-BE49-F238E27FC236}">
                <a16:creationId xmlns:a16="http://schemas.microsoft.com/office/drawing/2014/main" id="{7C93ACCA-FCC9-C36B-BEF8-EC91697AE809}"/>
              </a:ext>
            </a:extLst>
          </p:cNvPr>
          <p:cNvSpPr/>
          <p:nvPr/>
        </p:nvSpPr>
        <p:spPr>
          <a:xfrm>
            <a:off x="4018595" y="1083030"/>
            <a:ext cx="3482824" cy="2559248"/>
          </a:xfrm>
          <a:prstGeom prst="roundRect">
            <a:avLst>
              <a:gd name="adj" fmla="val 3625"/>
            </a:avLst>
          </a:prstGeom>
          <a:solidFill>
            <a:srgbClr val="E0D7F4"/>
          </a:solidFill>
          <a:ln w="7620">
            <a:solidFill>
              <a:srgbClr val="C6BDDA"/>
            </a:solidFill>
            <a:prstDash val="solid"/>
          </a:ln>
        </p:spPr>
        <p:txBody>
          <a:bodyPr/>
          <a:lstStyle/>
          <a:p>
            <a:pPr>
              <a:lnSpc>
                <a:spcPct val="150000"/>
              </a:lnSpc>
            </a:pPr>
            <a:endParaRPr lang="en-GB" dirty="0">
              <a:latin typeface="Arial" panose="020B0604020202020204" pitchFamily="34" charset="0"/>
              <a:cs typeface="Arial" panose="020B0604020202020204" pitchFamily="34" charset="0"/>
            </a:endParaRPr>
          </a:p>
        </p:txBody>
      </p:sp>
      <p:sp>
        <p:nvSpPr>
          <p:cNvPr id="24" name="Shape 6">
            <a:extLst>
              <a:ext uri="{FF2B5EF4-FFF2-40B4-BE49-F238E27FC236}">
                <a16:creationId xmlns:a16="http://schemas.microsoft.com/office/drawing/2014/main" id="{60ED004D-A733-D26B-D014-04DCD1BE7338}"/>
              </a:ext>
            </a:extLst>
          </p:cNvPr>
          <p:cNvSpPr/>
          <p:nvPr/>
        </p:nvSpPr>
        <p:spPr>
          <a:xfrm>
            <a:off x="4194662" y="1347474"/>
            <a:ext cx="547589" cy="662583"/>
          </a:xfrm>
          <a:prstGeom prst="roundRect">
            <a:avLst>
              <a:gd name="adj" fmla="val 13799155"/>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26" name="Image 2" descr="preencoded.png">
            <a:extLst>
              <a:ext uri="{FF2B5EF4-FFF2-40B4-BE49-F238E27FC236}">
                <a16:creationId xmlns:a16="http://schemas.microsoft.com/office/drawing/2014/main" id="{71FA0369-2641-BD20-3266-59120D9B187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355223" y="1509781"/>
            <a:ext cx="246390" cy="246391"/>
          </a:xfrm>
          <a:prstGeom prst="rect">
            <a:avLst/>
          </a:prstGeom>
        </p:spPr>
      </p:pic>
      <p:sp>
        <p:nvSpPr>
          <p:cNvPr id="28" name="Text 7">
            <a:extLst>
              <a:ext uri="{FF2B5EF4-FFF2-40B4-BE49-F238E27FC236}">
                <a16:creationId xmlns:a16="http://schemas.microsoft.com/office/drawing/2014/main" id="{9D947187-2E22-8065-128E-A41499442680}"/>
              </a:ext>
            </a:extLst>
          </p:cNvPr>
          <p:cNvSpPr/>
          <p:nvPr/>
        </p:nvSpPr>
        <p:spPr>
          <a:xfrm>
            <a:off x="4918318" y="1405038"/>
            <a:ext cx="2624080" cy="295791"/>
          </a:xfrm>
          <a:prstGeom prst="rect">
            <a:avLst/>
          </a:prstGeom>
          <a:noFill/>
          <a:ln/>
        </p:spPr>
        <p:txBody>
          <a:bodyPr wrap="none" lIns="0" tIns="0" rIns="0" bIns="0" rtlCol="0" anchor="t"/>
          <a:lstStyle/>
          <a:p>
            <a:pPr marL="0" indent="0" algn="l">
              <a:lnSpc>
                <a:spcPct val="150000"/>
              </a:lnSpc>
              <a:buNone/>
            </a:pPr>
            <a:r>
              <a:rPr lang="en-US" sz="2200" b="1" dirty="0">
                <a:solidFill>
                  <a:srgbClr val="272525"/>
                </a:solidFill>
                <a:latin typeface="Arial" panose="020B0604020202020204" pitchFamily="34" charset="0"/>
                <a:ea typeface="Petrona Bold" pitchFamily="34" charset="-122"/>
                <a:cs typeface="Arial" panose="020B0604020202020204" pitchFamily="34" charset="0"/>
              </a:rPr>
              <a:t>Cognitive Impact</a:t>
            </a:r>
            <a:endParaRPr lang="en-US" sz="2200" dirty="0">
              <a:latin typeface="Arial" panose="020B0604020202020204" pitchFamily="34" charset="0"/>
              <a:cs typeface="Arial" panose="020B0604020202020204" pitchFamily="34" charset="0"/>
            </a:endParaRPr>
          </a:p>
        </p:txBody>
      </p:sp>
      <p:sp>
        <p:nvSpPr>
          <p:cNvPr id="30" name="Text 8">
            <a:extLst>
              <a:ext uri="{FF2B5EF4-FFF2-40B4-BE49-F238E27FC236}">
                <a16:creationId xmlns:a16="http://schemas.microsoft.com/office/drawing/2014/main" id="{EE6C4F67-AC43-D1DB-E840-F81C779C7115}"/>
              </a:ext>
            </a:extLst>
          </p:cNvPr>
          <p:cNvSpPr/>
          <p:nvPr/>
        </p:nvSpPr>
        <p:spPr>
          <a:xfrm>
            <a:off x="4204116" y="2064640"/>
            <a:ext cx="3108476" cy="1198712"/>
          </a:xfrm>
          <a:prstGeom prst="rect">
            <a:avLst/>
          </a:prstGeom>
          <a:noFill/>
          <a:ln/>
        </p:spPr>
        <p:txBody>
          <a:bodyPr wrap="square" lIns="0" tIns="0" rIns="0" bIns="0" rtlCol="0" anchor="t"/>
          <a:lstStyle/>
          <a:p>
            <a:pPr marL="0" indent="0" algn="l">
              <a:lnSpc>
                <a:spcPct val="150000"/>
              </a:lnSpc>
              <a:buNone/>
            </a:pPr>
            <a:r>
              <a:rPr lang="en-US" sz="2200" dirty="0">
                <a:solidFill>
                  <a:srgbClr val="272525"/>
                </a:solidFill>
                <a:latin typeface="Arial" panose="020B0604020202020204" pitchFamily="34" charset="0"/>
                <a:ea typeface="Inter" pitchFamily="34" charset="-122"/>
                <a:cs typeface="Arial" panose="020B0604020202020204" pitchFamily="34" charset="0"/>
              </a:rPr>
              <a:t>Low attention, memory slips, and increased irritability</a:t>
            </a:r>
            <a:endParaRPr lang="en-US" sz="2200" dirty="0">
              <a:latin typeface="Arial" panose="020B0604020202020204" pitchFamily="34" charset="0"/>
              <a:cs typeface="Arial" panose="020B0604020202020204" pitchFamily="34" charset="0"/>
            </a:endParaRPr>
          </a:p>
        </p:txBody>
      </p:sp>
      <p:sp>
        <p:nvSpPr>
          <p:cNvPr id="37" name="Text 13">
            <a:extLst>
              <a:ext uri="{FF2B5EF4-FFF2-40B4-BE49-F238E27FC236}">
                <a16:creationId xmlns:a16="http://schemas.microsoft.com/office/drawing/2014/main" id="{8D01E612-808C-ABA6-C5B8-697C6810EC65}"/>
              </a:ext>
            </a:extLst>
          </p:cNvPr>
          <p:cNvSpPr/>
          <p:nvPr/>
        </p:nvSpPr>
        <p:spPr>
          <a:xfrm>
            <a:off x="-20112" y="3826588"/>
            <a:ext cx="5412727" cy="527414"/>
          </a:xfrm>
          <a:prstGeom prst="rect">
            <a:avLst/>
          </a:prstGeom>
          <a:noFill/>
          <a:ln/>
        </p:spPr>
        <p:txBody>
          <a:bodyPr wrap="none" lIns="0" tIns="0" rIns="0" bIns="0" rtlCol="0" anchor="t"/>
          <a:lstStyle/>
          <a:p>
            <a:pPr marL="0" indent="0" algn="l">
              <a:lnSpc>
                <a:spcPct val="150000"/>
              </a:lnSpc>
              <a:buNone/>
            </a:pPr>
            <a:r>
              <a:rPr lang="en-US" sz="2200" dirty="0">
                <a:solidFill>
                  <a:srgbClr val="272525"/>
                </a:solidFill>
                <a:latin typeface="Arial" panose="020B0604020202020204" pitchFamily="34" charset="0"/>
                <a:ea typeface="Inter" pitchFamily="34" charset="-122"/>
                <a:cs typeface="Arial" panose="020B0604020202020204" pitchFamily="34" charset="0"/>
              </a:rPr>
              <a:t>.</a:t>
            </a:r>
            <a:endParaRPr lang="en-US" sz="2200" dirty="0">
              <a:latin typeface="Arial" panose="020B0604020202020204" pitchFamily="34" charset="0"/>
              <a:cs typeface="Arial" panose="020B0604020202020204" pitchFamily="34" charset="0"/>
            </a:endParaRPr>
          </a:p>
        </p:txBody>
      </p:sp>
      <p:pic>
        <p:nvPicPr>
          <p:cNvPr id="3074" name="Picture 2" descr="BSc Radiology">
            <a:extLst>
              <a:ext uri="{FF2B5EF4-FFF2-40B4-BE49-F238E27FC236}">
                <a16:creationId xmlns:a16="http://schemas.microsoft.com/office/drawing/2014/main" id="{DE3F84B7-0D35-9E34-E659-93D81CCF8C5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12590" y="903512"/>
            <a:ext cx="4832475" cy="4969179"/>
          </a:xfrm>
          <a:prstGeom prst="rect">
            <a:avLst/>
          </a:prstGeom>
          <a:noFill/>
          <a:extLst>
            <a:ext uri="{909E8E84-426E-40DD-AFC4-6F175D3DCCD1}">
              <a14:hiddenFill xmlns:a14="http://schemas.microsoft.com/office/drawing/2010/main">
                <a:solidFill>
                  <a:srgbClr val="FFFFFF"/>
                </a:solidFill>
              </a14:hiddenFill>
            </a:ext>
          </a:extLst>
        </p:spPr>
      </p:pic>
      <p:sp>
        <p:nvSpPr>
          <p:cNvPr id="38" name="Shape 9">
            <a:extLst>
              <a:ext uri="{FF2B5EF4-FFF2-40B4-BE49-F238E27FC236}">
                <a16:creationId xmlns:a16="http://schemas.microsoft.com/office/drawing/2014/main" id="{028A2A71-AF56-66CE-CBF1-983B5200B869}"/>
              </a:ext>
            </a:extLst>
          </p:cNvPr>
          <p:cNvSpPr/>
          <p:nvPr/>
        </p:nvSpPr>
        <p:spPr>
          <a:xfrm>
            <a:off x="3145368" y="4784653"/>
            <a:ext cx="3256082" cy="1776427"/>
          </a:xfrm>
          <a:prstGeom prst="roundRect">
            <a:avLst>
              <a:gd name="adj" fmla="val 3625"/>
            </a:avLst>
          </a:prstGeom>
          <a:solidFill>
            <a:srgbClr val="E0D7F4"/>
          </a:solidFill>
          <a:ln w="7620">
            <a:solidFill>
              <a:srgbClr val="C6BDDA"/>
            </a:solidFill>
            <a:prstDash val="solid"/>
          </a:ln>
        </p:spPr>
        <p:txBody>
          <a:bodyPr/>
          <a:lstStyle/>
          <a:p>
            <a:pPr>
              <a:lnSpc>
                <a:spcPct val="150000"/>
              </a:lnSpc>
            </a:pPr>
            <a:endParaRPr lang="en-GB" dirty="0">
              <a:latin typeface="Arial" panose="020B0604020202020204" pitchFamily="34" charset="0"/>
              <a:cs typeface="Arial" panose="020B0604020202020204" pitchFamily="34" charset="0"/>
            </a:endParaRPr>
          </a:p>
        </p:txBody>
      </p:sp>
      <p:sp>
        <p:nvSpPr>
          <p:cNvPr id="39" name="Shape 10">
            <a:extLst>
              <a:ext uri="{FF2B5EF4-FFF2-40B4-BE49-F238E27FC236}">
                <a16:creationId xmlns:a16="http://schemas.microsoft.com/office/drawing/2014/main" id="{DB0BA507-2E85-4D2F-A74C-29B26E4871E6}"/>
              </a:ext>
            </a:extLst>
          </p:cNvPr>
          <p:cNvSpPr/>
          <p:nvPr/>
        </p:nvSpPr>
        <p:spPr>
          <a:xfrm>
            <a:off x="3311970" y="4771374"/>
            <a:ext cx="625924" cy="559207"/>
          </a:xfrm>
          <a:prstGeom prst="roundRect">
            <a:avLst>
              <a:gd name="adj" fmla="val 13799155"/>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40" name="Image 3" descr="preencoded.png">
            <a:extLst>
              <a:ext uri="{FF2B5EF4-FFF2-40B4-BE49-F238E27FC236}">
                <a16:creationId xmlns:a16="http://schemas.microsoft.com/office/drawing/2014/main" id="{9685F63B-ADD3-CFE1-ADEC-8C7135A0F6C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509866" y="4917597"/>
            <a:ext cx="246390" cy="246391"/>
          </a:xfrm>
          <a:prstGeom prst="rect">
            <a:avLst/>
          </a:prstGeom>
        </p:spPr>
      </p:pic>
      <p:sp>
        <p:nvSpPr>
          <p:cNvPr id="41" name="Text 11">
            <a:extLst>
              <a:ext uri="{FF2B5EF4-FFF2-40B4-BE49-F238E27FC236}">
                <a16:creationId xmlns:a16="http://schemas.microsoft.com/office/drawing/2014/main" id="{1F2D8B91-B289-51A2-25DC-77A35ADC70E7}"/>
              </a:ext>
            </a:extLst>
          </p:cNvPr>
          <p:cNvSpPr/>
          <p:nvPr/>
        </p:nvSpPr>
        <p:spPr>
          <a:xfrm>
            <a:off x="4018595" y="4752893"/>
            <a:ext cx="2695673" cy="440893"/>
          </a:xfrm>
          <a:prstGeom prst="rect">
            <a:avLst/>
          </a:prstGeom>
          <a:noFill/>
          <a:ln/>
        </p:spPr>
        <p:txBody>
          <a:bodyPr wrap="none" lIns="0" tIns="0" rIns="0" bIns="0" rtlCol="0" anchor="t"/>
          <a:lstStyle/>
          <a:p>
            <a:pPr marL="0" indent="0" algn="l">
              <a:lnSpc>
                <a:spcPct val="150000"/>
              </a:lnSpc>
              <a:buNone/>
            </a:pPr>
            <a:r>
              <a:rPr lang="en-US" sz="2200" b="1" dirty="0">
                <a:solidFill>
                  <a:srgbClr val="272525"/>
                </a:solidFill>
                <a:latin typeface="Arial" panose="020B0604020202020204" pitchFamily="34" charset="0"/>
                <a:ea typeface="Petrona Bold" pitchFamily="34" charset="-122"/>
                <a:cs typeface="Arial" panose="020B0604020202020204" pitchFamily="34" charset="0"/>
              </a:rPr>
              <a:t>Safety Concerns</a:t>
            </a:r>
            <a:endParaRPr lang="en-US" sz="2200" dirty="0">
              <a:latin typeface="Arial" panose="020B0604020202020204" pitchFamily="34" charset="0"/>
              <a:cs typeface="Arial" panose="020B0604020202020204" pitchFamily="34" charset="0"/>
            </a:endParaRPr>
          </a:p>
        </p:txBody>
      </p:sp>
      <p:sp>
        <p:nvSpPr>
          <p:cNvPr id="42" name="Text 12">
            <a:extLst>
              <a:ext uri="{FF2B5EF4-FFF2-40B4-BE49-F238E27FC236}">
                <a16:creationId xmlns:a16="http://schemas.microsoft.com/office/drawing/2014/main" id="{57119D47-225F-495C-192B-F79C91F17192}"/>
              </a:ext>
            </a:extLst>
          </p:cNvPr>
          <p:cNvSpPr/>
          <p:nvPr/>
        </p:nvSpPr>
        <p:spPr>
          <a:xfrm>
            <a:off x="3452691" y="5163988"/>
            <a:ext cx="2795710" cy="708703"/>
          </a:xfrm>
          <a:prstGeom prst="rect">
            <a:avLst/>
          </a:prstGeom>
          <a:noFill/>
          <a:ln/>
        </p:spPr>
        <p:txBody>
          <a:bodyPr wrap="square" lIns="0" tIns="0" rIns="0" bIns="0" rtlCol="0" anchor="t"/>
          <a:lstStyle/>
          <a:p>
            <a:pPr marL="0" indent="0" algn="l">
              <a:lnSpc>
                <a:spcPct val="150000"/>
              </a:lnSpc>
              <a:buNone/>
            </a:pPr>
            <a:r>
              <a:rPr lang="en-US" sz="2200" dirty="0">
                <a:solidFill>
                  <a:srgbClr val="272525"/>
                </a:solidFill>
                <a:latin typeface="Arial" panose="020B0604020202020204" pitchFamily="34" charset="0"/>
                <a:ea typeface="Inter" pitchFamily="34" charset="-122"/>
                <a:cs typeface="Arial" panose="020B0604020202020204" pitchFamily="34" charset="0"/>
              </a:rPr>
              <a:t>Slower reaction time increases risk of errors and accidents</a:t>
            </a:r>
            <a:endParaRPr lang="en-US" sz="2200" dirty="0">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D731370F-D0A9-06D0-F3A8-09978B67E813}"/>
              </a:ext>
            </a:extLst>
          </p:cNvPr>
          <p:cNvSpPr txBox="1"/>
          <p:nvPr/>
        </p:nvSpPr>
        <p:spPr>
          <a:xfrm>
            <a:off x="-62726" y="3707670"/>
            <a:ext cx="7873225" cy="1045223"/>
          </a:xfrm>
          <a:prstGeom prst="rect">
            <a:avLst/>
          </a:prstGeom>
          <a:noFill/>
        </p:spPr>
        <p:txBody>
          <a:bodyPr wrap="square">
            <a:spAutoFit/>
          </a:bodyPr>
          <a:lstStyle/>
          <a:p>
            <a:pPr>
              <a:lnSpc>
                <a:spcPct val="150000"/>
              </a:lnSpc>
            </a:pPr>
            <a:r>
              <a:rPr lang="en-US" sz="2200" dirty="0">
                <a:solidFill>
                  <a:srgbClr val="272525"/>
                </a:solidFill>
                <a:latin typeface="Arial" panose="020B0604020202020204" pitchFamily="34" charset="0"/>
                <a:ea typeface="Inter" pitchFamily="34" charset="-122"/>
                <a:cs typeface="Arial" panose="020B0604020202020204" pitchFamily="34" charset="0"/>
              </a:rPr>
              <a:t>These effects are particularly critical for safety-sensitive jobs and students during exam periods</a:t>
            </a: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4663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DECE4-201B-3B46-061F-32252AB8A708}"/>
            </a:ext>
          </a:extLst>
        </p:cNvPr>
        <p:cNvGrpSpPr/>
        <p:nvPr/>
      </p:nvGrpSpPr>
      <p:grpSpPr>
        <a:xfrm>
          <a:off x="0" y="0"/>
          <a:ext cx="0" cy="0"/>
          <a:chOff x="0" y="0"/>
          <a:chExt cx="0" cy="0"/>
        </a:xfrm>
      </p:grpSpPr>
      <p:sp>
        <p:nvSpPr>
          <p:cNvPr id="15" name="Text 0">
            <a:extLst>
              <a:ext uri="{FF2B5EF4-FFF2-40B4-BE49-F238E27FC236}">
                <a16:creationId xmlns:a16="http://schemas.microsoft.com/office/drawing/2014/main" id="{659CB115-0654-3E67-6B1C-EC58892E3388}"/>
              </a:ext>
            </a:extLst>
          </p:cNvPr>
          <p:cNvSpPr/>
          <p:nvPr/>
        </p:nvSpPr>
        <p:spPr>
          <a:xfrm>
            <a:off x="402110" y="227185"/>
            <a:ext cx="6902648" cy="779621"/>
          </a:xfrm>
          <a:prstGeom prst="rect">
            <a:avLst/>
          </a:prstGeom>
          <a:noFill/>
          <a:ln/>
        </p:spPr>
        <p:txBody>
          <a:bodyPr wrap="none" lIns="0" tIns="0" rIns="0" bIns="0" rtlCol="0" anchor="t"/>
          <a:lstStyle/>
          <a:p>
            <a:pPr marL="0" indent="0" algn="l">
              <a:lnSpc>
                <a:spcPct val="150000"/>
              </a:lnSpc>
              <a:buNone/>
            </a:pPr>
            <a:r>
              <a:rPr lang="en-US" sz="4900" b="1" dirty="0">
                <a:solidFill>
                  <a:srgbClr val="F95F88"/>
                </a:solidFill>
                <a:latin typeface="Arial" panose="020B0604020202020204" pitchFamily="34" charset="0"/>
                <a:ea typeface="Petrona Bold" pitchFamily="34" charset="-122"/>
                <a:cs typeface="Arial" panose="020B0604020202020204" pitchFamily="34" charset="0"/>
              </a:rPr>
              <a:t>Long-Term Health Risks</a:t>
            </a:r>
            <a:endParaRPr lang="en-US" sz="4900" dirty="0">
              <a:latin typeface="Arial" panose="020B0604020202020204" pitchFamily="34" charset="0"/>
              <a:cs typeface="Arial" panose="020B0604020202020204" pitchFamily="34" charset="0"/>
            </a:endParaRPr>
          </a:p>
        </p:txBody>
      </p:sp>
      <p:sp>
        <p:nvSpPr>
          <p:cNvPr id="16" name="Text 1">
            <a:extLst>
              <a:ext uri="{FF2B5EF4-FFF2-40B4-BE49-F238E27FC236}">
                <a16:creationId xmlns:a16="http://schemas.microsoft.com/office/drawing/2014/main" id="{2386E85C-594C-A865-F472-2AC3EE470B89}"/>
              </a:ext>
            </a:extLst>
          </p:cNvPr>
          <p:cNvSpPr/>
          <p:nvPr/>
        </p:nvSpPr>
        <p:spPr>
          <a:xfrm>
            <a:off x="113853" y="1506283"/>
            <a:ext cx="2149554" cy="779859"/>
          </a:xfrm>
          <a:prstGeom prst="rect">
            <a:avLst/>
          </a:prstGeom>
          <a:noFill/>
          <a:ln/>
        </p:spPr>
        <p:txBody>
          <a:bodyPr wrap="square" lIns="0" tIns="0" rIns="0" bIns="0" rtlCol="0" anchor="t"/>
          <a:lstStyle/>
          <a:p>
            <a:pPr marL="0" indent="0" algn="l">
              <a:lnSpc>
                <a:spcPct val="150000"/>
              </a:lnSpc>
              <a:buNone/>
            </a:pPr>
            <a:r>
              <a:rPr lang="en-US" sz="2200" b="1" dirty="0">
                <a:solidFill>
                  <a:srgbClr val="F95F88"/>
                </a:solidFill>
                <a:latin typeface="Arial" panose="020B0604020202020204" pitchFamily="34" charset="0"/>
                <a:ea typeface="Petrona Bold" pitchFamily="34" charset="-122"/>
                <a:cs typeface="Arial" panose="020B0604020202020204" pitchFamily="34" charset="0"/>
              </a:rPr>
              <a:t>Metabolic Disorders</a:t>
            </a:r>
            <a:endParaRPr lang="en-US" sz="2200" dirty="0">
              <a:latin typeface="Arial" panose="020B0604020202020204" pitchFamily="34" charset="0"/>
              <a:cs typeface="Arial" panose="020B0604020202020204" pitchFamily="34" charset="0"/>
            </a:endParaRPr>
          </a:p>
        </p:txBody>
      </p:sp>
      <p:sp>
        <p:nvSpPr>
          <p:cNvPr id="17" name="Text 2">
            <a:extLst>
              <a:ext uri="{FF2B5EF4-FFF2-40B4-BE49-F238E27FC236}">
                <a16:creationId xmlns:a16="http://schemas.microsoft.com/office/drawing/2014/main" id="{0EB3B1A2-835D-23C5-7670-CF217D121B82}"/>
              </a:ext>
            </a:extLst>
          </p:cNvPr>
          <p:cNvSpPr/>
          <p:nvPr/>
        </p:nvSpPr>
        <p:spPr>
          <a:xfrm>
            <a:off x="113853" y="2512957"/>
            <a:ext cx="2149554" cy="725805"/>
          </a:xfrm>
          <a:prstGeom prst="rect">
            <a:avLst/>
          </a:prstGeom>
          <a:noFill/>
          <a:ln/>
        </p:spPr>
        <p:txBody>
          <a:bodyPr wrap="square" lIns="0" tIns="0" rIns="0" bIns="0" rtlCol="0" anchor="t"/>
          <a:lstStyle/>
          <a:p>
            <a:pPr marL="342900" indent="-342900" algn="l">
              <a:lnSpc>
                <a:spcPct val="150000"/>
              </a:lnSpc>
              <a:buSzPct val="100000"/>
              <a:buChar char="•"/>
            </a:pPr>
            <a:r>
              <a:rPr lang="en-US" sz="2200" dirty="0">
                <a:solidFill>
                  <a:srgbClr val="272525"/>
                </a:solidFill>
                <a:latin typeface="Arial" panose="020B0604020202020204" pitchFamily="34" charset="0"/>
                <a:ea typeface="Inter" pitchFamily="34" charset="-122"/>
                <a:cs typeface="Arial" panose="020B0604020202020204" pitchFamily="34" charset="0"/>
              </a:rPr>
              <a:t>Higher risk of obesity</a:t>
            </a:r>
            <a:endParaRPr lang="en-US" sz="2200" dirty="0">
              <a:latin typeface="Arial" panose="020B0604020202020204" pitchFamily="34" charset="0"/>
              <a:cs typeface="Arial" panose="020B0604020202020204" pitchFamily="34" charset="0"/>
            </a:endParaRPr>
          </a:p>
        </p:txBody>
      </p:sp>
      <p:sp>
        <p:nvSpPr>
          <p:cNvPr id="18" name="Text 3">
            <a:extLst>
              <a:ext uri="{FF2B5EF4-FFF2-40B4-BE49-F238E27FC236}">
                <a16:creationId xmlns:a16="http://schemas.microsoft.com/office/drawing/2014/main" id="{9B6613BB-AD40-1A24-016D-2400E2825952}"/>
              </a:ext>
            </a:extLst>
          </p:cNvPr>
          <p:cNvSpPr/>
          <p:nvPr/>
        </p:nvSpPr>
        <p:spPr>
          <a:xfrm>
            <a:off x="113853" y="3318057"/>
            <a:ext cx="2149554" cy="725805"/>
          </a:xfrm>
          <a:prstGeom prst="rect">
            <a:avLst/>
          </a:prstGeom>
          <a:noFill/>
          <a:ln/>
        </p:spPr>
        <p:txBody>
          <a:bodyPr wrap="square" lIns="0" tIns="0" rIns="0" bIns="0" rtlCol="0" anchor="t"/>
          <a:lstStyle/>
          <a:p>
            <a:pPr marL="342900" indent="-342900" algn="l">
              <a:lnSpc>
                <a:spcPct val="150000"/>
              </a:lnSpc>
              <a:buSzPct val="100000"/>
              <a:buChar char="•"/>
            </a:pPr>
            <a:r>
              <a:rPr lang="en-US" sz="2200" dirty="0">
                <a:solidFill>
                  <a:srgbClr val="272525"/>
                </a:solidFill>
                <a:latin typeface="Arial" panose="020B0604020202020204" pitchFamily="34" charset="0"/>
                <a:ea typeface="Inter" pitchFamily="34" charset="-122"/>
                <a:cs typeface="Arial" panose="020B0604020202020204" pitchFamily="34" charset="0"/>
              </a:rPr>
              <a:t>Hypertension development</a:t>
            </a:r>
            <a:endParaRPr lang="en-US" sz="2200" dirty="0">
              <a:latin typeface="Arial" panose="020B0604020202020204" pitchFamily="34" charset="0"/>
              <a:cs typeface="Arial" panose="020B0604020202020204" pitchFamily="34" charset="0"/>
            </a:endParaRPr>
          </a:p>
        </p:txBody>
      </p:sp>
      <p:sp>
        <p:nvSpPr>
          <p:cNvPr id="19" name="Text 4">
            <a:extLst>
              <a:ext uri="{FF2B5EF4-FFF2-40B4-BE49-F238E27FC236}">
                <a16:creationId xmlns:a16="http://schemas.microsoft.com/office/drawing/2014/main" id="{278970F9-D4E5-3D12-AFDE-72303C57589E}"/>
              </a:ext>
            </a:extLst>
          </p:cNvPr>
          <p:cNvSpPr/>
          <p:nvPr/>
        </p:nvSpPr>
        <p:spPr>
          <a:xfrm>
            <a:off x="113853" y="4123158"/>
            <a:ext cx="2149554" cy="362903"/>
          </a:xfrm>
          <a:prstGeom prst="rect">
            <a:avLst/>
          </a:prstGeom>
          <a:noFill/>
          <a:ln/>
        </p:spPr>
        <p:txBody>
          <a:bodyPr wrap="none" lIns="0" tIns="0" rIns="0" bIns="0" rtlCol="0" anchor="t"/>
          <a:lstStyle/>
          <a:p>
            <a:pPr marL="342900" indent="-342900" algn="l">
              <a:lnSpc>
                <a:spcPct val="150000"/>
              </a:lnSpc>
              <a:buSzPct val="100000"/>
              <a:buChar char="•"/>
            </a:pPr>
            <a:r>
              <a:rPr lang="en-US" sz="2200" dirty="0">
                <a:solidFill>
                  <a:srgbClr val="272525"/>
                </a:solidFill>
                <a:latin typeface="Arial" panose="020B0604020202020204" pitchFamily="34" charset="0"/>
                <a:ea typeface="Inter" pitchFamily="34" charset="-122"/>
                <a:cs typeface="Arial" panose="020B0604020202020204" pitchFamily="34" charset="0"/>
              </a:rPr>
              <a:t>Type 2 diabetes</a:t>
            </a:r>
            <a:endParaRPr lang="en-US" sz="2200" dirty="0">
              <a:latin typeface="Arial" panose="020B0604020202020204" pitchFamily="34" charset="0"/>
              <a:cs typeface="Arial" panose="020B0604020202020204" pitchFamily="34" charset="0"/>
            </a:endParaRPr>
          </a:p>
        </p:txBody>
      </p:sp>
      <p:sp>
        <p:nvSpPr>
          <p:cNvPr id="20" name="Text 5">
            <a:extLst>
              <a:ext uri="{FF2B5EF4-FFF2-40B4-BE49-F238E27FC236}">
                <a16:creationId xmlns:a16="http://schemas.microsoft.com/office/drawing/2014/main" id="{94F37A7F-8F3A-92D0-5E48-41E7F3F4E121}"/>
              </a:ext>
            </a:extLst>
          </p:cNvPr>
          <p:cNvSpPr/>
          <p:nvPr/>
        </p:nvSpPr>
        <p:spPr>
          <a:xfrm>
            <a:off x="2824430" y="1506283"/>
            <a:ext cx="2149554" cy="389930"/>
          </a:xfrm>
          <a:prstGeom prst="rect">
            <a:avLst/>
          </a:prstGeom>
          <a:noFill/>
          <a:ln/>
        </p:spPr>
        <p:txBody>
          <a:bodyPr wrap="none" lIns="0" tIns="0" rIns="0" bIns="0" rtlCol="0" anchor="t"/>
          <a:lstStyle/>
          <a:p>
            <a:pPr marL="0" indent="0" algn="l">
              <a:lnSpc>
                <a:spcPct val="150000"/>
              </a:lnSpc>
              <a:buNone/>
            </a:pPr>
            <a:r>
              <a:rPr lang="en-US" sz="2200" b="1" dirty="0">
                <a:solidFill>
                  <a:srgbClr val="F95F88"/>
                </a:solidFill>
                <a:latin typeface="Arial" panose="020B0604020202020204" pitchFamily="34" charset="0"/>
                <a:ea typeface="Petrona Bold" pitchFamily="34" charset="-122"/>
                <a:cs typeface="Arial" panose="020B0604020202020204" pitchFamily="34" charset="0"/>
              </a:rPr>
              <a:t>Mental Health</a:t>
            </a:r>
            <a:endParaRPr lang="en-US" sz="2200" dirty="0">
              <a:latin typeface="Arial" panose="020B0604020202020204" pitchFamily="34" charset="0"/>
              <a:cs typeface="Arial" panose="020B0604020202020204" pitchFamily="34" charset="0"/>
            </a:endParaRPr>
          </a:p>
        </p:txBody>
      </p:sp>
      <p:sp>
        <p:nvSpPr>
          <p:cNvPr id="21" name="Text 6">
            <a:extLst>
              <a:ext uri="{FF2B5EF4-FFF2-40B4-BE49-F238E27FC236}">
                <a16:creationId xmlns:a16="http://schemas.microsoft.com/office/drawing/2014/main" id="{3B23883B-3341-6187-7E8C-8D2AE1CBF3BB}"/>
              </a:ext>
            </a:extLst>
          </p:cNvPr>
          <p:cNvSpPr/>
          <p:nvPr/>
        </p:nvSpPr>
        <p:spPr>
          <a:xfrm>
            <a:off x="2824430" y="2123027"/>
            <a:ext cx="2149554" cy="725805"/>
          </a:xfrm>
          <a:prstGeom prst="rect">
            <a:avLst/>
          </a:prstGeom>
          <a:noFill/>
          <a:ln/>
        </p:spPr>
        <p:txBody>
          <a:bodyPr wrap="square" lIns="0" tIns="0" rIns="0" bIns="0" rtlCol="0" anchor="t"/>
          <a:lstStyle/>
          <a:p>
            <a:pPr marL="342900" indent="-342900" algn="l">
              <a:lnSpc>
                <a:spcPct val="150000"/>
              </a:lnSpc>
              <a:buSzPct val="100000"/>
              <a:buChar char="•"/>
            </a:pPr>
            <a:r>
              <a:rPr lang="en-US" sz="2200" dirty="0">
                <a:solidFill>
                  <a:srgbClr val="272525"/>
                </a:solidFill>
                <a:latin typeface="Arial" panose="020B0604020202020204" pitchFamily="34" charset="0"/>
                <a:ea typeface="Inter" pitchFamily="34" charset="-122"/>
                <a:cs typeface="Arial" panose="020B0604020202020204" pitchFamily="34" charset="0"/>
              </a:rPr>
              <a:t>Greater risk of depression</a:t>
            </a:r>
            <a:endParaRPr lang="en-US" sz="2200" dirty="0">
              <a:latin typeface="Arial" panose="020B0604020202020204" pitchFamily="34" charset="0"/>
              <a:cs typeface="Arial" panose="020B0604020202020204" pitchFamily="34" charset="0"/>
            </a:endParaRPr>
          </a:p>
        </p:txBody>
      </p:sp>
      <p:sp>
        <p:nvSpPr>
          <p:cNvPr id="22" name="Text 7">
            <a:extLst>
              <a:ext uri="{FF2B5EF4-FFF2-40B4-BE49-F238E27FC236}">
                <a16:creationId xmlns:a16="http://schemas.microsoft.com/office/drawing/2014/main" id="{9FC3190C-E531-CBC4-C568-0F2B4B212D53}"/>
              </a:ext>
            </a:extLst>
          </p:cNvPr>
          <p:cNvSpPr/>
          <p:nvPr/>
        </p:nvSpPr>
        <p:spPr>
          <a:xfrm>
            <a:off x="2824430" y="2928128"/>
            <a:ext cx="2149554" cy="725805"/>
          </a:xfrm>
          <a:prstGeom prst="rect">
            <a:avLst/>
          </a:prstGeom>
          <a:noFill/>
          <a:ln/>
        </p:spPr>
        <p:txBody>
          <a:bodyPr wrap="square" lIns="0" tIns="0" rIns="0" bIns="0" rtlCol="0" anchor="t"/>
          <a:lstStyle/>
          <a:p>
            <a:pPr marL="342900" indent="-342900" algn="l">
              <a:lnSpc>
                <a:spcPct val="150000"/>
              </a:lnSpc>
              <a:buSzPct val="100000"/>
              <a:buChar char="•"/>
            </a:pPr>
            <a:r>
              <a:rPr lang="en-US" sz="2200" dirty="0">
                <a:solidFill>
                  <a:srgbClr val="272525"/>
                </a:solidFill>
                <a:latin typeface="Arial" panose="020B0604020202020204" pitchFamily="34" charset="0"/>
                <a:ea typeface="Inter" pitchFamily="34" charset="-122"/>
                <a:cs typeface="Arial" panose="020B0604020202020204" pitchFamily="34" charset="0"/>
              </a:rPr>
              <a:t>Anxiety disorders</a:t>
            </a:r>
            <a:endParaRPr lang="en-US" sz="2200" dirty="0">
              <a:latin typeface="Arial" panose="020B0604020202020204" pitchFamily="34" charset="0"/>
              <a:cs typeface="Arial" panose="020B0604020202020204" pitchFamily="34" charset="0"/>
            </a:endParaRPr>
          </a:p>
        </p:txBody>
      </p:sp>
      <p:sp>
        <p:nvSpPr>
          <p:cNvPr id="23" name="Text 8">
            <a:extLst>
              <a:ext uri="{FF2B5EF4-FFF2-40B4-BE49-F238E27FC236}">
                <a16:creationId xmlns:a16="http://schemas.microsoft.com/office/drawing/2014/main" id="{467D5B9E-0F44-688D-A994-D00BBFA781C9}"/>
              </a:ext>
            </a:extLst>
          </p:cNvPr>
          <p:cNvSpPr/>
          <p:nvPr/>
        </p:nvSpPr>
        <p:spPr>
          <a:xfrm>
            <a:off x="2824430" y="3733228"/>
            <a:ext cx="2149554" cy="725805"/>
          </a:xfrm>
          <a:prstGeom prst="rect">
            <a:avLst/>
          </a:prstGeom>
          <a:noFill/>
          <a:ln/>
        </p:spPr>
        <p:txBody>
          <a:bodyPr wrap="square" lIns="0" tIns="0" rIns="0" bIns="0" rtlCol="0" anchor="t"/>
          <a:lstStyle/>
          <a:p>
            <a:pPr marL="342900" indent="-342900" algn="l">
              <a:lnSpc>
                <a:spcPct val="150000"/>
              </a:lnSpc>
              <a:buSzPct val="100000"/>
              <a:buChar char="•"/>
            </a:pPr>
            <a:r>
              <a:rPr lang="en-US" sz="2200" dirty="0">
                <a:solidFill>
                  <a:srgbClr val="272525"/>
                </a:solidFill>
                <a:latin typeface="Arial" panose="020B0604020202020204" pitchFamily="34" charset="0"/>
                <a:ea typeface="Inter" pitchFamily="34" charset="-122"/>
                <a:cs typeface="Arial" panose="020B0604020202020204" pitchFamily="34" charset="0"/>
              </a:rPr>
              <a:t>Emotional instability</a:t>
            </a:r>
            <a:endParaRPr lang="en-US" sz="2200" dirty="0">
              <a:latin typeface="Arial" panose="020B0604020202020204" pitchFamily="34" charset="0"/>
              <a:cs typeface="Arial" panose="020B0604020202020204" pitchFamily="34" charset="0"/>
            </a:endParaRPr>
          </a:p>
        </p:txBody>
      </p:sp>
      <p:sp>
        <p:nvSpPr>
          <p:cNvPr id="24" name="Text 9">
            <a:extLst>
              <a:ext uri="{FF2B5EF4-FFF2-40B4-BE49-F238E27FC236}">
                <a16:creationId xmlns:a16="http://schemas.microsoft.com/office/drawing/2014/main" id="{729755E9-BE76-ADFE-0BCB-7427FE8FFB87}"/>
              </a:ext>
            </a:extLst>
          </p:cNvPr>
          <p:cNvSpPr/>
          <p:nvPr/>
        </p:nvSpPr>
        <p:spPr>
          <a:xfrm>
            <a:off x="5535006" y="1506283"/>
            <a:ext cx="2149554" cy="779859"/>
          </a:xfrm>
          <a:prstGeom prst="rect">
            <a:avLst/>
          </a:prstGeom>
          <a:noFill/>
          <a:ln/>
        </p:spPr>
        <p:txBody>
          <a:bodyPr wrap="square" lIns="0" tIns="0" rIns="0" bIns="0" rtlCol="0" anchor="t"/>
          <a:lstStyle/>
          <a:p>
            <a:pPr marL="0" indent="0" algn="l">
              <a:lnSpc>
                <a:spcPct val="150000"/>
              </a:lnSpc>
              <a:buNone/>
            </a:pPr>
            <a:r>
              <a:rPr lang="en-US" sz="2200" b="1" dirty="0">
                <a:solidFill>
                  <a:srgbClr val="F95F88"/>
                </a:solidFill>
                <a:latin typeface="Arial" panose="020B0604020202020204" pitchFamily="34" charset="0"/>
                <a:ea typeface="Petrona Bold" pitchFamily="34" charset="-122"/>
                <a:cs typeface="Arial" panose="020B0604020202020204" pitchFamily="34" charset="0"/>
              </a:rPr>
              <a:t>Physical Impact</a:t>
            </a:r>
            <a:endParaRPr lang="en-US" sz="2200" dirty="0">
              <a:latin typeface="Arial" panose="020B0604020202020204" pitchFamily="34" charset="0"/>
              <a:cs typeface="Arial" panose="020B0604020202020204" pitchFamily="34" charset="0"/>
            </a:endParaRPr>
          </a:p>
        </p:txBody>
      </p:sp>
      <p:sp>
        <p:nvSpPr>
          <p:cNvPr id="26" name="Text 10">
            <a:extLst>
              <a:ext uri="{FF2B5EF4-FFF2-40B4-BE49-F238E27FC236}">
                <a16:creationId xmlns:a16="http://schemas.microsoft.com/office/drawing/2014/main" id="{F1E3D7AF-9EAA-9DBE-926A-85EBAF5D30FC}"/>
              </a:ext>
            </a:extLst>
          </p:cNvPr>
          <p:cNvSpPr/>
          <p:nvPr/>
        </p:nvSpPr>
        <p:spPr>
          <a:xfrm>
            <a:off x="5535006" y="2512957"/>
            <a:ext cx="2149554" cy="725805"/>
          </a:xfrm>
          <a:prstGeom prst="rect">
            <a:avLst/>
          </a:prstGeom>
          <a:noFill/>
          <a:ln/>
        </p:spPr>
        <p:txBody>
          <a:bodyPr wrap="square" lIns="0" tIns="0" rIns="0" bIns="0" rtlCol="0" anchor="t"/>
          <a:lstStyle/>
          <a:p>
            <a:pPr marL="342900" indent="-342900" algn="l">
              <a:lnSpc>
                <a:spcPct val="150000"/>
              </a:lnSpc>
              <a:buSzPct val="100000"/>
              <a:buChar char="•"/>
            </a:pPr>
            <a:r>
              <a:rPr lang="en-US" sz="2200" dirty="0">
                <a:solidFill>
                  <a:srgbClr val="272525"/>
                </a:solidFill>
                <a:latin typeface="Arial" panose="020B0604020202020204" pitchFamily="34" charset="0"/>
                <a:ea typeface="Inter" pitchFamily="34" charset="-122"/>
                <a:cs typeface="Arial" panose="020B0604020202020204" pitchFamily="34" charset="0"/>
              </a:rPr>
              <a:t>Immune system weakness</a:t>
            </a:r>
            <a:endParaRPr lang="en-US" sz="2200" dirty="0">
              <a:latin typeface="Arial" panose="020B0604020202020204" pitchFamily="34" charset="0"/>
              <a:cs typeface="Arial" panose="020B0604020202020204" pitchFamily="34" charset="0"/>
            </a:endParaRPr>
          </a:p>
        </p:txBody>
      </p:sp>
      <p:sp>
        <p:nvSpPr>
          <p:cNvPr id="28" name="Text 11">
            <a:extLst>
              <a:ext uri="{FF2B5EF4-FFF2-40B4-BE49-F238E27FC236}">
                <a16:creationId xmlns:a16="http://schemas.microsoft.com/office/drawing/2014/main" id="{05AB310A-C3E7-AB28-0819-AA7BAD60F9FC}"/>
              </a:ext>
            </a:extLst>
          </p:cNvPr>
          <p:cNvSpPr/>
          <p:nvPr/>
        </p:nvSpPr>
        <p:spPr>
          <a:xfrm>
            <a:off x="5535006" y="3318057"/>
            <a:ext cx="2149554" cy="362903"/>
          </a:xfrm>
          <a:prstGeom prst="rect">
            <a:avLst/>
          </a:prstGeom>
          <a:noFill/>
          <a:ln/>
        </p:spPr>
        <p:txBody>
          <a:bodyPr wrap="none" lIns="0" tIns="0" rIns="0" bIns="0" rtlCol="0" anchor="t"/>
          <a:lstStyle/>
          <a:p>
            <a:pPr marL="342900" indent="-342900" algn="l">
              <a:lnSpc>
                <a:spcPct val="150000"/>
              </a:lnSpc>
              <a:buSzPct val="100000"/>
              <a:buChar char="•"/>
            </a:pPr>
            <a:r>
              <a:rPr lang="en-US" sz="2200" dirty="0">
                <a:solidFill>
                  <a:srgbClr val="272525"/>
                </a:solidFill>
                <a:latin typeface="Arial" panose="020B0604020202020204" pitchFamily="34" charset="0"/>
                <a:ea typeface="Inter" pitchFamily="34" charset="-122"/>
                <a:cs typeface="Arial" panose="020B0604020202020204" pitchFamily="34" charset="0"/>
              </a:rPr>
              <a:t>Heart strain</a:t>
            </a:r>
            <a:endParaRPr lang="en-US" sz="2200" dirty="0">
              <a:latin typeface="Arial" panose="020B0604020202020204" pitchFamily="34" charset="0"/>
              <a:cs typeface="Arial" panose="020B0604020202020204" pitchFamily="34" charset="0"/>
            </a:endParaRPr>
          </a:p>
        </p:txBody>
      </p:sp>
      <p:sp>
        <p:nvSpPr>
          <p:cNvPr id="30" name="Text 12">
            <a:extLst>
              <a:ext uri="{FF2B5EF4-FFF2-40B4-BE49-F238E27FC236}">
                <a16:creationId xmlns:a16="http://schemas.microsoft.com/office/drawing/2014/main" id="{4116F90B-26CD-BF3A-7BFF-A5CFB07195AE}"/>
              </a:ext>
            </a:extLst>
          </p:cNvPr>
          <p:cNvSpPr/>
          <p:nvPr/>
        </p:nvSpPr>
        <p:spPr>
          <a:xfrm>
            <a:off x="5535006" y="3760255"/>
            <a:ext cx="2149554" cy="725805"/>
          </a:xfrm>
          <a:prstGeom prst="rect">
            <a:avLst/>
          </a:prstGeom>
          <a:noFill/>
          <a:ln/>
        </p:spPr>
        <p:txBody>
          <a:bodyPr wrap="square" lIns="0" tIns="0" rIns="0" bIns="0" rtlCol="0" anchor="t"/>
          <a:lstStyle/>
          <a:p>
            <a:pPr marL="342900" indent="-342900" algn="l">
              <a:lnSpc>
                <a:spcPct val="150000"/>
              </a:lnSpc>
              <a:buSzPct val="100000"/>
              <a:buChar char="•"/>
            </a:pPr>
            <a:r>
              <a:rPr lang="en-US" sz="2200" dirty="0">
                <a:solidFill>
                  <a:srgbClr val="272525"/>
                </a:solidFill>
                <a:latin typeface="Arial" panose="020B0604020202020204" pitchFamily="34" charset="0"/>
                <a:ea typeface="Inter" pitchFamily="34" charset="-122"/>
                <a:cs typeface="Arial" panose="020B0604020202020204" pitchFamily="34" charset="0"/>
              </a:rPr>
              <a:t>Metabolic dysfunction</a:t>
            </a:r>
            <a:endParaRPr lang="en-US" sz="2200" dirty="0">
              <a:latin typeface="Arial" panose="020B0604020202020204" pitchFamily="34" charset="0"/>
              <a:cs typeface="Arial" panose="020B0604020202020204" pitchFamily="34" charset="0"/>
            </a:endParaRPr>
          </a:p>
        </p:txBody>
      </p:sp>
      <p:sp>
        <p:nvSpPr>
          <p:cNvPr id="32" name="Shape 13">
            <a:extLst>
              <a:ext uri="{FF2B5EF4-FFF2-40B4-BE49-F238E27FC236}">
                <a16:creationId xmlns:a16="http://schemas.microsoft.com/office/drawing/2014/main" id="{A99DE90B-24A0-5B6B-5E14-E2D1DEDC41A0}"/>
              </a:ext>
            </a:extLst>
          </p:cNvPr>
          <p:cNvSpPr/>
          <p:nvPr/>
        </p:nvSpPr>
        <p:spPr>
          <a:xfrm>
            <a:off x="113853" y="4820507"/>
            <a:ext cx="7556421" cy="1326713"/>
          </a:xfrm>
          <a:prstGeom prst="roundRect">
            <a:avLst>
              <a:gd name="adj" fmla="val 7181"/>
            </a:avLst>
          </a:prstGeom>
          <a:solidFill>
            <a:srgbClr val="D0C3EE"/>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33" name="Image 1" descr="preencoded.png">
            <a:extLst>
              <a:ext uri="{FF2B5EF4-FFF2-40B4-BE49-F238E27FC236}">
                <a16:creationId xmlns:a16="http://schemas.microsoft.com/office/drawing/2014/main" id="{9A803159-8EDF-F9D5-A7C6-E16F275AD671}"/>
              </a:ext>
            </a:extLst>
          </p:cNvPr>
          <p:cNvPicPr>
            <a:picLocks noChangeAspect="1"/>
          </p:cNvPicPr>
          <p:nvPr/>
        </p:nvPicPr>
        <p:blipFill>
          <a:blip r:embed="rId3"/>
          <a:stretch>
            <a:fillRect/>
          </a:stretch>
        </p:blipFill>
        <p:spPr>
          <a:xfrm>
            <a:off x="340667" y="5164598"/>
            <a:ext cx="283488" cy="226814"/>
          </a:xfrm>
          <a:prstGeom prst="rect">
            <a:avLst/>
          </a:prstGeom>
        </p:spPr>
      </p:pic>
      <p:sp>
        <p:nvSpPr>
          <p:cNvPr id="34" name="Text 14">
            <a:extLst>
              <a:ext uri="{FF2B5EF4-FFF2-40B4-BE49-F238E27FC236}">
                <a16:creationId xmlns:a16="http://schemas.microsoft.com/office/drawing/2014/main" id="{E212EAAE-FB21-2348-70C4-5F1EADC7C0CB}"/>
              </a:ext>
            </a:extLst>
          </p:cNvPr>
          <p:cNvSpPr/>
          <p:nvPr/>
        </p:nvSpPr>
        <p:spPr>
          <a:xfrm>
            <a:off x="850969" y="5103995"/>
            <a:ext cx="6592491" cy="725805"/>
          </a:xfrm>
          <a:prstGeom prst="rect">
            <a:avLst/>
          </a:prstGeom>
          <a:noFill/>
          <a:ln/>
        </p:spPr>
        <p:txBody>
          <a:bodyPr wrap="square" lIns="0" tIns="0" rIns="0" bIns="0" rtlCol="0" anchor="t"/>
          <a:lstStyle/>
          <a:p>
            <a:pPr marL="0" indent="0" algn="l">
              <a:lnSpc>
                <a:spcPct val="150000"/>
              </a:lnSpc>
              <a:buNone/>
            </a:pPr>
            <a:r>
              <a:rPr lang="en-US" sz="2200" dirty="0">
                <a:solidFill>
                  <a:srgbClr val="000000"/>
                </a:solidFill>
                <a:latin typeface="Arial" panose="020B0604020202020204" pitchFamily="34" charset="0"/>
                <a:ea typeface="Inter" pitchFamily="34" charset="-122"/>
                <a:cs typeface="Arial" panose="020B0604020202020204" pitchFamily="34" charset="0"/>
              </a:rPr>
              <a:t>Good news: These risks can be reduced through consistent sleep habits.</a:t>
            </a:r>
            <a:endParaRPr lang="en-US" sz="2200" dirty="0">
              <a:latin typeface="Arial" panose="020B0604020202020204" pitchFamily="34" charset="0"/>
              <a:cs typeface="Arial" panose="020B0604020202020204" pitchFamily="34" charset="0"/>
            </a:endParaRPr>
          </a:p>
        </p:txBody>
      </p:sp>
      <p:pic>
        <p:nvPicPr>
          <p:cNvPr id="4098" name="Picture 2" descr="Infographic on the effects of sleep deprivation on the body">
            <a:extLst>
              <a:ext uri="{FF2B5EF4-FFF2-40B4-BE49-F238E27FC236}">
                <a16:creationId xmlns:a16="http://schemas.microsoft.com/office/drawing/2014/main" id="{9968C828-8C38-EBC0-DE8E-92DD23CAA2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32618" y="1"/>
            <a:ext cx="4245529" cy="6339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6660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E5AB10E-6FF6-BFE6-33F7-B06F75DF8C00}"/>
              </a:ext>
            </a:extLst>
          </p:cNvPr>
          <p:cNvSpPr>
            <a:spLocks noGrp="1"/>
          </p:cNvSpPr>
          <p:nvPr>
            <p:ph type="sldNum" sz="quarter" idx="4"/>
          </p:nvPr>
        </p:nvSpPr>
        <p:spPr/>
        <p:txBody>
          <a:bodyPr/>
          <a:lstStyle/>
          <a:p>
            <a:fld id="{294A09A9-5501-47C1-A89A-A340965A2BE2}" type="slidenum">
              <a:rPr lang="en-US" smtClean="0"/>
              <a:pPr/>
              <a:t>19</a:t>
            </a:fld>
            <a:endParaRPr lang="en-US" dirty="0"/>
          </a:p>
        </p:txBody>
      </p:sp>
      <p:sp>
        <p:nvSpPr>
          <p:cNvPr id="6" name="TextBox 5">
            <a:extLst>
              <a:ext uri="{FF2B5EF4-FFF2-40B4-BE49-F238E27FC236}">
                <a16:creationId xmlns:a16="http://schemas.microsoft.com/office/drawing/2014/main" id="{3A5F5397-D51E-4DE0-F0BC-4D0B028A5DF1}"/>
              </a:ext>
            </a:extLst>
          </p:cNvPr>
          <p:cNvSpPr txBox="1"/>
          <p:nvPr/>
        </p:nvSpPr>
        <p:spPr>
          <a:xfrm>
            <a:off x="0" y="1064864"/>
            <a:ext cx="4736123" cy="4819524"/>
          </a:xfrm>
          <a:prstGeom prst="rect">
            <a:avLst/>
          </a:prstGeom>
          <a:noFill/>
        </p:spPr>
        <p:txBody>
          <a:bodyPr wrap="square">
            <a:spAutoFit/>
          </a:bodyPr>
          <a:lstStyle/>
          <a:p>
            <a:pPr algn="just">
              <a:lnSpc>
                <a:spcPct val="150000"/>
              </a:lnSpc>
              <a:buNone/>
            </a:pPr>
            <a:r>
              <a:rPr lang="en-US" sz="2600" dirty="0">
                <a:latin typeface="Arial" panose="020B0604020202020204" pitchFamily="34" charset="0"/>
                <a:cs typeface="Arial" panose="020B0604020202020204" pitchFamily="34" charset="0"/>
              </a:rPr>
              <a:t>To raise awareness about the importance of healthy sleep habits, promote positive behavior change, reduce barriers to good sleep, and clearly demonstrate measurable benefits of adopting proper sleep hygiene.</a:t>
            </a:r>
          </a:p>
        </p:txBody>
      </p:sp>
      <p:sp>
        <p:nvSpPr>
          <p:cNvPr id="16" name="TextBox 15">
            <a:extLst>
              <a:ext uri="{FF2B5EF4-FFF2-40B4-BE49-F238E27FC236}">
                <a16:creationId xmlns:a16="http://schemas.microsoft.com/office/drawing/2014/main" id="{C3BCEB81-AAD5-AAE7-23BF-070DBA49F824}"/>
              </a:ext>
            </a:extLst>
          </p:cNvPr>
          <p:cNvSpPr txBox="1"/>
          <p:nvPr/>
        </p:nvSpPr>
        <p:spPr>
          <a:xfrm>
            <a:off x="1590675" y="250967"/>
            <a:ext cx="1219201" cy="769441"/>
          </a:xfrm>
          <a:prstGeom prst="rect">
            <a:avLst/>
          </a:prstGeom>
          <a:noFill/>
        </p:spPr>
        <p:txBody>
          <a:bodyPr wrap="square">
            <a:spAutoFit/>
          </a:bodyPr>
          <a:lstStyle/>
          <a:p>
            <a:pPr algn="ctr"/>
            <a:r>
              <a:rPr lang="en-US" sz="4400" dirty="0">
                <a:solidFill>
                  <a:srgbClr val="FF0000"/>
                </a:solidFill>
                <a:latin typeface="Arial" panose="020B0604020202020204" pitchFamily="34" charset="0"/>
                <a:cs typeface="Arial" panose="020B0604020202020204" pitchFamily="34" charset="0"/>
              </a:rPr>
              <a:t>Aim</a:t>
            </a:r>
          </a:p>
        </p:txBody>
      </p:sp>
      <p:pic>
        <p:nvPicPr>
          <p:cNvPr id="1026" name="Picture 2" descr="How do Sleep disorders impact the mental health of a person?">
            <a:extLst>
              <a:ext uri="{FF2B5EF4-FFF2-40B4-BE49-F238E27FC236}">
                <a16:creationId xmlns:a16="http://schemas.microsoft.com/office/drawing/2014/main" id="{BE488667-4CFD-FE8D-6304-B0D45A6DA6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9169" y="136519"/>
            <a:ext cx="6822830" cy="5701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33455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14E789-95A9-D57D-2453-3DAC7928638A}"/>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B3A3950-893C-8FDA-890A-F57FDA2B4475}"/>
              </a:ext>
            </a:extLst>
          </p:cNvPr>
          <p:cNvSpPr/>
          <p:nvPr/>
        </p:nvSpPr>
        <p:spPr>
          <a:xfrm>
            <a:off x="1048941" y="9525"/>
            <a:ext cx="6237684" cy="779621"/>
          </a:xfrm>
          <a:prstGeom prst="rect">
            <a:avLst/>
          </a:prstGeom>
          <a:noFill/>
          <a:ln/>
        </p:spPr>
        <p:txBody>
          <a:bodyPr wrap="none" lIns="0" tIns="0" rIns="0" bIns="0" rtlCol="0" anchor="t"/>
          <a:lstStyle/>
          <a:p>
            <a:pPr marL="0" indent="0" algn="l">
              <a:lnSpc>
                <a:spcPct val="150000"/>
              </a:lnSpc>
              <a:buNone/>
            </a:pPr>
            <a:r>
              <a:rPr lang="en-US" sz="3600" b="1" dirty="0">
                <a:solidFill>
                  <a:srgbClr val="F95F88"/>
                </a:solidFill>
                <a:latin typeface="Arial" panose="020B0604020202020204" pitchFamily="34" charset="0"/>
                <a:ea typeface="Petrona Bold" pitchFamily="34" charset="-122"/>
                <a:cs typeface="Arial" panose="020B0604020202020204" pitchFamily="34" charset="0"/>
              </a:rPr>
              <a:t>Key Takeaways</a:t>
            </a:r>
            <a:endParaRPr lang="en-US" sz="3600" dirty="0">
              <a:latin typeface="Arial" panose="020B0604020202020204" pitchFamily="34" charset="0"/>
              <a:cs typeface="Arial" panose="020B0604020202020204" pitchFamily="34" charset="0"/>
            </a:endParaRPr>
          </a:p>
        </p:txBody>
      </p:sp>
      <p:sp>
        <p:nvSpPr>
          <p:cNvPr id="3" name="Shape 1">
            <a:extLst>
              <a:ext uri="{FF2B5EF4-FFF2-40B4-BE49-F238E27FC236}">
                <a16:creationId xmlns:a16="http://schemas.microsoft.com/office/drawing/2014/main" id="{E004AA88-6C1B-C25E-9A4D-5FB32117117E}"/>
              </a:ext>
            </a:extLst>
          </p:cNvPr>
          <p:cNvSpPr/>
          <p:nvPr/>
        </p:nvSpPr>
        <p:spPr>
          <a:xfrm>
            <a:off x="81694" y="1585273"/>
            <a:ext cx="510302" cy="510302"/>
          </a:xfrm>
          <a:prstGeom prst="roundRect">
            <a:avLst>
              <a:gd name="adj" fmla="val 18669"/>
            </a:avLst>
          </a:prstGeom>
          <a:solidFill>
            <a:srgbClr val="E0D7F4"/>
          </a:solidFill>
          <a:ln w="7620">
            <a:solidFill>
              <a:srgbClr val="C6BDDA"/>
            </a:solidFill>
            <a:prstDash val="solid"/>
          </a:ln>
        </p:spPr>
        <p:txBody>
          <a:bodyPr/>
          <a:lstStyle/>
          <a:p>
            <a:endParaRPr lang="en-GB"/>
          </a:p>
        </p:txBody>
      </p:sp>
      <p:sp>
        <p:nvSpPr>
          <p:cNvPr id="4" name="Text 2">
            <a:extLst>
              <a:ext uri="{FF2B5EF4-FFF2-40B4-BE49-F238E27FC236}">
                <a16:creationId xmlns:a16="http://schemas.microsoft.com/office/drawing/2014/main" id="{1E418952-19B6-EF64-50A2-27B7777B8A5C}"/>
              </a:ext>
            </a:extLst>
          </p:cNvPr>
          <p:cNvSpPr/>
          <p:nvPr/>
        </p:nvSpPr>
        <p:spPr>
          <a:xfrm>
            <a:off x="733739" y="1351434"/>
            <a:ext cx="3421499" cy="467678"/>
          </a:xfrm>
          <a:prstGeom prst="rect">
            <a:avLst/>
          </a:prstGeom>
          <a:noFill/>
          <a:ln/>
        </p:spPr>
        <p:txBody>
          <a:bodyPr wrap="none" lIns="0" tIns="0" rIns="0" bIns="0" rtlCol="0" anchor="t"/>
          <a:lstStyle/>
          <a:p>
            <a:pPr marL="0" indent="0" algn="l">
              <a:lnSpc>
                <a:spcPct val="150000"/>
              </a:lnSpc>
              <a:buNone/>
            </a:pPr>
            <a:r>
              <a:rPr lang="en-US" sz="3600" b="1" dirty="0">
                <a:solidFill>
                  <a:srgbClr val="272525"/>
                </a:solidFill>
                <a:latin typeface="Arial" panose="020B0604020202020204" pitchFamily="34" charset="0"/>
                <a:ea typeface="Petrona Bold" pitchFamily="34" charset="-122"/>
                <a:cs typeface="Arial" panose="020B0604020202020204" pitchFamily="34" charset="0"/>
              </a:rPr>
              <a:t>Consistency</a:t>
            </a:r>
            <a:r>
              <a:rPr lang="en-US" sz="3600" b="1" dirty="0">
                <a:solidFill>
                  <a:srgbClr val="272525"/>
                </a:solidFill>
                <a:latin typeface="Times New Roman" panose="02020603050405020304" pitchFamily="18" charset="0"/>
                <a:ea typeface="Petrona Bold" pitchFamily="34" charset="-122"/>
                <a:cs typeface="Times New Roman" panose="02020603050405020304" pitchFamily="18" charset="0"/>
              </a:rPr>
              <a:t> Wins</a:t>
            </a:r>
            <a:endParaRPr lang="en-US" sz="3600" dirty="0">
              <a:latin typeface="Times New Roman" panose="02020603050405020304" pitchFamily="18" charset="0"/>
              <a:cs typeface="Times New Roman" panose="02020603050405020304" pitchFamily="18" charset="0"/>
            </a:endParaRPr>
          </a:p>
        </p:txBody>
      </p:sp>
      <p:sp>
        <p:nvSpPr>
          <p:cNvPr id="5" name="Text 3">
            <a:extLst>
              <a:ext uri="{FF2B5EF4-FFF2-40B4-BE49-F238E27FC236}">
                <a16:creationId xmlns:a16="http://schemas.microsoft.com/office/drawing/2014/main" id="{6098CC7A-5837-3216-4BE5-FB40E7EFCD12}"/>
              </a:ext>
            </a:extLst>
          </p:cNvPr>
          <p:cNvSpPr/>
          <p:nvPr/>
        </p:nvSpPr>
        <p:spPr>
          <a:xfrm>
            <a:off x="733739" y="1955200"/>
            <a:ext cx="3421499" cy="1088708"/>
          </a:xfrm>
          <a:prstGeom prst="rect">
            <a:avLst/>
          </a:prstGeom>
          <a:noFill/>
          <a:ln/>
        </p:spPr>
        <p:txBody>
          <a:bodyPr wrap="square" lIns="0" tIns="0" rIns="0" bIns="0" rtlCol="0" anchor="t"/>
          <a:lstStyle/>
          <a:p>
            <a:pPr marL="0" indent="0" algn="l">
              <a:lnSpc>
                <a:spcPct val="150000"/>
              </a:lnSpc>
              <a:buNone/>
            </a:pPr>
            <a:r>
              <a:rPr lang="en-US" sz="3200" dirty="0">
                <a:solidFill>
                  <a:srgbClr val="272525"/>
                </a:solidFill>
                <a:latin typeface="Arial" panose="020B0604020202020204" pitchFamily="34" charset="0"/>
                <a:ea typeface="Inter" pitchFamily="34" charset="-122"/>
                <a:cs typeface="Arial" panose="020B0604020202020204" pitchFamily="34" charset="0"/>
              </a:rPr>
              <a:t>Small, consistent actions beat big, occasional efforts every time.</a:t>
            </a:r>
            <a:endParaRPr lang="en-US" sz="3200" dirty="0">
              <a:latin typeface="Arial" panose="020B0604020202020204" pitchFamily="34" charset="0"/>
              <a:cs typeface="Arial" panose="020B0604020202020204" pitchFamily="34" charset="0"/>
            </a:endParaRPr>
          </a:p>
        </p:txBody>
      </p:sp>
      <p:sp>
        <p:nvSpPr>
          <p:cNvPr id="6" name="Shape 4">
            <a:extLst>
              <a:ext uri="{FF2B5EF4-FFF2-40B4-BE49-F238E27FC236}">
                <a16:creationId xmlns:a16="http://schemas.microsoft.com/office/drawing/2014/main" id="{46A74C4E-139F-B44A-5E1A-E03BDEEE1C69}"/>
              </a:ext>
            </a:extLst>
          </p:cNvPr>
          <p:cNvSpPr/>
          <p:nvPr/>
        </p:nvSpPr>
        <p:spPr>
          <a:xfrm>
            <a:off x="4807283" y="1630592"/>
            <a:ext cx="510302" cy="356611"/>
          </a:xfrm>
          <a:prstGeom prst="roundRect">
            <a:avLst>
              <a:gd name="adj" fmla="val 18669"/>
            </a:avLst>
          </a:prstGeom>
          <a:solidFill>
            <a:srgbClr val="E0D7F4"/>
          </a:solidFill>
          <a:ln w="7620">
            <a:solidFill>
              <a:srgbClr val="C6BDDA"/>
            </a:solidFill>
            <a:prstDash val="solid"/>
          </a:ln>
        </p:spPr>
        <p:txBody>
          <a:bodyPr/>
          <a:lstStyle/>
          <a:p>
            <a:endParaRPr lang="en-GB"/>
          </a:p>
        </p:txBody>
      </p:sp>
      <p:sp>
        <p:nvSpPr>
          <p:cNvPr id="7" name="Text 5">
            <a:extLst>
              <a:ext uri="{FF2B5EF4-FFF2-40B4-BE49-F238E27FC236}">
                <a16:creationId xmlns:a16="http://schemas.microsoft.com/office/drawing/2014/main" id="{E03BF1DB-9B26-B6C3-E09B-FB1DA0F3F20C}"/>
              </a:ext>
            </a:extLst>
          </p:cNvPr>
          <p:cNvSpPr/>
          <p:nvPr/>
        </p:nvSpPr>
        <p:spPr>
          <a:xfrm>
            <a:off x="5459329" y="1342990"/>
            <a:ext cx="3421499" cy="935355"/>
          </a:xfrm>
          <a:prstGeom prst="rect">
            <a:avLst/>
          </a:prstGeom>
          <a:noFill/>
          <a:ln/>
        </p:spPr>
        <p:txBody>
          <a:bodyPr wrap="square" lIns="0" tIns="0" rIns="0" bIns="0" rtlCol="0" anchor="t"/>
          <a:lstStyle/>
          <a:p>
            <a:pPr marL="0" indent="0" algn="l">
              <a:lnSpc>
                <a:spcPct val="150000"/>
              </a:lnSpc>
              <a:buNone/>
            </a:pPr>
            <a:r>
              <a:rPr lang="en-US" sz="3600" b="1" dirty="0">
                <a:solidFill>
                  <a:srgbClr val="272525"/>
                </a:solidFill>
                <a:latin typeface="Arial" panose="020B0604020202020204" pitchFamily="34" charset="0"/>
                <a:ea typeface="Petrona Bold" pitchFamily="34" charset="-122"/>
                <a:cs typeface="Arial" panose="020B0604020202020204" pitchFamily="34" charset="0"/>
              </a:rPr>
              <a:t>Environment Matters</a:t>
            </a:r>
            <a:endParaRPr lang="en-US" sz="3600" dirty="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894D87B2-E003-542C-A07F-EBC43A1EB2B2}"/>
              </a:ext>
            </a:extLst>
          </p:cNvPr>
          <p:cNvSpPr/>
          <p:nvPr/>
        </p:nvSpPr>
        <p:spPr>
          <a:xfrm>
            <a:off x="4615265" y="2841714"/>
            <a:ext cx="3421499" cy="1088708"/>
          </a:xfrm>
          <a:prstGeom prst="rect">
            <a:avLst/>
          </a:prstGeom>
          <a:noFill/>
          <a:ln/>
        </p:spPr>
        <p:txBody>
          <a:bodyPr wrap="square" lIns="0" tIns="0" rIns="0" bIns="0" rtlCol="0" anchor="t"/>
          <a:lstStyle/>
          <a:p>
            <a:pPr marL="0" indent="0" algn="l">
              <a:lnSpc>
                <a:spcPct val="150000"/>
              </a:lnSpc>
              <a:buNone/>
            </a:pPr>
            <a:r>
              <a:rPr lang="en-US" sz="3200" dirty="0">
                <a:solidFill>
                  <a:srgbClr val="272525"/>
                </a:solidFill>
                <a:latin typeface="Arial" panose="020B0604020202020204" pitchFamily="34" charset="0"/>
                <a:ea typeface="Inter" pitchFamily="34" charset="-122"/>
                <a:cs typeface="Arial" panose="020B0604020202020204" pitchFamily="34" charset="0"/>
              </a:rPr>
              <a:t>Your bedroom setup and nightly routine are the foundation of quality sleep.</a:t>
            </a:r>
            <a:endParaRPr lang="en-US" sz="3200" dirty="0">
              <a:latin typeface="Arial" panose="020B0604020202020204" pitchFamily="34" charset="0"/>
              <a:cs typeface="Arial" panose="020B0604020202020204" pitchFamily="34" charset="0"/>
            </a:endParaRPr>
          </a:p>
        </p:txBody>
      </p:sp>
      <p:sp>
        <p:nvSpPr>
          <p:cNvPr id="18" name="Shape 7">
            <a:extLst>
              <a:ext uri="{FF2B5EF4-FFF2-40B4-BE49-F238E27FC236}">
                <a16:creationId xmlns:a16="http://schemas.microsoft.com/office/drawing/2014/main" id="{8B574645-CB5C-CC9C-1F61-1335029CC27E}"/>
              </a:ext>
            </a:extLst>
          </p:cNvPr>
          <p:cNvSpPr/>
          <p:nvPr/>
        </p:nvSpPr>
        <p:spPr>
          <a:xfrm>
            <a:off x="8508447" y="650028"/>
            <a:ext cx="510302" cy="510302"/>
          </a:xfrm>
          <a:prstGeom prst="roundRect">
            <a:avLst>
              <a:gd name="adj" fmla="val 18669"/>
            </a:avLst>
          </a:prstGeom>
          <a:solidFill>
            <a:srgbClr val="E0D7F4"/>
          </a:solidFill>
          <a:ln w="7620">
            <a:solidFill>
              <a:srgbClr val="C6BDDA"/>
            </a:solidFill>
            <a:prstDash val="solid"/>
          </a:ln>
        </p:spPr>
        <p:txBody>
          <a:bodyPr/>
          <a:lstStyle/>
          <a:p>
            <a:endParaRPr lang="en-GB"/>
          </a:p>
        </p:txBody>
      </p:sp>
      <p:sp>
        <p:nvSpPr>
          <p:cNvPr id="19" name="Text 8">
            <a:extLst>
              <a:ext uri="{FF2B5EF4-FFF2-40B4-BE49-F238E27FC236}">
                <a16:creationId xmlns:a16="http://schemas.microsoft.com/office/drawing/2014/main" id="{AD65B3AC-4C26-F5E9-8643-5BFD577BE0D7}"/>
              </a:ext>
            </a:extLst>
          </p:cNvPr>
          <p:cNvSpPr/>
          <p:nvPr/>
        </p:nvSpPr>
        <p:spPr>
          <a:xfrm>
            <a:off x="9135979" y="416189"/>
            <a:ext cx="3421499" cy="467678"/>
          </a:xfrm>
          <a:prstGeom prst="rect">
            <a:avLst/>
          </a:prstGeom>
          <a:noFill/>
          <a:ln/>
        </p:spPr>
        <p:txBody>
          <a:bodyPr wrap="none" lIns="0" tIns="0" rIns="0" bIns="0" rtlCol="0" anchor="t"/>
          <a:lstStyle/>
          <a:p>
            <a:pPr marL="0" indent="0" algn="l">
              <a:lnSpc>
                <a:spcPct val="150000"/>
              </a:lnSpc>
              <a:buNone/>
            </a:pPr>
            <a:r>
              <a:rPr lang="en-US" sz="3600" b="1" dirty="0">
                <a:solidFill>
                  <a:srgbClr val="272525"/>
                </a:solidFill>
                <a:latin typeface="Arial" panose="020B0604020202020204" pitchFamily="34" charset="0"/>
                <a:ea typeface="Petrona Bold" pitchFamily="34" charset="-122"/>
                <a:cs typeface="Arial" panose="020B0604020202020204" pitchFamily="34" charset="0"/>
              </a:rPr>
              <a:t>Track &amp; Adjust</a:t>
            </a:r>
            <a:endParaRPr lang="en-US" sz="3600" dirty="0">
              <a:latin typeface="Arial" panose="020B0604020202020204" pitchFamily="34" charset="0"/>
              <a:cs typeface="Arial" panose="020B0604020202020204" pitchFamily="34" charset="0"/>
            </a:endParaRPr>
          </a:p>
        </p:txBody>
      </p:sp>
      <p:sp>
        <p:nvSpPr>
          <p:cNvPr id="20" name="Text 9">
            <a:extLst>
              <a:ext uri="{FF2B5EF4-FFF2-40B4-BE49-F238E27FC236}">
                <a16:creationId xmlns:a16="http://schemas.microsoft.com/office/drawing/2014/main" id="{5F26A935-3E69-5751-473C-30F0A1C8F74E}"/>
              </a:ext>
            </a:extLst>
          </p:cNvPr>
          <p:cNvSpPr/>
          <p:nvPr/>
        </p:nvSpPr>
        <p:spPr>
          <a:xfrm>
            <a:off x="9277723" y="1410846"/>
            <a:ext cx="3421499" cy="1088708"/>
          </a:xfrm>
          <a:prstGeom prst="rect">
            <a:avLst/>
          </a:prstGeom>
          <a:noFill/>
          <a:ln/>
        </p:spPr>
        <p:txBody>
          <a:bodyPr wrap="square" lIns="0" tIns="0" rIns="0" bIns="0" rtlCol="0" anchor="t"/>
          <a:lstStyle/>
          <a:p>
            <a:pPr marL="0" indent="0" algn="l">
              <a:lnSpc>
                <a:spcPct val="150000"/>
              </a:lnSpc>
              <a:buNone/>
            </a:pPr>
            <a:r>
              <a:rPr lang="en-US" sz="3600" dirty="0">
                <a:solidFill>
                  <a:srgbClr val="272525"/>
                </a:solidFill>
                <a:latin typeface="Arial" panose="020B0604020202020204" pitchFamily="34" charset="0"/>
                <a:ea typeface="Inter" pitchFamily="34" charset="-122"/>
                <a:cs typeface="Arial" panose="020B0604020202020204" pitchFamily="34" charset="0"/>
              </a:rPr>
              <a:t>Monitor your progress, celebrate wins, make tweaks—then repeat the cycle.</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8123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3E718-84D8-FBC5-5111-691E8911627E}"/>
            </a:ext>
          </a:extLst>
        </p:cNvPr>
        <p:cNvGrpSpPr/>
        <p:nvPr/>
      </p:nvGrpSpPr>
      <p:grpSpPr>
        <a:xfrm>
          <a:off x="0" y="0"/>
          <a:ext cx="0" cy="0"/>
          <a:chOff x="0" y="0"/>
          <a:chExt cx="0" cy="0"/>
        </a:xfrm>
      </p:grpSpPr>
      <p:sp>
        <p:nvSpPr>
          <p:cNvPr id="16" name="Text 0">
            <a:extLst>
              <a:ext uri="{FF2B5EF4-FFF2-40B4-BE49-F238E27FC236}">
                <a16:creationId xmlns:a16="http://schemas.microsoft.com/office/drawing/2014/main" id="{E6E5B7D1-7384-BB1C-FB8A-AF10ACF5F3B7}"/>
              </a:ext>
            </a:extLst>
          </p:cNvPr>
          <p:cNvSpPr/>
          <p:nvPr/>
        </p:nvSpPr>
        <p:spPr>
          <a:xfrm>
            <a:off x="7102606" y="-105572"/>
            <a:ext cx="5670590" cy="684547"/>
          </a:xfrm>
          <a:prstGeom prst="rect">
            <a:avLst/>
          </a:prstGeom>
          <a:noFill/>
          <a:ln/>
        </p:spPr>
        <p:txBody>
          <a:bodyPr wrap="none" lIns="0" tIns="0" rIns="0" bIns="0" rtlCol="0" anchor="t"/>
          <a:lstStyle/>
          <a:p>
            <a:pPr marL="0" indent="0" algn="l">
              <a:lnSpc>
                <a:spcPct val="150000"/>
              </a:lnSpc>
              <a:buNone/>
            </a:pPr>
            <a:endParaRPr lang="en-US" sz="2200" dirty="0">
              <a:latin typeface="Arial" panose="020B0604020202020204" pitchFamily="34" charset="0"/>
              <a:cs typeface="Arial" panose="020B0604020202020204" pitchFamily="34" charset="0"/>
            </a:endParaRPr>
          </a:p>
        </p:txBody>
      </p:sp>
      <p:sp>
        <p:nvSpPr>
          <p:cNvPr id="17" name="Text 1">
            <a:extLst>
              <a:ext uri="{FF2B5EF4-FFF2-40B4-BE49-F238E27FC236}">
                <a16:creationId xmlns:a16="http://schemas.microsoft.com/office/drawing/2014/main" id="{3C681C47-9479-0E34-5E46-A8F4FEC2A337}"/>
              </a:ext>
            </a:extLst>
          </p:cNvPr>
          <p:cNvSpPr/>
          <p:nvPr/>
        </p:nvSpPr>
        <p:spPr>
          <a:xfrm>
            <a:off x="5126710" y="661145"/>
            <a:ext cx="2524103" cy="438172"/>
          </a:xfrm>
          <a:prstGeom prst="rect">
            <a:avLst/>
          </a:prstGeom>
          <a:solidFill>
            <a:schemeClr val="bg2"/>
          </a:solidFill>
          <a:ln/>
        </p:spPr>
        <p:txBody>
          <a:bodyPr wrap="none" lIns="0" tIns="0" rIns="0" bIns="0" rtlCol="0" anchor="t"/>
          <a:lstStyle/>
          <a:p>
            <a:pPr marL="0" indent="0" algn="l">
              <a:lnSpc>
                <a:spcPct val="150000"/>
              </a:lnSpc>
              <a:buNone/>
            </a:pPr>
            <a:r>
              <a:rPr lang="en-US" sz="2200" b="1" dirty="0">
                <a:solidFill>
                  <a:srgbClr val="233939"/>
                </a:solidFill>
                <a:latin typeface="Arial" panose="020B0604020202020204" pitchFamily="34" charset="0"/>
                <a:ea typeface="Syne Bold" pitchFamily="34" charset="-122"/>
                <a:cs typeface="Arial" panose="020B0604020202020204" pitchFamily="34" charset="0"/>
              </a:rPr>
              <a:t>Common Barriers</a:t>
            </a:r>
            <a:endParaRPr lang="en-US" sz="2200" dirty="0">
              <a:latin typeface="Arial" panose="020B0604020202020204" pitchFamily="34" charset="0"/>
              <a:cs typeface="Arial" panose="020B0604020202020204" pitchFamily="34" charset="0"/>
            </a:endParaRPr>
          </a:p>
        </p:txBody>
      </p:sp>
      <p:sp>
        <p:nvSpPr>
          <p:cNvPr id="18" name="Text 2">
            <a:extLst>
              <a:ext uri="{FF2B5EF4-FFF2-40B4-BE49-F238E27FC236}">
                <a16:creationId xmlns:a16="http://schemas.microsoft.com/office/drawing/2014/main" id="{67F34210-61FD-ACA4-E16B-9AA16957646B}"/>
              </a:ext>
            </a:extLst>
          </p:cNvPr>
          <p:cNvSpPr/>
          <p:nvPr/>
        </p:nvSpPr>
        <p:spPr>
          <a:xfrm>
            <a:off x="5126710" y="1588789"/>
            <a:ext cx="4312444" cy="350496"/>
          </a:xfrm>
          <a:prstGeom prst="rect">
            <a:avLst/>
          </a:prstGeom>
          <a:noFill/>
          <a:ln/>
        </p:spPr>
        <p:txBody>
          <a:bodyPr wrap="none" lIns="0" tIns="0" rIns="0" bIns="0" rtlCol="0" anchor="t"/>
          <a:lstStyle/>
          <a:p>
            <a:pPr marL="342900" indent="-342900" algn="l">
              <a:lnSpc>
                <a:spcPct val="150000"/>
              </a:lnSpc>
              <a:buSzPct val="100000"/>
              <a:buChar char="•"/>
            </a:pPr>
            <a:r>
              <a:rPr lang="en-US" sz="2200" dirty="0">
                <a:solidFill>
                  <a:srgbClr val="3B4E4E"/>
                </a:solidFill>
                <a:latin typeface="Arial" panose="020B0604020202020204" pitchFamily="34" charset="0"/>
                <a:ea typeface="Overpass Light" pitchFamily="34" charset="-122"/>
                <a:cs typeface="Arial" panose="020B0604020202020204" pitchFamily="34" charset="0"/>
              </a:rPr>
              <a:t>Stress and worry at bedtime</a:t>
            </a:r>
            <a:endParaRPr lang="en-US" sz="2200" dirty="0">
              <a:latin typeface="Arial" panose="020B0604020202020204" pitchFamily="34" charset="0"/>
              <a:cs typeface="Arial" panose="020B0604020202020204" pitchFamily="34" charset="0"/>
            </a:endParaRPr>
          </a:p>
        </p:txBody>
      </p:sp>
      <p:sp>
        <p:nvSpPr>
          <p:cNvPr id="19" name="Text 3">
            <a:extLst>
              <a:ext uri="{FF2B5EF4-FFF2-40B4-BE49-F238E27FC236}">
                <a16:creationId xmlns:a16="http://schemas.microsoft.com/office/drawing/2014/main" id="{E5A105E0-A747-88D7-AD9C-9EDCD217C4C5}"/>
              </a:ext>
            </a:extLst>
          </p:cNvPr>
          <p:cNvSpPr/>
          <p:nvPr/>
        </p:nvSpPr>
        <p:spPr>
          <a:xfrm>
            <a:off x="5126710" y="2043394"/>
            <a:ext cx="4312444" cy="700991"/>
          </a:xfrm>
          <a:prstGeom prst="rect">
            <a:avLst/>
          </a:prstGeom>
          <a:noFill/>
          <a:ln/>
        </p:spPr>
        <p:txBody>
          <a:bodyPr wrap="square" lIns="0" tIns="0" rIns="0" bIns="0" rtlCol="0" anchor="t"/>
          <a:lstStyle/>
          <a:p>
            <a:pPr marL="342900" indent="-342900" algn="l">
              <a:lnSpc>
                <a:spcPct val="150000"/>
              </a:lnSpc>
              <a:buSzPct val="100000"/>
              <a:buChar char="•"/>
            </a:pPr>
            <a:r>
              <a:rPr lang="en-US" sz="2200" dirty="0">
                <a:solidFill>
                  <a:srgbClr val="3B4E4E"/>
                </a:solidFill>
                <a:latin typeface="Arial" panose="020B0604020202020204" pitchFamily="34" charset="0"/>
                <a:ea typeface="Overpass Light" pitchFamily="34" charset="-122"/>
                <a:cs typeface="Arial" panose="020B0604020202020204" pitchFamily="34" charset="0"/>
              </a:rPr>
              <a:t>Late-evening screen exposure (blue light)</a:t>
            </a:r>
            <a:endParaRPr lang="en-US" sz="2200" dirty="0">
              <a:latin typeface="Arial" panose="020B0604020202020204" pitchFamily="34" charset="0"/>
              <a:cs typeface="Arial" panose="020B0604020202020204" pitchFamily="34" charset="0"/>
            </a:endParaRPr>
          </a:p>
        </p:txBody>
      </p:sp>
      <p:sp>
        <p:nvSpPr>
          <p:cNvPr id="36" name="Text 4">
            <a:extLst>
              <a:ext uri="{FF2B5EF4-FFF2-40B4-BE49-F238E27FC236}">
                <a16:creationId xmlns:a16="http://schemas.microsoft.com/office/drawing/2014/main" id="{34BB633C-83E4-A625-EFD5-505E05575816}"/>
              </a:ext>
            </a:extLst>
          </p:cNvPr>
          <p:cNvSpPr/>
          <p:nvPr/>
        </p:nvSpPr>
        <p:spPr>
          <a:xfrm>
            <a:off x="5126710" y="2836087"/>
            <a:ext cx="4312444" cy="350496"/>
          </a:xfrm>
          <a:prstGeom prst="rect">
            <a:avLst/>
          </a:prstGeom>
          <a:noFill/>
          <a:ln/>
        </p:spPr>
        <p:txBody>
          <a:bodyPr wrap="none" lIns="0" tIns="0" rIns="0" bIns="0" rtlCol="0" anchor="t"/>
          <a:lstStyle/>
          <a:p>
            <a:pPr marL="342900" indent="-342900" algn="l">
              <a:lnSpc>
                <a:spcPct val="150000"/>
              </a:lnSpc>
              <a:buSzPct val="100000"/>
              <a:buChar char="•"/>
            </a:pPr>
            <a:r>
              <a:rPr lang="en-US" sz="2200" dirty="0">
                <a:solidFill>
                  <a:srgbClr val="3B4E4E"/>
                </a:solidFill>
                <a:latin typeface="Arial" panose="020B0604020202020204" pitchFamily="34" charset="0"/>
                <a:ea typeface="Overpass Light" pitchFamily="34" charset="-122"/>
                <a:cs typeface="Arial" panose="020B0604020202020204" pitchFamily="34" charset="0"/>
              </a:rPr>
              <a:t>Irregular schedules and late caffeine</a:t>
            </a:r>
            <a:endParaRPr lang="en-US" sz="2200" dirty="0">
              <a:latin typeface="Arial" panose="020B0604020202020204" pitchFamily="34" charset="0"/>
              <a:cs typeface="Arial" panose="020B0604020202020204" pitchFamily="34" charset="0"/>
            </a:endParaRPr>
          </a:p>
        </p:txBody>
      </p:sp>
      <p:sp>
        <p:nvSpPr>
          <p:cNvPr id="37" name="Text 5">
            <a:extLst>
              <a:ext uri="{FF2B5EF4-FFF2-40B4-BE49-F238E27FC236}">
                <a16:creationId xmlns:a16="http://schemas.microsoft.com/office/drawing/2014/main" id="{2FDE22B9-15BF-3809-EC37-92AE7ADF271B}"/>
              </a:ext>
            </a:extLst>
          </p:cNvPr>
          <p:cNvSpPr/>
          <p:nvPr/>
        </p:nvSpPr>
        <p:spPr>
          <a:xfrm>
            <a:off x="5126710" y="3278286"/>
            <a:ext cx="4312444" cy="350496"/>
          </a:xfrm>
          <a:prstGeom prst="rect">
            <a:avLst/>
          </a:prstGeom>
          <a:noFill/>
          <a:ln/>
        </p:spPr>
        <p:txBody>
          <a:bodyPr wrap="none" lIns="0" tIns="0" rIns="0" bIns="0" rtlCol="0" anchor="t"/>
          <a:lstStyle/>
          <a:p>
            <a:pPr marL="342900" indent="-342900" algn="l">
              <a:lnSpc>
                <a:spcPct val="150000"/>
              </a:lnSpc>
              <a:buSzPct val="100000"/>
              <a:buChar char="•"/>
            </a:pPr>
            <a:r>
              <a:rPr lang="en-US" sz="2200" dirty="0">
                <a:solidFill>
                  <a:srgbClr val="3B4E4E"/>
                </a:solidFill>
                <a:latin typeface="Arial" panose="020B0604020202020204" pitchFamily="34" charset="0"/>
                <a:ea typeface="Overpass Light" pitchFamily="34" charset="-122"/>
                <a:cs typeface="Arial" panose="020B0604020202020204" pitchFamily="34" charset="0"/>
              </a:rPr>
              <a:t>Noisy, hot, or bright bedrooms</a:t>
            </a:r>
            <a:endParaRPr lang="en-US" sz="2200" dirty="0">
              <a:latin typeface="Arial" panose="020B0604020202020204" pitchFamily="34" charset="0"/>
              <a:cs typeface="Arial" panose="020B0604020202020204" pitchFamily="34" charset="0"/>
            </a:endParaRPr>
          </a:p>
        </p:txBody>
      </p:sp>
      <p:sp>
        <p:nvSpPr>
          <p:cNvPr id="38" name="Text 6">
            <a:extLst>
              <a:ext uri="{FF2B5EF4-FFF2-40B4-BE49-F238E27FC236}">
                <a16:creationId xmlns:a16="http://schemas.microsoft.com/office/drawing/2014/main" id="{CA55A95C-D419-2B10-BB58-1553E7D2DD8B}"/>
              </a:ext>
            </a:extLst>
          </p:cNvPr>
          <p:cNvSpPr/>
          <p:nvPr/>
        </p:nvSpPr>
        <p:spPr>
          <a:xfrm>
            <a:off x="5126710" y="3720484"/>
            <a:ext cx="4312444" cy="350496"/>
          </a:xfrm>
          <a:prstGeom prst="rect">
            <a:avLst/>
          </a:prstGeom>
          <a:noFill/>
          <a:ln/>
        </p:spPr>
        <p:txBody>
          <a:bodyPr wrap="none" lIns="0" tIns="0" rIns="0" bIns="0" rtlCol="0" anchor="t"/>
          <a:lstStyle/>
          <a:p>
            <a:pPr marL="342900" indent="-342900" algn="l">
              <a:lnSpc>
                <a:spcPct val="150000"/>
              </a:lnSpc>
              <a:buSzPct val="100000"/>
              <a:buChar char="•"/>
            </a:pPr>
            <a:r>
              <a:rPr lang="en-US" sz="2200" dirty="0">
                <a:solidFill>
                  <a:srgbClr val="3B4E4E"/>
                </a:solidFill>
                <a:latin typeface="Arial" panose="020B0604020202020204" pitchFamily="34" charset="0"/>
                <a:ea typeface="Overpass Light" pitchFamily="34" charset="-122"/>
                <a:cs typeface="Arial" panose="020B0604020202020204" pitchFamily="34" charset="0"/>
              </a:rPr>
              <a:t>Shift work demands</a:t>
            </a:r>
            <a:endParaRPr lang="en-US" sz="2200" dirty="0">
              <a:latin typeface="Arial" panose="020B0604020202020204" pitchFamily="34" charset="0"/>
              <a:cs typeface="Arial" panose="020B0604020202020204" pitchFamily="34" charset="0"/>
            </a:endParaRPr>
          </a:p>
        </p:txBody>
      </p:sp>
      <p:sp>
        <p:nvSpPr>
          <p:cNvPr id="41" name="Text 7">
            <a:extLst>
              <a:ext uri="{FF2B5EF4-FFF2-40B4-BE49-F238E27FC236}">
                <a16:creationId xmlns:a16="http://schemas.microsoft.com/office/drawing/2014/main" id="{BAD6217F-4DB4-4DB7-C76F-1DE7B0A3945B}"/>
              </a:ext>
            </a:extLst>
          </p:cNvPr>
          <p:cNvSpPr/>
          <p:nvPr/>
        </p:nvSpPr>
        <p:spPr>
          <a:xfrm>
            <a:off x="581441" y="5822285"/>
            <a:ext cx="6923032" cy="700991"/>
          </a:xfrm>
          <a:prstGeom prst="rect">
            <a:avLst/>
          </a:prstGeom>
          <a:solidFill>
            <a:schemeClr val="accent2">
              <a:lumMod val="20000"/>
              <a:lumOff val="80000"/>
            </a:schemeClr>
          </a:solidFill>
          <a:ln/>
        </p:spPr>
        <p:txBody>
          <a:bodyPr wrap="square" lIns="0" tIns="0" rIns="0" bIns="0" rtlCol="0" anchor="t"/>
          <a:lstStyle/>
          <a:p>
            <a:pPr marL="0" indent="0" algn="l">
              <a:lnSpc>
                <a:spcPct val="150000"/>
              </a:lnSpc>
              <a:buNone/>
            </a:pPr>
            <a:r>
              <a:rPr lang="en-US" sz="2200" dirty="0">
                <a:solidFill>
                  <a:srgbClr val="3B4E4E"/>
                </a:solidFill>
                <a:latin typeface="Arial" panose="020B0604020202020204" pitchFamily="34" charset="0"/>
                <a:ea typeface="Overpass Light" pitchFamily="34" charset="-122"/>
                <a:cs typeface="Arial" panose="020B0604020202020204" pitchFamily="34" charset="0"/>
              </a:rPr>
              <a:t>These factors create a cycle of poor sleep affecting millions of adults daily.</a:t>
            </a:r>
            <a:endParaRPr lang="en-US" sz="2200" dirty="0">
              <a:latin typeface="Arial" panose="020B0604020202020204" pitchFamily="34" charset="0"/>
              <a:cs typeface="Arial" panose="020B0604020202020204" pitchFamily="34" charset="0"/>
            </a:endParaRPr>
          </a:p>
        </p:txBody>
      </p:sp>
      <p:sp>
        <p:nvSpPr>
          <p:cNvPr id="42" name="Text 8">
            <a:extLst>
              <a:ext uri="{FF2B5EF4-FFF2-40B4-BE49-F238E27FC236}">
                <a16:creationId xmlns:a16="http://schemas.microsoft.com/office/drawing/2014/main" id="{C3378255-7356-6DEA-7E95-21812D77ABCB}"/>
              </a:ext>
            </a:extLst>
          </p:cNvPr>
          <p:cNvSpPr/>
          <p:nvPr/>
        </p:nvSpPr>
        <p:spPr>
          <a:xfrm>
            <a:off x="9372479" y="511678"/>
            <a:ext cx="1758456" cy="410751"/>
          </a:xfrm>
          <a:prstGeom prst="rect">
            <a:avLst/>
          </a:prstGeom>
          <a:solidFill>
            <a:schemeClr val="bg2"/>
          </a:solidFill>
          <a:ln/>
        </p:spPr>
        <p:txBody>
          <a:bodyPr wrap="none" lIns="0" tIns="0" rIns="0" bIns="0" rtlCol="0" anchor="t"/>
          <a:lstStyle/>
          <a:p>
            <a:pPr marL="0" indent="0" algn="l">
              <a:lnSpc>
                <a:spcPct val="150000"/>
              </a:lnSpc>
              <a:buNone/>
            </a:pPr>
            <a:r>
              <a:rPr lang="en-US" sz="2200" b="1" dirty="0">
                <a:solidFill>
                  <a:srgbClr val="233939"/>
                </a:solidFill>
                <a:latin typeface="Arial" panose="020B0604020202020204" pitchFamily="34" charset="0"/>
                <a:ea typeface="Syne Bold" pitchFamily="34" charset="-122"/>
                <a:cs typeface="Arial" panose="020B0604020202020204" pitchFamily="34" charset="0"/>
              </a:rPr>
              <a:t>The Impact</a:t>
            </a:r>
            <a:endParaRPr lang="en-US" sz="2200" dirty="0">
              <a:latin typeface="Arial" panose="020B0604020202020204" pitchFamily="34" charset="0"/>
              <a:cs typeface="Arial" panose="020B0604020202020204" pitchFamily="34" charset="0"/>
            </a:endParaRPr>
          </a:p>
        </p:txBody>
      </p:sp>
      <p:sp>
        <p:nvSpPr>
          <p:cNvPr id="43" name="Text 9">
            <a:extLst>
              <a:ext uri="{FF2B5EF4-FFF2-40B4-BE49-F238E27FC236}">
                <a16:creationId xmlns:a16="http://schemas.microsoft.com/office/drawing/2014/main" id="{1F50E7C4-C100-66F8-B064-89FBA9164FDC}"/>
              </a:ext>
            </a:extLst>
          </p:cNvPr>
          <p:cNvSpPr/>
          <p:nvPr/>
        </p:nvSpPr>
        <p:spPr>
          <a:xfrm>
            <a:off x="9439154" y="1066246"/>
            <a:ext cx="2690455" cy="1401982"/>
          </a:xfrm>
          <a:prstGeom prst="rect">
            <a:avLst/>
          </a:prstGeom>
          <a:noFill/>
          <a:ln/>
        </p:spPr>
        <p:txBody>
          <a:bodyPr wrap="square" lIns="0" tIns="0" rIns="0" bIns="0" rtlCol="0" anchor="t"/>
          <a:lstStyle/>
          <a:p>
            <a:pPr marL="0" indent="0" algn="l">
              <a:lnSpc>
                <a:spcPct val="150000"/>
              </a:lnSpc>
              <a:buNone/>
            </a:pPr>
            <a:r>
              <a:rPr lang="en-US" sz="2200" b="1" dirty="0">
                <a:solidFill>
                  <a:srgbClr val="3B4E4E"/>
                </a:solidFill>
                <a:latin typeface="Arial" panose="020B0604020202020204" pitchFamily="34" charset="0"/>
                <a:ea typeface="Overpass Light" pitchFamily="34" charset="-122"/>
                <a:cs typeface="Arial" panose="020B0604020202020204" pitchFamily="34" charset="0"/>
              </a:rPr>
              <a:t>Short-term:</a:t>
            </a:r>
            <a:r>
              <a:rPr lang="en-US" sz="2200" dirty="0">
                <a:solidFill>
                  <a:srgbClr val="3B4E4E"/>
                </a:solidFill>
                <a:latin typeface="Arial" panose="020B0604020202020204" pitchFamily="34" charset="0"/>
                <a:ea typeface="Overpass Light" pitchFamily="34" charset="-122"/>
                <a:cs typeface="Arial" panose="020B0604020202020204" pitchFamily="34" charset="0"/>
              </a:rPr>
              <a:t> Daytime fatigue, memory slips, slower reactions, irritability</a:t>
            </a:r>
            <a:endParaRPr lang="en-US" sz="2200" dirty="0">
              <a:latin typeface="Arial" panose="020B0604020202020204" pitchFamily="34" charset="0"/>
              <a:cs typeface="Arial" panose="020B0604020202020204" pitchFamily="34" charset="0"/>
            </a:endParaRPr>
          </a:p>
        </p:txBody>
      </p:sp>
      <p:sp>
        <p:nvSpPr>
          <p:cNvPr id="44" name="Text 10">
            <a:extLst>
              <a:ext uri="{FF2B5EF4-FFF2-40B4-BE49-F238E27FC236}">
                <a16:creationId xmlns:a16="http://schemas.microsoft.com/office/drawing/2014/main" id="{F0601FF5-A557-4902-2C46-58B3E2AF6480}"/>
              </a:ext>
            </a:extLst>
          </p:cNvPr>
          <p:cNvSpPr/>
          <p:nvPr/>
        </p:nvSpPr>
        <p:spPr>
          <a:xfrm>
            <a:off x="9288851" y="3404718"/>
            <a:ext cx="2690455" cy="1401982"/>
          </a:xfrm>
          <a:prstGeom prst="rect">
            <a:avLst/>
          </a:prstGeom>
          <a:noFill/>
          <a:ln/>
        </p:spPr>
        <p:txBody>
          <a:bodyPr wrap="square" lIns="0" tIns="0" rIns="0" bIns="0" rtlCol="0" anchor="t"/>
          <a:lstStyle/>
          <a:p>
            <a:pPr marL="0" indent="0" algn="l">
              <a:lnSpc>
                <a:spcPct val="150000"/>
              </a:lnSpc>
              <a:buNone/>
            </a:pPr>
            <a:r>
              <a:rPr lang="en-US" sz="2200" b="1" dirty="0">
                <a:solidFill>
                  <a:srgbClr val="3B4E4E"/>
                </a:solidFill>
                <a:latin typeface="Arial" panose="020B0604020202020204" pitchFamily="34" charset="0"/>
                <a:ea typeface="Overpass Light" pitchFamily="34" charset="-122"/>
                <a:cs typeface="Arial" panose="020B0604020202020204" pitchFamily="34" charset="0"/>
              </a:rPr>
              <a:t>Long-term:</a:t>
            </a:r>
            <a:r>
              <a:rPr lang="en-US" sz="2200" dirty="0">
                <a:solidFill>
                  <a:srgbClr val="3B4E4E"/>
                </a:solidFill>
                <a:latin typeface="Arial" panose="020B0604020202020204" pitchFamily="34" charset="0"/>
                <a:ea typeface="Overpass Light" pitchFamily="34" charset="-122"/>
                <a:cs typeface="Arial" panose="020B0604020202020204" pitchFamily="34" charset="0"/>
              </a:rPr>
              <a:t> Higher risk of obesity, hypertension, diabetes, depression, and immune dysfunction</a:t>
            </a:r>
            <a:endParaRPr lang="en-US" sz="2200" dirty="0">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4871648F-AD4A-378C-1580-9FE52528B32F}"/>
              </a:ext>
            </a:extLst>
          </p:cNvPr>
          <p:cNvSpPr txBox="1"/>
          <p:nvPr/>
        </p:nvSpPr>
        <p:spPr>
          <a:xfrm>
            <a:off x="4042957" y="14158"/>
            <a:ext cx="3059649" cy="658835"/>
          </a:xfrm>
          <a:prstGeom prst="rect">
            <a:avLst/>
          </a:prstGeom>
          <a:solidFill>
            <a:schemeClr val="accent3">
              <a:lumMod val="40000"/>
              <a:lumOff val="60000"/>
            </a:schemeClr>
          </a:solidFill>
        </p:spPr>
        <p:txBody>
          <a:bodyPr wrap="square">
            <a:spAutoFit/>
          </a:bodyPr>
          <a:lstStyle/>
          <a:p>
            <a:pPr>
              <a:lnSpc>
                <a:spcPct val="150000"/>
              </a:lnSpc>
            </a:pPr>
            <a:r>
              <a:rPr lang="en-US" sz="2800" dirty="0">
                <a:latin typeface="Arial" panose="020B0604020202020204" pitchFamily="34" charset="0"/>
                <a:cs typeface="Arial" panose="020B0604020202020204" pitchFamily="34" charset="0"/>
              </a:rPr>
              <a:t>The Sleep Crisis</a:t>
            </a:r>
          </a:p>
        </p:txBody>
      </p:sp>
      <p:pic>
        <p:nvPicPr>
          <p:cNvPr id="50" name="Picture 49">
            <a:extLst>
              <a:ext uri="{FF2B5EF4-FFF2-40B4-BE49-F238E27FC236}">
                <a16:creationId xmlns:a16="http://schemas.microsoft.com/office/drawing/2014/main" id="{2E8CE144-A399-A299-4865-8436F378D578}"/>
              </a:ext>
            </a:extLst>
          </p:cNvPr>
          <p:cNvPicPr>
            <a:picLocks noChangeAspect="1"/>
          </p:cNvPicPr>
          <p:nvPr/>
        </p:nvPicPr>
        <p:blipFill>
          <a:blip r:embed="rId3"/>
          <a:stretch>
            <a:fillRect/>
          </a:stretch>
        </p:blipFill>
        <p:spPr>
          <a:xfrm>
            <a:off x="0" y="898281"/>
            <a:ext cx="4876702" cy="4630225"/>
          </a:xfrm>
          <a:prstGeom prst="rect">
            <a:avLst/>
          </a:prstGeom>
        </p:spPr>
      </p:pic>
      <p:sp>
        <p:nvSpPr>
          <p:cNvPr id="52" name="TextBox 51">
            <a:extLst>
              <a:ext uri="{FF2B5EF4-FFF2-40B4-BE49-F238E27FC236}">
                <a16:creationId xmlns:a16="http://schemas.microsoft.com/office/drawing/2014/main" id="{EC937A7B-B81D-CA89-BDA2-43B7E6CB6A4D}"/>
              </a:ext>
            </a:extLst>
          </p:cNvPr>
          <p:cNvSpPr txBox="1"/>
          <p:nvPr/>
        </p:nvSpPr>
        <p:spPr>
          <a:xfrm>
            <a:off x="-47207" y="5640152"/>
            <a:ext cx="4876702" cy="456535"/>
          </a:xfrm>
          <a:prstGeom prst="rect">
            <a:avLst/>
          </a:prstGeom>
          <a:noFill/>
        </p:spPr>
        <p:txBody>
          <a:bodyPr wrap="square">
            <a:spAutoFit/>
          </a:bodyPr>
          <a:lstStyle/>
          <a:p>
            <a:pPr>
              <a:lnSpc>
                <a:spcPct val="15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81045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F7A6D0-AFCB-2A0B-84E6-D095D59E2FA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B7D8E94-1B28-DB2A-E6C4-BABD96060200}"/>
              </a:ext>
            </a:extLst>
          </p:cNvPr>
          <p:cNvSpPr/>
          <p:nvPr/>
        </p:nvSpPr>
        <p:spPr>
          <a:xfrm>
            <a:off x="218838" y="172392"/>
            <a:ext cx="6281976" cy="779621"/>
          </a:xfrm>
          <a:prstGeom prst="rect">
            <a:avLst/>
          </a:prstGeom>
          <a:noFill/>
          <a:ln/>
        </p:spPr>
        <p:txBody>
          <a:bodyPr wrap="none" lIns="0" tIns="0" rIns="0" bIns="0" rtlCol="0" anchor="t"/>
          <a:lstStyle/>
          <a:p>
            <a:pPr marL="0" indent="0" algn="l">
              <a:lnSpc>
                <a:spcPct val="150000"/>
              </a:lnSpc>
              <a:buNone/>
            </a:pPr>
            <a:r>
              <a:rPr lang="en-US" sz="4900" b="1" dirty="0">
                <a:latin typeface="Arial" panose="020B0604020202020204" pitchFamily="34" charset="0"/>
                <a:ea typeface="Petrona Bold" pitchFamily="34" charset="-122"/>
                <a:cs typeface="Arial" panose="020B0604020202020204" pitchFamily="34" charset="0"/>
              </a:rPr>
              <a:t>A Public Health Crisis</a:t>
            </a:r>
            <a:endParaRPr lang="en-US" sz="4900" dirty="0">
              <a:latin typeface="Arial" panose="020B0604020202020204" pitchFamily="34" charset="0"/>
              <a:cs typeface="Arial" panose="020B0604020202020204" pitchFamily="34" charset="0"/>
            </a:endParaRPr>
          </a:p>
        </p:txBody>
      </p:sp>
      <p:sp>
        <p:nvSpPr>
          <p:cNvPr id="3" name="Text 1">
            <a:extLst>
              <a:ext uri="{FF2B5EF4-FFF2-40B4-BE49-F238E27FC236}">
                <a16:creationId xmlns:a16="http://schemas.microsoft.com/office/drawing/2014/main" id="{E27371A2-2BD4-CDE4-3CC7-47AFCBB5C5F6}"/>
              </a:ext>
            </a:extLst>
          </p:cNvPr>
          <p:cNvSpPr/>
          <p:nvPr/>
        </p:nvSpPr>
        <p:spPr>
          <a:xfrm>
            <a:off x="123754" y="3361238"/>
            <a:ext cx="3118842" cy="389930"/>
          </a:xfrm>
          <a:prstGeom prst="rect">
            <a:avLst/>
          </a:prstGeom>
          <a:noFill/>
          <a:ln/>
        </p:spPr>
        <p:txBody>
          <a:bodyPr wrap="none" lIns="0" tIns="0" rIns="0" bIns="0" rtlCol="0" anchor="t"/>
          <a:lstStyle/>
          <a:p>
            <a:pPr marL="0" indent="0" algn="r">
              <a:lnSpc>
                <a:spcPct val="150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Widespread Impact</a:t>
            </a:r>
            <a:endParaRPr lang="en-US" sz="2000" dirty="0">
              <a:latin typeface="Arial" panose="020B0604020202020204" pitchFamily="34" charset="0"/>
              <a:cs typeface="Arial" panose="020B0604020202020204" pitchFamily="34" charset="0"/>
            </a:endParaRPr>
          </a:p>
        </p:txBody>
      </p:sp>
      <p:sp>
        <p:nvSpPr>
          <p:cNvPr id="4" name="Text 2">
            <a:extLst>
              <a:ext uri="{FF2B5EF4-FFF2-40B4-BE49-F238E27FC236}">
                <a16:creationId xmlns:a16="http://schemas.microsoft.com/office/drawing/2014/main" id="{05BB94AA-CA9A-B2F1-C3EB-14C6FB4C543D}"/>
              </a:ext>
            </a:extLst>
          </p:cNvPr>
          <p:cNvSpPr/>
          <p:nvPr/>
        </p:nvSpPr>
        <p:spPr>
          <a:xfrm>
            <a:off x="218838" y="3887256"/>
            <a:ext cx="3023758" cy="1088708"/>
          </a:xfrm>
          <a:prstGeom prst="rect">
            <a:avLst/>
          </a:prstGeom>
          <a:noFill/>
          <a:ln/>
        </p:spPr>
        <p:txBody>
          <a:bodyPr wrap="square" lIns="0" tIns="0" rIns="0" bIns="0" rtlCol="0" anchor="t"/>
          <a:lstStyle/>
          <a:p>
            <a:pPr marL="0" indent="0" algn="r">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Poor sleep affects large populations—prevention is essential</a:t>
            </a:r>
            <a:endParaRPr lang="en-US" sz="2000" dirty="0">
              <a:latin typeface="Arial" panose="020B0604020202020204" pitchFamily="34" charset="0"/>
              <a:cs typeface="Arial" panose="020B0604020202020204" pitchFamily="34" charset="0"/>
            </a:endParaRPr>
          </a:p>
        </p:txBody>
      </p:sp>
      <p:pic>
        <p:nvPicPr>
          <p:cNvPr id="5" name="Image 0" descr="preencoded.png">
            <a:extLst>
              <a:ext uri="{FF2B5EF4-FFF2-40B4-BE49-F238E27FC236}">
                <a16:creationId xmlns:a16="http://schemas.microsoft.com/office/drawing/2014/main" id="{2FCEA9C9-BC8A-A5F5-3000-73E570275670}"/>
              </a:ext>
            </a:extLst>
          </p:cNvPr>
          <p:cNvPicPr>
            <a:picLocks noChangeAspect="1"/>
          </p:cNvPicPr>
          <p:nvPr/>
        </p:nvPicPr>
        <p:blipFill>
          <a:blip r:embed="rId3"/>
          <a:stretch>
            <a:fillRect/>
          </a:stretch>
        </p:blipFill>
        <p:spPr>
          <a:xfrm>
            <a:off x="3696224" y="1886173"/>
            <a:ext cx="4564975" cy="4564975"/>
          </a:xfrm>
          <a:prstGeom prst="rect">
            <a:avLst/>
          </a:prstGeom>
        </p:spPr>
      </p:pic>
      <p:pic>
        <p:nvPicPr>
          <p:cNvPr id="6" name="Image 1" descr="preencoded.png">
            <a:extLst>
              <a:ext uri="{FF2B5EF4-FFF2-40B4-BE49-F238E27FC236}">
                <a16:creationId xmlns:a16="http://schemas.microsoft.com/office/drawing/2014/main" id="{9745ED7C-00ED-0B25-21D0-A7FA23B7569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211288" y="3998818"/>
            <a:ext cx="339328" cy="339328"/>
          </a:xfrm>
          <a:prstGeom prst="rect">
            <a:avLst/>
          </a:prstGeom>
        </p:spPr>
      </p:pic>
      <p:sp>
        <p:nvSpPr>
          <p:cNvPr id="7" name="Text 3">
            <a:extLst>
              <a:ext uri="{FF2B5EF4-FFF2-40B4-BE49-F238E27FC236}">
                <a16:creationId xmlns:a16="http://schemas.microsoft.com/office/drawing/2014/main" id="{E5C60FEF-6AE6-C476-67B1-D544313FCC74}"/>
              </a:ext>
            </a:extLst>
          </p:cNvPr>
          <p:cNvSpPr/>
          <p:nvPr/>
        </p:nvSpPr>
        <p:spPr>
          <a:xfrm>
            <a:off x="8413792" y="1686480"/>
            <a:ext cx="3118842" cy="389930"/>
          </a:xfrm>
          <a:prstGeom prst="rect">
            <a:avLst/>
          </a:prstGeom>
          <a:noFill/>
          <a:ln/>
        </p:spPr>
        <p:txBody>
          <a:bodyPr wrap="none" lIns="0" tIns="0" rIns="0" bIns="0" rtlCol="0" anchor="t"/>
          <a:lstStyle/>
          <a:p>
            <a:pPr marL="0" indent="0" algn="l">
              <a:lnSpc>
                <a:spcPct val="150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Healthcare Burden</a:t>
            </a:r>
            <a:endParaRPr lang="en-US" sz="2000" dirty="0">
              <a:latin typeface="Arial" panose="020B0604020202020204" pitchFamily="34" charset="0"/>
              <a:cs typeface="Arial" panose="020B0604020202020204" pitchFamily="34" charset="0"/>
            </a:endParaRPr>
          </a:p>
        </p:txBody>
      </p:sp>
      <p:sp>
        <p:nvSpPr>
          <p:cNvPr id="8" name="Text 4">
            <a:extLst>
              <a:ext uri="{FF2B5EF4-FFF2-40B4-BE49-F238E27FC236}">
                <a16:creationId xmlns:a16="http://schemas.microsoft.com/office/drawing/2014/main" id="{C0F6BFF7-2766-D909-1CE5-8A8DABF209E0}"/>
              </a:ext>
            </a:extLst>
          </p:cNvPr>
          <p:cNvSpPr/>
          <p:nvPr/>
        </p:nvSpPr>
        <p:spPr>
          <a:xfrm>
            <a:off x="8413792" y="2212498"/>
            <a:ext cx="3898821" cy="725805"/>
          </a:xfrm>
          <a:prstGeom prst="rect">
            <a:avLst/>
          </a:prstGeom>
          <a:noFill/>
          <a:ln/>
        </p:spPr>
        <p:txBody>
          <a:bodyPr wrap="squar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Health campaigns reduce burden on hospitals and improve daily life</a:t>
            </a:r>
            <a:endParaRPr lang="en-US" sz="2000" dirty="0">
              <a:latin typeface="Arial" panose="020B0604020202020204" pitchFamily="34" charset="0"/>
              <a:cs typeface="Arial" panose="020B0604020202020204" pitchFamily="34" charset="0"/>
            </a:endParaRPr>
          </a:p>
        </p:txBody>
      </p:sp>
      <p:pic>
        <p:nvPicPr>
          <p:cNvPr id="9" name="Image 2" descr="preencoded.png">
            <a:extLst>
              <a:ext uri="{FF2B5EF4-FFF2-40B4-BE49-F238E27FC236}">
                <a16:creationId xmlns:a16="http://schemas.microsoft.com/office/drawing/2014/main" id="{93F92208-7C4D-F817-B194-8106ECE49D97}"/>
              </a:ext>
            </a:extLst>
          </p:cNvPr>
          <p:cNvPicPr>
            <a:picLocks noChangeAspect="1"/>
          </p:cNvPicPr>
          <p:nvPr/>
        </p:nvPicPr>
        <p:blipFill>
          <a:blip r:embed="rId6"/>
          <a:stretch>
            <a:fillRect/>
          </a:stretch>
        </p:blipFill>
        <p:spPr>
          <a:xfrm>
            <a:off x="3696224" y="1886173"/>
            <a:ext cx="4564975" cy="4564975"/>
          </a:xfrm>
          <a:prstGeom prst="rect">
            <a:avLst/>
          </a:prstGeom>
        </p:spPr>
      </p:pic>
      <p:pic>
        <p:nvPicPr>
          <p:cNvPr id="10" name="Image 3" descr="preencoded.png">
            <a:extLst>
              <a:ext uri="{FF2B5EF4-FFF2-40B4-BE49-F238E27FC236}">
                <a16:creationId xmlns:a16="http://schemas.microsoft.com/office/drawing/2014/main" id="{C3D1AEE8-AD7F-CA9D-0D82-C44DBE61A3D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07897" y="2615192"/>
            <a:ext cx="339328" cy="339328"/>
          </a:xfrm>
          <a:prstGeom prst="rect">
            <a:avLst/>
          </a:prstGeom>
        </p:spPr>
      </p:pic>
      <p:sp>
        <p:nvSpPr>
          <p:cNvPr id="11" name="Text 5">
            <a:extLst>
              <a:ext uri="{FF2B5EF4-FFF2-40B4-BE49-F238E27FC236}">
                <a16:creationId xmlns:a16="http://schemas.microsoft.com/office/drawing/2014/main" id="{E18E0B36-6409-CFA9-3937-84041737DA23}"/>
              </a:ext>
            </a:extLst>
          </p:cNvPr>
          <p:cNvSpPr/>
          <p:nvPr/>
        </p:nvSpPr>
        <p:spPr>
          <a:xfrm>
            <a:off x="8413792" y="3957597"/>
            <a:ext cx="3118842" cy="389930"/>
          </a:xfrm>
          <a:prstGeom prst="rect">
            <a:avLst/>
          </a:prstGeom>
          <a:noFill/>
          <a:ln/>
        </p:spPr>
        <p:txBody>
          <a:bodyPr wrap="none" lIns="0" tIns="0" rIns="0" bIns="0" rtlCol="0" anchor="t"/>
          <a:lstStyle/>
          <a:p>
            <a:pPr marL="0" indent="0" algn="l">
              <a:lnSpc>
                <a:spcPct val="150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High-Risk Groups</a:t>
            </a:r>
            <a:endParaRPr lang="en-US" sz="2000" dirty="0">
              <a:latin typeface="Arial" panose="020B0604020202020204" pitchFamily="34" charset="0"/>
              <a:cs typeface="Arial" panose="020B0604020202020204" pitchFamily="34" charset="0"/>
            </a:endParaRPr>
          </a:p>
        </p:txBody>
      </p:sp>
      <p:sp>
        <p:nvSpPr>
          <p:cNvPr id="12" name="Text 6">
            <a:extLst>
              <a:ext uri="{FF2B5EF4-FFF2-40B4-BE49-F238E27FC236}">
                <a16:creationId xmlns:a16="http://schemas.microsoft.com/office/drawing/2014/main" id="{A6E85BEF-4154-C085-AB09-B38DC3D0E42C}"/>
              </a:ext>
            </a:extLst>
          </p:cNvPr>
          <p:cNvSpPr/>
          <p:nvPr/>
        </p:nvSpPr>
        <p:spPr>
          <a:xfrm>
            <a:off x="8413792" y="4483615"/>
            <a:ext cx="3898821" cy="1088708"/>
          </a:xfrm>
          <a:prstGeom prst="rect">
            <a:avLst/>
          </a:prstGeom>
          <a:noFill/>
          <a:ln/>
        </p:spPr>
        <p:txBody>
          <a:bodyPr wrap="squar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Shift workers, caregivers, and high-stress professionals need tailored support</a:t>
            </a:r>
            <a:endParaRPr lang="en-US" sz="2000" dirty="0">
              <a:latin typeface="Arial" panose="020B0604020202020204" pitchFamily="34" charset="0"/>
              <a:cs typeface="Arial" panose="020B0604020202020204" pitchFamily="34" charset="0"/>
            </a:endParaRPr>
          </a:p>
        </p:txBody>
      </p:sp>
      <p:pic>
        <p:nvPicPr>
          <p:cNvPr id="13" name="Image 4" descr="preencoded.png">
            <a:extLst>
              <a:ext uri="{FF2B5EF4-FFF2-40B4-BE49-F238E27FC236}">
                <a16:creationId xmlns:a16="http://schemas.microsoft.com/office/drawing/2014/main" id="{8A35FD27-A2B9-9302-5414-310A7C87986E}"/>
              </a:ext>
            </a:extLst>
          </p:cNvPr>
          <p:cNvPicPr>
            <a:picLocks noChangeAspect="1"/>
          </p:cNvPicPr>
          <p:nvPr/>
        </p:nvPicPr>
        <p:blipFill>
          <a:blip r:embed="rId9"/>
          <a:stretch>
            <a:fillRect/>
          </a:stretch>
        </p:blipFill>
        <p:spPr>
          <a:xfrm>
            <a:off x="3696224" y="1886173"/>
            <a:ext cx="4564975" cy="4564975"/>
          </a:xfrm>
          <a:prstGeom prst="rect">
            <a:avLst/>
          </a:prstGeom>
        </p:spPr>
      </p:pic>
      <p:pic>
        <p:nvPicPr>
          <p:cNvPr id="14" name="Image 5" descr="preencoded.png">
            <a:extLst>
              <a:ext uri="{FF2B5EF4-FFF2-40B4-BE49-F238E27FC236}">
                <a16:creationId xmlns:a16="http://schemas.microsoft.com/office/drawing/2014/main" id="{C39A09EE-6712-78F5-63A5-0681706B51A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607897" y="5382443"/>
            <a:ext cx="339328" cy="339328"/>
          </a:xfrm>
          <a:prstGeom prst="rect">
            <a:avLst/>
          </a:prstGeom>
        </p:spPr>
      </p:pic>
    </p:spTree>
    <p:extLst>
      <p:ext uri="{BB962C8B-B14F-4D97-AF65-F5344CB8AC3E}">
        <p14:creationId xmlns:p14="http://schemas.microsoft.com/office/powerpoint/2010/main" val="140805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75FEE2-B851-B3FD-33E9-343F5830366D}"/>
            </a:ext>
          </a:extLst>
        </p:cNvPr>
        <p:cNvGrpSpPr/>
        <p:nvPr/>
      </p:nvGrpSpPr>
      <p:grpSpPr>
        <a:xfrm>
          <a:off x="0" y="0"/>
          <a:ext cx="0" cy="0"/>
          <a:chOff x="0" y="0"/>
          <a:chExt cx="0" cy="0"/>
        </a:xfrm>
      </p:grpSpPr>
      <p:sp>
        <p:nvSpPr>
          <p:cNvPr id="56" name="Text 0">
            <a:extLst>
              <a:ext uri="{FF2B5EF4-FFF2-40B4-BE49-F238E27FC236}">
                <a16:creationId xmlns:a16="http://schemas.microsoft.com/office/drawing/2014/main" id="{0C8D45A1-DDAF-74F6-BE4E-6EEDA11873B2}"/>
              </a:ext>
            </a:extLst>
          </p:cNvPr>
          <p:cNvSpPr/>
          <p:nvPr/>
        </p:nvSpPr>
        <p:spPr>
          <a:xfrm>
            <a:off x="188826" y="-20519"/>
            <a:ext cx="10245676" cy="736044"/>
          </a:xfrm>
          <a:prstGeom prst="rect">
            <a:avLst/>
          </a:prstGeom>
          <a:noFill/>
          <a:ln/>
        </p:spPr>
        <p:txBody>
          <a:bodyPr wrap="none" lIns="0" tIns="0" rIns="0" bIns="0" rtlCol="0" anchor="t"/>
          <a:lstStyle/>
          <a:p>
            <a:pPr marL="0" indent="0" algn="l">
              <a:lnSpc>
                <a:spcPct val="150000"/>
              </a:lnSpc>
              <a:buNone/>
            </a:pPr>
            <a:r>
              <a:rPr lang="en-US" sz="4000" b="1" dirty="0">
                <a:latin typeface="Arial" panose="020B0604020202020204" pitchFamily="34" charset="0"/>
                <a:ea typeface="Petrona Bold" pitchFamily="34" charset="-122"/>
                <a:cs typeface="Arial" panose="020B0604020202020204" pitchFamily="34" charset="0"/>
              </a:rPr>
              <a:t>Ottawa Charter: 5 Action Areas of sleep hygiene </a:t>
            </a:r>
            <a:endParaRPr lang="en-US" sz="4000" dirty="0">
              <a:latin typeface="Arial" panose="020B0604020202020204" pitchFamily="34" charset="0"/>
              <a:cs typeface="Arial" panose="020B0604020202020204" pitchFamily="34" charset="0"/>
            </a:endParaRPr>
          </a:p>
        </p:txBody>
      </p:sp>
      <p:sp>
        <p:nvSpPr>
          <p:cNvPr id="57" name="Shape 1">
            <a:extLst>
              <a:ext uri="{FF2B5EF4-FFF2-40B4-BE49-F238E27FC236}">
                <a16:creationId xmlns:a16="http://schemas.microsoft.com/office/drawing/2014/main" id="{0AB99A9D-2875-2A9D-6099-D047621667EC}"/>
              </a:ext>
            </a:extLst>
          </p:cNvPr>
          <p:cNvSpPr/>
          <p:nvPr/>
        </p:nvSpPr>
        <p:spPr>
          <a:xfrm>
            <a:off x="188825" y="910394"/>
            <a:ext cx="3849507" cy="3192304"/>
          </a:xfrm>
          <a:prstGeom prst="roundRect">
            <a:avLst>
              <a:gd name="adj" fmla="val 2817"/>
            </a:avLst>
          </a:prstGeom>
          <a:solidFill>
            <a:schemeClr val="bg2"/>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58" name="Shape 2">
            <a:extLst>
              <a:ext uri="{FF2B5EF4-FFF2-40B4-BE49-F238E27FC236}">
                <a16:creationId xmlns:a16="http://schemas.microsoft.com/office/drawing/2014/main" id="{9897BBAB-88FF-9097-C120-218392BF0D31}"/>
              </a:ext>
            </a:extLst>
          </p:cNvPr>
          <p:cNvSpPr/>
          <p:nvPr/>
        </p:nvSpPr>
        <p:spPr>
          <a:xfrm>
            <a:off x="457915" y="1108183"/>
            <a:ext cx="522459" cy="642342"/>
          </a:xfrm>
          <a:prstGeom prst="roundRect">
            <a:avLst>
              <a:gd name="adj" fmla="val 14233984"/>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59" name="Image 0" descr="preencoded.png">
            <a:extLst>
              <a:ext uri="{FF2B5EF4-FFF2-40B4-BE49-F238E27FC236}">
                <a16:creationId xmlns:a16="http://schemas.microsoft.com/office/drawing/2014/main" id="{E3DF45CB-3807-E842-AF1C-BEF5E3AB84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3685" y="1297952"/>
            <a:ext cx="262804" cy="262804"/>
          </a:xfrm>
          <a:prstGeom prst="rect">
            <a:avLst/>
          </a:prstGeom>
        </p:spPr>
      </p:pic>
      <p:sp>
        <p:nvSpPr>
          <p:cNvPr id="60" name="Text 3">
            <a:extLst>
              <a:ext uri="{FF2B5EF4-FFF2-40B4-BE49-F238E27FC236}">
                <a16:creationId xmlns:a16="http://schemas.microsoft.com/office/drawing/2014/main" id="{5F67A4C2-CEAD-97D9-EB1C-B687F4595B13}"/>
              </a:ext>
            </a:extLst>
          </p:cNvPr>
          <p:cNvSpPr/>
          <p:nvPr/>
        </p:nvSpPr>
        <p:spPr>
          <a:xfrm>
            <a:off x="1015356" y="1245343"/>
            <a:ext cx="3337646" cy="368022"/>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Build Healthy Public Policy</a:t>
            </a:r>
            <a:endParaRPr lang="en-US" dirty="0">
              <a:latin typeface="Arial" panose="020B0604020202020204" pitchFamily="34" charset="0"/>
              <a:cs typeface="Arial" panose="020B0604020202020204" pitchFamily="34" charset="0"/>
            </a:endParaRPr>
          </a:p>
        </p:txBody>
      </p:sp>
      <p:sp>
        <p:nvSpPr>
          <p:cNvPr id="61" name="Text 4">
            <a:extLst>
              <a:ext uri="{FF2B5EF4-FFF2-40B4-BE49-F238E27FC236}">
                <a16:creationId xmlns:a16="http://schemas.microsoft.com/office/drawing/2014/main" id="{86CF45D9-614B-5B3C-26AB-4D1B35C0E41D}"/>
              </a:ext>
            </a:extLst>
          </p:cNvPr>
          <p:cNvSpPr/>
          <p:nvPr/>
        </p:nvSpPr>
        <p:spPr>
          <a:xfrm>
            <a:off x="457915" y="1893995"/>
            <a:ext cx="3446427" cy="1027986"/>
          </a:xfrm>
          <a:prstGeom prst="rect">
            <a:avLst/>
          </a:prstGeom>
          <a:noFill/>
          <a:ln/>
        </p:spPr>
        <p:txBody>
          <a:bodyPr wrap="squar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Create policies that support sleep health at organizational and community levels.</a:t>
            </a:r>
            <a:endParaRPr lang="en-US" sz="2000" dirty="0">
              <a:latin typeface="Arial" panose="020B0604020202020204" pitchFamily="34" charset="0"/>
              <a:cs typeface="Arial" panose="020B0604020202020204" pitchFamily="34" charset="0"/>
            </a:endParaRPr>
          </a:p>
        </p:txBody>
      </p:sp>
      <p:sp>
        <p:nvSpPr>
          <p:cNvPr id="62" name="Shape 5">
            <a:extLst>
              <a:ext uri="{FF2B5EF4-FFF2-40B4-BE49-F238E27FC236}">
                <a16:creationId xmlns:a16="http://schemas.microsoft.com/office/drawing/2014/main" id="{EE90273D-FAC0-669C-5FD3-5809E8DA93EE}"/>
              </a:ext>
            </a:extLst>
          </p:cNvPr>
          <p:cNvSpPr/>
          <p:nvPr/>
        </p:nvSpPr>
        <p:spPr>
          <a:xfrm>
            <a:off x="4382210" y="979357"/>
            <a:ext cx="3849507" cy="3192304"/>
          </a:xfrm>
          <a:prstGeom prst="roundRect">
            <a:avLst>
              <a:gd name="adj" fmla="val 2817"/>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63" name="Shape 6">
            <a:extLst>
              <a:ext uri="{FF2B5EF4-FFF2-40B4-BE49-F238E27FC236}">
                <a16:creationId xmlns:a16="http://schemas.microsoft.com/office/drawing/2014/main" id="{CDD2A32D-577E-B23C-6ABB-0E5C7718C0F6}"/>
              </a:ext>
            </a:extLst>
          </p:cNvPr>
          <p:cNvSpPr/>
          <p:nvPr/>
        </p:nvSpPr>
        <p:spPr>
          <a:xfrm>
            <a:off x="4440626" y="1201052"/>
            <a:ext cx="583947" cy="642342"/>
          </a:xfrm>
          <a:prstGeom prst="roundRect">
            <a:avLst>
              <a:gd name="adj" fmla="val 14233984"/>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64" name="Image 1" descr="preencoded.png">
            <a:extLst>
              <a:ext uri="{FF2B5EF4-FFF2-40B4-BE49-F238E27FC236}">
                <a16:creationId xmlns:a16="http://schemas.microsoft.com/office/drawing/2014/main" id="{0D42D619-82CB-BEAE-BA37-F611699163D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01138" y="1390761"/>
            <a:ext cx="262804" cy="262804"/>
          </a:xfrm>
          <a:prstGeom prst="rect">
            <a:avLst/>
          </a:prstGeom>
        </p:spPr>
      </p:pic>
      <p:sp>
        <p:nvSpPr>
          <p:cNvPr id="65" name="Text 7">
            <a:extLst>
              <a:ext uri="{FF2B5EF4-FFF2-40B4-BE49-F238E27FC236}">
                <a16:creationId xmlns:a16="http://schemas.microsoft.com/office/drawing/2014/main" id="{78AB72FB-00BC-6D7A-3DBC-AF4079A15519}"/>
              </a:ext>
            </a:extLst>
          </p:cNvPr>
          <p:cNvSpPr/>
          <p:nvPr/>
        </p:nvSpPr>
        <p:spPr>
          <a:xfrm>
            <a:off x="5135251" y="1001561"/>
            <a:ext cx="3446427" cy="736044"/>
          </a:xfrm>
          <a:prstGeom prst="rect">
            <a:avLst/>
          </a:prstGeom>
          <a:noFill/>
          <a:ln/>
        </p:spPr>
        <p:txBody>
          <a:bodyPr wrap="squar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Create Supportive Environments</a:t>
            </a:r>
            <a:endParaRPr lang="en-US" dirty="0">
              <a:latin typeface="Arial" panose="020B0604020202020204" pitchFamily="34" charset="0"/>
              <a:cs typeface="Arial" panose="020B0604020202020204" pitchFamily="34" charset="0"/>
            </a:endParaRPr>
          </a:p>
        </p:txBody>
      </p:sp>
      <p:sp>
        <p:nvSpPr>
          <p:cNvPr id="66" name="Text 8">
            <a:extLst>
              <a:ext uri="{FF2B5EF4-FFF2-40B4-BE49-F238E27FC236}">
                <a16:creationId xmlns:a16="http://schemas.microsoft.com/office/drawing/2014/main" id="{9FDFAF0C-D9C7-C70D-49B2-4013E7AFE2B9}"/>
              </a:ext>
            </a:extLst>
          </p:cNvPr>
          <p:cNvSpPr/>
          <p:nvPr/>
        </p:nvSpPr>
        <p:spPr>
          <a:xfrm>
            <a:off x="4785290" y="1770029"/>
            <a:ext cx="3446427" cy="1027986"/>
          </a:xfrm>
          <a:prstGeom prst="rect">
            <a:avLst/>
          </a:prstGeom>
          <a:noFill/>
          <a:ln/>
        </p:spPr>
        <p:txBody>
          <a:bodyPr wrap="squar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Design physical and social spaces that encourage healthy sleep behaviors.</a:t>
            </a:r>
            <a:endParaRPr lang="en-US" sz="2000" dirty="0">
              <a:latin typeface="Arial" panose="020B0604020202020204" pitchFamily="34" charset="0"/>
              <a:cs typeface="Arial" panose="020B0604020202020204" pitchFamily="34" charset="0"/>
            </a:endParaRPr>
          </a:p>
        </p:txBody>
      </p:sp>
      <p:sp>
        <p:nvSpPr>
          <p:cNvPr id="67" name="Shape 9">
            <a:extLst>
              <a:ext uri="{FF2B5EF4-FFF2-40B4-BE49-F238E27FC236}">
                <a16:creationId xmlns:a16="http://schemas.microsoft.com/office/drawing/2014/main" id="{310B41EF-3138-1027-55DA-33A01228A1AF}"/>
              </a:ext>
            </a:extLst>
          </p:cNvPr>
          <p:cNvSpPr/>
          <p:nvPr/>
        </p:nvSpPr>
        <p:spPr>
          <a:xfrm>
            <a:off x="8494470" y="973115"/>
            <a:ext cx="3623527" cy="3192304"/>
          </a:xfrm>
          <a:prstGeom prst="roundRect">
            <a:avLst>
              <a:gd name="adj" fmla="val 2817"/>
            </a:avLst>
          </a:prstGeom>
          <a:solidFill>
            <a:schemeClr val="bg2"/>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68" name="Shape 10">
            <a:extLst>
              <a:ext uri="{FF2B5EF4-FFF2-40B4-BE49-F238E27FC236}">
                <a16:creationId xmlns:a16="http://schemas.microsoft.com/office/drawing/2014/main" id="{158144FA-12B6-8E54-0E77-58EE907BE97C}"/>
              </a:ext>
            </a:extLst>
          </p:cNvPr>
          <p:cNvSpPr/>
          <p:nvPr/>
        </p:nvSpPr>
        <p:spPr>
          <a:xfrm>
            <a:off x="8545992" y="1201052"/>
            <a:ext cx="583947" cy="642342"/>
          </a:xfrm>
          <a:prstGeom prst="roundRect">
            <a:avLst>
              <a:gd name="adj" fmla="val 14233984"/>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69" name="Image 2" descr="preencoded.png">
            <a:extLst>
              <a:ext uri="{FF2B5EF4-FFF2-40B4-BE49-F238E27FC236}">
                <a16:creationId xmlns:a16="http://schemas.microsoft.com/office/drawing/2014/main" id="{ED75B113-4F9A-B3F4-60BD-9B02DE60655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724406" y="1415371"/>
            <a:ext cx="262804" cy="262804"/>
          </a:xfrm>
          <a:prstGeom prst="rect">
            <a:avLst/>
          </a:prstGeom>
        </p:spPr>
      </p:pic>
      <p:sp>
        <p:nvSpPr>
          <p:cNvPr id="70" name="Text 11">
            <a:extLst>
              <a:ext uri="{FF2B5EF4-FFF2-40B4-BE49-F238E27FC236}">
                <a16:creationId xmlns:a16="http://schemas.microsoft.com/office/drawing/2014/main" id="{5FD78BD5-2E73-10CD-8418-2E22746316F8}"/>
              </a:ext>
            </a:extLst>
          </p:cNvPr>
          <p:cNvSpPr/>
          <p:nvPr/>
        </p:nvSpPr>
        <p:spPr>
          <a:xfrm>
            <a:off x="9272667" y="1137057"/>
            <a:ext cx="3446427" cy="736044"/>
          </a:xfrm>
          <a:prstGeom prst="rect">
            <a:avLst/>
          </a:prstGeom>
          <a:noFill/>
          <a:ln/>
        </p:spPr>
        <p:txBody>
          <a:bodyPr wrap="square" lIns="0" tIns="0" rIns="0" bIns="0" rtlCol="0" anchor="t"/>
          <a:lstStyle/>
          <a:p>
            <a:pPr marL="0" indent="0" algn="l">
              <a:lnSpc>
                <a:spcPct val="150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Strengthen Community Action</a:t>
            </a:r>
            <a:endParaRPr lang="en-US" sz="2000" dirty="0">
              <a:latin typeface="Arial" panose="020B0604020202020204" pitchFamily="34" charset="0"/>
              <a:cs typeface="Arial" panose="020B0604020202020204" pitchFamily="34" charset="0"/>
            </a:endParaRPr>
          </a:p>
        </p:txBody>
      </p:sp>
      <p:sp>
        <p:nvSpPr>
          <p:cNvPr id="71" name="Text 12">
            <a:extLst>
              <a:ext uri="{FF2B5EF4-FFF2-40B4-BE49-F238E27FC236}">
                <a16:creationId xmlns:a16="http://schemas.microsoft.com/office/drawing/2014/main" id="{7618F69B-A811-09A1-13DE-63F8B175D6C1}"/>
              </a:ext>
            </a:extLst>
          </p:cNvPr>
          <p:cNvSpPr/>
          <p:nvPr/>
        </p:nvSpPr>
        <p:spPr>
          <a:xfrm>
            <a:off x="8556748" y="2130691"/>
            <a:ext cx="3446427" cy="1027986"/>
          </a:xfrm>
          <a:prstGeom prst="rect">
            <a:avLst/>
          </a:prstGeom>
          <a:noFill/>
          <a:ln/>
        </p:spPr>
        <p:txBody>
          <a:bodyPr wrap="squar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Empower communities to take collective action on sleep health priorities.</a:t>
            </a:r>
            <a:endParaRPr lang="en-US" sz="2000" dirty="0">
              <a:latin typeface="Arial" panose="020B0604020202020204" pitchFamily="34" charset="0"/>
              <a:cs typeface="Arial" panose="020B0604020202020204" pitchFamily="34" charset="0"/>
            </a:endParaRPr>
          </a:p>
        </p:txBody>
      </p:sp>
      <p:sp>
        <p:nvSpPr>
          <p:cNvPr id="72" name="Shape 13">
            <a:extLst>
              <a:ext uri="{FF2B5EF4-FFF2-40B4-BE49-F238E27FC236}">
                <a16:creationId xmlns:a16="http://schemas.microsoft.com/office/drawing/2014/main" id="{09A29DC7-B1E6-9529-F996-3CEDA512A891}"/>
              </a:ext>
            </a:extLst>
          </p:cNvPr>
          <p:cNvSpPr/>
          <p:nvPr/>
        </p:nvSpPr>
        <p:spPr>
          <a:xfrm>
            <a:off x="169744" y="4300131"/>
            <a:ext cx="4846797" cy="2456642"/>
          </a:xfrm>
          <a:prstGeom prst="roundRect">
            <a:avLst>
              <a:gd name="adj" fmla="val 3624"/>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73" name="Shape 14">
            <a:extLst>
              <a:ext uri="{FF2B5EF4-FFF2-40B4-BE49-F238E27FC236}">
                <a16:creationId xmlns:a16="http://schemas.microsoft.com/office/drawing/2014/main" id="{7AE163A8-701C-3496-A2DF-586306159CA4}"/>
              </a:ext>
            </a:extLst>
          </p:cNvPr>
          <p:cNvSpPr/>
          <p:nvPr/>
        </p:nvSpPr>
        <p:spPr>
          <a:xfrm>
            <a:off x="338032" y="4396416"/>
            <a:ext cx="642342" cy="642342"/>
          </a:xfrm>
          <a:prstGeom prst="roundRect">
            <a:avLst>
              <a:gd name="adj" fmla="val 14233984"/>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74" name="Image 3" descr="preencoded.png">
            <a:extLst>
              <a:ext uri="{FF2B5EF4-FFF2-40B4-BE49-F238E27FC236}">
                <a16:creationId xmlns:a16="http://schemas.microsoft.com/office/drawing/2014/main" id="{E1AB3A73-8827-952A-2BEE-91CE5165BF1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47405" y="4573045"/>
            <a:ext cx="289084" cy="289084"/>
          </a:xfrm>
          <a:prstGeom prst="rect">
            <a:avLst/>
          </a:prstGeom>
        </p:spPr>
      </p:pic>
      <p:sp>
        <p:nvSpPr>
          <p:cNvPr id="75" name="Text 15">
            <a:extLst>
              <a:ext uri="{FF2B5EF4-FFF2-40B4-BE49-F238E27FC236}">
                <a16:creationId xmlns:a16="http://schemas.microsoft.com/office/drawing/2014/main" id="{B321035F-0F74-AD05-463B-452A45D6BCEB}"/>
              </a:ext>
            </a:extLst>
          </p:cNvPr>
          <p:cNvSpPr/>
          <p:nvPr/>
        </p:nvSpPr>
        <p:spPr>
          <a:xfrm>
            <a:off x="980374" y="4429436"/>
            <a:ext cx="3150751" cy="368022"/>
          </a:xfrm>
          <a:prstGeom prst="rect">
            <a:avLst/>
          </a:prstGeom>
          <a:noFill/>
          <a:ln/>
        </p:spPr>
        <p:txBody>
          <a:bodyPr wrap="none" lIns="0" tIns="0" rIns="0" bIns="0" rtlCol="0" anchor="t"/>
          <a:lstStyle/>
          <a:p>
            <a:pPr marL="0" indent="0" algn="l">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Develop </a:t>
            </a:r>
            <a:r>
              <a:rPr lang="en-US" sz="2000" b="1" dirty="0">
                <a:solidFill>
                  <a:srgbClr val="272525"/>
                </a:solidFill>
                <a:latin typeface="Arial" panose="020B0604020202020204" pitchFamily="34" charset="0"/>
                <a:ea typeface="Petrona Bold" pitchFamily="34" charset="-122"/>
                <a:cs typeface="Arial" panose="020B0604020202020204" pitchFamily="34" charset="0"/>
              </a:rPr>
              <a:t>Personal</a:t>
            </a:r>
            <a:r>
              <a:rPr lang="en-US" sz="2400" b="1" dirty="0">
                <a:solidFill>
                  <a:srgbClr val="272525"/>
                </a:solidFill>
                <a:latin typeface="Arial" panose="020B0604020202020204" pitchFamily="34" charset="0"/>
                <a:ea typeface="Petrona Bold" pitchFamily="34" charset="-122"/>
                <a:cs typeface="Arial" panose="020B0604020202020204" pitchFamily="34" charset="0"/>
              </a:rPr>
              <a:t> Skills</a:t>
            </a:r>
            <a:endParaRPr lang="en-US" sz="2400" dirty="0">
              <a:latin typeface="Arial" panose="020B0604020202020204" pitchFamily="34" charset="0"/>
              <a:cs typeface="Arial" panose="020B0604020202020204" pitchFamily="34" charset="0"/>
            </a:endParaRPr>
          </a:p>
        </p:txBody>
      </p:sp>
      <p:sp>
        <p:nvSpPr>
          <p:cNvPr id="76" name="Text 16">
            <a:extLst>
              <a:ext uri="{FF2B5EF4-FFF2-40B4-BE49-F238E27FC236}">
                <a16:creationId xmlns:a16="http://schemas.microsoft.com/office/drawing/2014/main" id="{8B7B6F1F-43EE-7167-2700-F24369755C1F}"/>
              </a:ext>
            </a:extLst>
          </p:cNvPr>
          <p:cNvSpPr/>
          <p:nvPr/>
        </p:nvSpPr>
        <p:spPr>
          <a:xfrm>
            <a:off x="431816" y="6147905"/>
            <a:ext cx="6015276" cy="685324"/>
          </a:xfrm>
          <a:prstGeom prst="rect">
            <a:avLst/>
          </a:prstGeom>
          <a:noFill/>
          <a:ln/>
        </p:spPr>
        <p:txBody>
          <a:bodyPr wrap="square" lIns="0" tIns="0" rIns="0" bIns="0" rtlCol="0" anchor="t"/>
          <a:lstStyle/>
          <a:p>
            <a:pPr marL="0" indent="0" algn="l">
              <a:lnSpc>
                <a:spcPct val="150000"/>
              </a:lnSpc>
              <a:buNone/>
            </a:pPr>
            <a:endParaRPr lang="en-US" sz="2400" dirty="0">
              <a:latin typeface="Arial" panose="020B0604020202020204" pitchFamily="34" charset="0"/>
              <a:cs typeface="Arial" panose="020B0604020202020204" pitchFamily="34" charset="0"/>
            </a:endParaRPr>
          </a:p>
        </p:txBody>
      </p:sp>
      <p:sp>
        <p:nvSpPr>
          <p:cNvPr id="77" name="Shape 17">
            <a:extLst>
              <a:ext uri="{FF2B5EF4-FFF2-40B4-BE49-F238E27FC236}">
                <a16:creationId xmlns:a16="http://schemas.microsoft.com/office/drawing/2014/main" id="{E7A8AC72-FE3F-C6E6-4467-8B69B4FAE00E}"/>
              </a:ext>
            </a:extLst>
          </p:cNvPr>
          <p:cNvSpPr/>
          <p:nvPr/>
        </p:nvSpPr>
        <p:spPr>
          <a:xfrm>
            <a:off x="5184829" y="4594964"/>
            <a:ext cx="6458783" cy="2161808"/>
          </a:xfrm>
          <a:prstGeom prst="roundRect">
            <a:avLst>
              <a:gd name="adj" fmla="val 3624"/>
            </a:avLst>
          </a:prstGeom>
          <a:solidFill>
            <a:schemeClr val="bg2"/>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78" name="Shape 18">
            <a:extLst>
              <a:ext uri="{FF2B5EF4-FFF2-40B4-BE49-F238E27FC236}">
                <a16:creationId xmlns:a16="http://schemas.microsoft.com/office/drawing/2014/main" id="{76BD919E-3C3A-008F-DB7B-3AD2982DF9BF}"/>
              </a:ext>
            </a:extLst>
          </p:cNvPr>
          <p:cNvSpPr/>
          <p:nvPr/>
        </p:nvSpPr>
        <p:spPr>
          <a:xfrm>
            <a:off x="5433487" y="4594964"/>
            <a:ext cx="642342" cy="530861"/>
          </a:xfrm>
          <a:prstGeom prst="roundRect">
            <a:avLst>
              <a:gd name="adj" fmla="val 14233984"/>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79" name="Image 4" descr="preencoded.png">
            <a:extLst>
              <a:ext uri="{FF2B5EF4-FFF2-40B4-BE49-F238E27FC236}">
                <a16:creationId xmlns:a16="http://schemas.microsoft.com/office/drawing/2014/main" id="{1261E035-C8B4-04F1-089E-D4F24A6292C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585265" y="4724252"/>
            <a:ext cx="238913" cy="238913"/>
          </a:xfrm>
          <a:prstGeom prst="rect">
            <a:avLst/>
          </a:prstGeom>
        </p:spPr>
      </p:pic>
      <p:sp>
        <p:nvSpPr>
          <p:cNvPr id="80" name="Text 19">
            <a:extLst>
              <a:ext uri="{FF2B5EF4-FFF2-40B4-BE49-F238E27FC236}">
                <a16:creationId xmlns:a16="http://schemas.microsoft.com/office/drawing/2014/main" id="{2F0BA8C8-2AAD-3C86-1A7F-FCB6B2BE975B}"/>
              </a:ext>
            </a:extLst>
          </p:cNvPr>
          <p:cNvSpPr/>
          <p:nvPr/>
        </p:nvSpPr>
        <p:spPr>
          <a:xfrm>
            <a:off x="6227607" y="4528568"/>
            <a:ext cx="3331488" cy="304150"/>
          </a:xfrm>
          <a:prstGeom prst="rect">
            <a:avLst/>
          </a:prstGeom>
          <a:noFill/>
          <a:ln/>
        </p:spPr>
        <p:txBody>
          <a:bodyPr wrap="none" lIns="0" tIns="0" rIns="0" bIns="0" rtlCol="0" anchor="t"/>
          <a:lstStyle/>
          <a:p>
            <a:pPr marL="0" indent="0" algn="l">
              <a:lnSpc>
                <a:spcPct val="150000"/>
              </a:lnSpc>
              <a:buNone/>
            </a:pPr>
            <a:r>
              <a:rPr lang="en-US" sz="2000" b="1" dirty="0">
                <a:solidFill>
                  <a:srgbClr val="272525"/>
                </a:solidFill>
                <a:latin typeface="Arial" panose="020B0604020202020204" pitchFamily="34" charset="0"/>
                <a:ea typeface="Petrona Bold" pitchFamily="34" charset="-122"/>
                <a:cs typeface="Arial" panose="020B0604020202020204" pitchFamily="34" charset="0"/>
              </a:rPr>
              <a:t>Reorient</a:t>
            </a:r>
            <a:r>
              <a:rPr lang="en-US" sz="2400" b="1" dirty="0">
                <a:solidFill>
                  <a:srgbClr val="272525"/>
                </a:solidFill>
                <a:latin typeface="Arial" panose="020B0604020202020204" pitchFamily="34" charset="0"/>
                <a:ea typeface="Petrona Bold" pitchFamily="34" charset="-122"/>
                <a:cs typeface="Arial" panose="020B0604020202020204" pitchFamily="34" charset="0"/>
              </a:rPr>
              <a:t> Health Services</a:t>
            </a:r>
            <a:endParaRPr lang="en-US" sz="2400" dirty="0">
              <a:latin typeface="Arial" panose="020B0604020202020204" pitchFamily="34" charset="0"/>
              <a:cs typeface="Arial" panose="020B0604020202020204" pitchFamily="34" charset="0"/>
            </a:endParaRPr>
          </a:p>
        </p:txBody>
      </p:sp>
      <p:sp>
        <p:nvSpPr>
          <p:cNvPr id="81" name="Text 20">
            <a:extLst>
              <a:ext uri="{FF2B5EF4-FFF2-40B4-BE49-F238E27FC236}">
                <a16:creationId xmlns:a16="http://schemas.microsoft.com/office/drawing/2014/main" id="{2D84819F-9CFE-3395-32E5-E057E1C8F66B}"/>
              </a:ext>
            </a:extLst>
          </p:cNvPr>
          <p:cNvSpPr/>
          <p:nvPr/>
        </p:nvSpPr>
        <p:spPr>
          <a:xfrm>
            <a:off x="5406522" y="5353673"/>
            <a:ext cx="6015395" cy="566384"/>
          </a:xfrm>
          <a:prstGeom prst="rect">
            <a:avLst/>
          </a:prstGeom>
          <a:noFill/>
          <a:ln/>
        </p:spPr>
        <p:txBody>
          <a:bodyPr wrap="square" lIns="0" tIns="0" rIns="0" bIns="0" rtlCol="0" anchor="t"/>
          <a:lstStyle/>
          <a:p>
            <a:pPr marL="0" indent="0" algn="l">
              <a:lnSpc>
                <a:spcPct val="150000"/>
              </a:lnSpc>
              <a:buNone/>
            </a:pPr>
            <a:r>
              <a:rPr lang="en-US" sz="2000" dirty="0">
                <a:solidFill>
                  <a:srgbClr val="272525"/>
                </a:solidFill>
                <a:latin typeface="Arial" panose="020B0604020202020204" pitchFamily="34" charset="0"/>
                <a:ea typeface="Inter" pitchFamily="34" charset="-122"/>
                <a:cs typeface="Arial" panose="020B0604020202020204" pitchFamily="34" charset="0"/>
              </a:rPr>
              <a:t>Shift services toward prevention and sleep health promotion.</a:t>
            </a:r>
            <a:endParaRPr lang="en-US" sz="2000" dirty="0">
              <a:latin typeface="Arial" panose="020B0604020202020204" pitchFamily="34" charset="0"/>
              <a:cs typeface="Arial" panose="020B0604020202020204" pitchFamily="34" charset="0"/>
            </a:endParaRPr>
          </a:p>
        </p:txBody>
      </p:sp>
      <p:sp>
        <p:nvSpPr>
          <p:cNvPr id="85" name="TextBox 84">
            <a:extLst>
              <a:ext uri="{FF2B5EF4-FFF2-40B4-BE49-F238E27FC236}">
                <a16:creationId xmlns:a16="http://schemas.microsoft.com/office/drawing/2014/main" id="{46DA24B6-68CD-970F-755F-DC19DB663C82}"/>
              </a:ext>
            </a:extLst>
          </p:cNvPr>
          <p:cNvSpPr txBox="1"/>
          <p:nvPr/>
        </p:nvSpPr>
        <p:spPr>
          <a:xfrm>
            <a:off x="537783" y="5179990"/>
            <a:ext cx="4469829" cy="872034"/>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Equip individuals with knowledge and tools for better sleep habits.</a:t>
            </a:r>
          </a:p>
        </p:txBody>
      </p:sp>
    </p:spTree>
    <p:extLst>
      <p:ext uri="{BB962C8B-B14F-4D97-AF65-F5344CB8AC3E}">
        <p14:creationId xmlns:p14="http://schemas.microsoft.com/office/powerpoint/2010/main" val="41969033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67740-D628-D5F9-9CF9-0AA8419FA9E7}"/>
            </a:ext>
          </a:extLst>
        </p:cNvPr>
        <p:cNvGrpSpPr/>
        <p:nvPr/>
      </p:nvGrpSpPr>
      <p:grpSpPr>
        <a:xfrm>
          <a:off x="0" y="0"/>
          <a:ext cx="0" cy="0"/>
          <a:chOff x="0" y="0"/>
          <a:chExt cx="0" cy="0"/>
        </a:xfrm>
      </p:grpSpPr>
      <p:sp>
        <p:nvSpPr>
          <p:cNvPr id="87" name="Text 0">
            <a:extLst>
              <a:ext uri="{FF2B5EF4-FFF2-40B4-BE49-F238E27FC236}">
                <a16:creationId xmlns:a16="http://schemas.microsoft.com/office/drawing/2014/main" id="{040895E1-1F11-7133-383F-15E52518C75A}"/>
              </a:ext>
            </a:extLst>
          </p:cNvPr>
          <p:cNvSpPr/>
          <p:nvPr/>
        </p:nvSpPr>
        <p:spPr>
          <a:xfrm>
            <a:off x="2963296" y="-57983"/>
            <a:ext cx="6593086" cy="723424"/>
          </a:xfrm>
          <a:prstGeom prst="rect">
            <a:avLst/>
          </a:prstGeom>
          <a:noFill/>
          <a:ln/>
        </p:spPr>
        <p:txBody>
          <a:bodyPr wrap="none" lIns="0" tIns="0" rIns="0" bIns="0" rtlCol="0" anchor="t"/>
          <a:lstStyle/>
          <a:p>
            <a:pPr marL="0" indent="0" algn="l">
              <a:lnSpc>
                <a:spcPct val="150000"/>
              </a:lnSpc>
              <a:buNone/>
            </a:pPr>
            <a:r>
              <a:rPr lang="en-US" sz="4550" b="1" dirty="0">
                <a:solidFill>
                  <a:srgbClr val="F95F88"/>
                </a:solidFill>
                <a:latin typeface="Arial" panose="020B0604020202020204" pitchFamily="34" charset="0"/>
                <a:ea typeface="Petrona Bold" pitchFamily="34" charset="-122"/>
                <a:cs typeface="Arial" panose="020B0604020202020204" pitchFamily="34" charset="0"/>
              </a:rPr>
              <a:t>Ottawa Charter in Action</a:t>
            </a:r>
            <a:endParaRPr lang="en-US" sz="4550" dirty="0">
              <a:latin typeface="Arial" panose="020B0604020202020204" pitchFamily="34" charset="0"/>
              <a:cs typeface="Arial" panose="020B0604020202020204" pitchFamily="34" charset="0"/>
            </a:endParaRPr>
          </a:p>
        </p:txBody>
      </p:sp>
      <p:sp>
        <p:nvSpPr>
          <p:cNvPr id="88" name="Text 1">
            <a:extLst>
              <a:ext uri="{FF2B5EF4-FFF2-40B4-BE49-F238E27FC236}">
                <a16:creationId xmlns:a16="http://schemas.microsoft.com/office/drawing/2014/main" id="{4B3EA688-1B1B-285F-BB7C-8C545CF4E885}"/>
              </a:ext>
            </a:extLst>
          </p:cNvPr>
          <p:cNvSpPr/>
          <p:nvPr/>
        </p:nvSpPr>
        <p:spPr>
          <a:xfrm>
            <a:off x="2143409" y="739219"/>
            <a:ext cx="3411141" cy="361712"/>
          </a:xfrm>
          <a:prstGeom prst="rect">
            <a:avLst/>
          </a:prstGeom>
          <a:noFill/>
          <a:ln/>
        </p:spPr>
        <p:txBody>
          <a:bodyPr wrap="none" lIns="0" tIns="0" rIns="0" bIns="0" rtlCol="0" anchor="t"/>
          <a:lstStyle/>
          <a:p>
            <a:pPr marL="0" indent="0" algn="l">
              <a:lnSpc>
                <a:spcPct val="150000"/>
              </a:lnSpc>
              <a:buNone/>
            </a:pPr>
            <a:r>
              <a:rPr lang="en-US" sz="2200" b="1" dirty="0">
                <a:solidFill>
                  <a:srgbClr val="F95F88"/>
                </a:solidFill>
                <a:latin typeface="Arial" panose="020B0604020202020204" pitchFamily="34" charset="0"/>
                <a:ea typeface="Petrona Bold" pitchFamily="34" charset="-122"/>
                <a:cs typeface="Arial" panose="020B0604020202020204" pitchFamily="34" charset="0"/>
              </a:rPr>
              <a:t>Supportive Environments</a:t>
            </a:r>
            <a:endParaRPr lang="en-US" sz="2200" dirty="0">
              <a:latin typeface="Arial" panose="020B0604020202020204" pitchFamily="34" charset="0"/>
              <a:cs typeface="Arial" panose="020B0604020202020204" pitchFamily="34" charset="0"/>
            </a:endParaRPr>
          </a:p>
        </p:txBody>
      </p:sp>
      <p:sp>
        <p:nvSpPr>
          <p:cNvPr id="89" name="Text 2">
            <a:extLst>
              <a:ext uri="{FF2B5EF4-FFF2-40B4-BE49-F238E27FC236}">
                <a16:creationId xmlns:a16="http://schemas.microsoft.com/office/drawing/2014/main" id="{9714FBCF-145D-6939-C17D-58D98461B4AE}"/>
              </a:ext>
            </a:extLst>
          </p:cNvPr>
          <p:cNvSpPr/>
          <p:nvPr/>
        </p:nvSpPr>
        <p:spPr>
          <a:xfrm>
            <a:off x="2143409" y="1311313"/>
            <a:ext cx="3578662" cy="1579045"/>
          </a:xfrm>
          <a:prstGeom prst="rect">
            <a:avLst/>
          </a:prstGeom>
          <a:noFill/>
          <a:ln/>
        </p:spPr>
        <p:txBody>
          <a:bodyPr wrap="square" lIns="0" tIns="0" rIns="0" bIns="0" rtlCol="0" anchor="t"/>
          <a:lstStyle/>
          <a:p>
            <a:pPr marL="0" indent="0" algn="l">
              <a:lnSpc>
                <a:spcPct val="150000"/>
              </a:lnSpc>
              <a:buNone/>
            </a:pPr>
            <a:r>
              <a:rPr lang="en-US" sz="2200" dirty="0">
                <a:solidFill>
                  <a:srgbClr val="272525"/>
                </a:solidFill>
                <a:latin typeface="Arial" panose="020B0604020202020204" pitchFamily="34" charset="0"/>
                <a:ea typeface="Inter" pitchFamily="34" charset="-122"/>
                <a:cs typeface="Arial" panose="020B0604020202020204" pitchFamily="34" charset="0"/>
              </a:rPr>
              <a:t>Make your bedroom and workspace more comfortable for better sleep.</a:t>
            </a:r>
            <a:endParaRPr lang="en-US" sz="2200" dirty="0">
              <a:latin typeface="Arial" panose="020B0604020202020204" pitchFamily="34" charset="0"/>
              <a:cs typeface="Arial" panose="020B0604020202020204" pitchFamily="34" charset="0"/>
            </a:endParaRPr>
          </a:p>
        </p:txBody>
      </p:sp>
      <p:sp>
        <p:nvSpPr>
          <p:cNvPr id="90" name="Text 3">
            <a:extLst>
              <a:ext uri="{FF2B5EF4-FFF2-40B4-BE49-F238E27FC236}">
                <a16:creationId xmlns:a16="http://schemas.microsoft.com/office/drawing/2014/main" id="{EDC1E7A3-CDA7-FB83-B3DB-B6B44D0D20CF}"/>
              </a:ext>
            </a:extLst>
          </p:cNvPr>
          <p:cNvSpPr/>
          <p:nvPr/>
        </p:nvSpPr>
        <p:spPr>
          <a:xfrm>
            <a:off x="6243088" y="739219"/>
            <a:ext cx="2893933" cy="361712"/>
          </a:xfrm>
          <a:prstGeom prst="rect">
            <a:avLst/>
          </a:prstGeom>
          <a:noFill/>
          <a:ln/>
        </p:spPr>
        <p:txBody>
          <a:bodyPr wrap="none" lIns="0" tIns="0" rIns="0" bIns="0" rtlCol="0" anchor="t"/>
          <a:lstStyle/>
          <a:p>
            <a:pPr marL="0" indent="0" algn="l">
              <a:lnSpc>
                <a:spcPct val="150000"/>
              </a:lnSpc>
              <a:buNone/>
            </a:pPr>
            <a:r>
              <a:rPr lang="en-US" sz="2200" b="1" dirty="0">
                <a:solidFill>
                  <a:srgbClr val="F95F88"/>
                </a:solidFill>
                <a:latin typeface="Arial" panose="020B0604020202020204" pitchFamily="34" charset="0"/>
                <a:ea typeface="Petrona Bold" pitchFamily="34" charset="-122"/>
                <a:cs typeface="Arial" panose="020B0604020202020204" pitchFamily="34" charset="0"/>
              </a:rPr>
              <a:t>Personal Skills</a:t>
            </a:r>
            <a:endParaRPr lang="en-US" sz="2200" dirty="0">
              <a:latin typeface="Arial" panose="020B0604020202020204" pitchFamily="34" charset="0"/>
              <a:cs typeface="Arial" panose="020B0604020202020204" pitchFamily="34" charset="0"/>
            </a:endParaRPr>
          </a:p>
        </p:txBody>
      </p:sp>
      <p:sp>
        <p:nvSpPr>
          <p:cNvPr id="91" name="Text 4">
            <a:extLst>
              <a:ext uri="{FF2B5EF4-FFF2-40B4-BE49-F238E27FC236}">
                <a16:creationId xmlns:a16="http://schemas.microsoft.com/office/drawing/2014/main" id="{F59E297A-3C10-BDB7-7A24-947E5D01FBB6}"/>
              </a:ext>
            </a:extLst>
          </p:cNvPr>
          <p:cNvSpPr/>
          <p:nvPr/>
        </p:nvSpPr>
        <p:spPr>
          <a:xfrm>
            <a:off x="6243088" y="1311314"/>
            <a:ext cx="3578662" cy="673418"/>
          </a:xfrm>
          <a:prstGeom prst="rect">
            <a:avLst/>
          </a:prstGeom>
          <a:noFill/>
          <a:ln/>
        </p:spPr>
        <p:txBody>
          <a:bodyPr wrap="square" lIns="0" tIns="0" rIns="0" bIns="0" rtlCol="0" anchor="t"/>
          <a:lstStyle/>
          <a:p>
            <a:pPr marL="0" indent="0" algn="l">
              <a:lnSpc>
                <a:spcPct val="150000"/>
              </a:lnSpc>
              <a:buNone/>
            </a:pPr>
            <a:r>
              <a:rPr lang="en-US" sz="2200" dirty="0">
                <a:solidFill>
                  <a:srgbClr val="272525"/>
                </a:solidFill>
                <a:latin typeface="Arial" panose="020B0604020202020204" pitchFamily="34" charset="0"/>
                <a:ea typeface="Inter" pitchFamily="34" charset="-122"/>
                <a:cs typeface="Arial" panose="020B0604020202020204" pitchFamily="34" charset="0"/>
              </a:rPr>
              <a:t>Teach bedtime routines and stress management tools.</a:t>
            </a:r>
            <a:endParaRPr lang="en-US" sz="2200" dirty="0">
              <a:latin typeface="Arial" panose="020B0604020202020204" pitchFamily="34" charset="0"/>
              <a:cs typeface="Arial" panose="020B0604020202020204" pitchFamily="34" charset="0"/>
            </a:endParaRPr>
          </a:p>
        </p:txBody>
      </p:sp>
      <p:pic>
        <p:nvPicPr>
          <p:cNvPr id="92" name="Image 1" descr="preencoded.png">
            <a:extLst>
              <a:ext uri="{FF2B5EF4-FFF2-40B4-BE49-F238E27FC236}">
                <a16:creationId xmlns:a16="http://schemas.microsoft.com/office/drawing/2014/main" id="{8F47BFA1-C48D-B82E-9B0B-30AD242919FC}"/>
              </a:ext>
            </a:extLst>
          </p:cNvPr>
          <p:cNvPicPr>
            <a:picLocks noChangeAspect="1"/>
          </p:cNvPicPr>
          <p:nvPr/>
        </p:nvPicPr>
        <p:blipFill>
          <a:blip r:embed="rId3"/>
          <a:stretch>
            <a:fillRect/>
          </a:stretch>
        </p:blipFill>
        <p:spPr>
          <a:xfrm>
            <a:off x="197381" y="2630208"/>
            <a:ext cx="1052274" cy="1262777"/>
          </a:xfrm>
          <a:prstGeom prst="rect">
            <a:avLst/>
          </a:prstGeom>
        </p:spPr>
      </p:pic>
      <p:sp>
        <p:nvSpPr>
          <p:cNvPr id="93" name="Text 5">
            <a:extLst>
              <a:ext uri="{FF2B5EF4-FFF2-40B4-BE49-F238E27FC236}">
                <a16:creationId xmlns:a16="http://schemas.microsoft.com/office/drawing/2014/main" id="{729346C6-4F2B-D572-9529-3D944BDA436C}"/>
              </a:ext>
            </a:extLst>
          </p:cNvPr>
          <p:cNvSpPr/>
          <p:nvPr/>
        </p:nvSpPr>
        <p:spPr>
          <a:xfrm>
            <a:off x="1460039" y="2840591"/>
            <a:ext cx="2893933" cy="361712"/>
          </a:xfrm>
          <a:prstGeom prst="rect">
            <a:avLst/>
          </a:prstGeom>
          <a:noFill/>
          <a:ln/>
        </p:spPr>
        <p:txBody>
          <a:bodyPr wrap="none" lIns="0" tIns="0" rIns="0" bIns="0" rtlCol="0" anchor="t"/>
          <a:lstStyle/>
          <a:p>
            <a:pPr marL="0" indent="0" algn="l">
              <a:lnSpc>
                <a:spcPct val="150000"/>
              </a:lnSpc>
              <a:buNone/>
            </a:pPr>
            <a:r>
              <a:rPr lang="en-US" sz="2250" b="1" dirty="0">
                <a:solidFill>
                  <a:srgbClr val="272525"/>
                </a:solidFill>
                <a:latin typeface="Arial" panose="020B0604020202020204" pitchFamily="34" charset="0"/>
                <a:ea typeface="Petrona Bold" pitchFamily="34" charset="-122"/>
                <a:cs typeface="Arial" panose="020B0604020202020204" pitchFamily="34" charset="0"/>
              </a:rPr>
              <a:t>Community Action</a:t>
            </a:r>
            <a:endParaRPr lang="en-US" sz="2250" dirty="0">
              <a:latin typeface="Arial" panose="020B0604020202020204" pitchFamily="34" charset="0"/>
              <a:cs typeface="Arial" panose="020B0604020202020204" pitchFamily="34" charset="0"/>
            </a:endParaRPr>
          </a:p>
        </p:txBody>
      </p:sp>
      <p:sp>
        <p:nvSpPr>
          <p:cNvPr id="94" name="Text 6">
            <a:extLst>
              <a:ext uri="{FF2B5EF4-FFF2-40B4-BE49-F238E27FC236}">
                <a16:creationId xmlns:a16="http://schemas.microsoft.com/office/drawing/2014/main" id="{F0AF1C98-8643-0B57-2F0E-936AA5839901}"/>
              </a:ext>
            </a:extLst>
          </p:cNvPr>
          <p:cNvSpPr/>
          <p:nvPr/>
        </p:nvSpPr>
        <p:spPr>
          <a:xfrm>
            <a:off x="1460039" y="3328509"/>
            <a:ext cx="6408063" cy="336709"/>
          </a:xfrm>
          <a:prstGeom prst="rect">
            <a:avLst/>
          </a:prstGeom>
          <a:noFill/>
          <a:ln/>
        </p:spPr>
        <p:txBody>
          <a:bodyPr wrap="none" lIns="0" tIns="0" rIns="0" bIns="0" rtlCol="0" anchor="t"/>
          <a:lstStyle/>
          <a:p>
            <a:pPr marL="0" indent="0" algn="l">
              <a:lnSpc>
                <a:spcPct val="150000"/>
              </a:lnSpc>
              <a:buNone/>
            </a:pPr>
            <a:r>
              <a:rPr lang="en-US" sz="1650" dirty="0">
                <a:solidFill>
                  <a:srgbClr val="272525"/>
                </a:solidFill>
                <a:latin typeface="Arial" panose="020B0604020202020204" pitchFamily="34" charset="0"/>
                <a:ea typeface="Inter" pitchFamily="34" charset="-122"/>
                <a:cs typeface="Arial" panose="020B0604020202020204" pitchFamily="34" charset="0"/>
              </a:rPr>
              <a:t>Peer challenges and social commitment groups.</a:t>
            </a:r>
            <a:endParaRPr lang="en-US" sz="1650" dirty="0">
              <a:latin typeface="Arial" panose="020B0604020202020204" pitchFamily="34" charset="0"/>
              <a:cs typeface="Arial" panose="020B0604020202020204" pitchFamily="34" charset="0"/>
            </a:endParaRPr>
          </a:p>
        </p:txBody>
      </p:sp>
      <p:pic>
        <p:nvPicPr>
          <p:cNvPr id="95" name="Image 2" descr="preencoded.png">
            <a:extLst>
              <a:ext uri="{FF2B5EF4-FFF2-40B4-BE49-F238E27FC236}">
                <a16:creationId xmlns:a16="http://schemas.microsoft.com/office/drawing/2014/main" id="{DD1A92E2-1AD4-AAB4-60E6-C01D3B26C676}"/>
              </a:ext>
            </a:extLst>
          </p:cNvPr>
          <p:cNvPicPr>
            <a:picLocks noChangeAspect="1"/>
          </p:cNvPicPr>
          <p:nvPr/>
        </p:nvPicPr>
        <p:blipFill>
          <a:blip r:embed="rId4"/>
          <a:stretch>
            <a:fillRect/>
          </a:stretch>
        </p:blipFill>
        <p:spPr>
          <a:xfrm>
            <a:off x="197381" y="3892985"/>
            <a:ext cx="1052274" cy="1262777"/>
          </a:xfrm>
          <a:prstGeom prst="rect">
            <a:avLst/>
          </a:prstGeom>
        </p:spPr>
      </p:pic>
      <p:sp>
        <p:nvSpPr>
          <p:cNvPr id="96" name="Text 7">
            <a:extLst>
              <a:ext uri="{FF2B5EF4-FFF2-40B4-BE49-F238E27FC236}">
                <a16:creationId xmlns:a16="http://schemas.microsoft.com/office/drawing/2014/main" id="{05787536-A7C9-24AC-875A-8A7C84F5E491}"/>
              </a:ext>
            </a:extLst>
          </p:cNvPr>
          <p:cNvSpPr/>
          <p:nvPr/>
        </p:nvSpPr>
        <p:spPr>
          <a:xfrm>
            <a:off x="1460039" y="4103368"/>
            <a:ext cx="2893933" cy="361712"/>
          </a:xfrm>
          <a:prstGeom prst="rect">
            <a:avLst/>
          </a:prstGeom>
          <a:noFill/>
          <a:ln/>
        </p:spPr>
        <p:txBody>
          <a:bodyPr wrap="none" lIns="0" tIns="0" rIns="0" bIns="0" rtlCol="0" anchor="t"/>
          <a:lstStyle/>
          <a:p>
            <a:pPr marL="0" indent="0" algn="l">
              <a:lnSpc>
                <a:spcPct val="150000"/>
              </a:lnSpc>
              <a:buNone/>
            </a:pPr>
            <a:r>
              <a:rPr lang="en-US" sz="2250" b="1" dirty="0">
                <a:solidFill>
                  <a:srgbClr val="272525"/>
                </a:solidFill>
                <a:latin typeface="Arial" panose="020B0604020202020204" pitchFamily="34" charset="0"/>
                <a:ea typeface="Petrona Bold" pitchFamily="34" charset="-122"/>
                <a:cs typeface="Arial" panose="020B0604020202020204" pitchFamily="34" charset="0"/>
              </a:rPr>
              <a:t>Workplace Policy</a:t>
            </a:r>
            <a:endParaRPr lang="en-US" sz="2250" dirty="0">
              <a:latin typeface="Arial" panose="020B0604020202020204" pitchFamily="34" charset="0"/>
              <a:cs typeface="Arial" panose="020B0604020202020204" pitchFamily="34" charset="0"/>
            </a:endParaRPr>
          </a:p>
        </p:txBody>
      </p:sp>
      <p:sp>
        <p:nvSpPr>
          <p:cNvPr id="97" name="Text 8">
            <a:extLst>
              <a:ext uri="{FF2B5EF4-FFF2-40B4-BE49-F238E27FC236}">
                <a16:creationId xmlns:a16="http://schemas.microsoft.com/office/drawing/2014/main" id="{454DEFEB-909D-7F84-C63A-8CFC282962B3}"/>
              </a:ext>
            </a:extLst>
          </p:cNvPr>
          <p:cNvSpPr/>
          <p:nvPr/>
        </p:nvSpPr>
        <p:spPr>
          <a:xfrm>
            <a:off x="1460039" y="4591286"/>
            <a:ext cx="6408063" cy="336709"/>
          </a:xfrm>
          <a:prstGeom prst="rect">
            <a:avLst/>
          </a:prstGeom>
          <a:noFill/>
          <a:ln/>
        </p:spPr>
        <p:txBody>
          <a:bodyPr wrap="none" lIns="0" tIns="0" rIns="0" bIns="0" rtlCol="0" anchor="t"/>
          <a:lstStyle/>
          <a:p>
            <a:pPr marL="0" indent="0" algn="l">
              <a:lnSpc>
                <a:spcPct val="150000"/>
              </a:lnSpc>
              <a:buNone/>
            </a:pPr>
            <a:r>
              <a:rPr lang="en-US" sz="1650" dirty="0">
                <a:solidFill>
                  <a:srgbClr val="272525"/>
                </a:solidFill>
                <a:latin typeface="Arial" panose="020B0604020202020204" pitchFamily="34" charset="0"/>
                <a:ea typeface="Inter" pitchFamily="34" charset="-122"/>
                <a:cs typeface="Arial" panose="020B0604020202020204" pitchFamily="34" charset="0"/>
              </a:rPr>
              <a:t>Messaging on after-hours emails and work boundaries.</a:t>
            </a:r>
            <a:endParaRPr lang="en-US" sz="1650" dirty="0">
              <a:latin typeface="Arial" panose="020B0604020202020204" pitchFamily="34" charset="0"/>
              <a:cs typeface="Arial" panose="020B0604020202020204" pitchFamily="34" charset="0"/>
            </a:endParaRPr>
          </a:p>
        </p:txBody>
      </p:sp>
      <p:pic>
        <p:nvPicPr>
          <p:cNvPr id="98" name="Image 3" descr="preencoded.png">
            <a:extLst>
              <a:ext uri="{FF2B5EF4-FFF2-40B4-BE49-F238E27FC236}">
                <a16:creationId xmlns:a16="http://schemas.microsoft.com/office/drawing/2014/main" id="{8C601C79-960F-4DDF-2FFE-11EC0307C3E6}"/>
              </a:ext>
            </a:extLst>
          </p:cNvPr>
          <p:cNvPicPr>
            <a:picLocks noChangeAspect="1"/>
          </p:cNvPicPr>
          <p:nvPr/>
        </p:nvPicPr>
        <p:blipFill>
          <a:blip r:embed="rId5"/>
          <a:stretch>
            <a:fillRect/>
          </a:stretch>
        </p:blipFill>
        <p:spPr>
          <a:xfrm>
            <a:off x="197381" y="5155761"/>
            <a:ext cx="1052274" cy="1262777"/>
          </a:xfrm>
          <a:prstGeom prst="rect">
            <a:avLst/>
          </a:prstGeom>
        </p:spPr>
      </p:pic>
      <p:sp>
        <p:nvSpPr>
          <p:cNvPr id="99" name="Text 9">
            <a:extLst>
              <a:ext uri="{FF2B5EF4-FFF2-40B4-BE49-F238E27FC236}">
                <a16:creationId xmlns:a16="http://schemas.microsoft.com/office/drawing/2014/main" id="{7C120C2F-D97F-B831-1AB0-F449483E9B1B}"/>
              </a:ext>
            </a:extLst>
          </p:cNvPr>
          <p:cNvSpPr/>
          <p:nvPr/>
        </p:nvSpPr>
        <p:spPr>
          <a:xfrm>
            <a:off x="1460039" y="5366145"/>
            <a:ext cx="2893933" cy="361712"/>
          </a:xfrm>
          <a:prstGeom prst="rect">
            <a:avLst/>
          </a:prstGeom>
          <a:noFill/>
          <a:ln/>
        </p:spPr>
        <p:txBody>
          <a:bodyPr wrap="none" lIns="0" tIns="0" rIns="0" bIns="0" rtlCol="0" anchor="t"/>
          <a:lstStyle/>
          <a:p>
            <a:pPr marL="0" indent="0" algn="l">
              <a:lnSpc>
                <a:spcPct val="150000"/>
              </a:lnSpc>
              <a:buNone/>
            </a:pPr>
            <a:r>
              <a:rPr lang="en-US" sz="2250" b="1" dirty="0">
                <a:solidFill>
                  <a:srgbClr val="272525"/>
                </a:solidFill>
                <a:latin typeface="Arial" panose="020B0604020202020204" pitchFamily="34" charset="0"/>
                <a:ea typeface="Petrona Bold" pitchFamily="34" charset="-122"/>
                <a:cs typeface="Arial" panose="020B0604020202020204" pitchFamily="34" charset="0"/>
              </a:rPr>
              <a:t>Service Reorientation</a:t>
            </a:r>
            <a:endParaRPr lang="en-US" sz="2250" dirty="0">
              <a:latin typeface="Arial" panose="020B0604020202020204" pitchFamily="34" charset="0"/>
              <a:cs typeface="Arial" panose="020B0604020202020204" pitchFamily="34" charset="0"/>
            </a:endParaRPr>
          </a:p>
        </p:txBody>
      </p:sp>
      <p:sp>
        <p:nvSpPr>
          <p:cNvPr id="100" name="Text 10">
            <a:extLst>
              <a:ext uri="{FF2B5EF4-FFF2-40B4-BE49-F238E27FC236}">
                <a16:creationId xmlns:a16="http://schemas.microsoft.com/office/drawing/2014/main" id="{5AB3A2F8-18FD-B537-1AC5-0E9D1A49852F}"/>
              </a:ext>
            </a:extLst>
          </p:cNvPr>
          <p:cNvSpPr/>
          <p:nvPr/>
        </p:nvSpPr>
        <p:spPr>
          <a:xfrm>
            <a:off x="1460039" y="5854063"/>
            <a:ext cx="6408063" cy="336709"/>
          </a:xfrm>
          <a:prstGeom prst="rect">
            <a:avLst/>
          </a:prstGeom>
          <a:noFill/>
          <a:ln/>
        </p:spPr>
        <p:txBody>
          <a:bodyPr wrap="none" lIns="0" tIns="0" rIns="0" bIns="0" rtlCol="0" anchor="t"/>
          <a:lstStyle/>
          <a:p>
            <a:pPr marL="0" indent="0" algn="l">
              <a:lnSpc>
                <a:spcPct val="150000"/>
              </a:lnSpc>
              <a:buNone/>
            </a:pPr>
            <a:r>
              <a:rPr lang="en-US" sz="1650" dirty="0">
                <a:solidFill>
                  <a:srgbClr val="272525"/>
                </a:solidFill>
                <a:latin typeface="Arial" panose="020B0604020202020204" pitchFamily="34" charset="0"/>
                <a:ea typeface="Inter" pitchFamily="34" charset="-122"/>
                <a:cs typeface="Arial" panose="020B0604020202020204" pitchFamily="34" charset="0"/>
              </a:rPr>
              <a:t>Signpost to sleep clinics when needed.</a:t>
            </a:r>
            <a:endParaRPr lang="en-US" sz="1650" dirty="0">
              <a:latin typeface="Arial" panose="020B0604020202020204" pitchFamily="34" charset="0"/>
              <a:cs typeface="Arial" panose="020B0604020202020204" pitchFamily="34" charset="0"/>
            </a:endParaRPr>
          </a:p>
        </p:txBody>
      </p:sp>
      <p:pic>
        <p:nvPicPr>
          <p:cNvPr id="102" name="Picture 101">
            <a:extLst>
              <a:ext uri="{FF2B5EF4-FFF2-40B4-BE49-F238E27FC236}">
                <a16:creationId xmlns:a16="http://schemas.microsoft.com/office/drawing/2014/main" id="{8DA204F2-C396-C7C4-60B2-D240AD4B01E6}"/>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a:off x="5938854" y="514350"/>
            <a:ext cx="6593086" cy="7866985"/>
          </a:xfrm>
          <a:prstGeom prst="rect">
            <a:avLst/>
          </a:prstGeom>
        </p:spPr>
      </p:pic>
    </p:spTree>
    <p:extLst>
      <p:ext uri="{BB962C8B-B14F-4D97-AF65-F5344CB8AC3E}">
        <p14:creationId xmlns:p14="http://schemas.microsoft.com/office/powerpoint/2010/main" val="6262613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E004E0-5C90-DEF4-FBDB-E20135C2A5A7}"/>
            </a:ext>
          </a:extLst>
        </p:cNvPr>
        <p:cNvGrpSpPr/>
        <p:nvPr/>
      </p:nvGrpSpPr>
      <p:grpSpPr>
        <a:xfrm>
          <a:off x="0" y="0"/>
          <a:ext cx="0" cy="0"/>
          <a:chOff x="0" y="0"/>
          <a:chExt cx="0" cy="0"/>
        </a:xfrm>
      </p:grpSpPr>
      <p:sp>
        <p:nvSpPr>
          <p:cNvPr id="25" name="Text 0">
            <a:extLst>
              <a:ext uri="{FF2B5EF4-FFF2-40B4-BE49-F238E27FC236}">
                <a16:creationId xmlns:a16="http://schemas.microsoft.com/office/drawing/2014/main" id="{44700EBA-9BCD-4819-A095-D99CE5F7F6D2}"/>
              </a:ext>
            </a:extLst>
          </p:cNvPr>
          <p:cNvSpPr/>
          <p:nvPr/>
        </p:nvSpPr>
        <p:spPr>
          <a:xfrm>
            <a:off x="4709298" y="39885"/>
            <a:ext cx="1985431" cy="779621"/>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Arial" panose="020B0604020202020204" pitchFamily="34" charset="0"/>
                <a:ea typeface="Petrona Bold" pitchFamily="34" charset="-122"/>
                <a:cs typeface="Arial" panose="020B0604020202020204" pitchFamily="34" charset="0"/>
              </a:rPr>
              <a:t>Why Evaluate?</a:t>
            </a:r>
            <a:endParaRPr lang="en-US" sz="3200" dirty="0">
              <a:latin typeface="Arial" panose="020B0604020202020204" pitchFamily="34" charset="0"/>
              <a:cs typeface="Arial" panose="020B0604020202020204" pitchFamily="34" charset="0"/>
            </a:endParaRPr>
          </a:p>
        </p:txBody>
      </p:sp>
      <p:sp>
        <p:nvSpPr>
          <p:cNvPr id="26" name="Text 1">
            <a:extLst>
              <a:ext uri="{FF2B5EF4-FFF2-40B4-BE49-F238E27FC236}">
                <a16:creationId xmlns:a16="http://schemas.microsoft.com/office/drawing/2014/main" id="{19A4C28D-875E-389C-884C-F59ECA0A5E6C}"/>
              </a:ext>
            </a:extLst>
          </p:cNvPr>
          <p:cNvSpPr/>
          <p:nvPr/>
        </p:nvSpPr>
        <p:spPr>
          <a:xfrm>
            <a:off x="4441003" y="1037613"/>
            <a:ext cx="2149554" cy="779859"/>
          </a:xfrm>
          <a:prstGeom prst="rect">
            <a:avLst/>
          </a:prstGeom>
          <a:noFill/>
          <a:ln/>
        </p:spPr>
        <p:txBody>
          <a:bodyPr wrap="square" lIns="0" tIns="0" rIns="0" bIns="0" rtlCol="0" anchor="t"/>
          <a:lstStyle/>
          <a:p>
            <a:pPr marL="0" indent="0" algn="l">
              <a:lnSpc>
                <a:spcPct val="150000"/>
              </a:lnSpc>
              <a:buNone/>
            </a:pPr>
            <a:r>
              <a:rPr lang="en-US" sz="2000" b="1" dirty="0">
                <a:solidFill>
                  <a:srgbClr val="F95F88"/>
                </a:solidFill>
                <a:latin typeface="Arial" panose="020B0604020202020204" pitchFamily="34" charset="0"/>
                <a:ea typeface="Petrona Bold" pitchFamily="34" charset="-122"/>
                <a:cs typeface="Arial" panose="020B0604020202020204" pitchFamily="34" charset="0"/>
              </a:rPr>
              <a:t>Demonstrate Impact</a:t>
            </a:r>
            <a:endParaRPr lang="en-US" sz="2000" dirty="0">
              <a:latin typeface="Arial" panose="020B0604020202020204" pitchFamily="34" charset="0"/>
              <a:cs typeface="Arial" panose="020B0604020202020204" pitchFamily="34" charset="0"/>
            </a:endParaRPr>
          </a:p>
        </p:txBody>
      </p:sp>
      <p:sp>
        <p:nvSpPr>
          <p:cNvPr id="27" name="Text 2">
            <a:extLst>
              <a:ext uri="{FF2B5EF4-FFF2-40B4-BE49-F238E27FC236}">
                <a16:creationId xmlns:a16="http://schemas.microsoft.com/office/drawing/2014/main" id="{62A6FE66-14CD-CDE4-E0CA-5E4753C4BF04}"/>
              </a:ext>
            </a:extLst>
          </p:cNvPr>
          <p:cNvSpPr/>
          <p:nvPr/>
        </p:nvSpPr>
        <p:spPr>
          <a:xfrm>
            <a:off x="4432695" y="2192103"/>
            <a:ext cx="2149554" cy="1327153"/>
          </a:xfrm>
          <a:prstGeom prst="rect">
            <a:avLst/>
          </a:prstGeom>
          <a:noFill/>
          <a:ln/>
        </p:spPr>
        <p:txBody>
          <a:bodyPr wrap="square" lIns="0" tIns="0" rIns="0" bIns="0" rtlCol="0" anchor="t"/>
          <a:lstStyle/>
          <a:p>
            <a:pPr>
              <a:lnSpc>
                <a:spcPct val="150000"/>
              </a:lnSpc>
            </a:pPr>
            <a:r>
              <a:rPr lang="en-US" sz="2000" dirty="0">
                <a:solidFill>
                  <a:srgbClr val="272525"/>
                </a:solidFill>
                <a:latin typeface="Arial" panose="020B0604020202020204" pitchFamily="34" charset="0"/>
                <a:ea typeface="Inter" pitchFamily="34" charset="-122"/>
                <a:cs typeface="Arial" panose="020B0604020202020204" pitchFamily="34" charset="0"/>
              </a:rPr>
              <a:t>Show effectiveness and </a:t>
            </a:r>
            <a:r>
              <a:rPr lang="en-GB" sz="2000" dirty="0">
                <a:solidFill>
                  <a:srgbClr val="272525"/>
                </a:solidFill>
                <a:latin typeface="Arial" panose="020B0604020202020204" pitchFamily="34" charset="0"/>
                <a:ea typeface="Inter" pitchFamily="34" charset="-122"/>
                <a:cs typeface="Arial" panose="020B0604020202020204" pitchFamily="34" charset="0"/>
              </a:rPr>
              <a:t>e</a:t>
            </a:r>
            <a:r>
              <a:rPr lang="en-GB" sz="2000" dirty="0">
                <a:latin typeface="Arial" panose="020B0604020202020204" pitchFamily="34" charset="0"/>
                <a:cs typeface="Arial" panose="020B0604020202020204" pitchFamily="34" charset="0"/>
              </a:rPr>
              <a:t>xplain clearly to stakeholders how and why? resources are being used</a:t>
            </a:r>
            <a:r>
              <a:rPr lang="en-US" sz="2000" dirty="0">
                <a:solidFill>
                  <a:srgbClr val="272525"/>
                </a:solidFill>
                <a:latin typeface="Arial" panose="020B0604020202020204" pitchFamily="34" charset="0"/>
                <a:ea typeface="Inter" pitchFamily="34" charset="-122"/>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sp>
        <p:nvSpPr>
          <p:cNvPr id="28" name="Text 3">
            <a:extLst>
              <a:ext uri="{FF2B5EF4-FFF2-40B4-BE49-F238E27FC236}">
                <a16:creationId xmlns:a16="http://schemas.microsoft.com/office/drawing/2014/main" id="{4B454A07-B298-318A-E6E4-8D4FDA2DF794}"/>
              </a:ext>
            </a:extLst>
          </p:cNvPr>
          <p:cNvSpPr/>
          <p:nvPr/>
        </p:nvSpPr>
        <p:spPr>
          <a:xfrm>
            <a:off x="6858145" y="1004430"/>
            <a:ext cx="2149554" cy="779859"/>
          </a:xfrm>
          <a:prstGeom prst="rect">
            <a:avLst/>
          </a:prstGeom>
          <a:noFill/>
          <a:ln/>
        </p:spPr>
        <p:txBody>
          <a:bodyPr wrap="square" lIns="0" tIns="0" rIns="0" bIns="0" rtlCol="0" anchor="t"/>
          <a:lstStyle/>
          <a:p>
            <a:pPr marL="0" indent="0" algn="l">
              <a:lnSpc>
                <a:spcPct val="150000"/>
              </a:lnSpc>
              <a:buNone/>
            </a:pPr>
            <a:r>
              <a:rPr lang="en-US" sz="2000" b="1" dirty="0">
                <a:solidFill>
                  <a:srgbClr val="F95F88"/>
                </a:solidFill>
                <a:latin typeface="Arial" panose="020B0604020202020204" pitchFamily="34" charset="0"/>
                <a:ea typeface="Petrona Bold" pitchFamily="34" charset="-122"/>
                <a:cs typeface="Arial" panose="020B0604020202020204" pitchFamily="34" charset="0"/>
              </a:rPr>
              <a:t>Continuous Learning</a:t>
            </a:r>
            <a:endParaRPr lang="en-US" sz="2000" dirty="0">
              <a:latin typeface="Arial" panose="020B0604020202020204" pitchFamily="34" charset="0"/>
              <a:cs typeface="Arial" panose="020B0604020202020204" pitchFamily="34" charset="0"/>
            </a:endParaRPr>
          </a:p>
        </p:txBody>
      </p:sp>
      <p:sp>
        <p:nvSpPr>
          <p:cNvPr id="29" name="Text 4">
            <a:extLst>
              <a:ext uri="{FF2B5EF4-FFF2-40B4-BE49-F238E27FC236}">
                <a16:creationId xmlns:a16="http://schemas.microsoft.com/office/drawing/2014/main" id="{87E8FF50-F46E-3C99-C5AD-8706321EC615}"/>
              </a:ext>
            </a:extLst>
          </p:cNvPr>
          <p:cNvSpPr/>
          <p:nvPr/>
        </p:nvSpPr>
        <p:spPr>
          <a:xfrm>
            <a:off x="6943810" y="2217865"/>
            <a:ext cx="2149554" cy="1451610"/>
          </a:xfrm>
          <a:prstGeom prst="rect">
            <a:avLst/>
          </a:prstGeom>
          <a:noFill/>
          <a:ln/>
        </p:spPr>
        <p:txBody>
          <a:bodyPr wrap="square" lIns="0" tIns="0" rIns="0" bIns="0" rtlCol="0" anchor="t"/>
          <a:lstStyle/>
          <a:p>
            <a:pPr>
              <a:lnSpc>
                <a:spcPct val="150000"/>
              </a:lnSpc>
            </a:pPr>
            <a:r>
              <a:rPr lang="en-US" sz="2000" dirty="0">
                <a:solidFill>
                  <a:srgbClr val="272525"/>
                </a:solidFill>
                <a:latin typeface="Arial" panose="020B0604020202020204" pitchFamily="34" charset="0"/>
                <a:ea typeface="Inter" pitchFamily="34" charset="-122"/>
                <a:cs typeface="Arial" panose="020B0604020202020204" pitchFamily="34" charset="0"/>
              </a:rPr>
              <a:t>Identify what works and </a:t>
            </a:r>
            <a:r>
              <a:rPr lang="en-GB" sz="2000" dirty="0">
                <a:solidFill>
                  <a:srgbClr val="272525"/>
                </a:solidFill>
                <a:latin typeface="Arial" panose="020B0604020202020204" pitchFamily="34" charset="0"/>
                <a:ea typeface="Inter" pitchFamily="34" charset="-122"/>
                <a:cs typeface="Arial" panose="020B0604020202020204" pitchFamily="34" charset="0"/>
              </a:rPr>
              <a:t>w</a:t>
            </a:r>
            <a:r>
              <a:rPr lang="en-GB" sz="2000" dirty="0">
                <a:latin typeface="Arial" panose="020B0604020202020204" pitchFamily="34" charset="0"/>
                <a:cs typeface="Arial" panose="020B0604020202020204" pitchFamily="34" charset="0"/>
              </a:rPr>
              <a:t>hat can we improve next time</a:t>
            </a:r>
            <a:r>
              <a:rPr lang="en-US" sz="2000" dirty="0">
                <a:solidFill>
                  <a:srgbClr val="272525"/>
                </a:solidFill>
                <a:latin typeface="Arial" panose="020B0604020202020204" pitchFamily="34" charset="0"/>
                <a:ea typeface="Inter" pitchFamily="34" charset="-122"/>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sp>
        <p:nvSpPr>
          <p:cNvPr id="30" name="Text 5">
            <a:extLst>
              <a:ext uri="{FF2B5EF4-FFF2-40B4-BE49-F238E27FC236}">
                <a16:creationId xmlns:a16="http://schemas.microsoft.com/office/drawing/2014/main" id="{13377410-C52B-4989-88EB-47A1576C82B2}"/>
              </a:ext>
            </a:extLst>
          </p:cNvPr>
          <p:cNvSpPr/>
          <p:nvPr/>
        </p:nvSpPr>
        <p:spPr>
          <a:xfrm>
            <a:off x="9357383" y="1037612"/>
            <a:ext cx="2149554" cy="389930"/>
          </a:xfrm>
          <a:prstGeom prst="rect">
            <a:avLst/>
          </a:prstGeom>
          <a:noFill/>
          <a:ln/>
        </p:spPr>
        <p:txBody>
          <a:bodyPr wrap="none" lIns="0" tIns="0" rIns="0" bIns="0" rtlCol="0" anchor="t"/>
          <a:lstStyle/>
          <a:p>
            <a:pPr marL="0" indent="0" algn="l">
              <a:lnSpc>
                <a:spcPct val="150000"/>
              </a:lnSpc>
              <a:buNone/>
            </a:pPr>
            <a:r>
              <a:rPr lang="en-US" sz="2000" b="1" dirty="0">
                <a:solidFill>
                  <a:srgbClr val="F95F88"/>
                </a:solidFill>
                <a:latin typeface="Arial" panose="020B0604020202020204" pitchFamily="34" charset="0"/>
                <a:ea typeface="Petrona Bold" pitchFamily="34" charset="-122"/>
                <a:cs typeface="Arial" panose="020B0604020202020204" pitchFamily="34" charset="0"/>
              </a:rPr>
              <a:t>Share Success</a:t>
            </a:r>
            <a:endParaRPr lang="en-US" sz="2000" dirty="0">
              <a:latin typeface="Arial" panose="020B0604020202020204" pitchFamily="34" charset="0"/>
              <a:cs typeface="Arial" panose="020B0604020202020204" pitchFamily="34" charset="0"/>
            </a:endParaRPr>
          </a:p>
        </p:txBody>
      </p:sp>
      <p:sp>
        <p:nvSpPr>
          <p:cNvPr id="31" name="Text 6">
            <a:extLst>
              <a:ext uri="{FF2B5EF4-FFF2-40B4-BE49-F238E27FC236}">
                <a16:creationId xmlns:a16="http://schemas.microsoft.com/office/drawing/2014/main" id="{E2256B31-5939-FB04-EF6D-B4BBD077963C}"/>
              </a:ext>
            </a:extLst>
          </p:cNvPr>
          <p:cNvSpPr/>
          <p:nvPr/>
        </p:nvSpPr>
        <p:spPr>
          <a:xfrm>
            <a:off x="9357383" y="1594925"/>
            <a:ext cx="2149554" cy="2988743"/>
          </a:xfrm>
          <a:prstGeom prst="rect">
            <a:avLst/>
          </a:prstGeom>
          <a:noFill/>
          <a:ln/>
        </p:spPr>
        <p:txBody>
          <a:bodyPr wrap="square" lIns="0" tIns="0" rIns="0" bIns="0" rtlCol="0" anchor="t"/>
          <a:lstStyle/>
          <a:p>
            <a:pPr>
              <a:lnSpc>
                <a:spcPct val="150000"/>
              </a:lnSpc>
            </a:pPr>
            <a:r>
              <a:rPr lang="en-US" sz="2000" dirty="0">
                <a:solidFill>
                  <a:srgbClr val="272525"/>
                </a:solidFill>
                <a:latin typeface="Arial" panose="020B0604020202020204" pitchFamily="34" charset="0"/>
                <a:ea typeface="Inter" pitchFamily="34" charset="-122"/>
                <a:cs typeface="Arial" panose="020B0604020202020204" pitchFamily="34" charset="0"/>
              </a:rPr>
              <a:t>Communicate results and </a:t>
            </a:r>
            <a:r>
              <a:rPr lang="en-GB" sz="2000" dirty="0">
                <a:solidFill>
                  <a:srgbClr val="272525"/>
                </a:solidFill>
                <a:latin typeface="Arial" panose="020B0604020202020204" pitchFamily="34" charset="0"/>
                <a:ea typeface="Inter" pitchFamily="34" charset="-122"/>
                <a:cs typeface="Arial" panose="020B0604020202020204" pitchFamily="34" charset="0"/>
              </a:rPr>
              <a:t>cr</a:t>
            </a:r>
            <a:r>
              <a:rPr lang="en-GB" sz="2000" dirty="0">
                <a:latin typeface="Arial" panose="020B0604020202020204" pitchFamily="34" charset="0"/>
                <a:cs typeface="Arial" panose="020B0604020202020204" pitchFamily="34" charset="0"/>
              </a:rPr>
              <a:t>eating impact by working together with everyone involved</a:t>
            </a:r>
            <a:r>
              <a:rPr lang="en-US" sz="2000" dirty="0">
                <a:solidFill>
                  <a:srgbClr val="272525"/>
                </a:solidFill>
                <a:latin typeface="Arial" panose="020B0604020202020204" pitchFamily="34" charset="0"/>
                <a:ea typeface="Inter" pitchFamily="34" charset="-122"/>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sp>
        <p:nvSpPr>
          <p:cNvPr id="32" name="Text 7">
            <a:extLst>
              <a:ext uri="{FF2B5EF4-FFF2-40B4-BE49-F238E27FC236}">
                <a16:creationId xmlns:a16="http://schemas.microsoft.com/office/drawing/2014/main" id="{CACB3E94-A2A3-F77B-A5B1-70077E7692A6}"/>
              </a:ext>
            </a:extLst>
          </p:cNvPr>
          <p:cNvSpPr/>
          <p:nvPr/>
        </p:nvSpPr>
        <p:spPr>
          <a:xfrm>
            <a:off x="4545175" y="6065401"/>
            <a:ext cx="7556421" cy="362903"/>
          </a:xfrm>
          <a:prstGeom prst="rect">
            <a:avLst/>
          </a:prstGeom>
          <a:noFill/>
          <a:ln/>
        </p:spPr>
        <p:txBody>
          <a:bodyPr wrap="none" lIns="0" tIns="0" rIns="0" bIns="0" rtlCol="0" anchor="t"/>
          <a:lstStyle/>
          <a:p>
            <a:pPr marL="0" indent="0" algn="l">
              <a:lnSpc>
                <a:spcPct val="150000"/>
              </a:lnSpc>
              <a:buNone/>
            </a:pPr>
            <a:endParaRPr lang="en-US" sz="2000" dirty="0">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682FAFD8-2F7E-13F9-6812-3D1CCE0E9C95}"/>
              </a:ext>
            </a:extLst>
          </p:cNvPr>
          <p:cNvSpPr txBox="1"/>
          <p:nvPr/>
        </p:nvSpPr>
        <p:spPr>
          <a:xfrm>
            <a:off x="3443205" y="5982028"/>
            <a:ext cx="8748795" cy="958660"/>
          </a:xfrm>
          <a:prstGeom prst="rect">
            <a:avLst/>
          </a:prstGeom>
          <a:solidFill>
            <a:schemeClr val="bg2"/>
          </a:solidFill>
        </p:spPr>
        <p:txBody>
          <a:bodyPr wrap="square">
            <a:spAutoFit/>
          </a:bodyPr>
          <a:lstStyle/>
          <a:p>
            <a:pPr>
              <a:lnSpc>
                <a:spcPct val="150000"/>
              </a:lnSpc>
            </a:pPr>
            <a:r>
              <a:rPr lang="en-US" sz="2000" dirty="0">
                <a:latin typeface="Arial" panose="020B0604020202020204" pitchFamily="34" charset="0"/>
                <a:cs typeface="Arial" panose="020B0604020202020204" pitchFamily="34" charset="0"/>
              </a:rPr>
              <a:t>Critical: </a:t>
            </a:r>
            <a:r>
              <a:rPr lang="en-GB" sz="2000" dirty="0">
                <a:latin typeface="Arial" panose="020B0604020202020204" pitchFamily="34" charset="0"/>
                <a:cs typeface="Arial" panose="020B0604020202020204" pitchFamily="34" charset="0"/>
              </a:rPr>
              <a:t>Make sure everyone agrees on what to measure and how, before the program kicks off</a:t>
            </a:r>
            <a:endParaRPr lang="en-US" sz="2000" dirty="0">
              <a:latin typeface="Arial" panose="020B0604020202020204" pitchFamily="34" charset="0"/>
              <a:cs typeface="Arial" panose="020B0604020202020204" pitchFamily="34" charset="0"/>
            </a:endParaRPr>
          </a:p>
        </p:txBody>
      </p:sp>
      <p:pic>
        <p:nvPicPr>
          <p:cNvPr id="38" name="Picture 37">
            <a:extLst>
              <a:ext uri="{FF2B5EF4-FFF2-40B4-BE49-F238E27FC236}">
                <a16:creationId xmlns:a16="http://schemas.microsoft.com/office/drawing/2014/main" id="{65084F9F-BC84-65CE-C1CB-7FDB655C9E93}"/>
              </a:ext>
            </a:extLst>
          </p:cNvPr>
          <p:cNvPicPr>
            <a:picLocks noChangeAspect="1"/>
          </p:cNvPicPr>
          <p:nvPr/>
        </p:nvPicPr>
        <p:blipFill>
          <a:blip r:embed="rId3"/>
          <a:stretch>
            <a:fillRect/>
          </a:stretch>
        </p:blipFill>
        <p:spPr>
          <a:xfrm>
            <a:off x="342163" y="1491554"/>
            <a:ext cx="3831252" cy="4323091"/>
          </a:xfrm>
          <a:prstGeom prst="rect">
            <a:avLst/>
          </a:prstGeom>
        </p:spPr>
      </p:pic>
    </p:spTree>
    <p:extLst>
      <p:ext uri="{BB962C8B-B14F-4D97-AF65-F5344CB8AC3E}">
        <p14:creationId xmlns:p14="http://schemas.microsoft.com/office/powerpoint/2010/main" val="4198209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9DBC0C-FCED-0E29-082C-A228A757ED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CD67D48-1865-3997-CBED-45F9B08FA01B}"/>
              </a:ext>
            </a:extLst>
          </p:cNvPr>
          <p:cNvSpPr/>
          <p:nvPr/>
        </p:nvSpPr>
        <p:spPr>
          <a:xfrm>
            <a:off x="301421" y="753464"/>
            <a:ext cx="6457355" cy="779621"/>
          </a:xfrm>
          <a:prstGeom prst="rect">
            <a:avLst/>
          </a:prstGeom>
          <a:noFill/>
          <a:ln/>
        </p:spPr>
        <p:txBody>
          <a:bodyPr wrap="none" lIns="0" tIns="0" rIns="0" bIns="0" rtlCol="0" anchor="t"/>
          <a:lstStyle/>
          <a:p>
            <a:pPr marL="0" indent="0" algn="l">
              <a:lnSpc>
                <a:spcPct val="150000"/>
              </a:lnSpc>
              <a:buNone/>
            </a:pPr>
            <a:r>
              <a:rPr lang="en-US" sz="4800" b="1" dirty="0">
                <a:solidFill>
                  <a:srgbClr val="F95F88"/>
                </a:solidFill>
                <a:latin typeface="Arial" panose="020B0604020202020204" pitchFamily="34" charset="0"/>
                <a:ea typeface="Petrona Bold" pitchFamily="34" charset="-122"/>
                <a:cs typeface="Arial" panose="020B0604020202020204" pitchFamily="34" charset="0"/>
              </a:rPr>
              <a:t>Evaluation Framework</a:t>
            </a:r>
            <a:endParaRPr lang="en-US" sz="4800" dirty="0">
              <a:latin typeface="Arial" panose="020B0604020202020204" pitchFamily="34" charset="0"/>
              <a:cs typeface="Arial" panose="020B0604020202020204" pitchFamily="34" charset="0"/>
            </a:endParaRPr>
          </a:p>
        </p:txBody>
      </p:sp>
      <p:pic>
        <p:nvPicPr>
          <p:cNvPr id="3" name="Image 0" descr="preencoded.png">
            <a:extLst>
              <a:ext uri="{FF2B5EF4-FFF2-40B4-BE49-F238E27FC236}">
                <a16:creationId xmlns:a16="http://schemas.microsoft.com/office/drawing/2014/main" id="{54EECE32-A8FA-1A3E-4803-3092D749A1E1}"/>
              </a:ext>
            </a:extLst>
          </p:cNvPr>
          <p:cNvPicPr>
            <a:picLocks noChangeAspect="1"/>
          </p:cNvPicPr>
          <p:nvPr/>
        </p:nvPicPr>
        <p:blipFill>
          <a:blip r:embed="rId3"/>
          <a:stretch>
            <a:fillRect/>
          </a:stretch>
        </p:blipFill>
        <p:spPr>
          <a:xfrm>
            <a:off x="301421" y="1986713"/>
            <a:ext cx="1134070" cy="1360884"/>
          </a:xfrm>
          <a:prstGeom prst="rect">
            <a:avLst/>
          </a:prstGeom>
        </p:spPr>
      </p:pic>
      <p:sp>
        <p:nvSpPr>
          <p:cNvPr id="4" name="Text 1">
            <a:extLst>
              <a:ext uri="{FF2B5EF4-FFF2-40B4-BE49-F238E27FC236}">
                <a16:creationId xmlns:a16="http://schemas.microsoft.com/office/drawing/2014/main" id="{BDD16F69-58CA-8F98-1895-3CF86C5BB420}"/>
              </a:ext>
            </a:extLst>
          </p:cNvPr>
          <p:cNvSpPr/>
          <p:nvPr/>
        </p:nvSpPr>
        <p:spPr>
          <a:xfrm>
            <a:off x="1662305" y="2213527"/>
            <a:ext cx="3118842" cy="389930"/>
          </a:xfrm>
          <a:prstGeom prst="rect">
            <a:avLst/>
          </a:prstGeom>
          <a:noFill/>
          <a:ln/>
        </p:spPr>
        <p:txBody>
          <a:bodyPr wrap="none" lIns="0" tIns="0" rIns="0" bIns="0" rtlCol="0" anchor="t"/>
          <a:lstStyle/>
          <a:p>
            <a:pPr marL="0" indent="0" algn="l">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Process Evaluation</a:t>
            </a:r>
            <a:endParaRPr lang="en-US" sz="2400" dirty="0">
              <a:latin typeface="Arial" panose="020B0604020202020204" pitchFamily="34" charset="0"/>
              <a:cs typeface="Arial" panose="020B0604020202020204" pitchFamily="34" charset="0"/>
            </a:endParaRPr>
          </a:p>
        </p:txBody>
      </p:sp>
      <p:sp>
        <p:nvSpPr>
          <p:cNvPr id="5" name="Text 2">
            <a:extLst>
              <a:ext uri="{FF2B5EF4-FFF2-40B4-BE49-F238E27FC236}">
                <a16:creationId xmlns:a16="http://schemas.microsoft.com/office/drawing/2014/main" id="{05C6BF9B-3CAB-17DA-1C66-0797F4B8C736}"/>
              </a:ext>
            </a:extLst>
          </p:cNvPr>
          <p:cNvSpPr/>
          <p:nvPr/>
        </p:nvSpPr>
        <p:spPr>
          <a:xfrm>
            <a:off x="1662305" y="2739545"/>
            <a:ext cx="11681936" cy="362903"/>
          </a:xfrm>
          <a:prstGeom prst="rect">
            <a:avLst/>
          </a:prstGeom>
          <a:noFill/>
          <a:ln/>
        </p:spPr>
        <p:txBody>
          <a:bodyPr wrap="none" lIns="0" tIns="0" rIns="0" bIns="0" rtlCol="0" anchor="t"/>
          <a:lstStyle/>
          <a:p>
            <a:pPr marL="0" indent="0" algn="l">
              <a:lnSpc>
                <a:spcPct val="150000"/>
              </a:lnSpc>
              <a:buNone/>
            </a:pPr>
            <a:r>
              <a:rPr lang="en-US" sz="1600" dirty="0">
                <a:solidFill>
                  <a:srgbClr val="272525"/>
                </a:solidFill>
                <a:latin typeface="Arial" panose="020B0604020202020204" pitchFamily="34" charset="0"/>
                <a:ea typeface="Inter" pitchFamily="34" charset="-122"/>
                <a:cs typeface="Arial" panose="020B0604020202020204" pitchFamily="34" charset="0"/>
              </a:rPr>
              <a:t>Track reach, attendance, materials distributed, and session fidelity during the program.</a:t>
            </a:r>
            <a:endParaRPr lang="en-US" sz="1600" dirty="0">
              <a:latin typeface="Arial" panose="020B0604020202020204" pitchFamily="34" charset="0"/>
              <a:cs typeface="Arial" panose="020B0604020202020204" pitchFamily="34" charset="0"/>
            </a:endParaRPr>
          </a:p>
        </p:txBody>
      </p:sp>
      <p:pic>
        <p:nvPicPr>
          <p:cNvPr id="6" name="Image 1" descr="preencoded.png">
            <a:extLst>
              <a:ext uri="{FF2B5EF4-FFF2-40B4-BE49-F238E27FC236}">
                <a16:creationId xmlns:a16="http://schemas.microsoft.com/office/drawing/2014/main" id="{16AEB58C-1FE0-A101-5909-84AB115B0F26}"/>
              </a:ext>
            </a:extLst>
          </p:cNvPr>
          <p:cNvPicPr>
            <a:picLocks noChangeAspect="1"/>
          </p:cNvPicPr>
          <p:nvPr/>
        </p:nvPicPr>
        <p:blipFill>
          <a:blip r:embed="rId4"/>
          <a:stretch>
            <a:fillRect/>
          </a:stretch>
        </p:blipFill>
        <p:spPr>
          <a:xfrm>
            <a:off x="301421" y="3347598"/>
            <a:ext cx="1134070" cy="1360884"/>
          </a:xfrm>
          <a:prstGeom prst="rect">
            <a:avLst/>
          </a:prstGeom>
        </p:spPr>
      </p:pic>
      <p:sp>
        <p:nvSpPr>
          <p:cNvPr id="7" name="Text 3">
            <a:extLst>
              <a:ext uri="{FF2B5EF4-FFF2-40B4-BE49-F238E27FC236}">
                <a16:creationId xmlns:a16="http://schemas.microsoft.com/office/drawing/2014/main" id="{594443D0-6ECB-F27A-2DBE-5AD713F959E4}"/>
              </a:ext>
            </a:extLst>
          </p:cNvPr>
          <p:cNvSpPr/>
          <p:nvPr/>
        </p:nvSpPr>
        <p:spPr>
          <a:xfrm>
            <a:off x="1662305" y="3574412"/>
            <a:ext cx="3118842" cy="389930"/>
          </a:xfrm>
          <a:prstGeom prst="rect">
            <a:avLst/>
          </a:prstGeom>
          <a:noFill/>
          <a:ln/>
        </p:spPr>
        <p:txBody>
          <a:bodyPr wrap="none" lIns="0" tIns="0" rIns="0" bIns="0" rtlCol="0" anchor="t"/>
          <a:lstStyle/>
          <a:p>
            <a:pPr marL="0" indent="0" algn="l">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Impact Evaluation</a:t>
            </a:r>
            <a:endParaRPr lang="en-US" sz="2400" dirty="0">
              <a:latin typeface="Arial" panose="020B0604020202020204" pitchFamily="34" charset="0"/>
              <a:cs typeface="Arial" panose="020B0604020202020204" pitchFamily="34" charset="0"/>
            </a:endParaRPr>
          </a:p>
        </p:txBody>
      </p:sp>
      <p:sp>
        <p:nvSpPr>
          <p:cNvPr id="8" name="Text 4">
            <a:extLst>
              <a:ext uri="{FF2B5EF4-FFF2-40B4-BE49-F238E27FC236}">
                <a16:creationId xmlns:a16="http://schemas.microsoft.com/office/drawing/2014/main" id="{FDE0DA80-C8DF-22CB-7699-2FA9736486C9}"/>
              </a:ext>
            </a:extLst>
          </p:cNvPr>
          <p:cNvSpPr/>
          <p:nvPr/>
        </p:nvSpPr>
        <p:spPr>
          <a:xfrm>
            <a:off x="1662305" y="4100430"/>
            <a:ext cx="11681936" cy="362903"/>
          </a:xfrm>
          <a:prstGeom prst="rect">
            <a:avLst/>
          </a:prstGeom>
          <a:noFill/>
          <a:ln/>
        </p:spPr>
        <p:txBody>
          <a:bodyPr wrap="none" lIns="0" tIns="0" rIns="0" bIns="0" rtlCol="0" anchor="t"/>
          <a:lstStyle/>
          <a:p>
            <a:pPr marL="0" indent="0" algn="l">
              <a:lnSpc>
                <a:spcPct val="150000"/>
              </a:lnSpc>
              <a:buNone/>
            </a:pPr>
            <a:r>
              <a:rPr lang="en-US" sz="1600" dirty="0">
                <a:solidFill>
                  <a:srgbClr val="272525"/>
                </a:solidFill>
                <a:latin typeface="Arial" panose="020B0604020202020204" pitchFamily="34" charset="0"/>
                <a:ea typeface="Inter" pitchFamily="34" charset="-122"/>
                <a:cs typeface="Arial" panose="020B0604020202020204" pitchFamily="34" charset="0"/>
              </a:rPr>
              <a:t>Measure knowledge gain, behavior shifts, and self-efficacy at week 8.</a:t>
            </a:r>
            <a:endParaRPr lang="en-US" sz="1600" dirty="0">
              <a:latin typeface="Arial" panose="020B0604020202020204" pitchFamily="34" charset="0"/>
              <a:cs typeface="Arial" panose="020B0604020202020204" pitchFamily="34" charset="0"/>
            </a:endParaRPr>
          </a:p>
        </p:txBody>
      </p:sp>
      <p:pic>
        <p:nvPicPr>
          <p:cNvPr id="9" name="Image 2" descr="preencoded.png">
            <a:extLst>
              <a:ext uri="{FF2B5EF4-FFF2-40B4-BE49-F238E27FC236}">
                <a16:creationId xmlns:a16="http://schemas.microsoft.com/office/drawing/2014/main" id="{327D55F9-7198-BD3E-098B-AF61106329FF}"/>
              </a:ext>
            </a:extLst>
          </p:cNvPr>
          <p:cNvPicPr>
            <a:picLocks noChangeAspect="1"/>
          </p:cNvPicPr>
          <p:nvPr/>
        </p:nvPicPr>
        <p:blipFill>
          <a:blip r:embed="rId5"/>
          <a:stretch>
            <a:fillRect/>
          </a:stretch>
        </p:blipFill>
        <p:spPr>
          <a:xfrm>
            <a:off x="301421" y="4708482"/>
            <a:ext cx="1134070" cy="1360884"/>
          </a:xfrm>
          <a:prstGeom prst="rect">
            <a:avLst/>
          </a:prstGeom>
        </p:spPr>
      </p:pic>
      <p:sp>
        <p:nvSpPr>
          <p:cNvPr id="10" name="Text 5">
            <a:extLst>
              <a:ext uri="{FF2B5EF4-FFF2-40B4-BE49-F238E27FC236}">
                <a16:creationId xmlns:a16="http://schemas.microsoft.com/office/drawing/2014/main" id="{2491AB7F-D189-C599-8671-22BAAC1CE80D}"/>
              </a:ext>
            </a:extLst>
          </p:cNvPr>
          <p:cNvSpPr/>
          <p:nvPr/>
        </p:nvSpPr>
        <p:spPr>
          <a:xfrm>
            <a:off x="1662305" y="4935296"/>
            <a:ext cx="3118842" cy="389930"/>
          </a:xfrm>
          <a:prstGeom prst="rect">
            <a:avLst/>
          </a:prstGeom>
          <a:noFill/>
          <a:ln/>
        </p:spPr>
        <p:txBody>
          <a:bodyPr wrap="none" lIns="0" tIns="0" rIns="0" bIns="0" rtlCol="0" anchor="t"/>
          <a:lstStyle/>
          <a:p>
            <a:pPr marL="0" indent="0" algn="l">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Outcome Evaluation</a:t>
            </a:r>
            <a:endParaRPr lang="en-US" sz="2400" dirty="0">
              <a:latin typeface="Arial" panose="020B0604020202020204" pitchFamily="34" charset="0"/>
              <a:cs typeface="Arial" panose="020B0604020202020204" pitchFamily="34" charset="0"/>
            </a:endParaRPr>
          </a:p>
        </p:txBody>
      </p:sp>
      <p:sp>
        <p:nvSpPr>
          <p:cNvPr id="11" name="Text 6">
            <a:extLst>
              <a:ext uri="{FF2B5EF4-FFF2-40B4-BE49-F238E27FC236}">
                <a16:creationId xmlns:a16="http://schemas.microsoft.com/office/drawing/2014/main" id="{DAF76C34-9698-58CC-307B-917E9285BED9}"/>
              </a:ext>
            </a:extLst>
          </p:cNvPr>
          <p:cNvSpPr/>
          <p:nvPr/>
        </p:nvSpPr>
        <p:spPr>
          <a:xfrm>
            <a:off x="1662305" y="5461314"/>
            <a:ext cx="11681936" cy="362903"/>
          </a:xfrm>
          <a:prstGeom prst="rect">
            <a:avLst/>
          </a:prstGeom>
          <a:noFill/>
          <a:ln/>
        </p:spPr>
        <p:txBody>
          <a:bodyPr wrap="none" lIns="0" tIns="0" rIns="0" bIns="0" rtlCol="0" anchor="t"/>
          <a:lstStyle/>
          <a:p>
            <a:pPr marL="0" indent="0" algn="l">
              <a:lnSpc>
                <a:spcPct val="150000"/>
              </a:lnSpc>
              <a:buNone/>
            </a:pPr>
            <a:r>
              <a:rPr lang="en-US" sz="1600" dirty="0">
                <a:solidFill>
                  <a:srgbClr val="272525"/>
                </a:solidFill>
                <a:latin typeface="Arial" panose="020B0604020202020204" pitchFamily="34" charset="0"/>
                <a:ea typeface="Inter" pitchFamily="34" charset="-122"/>
                <a:cs typeface="Arial" panose="020B0604020202020204" pitchFamily="34" charset="0"/>
              </a:rPr>
              <a:t>Assess sleep duration, quality ratings, and daytime alertness at follow-up.</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64296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846AF-1D53-4B64-A54B-53FFD071953F}"/>
            </a:ext>
          </a:extLst>
        </p:cNvPr>
        <p:cNvGrpSpPr/>
        <p:nvPr/>
      </p:nvGrpSpPr>
      <p:grpSpPr>
        <a:xfrm>
          <a:off x="0" y="0"/>
          <a:ext cx="0" cy="0"/>
          <a:chOff x="0" y="0"/>
          <a:chExt cx="0" cy="0"/>
        </a:xfrm>
      </p:grpSpPr>
      <p:sp>
        <p:nvSpPr>
          <p:cNvPr id="13" name="Text 0">
            <a:extLst>
              <a:ext uri="{FF2B5EF4-FFF2-40B4-BE49-F238E27FC236}">
                <a16:creationId xmlns:a16="http://schemas.microsoft.com/office/drawing/2014/main" id="{28C56234-2B1B-01CD-A260-903A0DDFBADB}"/>
              </a:ext>
            </a:extLst>
          </p:cNvPr>
          <p:cNvSpPr/>
          <p:nvPr/>
        </p:nvSpPr>
        <p:spPr>
          <a:xfrm>
            <a:off x="4287268" y="189962"/>
            <a:ext cx="7556421" cy="1559243"/>
          </a:xfrm>
          <a:prstGeom prst="rect">
            <a:avLst/>
          </a:prstGeom>
          <a:noFill/>
          <a:ln/>
        </p:spPr>
        <p:txBody>
          <a:bodyPr wrap="square" lIns="0" tIns="0" rIns="0" bIns="0" rtlCol="0" anchor="t"/>
          <a:lstStyle/>
          <a:p>
            <a:pPr marL="0" indent="0" algn="l">
              <a:lnSpc>
                <a:spcPct val="150000"/>
              </a:lnSpc>
              <a:buNone/>
            </a:pPr>
            <a:endParaRPr lang="en-US" dirty="0">
              <a:latin typeface="Arial" panose="020B0604020202020204" pitchFamily="34" charset="0"/>
              <a:cs typeface="Arial" panose="020B0604020202020204" pitchFamily="34" charset="0"/>
            </a:endParaRPr>
          </a:p>
        </p:txBody>
      </p:sp>
      <p:sp>
        <p:nvSpPr>
          <p:cNvPr id="14" name="Shape 1">
            <a:extLst>
              <a:ext uri="{FF2B5EF4-FFF2-40B4-BE49-F238E27FC236}">
                <a16:creationId xmlns:a16="http://schemas.microsoft.com/office/drawing/2014/main" id="{AF5980F6-CA61-0C0F-D647-5554ECA4B343}"/>
              </a:ext>
            </a:extLst>
          </p:cNvPr>
          <p:cNvSpPr/>
          <p:nvPr/>
        </p:nvSpPr>
        <p:spPr>
          <a:xfrm>
            <a:off x="1661302" y="1585468"/>
            <a:ext cx="3664744" cy="2438995"/>
          </a:xfrm>
          <a:prstGeom prst="roundRect">
            <a:avLst>
              <a:gd name="adj" fmla="val 5999"/>
            </a:avLst>
          </a:prstGeom>
          <a:solidFill>
            <a:srgbClr val="FDFAF7"/>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5" name="Shape 2">
            <a:extLst>
              <a:ext uri="{FF2B5EF4-FFF2-40B4-BE49-F238E27FC236}">
                <a16:creationId xmlns:a16="http://schemas.microsoft.com/office/drawing/2014/main" id="{2E5C33F1-0CFB-39AF-E06E-E7E1D823F4A5}"/>
              </a:ext>
            </a:extLst>
          </p:cNvPr>
          <p:cNvSpPr/>
          <p:nvPr/>
        </p:nvSpPr>
        <p:spPr>
          <a:xfrm>
            <a:off x="1661302" y="1554988"/>
            <a:ext cx="3664744" cy="121920"/>
          </a:xfrm>
          <a:prstGeom prst="roundRect">
            <a:avLst>
              <a:gd name="adj" fmla="val 78139"/>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6" name="Shape 3">
            <a:extLst>
              <a:ext uri="{FF2B5EF4-FFF2-40B4-BE49-F238E27FC236}">
                <a16:creationId xmlns:a16="http://schemas.microsoft.com/office/drawing/2014/main" id="{6DBDD6D7-4622-3C22-C419-1915D41C2BEC}"/>
              </a:ext>
            </a:extLst>
          </p:cNvPr>
          <p:cNvSpPr/>
          <p:nvPr/>
        </p:nvSpPr>
        <p:spPr>
          <a:xfrm>
            <a:off x="3153452" y="1245307"/>
            <a:ext cx="680442" cy="680442"/>
          </a:xfrm>
          <a:prstGeom prst="roundRect">
            <a:avLst>
              <a:gd name="adj" fmla="val 134383"/>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7" name="Text 4">
            <a:extLst>
              <a:ext uri="{FF2B5EF4-FFF2-40B4-BE49-F238E27FC236}">
                <a16:creationId xmlns:a16="http://schemas.microsoft.com/office/drawing/2014/main" id="{558DBF21-5412-579F-418E-85897E8C91F5}"/>
              </a:ext>
            </a:extLst>
          </p:cNvPr>
          <p:cNvSpPr/>
          <p:nvPr/>
        </p:nvSpPr>
        <p:spPr>
          <a:xfrm>
            <a:off x="3357526" y="1415447"/>
            <a:ext cx="272177" cy="340162"/>
          </a:xfrm>
          <a:prstGeom prst="rect">
            <a:avLst/>
          </a:prstGeom>
          <a:noFill/>
          <a:ln/>
        </p:spPr>
        <p:txBody>
          <a:bodyPr wrap="none" lIns="0" tIns="0" rIns="0" bIns="0" rtlCol="0" anchor="t"/>
          <a:lstStyle/>
          <a:p>
            <a:pPr marL="0" indent="0" algn="l">
              <a:lnSpc>
                <a:spcPct val="150000"/>
              </a:lnSpc>
              <a:buNone/>
            </a:pPr>
            <a:r>
              <a:rPr lang="en-US" b="1" dirty="0">
                <a:solidFill>
                  <a:srgbClr val="FFFFFF"/>
                </a:solidFill>
                <a:latin typeface="Arial" panose="020B0604020202020204" pitchFamily="34" charset="0"/>
                <a:ea typeface="Petrona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18" name="Text 5">
            <a:extLst>
              <a:ext uri="{FF2B5EF4-FFF2-40B4-BE49-F238E27FC236}">
                <a16:creationId xmlns:a16="http://schemas.microsoft.com/office/drawing/2014/main" id="{93DEE5C8-5B60-E048-EDBC-C14DF28FCCA8}"/>
              </a:ext>
            </a:extLst>
          </p:cNvPr>
          <p:cNvSpPr/>
          <p:nvPr/>
        </p:nvSpPr>
        <p:spPr>
          <a:xfrm>
            <a:off x="1918596" y="2152444"/>
            <a:ext cx="311884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Reach</a:t>
            </a:r>
            <a:endParaRPr lang="en-US" dirty="0">
              <a:latin typeface="Arial" panose="020B0604020202020204" pitchFamily="34" charset="0"/>
              <a:cs typeface="Arial" panose="020B0604020202020204" pitchFamily="34" charset="0"/>
            </a:endParaRPr>
          </a:p>
        </p:txBody>
      </p:sp>
      <p:sp>
        <p:nvSpPr>
          <p:cNvPr id="19" name="Text 6">
            <a:extLst>
              <a:ext uri="{FF2B5EF4-FFF2-40B4-BE49-F238E27FC236}">
                <a16:creationId xmlns:a16="http://schemas.microsoft.com/office/drawing/2014/main" id="{243E6331-2775-5862-A4E3-E80DF32D1240}"/>
              </a:ext>
            </a:extLst>
          </p:cNvPr>
          <p:cNvSpPr/>
          <p:nvPr/>
        </p:nvSpPr>
        <p:spPr>
          <a:xfrm>
            <a:off x="1918596" y="2678462"/>
            <a:ext cx="3150156" cy="1088708"/>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Number of participants enrolled and attendance per session tracked.</a:t>
            </a:r>
            <a:endParaRPr lang="en-US" dirty="0">
              <a:latin typeface="Arial" panose="020B0604020202020204" pitchFamily="34" charset="0"/>
              <a:cs typeface="Arial" panose="020B0604020202020204" pitchFamily="34" charset="0"/>
            </a:endParaRPr>
          </a:p>
        </p:txBody>
      </p:sp>
      <p:sp>
        <p:nvSpPr>
          <p:cNvPr id="20" name="Shape 7">
            <a:extLst>
              <a:ext uri="{FF2B5EF4-FFF2-40B4-BE49-F238E27FC236}">
                <a16:creationId xmlns:a16="http://schemas.microsoft.com/office/drawing/2014/main" id="{5B7107D6-B2E8-AF70-2855-A02449B27791}"/>
              </a:ext>
            </a:extLst>
          </p:cNvPr>
          <p:cNvSpPr/>
          <p:nvPr/>
        </p:nvSpPr>
        <p:spPr>
          <a:xfrm>
            <a:off x="5552860" y="1585468"/>
            <a:ext cx="3664863" cy="2438995"/>
          </a:xfrm>
          <a:prstGeom prst="roundRect">
            <a:avLst>
              <a:gd name="adj" fmla="val 5999"/>
            </a:avLst>
          </a:prstGeom>
          <a:solidFill>
            <a:srgbClr val="FDFAF7"/>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1" name="Shape 8">
            <a:extLst>
              <a:ext uri="{FF2B5EF4-FFF2-40B4-BE49-F238E27FC236}">
                <a16:creationId xmlns:a16="http://schemas.microsoft.com/office/drawing/2014/main" id="{43D77F3D-67E3-EEF4-B2BA-9B593E907484}"/>
              </a:ext>
            </a:extLst>
          </p:cNvPr>
          <p:cNvSpPr/>
          <p:nvPr/>
        </p:nvSpPr>
        <p:spPr>
          <a:xfrm>
            <a:off x="5552860" y="1554988"/>
            <a:ext cx="3664863" cy="121920"/>
          </a:xfrm>
          <a:prstGeom prst="roundRect">
            <a:avLst>
              <a:gd name="adj" fmla="val 78139"/>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2" name="Shape 9">
            <a:extLst>
              <a:ext uri="{FF2B5EF4-FFF2-40B4-BE49-F238E27FC236}">
                <a16:creationId xmlns:a16="http://schemas.microsoft.com/office/drawing/2014/main" id="{9F04050C-CD20-4A22-03FB-37A4CFB127A8}"/>
              </a:ext>
            </a:extLst>
          </p:cNvPr>
          <p:cNvSpPr/>
          <p:nvPr/>
        </p:nvSpPr>
        <p:spPr>
          <a:xfrm>
            <a:off x="7045010" y="1245307"/>
            <a:ext cx="680442" cy="680442"/>
          </a:xfrm>
          <a:prstGeom prst="roundRect">
            <a:avLst>
              <a:gd name="adj" fmla="val 134383"/>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3" name="Text 10">
            <a:extLst>
              <a:ext uri="{FF2B5EF4-FFF2-40B4-BE49-F238E27FC236}">
                <a16:creationId xmlns:a16="http://schemas.microsoft.com/office/drawing/2014/main" id="{FEE15E87-B1F6-5544-9FB5-B91F2179040A}"/>
              </a:ext>
            </a:extLst>
          </p:cNvPr>
          <p:cNvSpPr/>
          <p:nvPr/>
        </p:nvSpPr>
        <p:spPr>
          <a:xfrm>
            <a:off x="7249083" y="1415447"/>
            <a:ext cx="272177" cy="340162"/>
          </a:xfrm>
          <a:prstGeom prst="rect">
            <a:avLst/>
          </a:prstGeom>
          <a:noFill/>
          <a:ln/>
        </p:spPr>
        <p:txBody>
          <a:bodyPr wrap="none" lIns="0" tIns="0" rIns="0" bIns="0" rtlCol="0" anchor="t"/>
          <a:lstStyle/>
          <a:p>
            <a:pPr marL="0" indent="0" algn="l">
              <a:lnSpc>
                <a:spcPct val="150000"/>
              </a:lnSpc>
              <a:buNone/>
            </a:pPr>
            <a:r>
              <a:rPr lang="en-US" b="1" dirty="0">
                <a:solidFill>
                  <a:srgbClr val="FFFFFF"/>
                </a:solidFill>
                <a:latin typeface="Arial" panose="020B0604020202020204" pitchFamily="34" charset="0"/>
                <a:ea typeface="Petrona Bold"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24" name="Text 11">
            <a:extLst>
              <a:ext uri="{FF2B5EF4-FFF2-40B4-BE49-F238E27FC236}">
                <a16:creationId xmlns:a16="http://schemas.microsoft.com/office/drawing/2014/main" id="{C0050D62-B04A-B98E-A2E3-22D9FA1CCD58}"/>
              </a:ext>
            </a:extLst>
          </p:cNvPr>
          <p:cNvSpPr/>
          <p:nvPr/>
        </p:nvSpPr>
        <p:spPr>
          <a:xfrm>
            <a:off x="5810154" y="2152444"/>
            <a:ext cx="311884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Dose Delivered</a:t>
            </a:r>
            <a:endParaRPr lang="en-US" dirty="0">
              <a:latin typeface="Arial" panose="020B0604020202020204" pitchFamily="34" charset="0"/>
              <a:cs typeface="Arial" panose="020B0604020202020204" pitchFamily="34" charset="0"/>
            </a:endParaRPr>
          </a:p>
        </p:txBody>
      </p:sp>
      <p:sp>
        <p:nvSpPr>
          <p:cNvPr id="25" name="Text 12">
            <a:extLst>
              <a:ext uri="{FF2B5EF4-FFF2-40B4-BE49-F238E27FC236}">
                <a16:creationId xmlns:a16="http://schemas.microsoft.com/office/drawing/2014/main" id="{618E379F-E8C1-1A6F-3158-E60B00B4F7BC}"/>
              </a:ext>
            </a:extLst>
          </p:cNvPr>
          <p:cNvSpPr/>
          <p:nvPr/>
        </p:nvSpPr>
        <p:spPr>
          <a:xfrm>
            <a:off x="5810154" y="2678462"/>
            <a:ext cx="3150275" cy="1088708"/>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Count of materials distributed and emails sent to participants.</a:t>
            </a:r>
            <a:endParaRPr lang="en-US" dirty="0">
              <a:latin typeface="Arial" panose="020B0604020202020204" pitchFamily="34" charset="0"/>
              <a:cs typeface="Arial" panose="020B0604020202020204" pitchFamily="34" charset="0"/>
            </a:endParaRPr>
          </a:p>
        </p:txBody>
      </p:sp>
      <p:sp>
        <p:nvSpPr>
          <p:cNvPr id="26" name="Shape 13">
            <a:extLst>
              <a:ext uri="{FF2B5EF4-FFF2-40B4-BE49-F238E27FC236}">
                <a16:creationId xmlns:a16="http://schemas.microsoft.com/office/drawing/2014/main" id="{EB0DFF27-840A-142A-CBEC-7488455148AE}"/>
              </a:ext>
            </a:extLst>
          </p:cNvPr>
          <p:cNvSpPr/>
          <p:nvPr/>
        </p:nvSpPr>
        <p:spPr>
          <a:xfrm>
            <a:off x="1661302" y="4591439"/>
            <a:ext cx="8869396" cy="1713190"/>
          </a:xfrm>
          <a:prstGeom prst="roundRect">
            <a:avLst>
              <a:gd name="adj" fmla="val 8540"/>
            </a:avLst>
          </a:prstGeom>
          <a:solidFill>
            <a:srgbClr val="FDFAF7"/>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7" name="Shape 14">
            <a:extLst>
              <a:ext uri="{FF2B5EF4-FFF2-40B4-BE49-F238E27FC236}">
                <a16:creationId xmlns:a16="http://schemas.microsoft.com/office/drawing/2014/main" id="{1BDB7413-B235-EA14-7943-EA4E07EED824}"/>
              </a:ext>
            </a:extLst>
          </p:cNvPr>
          <p:cNvSpPr/>
          <p:nvPr/>
        </p:nvSpPr>
        <p:spPr>
          <a:xfrm>
            <a:off x="1661302" y="4560959"/>
            <a:ext cx="7556421" cy="121920"/>
          </a:xfrm>
          <a:prstGeom prst="roundRect">
            <a:avLst>
              <a:gd name="adj" fmla="val 78139"/>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8" name="Shape 15">
            <a:extLst>
              <a:ext uri="{FF2B5EF4-FFF2-40B4-BE49-F238E27FC236}">
                <a16:creationId xmlns:a16="http://schemas.microsoft.com/office/drawing/2014/main" id="{E31DE7A3-8DDF-A916-F340-80917B377C65}"/>
              </a:ext>
            </a:extLst>
          </p:cNvPr>
          <p:cNvSpPr/>
          <p:nvPr/>
        </p:nvSpPr>
        <p:spPr>
          <a:xfrm>
            <a:off x="5099291" y="4251278"/>
            <a:ext cx="680442" cy="680442"/>
          </a:xfrm>
          <a:prstGeom prst="roundRect">
            <a:avLst>
              <a:gd name="adj" fmla="val 134383"/>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9" name="Text 16">
            <a:extLst>
              <a:ext uri="{FF2B5EF4-FFF2-40B4-BE49-F238E27FC236}">
                <a16:creationId xmlns:a16="http://schemas.microsoft.com/office/drawing/2014/main" id="{7789D0C1-060F-6FBE-0B7D-448C613F484C}"/>
              </a:ext>
            </a:extLst>
          </p:cNvPr>
          <p:cNvSpPr/>
          <p:nvPr/>
        </p:nvSpPr>
        <p:spPr>
          <a:xfrm>
            <a:off x="5303364" y="4421418"/>
            <a:ext cx="272177" cy="340162"/>
          </a:xfrm>
          <a:prstGeom prst="rect">
            <a:avLst/>
          </a:prstGeom>
          <a:noFill/>
          <a:ln/>
        </p:spPr>
        <p:txBody>
          <a:bodyPr wrap="none" lIns="0" tIns="0" rIns="0" bIns="0" rtlCol="0" anchor="t"/>
          <a:lstStyle/>
          <a:p>
            <a:pPr marL="0" indent="0" algn="l">
              <a:lnSpc>
                <a:spcPct val="150000"/>
              </a:lnSpc>
              <a:buNone/>
            </a:pPr>
            <a:r>
              <a:rPr lang="en-US" b="1" dirty="0">
                <a:solidFill>
                  <a:srgbClr val="FFFFFF"/>
                </a:solidFill>
                <a:latin typeface="Arial" panose="020B0604020202020204" pitchFamily="34" charset="0"/>
                <a:ea typeface="Petrona Bold"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30" name="Text 17">
            <a:extLst>
              <a:ext uri="{FF2B5EF4-FFF2-40B4-BE49-F238E27FC236}">
                <a16:creationId xmlns:a16="http://schemas.microsoft.com/office/drawing/2014/main" id="{51938B34-DCF4-9BBA-B7E2-8BD12F23731A}"/>
              </a:ext>
            </a:extLst>
          </p:cNvPr>
          <p:cNvSpPr/>
          <p:nvPr/>
        </p:nvSpPr>
        <p:spPr>
          <a:xfrm>
            <a:off x="1918596" y="5158415"/>
            <a:ext cx="311884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Fidelity</a:t>
            </a:r>
            <a:endParaRPr lang="en-US" dirty="0">
              <a:latin typeface="Arial" panose="020B0604020202020204" pitchFamily="34" charset="0"/>
              <a:cs typeface="Arial" panose="020B0604020202020204" pitchFamily="34" charset="0"/>
            </a:endParaRPr>
          </a:p>
        </p:txBody>
      </p:sp>
      <p:sp>
        <p:nvSpPr>
          <p:cNvPr id="31" name="Text 18">
            <a:extLst>
              <a:ext uri="{FF2B5EF4-FFF2-40B4-BE49-F238E27FC236}">
                <a16:creationId xmlns:a16="http://schemas.microsoft.com/office/drawing/2014/main" id="{C7B2B702-4BC6-A338-E746-5E6F4DB781E1}"/>
              </a:ext>
            </a:extLst>
          </p:cNvPr>
          <p:cNvSpPr/>
          <p:nvPr/>
        </p:nvSpPr>
        <p:spPr>
          <a:xfrm>
            <a:off x="1918596" y="5684433"/>
            <a:ext cx="7041832" cy="362903"/>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Verify sessions delivered as planned using monitoring sheets.</a:t>
            </a:r>
            <a:endParaRPr lang="en-US" dirty="0">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CB0727DD-B638-B1A0-6067-825295CF84E3}"/>
              </a:ext>
            </a:extLst>
          </p:cNvPr>
          <p:cNvSpPr txBox="1"/>
          <p:nvPr/>
        </p:nvSpPr>
        <p:spPr>
          <a:xfrm>
            <a:off x="3641682" y="86603"/>
            <a:ext cx="5677458" cy="820674"/>
          </a:xfrm>
          <a:prstGeom prst="rect">
            <a:avLst/>
          </a:prstGeom>
          <a:noFill/>
        </p:spPr>
        <p:txBody>
          <a:bodyPr wrap="square">
            <a:spAutoFit/>
          </a:bodyPr>
          <a:lstStyle/>
          <a:p>
            <a:pPr>
              <a:lnSpc>
                <a:spcPct val="150000"/>
              </a:lnSpc>
            </a:pPr>
            <a:r>
              <a:rPr lang="en-US" sz="3600" dirty="0">
                <a:latin typeface="Arial" panose="020B0604020202020204" pitchFamily="34" charset="0"/>
                <a:cs typeface="Arial" panose="020B0604020202020204" pitchFamily="34" charset="0"/>
              </a:rPr>
              <a:t>Process Evaluation</a:t>
            </a:r>
          </a:p>
        </p:txBody>
      </p:sp>
    </p:spTree>
    <p:extLst>
      <p:ext uri="{BB962C8B-B14F-4D97-AF65-F5344CB8AC3E}">
        <p14:creationId xmlns:p14="http://schemas.microsoft.com/office/powerpoint/2010/main" val="21711300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D1FEC9-EC0D-5E6C-AC53-9759EBFAE28E}"/>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B41AE357-CBF7-8568-B2D3-122EAFC571C0}"/>
              </a:ext>
            </a:extLst>
          </p:cNvPr>
          <p:cNvSpPr/>
          <p:nvPr/>
        </p:nvSpPr>
        <p:spPr>
          <a:xfrm>
            <a:off x="2686050" y="127421"/>
            <a:ext cx="6237684" cy="779621"/>
          </a:xfrm>
          <a:prstGeom prst="rect">
            <a:avLst/>
          </a:prstGeom>
          <a:noFill/>
          <a:ln/>
        </p:spPr>
        <p:txBody>
          <a:bodyPr wrap="none" lIns="0" tIns="0" rIns="0" bIns="0" rtlCol="0" anchor="t"/>
          <a:lstStyle/>
          <a:p>
            <a:pPr marL="0" indent="0" algn="ctr">
              <a:lnSpc>
                <a:spcPct val="150000"/>
              </a:lnSpc>
              <a:buNone/>
            </a:pPr>
            <a:r>
              <a:rPr lang="en-US" sz="4800" b="1" dirty="0">
                <a:solidFill>
                  <a:srgbClr val="F95F88"/>
                </a:solidFill>
                <a:latin typeface="Arial" panose="020B0604020202020204" pitchFamily="34" charset="0"/>
                <a:ea typeface="Petrona Bold" pitchFamily="34" charset="-122"/>
                <a:cs typeface="Arial" panose="020B0604020202020204" pitchFamily="34" charset="0"/>
              </a:rPr>
              <a:t>Measuring Success</a:t>
            </a:r>
            <a:endParaRPr lang="en-US" sz="4800" dirty="0">
              <a:latin typeface="Arial" panose="020B0604020202020204" pitchFamily="34" charset="0"/>
              <a:cs typeface="Arial" panose="020B0604020202020204" pitchFamily="34" charset="0"/>
            </a:endParaRPr>
          </a:p>
        </p:txBody>
      </p:sp>
      <p:sp>
        <p:nvSpPr>
          <p:cNvPr id="3" name="Shape 1">
            <a:extLst>
              <a:ext uri="{FF2B5EF4-FFF2-40B4-BE49-F238E27FC236}">
                <a16:creationId xmlns:a16="http://schemas.microsoft.com/office/drawing/2014/main" id="{C19D8E64-7D13-DC08-2E16-B0252B1116B1}"/>
              </a:ext>
            </a:extLst>
          </p:cNvPr>
          <p:cNvSpPr/>
          <p:nvPr/>
        </p:nvSpPr>
        <p:spPr>
          <a:xfrm>
            <a:off x="223438" y="3417641"/>
            <a:ext cx="11987298" cy="323232"/>
          </a:xfrm>
          <a:prstGeom prst="roundRect">
            <a:avLst>
              <a:gd name="adj" fmla="val 312558"/>
            </a:avLst>
          </a:prstGeom>
          <a:solidFill>
            <a:srgbClr val="C6BDDA"/>
          </a:solidFill>
          <a:ln/>
        </p:spPr>
        <p:txBody>
          <a:bodyPr/>
          <a:lstStyle/>
          <a:p>
            <a:pPr>
              <a:lnSpc>
                <a:spcPct val="150000"/>
              </a:lnSpc>
            </a:pPr>
            <a:endParaRPr lang="en-GB" sz="1600">
              <a:latin typeface="Arial" panose="020B0604020202020204" pitchFamily="34" charset="0"/>
              <a:cs typeface="Arial" panose="020B0604020202020204" pitchFamily="34" charset="0"/>
            </a:endParaRPr>
          </a:p>
        </p:txBody>
      </p:sp>
      <p:sp>
        <p:nvSpPr>
          <p:cNvPr id="4" name="Shape 2">
            <a:extLst>
              <a:ext uri="{FF2B5EF4-FFF2-40B4-BE49-F238E27FC236}">
                <a16:creationId xmlns:a16="http://schemas.microsoft.com/office/drawing/2014/main" id="{47427B5F-B66E-3BAC-9286-F234063E1A10}"/>
              </a:ext>
            </a:extLst>
          </p:cNvPr>
          <p:cNvSpPr/>
          <p:nvPr/>
        </p:nvSpPr>
        <p:spPr>
          <a:xfrm>
            <a:off x="3171187" y="3015067"/>
            <a:ext cx="30480" cy="680442"/>
          </a:xfrm>
          <a:prstGeom prst="roundRect">
            <a:avLst>
              <a:gd name="adj" fmla="val 312558"/>
            </a:avLst>
          </a:prstGeom>
          <a:solidFill>
            <a:srgbClr val="C6BDDA"/>
          </a:solidFill>
          <a:ln/>
        </p:spPr>
        <p:txBody>
          <a:bodyPr/>
          <a:lstStyle/>
          <a:p>
            <a:pPr>
              <a:lnSpc>
                <a:spcPct val="150000"/>
              </a:lnSpc>
            </a:pPr>
            <a:endParaRPr lang="en-GB" sz="1600">
              <a:latin typeface="Arial" panose="020B0604020202020204" pitchFamily="34" charset="0"/>
              <a:cs typeface="Arial" panose="020B0604020202020204" pitchFamily="34" charset="0"/>
            </a:endParaRPr>
          </a:p>
        </p:txBody>
      </p:sp>
      <p:sp>
        <p:nvSpPr>
          <p:cNvPr id="5" name="Shape 3">
            <a:extLst>
              <a:ext uri="{FF2B5EF4-FFF2-40B4-BE49-F238E27FC236}">
                <a16:creationId xmlns:a16="http://schemas.microsoft.com/office/drawing/2014/main" id="{4CA80A5A-0982-CA03-1D58-A3F1E58DA2A5}"/>
              </a:ext>
            </a:extLst>
          </p:cNvPr>
          <p:cNvSpPr/>
          <p:nvPr/>
        </p:nvSpPr>
        <p:spPr>
          <a:xfrm>
            <a:off x="2931276" y="3440359"/>
            <a:ext cx="510302" cy="510302"/>
          </a:xfrm>
          <a:prstGeom prst="roundRect">
            <a:avLst>
              <a:gd name="adj" fmla="val 18669"/>
            </a:avLst>
          </a:prstGeom>
          <a:solidFill>
            <a:srgbClr val="E0D7F4"/>
          </a:solidFill>
          <a:ln w="7620">
            <a:solidFill>
              <a:srgbClr val="C6BDDA"/>
            </a:solidFill>
            <a:prstDash val="solid"/>
          </a:ln>
        </p:spPr>
        <p:txBody>
          <a:bodyPr/>
          <a:lstStyle/>
          <a:p>
            <a:pPr>
              <a:lnSpc>
                <a:spcPct val="150000"/>
              </a:lnSpc>
            </a:pPr>
            <a:endParaRPr lang="en-GB" sz="1600">
              <a:latin typeface="Arial" panose="020B0604020202020204" pitchFamily="34" charset="0"/>
              <a:cs typeface="Arial" panose="020B0604020202020204" pitchFamily="34" charset="0"/>
            </a:endParaRPr>
          </a:p>
        </p:txBody>
      </p:sp>
      <p:sp>
        <p:nvSpPr>
          <p:cNvPr id="6" name="Text 4">
            <a:extLst>
              <a:ext uri="{FF2B5EF4-FFF2-40B4-BE49-F238E27FC236}">
                <a16:creationId xmlns:a16="http://schemas.microsoft.com/office/drawing/2014/main" id="{369E53A9-E6DC-8BDB-9640-80F99546909E}"/>
              </a:ext>
            </a:extLst>
          </p:cNvPr>
          <p:cNvSpPr/>
          <p:nvPr/>
        </p:nvSpPr>
        <p:spPr>
          <a:xfrm>
            <a:off x="2999320" y="3461611"/>
            <a:ext cx="374213" cy="467797"/>
          </a:xfrm>
          <a:prstGeom prst="rect">
            <a:avLst/>
          </a:prstGeom>
          <a:noFill/>
          <a:ln/>
        </p:spPr>
        <p:txBody>
          <a:bodyPr wrap="none" lIns="0" tIns="0" rIns="0" bIns="0" rtlCol="0" anchor="t"/>
          <a:lstStyle/>
          <a:p>
            <a:pPr marL="0" indent="0" algn="ctr">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1</a:t>
            </a:r>
            <a:endParaRPr lang="en-US" sz="2400" dirty="0">
              <a:latin typeface="Arial" panose="020B0604020202020204" pitchFamily="34" charset="0"/>
              <a:cs typeface="Arial" panose="020B0604020202020204" pitchFamily="34" charset="0"/>
            </a:endParaRPr>
          </a:p>
        </p:txBody>
      </p:sp>
      <p:sp>
        <p:nvSpPr>
          <p:cNvPr id="7" name="Text 5">
            <a:extLst>
              <a:ext uri="{FF2B5EF4-FFF2-40B4-BE49-F238E27FC236}">
                <a16:creationId xmlns:a16="http://schemas.microsoft.com/office/drawing/2014/main" id="{45A9FA36-0F95-3BC9-D1A8-AD77C3498E9D}"/>
              </a:ext>
            </a:extLst>
          </p:cNvPr>
          <p:cNvSpPr/>
          <p:nvPr/>
        </p:nvSpPr>
        <p:spPr>
          <a:xfrm>
            <a:off x="1814112" y="1194721"/>
            <a:ext cx="3118842" cy="389930"/>
          </a:xfrm>
          <a:prstGeom prst="rect">
            <a:avLst/>
          </a:prstGeom>
          <a:noFill/>
          <a:ln/>
        </p:spPr>
        <p:txBody>
          <a:bodyPr wrap="none" lIns="0" tIns="0" rIns="0" bIns="0" rtlCol="0" anchor="t"/>
          <a:lstStyle/>
          <a:p>
            <a:pPr marL="0" indent="0" algn="ctr">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Week 8: Impact</a:t>
            </a:r>
            <a:endParaRPr lang="en-US" sz="2400" dirty="0">
              <a:latin typeface="Arial" panose="020B0604020202020204" pitchFamily="34" charset="0"/>
              <a:cs typeface="Arial" panose="020B0604020202020204" pitchFamily="34" charset="0"/>
            </a:endParaRPr>
          </a:p>
        </p:txBody>
      </p:sp>
      <p:sp>
        <p:nvSpPr>
          <p:cNvPr id="8" name="Text 6">
            <a:extLst>
              <a:ext uri="{FF2B5EF4-FFF2-40B4-BE49-F238E27FC236}">
                <a16:creationId xmlns:a16="http://schemas.microsoft.com/office/drawing/2014/main" id="{33F1718C-E0A3-5CEF-E7AA-42C3E5E1DAFC}"/>
              </a:ext>
            </a:extLst>
          </p:cNvPr>
          <p:cNvSpPr/>
          <p:nvPr/>
        </p:nvSpPr>
        <p:spPr>
          <a:xfrm>
            <a:off x="240064" y="1722227"/>
            <a:ext cx="5925979" cy="861893"/>
          </a:xfrm>
          <a:prstGeom prst="rect">
            <a:avLst/>
          </a:prstGeom>
          <a:noFill/>
          <a:ln/>
        </p:spPr>
        <p:txBody>
          <a:bodyPr wrap="square" lIns="0" tIns="0" rIns="0" bIns="0" rtlCol="0" anchor="t"/>
          <a:lstStyle/>
          <a:p>
            <a:pPr marL="0" indent="0" algn="ctr">
              <a:lnSpc>
                <a:spcPct val="150000"/>
              </a:lnSpc>
              <a:buNone/>
            </a:pPr>
            <a:r>
              <a:rPr lang="en-US" sz="2400" dirty="0">
                <a:solidFill>
                  <a:srgbClr val="272525"/>
                </a:solidFill>
                <a:latin typeface="Arial" panose="020B0604020202020204" pitchFamily="34" charset="0"/>
                <a:ea typeface="Inter" pitchFamily="34" charset="-122"/>
                <a:cs typeface="Arial" panose="020B0604020202020204" pitchFamily="34" charset="0"/>
              </a:rPr>
              <a:t>Knowledge quiz, behavior adherence (screen-free hour, caffeine timing), self-efficacy ratings.</a:t>
            </a:r>
            <a:endParaRPr lang="en-US" sz="2400" dirty="0">
              <a:latin typeface="Arial" panose="020B0604020202020204" pitchFamily="34" charset="0"/>
              <a:cs typeface="Arial" panose="020B0604020202020204" pitchFamily="34" charset="0"/>
            </a:endParaRPr>
          </a:p>
        </p:txBody>
      </p:sp>
      <p:sp>
        <p:nvSpPr>
          <p:cNvPr id="9" name="Shape 7">
            <a:extLst>
              <a:ext uri="{FF2B5EF4-FFF2-40B4-BE49-F238E27FC236}">
                <a16:creationId xmlns:a16="http://schemas.microsoft.com/office/drawing/2014/main" id="{033F5449-2A27-0482-3F66-C10B8C8982AA}"/>
              </a:ext>
            </a:extLst>
          </p:cNvPr>
          <p:cNvSpPr/>
          <p:nvPr/>
        </p:nvSpPr>
        <p:spPr>
          <a:xfrm>
            <a:off x="6502675" y="3695509"/>
            <a:ext cx="30480" cy="680442"/>
          </a:xfrm>
          <a:prstGeom prst="roundRect">
            <a:avLst>
              <a:gd name="adj" fmla="val 312558"/>
            </a:avLst>
          </a:prstGeom>
          <a:solidFill>
            <a:srgbClr val="C6BDDA"/>
          </a:solidFill>
          <a:ln/>
        </p:spPr>
        <p:txBody>
          <a:bodyPr/>
          <a:lstStyle/>
          <a:p>
            <a:pPr>
              <a:lnSpc>
                <a:spcPct val="150000"/>
              </a:lnSpc>
            </a:pPr>
            <a:endParaRPr lang="en-GB" sz="1600">
              <a:latin typeface="Arial" panose="020B0604020202020204" pitchFamily="34" charset="0"/>
              <a:cs typeface="Arial" panose="020B0604020202020204" pitchFamily="34" charset="0"/>
            </a:endParaRPr>
          </a:p>
        </p:txBody>
      </p:sp>
      <p:sp>
        <p:nvSpPr>
          <p:cNvPr id="10" name="Shape 8">
            <a:extLst>
              <a:ext uri="{FF2B5EF4-FFF2-40B4-BE49-F238E27FC236}">
                <a16:creationId xmlns:a16="http://schemas.microsoft.com/office/drawing/2014/main" id="{D824D4DD-5696-F1BC-9F5C-9B84FF1FB2D9}"/>
              </a:ext>
            </a:extLst>
          </p:cNvPr>
          <p:cNvSpPr/>
          <p:nvPr/>
        </p:nvSpPr>
        <p:spPr>
          <a:xfrm>
            <a:off x="6262764" y="3440359"/>
            <a:ext cx="510302" cy="510302"/>
          </a:xfrm>
          <a:prstGeom prst="roundRect">
            <a:avLst>
              <a:gd name="adj" fmla="val 18669"/>
            </a:avLst>
          </a:prstGeom>
          <a:solidFill>
            <a:srgbClr val="E0D7F4"/>
          </a:solidFill>
          <a:ln w="7620">
            <a:solidFill>
              <a:srgbClr val="C6BDDA"/>
            </a:solidFill>
            <a:prstDash val="solid"/>
          </a:ln>
        </p:spPr>
        <p:txBody>
          <a:bodyPr/>
          <a:lstStyle/>
          <a:p>
            <a:pPr>
              <a:lnSpc>
                <a:spcPct val="150000"/>
              </a:lnSpc>
            </a:pPr>
            <a:endParaRPr lang="en-GB" sz="1600">
              <a:latin typeface="Arial" panose="020B0604020202020204" pitchFamily="34" charset="0"/>
              <a:cs typeface="Arial" panose="020B0604020202020204" pitchFamily="34" charset="0"/>
            </a:endParaRPr>
          </a:p>
        </p:txBody>
      </p:sp>
      <p:sp>
        <p:nvSpPr>
          <p:cNvPr id="11" name="Text 9">
            <a:extLst>
              <a:ext uri="{FF2B5EF4-FFF2-40B4-BE49-F238E27FC236}">
                <a16:creationId xmlns:a16="http://schemas.microsoft.com/office/drawing/2014/main" id="{C91760B1-C10E-F2D9-5A60-DD1A52BA2E8D}"/>
              </a:ext>
            </a:extLst>
          </p:cNvPr>
          <p:cNvSpPr/>
          <p:nvPr/>
        </p:nvSpPr>
        <p:spPr>
          <a:xfrm>
            <a:off x="6330808" y="3461611"/>
            <a:ext cx="374213" cy="467797"/>
          </a:xfrm>
          <a:prstGeom prst="rect">
            <a:avLst/>
          </a:prstGeom>
          <a:noFill/>
          <a:ln/>
        </p:spPr>
        <p:txBody>
          <a:bodyPr wrap="none" lIns="0" tIns="0" rIns="0" bIns="0" rtlCol="0" anchor="t"/>
          <a:lstStyle/>
          <a:p>
            <a:pPr marL="0" indent="0" algn="ctr">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2</a:t>
            </a:r>
            <a:endParaRPr lang="en-US" sz="2400" dirty="0">
              <a:latin typeface="Arial" panose="020B0604020202020204" pitchFamily="34" charset="0"/>
              <a:cs typeface="Arial" panose="020B0604020202020204" pitchFamily="34" charset="0"/>
            </a:endParaRPr>
          </a:p>
        </p:txBody>
      </p:sp>
      <p:sp>
        <p:nvSpPr>
          <p:cNvPr id="12" name="Text 10">
            <a:extLst>
              <a:ext uri="{FF2B5EF4-FFF2-40B4-BE49-F238E27FC236}">
                <a16:creationId xmlns:a16="http://schemas.microsoft.com/office/drawing/2014/main" id="{1AD71E4D-295A-ACC4-AF09-FE7766B96349}"/>
              </a:ext>
            </a:extLst>
          </p:cNvPr>
          <p:cNvSpPr/>
          <p:nvPr/>
        </p:nvSpPr>
        <p:spPr>
          <a:xfrm>
            <a:off x="5072853" y="4184464"/>
            <a:ext cx="3118842" cy="389930"/>
          </a:xfrm>
          <a:prstGeom prst="rect">
            <a:avLst/>
          </a:prstGeom>
          <a:noFill/>
          <a:ln/>
        </p:spPr>
        <p:txBody>
          <a:bodyPr wrap="none" lIns="0" tIns="0" rIns="0" bIns="0" rtlCol="0" anchor="t"/>
          <a:lstStyle/>
          <a:p>
            <a:pPr marL="0" indent="0" algn="ctr">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Follow-Up: Outcomes</a:t>
            </a:r>
            <a:endParaRPr lang="en-US" sz="2400" dirty="0">
              <a:latin typeface="Arial" panose="020B0604020202020204" pitchFamily="34" charset="0"/>
              <a:cs typeface="Arial" panose="020B0604020202020204" pitchFamily="34" charset="0"/>
            </a:endParaRPr>
          </a:p>
        </p:txBody>
      </p:sp>
      <p:sp>
        <p:nvSpPr>
          <p:cNvPr id="32" name="Text 11">
            <a:extLst>
              <a:ext uri="{FF2B5EF4-FFF2-40B4-BE49-F238E27FC236}">
                <a16:creationId xmlns:a16="http://schemas.microsoft.com/office/drawing/2014/main" id="{A7FC36DA-EFCA-56AC-8BC5-0CFC96C55240}"/>
              </a:ext>
            </a:extLst>
          </p:cNvPr>
          <p:cNvSpPr/>
          <p:nvPr/>
        </p:nvSpPr>
        <p:spPr>
          <a:xfrm>
            <a:off x="3570106" y="4760202"/>
            <a:ext cx="5926098" cy="725805"/>
          </a:xfrm>
          <a:prstGeom prst="rect">
            <a:avLst/>
          </a:prstGeom>
          <a:noFill/>
          <a:ln/>
        </p:spPr>
        <p:txBody>
          <a:bodyPr wrap="square" lIns="0" tIns="0" rIns="0" bIns="0" rtlCol="0" anchor="t"/>
          <a:lstStyle/>
          <a:p>
            <a:pPr marL="0" indent="0" algn="ctr">
              <a:lnSpc>
                <a:spcPct val="150000"/>
              </a:lnSpc>
              <a:buNone/>
            </a:pPr>
            <a:r>
              <a:rPr lang="en-US" sz="2400" dirty="0">
                <a:solidFill>
                  <a:srgbClr val="272525"/>
                </a:solidFill>
                <a:latin typeface="Arial" panose="020B0604020202020204" pitchFamily="34" charset="0"/>
                <a:ea typeface="Inter" pitchFamily="34" charset="-122"/>
                <a:cs typeface="Arial" panose="020B0604020202020204" pitchFamily="34" charset="0"/>
              </a:rPr>
              <a:t>Sleep duration change, quality ratings (1-10 scale), daytime sleepiness scores.</a:t>
            </a:r>
            <a:endParaRPr lang="en-US" sz="2400" dirty="0">
              <a:latin typeface="Arial" panose="020B0604020202020204" pitchFamily="34" charset="0"/>
              <a:cs typeface="Arial" panose="020B0604020202020204" pitchFamily="34" charset="0"/>
            </a:endParaRPr>
          </a:p>
        </p:txBody>
      </p:sp>
      <p:sp>
        <p:nvSpPr>
          <p:cNvPr id="33" name="Shape 12">
            <a:extLst>
              <a:ext uri="{FF2B5EF4-FFF2-40B4-BE49-F238E27FC236}">
                <a16:creationId xmlns:a16="http://schemas.microsoft.com/office/drawing/2014/main" id="{D4317EA8-4A26-B4C3-A2CE-BD399401D3A9}"/>
              </a:ext>
            </a:extLst>
          </p:cNvPr>
          <p:cNvSpPr/>
          <p:nvPr/>
        </p:nvSpPr>
        <p:spPr>
          <a:xfrm>
            <a:off x="9834282" y="3015067"/>
            <a:ext cx="30480" cy="680442"/>
          </a:xfrm>
          <a:prstGeom prst="roundRect">
            <a:avLst>
              <a:gd name="adj" fmla="val 312558"/>
            </a:avLst>
          </a:prstGeom>
          <a:solidFill>
            <a:srgbClr val="C6BDDA"/>
          </a:solidFill>
          <a:ln/>
        </p:spPr>
        <p:txBody>
          <a:bodyPr/>
          <a:lstStyle/>
          <a:p>
            <a:pPr>
              <a:lnSpc>
                <a:spcPct val="150000"/>
              </a:lnSpc>
            </a:pPr>
            <a:endParaRPr lang="en-GB" sz="1600">
              <a:latin typeface="Arial" panose="020B0604020202020204" pitchFamily="34" charset="0"/>
              <a:cs typeface="Arial" panose="020B0604020202020204" pitchFamily="34" charset="0"/>
            </a:endParaRPr>
          </a:p>
        </p:txBody>
      </p:sp>
      <p:sp>
        <p:nvSpPr>
          <p:cNvPr id="34" name="Shape 13">
            <a:extLst>
              <a:ext uri="{FF2B5EF4-FFF2-40B4-BE49-F238E27FC236}">
                <a16:creationId xmlns:a16="http://schemas.microsoft.com/office/drawing/2014/main" id="{7BFB1EF5-D60B-15B2-2DC4-7B74FBD18523}"/>
              </a:ext>
            </a:extLst>
          </p:cNvPr>
          <p:cNvSpPr/>
          <p:nvPr/>
        </p:nvSpPr>
        <p:spPr>
          <a:xfrm>
            <a:off x="9594371" y="3440359"/>
            <a:ext cx="510302" cy="510302"/>
          </a:xfrm>
          <a:prstGeom prst="roundRect">
            <a:avLst>
              <a:gd name="adj" fmla="val 18669"/>
            </a:avLst>
          </a:prstGeom>
          <a:solidFill>
            <a:srgbClr val="E0D7F4"/>
          </a:solidFill>
          <a:ln w="7620">
            <a:solidFill>
              <a:srgbClr val="C6BDDA"/>
            </a:solidFill>
            <a:prstDash val="solid"/>
          </a:ln>
        </p:spPr>
        <p:txBody>
          <a:bodyPr/>
          <a:lstStyle/>
          <a:p>
            <a:pPr>
              <a:lnSpc>
                <a:spcPct val="150000"/>
              </a:lnSpc>
            </a:pPr>
            <a:endParaRPr lang="en-GB" sz="1600">
              <a:latin typeface="Arial" panose="020B0604020202020204" pitchFamily="34" charset="0"/>
              <a:cs typeface="Arial" panose="020B0604020202020204" pitchFamily="34" charset="0"/>
            </a:endParaRPr>
          </a:p>
        </p:txBody>
      </p:sp>
      <p:sp>
        <p:nvSpPr>
          <p:cNvPr id="36" name="Text 14">
            <a:extLst>
              <a:ext uri="{FF2B5EF4-FFF2-40B4-BE49-F238E27FC236}">
                <a16:creationId xmlns:a16="http://schemas.microsoft.com/office/drawing/2014/main" id="{FDF7F080-27F9-F66F-A701-A465E080562C}"/>
              </a:ext>
            </a:extLst>
          </p:cNvPr>
          <p:cNvSpPr/>
          <p:nvPr/>
        </p:nvSpPr>
        <p:spPr>
          <a:xfrm>
            <a:off x="9662415" y="3461611"/>
            <a:ext cx="374213" cy="467797"/>
          </a:xfrm>
          <a:prstGeom prst="rect">
            <a:avLst/>
          </a:prstGeom>
          <a:noFill/>
          <a:ln/>
        </p:spPr>
        <p:txBody>
          <a:bodyPr wrap="none" lIns="0" tIns="0" rIns="0" bIns="0" rtlCol="0" anchor="t"/>
          <a:lstStyle/>
          <a:p>
            <a:pPr marL="0" indent="0" algn="ctr">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3</a:t>
            </a:r>
            <a:endParaRPr lang="en-US" sz="2400" dirty="0">
              <a:latin typeface="Arial" panose="020B0604020202020204" pitchFamily="34" charset="0"/>
              <a:cs typeface="Arial" panose="020B0604020202020204" pitchFamily="34" charset="0"/>
            </a:endParaRPr>
          </a:p>
        </p:txBody>
      </p:sp>
      <p:sp>
        <p:nvSpPr>
          <p:cNvPr id="37" name="Text 15">
            <a:extLst>
              <a:ext uri="{FF2B5EF4-FFF2-40B4-BE49-F238E27FC236}">
                <a16:creationId xmlns:a16="http://schemas.microsoft.com/office/drawing/2014/main" id="{BC981913-48DC-1B0E-F686-29927F555B95}"/>
              </a:ext>
            </a:extLst>
          </p:cNvPr>
          <p:cNvSpPr/>
          <p:nvPr/>
        </p:nvSpPr>
        <p:spPr>
          <a:xfrm>
            <a:off x="8054774" y="1536430"/>
            <a:ext cx="3589496" cy="389930"/>
          </a:xfrm>
          <a:prstGeom prst="rect">
            <a:avLst/>
          </a:prstGeom>
          <a:noFill/>
          <a:ln/>
        </p:spPr>
        <p:txBody>
          <a:bodyPr wrap="none" lIns="0" tIns="0" rIns="0" bIns="0" rtlCol="0" anchor="t"/>
          <a:lstStyle/>
          <a:p>
            <a:pPr marL="0" indent="0" algn="ctr">
              <a:lnSpc>
                <a:spcPct val="150000"/>
              </a:lnSpc>
              <a:buNone/>
            </a:pPr>
            <a:r>
              <a:rPr lang="en-US" sz="2400" b="1" dirty="0">
                <a:solidFill>
                  <a:srgbClr val="272525"/>
                </a:solidFill>
                <a:latin typeface="Arial" panose="020B0604020202020204" pitchFamily="34" charset="0"/>
                <a:ea typeface="Petrona Bold" pitchFamily="34" charset="-122"/>
                <a:cs typeface="Arial" panose="020B0604020202020204" pitchFamily="34" charset="0"/>
              </a:rPr>
              <a:t>Long-Term: Maintenance</a:t>
            </a:r>
            <a:endParaRPr lang="en-US" sz="2400" dirty="0">
              <a:latin typeface="Arial" panose="020B0604020202020204" pitchFamily="34" charset="0"/>
              <a:cs typeface="Arial" panose="020B0604020202020204" pitchFamily="34" charset="0"/>
            </a:endParaRPr>
          </a:p>
        </p:txBody>
      </p:sp>
      <p:sp>
        <p:nvSpPr>
          <p:cNvPr id="38" name="Text 16">
            <a:extLst>
              <a:ext uri="{FF2B5EF4-FFF2-40B4-BE49-F238E27FC236}">
                <a16:creationId xmlns:a16="http://schemas.microsoft.com/office/drawing/2014/main" id="{E2465F5F-41AF-2929-8E14-98FD24AA44A8}"/>
              </a:ext>
            </a:extLst>
          </p:cNvPr>
          <p:cNvSpPr/>
          <p:nvPr/>
        </p:nvSpPr>
        <p:spPr>
          <a:xfrm>
            <a:off x="6533155" y="2062448"/>
            <a:ext cx="5926098" cy="725805"/>
          </a:xfrm>
          <a:prstGeom prst="rect">
            <a:avLst/>
          </a:prstGeom>
          <a:noFill/>
          <a:ln/>
        </p:spPr>
        <p:txBody>
          <a:bodyPr wrap="square" lIns="0" tIns="0" rIns="0" bIns="0" rtlCol="0" anchor="t"/>
          <a:lstStyle/>
          <a:p>
            <a:pPr marL="0" indent="0" algn="ctr">
              <a:lnSpc>
                <a:spcPct val="150000"/>
              </a:lnSpc>
              <a:buNone/>
            </a:pPr>
            <a:r>
              <a:rPr lang="en-US" sz="2400" dirty="0">
                <a:solidFill>
                  <a:srgbClr val="272525"/>
                </a:solidFill>
                <a:latin typeface="Arial" panose="020B0604020202020204" pitchFamily="34" charset="0"/>
                <a:ea typeface="Inter" pitchFamily="34" charset="-122"/>
                <a:cs typeface="Arial" panose="020B0604020202020204" pitchFamily="34" charset="0"/>
              </a:rPr>
              <a:t>Optional 4–8-week follow-up to assess habit sustainability.</a:t>
            </a:r>
            <a:endParaRPr lang="en-US" sz="2400" dirty="0">
              <a:latin typeface="Arial" panose="020B0604020202020204" pitchFamily="34" charset="0"/>
              <a:cs typeface="Arial" panose="020B0604020202020204" pitchFamily="34" charset="0"/>
            </a:endParaRPr>
          </a:p>
        </p:txBody>
      </p:sp>
      <p:sp>
        <p:nvSpPr>
          <p:cNvPr id="39" name="Text 17">
            <a:extLst>
              <a:ext uri="{FF2B5EF4-FFF2-40B4-BE49-F238E27FC236}">
                <a16:creationId xmlns:a16="http://schemas.microsoft.com/office/drawing/2014/main" id="{1A155111-1EBD-F840-96E0-9A4430B3AB9C}"/>
              </a:ext>
            </a:extLst>
          </p:cNvPr>
          <p:cNvSpPr/>
          <p:nvPr/>
        </p:nvSpPr>
        <p:spPr>
          <a:xfrm>
            <a:off x="-3376" y="6109740"/>
            <a:ext cx="13042821" cy="362903"/>
          </a:xfrm>
          <a:prstGeom prst="rect">
            <a:avLst/>
          </a:prstGeom>
          <a:noFill/>
          <a:ln/>
        </p:spPr>
        <p:txBody>
          <a:bodyPr wrap="none" lIns="0" tIns="0" rIns="0" bIns="0" rtlCol="0" anchor="t"/>
          <a:lstStyle/>
          <a:p>
            <a:pPr marL="0" indent="0" algn="l">
              <a:lnSpc>
                <a:spcPct val="150000"/>
              </a:lnSpc>
              <a:buNone/>
            </a:pPr>
            <a:r>
              <a:rPr lang="en-US" sz="2400" dirty="0">
                <a:solidFill>
                  <a:srgbClr val="272525"/>
                </a:solidFill>
                <a:latin typeface="Arial" panose="020B0604020202020204" pitchFamily="34" charset="0"/>
                <a:ea typeface="Inter" pitchFamily="34" charset="-122"/>
                <a:cs typeface="Arial" panose="020B0604020202020204" pitchFamily="34" charset="0"/>
              </a:rPr>
              <a:t>Use pre/post comparison with identical instruments for reliable data.</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29681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9A945-9E2C-0471-783F-A8B4B1809119}"/>
            </a:ext>
          </a:extLst>
        </p:cNvPr>
        <p:cNvGrpSpPr/>
        <p:nvPr/>
      </p:nvGrpSpPr>
      <p:grpSpPr>
        <a:xfrm>
          <a:off x="0" y="0"/>
          <a:ext cx="0" cy="0"/>
          <a:chOff x="0" y="0"/>
          <a:chExt cx="0" cy="0"/>
        </a:xfrm>
      </p:grpSpPr>
      <p:sp>
        <p:nvSpPr>
          <p:cNvPr id="13" name="Text 0">
            <a:extLst>
              <a:ext uri="{FF2B5EF4-FFF2-40B4-BE49-F238E27FC236}">
                <a16:creationId xmlns:a16="http://schemas.microsoft.com/office/drawing/2014/main" id="{FB421C7D-3B28-A1DC-1C6E-BA0A97B0E1F6}"/>
              </a:ext>
            </a:extLst>
          </p:cNvPr>
          <p:cNvSpPr/>
          <p:nvPr/>
        </p:nvSpPr>
        <p:spPr>
          <a:xfrm>
            <a:off x="3617240" y="254018"/>
            <a:ext cx="5566886" cy="695920"/>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Arial" panose="020B0604020202020204" pitchFamily="34" charset="0"/>
                <a:ea typeface="Petrona Bold" pitchFamily="34" charset="-122"/>
                <a:cs typeface="Arial" panose="020B0604020202020204" pitchFamily="34" charset="0"/>
              </a:rPr>
              <a:t>Expected Results</a:t>
            </a:r>
            <a:endParaRPr lang="en-US" sz="3200" dirty="0">
              <a:latin typeface="Arial" panose="020B0604020202020204" pitchFamily="34" charset="0"/>
              <a:cs typeface="Arial" panose="020B0604020202020204" pitchFamily="34" charset="0"/>
            </a:endParaRPr>
          </a:p>
        </p:txBody>
      </p:sp>
      <p:sp>
        <p:nvSpPr>
          <p:cNvPr id="14" name="Text 1">
            <a:extLst>
              <a:ext uri="{FF2B5EF4-FFF2-40B4-BE49-F238E27FC236}">
                <a16:creationId xmlns:a16="http://schemas.microsoft.com/office/drawing/2014/main" id="{5183F009-3D32-C0AF-466B-0C5501047F7B}"/>
              </a:ext>
            </a:extLst>
          </p:cNvPr>
          <p:cNvSpPr/>
          <p:nvPr/>
        </p:nvSpPr>
        <p:spPr>
          <a:xfrm>
            <a:off x="666872" y="2689559"/>
            <a:ext cx="2489835" cy="506016"/>
          </a:xfrm>
          <a:prstGeom prst="rect">
            <a:avLst/>
          </a:prstGeom>
          <a:noFill/>
          <a:ln/>
        </p:spPr>
        <p:txBody>
          <a:bodyPr wrap="none" lIns="0" tIns="0" rIns="0" bIns="0" rtlCol="0" anchor="t"/>
          <a:lstStyle/>
          <a:p>
            <a:pPr marL="0" indent="0" algn="ct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30-60</a:t>
            </a:r>
            <a:endParaRPr lang="en-US" dirty="0">
              <a:latin typeface="Arial" panose="020B0604020202020204" pitchFamily="34" charset="0"/>
              <a:cs typeface="Arial" panose="020B0604020202020204" pitchFamily="34" charset="0"/>
            </a:endParaRPr>
          </a:p>
        </p:txBody>
      </p:sp>
      <p:pic>
        <p:nvPicPr>
          <p:cNvPr id="15" name="Image 0" descr="preencoded.png">
            <a:extLst>
              <a:ext uri="{FF2B5EF4-FFF2-40B4-BE49-F238E27FC236}">
                <a16:creationId xmlns:a16="http://schemas.microsoft.com/office/drawing/2014/main" id="{F3AD84EE-4993-FA6E-FC18-F98D1517EE62}"/>
              </a:ext>
            </a:extLst>
          </p:cNvPr>
          <p:cNvPicPr>
            <a:picLocks noChangeAspect="1"/>
          </p:cNvPicPr>
          <p:nvPr/>
        </p:nvPicPr>
        <p:blipFill>
          <a:blip r:embed="rId3"/>
          <a:stretch>
            <a:fillRect/>
          </a:stretch>
        </p:blipFill>
        <p:spPr>
          <a:xfrm>
            <a:off x="393624" y="1424401"/>
            <a:ext cx="3036451" cy="3036451"/>
          </a:xfrm>
          <a:prstGeom prst="rect">
            <a:avLst/>
          </a:prstGeom>
        </p:spPr>
      </p:pic>
      <p:sp>
        <p:nvSpPr>
          <p:cNvPr id="16" name="Text 2">
            <a:extLst>
              <a:ext uri="{FF2B5EF4-FFF2-40B4-BE49-F238E27FC236}">
                <a16:creationId xmlns:a16="http://schemas.microsoft.com/office/drawing/2014/main" id="{F7DF77DF-EFC1-0AD9-48AA-88009D021580}"/>
              </a:ext>
            </a:extLst>
          </p:cNvPr>
          <p:cNvSpPr/>
          <p:nvPr/>
        </p:nvSpPr>
        <p:spPr>
          <a:xfrm>
            <a:off x="520187" y="4713859"/>
            <a:ext cx="2783443" cy="347901"/>
          </a:xfrm>
          <a:prstGeom prst="rect">
            <a:avLst/>
          </a:prstGeom>
          <a:noFill/>
          <a:ln/>
        </p:spPr>
        <p:txBody>
          <a:bodyPr wrap="none" lIns="0" tIns="0" rIns="0" bIns="0" rtlCol="0" anchor="t"/>
          <a:lstStyle/>
          <a:p>
            <a:pPr marL="0" indent="0" algn="ct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Minutes Gained</a:t>
            </a:r>
            <a:endParaRPr lang="en-US" dirty="0">
              <a:latin typeface="Arial" panose="020B0604020202020204" pitchFamily="34" charset="0"/>
              <a:cs typeface="Arial" panose="020B0604020202020204" pitchFamily="34" charset="0"/>
            </a:endParaRPr>
          </a:p>
        </p:txBody>
      </p:sp>
      <p:sp>
        <p:nvSpPr>
          <p:cNvPr id="17" name="Text 3">
            <a:extLst>
              <a:ext uri="{FF2B5EF4-FFF2-40B4-BE49-F238E27FC236}">
                <a16:creationId xmlns:a16="http://schemas.microsoft.com/office/drawing/2014/main" id="{31085805-B86E-82CA-E71F-E0439BBE1CDB}"/>
              </a:ext>
            </a:extLst>
          </p:cNvPr>
          <p:cNvSpPr/>
          <p:nvPr/>
        </p:nvSpPr>
        <p:spPr>
          <a:xfrm>
            <a:off x="-205975" y="5183204"/>
            <a:ext cx="4235768" cy="647700"/>
          </a:xfrm>
          <a:prstGeom prst="rect">
            <a:avLst/>
          </a:prstGeom>
          <a:noFill/>
          <a:ln/>
        </p:spPr>
        <p:txBody>
          <a:bodyPr wrap="square" lIns="0" tIns="0" rIns="0" bIns="0" rtlCol="0" anchor="t"/>
          <a:lstStyle/>
          <a:p>
            <a:pPr marL="0" indent="0" algn="ctr">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Additional nightly sleep for many participants</a:t>
            </a:r>
            <a:endParaRPr lang="en-US" dirty="0">
              <a:latin typeface="Arial" panose="020B0604020202020204" pitchFamily="34" charset="0"/>
              <a:cs typeface="Arial" panose="020B0604020202020204" pitchFamily="34" charset="0"/>
            </a:endParaRPr>
          </a:p>
        </p:txBody>
      </p:sp>
      <p:sp>
        <p:nvSpPr>
          <p:cNvPr id="18" name="Text 4">
            <a:extLst>
              <a:ext uri="{FF2B5EF4-FFF2-40B4-BE49-F238E27FC236}">
                <a16:creationId xmlns:a16="http://schemas.microsoft.com/office/drawing/2014/main" id="{9F84BF61-C742-AAC6-7934-01C2DDD0A41B}"/>
              </a:ext>
            </a:extLst>
          </p:cNvPr>
          <p:cNvSpPr/>
          <p:nvPr/>
        </p:nvSpPr>
        <p:spPr>
          <a:xfrm>
            <a:off x="5155766" y="2689559"/>
            <a:ext cx="2489835" cy="506016"/>
          </a:xfrm>
          <a:prstGeom prst="rect">
            <a:avLst/>
          </a:prstGeom>
          <a:noFill/>
          <a:ln/>
        </p:spPr>
        <p:txBody>
          <a:bodyPr wrap="none" lIns="0" tIns="0" rIns="0" bIns="0" rtlCol="0" anchor="t"/>
          <a:lstStyle/>
          <a:p>
            <a:pPr marL="0" indent="0" algn="ct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pic>
        <p:nvPicPr>
          <p:cNvPr id="19" name="Image 1" descr="preencoded.png">
            <a:extLst>
              <a:ext uri="{FF2B5EF4-FFF2-40B4-BE49-F238E27FC236}">
                <a16:creationId xmlns:a16="http://schemas.microsoft.com/office/drawing/2014/main" id="{8E064332-4339-FA54-7073-9056FFAF09B2}"/>
              </a:ext>
            </a:extLst>
          </p:cNvPr>
          <p:cNvPicPr>
            <a:picLocks noChangeAspect="1"/>
          </p:cNvPicPr>
          <p:nvPr/>
        </p:nvPicPr>
        <p:blipFill>
          <a:blip r:embed="rId4"/>
          <a:stretch>
            <a:fillRect/>
          </a:stretch>
        </p:blipFill>
        <p:spPr>
          <a:xfrm>
            <a:off x="4882518" y="1424401"/>
            <a:ext cx="3036451" cy="3036451"/>
          </a:xfrm>
          <a:prstGeom prst="rect">
            <a:avLst/>
          </a:prstGeom>
        </p:spPr>
      </p:pic>
      <p:sp>
        <p:nvSpPr>
          <p:cNvPr id="20" name="Text 5">
            <a:extLst>
              <a:ext uri="{FF2B5EF4-FFF2-40B4-BE49-F238E27FC236}">
                <a16:creationId xmlns:a16="http://schemas.microsoft.com/office/drawing/2014/main" id="{B9A52213-4C27-BC4F-61EC-6E8AF39ADFE6}"/>
              </a:ext>
            </a:extLst>
          </p:cNvPr>
          <p:cNvSpPr/>
          <p:nvPr/>
        </p:nvSpPr>
        <p:spPr>
          <a:xfrm>
            <a:off x="4548428" y="4713859"/>
            <a:ext cx="2783443" cy="347901"/>
          </a:xfrm>
          <a:prstGeom prst="rect">
            <a:avLst/>
          </a:prstGeom>
          <a:noFill/>
          <a:ln/>
        </p:spPr>
        <p:txBody>
          <a:bodyPr wrap="none" lIns="0" tIns="0" rIns="0" bIns="0" rtlCol="0" anchor="t"/>
          <a:lstStyle/>
          <a:p>
            <a:pPr marL="0" indent="0" algn="ct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Morning Alertness</a:t>
            </a:r>
            <a:endParaRPr lang="en-US" dirty="0">
              <a:latin typeface="Arial" panose="020B0604020202020204" pitchFamily="34" charset="0"/>
              <a:cs typeface="Arial" panose="020B0604020202020204" pitchFamily="34" charset="0"/>
            </a:endParaRPr>
          </a:p>
        </p:txBody>
      </p:sp>
      <p:sp>
        <p:nvSpPr>
          <p:cNvPr id="21" name="Text 6">
            <a:extLst>
              <a:ext uri="{FF2B5EF4-FFF2-40B4-BE49-F238E27FC236}">
                <a16:creationId xmlns:a16="http://schemas.microsoft.com/office/drawing/2014/main" id="{7954E257-8BA8-E34F-09C3-DA2548294A69}"/>
              </a:ext>
            </a:extLst>
          </p:cNvPr>
          <p:cNvSpPr/>
          <p:nvPr/>
        </p:nvSpPr>
        <p:spPr>
          <a:xfrm>
            <a:off x="4123689" y="5183204"/>
            <a:ext cx="4235887" cy="323850"/>
          </a:xfrm>
          <a:prstGeom prst="rect">
            <a:avLst/>
          </a:prstGeom>
          <a:noFill/>
          <a:ln/>
        </p:spPr>
        <p:txBody>
          <a:bodyPr wrap="none" lIns="0" tIns="0" rIns="0" bIns="0" rtlCol="0" anchor="t"/>
          <a:lstStyle/>
          <a:p>
            <a:pPr marL="0" indent="0" algn="ctr">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Improved mood and </a:t>
            </a:r>
          </a:p>
          <a:p>
            <a:pPr marL="0" indent="0" algn="ctr">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energy levels</a:t>
            </a:r>
            <a:endParaRPr lang="en-US" dirty="0">
              <a:latin typeface="Arial" panose="020B0604020202020204" pitchFamily="34" charset="0"/>
              <a:cs typeface="Arial" panose="020B0604020202020204" pitchFamily="34" charset="0"/>
            </a:endParaRPr>
          </a:p>
        </p:txBody>
      </p:sp>
      <p:pic>
        <p:nvPicPr>
          <p:cNvPr id="22" name="Image 2" descr="preencoded.png">
            <a:extLst>
              <a:ext uri="{FF2B5EF4-FFF2-40B4-BE49-F238E27FC236}">
                <a16:creationId xmlns:a16="http://schemas.microsoft.com/office/drawing/2014/main" id="{1BC9750D-560E-E2CF-03B4-559F4C53A04F}"/>
              </a:ext>
            </a:extLst>
          </p:cNvPr>
          <p:cNvPicPr>
            <a:picLocks noChangeAspect="1"/>
          </p:cNvPicPr>
          <p:nvPr/>
        </p:nvPicPr>
        <p:blipFill>
          <a:blip r:embed="rId4"/>
          <a:stretch>
            <a:fillRect/>
          </a:stretch>
        </p:blipFill>
        <p:spPr>
          <a:xfrm>
            <a:off x="8667969" y="733425"/>
            <a:ext cx="2857159" cy="2557044"/>
          </a:xfrm>
          <a:prstGeom prst="rect">
            <a:avLst/>
          </a:prstGeom>
        </p:spPr>
      </p:pic>
      <p:sp>
        <p:nvSpPr>
          <p:cNvPr id="23" name="Text 7">
            <a:extLst>
              <a:ext uri="{FF2B5EF4-FFF2-40B4-BE49-F238E27FC236}">
                <a16:creationId xmlns:a16="http://schemas.microsoft.com/office/drawing/2014/main" id="{52591B1B-0568-D3C8-70E2-B2DDBE014CCC}"/>
              </a:ext>
            </a:extLst>
          </p:cNvPr>
          <p:cNvSpPr/>
          <p:nvPr/>
        </p:nvSpPr>
        <p:spPr>
          <a:xfrm>
            <a:off x="8513121" y="3353988"/>
            <a:ext cx="2783443" cy="347901"/>
          </a:xfrm>
          <a:prstGeom prst="rect">
            <a:avLst/>
          </a:prstGeom>
          <a:noFill/>
          <a:ln/>
        </p:spPr>
        <p:txBody>
          <a:bodyPr wrap="none" lIns="0" tIns="0" rIns="0" bIns="0" rtlCol="0" anchor="t"/>
          <a:lstStyle/>
          <a:p>
            <a:pPr marL="0" indent="0" algn="ct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Behavioral Changes</a:t>
            </a:r>
            <a:endParaRPr lang="en-US" dirty="0">
              <a:latin typeface="Arial" panose="020B0604020202020204" pitchFamily="34" charset="0"/>
              <a:cs typeface="Arial" panose="020B0604020202020204" pitchFamily="34" charset="0"/>
            </a:endParaRPr>
          </a:p>
        </p:txBody>
      </p:sp>
      <p:sp>
        <p:nvSpPr>
          <p:cNvPr id="24" name="Text 8">
            <a:extLst>
              <a:ext uri="{FF2B5EF4-FFF2-40B4-BE49-F238E27FC236}">
                <a16:creationId xmlns:a16="http://schemas.microsoft.com/office/drawing/2014/main" id="{3882541E-9B72-350B-70D5-6A5C17796A8A}"/>
              </a:ext>
            </a:extLst>
          </p:cNvPr>
          <p:cNvSpPr/>
          <p:nvPr/>
        </p:nvSpPr>
        <p:spPr>
          <a:xfrm>
            <a:off x="7786959" y="3823333"/>
            <a:ext cx="4235887" cy="323850"/>
          </a:xfrm>
          <a:prstGeom prst="rect">
            <a:avLst/>
          </a:prstGeom>
          <a:noFill/>
          <a:ln/>
        </p:spPr>
        <p:txBody>
          <a:bodyPr wrap="non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Fewer late evening stimulants </a:t>
            </a:r>
          </a:p>
          <a:p>
            <a:pPr algn="l">
              <a:lnSpc>
                <a:spcPct val="150000"/>
              </a:lnSpc>
              <a:buSzPct val="100000"/>
            </a:pPr>
            <a:r>
              <a:rPr lang="en-US" dirty="0">
                <a:solidFill>
                  <a:srgbClr val="272525"/>
                </a:solidFill>
                <a:latin typeface="Arial" panose="020B0604020202020204" pitchFamily="34" charset="0"/>
                <a:ea typeface="Inter" pitchFamily="34" charset="-122"/>
                <a:cs typeface="Arial" panose="020B0604020202020204" pitchFamily="34" charset="0"/>
              </a:rPr>
              <a:t>      consumed</a:t>
            </a:r>
            <a:endParaRPr lang="en-US" dirty="0">
              <a:latin typeface="Arial" panose="020B0604020202020204" pitchFamily="34" charset="0"/>
              <a:cs typeface="Arial" panose="020B0604020202020204" pitchFamily="34" charset="0"/>
            </a:endParaRPr>
          </a:p>
        </p:txBody>
      </p:sp>
      <p:sp>
        <p:nvSpPr>
          <p:cNvPr id="25" name="Text 9">
            <a:extLst>
              <a:ext uri="{FF2B5EF4-FFF2-40B4-BE49-F238E27FC236}">
                <a16:creationId xmlns:a16="http://schemas.microsoft.com/office/drawing/2014/main" id="{A55855E6-FF36-A570-8801-2635E7BC9A17}"/>
              </a:ext>
            </a:extLst>
          </p:cNvPr>
          <p:cNvSpPr/>
          <p:nvPr/>
        </p:nvSpPr>
        <p:spPr>
          <a:xfrm>
            <a:off x="7786959" y="4475931"/>
            <a:ext cx="4235887" cy="323850"/>
          </a:xfrm>
          <a:prstGeom prst="rect">
            <a:avLst/>
          </a:prstGeom>
          <a:noFill/>
          <a:ln/>
        </p:spPr>
        <p:txBody>
          <a:bodyPr wrap="non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More consistent bedtime routines</a:t>
            </a:r>
            <a:endParaRPr lang="en-US" dirty="0">
              <a:latin typeface="Arial" panose="020B0604020202020204" pitchFamily="34" charset="0"/>
              <a:cs typeface="Arial" panose="020B0604020202020204" pitchFamily="34" charset="0"/>
            </a:endParaRPr>
          </a:p>
        </p:txBody>
      </p:sp>
      <p:sp>
        <p:nvSpPr>
          <p:cNvPr id="26" name="Text 10">
            <a:extLst>
              <a:ext uri="{FF2B5EF4-FFF2-40B4-BE49-F238E27FC236}">
                <a16:creationId xmlns:a16="http://schemas.microsoft.com/office/drawing/2014/main" id="{D98EF9B6-9DAA-CB60-344B-DBAA625F7E16}"/>
              </a:ext>
            </a:extLst>
          </p:cNvPr>
          <p:cNvSpPr/>
          <p:nvPr/>
        </p:nvSpPr>
        <p:spPr>
          <a:xfrm>
            <a:off x="7786959" y="4870623"/>
            <a:ext cx="4235887" cy="323850"/>
          </a:xfrm>
          <a:prstGeom prst="rect">
            <a:avLst/>
          </a:prstGeom>
          <a:noFill/>
          <a:ln/>
        </p:spPr>
        <p:txBody>
          <a:bodyPr wrap="non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Better sleep environment management</a:t>
            </a:r>
            <a:endParaRPr lang="en-US" dirty="0">
              <a:latin typeface="Arial" panose="020B0604020202020204" pitchFamily="34" charset="0"/>
              <a:cs typeface="Arial" panose="020B0604020202020204" pitchFamily="34" charset="0"/>
            </a:endParaRPr>
          </a:p>
        </p:txBody>
      </p:sp>
      <p:sp>
        <p:nvSpPr>
          <p:cNvPr id="27" name="Text 11">
            <a:extLst>
              <a:ext uri="{FF2B5EF4-FFF2-40B4-BE49-F238E27FC236}">
                <a16:creationId xmlns:a16="http://schemas.microsoft.com/office/drawing/2014/main" id="{74A15665-EDC4-A4C8-DB5A-3C1D542B255A}"/>
              </a:ext>
            </a:extLst>
          </p:cNvPr>
          <p:cNvSpPr/>
          <p:nvPr/>
        </p:nvSpPr>
        <p:spPr>
          <a:xfrm>
            <a:off x="7786959" y="5315917"/>
            <a:ext cx="4235887" cy="647700"/>
          </a:xfrm>
          <a:prstGeom prst="rect">
            <a:avLst/>
          </a:prstGeom>
          <a:noFill/>
          <a:ln/>
        </p:spPr>
        <p:txBody>
          <a:bodyPr wrap="square" lIns="0" tIns="0" rIns="0" bIns="0" rtlCol="0" anchor="t"/>
          <a:lstStyle/>
          <a:p>
            <a:pPr marL="0" indent="0" algn="ctr">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Report ranges, not just means, when possible, for fuller picture.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8708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FF5B-308E-D842-0C12-74205A7648C2}"/>
              </a:ext>
            </a:extLst>
          </p:cNvPr>
          <p:cNvSpPr>
            <a:spLocks noGrp="1"/>
          </p:cNvSpPr>
          <p:nvPr>
            <p:ph type="title"/>
          </p:nvPr>
        </p:nvSpPr>
        <p:spPr>
          <a:xfrm>
            <a:off x="1574248" y="0"/>
            <a:ext cx="9779183" cy="723695"/>
          </a:xfrm>
        </p:spPr>
        <p:txBody>
          <a:bodyPr/>
          <a:lstStyle/>
          <a:p>
            <a:r>
              <a:rPr lang="en-GB" sz="3600" dirty="0">
                <a:latin typeface="Arial" panose="020B0604020202020204" pitchFamily="34" charset="0"/>
                <a:cs typeface="Arial" panose="020B0604020202020204" pitchFamily="34" charset="0"/>
              </a:rPr>
              <a:t>Eye</a:t>
            </a:r>
            <a:r>
              <a:rPr lang="en-GB"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catching</a:t>
            </a:r>
            <a:r>
              <a:rPr lang="en-GB" dirty="0">
                <a:latin typeface="Arial" panose="020B0604020202020204" pitchFamily="34" charset="0"/>
                <a:cs typeface="Arial" panose="020B0604020202020204" pitchFamily="34" charset="0"/>
              </a:rPr>
              <a:t> poster slogan title </a:t>
            </a:r>
          </a:p>
        </p:txBody>
      </p:sp>
      <p:sp>
        <p:nvSpPr>
          <p:cNvPr id="4" name="Slide Number Placeholder 3">
            <a:extLst>
              <a:ext uri="{FF2B5EF4-FFF2-40B4-BE49-F238E27FC236}">
                <a16:creationId xmlns:a16="http://schemas.microsoft.com/office/drawing/2014/main" id="{5C22728D-E7C4-F23F-5049-85BF7EB504B8}"/>
              </a:ext>
            </a:extLst>
          </p:cNvPr>
          <p:cNvSpPr>
            <a:spLocks noGrp="1"/>
          </p:cNvSpPr>
          <p:nvPr>
            <p:ph type="sldNum" sz="quarter" idx="4"/>
          </p:nvPr>
        </p:nvSpPr>
        <p:spPr/>
        <p:txBody>
          <a:bodyPr/>
          <a:lstStyle/>
          <a:p>
            <a:fld id="{294A09A9-5501-47C1-A89A-A340965A2BE2}" type="slidenum">
              <a:rPr lang="en-US" smtClean="0"/>
              <a:pPr/>
              <a:t>30</a:t>
            </a:fld>
            <a:endParaRPr lang="en-US" dirty="0"/>
          </a:p>
        </p:txBody>
      </p:sp>
      <p:pic>
        <p:nvPicPr>
          <p:cNvPr id="6" name="Picture 5" descr="A screenshot of a bed&#10;&#10;AI-generated content may be incorrect.">
            <a:extLst>
              <a:ext uri="{FF2B5EF4-FFF2-40B4-BE49-F238E27FC236}">
                <a16:creationId xmlns:a16="http://schemas.microsoft.com/office/drawing/2014/main" id="{284D3F3F-46A9-BA26-1F56-F1F5FD9F536F}"/>
              </a:ext>
            </a:extLst>
          </p:cNvPr>
          <p:cNvPicPr>
            <a:picLocks noChangeAspect="1"/>
          </p:cNvPicPr>
          <p:nvPr/>
        </p:nvPicPr>
        <p:blipFill>
          <a:blip r:embed="rId2"/>
          <a:stretch>
            <a:fillRect/>
          </a:stretch>
        </p:blipFill>
        <p:spPr>
          <a:xfrm>
            <a:off x="1724509" y="669329"/>
            <a:ext cx="8196731" cy="6188671"/>
          </a:xfrm>
          <a:prstGeom prst="rect">
            <a:avLst/>
          </a:prstGeom>
        </p:spPr>
      </p:pic>
    </p:spTree>
    <p:extLst>
      <p:ext uri="{BB962C8B-B14F-4D97-AF65-F5344CB8AC3E}">
        <p14:creationId xmlns:p14="http://schemas.microsoft.com/office/powerpoint/2010/main" val="11593843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92441-CF39-9F47-6533-960320A5A1CB}"/>
            </a:ext>
          </a:extLst>
        </p:cNvPr>
        <p:cNvGrpSpPr/>
        <p:nvPr/>
      </p:nvGrpSpPr>
      <p:grpSpPr>
        <a:xfrm>
          <a:off x="0" y="0"/>
          <a:ext cx="0" cy="0"/>
          <a:chOff x="0" y="0"/>
          <a:chExt cx="0" cy="0"/>
        </a:xfrm>
      </p:grpSpPr>
      <p:sp>
        <p:nvSpPr>
          <p:cNvPr id="47" name="Text 0">
            <a:extLst>
              <a:ext uri="{FF2B5EF4-FFF2-40B4-BE49-F238E27FC236}">
                <a16:creationId xmlns:a16="http://schemas.microsoft.com/office/drawing/2014/main" id="{5C64381C-1923-3588-9A5F-8CCFA3EC8D99}"/>
              </a:ext>
            </a:extLst>
          </p:cNvPr>
          <p:cNvSpPr/>
          <p:nvPr/>
        </p:nvSpPr>
        <p:spPr>
          <a:xfrm>
            <a:off x="3305413" y="321322"/>
            <a:ext cx="7199590" cy="779621"/>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Arial" panose="020B0604020202020204" pitchFamily="34" charset="0"/>
                <a:ea typeface="Petrona Bold" pitchFamily="34" charset="-122"/>
                <a:cs typeface="Arial" panose="020B0604020202020204" pitchFamily="34" charset="0"/>
              </a:rPr>
              <a:t>Local Partners &amp; Settings</a:t>
            </a:r>
            <a:endParaRPr lang="en-US" sz="3200" dirty="0">
              <a:latin typeface="Arial" panose="020B0604020202020204" pitchFamily="34" charset="0"/>
              <a:cs typeface="Arial" panose="020B0604020202020204" pitchFamily="34" charset="0"/>
            </a:endParaRPr>
          </a:p>
        </p:txBody>
      </p:sp>
      <p:sp>
        <p:nvSpPr>
          <p:cNvPr id="48" name="Text 1">
            <a:extLst>
              <a:ext uri="{FF2B5EF4-FFF2-40B4-BE49-F238E27FC236}">
                <a16:creationId xmlns:a16="http://schemas.microsoft.com/office/drawing/2014/main" id="{3ED0F260-3623-260E-02F5-32F93854491B}"/>
              </a:ext>
            </a:extLst>
          </p:cNvPr>
          <p:cNvSpPr/>
          <p:nvPr/>
        </p:nvSpPr>
        <p:spPr>
          <a:xfrm>
            <a:off x="348316" y="1659871"/>
            <a:ext cx="3048000" cy="779859"/>
          </a:xfrm>
          <a:prstGeom prst="rect">
            <a:avLst/>
          </a:prstGeom>
          <a:solidFill>
            <a:schemeClr val="bg2"/>
          </a:solidFill>
          <a:ln/>
        </p:spPr>
        <p:txBody>
          <a:bodyPr wrap="squar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HR &amp; Wellbeing Teams</a:t>
            </a:r>
            <a:endParaRPr lang="en-US" dirty="0">
              <a:latin typeface="Arial" panose="020B0604020202020204" pitchFamily="34" charset="0"/>
              <a:cs typeface="Arial" panose="020B0604020202020204" pitchFamily="34" charset="0"/>
            </a:endParaRPr>
          </a:p>
        </p:txBody>
      </p:sp>
      <p:sp>
        <p:nvSpPr>
          <p:cNvPr id="49" name="Text 2">
            <a:extLst>
              <a:ext uri="{FF2B5EF4-FFF2-40B4-BE49-F238E27FC236}">
                <a16:creationId xmlns:a16="http://schemas.microsoft.com/office/drawing/2014/main" id="{6FBD8EB0-3D63-69FE-0099-3299487FD4E2}"/>
              </a:ext>
            </a:extLst>
          </p:cNvPr>
          <p:cNvSpPr/>
          <p:nvPr/>
        </p:nvSpPr>
        <p:spPr>
          <a:xfrm>
            <a:off x="348316" y="2575818"/>
            <a:ext cx="3048000" cy="1616237"/>
          </a:xfrm>
          <a:prstGeom prst="rect">
            <a:avLst/>
          </a:prstGeom>
          <a:solidFill>
            <a:schemeClr val="bg2"/>
          </a:solid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Workplace champions for sleep health initiatives and policy implementation.</a:t>
            </a:r>
            <a:endParaRPr lang="en-US" dirty="0">
              <a:latin typeface="Arial" panose="020B0604020202020204" pitchFamily="34" charset="0"/>
              <a:cs typeface="Arial" panose="020B0604020202020204" pitchFamily="34" charset="0"/>
            </a:endParaRPr>
          </a:p>
        </p:txBody>
      </p:sp>
      <p:sp>
        <p:nvSpPr>
          <p:cNvPr id="50" name="Text 3">
            <a:extLst>
              <a:ext uri="{FF2B5EF4-FFF2-40B4-BE49-F238E27FC236}">
                <a16:creationId xmlns:a16="http://schemas.microsoft.com/office/drawing/2014/main" id="{084FA789-D301-7B4E-A122-BD5356986E35}"/>
              </a:ext>
            </a:extLst>
          </p:cNvPr>
          <p:cNvSpPr/>
          <p:nvPr/>
        </p:nvSpPr>
        <p:spPr>
          <a:xfrm>
            <a:off x="3375006" y="4637530"/>
            <a:ext cx="3048119" cy="389930"/>
          </a:xfrm>
          <a:prstGeom prst="rect">
            <a:avLst/>
          </a:prstGeom>
          <a:solidFill>
            <a:schemeClr val="accent6">
              <a:lumMod val="20000"/>
              <a:lumOff val="80000"/>
            </a:schemeClr>
          </a:solid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Community Centers</a:t>
            </a:r>
            <a:endParaRPr lang="en-US" dirty="0">
              <a:latin typeface="Arial" panose="020B0604020202020204" pitchFamily="34" charset="0"/>
              <a:cs typeface="Arial" panose="020B0604020202020204" pitchFamily="34" charset="0"/>
            </a:endParaRPr>
          </a:p>
        </p:txBody>
      </p:sp>
      <p:sp>
        <p:nvSpPr>
          <p:cNvPr id="51" name="Text 4">
            <a:extLst>
              <a:ext uri="{FF2B5EF4-FFF2-40B4-BE49-F238E27FC236}">
                <a16:creationId xmlns:a16="http://schemas.microsoft.com/office/drawing/2014/main" id="{968E61CF-D618-8012-ED45-9331DC55C7E1}"/>
              </a:ext>
            </a:extLst>
          </p:cNvPr>
          <p:cNvSpPr/>
          <p:nvPr/>
        </p:nvSpPr>
        <p:spPr>
          <a:xfrm>
            <a:off x="3375006" y="5163548"/>
            <a:ext cx="3048119" cy="1088708"/>
          </a:xfrm>
          <a:prstGeom prst="rect">
            <a:avLst/>
          </a:prstGeom>
          <a:solidFill>
            <a:schemeClr val="accent6">
              <a:lumMod val="20000"/>
              <a:lumOff val="80000"/>
            </a:schemeClr>
          </a:solid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Accessible venues for workshops, support groups, and educational sessions.</a:t>
            </a:r>
            <a:endParaRPr lang="en-US" dirty="0">
              <a:latin typeface="Arial" panose="020B0604020202020204" pitchFamily="34" charset="0"/>
              <a:cs typeface="Arial" panose="020B0604020202020204" pitchFamily="34" charset="0"/>
            </a:endParaRPr>
          </a:p>
        </p:txBody>
      </p:sp>
      <p:sp>
        <p:nvSpPr>
          <p:cNvPr id="52" name="Text 5">
            <a:extLst>
              <a:ext uri="{FF2B5EF4-FFF2-40B4-BE49-F238E27FC236}">
                <a16:creationId xmlns:a16="http://schemas.microsoft.com/office/drawing/2014/main" id="{86220CCB-2494-B2DF-C463-A9F7B093C760}"/>
              </a:ext>
            </a:extLst>
          </p:cNvPr>
          <p:cNvSpPr/>
          <p:nvPr/>
        </p:nvSpPr>
        <p:spPr>
          <a:xfrm>
            <a:off x="6776950" y="2035009"/>
            <a:ext cx="3048119" cy="389930"/>
          </a:xfrm>
          <a:prstGeom prst="rect">
            <a:avLst/>
          </a:prstGeom>
          <a:solidFill>
            <a:schemeClr val="bg2"/>
          </a:solid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Gyms &amp; Libraries</a:t>
            </a:r>
            <a:endParaRPr lang="en-US" dirty="0">
              <a:latin typeface="Arial" panose="020B0604020202020204" pitchFamily="34" charset="0"/>
              <a:cs typeface="Arial" panose="020B0604020202020204" pitchFamily="34" charset="0"/>
            </a:endParaRPr>
          </a:p>
        </p:txBody>
      </p:sp>
      <p:sp>
        <p:nvSpPr>
          <p:cNvPr id="53" name="Text 6">
            <a:extLst>
              <a:ext uri="{FF2B5EF4-FFF2-40B4-BE49-F238E27FC236}">
                <a16:creationId xmlns:a16="http://schemas.microsoft.com/office/drawing/2014/main" id="{4B8FC491-DBAD-D08C-7E07-422BCBFB72B7}"/>
              </a:ext>
            </a:extLst>
          </p:cNvPr>
          <p:cNvSpPr/>
          <p:nvPr/>
        </p:nvSpPr>
        <p:spPr>
          <a:xfrm>
            <a:off x="6776950" y="2561027"/>
            <a:ext cx="3048119" cy="1088708"/>
          </a:xfrm>
          <a:prstGeom prst="rect">
            <a:avLst/>
          </a:prstGeom>
          <a:solidFill>
            <a:schemeClr val="bg2"/>
          </a:solid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Public spaces to reach diverse audiences with sleep health resources.</a:t>
            </a:r>
            <a:endParaRPr lang="en-US" dirty="0">
              <a:latin typeface="Arial" panose="020B0604020202020204" pitchFamily="34" charset="0"/>
              <a:cs typeface="Arial" panose="020B0604020202020204" pitchFamily="34" charset="0"/>
            </a:endParaRPr>
          </a:p>
        </p:txBody>
      </p:sp>
      <p:sp>
        <p:nvSpPr>
          <p:cNvPr id="54" name="Text 7">
            <a:extLst>
              <a:ext uri="{FF2B5EF4-FFF2-40B4-BE49-F238E27FC236}">
                <a16:creationId xmlns:a16="http://schemas.microsoft.com/office/drawing/2014/main" id="{2CD94E47-F410-BDCE-4E10-D362CD19312A}"/>
              </a:ext>
            </a:extLst>
          </p:cNvPr>
          <p:cNvSpPr/>
          <p:nvPr/>
        </p:nvSpPr>
        <p:spPr>
          <a:xfrm>
            <a:off x="8842464" y="4637530"/>
            <a:ext cx="3048119" cy="779859"/>
          </a:xfrm>
          <a:prstGeom prst="rect">
            <a:avLst/>
          </a:prstGeom>
          <a:solidFill>
            <a:schemeClr val="tx2">
              <a:lumMod val="20000"/>
              <a:lumOff val="80000"/>
            </a:schemeClr>
          </a:solidFill>
          <a:ln/>
        </p:spPr>
        <p:txBody>
          <a:bodyPr wrap="squar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GP Practices &amp; Pharmacists</a:t>
            </a:r>
            <a:endParaRPr lang="en-US" dirty="0">
              <a:latin typeface="Arial" panose="020B0604020202020204" pitchFamily="34" charset="0"/>
              <a:cs typeface="Arial" panose="020B0604020202020204" pitchFamily="34" charset="0"/>
            </a:endParaRPr>
          </a:p>
        </p:txBody>
      </p:sp>
      <p:sp>
        <p:nvSpPr>
          <p:cNvPr id="55" name="Text 8">
            <a:extLst>
              <a:ext uri="{FF2B5EF4-FFF2-40B4-BE49-F238E27FC236}">
                <a16:creationId xmlns:a16="http://schemas.microsoft.com/office/drawing/2014/main" id="{64833419-59A0-CA77-7FCB-33000941411F}"/>
              </a:ext>
            </a:extLst>
          </p:cNvPr>
          <p:cNvSpPr/>
          <p:nvPr/>
        </p:nvSpPr>
        <p:spPr>
          <a:xfrm>
            <a:off x="8842464" y="5553478"/>
            <a:ext cx="3048119" cy="1088708"/>
          </a:xfrm>
          <a:prstGeom prst="rect">
            <a:avLst/>
          </a:prstGeom>
          <a:solidFill>
            <a:schemeClr val="tx2">
              <a:lumMod val="20000"/>
              <a:lumOff val="80000"/>
            </a:schemeClr>
          </a:solid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Healthcare professionals for clinical signposting and expert guidance.</a:t>
            </a:r>
            <a:endParaRPr lang="en-US" dirty="0">
              <a:latin typeface="Arial" panose="020B0604020202020204" pitchFamily="34" charset="0"/>
              <a:cs typeface="Arial" panose="020B0604020202020204" pitchFamily="34" charset="0"/>
            </a:endParaRPr>
          </a:p>
        </p:txBody>
      </p:sp>
      <p:pic>
        <p:nvPicPr>
          <p:cNvPr id="57" name="Graphic 56" descr="Closed book with solid fill">
            <a:extLst>
              <a:ext uri="{FF2B5EF4-FFF2-40B4-BE49-F238E27FC236}">
                <a16:creationId xmlns:a16="http://schemas.microsoft.com/office/drawing/2014/main" id="{98F3FEC8-1BC9-360B-E609-F2B73B6A6A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727938" y="2220470"/>
            <a:ext cx="2368061" cy="1695037"/>
          </a:xfrm>
          <a:prstGeom prst="rect">
            <a:avLst/>
          </a:prstGeom>
        </p:spPr>
      </p:pic>
      <p:pic>
        <p:nvPicPr>
          <p:cNvPr id="59" name="Graphic 58" descr="Books with solid fill">
            <a:extLst>
              <a:ext uri="{FF2B5EF4-FFF2-40B4-BE49-F238E27FC236}">
                <a16:creationId xmlns:a16="http://schemas.microsoft.com/office/drawing/2014/main" id="{B937387A-44F7-1F90-DE0A-EC930945E57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776949" y="5096278"/>
            <a:ext cx="1663665" cy="1440400"/>
          </a:xfrm>
          <a:prstGeom prst="rect">
            <a:avLst/>
          </a:prstGeom>
        </p:spPr>
      </p:pic>
      <p:pic>
        <p:nvPicPr>
          <p:cNvPr id="61" name="Graphic 60" descr="Briefcase with solid fill">
            <a:extLst>
              <a:ext uri="{FF2B5EF4-FFF2-40B4-BE49-F238E27FC236}">
                <a16:creationId xmlns:a16="http://schemas.microsoft.com/office/drawing/2014/main" id="{9B011DBE-7839-2242-6393-6CD6939E8A2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82778" y="4637530"/>
            <a:ext cx="2063266" cy="1958427"/>
          </a:xfrm>
          <a:prstGeom prst="rect">
            <a:avLst/>
          </a:prstGeom>
        </p:spPr>
      </p:pic>
      <p:pic>
        <p:nvPicPr>
          <p:cNvPr id="63" name="Graphic 62" descr="Muscular arm with solid fill">
            <a:extLst>
              <a:ext uri="{FF2B5EF4-FFF2-40B4-BE49-F238E27FC236}">
                <a16:creationId xmlns:a16="http://schemas.microsoft.com/office/drawing/2014/main" id="{8D7DE791-B35F-CE63-0551-E5232373723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058400" y="2081227"/>
            <a:ext cx="1785284" cy="1568507"/>
          </a:xfrm>
          <a:prstGeom prst="rect">
            <a:avLst/>
          </a:prstGeom>
        </p:spPr>
      </p:pic>
    </p:spTree>
    <p:extLst>
      <p:ext uri="{BB962C8B-B14F-4D97-AF65-F5344CB8AC3E}">
        <p14:creationId xmlns:p14="http://schemas.microsoft.com/office/powerpoint/2010/main" val="14351032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68F55B-D3F3-9F01-356A-2BED20A1CA19}"/>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F8520BD0-DE01-231C-96F0-FCA06CD0135B}"/>
              </a:ext>
            </a:extLst>
          </p:cNvPr>
          <p:cNvSpPr/>
          <p:nvPr/>
        </p:nvSpPr>
        <p:spPr>
          <a:xfrm>
            <a:off x="1028224" y="428625"/>
            <a:ext cx="7556421" cy="1130618"/>
          </a:xfrm>
          <a:prstGeom prst="rect">
            <a:avLst/>
          </a:prstGeom>
          <a:noFill/>
          <a:ln/>
        </p:spPr>
        <p:txBody>
          <a:bodyPr wrap="square" lIns="0" tIns="0" rIns="0" bIns="0" rtlCol="0" anchor="t"/>
          <a:lstStyle/>
          <a:p>
            <a:pPr marL="0" indent="0" algn="l">
              <a:lnSpc>
                <a:spcPct val="150000"/>
              </a:lnSpc>
              <a:buNone/>
            </a:pPr>
            <a:r>
              <a:rPr lang="en-US" sz="3600" b="1" dirty="0">
                <a:solidFill>
                  <a:srgbClr val="F95F88"/>
                </a:solidFill>
                <a:latin typeface="Arial" panose="020B0604020202020204" pitchFamily="34" charset="0"/>
                <a:ea typeface="Petrona Bold" pitchFamily="34" charset="-122"/>
                <a:cs typeface="Arial" panose="020B0604020202020204" pitchFamily="34" charset="0"/>
              </a:rPr>
              <a:t>National Partners &amp; Resources</a:t>
            </a:r>
            <a:endParaRPr lang="en-US" sz="3600" dirty="0">
              <a:latin typeface="Arial" panose="020B0604020202020204" pitchFamily="34" charset="0"/>
              <a:cs typeface="Arial" panose="020B0604020202020204" pitchFamily="34" charset="0"/>
            </a:endParaRPr>
          </a:p>
        </p:txBody>
      </p:sp>
      <p:sp>
        <p:nvSpPr>
          <p:cNvPr id="4" name="Shape 1">
            <a:extLst>
              <a:ext uri="{FF2B5EF4-FFF2-40B4-BE49-F238E27FC236}">
                <a16:creationId xmlns:a16="http://schemas.microsoft.com/office/drawing/2014/main" id="{6D482803-8B93-F6C1-5F91-454C6EEC179D}"/>
              </a:ext>
            </a:extLst>
          </p:cNvPr>
          <p:cNvSpPr/>
          <p:nvPr/>
        </p:nvSpPr>
        <p:spPr>
          <a:xfrm>
            <a:off x="301423" y="1620572"/>
            <a:ext cx="3664744" cy="2174320"/>
          </a:xfrm>
          <a:prstGeom prst="roundRect">
            <a:avLst>
              <a:gd name="adj" fmla="val 4572"/>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5" name="Text 2">
            <a:extLst>
              <a:ext uri="{FF2B5EF4-FFF2-40B4-BE49-F238E27FC236}">
                <a16:creationId xmlns:a16="http://schemas.microsoft.com/office/drawing/2014/main" id="{A21213A0-BA35-D46A-EE2E-59B238DBCD80}"/>
              </a:ext>
            </a:extLst>
          </p:cNvPr>
          <p:cNvSpPr/>
          <p:nvPr/>
        </p:nvSpPr>
        <p:spPr>
          <a:xfrm>
            <a:off x="574374" y="1717116"/>
            <a:ext cx="311884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NHS Guidance</a:t>
            </a:r>
            <a:endParaRPr lang="en-US"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BCA8EFEE-4521-48BF-638B-A9F5B659F9A5}"/>
              </a:ext>
            </a:extLst>
          </p:cNvPr>
          <p:cNvSpPr/>
          <p:nvPr/>
        </p:nvSpPr>
        <p:spPr>
          <a:xfrm>
            <a:off x="574374" y="2171547"/>
            <a:ext cx="3195876" cy="1088708"/>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Evidence-based sleep pages and official health information for the public.</a:t>
            </a:r>
            <a:endParaRPr lang="en-US" dirty="0">
              <a:latin typeface="Arial" panose="020B0604020202020204" pitchFamily="34" charset="0"/>
              <a:cs typeface="Arial" panose="020B0604020202020204" pitchFamily="34" charset="0"/>
            </a:endParaRPr>
          </a:p>
        </p:txBody>
      </p:sp>
      <p:sp>
        <p:nvSpPr>
          <p:cNvPr id="7" name="Shape 4">
            <a:extLst>
              <a:ext uri="{FF2B5EF4-FFF2-40B4-BE49-F238E27FC236}">
                <a16:creationId xmlns:a16="http://schemas.microsoft.com/office/drawing/2014/main" id="{EBCFDBDD-2381-18CF-7722-75A5A1710AE5}"/>
              </a:ext>
            </a:extLst>
          </p:cNvPr>
          <p:cNvSpPr/>
          <p:nvPr/>
        </p:nvSpPr>
        <p:spPr>
          <a:xfrm>
            <a:off x="4310211" y="1690910"/>
            <a:ext cx="3664863" cy="2083594"/>
          </a:xfrm>
          <a:prstGeom prst="roundRect">
            <a:avLst>
              <a:gd name="adj" fmla="val 4572"/>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8" name="Text 5">
            <a:extLst>
              <a:ext uri="{FF2B5EF4-FFF2-40B4-BE49-F238E27FC236}">
                <a16:creationId xmlns:a16="http://schemas.microsoft.com/office/drawing/2014/main" id="{4C7B68E7-DC16-7F08-C5D2-ECA4727969C6}"/>
              </a:ext>
            </a:extLst>
          </p:cNvPr>
          <p:cNvSpPr/>
          <p:nvPr/>
        </p:nvSpPr>
        <p:spPr>
          <a:xfrm>
            <a:off x="4544645" y="1925344"/>
            <a:ext cx="311884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Sleep Charity</a:t>
            </a:r>
            <a:endParaRPr lang="en-US" dirty="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AE9BFC0B-6150-C102-8B5E-D054BBE9DF03}"/>
              </a:ext>
            </a:extLst>
          </p:cNvPr>
          <p:cNvSpPr/>
          <p:nvPr/>
        </p:nvSpPr>
        <p:spPr>
          <a:xfrm>
            <a:off x="4544645" y="2451362"/>
            <a:ext cx="3195995" cy="1088708"/>
          </a:xfrm>
          <a:prstGeom prst="rect">
            <a:avLst/>
          </a:prstGeom>
          <a:noFill/>
          <a:ln/>
        </p:spPr>
        <p:txBody>
          <a:bodyPr wrap="square" lIns="0" tIns="0" rIns="0" bIns="0" rtlCol="0" anchor="t"/>
          <a:lstStyle/>
          <a:p>
            <a:pPr>
              <a:lnSpc>
                <a:spcPct val="150000"/>
              </a:lnSpc>
            </a:pPr>
            <a:r>
              <a:rPr lang="en-US" dirty="0">
                <a:solidFill>
                  <a:srgbClr val="272525"/>
                </a:solidFill>
                <a:latin typeface="Arial" panose="020B0604020202020204" pitchFamily="34" charset="0"/>
                <a:ea typeface="Inter" pitchFamily="34" charset="-122"/>
                <a:cs typeface="Arial" panose="020B0604020202020204" pitchFamily="34" charset="0"/>
              </a:rPr>
              <a:t>Specialist support, resources, and advocacy </a:t>
            </a:r>
            <a:r>
              <a:rPr lang="en-GB" dirty="0">
                <a:solidFill>
                  <a:srgbClr val="272525"/>
                </a:solidFill>
                <a:latin typeface="Arial" panose="020B0604020202020204" pitchFamily="34" charset="0"/>
                <a:ea typeface="Inter" pitchFamily="34" charset="-122"/>
                <a:cs typeface="Arial" panose="020B0604020202020204" pitchFamily="34" charset="0"/>
              </a:rPr>
              <a:t>to </a:t>
            </a:r>
            <a:r>
              <a:rPr lang="en-GB" dirty="0">
                <a:latin typeface="Arial" panose="020B0604020202020204" pitchFamily="34" charset="0"/>
                <a:cs typeface="Arial" panose="020B0604020202020204" pitchFamily="34" charset="0"/>
              </a:rPr>
              <a:t>help with sleep troubles</a:t>
            </a:r>
            <a:endParaRPr lang="en-US" dirty="0">
              <a:latin typeface="Arial" panose="020B0604020202020204" pitchFamily="34" charset="0"/>
              <a:cs typeface="Arial" panose="020B0604020202020204" pitchFamily="34" charset="0"/>
            </a:endParaRPr>
          </a:p>
        </p:txBody>
      </p:sp>
      <p:sp>
        <p:nvSpPr>
          <p:cNvPr id="10" name="Shape 7">
            <a:extLst>
              <a:ext uri="{FF2B5EF4-FFF2-40B4-BE49-F238E27FC236}">
                <a16:creationId xmlns:a16="http://schemas.microsoft.com/office/drawing/2014/main" id="{ACDD2025-3A34-9DC4-8558-26536FE44F8B}"/>
              </a:ext>
            </a:extLst>
          </p:cNvPr>
          <p:cNvSpPr/>
          <p:nvPr/>
        </p:nvSpPr>
        <p:spPr>
          <a:xfrm>
            <a:off x="418653" y="4001318"/>
            <a:ext cx="7556421" cy="1720691"/>
          </a:xfrm>
          <a:prstGeom prst="roundRect">
            <a:avLst>
              <a:gd name="adj" fmla="val 5537"/>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1" name="Text 8">
            <a:extLst>
              <a:ext uri="{FF2B5EF4-FFF2-40B4-BE49-F238E27FC236}">
                <a16:creationId xmlns:a16="http://schemas.microsoft.com/office/drawing/2014/main" id="{BF6E77E2-5823-5264-1C8C-B76B0D919A50}"/>
              </a:ext>
            </a:extLst>
          </p:cNvPr>
          <p:cNvSpPr/>
          <p:nvPr/>
        </p:nvSpPr>
        <p:spPr>
          <a:xfrm>
            <a:off x="653087" y="4235752"/>
            <a:ext cx="3778806"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Mental Health Foundation</a:t>
            </a:r>
            <a:endParaRPr lang="en-US" dirty="0">
              <a:latin typeface="Arial" panose="020B0604020202020204" pitchFamily="34" charset="0"/>
              <a:cs typeface="Arial" panose="020B0604020202020204" pitchFamily="34" charset="0"/>
            </a:endParaRPr>
          </a:p>
        </p:txBody>
      </p:sp>
      <p:sp>
        <p:nvSpPr>
          <p:cNvPr id="12" name="Text 9">
            <a:extLst>
              <a:ext uri="{FF2B5EF4-FFF2-40B4-BE49-F238E27FC236}">
                <a16:creationId xmlns:a16="http://schemas.microsoft.com/office/drawing/2014/main" id="{35B796A9-4FEA-BC4B-3D32-ECF2CD631A81}"/>
              </a:ext>
            </a:extLst>
          </p:cNvPr>
          <p:cNvSpPr/>
          <p:nvPr/>
        </p:nvSpPr>
        <p:spPr>
          <a:xfrm>
            <a:off x="653087" y="4761770"/>
            <a:ext cx="7087553" cy="725805"/>
          </a:xfrm>
          <a:prstGeom prst="rect">
            <a:avLst/>
          </a:prstGeom>
          <a:no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Studying and promoting the link between good sleep and a healthy mind</a:t>
            </a:r>
            <a:endParaRPr lang="en-US" dirty="0">
              <a:latin typeface="Arial" panose="020B0604020202020204" pitchFamily="34" charset="0"/>
              <a:cs typeface="Arial" panose="020B0604020202020204" pitchFamily="34" charset="0"/>
            </a:endParaRPr>
          </a:p>
        </p:txBody>
      </p:sp>
      <p:sp>
        <p:nvSpPr>
          <p:cNvPr id="13" name="Text 10">
            <a:extLst>
              <a:ext uri="{FF2B5EF4-FFF2-40B4-BE49-F238E27FC236}">
                <a16:creationId xmlns:a16="http://schemas.microsoft.com/office/drawing/2014/main" id="{5B702FE3-DEF6-4704-246E-D06CFC08587A}"/>
              </a:ext>
            </a:extLst>
          </p:cNvPr>
          <p:cNvSpPr/>
          <p:nvPr/>
        </p:nvSpPr>
        <p:spPr>
          <a:xfrm>
            <a:off x="418653" y="5977160"/>
            <a:ext cx="7556421" cy="725805"/>
          </a:xfrm>
          <a:prstGeom prst="rect">
            <a:avLst/>
          </a:prstGeom>
          <a:solidFill>
            <a:schemeClr val="bg2"/>
          </a:solid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Use trusted meditation and sleep apps to help more people build healthier habits</a:t>
            </a:r>
            <a:endParaRPr lang="en-US" dirty="0">
              <a:latin typeface="Arial" panose="020B0604020202020204" pitchFamily="34" charset="0"/>
              <a:cs typeface="Arial" panose="020B0604020202020204" pitchFamily="34" charset="0"/>
            </a:endParaRPr>
          </a:p>
        </p:txBody>
      </p:sp>
      <p:pic>
        <p:nvPicPr>
          <p:cNvPr id="2050" name="Picture 2" descr="Sleepless Young Man Vector illustration of a young man lying in his bed, trying to sleep. His eyes are wide open and he is looking desperate and frustrated. Concept for insomnia, sleep disorders, nightmares, psychic problems, loneliness and emotional stress. insomnia-cartoon stock illustrations">
            <a:extLst>
              <a:ext uri="{FF2B5EF4-FFF2-40B4-BE49-F238E27FC236}">
                <a16:creationId xmlns:a16="http://schemas.microsoft.com/office/drawing/2014/main" id="{501FFCDD-9084-5C09-574B-3EEC2182F2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09508" y="345605"/>
            <a:ext cx="3982492" cy="582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4926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A18DF-8933-77BC-62E0-5E6FFD02CEE1}"/>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E697BC84-7B6A-FD7D-C01B-75D25BA839E7}"/>
              </a:ext>
            </a:extLst>
          </p:cNvPr>
          <p:cNvSpPr/>
          <p:nvPr/>
        </p:nvSpPr>
        <p:spPr>
          <a:xfrm>
            <a:off x="3474971" y="-34841"/>
            <a:ext cx="5659755" cy="707469"/>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Arial" panose="020B0604020202020204" pitchFamily="34" charset="0"/>
                <a:ea typeface="Petrona Bold" pitchFamily="34" charset="-122"/>
                <a:cs typeface="Arial" panose="020B0604020202020204" pitchFamily="34" charset="0"/>
              </a:rPr>
              <a:t>Materials &amp; Channels</a:t>
            </a:r>
            <a:endParaRPr lang="en-US" sz="3200" dirty="0">
              <a:latin typeface="Arial" panose="020B0604020202020204" pitchFamily="34" charset="0"/>
              <a:cs typeface="Arial" panose="020B0604020202020204" pitchFamily="34" charset="0"/>
            </a:endParaRPr>
          </a:p>
        </p:txBody>
      </p:sp>
      <p:sp>
        <p:nvSpPr>
          <p:cNvPr id="4" name="Shape 1">
            <a:extLst>
              <a:ext uri="{FF2B5EF4-FFF2-40B4-BE49-F238E27FC236}">
                <a16:creationId xmlns:a16="http://schemas.microsoft.com/office/drawing/2014/main" id="{F8926D64-A43B-4D03-33E0-5640F916BF22}"/>
              </a:ext>
            </a:extLst>
          </p:cNvPr>
          <p:cNvSpPr/>
          <p:nvPr/>
        </p:nvSpPr>
        <p:spPr>
          <a:xfrm>
            <a:off x="181065" y="714479"/>
            <a:ext cx="3748802" cy="2714982"/>
          </a:xfrm>
          <a:prstGeom prst="roundRect">
            <a:avLst>
              <a:gd name="adj" fmla="val 3184"/>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5" name="Shape 2">
            <a:extLst>
              <a:ext uri="{FF2B5EF4-FFF2-40B4-BE49-F238E27FC236}">
                <a16:creationId xmlns:a16="http://schemas.microsoft.com/office/drawing/2014/main" id="{781052C5-64A3-4B67-D051-6D416550B947}"/>
              </a:ext>
            </a:extLst>
          </p:cNvPr>
          <p:cNvSpPr/>
          <p:nvPr/>
        </p:nvSpPr>
        <p:spPr>
          <a:xfrm>
            <a:off x="394425" y="927839"/>
            <a:ext cx="617339" cy="617339"/>
          </a:xfrm>
          <a:prstGeom prst="roundRect">
            <a:avLst>
              <a:gd name="adj" fmla="val 14810478"/>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6" name="Image 1" descr="preencoded.png">
            <a:extLst>
              <a:ext uri="{FF2B5EF4-FFF2-40B4-BE49-F238E27FC236}">
                <a16:creationId xmlns:a16="http://schemas.microsoft.com/office/drawing/2014/main" id="{0060CC48-4799-669F-4993-CADEE5AD623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4208" y="1097623"/>
            <a:ext cx="277773" cy="277773"/>
          </a:xfrm>
          <a:prstGeom prst="rect">
            <a:avLst/>
          </a:prstGeom>
        </p:spPr>
      </p:pic>
      <p:sp>
        <p:nvSpPr>
          <p:cNvPr id="7" name="Text 3">
            <a:extLst>
              <a:ext uri="{FF2B5EF4-FFF2-40B4-BE49-F238E27FC236}">
                <a16:creationId xmlns:a16="http://schemas.microsoft.com/office/drawing/2014/main" id="{1523106A-DDCF-B195-CD8D-41D1223A7922}"/>
              </a:ext>
            </a:extLst>
          </p:cNvPr>
          <p:cNvSpPr/>
          <p:nvPr/>
        </p:nvSpPr>
        <p:spPr>
          <a:xfrm>
            <a:off x="394425" y="1750919"/>
            <a:ext cx="2875717" cy="353735"/>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Communication Tools</a:t>
            </a:r>
            <a:endParaRPr lang="en-US" dirty="0">
              <a:latin typeface="Arial" panose="020B0604020202020204" pitchFamily="34" charset="0"/>
              <a:cs typeface="Arial" panose="020B0604020202020204" pitchFamily="34" charset="0"/>
            </a:endParaRPr>
          </a:p>
        </p:txBody>
      </p:sp>
      <p:sp>
        <p:nvSpPr>
          <p:cNvPr id="8" name="Text 4">
            <a:extLst>
              <a:ext uri="{FF2B5EF4-FFF2-40B4-BE49-F238E27FC236}">
                <a16:creationId xmlns:a16="http://schemas.microsoft.com/office/drawing/2014/main" id="{4853208B-B5CD-1F43-C797-48C277DA0E4D}"/>
              </a:ext>
            </a:extLst>
          </p:cNvPr>
          <p:cNvSpPr/>
          <p:nvPr/>
        </p:nvSpPr>
        <p:spPr>
          <a:xfrm>
            <a:off x="394425" y="2228121"/>
            <a:ext cx="3322082" cy="987981"/>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Posters, email templates, and social media posts to spread awareness.</a:t>
            </a:r>
            <a:endParaRPr lang="en-US" dirty="0">
              <a:latin typeface="Arial" panose="020B0604020202020204" pitchFamily="34" charset="0"/>
              <a:cs typeface="Arial" panose="020B0604020202020204" pitchFamily="34" charset="0"/>
            </a:endParaRPr>
          </a:p>
        </p:txBody>
      </p:sp>
      <p:sp>
        <p:nvSpPr>
          <p:cNvPr id="9" name="Shape 5">
            <a:extLst>
              <a:ext uri="{FF2B5EF4-FFF2-40B4-BE49-F238E27FC236}">
                <a16:creationId xmlns:a16="http://schemas.microsoft.com/office/drawing/2014/main" id="{8CBE610A-78E1-69FD-413E-75A3F64AB13F}"/>
              </a:ext>
            </a:extLst>
          </p:cNvPr>
          <p:cNvSpPr/>
          <p:nvPr/>
        </p:nvSpPr>
        <p:spPr>
          <a:xfrm>
            <a:off x="4135607" y="714479"/>
            <a:ext cx="3748802" cy="2714982"/>
          </a:xfrm>
          <a:prstGeom prst="roundRect">
            <a:avLst>
              <a:gd name="adj" fmla="val 3184"/>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0" name="Shape 6">
            <a:extLst>
              <a:ext uri="{FF2B5EF4-FFF2-40B4-BE49-F238E27FC236}">
                <a16:creationId xmlns:a16="http://schemas.microsoft.com/office/drawing/2014/main" id="{7DD708E3-AC43-9E32-FD2D-940F97A98E2C}"/>
              </a:ext>
            </a:extLst>
          </p:cNvPr>
          <p:cNvSpPr/>
          <p:nvPr/>
        </p:nvSpPr>
        <p:spPr>
          <a:xfrm>
            <a:off x="4348967" y="927839"/>
            <a:ext cx="617339" cy="617339"/>
          </a:xfrm>
          <a:prstGeom prst="roundRect">
            <a:avLst>
              <a:gd name="adj" fmla="val 14810478"/>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11" name="Image 2" descr="preencoded.png">
            <a:extLst>
              <a:ext uri="{FF2B5EF4-FFF2-40B4-BE49-F238E27FC236}">
                <a16:creationId xmlns:a16="http://schemas.microsoft.com/office/drawing/2014/main" id="{9375538C-2FB4-7F7E-A691-D893B1B789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518750" y="1097623"/>
            <a:ext cx="277773" cy="277773"/>
          </a:xfrm>
          <a:prstGeom prst="rect">
            <a:avLst/>
          </a:prstGeom>
        </p:spPr>
      </p:pic>
      <p:sp>
        <p:nvSpPr>
          <p:cNvPr id="12" name="Text 7">
            <a:extLst>
              <a:ext uri="{FF2B5EF4-FFF2-40B4-BE49-F238E27FC236}">
                <a16:creationId xmlns:a16="http://schemas.microsoft.com/office/drawing/2014/main" id="{450D6DD7-83C4-C72B-E7C0-5FA86D9AFD96}"/>
              </a:ext>
            </a:extLst>
          </p:cNvPr>
          <p:cNvSpPr/>
          <p:nvPr/>
        </p:nvSpPr>
        <p:spPr>
          <a:xfrm>
            <a:off x="4348967" y="1750919"/>
            <a:ext cx="2829878" cy="353735"/>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Tracking Resources</a:t>
            </a:r>
            <a:endParaRPr lang="en-US" dirty="0">
              <a:latin typeface="Arial" panose="020B0604020202020204" pitchFamily="34" charset="0"/>
              <a:cs typeface="Arial" panose="020B0604020202020204" pitchFamily="34" charset="0"/>
            </a:endParaRPr>
          </a:p>
        </p:txBody>
      </p:sp>
      <p:sp>
        <p:nvSpPr>
          <p:cNvPr id="13" name="Text 8">
            <a:extLst>
              <a:ext uri="{FF2B5EF4-FFF2-40B4-BE49-F238E27FC236}">
                <a16:creationId xmlns:a16="http://schemas.microsoft.com/office/drawing/2014/main" id="{A4C5381A-629F-AD40-F89B-056BEDEF2EA3}"/>
              </a:ext>
            </a:extLst>
          </p:cNvPr>
          <p:cNvSpPr/>
          <p:nvPr/>
        </p:nvSpPr>
        <p:spPr>
          <a:xfrm>
            <a:off x="4348967" y="2228121"/>
            <a:ext cx="3322082" cy="987981"/>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Sleep diaries (paper/app), checklists, and practical tip sheets.</a:t>
            </a:r>
            <a:endParaRPr lang="en-US" dirty="0">
              <a:latin typeface="Arial" panose="020B0604020202020204" pitchFamily="34" charset="0"/>
              <a:cs typeface="Arial" panose="020B0604020202020204" pitchFamily="34" charset="0"/>
            </a:endParaRPr>
          </a:p>
        </p:txBody>
      </p:sp>
      <p:sp>
        <p:nvSpPr>
          <p:cNvPr id="14" name="Shape 9">
            <a:extLst>
              <a:ext uri="{FF2B5EF4-FFF2-40B4-BE49-F238E27FC236}">
                <a16:creationId xmlns:a16="http://schemas.microsoft.com/office/drawing/2014/main" id="{9A69C956-BACC-11CB-384A-71D9B9A82D3F}"/>
              </a:ext>
            </a:extLst>
          </p:cNvPr>
          <p:cNvSpPr/>
          <p:nvPr/>
        </p:nvSpPr>
        <p:spPr>
          <a:xfrm>
            <a:off x="78195" y="3738073"/>
            <a:ext cx="7703344" cy="2056328"/>
          </a:xfrm>
          <a:prstGeom prst="roundRect">
            <a:avLst>
              <a:gd name="adj" fmla="val 4204"/>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5" name="Shape 10">
            <a:extLst>
              <a:ext uri="{FF2B5EF4-FFF2-40B4-BE49-F238E27FC236}">
                <a16:creationId xmlns:a16="http://schemas.microsoft.com/office/drawing/2014/main" id="{7BF38F41-88B1-0728-937B-EA7248C6F849}"/>
              </a:ext>
            </a:extLst>
          </p:cNvPr>
          <p:cNvSpPr/>
          <p:nvPr/>
        </p:nvSpPr>
        <p:spPr>
          <a:xfrm>
            <a:off x="394425" y="3848562"/>
            <a:ext cx="617339" cy="617339"/>
          </a:xfrm>
          <a:prstGeom prst="roundRect">
            <a:avLst>
              <a:gd name="adj" fmla="val 14810478"/>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16" name="Image 3" descr="preencoded.png">
            <a:extLst>
              <a:ext uri="{FF2B5EF4-FFF2-40B4-BE49-F238E27FC236}">
                <a16:creationId xmlns:a16="http://schemas.microsoft.com/office/drawing/2014/main" id="{21917286-73E3-18CF-9D1E-6B6697BBBC7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4208" y="4018345"/>
            <a:ext cx="277773" cy="277773"/>
          </a:xfrm>
          <a:prstGeom prst="rect">
            <a:avLst/>
          </a:prstGeom>
        </p:spPr>
      </p:pic>
      <p:sp>
        <p:nvSpPr>
          <p:cNvPr id="17" name="Text 11">
            <a:extLst>
              <a:ext uri="{FF2B5EF4-FFF2-40B4-BE49-F238E27FC236}">
                <a16:creationId xmlns:a16="http://schemas.microsoft.com/office/drawing/2014/main" id="{5C6D76EA-8A4E-337C-A81C-2AE67B1229DD}"/>
              </a:ext>
            </a:extLst>
          </p:cNvPr>
          <p:cNvSpPr/>
          <p:nvPr/>
        </p:nvSpPr>
        <p:spPr>
          <a:xfrm>
            <a:off x="841981" y="4240753"/>
            <a:ext cx="2829878" cy="353735"/>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Digital Content</a:t>
            </a:r>
            <a:endParaRPr lang="en-US" dirty="0">
              <a:latin typeface="Arial" panose="020B0604020202020204" pitchFamily="34" charset="0"/>
              <a:cs typeface="Arial" panose="020B0604020202020204" pitchFamily="34" charset="0"/>
            </a:endParaRPr>
          </a:p>
        </p:txBody>
      </p:sp>
      <p:sp>
        <p:nvSpPr>
          <p:cNvPr id="18" name="Text 12">
            <a:extLst>
              <a:ext uri="{FF2B5EF4-FFF2-40B4-BE49-F238E27FC236}">
                <a16:creationId xmlns:a16="http://schemas.microsoft.com/office/drawing/2014/main" id="{8C77D856-0629-CAA3-D28C-7CA0AFC01E49}"/>
              </a:ext>
            </a:extLst>
          </p:cNvPr>
          <p:cNvSpPr/>
          <p:nvPr/>
        </p:nvSpPr>
        <p:spPr>
          <a:xfrm>
            <a:off x="564208" y="4729744"/>
            <a:ext cx="7276624" cy="329327"/>
          </a:xfrm>
          <a:prstGeom prst="rect">
            <a:avLst/>
          </a:prstGeom>
          <a:noFill/>
          <a:ln/>
        </p:spPr>
        <p:txBody>
          <a:bodyPr wrap="none" lIns="0" tIns="0" rIns="0" bIns="0" rtlCol="0" anchor="t"/>
          <a:lstStyle/>
          <a:p>
            <a:pPr>
              <a:lnSpc>
                <a:spcPct val="150000"/>
              </a:lnSpc>
            </a:pPr>
            <a:r>
              <a:rPr lang="en-GB" dirty="0">
                <a:latin typeface="Arial" panose="020B0604020202020204" pitchFamily="34" charset="0"/>
                <a:cs typeface="Arial" panose="020B0604020202020204" pitchFamily="34" charset="0"/>
              </a:rPr>
              <a:t>short, calming videos and QR codes that link to </a:t>
            </a:r>
          </a:p>
          <a:p>
            <a:pPr>
              <a:lnSpc>
                <a:spcPct val="150000"/>
              </a:lnSpc>
            </a:pPr>
            <a:r>
              <a:rPr lang="en-GB" dirty="0">
                <a:latin typeface="Arial" panose="020B0604020202020204" pitchFamily="34" charset="0"/>
                <a:cs typeface="Arial" panose="020B0604020202020204" pitchFamily="34" charset="0"/>
              </a:rPr>
              <a:t>soothing audio exercises</a:t>
            </a:r>
            <a:endParaRPr lang="en-US" dirty="0">
              <a:latin typeface="Arial" panose="020B0604020202020204" pitchFamily="34" charset="0"/>
              <a:cs typeface="Arial" panose="020B0604020202020204" pitchFamily="34" charset="0"/>
            </a:endParaRPr>
          </a:p>
        </p:txBody>
      </p:sp>
      <p:sp>
        <p:nvSpPr>
          <p:cNvPr id="19" name="Shape 13">
            <a:extLst>
              <a:ext uri="{FF2B5EF4-FFF2-40B4-BE49-F238E27FC236}">
                <a16:creationId xmlns:a16="http://schemas.microsoft.com/office/drawing/2014/main" id="{C3D25262-76F0-26CE-F7CD-1F7F12601F01}"/>
              </a:ext>
            </a:extLst>
          </p:cNvPr>
          <p:cNvSpPr/>
          <p:nvPr/>
        </p:nvSpPr>
        <p:spPr>
          <a:xfrm>
            <a:off x="181064" y="5922988"/>
            <a:ext cx="9549089" cy="874514"/>
          </a:xfrm>
          <a:prstGeom prst="roundRect">
            <a:avLst>
              <a:gd name="adj" fmla="val 9885"/>
            </a:avLst>
          </a:prstGeom>
          <a:solidFill>
            <a:srgbClr val="D0C3EE"/>
          </a:solidFill>
          <a:ln/>
        </p:spPr>
        <p:txBody>
          <a:bodyPr/>
          <a:lstStyle/>
          <a:p>
            <a:pPr>
              <a:lnSpc>
                <a:spcPct val="150000"/>
              </a:lnSpc>
            </a:pPr>
            <a:endParaRPr lang="en-GB" dirty="0">
              <a:latin typeface="Arial" panose="020B0604020202020204" pitchFamily="34" charset="0"/>
              <a:cs typeface="Arial" panose="020B0604020202020204" pitchFamily="34" charset="0"/>
            </a:endParaRPr>
          </a:p>
        </p:txBody>
      </p:sp>
      <p:pic>
        <p:nvPicPr>
          <p:cNvPr id="20" name="Image 4" descr="preencoded.png">
            <a:extLst>
              <a:ext uri="{FF2B5EF4-FFF2-40B4-BE49-F238E27FC236}">
                <a16:creationId xmlns:a16="http://schemas.microsoft.com/office/drawing/2014/main" id="{5BD53DAD-2726-0F68-54D1-F95D781F487A}"/>
              </a:ext>
            </a:extLst>
          </p:cNvPr>
          <p:cNvPicPr>
            <a:picLocks noChangeAspect="1"/>
          </p:cNvPicPr>
          <p:nvPr/>
        </p:nvPicPr>
        <p:blipFill>
          <a:blip r:embed="rId9"/>
          <a:stretch>
            <a:fillRect/>
          </a:stretch>
        </p:blipFill>
        <p:spPr>
          <a:xfrm>
            <a:off x="386805" y="6236360"/>
            <a:ext cx="257175" cy="205740"/>
          </a:xfrm>
          <a:prstGeom prst="rect">
            <a:avLst/>
          </a:prstGeom>
        </p:spPr>
      </p:pic>
      <p:sp>
        <p:nvSpPr>
          <p:cNvPr id="21" name="Text 14">
            <a:extLst>
              <a:ext uri="{FF2B5EF4-FFF2-40B4-BE49-F238E27FC236}">
                <a16:creationId xmlns:a16="http://schemas.microsoft.com/office/drawing/2014/main" id="{FF84996F-9EE6-C3BE-E3BF-865A8BE7F58E}"/>
              </a:ext>
            </a:extLst>
          </p:cNvPr>
          <p:cNvSpPr/>
          <p:nvPr/>
        </p:nvSpPr>
        <p:spPr>
          <a:xfrm>
            <a:off x="849720" y="6180163"/>
            <a:ext cx="8271131" cy="302583"/>
          </a:xfrm>
          <a:prstGeom prst="rect">
            <a:avLst/>
          </a:prstGeom>
          <a:noFill/>
          <a:ln/>
        </p:spPr>
        <p:txBody>
          <a:bodyPr wrap="none" lIns="0" tIns="0" rIns="0" bIns="0" rtlCol="0" anchor="t"/>
          <a:lstStyle/>
          <a:p>
            <a:pPr>
              <a:lnSpc>
                <a:spcPct val="150000"/>
              </a:lnSpc>
            </a:pPr>
            <a:r>
              <a:rPr lang="en-GB" dirty="0">
                <a:latin typeface="Arial" panose="020B0604020202020204" pitchFamily="34" charset="0"/>
                <a:cs typeface="Arial" panose="020B0604020202020204" pitchFamily="34" charset="0"/>
              </a:rPr>
              <a:t>keep the layout simple, clear, and easy for everyone to access.</a:t>
            </a:r>
            <a:endParaRPr lang="en-US" dirty="0">
              <a:latin typeface="Arial" panose="020B0604020202020204" pitchFamily="34" charset="0"/>
              <a:cs typeface="Arial" panose="020B0604020202020204" pitchFamily="34" charset="0"/>
            </a:endParaRPr>
          </a:p>
        </p:txBody>
      </p:sp>
      <p:pic>
        <p:nvPicPr>
          <p:cNvPr id="23" name="Graphic 22" descr="Checklist with solid fill">
            <a:extLst>
              <a:ext uri="{FF2B5EF4-FFF2-40B4-BE49-F238E27FC236}">
                <a16:creationId xmlns:a16="http://schemas.microsoft.com/office/drawing/2014/main" id="{9196AF7E-4AAC-B5EB-634F-7E65094530A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097769" y="779308"/>
            <a:ext cx="3748802" cy="4912222"/>
          </a:xfrm>
          <a:prstGeom prst="rect">
            <a:avLst/>
          </a:prstGeom>
        </p:spPr>
      </p:pic>
    </p:spTree>
    <p:extLst>
      <p:ext uri="{BB962C8B-B14F-4D97-AF65-F5344CB8AC3E}">
        <p14:creationId xmlns:p14="http://schemas.microsoft.com/office/powerpoint/2010/main" val="31431383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F84E247-2D81-03D5-E7B1-BF355583CA24}"/>
              </a:ext>
            </a:extLst>
          </p:cNvPr>
          <p:cNvSpPr>
            <a:spLocks noGrp="1"/>
          </p:cNvSpPr>
          <p:nvPr>
            <p:ph type="sldNum" sz="quarter" idx="4"/>
          </p:nvPr>
        </p:nvSpPr>
        <p:spPr/>
        <p:txBody>
          <a:bodyPr/>
          <a:lstStyle/>
          <a:p>
            <a:fld id="{294A09A9-5501-47C1-A89A-A340965A2BE2}" type="slidenum">
              <a:rPr lang="en-US" smtClean="0"/>
              <a:pPr/>
              <a:t>34</a:t>
            </a:fld>
            <a:endParaRPr lang="en-US" dirty="0"/>
          </a:p>
        </p:txBody>
      </p:sp>
      <p:pic>
        <p:nvPicPr>
          <p:cNvPr id="8" name="Picture 7" descr="A poster for a sleep schedule&#10;&#10;AI-generated content may be incorrect.">
            <a:extLst>
              <a:ext uri="{FF2B5EF4-FFF2-40B4-BE49-F238E27FC236}">
                <a16:creationId xmlns:a16="http://schemas.microsoft.com/office/drawing/2014/main" id="{2605CF5B-93FD-F234-901B-D317CFDBE4DF}"/>
              </a:ext>
            </a:extLst>
          </p:cNvPr>
          <p:cNvPicPr>
            <a:picLocks noChangeAspect="1"/>
          </p:cNvPicPr>
          <p:nvPr/>
        </p:nvPicPr>
        <p:blipFill>
          <a:blip r:embed="rId2"/>
          <a:stretch>
            <a:fillRect/>
          </a:stretch>
        </p:blipFill>
        <p:spPr>
          <a:xfrm>
            <a:off x="2105027" y="262762"/>
            <a:ext cx="5819774" cy="6188844"/>
          </a:xfrm>
          <a:prstGeom prst="rect">
            <a:avLst/>
          </a:prstGeom>
        </p:spPr>
      </p:pic>
    </p:spTree>
    <p:extLst>
      <p:ext uri="{BB962C8B-B14F-4D97-AF65-F5344CB8AC3E}">
        <p14:creationId xmlns:p14="http://schemas.microsoft.com/office/powerpoint/2010/main" val="40203591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2790F8-9F5B-F72B-5B5C-CAFD217A37B2}"/>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D6B0BD62-A646-BCE9-FA1F-149F95C690AD}"/>
              </a:ext>
            </a:extLst>
          </p:cNvPr>
          <p:cNvSpPr/>
          <p:nvPr/>
        </p:nvSpPr>
        <p:spPr>
          <a:xfrm>
            <a:off x="1956062" y="613082"/>
            <a:ext cx="7556421" cy="2338864"/>
          </a:xfrm>
          <a:prstGeom prst="rect">
            <a:avLst/>
          </a:prstGeom>
          <a:noFill/>
          <a:ln/>
        </p:spPr>
        <p:txBody>
          <a:bodyPr wrap="square" lIns="0" tIns="0" rIns="0" bIns="0" rtlCol="0" anchor="t"/>
          <a:lstStyle/>
          <a:p>
            <a:pPr marL="0" indent="0" algn="ctr">
              <a:lnSpc>
                <a:spcPct val="150000"/>
              </a:lnSpc>
              <a:buNone/>
            </a:pPr>
            <a:r>
              <a:rPr lang="en-US" sz="2600" b="1" dirty="0">
                <a:solidFill>
                  <a:srgbClr val="F95F88"/>
                </a:solidFill>
                <a:latin typeface="Arial" panose="020B0604020202020204" pitchFamily="34" charset="0"/>
                <a:ea typeface="Petrona Bold" pitchFamily="34" charset="-122"/>
                <a:cs typeface="Arial" panose="020B0604020202020204" pitchFamily="34" charset="0"/>
              </a:rPr>
              <a:t>Health Promotion Frameworks for Better Sleep</a:t>
            </a:r>
            <a:endParaRPr lang="en-US" sz="2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443CC5E-8FCD-7F05-DBF3-A770C6F6432A}"/>
              </a:ext>
            </a:extLst>
          </p:cNvPr>
          <p:cNvSpPr txBox="1"/>
          <p:nvPr/>
        </p:nvSpPr>
        <p:spPr>
          <a:xfrm>
            <a:off x="601623" y="2951946"/>
            <a:ext cx="10812054" cy="1218539"/>
          </a:xfrm>
          <a:prstGeom prst="rect">
            <a:avLst/>
          </a:prstGeom>
          <a:solidFill>
            <a:schemeClr val="accent5">
              <a:lumMod val="20000"/>
              <a:lumOff val="80000"/>
            </a:schemeClr>
          </a:solidFill>
        </p:spPr>
        <p:txBody>
          <a:bodyPr wrap="square">
            <a:spAutoFit/>
          </a:bodyPr>
          <a:lstStyle/>
          <a:p>
            <a:pPr>
              <a:lnSpc>
                <a:spcPct val="150000"/>
              </a:lnSpc>
            </a:pPr>
            <a:r>
              <a:rPr lang="en-US" sz="2600" dirty="0">
                <a:latin typeface="Arial" panose="020B0604020202020204" pitchFamily="34" charset="0"/>
                <a:cs typeface="Arial" panose="020B0604020202020204" pitchFamily="34" charset="0"/>
              </a:rPr>
              <a:t>Applying evidence-based models to improve sleep health in our community through policy, environment, and behavior change.</a:t>
            </a:r>
          </a:p>
        </p:txBody>
      </p:sp>
    </p:spTree>
    <p:extLst>
      <p:ext uri="{BB962C8B-B14F-4D97-AF65-F5344CB8AC3E}">
        <p14:creationId xmlns:p14="http://schemas.microsoft.com/office/powerpoint/2010/main" val="40196085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010108-09B6-2FC5-06FB-16F326612EBA}"/>
            </a:ext>
          </a:extLst>
        </p:cNvPr>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37106252-84AA-8C58-7022-A4CCE99861E2}"/>
              </a:ext>
            </a:extLst>
          </p:cNvPr>
          <p:cNvPicPr>
            <a:picLocks noChangeAspect="1"/>
          </p:cNvPicPr>
          <p:nvPr/>
        </p:nvPicPr>
        <p:blipFill>
          <a:blip r:embed="rId3"/>
          <a:stretch>
            <a:fillRect/>
          </a:stretch>
        </p:blipFill>
        <p:spPr>
          <a:xfrm>
            <a:off x="9144000" y="0"/>
            <a:ext cx="5486400" cy="8229600"/>
          </a:xfrm>
          <a:prstGeom prst="rect">
            <a:avLst/>
          </a:prstGeom>
        </p:spPr>
      </p:pic>
      <p:sp>
        <p:nvSpPr>
          <p:cNvPr id="5" name="Text 1">
            <a:extLst>
              <a:ext uri="{FF2B5EF4-FFF2-40B4-BE49-F238E27FC236}">
                <a16:creationId xmlns:a16="http://schemas.microsoft.com/office/drawing/2014/main" id="{8EE2B733-0508-EC82-248E-CD56917132E3}"/>
              </a:ext>
            </a:extLst>
          </p:cNvPr>
          <p:cNvSpPr/>
          <p:nvPr/>
        </p:nvSpPr>
        <p:spPr>
          <a:xfrm>
            <a:off x="1651267" y="244944"/>
            <a:ext cx="9452177" cy="1559243"/>
          </a:xfrm>
          <a:prstGeom prst="rect">
            <a:avLst/>
          </a:prstGeom>
          <a:noFill/>
          <a:ln/>
        </p:spPr>
        <p:txBody>
          <a:bodyPr wrap="square" lIns="0" tIns="0" rIns="0" bIns="0" rtlCol="0" anchor="t"/>
          <a:lstStyle/>
          <a:p>
            <a:pPr marL="0" indent="0" algn="ctr">
              <a:lnSpc>
                <a:spcPct val="150000"/>
              </a:lnSpc>
              <a:buNone/>
            </a:pPr>
            <a:r>
              <a:rPr lang="en-US" sz="4900" b="1" dirty="0">
                <a:solidFill>
                  <a:srgbClr val="F95F88"/>
                </a:solidFill>
                <a:latin typeface="Arial" panose="020B0604020202020204" pitchFamily="34" charset="0"/>
                <a:ea typeface="Petrona Bold" pitchFamily="34" charset="-122"/>
                <a:cs typeface="Arial" panose="020B0604020202020204" pitchFamily="34" charset="0"/>
              </a:rPr>
              <a:t>8-Week Sleep Improvement Program</a:t>
            </a:r>
            <a:endParaRPr lang="en-US" sz="4900" dirty="0">
              <a:latin typeface="Arial" panose="020B0604020202020204" pitchFamily="34" charset="0"/>
              <a:cs typeface="Arial" panose="020B0604020202020204" pitchFamily="34" charset="0"/>
            </a:endParaRPr>
          </a:p>
        </p:txBody>
      </p:sp>
      <p:sp>
        <p:nvSpPr>
          <p:cNvPr id="6" name="Text 2">
            <a:extLst>
              <a:ext uri="{FF2B5EF4-FFF2-40B4-BE49-F238E27FC236}">
                <a16:creationId xmlns:a16="http://schemas.microsoft.com/office/drawing/2014/main" id="{60594EAF-05F0-A9D1-1A83-2DFC7E27C1E4}"/>
              </a:ext>
            </a:extLst>
          </p:cNvPr>
          <p:cNvSpPr/>
          <p:nvPr/>
        </p:nvSpPr>
        <p:spPr>
          <a:xfrm>
            <a:off x="254531" y="4520089"/>
            <a:ext cx="7556421" cy="1088708"/>
          </a:xfrm>
          <a:prstGeom prst="rect">
            <a:avLst/>
          </a:prstGeom>
          <a:noFill/>
          <a:ln/>
        </p:spPr>
        <p:txBody>
          <a:bodyPr wrap="square" lIns="0" tIns="0" rIns="0" bIns="0" rtlCol="0" anchor="t"/>
          <a:lstStyle/>
          <a:p>
            <a:pPr marL="0" indent="0" algn="l">
              <a:lnSpc>
                <a:spcPct val="150000"/>
              </a:lnSpc>
              <a:buNone/>
            </a:pPr>
            <a:endParaRPr lang="en-US" sz="175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01CD5E0-B531-B5C5-B800-F7F6B075B33B}"/>
              </a:ext>
            </a:extLst>
          </p:cNvPr>
          <p:cNvSpPr txBox="1"/>
          <p:nvPr/>
        </p:nvSpPr>
        <p:spPr>
          <a:xfrm>
            <a:off x="254531" y="2337911"/>
            <a:ext cx="11632669" cy="2485745"/>
          </a:xfrm>
          <a:prstGeom prst="rect">
            <a:avLst/>
          </a:prstGeom>
          <a:solidFill>
            <a:schemeClr val="accent2">
              <a:lumMod val="20000"/>
              <a:lumOff val="80000"/>
            </a:schemeClr>
          </a:solidFill>
        </p:spPr>
        <p:txBody>
          <a:bodyPr wrap="square">
            <a:spAutoFit/>
          </a:bodyPr>
          <a:lstStyle/>
          <a:p>
            <a:pPr algn="ctr">
              <a:lnSpc>
                <a:spcPct val="150000"/>
              </a:lnSpc>
            </a:pPr>
            <a:r>
              <a:rPr lang="en-US" sz="3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Transform your sleep habits through a structured journey of understanding, building routines, and optimizing your environment for better rest.</a:t>
            </a:r>
          </a:p>
        </p:txBody>
      </p:sp>
    </p:spTree>
    <p:extLst>
      <p:ext uri="{BB962C8B-B14F-4D97-AF65-F5344CB8AC3E}">
        <p14:creationId xmlns:p14="http://schemas.microsoft.com/office/powerpoint/2010/main" val="3630424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5465B-7427-B43D-FE5C-166FB2A2797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B69AA384-8F0A-C948-1DBC-1DF26E9BDA22}"/>
              </a:ext>
            </a:extLst>
          </p:cNvPr>
          <p:cNvSpPr/>
          <p:nvPr/>
        </p:nvSpPr>
        <p:spPr>
          <a:xfrm>
            <a:off x="4166554" y="189416"/>
            <a:ext cx="5155111" cy="779621"/>
          </a:xfrm>
          <a:prstGeom prst="rect">
            <a:avLst/>
          </a:prstGeom>
          <a:noFill/>
          <a:ln/>
        </p:spPr>
        <p:txBody>
          <a:bodyPr wrap="none" lIns="0" tIns="0" rIns="0" bIns="0" rtlCol="0" anchor="t"/>
          <a:lstStyle/>
          <a:p>
            <a:pPr marL="0" indent="0" algn="l">
              <a:lnSpc>
                <a:spcPct val="150000"/>
              </a:lnSpc>
              <a:buNone/>
            </a:pPr>
            <a:r>
              <a:rPr lang="en-US" sz="2800" b="1" dirty="0">
                <a:solidFill>
                  <a:srgbClr val="F95F88"/>
                </a:solidFill>
                <a:latin typeface="Arial" panose="020B0604020202020204" pitchFamily="34" charset="0"/>
                <a:ea typeface="Petrona Bold" pitchFamily="34" charset="-122"/>
                <a:cs typeface="Arial" panose="020B0604020202020204" pitchFamily="34" charset="0"/>
              </a:rPr>
              <a:t>Health Belief Model</a:t>
            </a:r>
            <a:endParaRPr lang="en-US" sz="2800" dirty="0">
              <a:latin typeface="Arial" panose="020B0604020202020204" pitchFamily="34" charset="0"/>
              <a:cs typeface="Arial" panose="020B0604020202020204" pitchFamily="34" charset="0"/>
            </a:endParaRPr>
          </a:p>
        </p:txBody>
      </p:sp>
      <p:sp>
        <p:nvSpPr>
          <p:cNvPr id="3" name="Text 1">
            <a:extLst>
              <a:ext uri="{FF2B5EF4-FFF2-40B4-BE49-F238E27FC236}">
                <a16:creationId xmlns:a16="http://schemas.microsoft.com/office/drawing/2014/main" id="{B70C8601-5CD1-E8BA-72D2-4C22C4565AA8}"/>
              </a:ext>
            </a:extLst>
          </p:cNvPr>
          <p:cNvSpPr/>
          <p:nvPr/>
        </p:nvSpPr>
        <p:spPr>
          <a:xfrm>
            <a:off x="470896" y="1020413"/>
            <a:ext cx="5856695" cy="389930"/>
          </a:xfrm>
          <a:prstGeom prst="rect">
            <a:avLst/>
          </a:prstGeom>
          <a:noFill/>
          <a:ln/>
        </p:spPr>
        <p:txBody>
          <a:bodyPr wrap="none" lIns="0" tIns="0" rIns="0" bIns="0" rtlCol="0" anchor="t"/>
          <a:lstStyle/>
          <a:p>
            <a:pPr marL="0" indent="0" algn="l">
              <a:lnSpc>
                <a:spcPct val="150000"/>
              </a:lnSpc>
              <a:buNone/>
            </a:pPr>
            <a:r>
              <a:rPr lang="en-US" b="1" dirty="0">
                <a:solidFill>
                  <a:srgbClr val="F95F88"/>
                </a:solidFill>
                <a:latin typeface="Arial" panose="020B0604020202020204" pitchFamily="34" charset="0"/>
                <a:ea typeface="Petrona Bold" pitchFamily="34" charset="-122"/>
                <a:cs typeface="Arial" panose="020B0604020202020204" pitchFamily="34" charset="0"/>
              </a:rPr>
              <a:t>Understanding what drives sleep behavior change</a:t>
            </a:r>
            <a:endParaRPr lang="en-US" dirty="0">
              <a:latin typeface="Arial" panose="020B0604020202020204" pitchFamily="34" charset="0"/>
              <a:cs typeface="Arial" panose="020B0604020202020204" pitchFamily="34" charset="0"/>
            </a:endParaRPr>
          </a:p>
        </p:txBody>
      </p:sp>
      <p:sp>
        <p:nvSpPr>
          <p:cNvPr id="4" name="Shape 2">
            <a:extLst>
              <a:ext uri="{FF2B5EF4-FFF2-40B4-BE49-F238E27FC236}">
                <a16:creationId xmlns:a16="http://schemas.microsoft.com/office/drawing/2014/main" id="{A1FC3E9C-1BC9-2804-AC15-5961734A5C92}"/>
              </a:ext>
            </a:extLst>
          </p:cNvPr>
          <p:cNvSpPr/>
          <p:nvPr/>
        </p:nvSpPr>
        <p:spPr>
          <a:xfrm>
            <a:off x="220090" y="1750504"/>
            <a:ext cx="3468065" cy="2519243"/>
          </a:xfrm>
          <a:prstGeom prst="roundRect">
            <a:avLst>
              <a:gd name="adj" fmla="val 5807"/>
            </a:avLst>
          </a:prstGeom>
          <a:solidFill>
            <a:srgbClr val="FDFAF7"/>
          </a:solidFill>
          <a:ln w="3048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5" name="Shape 3">
            <a:extLst>
              <a:ext uri="{FF2B5EF4-FFF2-40B4-BE49-F238E27FC236}">
                <a16:creationId xmlns:a16="http://schemas.microsoft.com/office/drawing/2014/main" id="{DF666C3D-B233-4024-0C18-630A5B7A9455}"/>
              </a:ext>
            </a:extLst>
          </p:cNvPr>
          <p:cNvSpPr/>
          <p:nvPr/>
        </p:nvSpPr>
        <p:spPr>
          <a:xfrm>
            <a:off x="35546" y="1750504"/>
            <a:ext cx="100760" cy="2519243"/>
          </a:xfrm>
          <a:prstGeom prst="roundRect">
            <a:avLst>
              <a:gd name="adj" fmla="val 78139"/>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6" name="Text 4">
            <a:extLst>
              <a:ext uri="{FF2B5EF4-FFF2-40B4-BE49-F238E27FC236}">
                <a16:creationId xmlns:a16="http://schemas.microsoft.com/office/drawing/2014/main" id="{F66A58B4-F4C4-22AC-DF62-562B211AD9A6}"/>
              </a:ext>
            </a:extLst>
          </p:cNvPr>
          <p:cNvSpPr/>
          <p:nvPr/>
        </p:nvSpPr>
        <p:spPr>
          <a:xfrm>
            <a:off x="516235" y="1816470"/>
            <a:ext cx="2967215" cy="779859"/>
          </a:xfrm>
          <a:prstGeom prst="rect">
            <a:avLst/>
          </a:prstGeom>
          <a:noFill/>
          <a:ln/>
        </p:spPr>
        <p:txBody>
          <a:bodyPr wrap="squar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Perceived Susceptibility &amp; Severity</a:t>
            </a:r>
            <a:endParaRPr lang="en-US" dirty="0">
              <a:latin typeface="Arial" panose="020B0604020202020204" pitchFamily="34" charset="0"/>
              <a:cs typeface="Arial" panose="020B0604020202020204" pitchFamily="34" charset="0"/>
            </a:endParaRPr>
          </a:p>
        </p:txBody>
      </p:sp>
      <p:sp>
        <p:nvSpPr>
          <p:cNvPr id="7" name="Text 5">
            <a:extLst>
              <a:ext uri="{FF2B5EF4-FFF2-40B4-BE49-F238E27FC236}">
                <a16:creationId xmlns:a16="http://schemas.microsoft.com/office/drawing/2014/main" id="{571414A5-5E30-0938-B740-EA1EAEDFE936}"/>
              </a:ext>
            </a:extLst>
          </p:cNvPr>
          <p:cNvSpPr/>
          <p:nvPr/>
        </p:nvSpPr>
        <p:spPr>
          <a:xfrm>
            <a:off x="386299" y="2732417"/>
            <a:ext cx="2967215" cy="1088708"/>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Link poor sleep to real health risks like heart disease, diabetes, and mental health issues.</a:t>
            </a:r>
            <a:endParaRPr lang="en-US" dirty="0">
              <a:latin typeface="Arial" panose="020B0604020202020204" pitchFamily="34" charset="0"/>
              <a:cs typeface="Arial" panose="020B0604020202020204" pitchFamily="34" charset="0"/>
            </a:endParaRPr>
          </a:p>
        </p:txBody>
      </p:sp>
      <p:sp>
        <p:nvSpPr>
          <p:cNvPr id="8" name="Shape 6">
            <a:extLst>
              <a:ext uri="{FF2B5EF4-FFF2-40B4-BE49-F238E27FC236}">
                <a16:creationId xmlns:a16="http://schemas.microsoft.com/office/drawing/2014/main" id="{DC31D3C7-0C8B-953D-42EC-B6D9131D45FC}"/>
              </a:ext>
            </a:extLst>
          </p:cNvPr>
          <p:cNvSpPr/>
          <p:nvPr/>
        </p:nvSpPr>
        <p:spPr>
          <a:xfrm>
            <a:off x="4643262" y="1750504"/>
            <a:ext cx="3468065" cy="2519243"/>
          </a:xfrm>
          <a:prstGeom prst="roundRect">
            <a:avLst>
              <a:gd name="adj" fmla="val 5807"/>
            </a:avLst>
          </a:prstGeom>
          <a:solidFill>
            <a:srgbClr val="FDFAF7"/>
          </a:solidFill>
          <a:ln w="3048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9" name="Shape 7">
            <a:extLst>
              <a:ext uri="{FF2B5EF4-FFF2-40B4-BE49-F238E27FC236}">
                <a16:creationId xmlns:a16="http://schemas.microsoft.com/office/drawing/2014/main" id="{D0EE2983-2180-442E-B940-D883B3E3C0EC}"/>
              </a:ext>
            </a:extLst>
          </p:cNvPr>
          <p:cNvSpPr/>
          <p:nvPr/>
        </p:nvSpPr>
        <p:spPr>
          <a:xfrm>
            <a:off x="4259215" y="1750504"/>
            <a:ext cx="100760" cy="2519243"/>
          </a:xfrm>
          <a:prstGeom prst="roundRect">
            <a:avLst>
              <a:gd name="adj" fmla="val 78139"/>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0" name="Text 8">
            <a:extLst>
              <a:ext uri="{FF2B5EF4-FFF2-40B4-BE49-F238E27FC236}">
                <a16:creationId xmlns:a16="http://schemas.microsoft.com/office/drawing/2014/main" id="{96FFA51B-D05B-61E8-97CB-F3EB06322E0D}"/>
              </a:ext>
            </a:extLst>
          </p:cNvPr>
          <p:cNvSpPr/>
          <p:nvPr/>
        </p:nvSpPr>
        <p:spPr>
          <a:xfrm>
            <a:off x="4898493" y="2007799"/>
            <a:ext cx="2577555"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Perceived Benefits</a:t>
            </a:r>
            <a:endParaRPr lang="en-US" dirty="0">
              <a:latin typeface="Arial" panose="020B0604020202020204" pitchFamily="34" charset="0"/>
              <a:cs typeface="Arial" panose="020B0604020202020204" pitchFamily="34" charset="0"/>
            </a:endParaRPr>
          </a:p>
        </p:txBody>
      </p:sp>
      <p:sp>
        <p:nvSpPr>
          <p:cNvPr id="11" name="Text 9">
            <a:extLst>
              <a:ext uri="{FF2B5EF4-FFF2-40B4-BE49-F238E27FC236}">
                <a16:creationId xmlns:a16="http://schemas.microsoft.com/office/drawing/2014/main" id="{727D4119-5CC2-F068-83EB-E3720BBE5DEA}"/>
              </a:ext>
            </a:extLst>
          </p:cNvPr>
          <p:cNvSpPr/>
          <p:nvPr/>
        </p:nvSpPr>
        <p:spPr>
          <a:xfrm>
            <a:off x="4939407" y="2533817"/>
            <a:ext cx="2967215" cy="1088708"/>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Highlight gains: improved energy, better mood, sharper focus, and overall health.</a:t>
            </a:r>
            <a:endParaRPr lang="en-US" dirty="0">
              <a:latin typeface="Arial" panose="020B0604020202020204" pitchFamily="34" charset="0"/>
              <a:cs typeface="Arial" panose="020B0604020202020204" pitchFamily="34" charset="0"/>
            </a:endParaRPr>
          </a:p>
        </p:txBody>
      </p:sp>
      <p:sp>
        <p:nvSpPr>
          <p:cNvPr id="12" name="Shape 10">
            <a:extLst>
              <a:ext uri="{FF2B5EF4-FFF2-40B4-BE49-F238E27FC236}">
                <a16:creationId xmlns:a16="http://schemas.microsoft.com/office/drawing/2014/main" id="{787B8E8A-AA73-A821-B49A-3B623E621E08}"/>
              </a:ext>
            </a:extLst>
          </p:cNvPr>
          <p:cNvSpPr/>
          <p:nvPr/>
        </p:nvSpPr>
        <p:spPr>
          <a:xfrm>
            <a:off x="8883907" y="1750504"/>
            <a:ext cx="3171787" cy="3003352"/>
          </a:xfrm>
          <a:prstGeom prst="roundRect">
            <a:avLst>
              <a:gd name="adj" fmla="val 5807"/>
            </a:avLst>
          </a:prstGeom>
          <a:solidFill>
            <a:srgbClr val="FDFAF7"/>
          </a:solidFill>
          <a:ln w="3048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3" name="Shape 11">
            <a:extLst>
              <a:ext uri="{FF2B5EF4-FFF2-40B4-BE49-F238E27FC236}">
                <a16:creationId xmlns:a16="http://schemas.microsoft.com/office/drawing/2014/main" id="{6F585A5D-AB07-D97C-C83D-50CC25171EC2}"/>
              </a:ext>
            </a:extLst>
          </p:cNvPr>
          <p:cNvSpPr/>
          <p:nvPr/>
        </p:nvSpPr>
        <p:spPr>
          <a:xfrm>
            <a:off x="8682386" y="1890546"/>
            <a:ext cx="100760" cy="2771167"/>
          </a:xfrm>
          <a:prstGeom prst="roundRect">
            <a:avLst>
              <a:gd name="adj" fmla="val 78139"/>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4" name="Text 12">
            <a:extLst>
              <a:ext uri="{FF2B5EF4-FFF2-40B4-BE49-F238E27FC236}">
                <a16:creationId xmlns:a16="http://schemas.microsoft.com/office/drawing/2014/main" id="{29C92592-BD89-1921-A249-8D3896515354}"/>
              </a:ext>
            </a:extLst>
          </p:cNvPr>
          <p:cNvSpPr/>
          <p:nvPr/>
        </p:nvSpPr>
        <p:spPr>
          <a:xfrm>
            <a:off x="9321665" y="2007799"/>
            <a:ext cx="2577555"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Barriers</a:t>
            </a:r>
            <a:endParaRPr lang="en-US" dirty="0">
              <a:latin typeface="Arial" panose="020B0604020202020204" pitchFamily="34" charset="0"/>
              <a:cs typeface="Arial" panose="020B0604020202020204" pitchFamily="34" charset="0"/>
            </a:endParaRPr>
          </a:p>
        </p:txBody>
      </p:sp>
      <p:sp>
        <p:nvSpPr>
          <p:cNvPr id="15" name="Text 13">
            <a:extLst>
              <a:ext uri="{FF2B5EF4-FFF2-40B4-BE49-F238E27FC236}">
                <a16:creationId xmlns:a16="http://schemas.microsoft.com/office/drawing/2014/main" id="{D3AD7692-F7C9-CEA7-5717-AC9385F82085}"/>
              </a:ext>
            </a:extLst>
          </p:cNvPr>
          <p:cNvSpPr/>
          <p:nvPr/>
        </p:nvSpPr>
        <p:spPr>
          <a:xfrm>
            <a:off x="9088479" y="2533817"/>
            <a:ext cx="2967215" cy="1088708"/>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Address screens, caffeine habits, and schedule constraints that prevent good sleep.</a:t>
            </a:r>
            <a:endParaRPr lang="en-US" dirty="0">
              <a:latin typeface="Arial" panose="020B0604020202020204" pitchFamily="34" charset="0"/>
              <a:cs typeface="Arial" panose="020B0604020202020204" pitchFamily="34" charset="0"/>
            </a:endParaRPr>
          </a:p>
        </p:txBody>
      </p:sp>
      <p:sp>
        <p:nvSpPr>
          <p:cNvPr id="16" name="Shape 14">
            <a:extLst>
              <a:ext uri="{FF2B5EF4-FFF2-40B4-BE49-F238E27FC236}">
                <a16:creationId xmlns:a16="http://schemas.microsoft.com/office/drawing/2014/main" id="{6DE36129-0387-B126-AB22-637C14CA6FC5}"/>
              </a:ext>
            </a:extLst>
          </p:cNvPr>
          <p:cNvSpPr/>
          <p:nvPr/>
        </p:nvSpPr>
        <p:spPr>
          <a:xfrm>
            <a:off x="220090" y="4496562"/>
            <a:ext cx="3468065" cy="2361438"/>
          </a:xfrm>
          <a:prstGeom prst="roundRect">
            <a:avLst>
              <a:gd name="adj" fmla="val 6871"/>
            </a:avLst>
          </a:prstGeom>
          <a:solidFill>
            <a:srgbClr val="FDFAF7"/>
          </a:solidFill>
          <a:ln w="3048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7" name="Shape 15">
            <a:extLst>
              <a:ext uri="{FF2B5EF4-FFF2-40B4-BE49-F238E27FC236}">
                <a16:creationId xmlns:a16="http://schemas.microsoft.com/office/drawing/2014/main" id="{7D6D7C07-64C2-56C3-33E6-E58FAC2CAD7F}"/>
              </a:ext>
            </a:extLst>
          </p:cNvPr>
          <p:cNvSpPr/>
          <p:nvPr/>
        </p:nvSpPr>
        <p:spPr>
          <a:xfrm>
            <a:off x="20209" y="4496562"/>
            <a:ext cx="100760" cy="2129314"/>
          </a:xfrm>
          <a:prstGeom prst="roundRect">
            <a:avLst>
              <a:gd name="adj" fmla="val 78139"/>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8" name="Text 16">
            <a:extLst>
              <a:ext uri="{FF2B5EF4-FFF2-40B4-BE49-F238E27FC236}">
                <a16:creationId xmlns:a16="http://schemas.microsoft.com/office/drawing/2014/main" id="{5CC917ED-BD29-81C4-F678-7DF60B78BDDD}"/>
              </a:ext>
            </a:extLst>
          </p:cNvPr>
          <p:cNvSpPr/>
          <p:nvPr/>
        </p:nvSpPr>
        <p:spPr>
          <a:xfrm>
            <a:off x="475321" y="4753856"/>
            <a:ext cx="2577555"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Cues to Action</a:t>
            </a:r>
            <a:endParaRPr lang="en-US" dirty="0">
              <a:latin typeface="Arial" panose="020B0604020202020204" pitchFamily="34" charset="0"/>
              <a:cs typeface="Arial" panose="020B0604020202020204" pitchFamily="34" charset="0"/>
            </a:endParaRPr>
          </a:p>
        </p:txBody>
      </p:sp>
      <p:sp>
        <p:nvSpPr>
          <p:cNvPr id="19" name="Text 17">
            <a:extLst>
              <a:ext uri="{FF2B5EF4-FFF2-40B4-BE49-F238E27FC236}">
                <a16:creationId xmlns:a16="http://schemas.microsoft.com/office/drawing/2014/main" id="{6A6EE0A6-A94D-CCA6-7B90-88E15B01787A}"/>
              </a:ext>
            </a:extLst>
          </p:cNvPr>
          <p:cNvSpPr/>
          <p:nvPr/>
        </p:nvSpPr>
        <p:spPr>
          <a:xfrm>
            <a:off x="516235" y="5279874"/>
            <a:ext cx="2967215" cy="1088708"/>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Use reminders, group prompts, and visual cues to trigger behavior.</a:t>
            </a:r>
            <a:endParaRPr lang="en-US" dirty="0">
              <a:latin typeface="Arial" panose="020B0604020202020204" pitchFamily="34" charset="0"/>
              <a:cs typeface="Arial" panose="020B0604020202020204" pitchFamily="34" charset="0"/>
            </a:endParaRPr>
          </a:p>
        </p:txBody>
      </p:sp>
      <p:sp>
        <p:nvSpPr>
          <p:cNvPr id="20" name="Shape 18">
            <a:extLst>
              <a:ext uri="{FF2B5EF4-FFF2-40B4-BE49-F238E27FC236}">
                <a16:creationId xmlns:a16="http://schemas.microsoft.com/office/drawing/2014/main" id="{C0FF28AF-B231-E016-F268-08166122992D}"/>
              </a:ext>
            </a:extLst>
          </p:cNvPr>
          <p:cNvSpPr/>
          <p:nvPr/>
        </p:nvSpPr>
        <p:spPr>
          <a:xfrm>
            <a:off x="4643262" y="4496562"/>
            <a:ext cx="3468065" cy="2129314"/>
          </a:xfrm>
          <a:prstGeom prst="roundRect">
            <a:avLst>
              <a:gd name="adj" fmla="val 6871"/>
            </a:avLst>
          </a:prstGeom>
          <a:solidFill>
            <a:srgbClr val="FDFAF7"/>
          </a:solidFill>
          <a:ln w="3048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1" name="Shape 19">
            <a:extLst>
              <a:ext uri="{FF2B5EF4-FFF2-40B4-BE49-F238E27FC236}">
                <a16:creationId xmlns:a16="http://schemas.microsoft.com/office/drawing/2014/main" id="{0F4320AB-786C-D498-554B-978E4DDFFB90}"/>
              </a:ext>
            </a:extLst>
          </p:cNvPr>
          <p:cNvSpPr/>
          <p:nvPr/>
        </p:nvSpPr>
        <p:spPr>
          <a:xfrm>
            <a:off x="4259215" y="4496562"/>
            <a:ext cx="100760" cy="2129314"/>
          </a:xfrm>
          <a:prstGeom prst="roundRect">
            <a:avLst>
              <a:gd name="adj" fmla="val 78139"/>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2" name="Text 20">
            <a:extLst>
              <a:ext uri="{FF2B5EF4-FFF2-40B4-BE49-F238E27FC236}">
                <a16:creationId xmlns:a16="http://schemas.microsoft.com/office/drawing/2014/main" id="{BFA817AA-77B1-8065-BB21-E7596F7A45FC}"/>
              </a:ext>
            </a:extLst>
          </p:cNvPr>
          <p:cNvSpPr/>
          <p:nvPr/>
        </p:nvSpPr>
        <p:spPr>
          <a:xfrm>
            <a:off x="4898493" y="4753856"/>
            <a:ext cx="2577555"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Self-Efficacy</a:t>
            </a:r>
            <a:endParaRPr lang="en-US" dirty="0">
              <a:latin typeface="Arial" panose="020B0604020202020204" pitchFamily="34" charset="0"/>
              <a:cs typeface="Arial" panose="020B0604020202020204" pitchFamily="34" charset="0"/>
            </a:endParaRPr>
          </a:p>
        </p:txBody>
      </p:sp>
      <p:sp>
        <p:nvSpPr>
          <p:cNvPr id="23" name="Text 21">
            <a:extLst>
              <a:ext uri="{FF2B5EF4-FFF2-40B4-BE49-F238E27FC236}">
                <a16:creationId xmlns:a16="http://schemas.microsoft.com/office/drawing/2014/main" id="{70ED102E-E020-978A-0798-59E481CB159A}"/>
              </a:ext>
            </a:extLst>
          </p:cNvPr>
          <p:cNvSpPr/>
          <p:nvPr/>
        </p:nvSpPr>
        <p:spPr>
          <a:xfrm>
            <a:off x="4939407" y="5279874"/>
            <a:ext cx="2967215" cy="725805"/>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Build confidence through micro-goals and quick wins.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27261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FD04AE-4EAA-8D6B-5163-CBD7321EB347}"/>
            </a:ext>
          </a:extLst>
        </p:cNvPr>
        <p:cNvGrpSpPr/>
        <p:nvPr/>
      </p:nvGrpSpPr>
      <p:grpSpPr>
        <a:xfrm>
          <a:off x="0" y="0"/>
          <a:ext cx="0" cy="0"/>
          <a:chOff x="0" y="0"/>
          <a:chExt cx="0" cy="0"/>
        </a:xfrm>
      </p:grpSpPr>
      <p:sp>
        <p:nvSpPr>
          <p:cNvPr id="25" name="Text 0">
            <a:extLst>
              <a:ext uri="{FF2B5EF4-FFF2-40B4-BE49-F238E27FC236}">
                <a16:creationId xmlns:a16="http://schemas.microsoft.com/office/drawing/2014/main" id="{A43D524D-CD9C-5E6A-1858-5163A954CBBC}"/>
              </a:ext>
            </a:extLst>
          </p:cNvPr>
          <p:cNvSpPr/>
          <p:nvPr/>
        </p:nvSpPr>
        <p:spPr>
          <a:xfrm>
            <a:off x="1312613" y="371944"/>
            <a:ext cx="6641306" cy="779621"/>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Arial" panose="020B0604020202020204" pitchFamily="34" charset="0"/>
                <a:ea typeface="Petrona Bold" pitchFamily="34" charset="-122"/>
                <a:cs typeface="Arial" panose="020B0604020202020204" pitchFamily="34" charset="0"/>
              </a:rPr>
              <a:t>Social Learning Theory</a:t>
            </a:r>
            <a:endParaRPr lang="en-US" sz="3200" dirty="0">
              <a:latin typeface="Arial" panose="020B0604020202020204" pitchFamily="34" charset="0"/>
              <a:cs typeface="Arial" panose="020B0604020202020204" pitchFamily="34" charset="0"/>
            </a:endParaRPr>
          </a:p>
        </p:txBody>
      </p:sp>
      <p:sp>
        <p:nvSpPr>
          <p:cNvPr id="26" name="Text 1">
            <a:extLst>
              <a:ext uri="{FF2B5EF4-FFF2-40B4-BE49-F238E27FC236}">
                <a16:creationId xmlns:a16="http://schemas.microsoft.com/office/drawing/2014/main" id="{FCBA8225-32F7-2D93-BA86-B9CAEA8F40BC}"/>
              </a:ext>
            </a:extLst>
          </p:cNvPr>
          <p:cNvSpPr/>
          <p:nvPr/>
        </p:nvSpPr>
        <p:spPr>
          <a:xfrm>
            <a:off x="190380" y="1193601"/>
            <a:ext cx="4808339" cy="779859"/>
          </a:xfrm>
          <a:prstGeom prst="rect">
            <a:avLst/>
          </a:prstGeom>
          <a:noFill/>
          <a:ln/>
        </p:spPr>
        <p:txBody>
          <a:bodyPr wrap="square" lIns="0" tIns="0" rIns="0" bIns="0" rtlCol="0" anchor="t"/>
          <a:lstStyle/>
          <a:p>
            <a:pPr marL="0" indent="0" algn="l">
              <a:lnSpc>
                <a:spcPct val="150000"/>
              </a:lnSpc>
              <a:buNone/>
            </a:pPr>
            <a:r>
              <a:rPr lang="en-US" sz="2400" b="1" dirty="0">
                <a:solidFill>
                  <a:srgbClr val="F95F88"/>
                </a:solidFill>
                <a:latin typeface="Arial" panose="020B0604020202020204" pitchFamily="34" charset="0"/>
                <a:ea typeface="Petrona Bold" pitchFamily="34" charset="-122"/>
                <a:cs typeface="Arial" panose="020B0604020202020204" pitchFamily="34" charset="0"/>
              </a:rPr>
              <a:t>Learning Through Observation</a:t>
            </a:r>
            <a:endParaRPr lang="en-US" sz="2400" dirty="0">
              <a:latin typeface="Arial" panose="020B0604020202020204" pitchFamily="34" charset="0"/>
              <a:cs typeface="Arial" panose="020B0604020202020204" pitchFamily="34" charset="0"/>
            </a:endParaRPr>
          </a:p>
        </p:txBody>
      </p:sp>
      <p:sp>
        <p:nvSpPr>
          <p:cNvPr id="27" name="Text 2">
            <a:extLst>
              <a:ext uri="{FF2B5EF4-FFF2-40B4-BE49-F238E27FC236}">
                <a16:creationId xmlns:a16="http://schemas.microsoft.com/office/drawing/2014/main" id="{963DC9F9-090D-3EA9-3197-A06CE2E9F81B}"/>
              </a:ext>
            </a:extLst>
          </p:cNvPr>
          <p:cNvSpPr/>
          <p:nvPr/>
        </p:nvSpPr>
        <p:spPr>
          <a:xfrm>
            <a:off x="160747" y="2305804"/>
            <a:ext cx="4312444" cy="725805"/>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People adopt behaviors by watching peers and role models succeed.</a:t>
            </a:r>
            <a:endParaRPr lang="en-US" dirty="0">
              <a:latin typeface="Arial" panose="020B0604020202020204" pitchFamily="34" charset="0"/>
              <a:cs typeface="Arial" panose="020B0604020202020204" pitchFamily="34" charset="0"/>
            </a:endParaRPr>
          </a:p>
        </p:txBody>
      </p:sp>
      <p:sp>
        <p:nvSpPr>
          <p:cNvPr id="28" name="Text 3">
            <a:extLst>
              <a:ext uri="{FF2B5EF4-FFF2-40B4-BE49-F238E27FC236}">
                <a16:creationId xmlns:a16="http://schemas.microsoft.com/office/drawing/2014/main" id="{278C5655-6D16-8956-5797-787F4EE594C3}"/>
              </a:ext>
            </a:extLst>
          </p:cNvPr>
          <p:cNvSpPr/>
          <p:nvPr/>
        </p:nvSpPr>
        <p:spPr>
          <a:xfrm>
            <a:off x="160747" y="3591758"/>
            <a:ext cx="4312444" cy="725805"/>
          </a:xfrm>
          <a:prstGeom prst="rect">
            <a:avLst/>
          </a:prstGeom>
          <a:noFill/>
          <a:ln/>
        </p:spPr>
        <p:txBody>
          <a:bodyPr wrap="squar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Use sleep ambassadors to model healthy habits</a:t>
            </a:r>
            <a:endParaRPr lang="en-US" dirty="0">
              <a:latin typeface="Arial" panose="020B0604020202020204" pitchFamily="34" charset="0"/>
              <a:cs typeface="Arial" panose="020B0604020202020204" pitchFamily="34" charset="0"/>
            </a:endParaRPr>
          </a:p>
        </p:txBody>
      </p:sp>
      <p:sp>
        <p:nvSpPr>
          <p:cNvPr id="29" name="Text 4">
            <a:extLst>
              <a:ext uri="{FF2B5EF4-FFF2-40B4-BE49-F238E27FC236}">
                <a16:creationId xmlns:a16="http://schemas.microsoft.com/office/drawing/2014/main" id="{E575AFD7-E2BF-DA6D-D6D8-604E51171F78}"/>
              </a:ext>
            </a:extLst>
          </p:cNvPr>
          <p:cNvSpPr/>
          <p:nvPr/>
        </p:nvSpPr>
        <p:spPr>
          <a:xfrm>
            <a:off x="190381" y="4609215"/>
            <a:ext cx="4312444" cy="725805"/>
          </a:xfrm>
          <a:prstGeom prst="rect">
            <a:avLst/>
          </a:prstGeom>
          <a:noFill/>
          <a:ln/>
        </p:spPr>
        <p:txBody>
          <a:bodyPr wrap="squar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 systems joints efforts  for mutual support</a:t>
            </a:r>
            <a:endParaRPr lang="en-US" dirty="0">
              <a:latin typeface="Arial" panose="020B0604020202020204" pitchFamily="34" charset="0"/>
              <a:cs typeface="Arial" panose="020B0604020202020204" pitchFamily="34" charset="0"/>
            </a:endParaRPr>
          </a:p>
        </p:txBody>
      </p:sp>
      <p:sp>
        <p:nvSpPr>
          <p:cNvPr id="30" name="Text 5">
            <a:extLst>
              <a:ext uri="{FF2B5EF4-FFF2-40B4-BE49-F238E27FC236}">
                <a16:creationId xmlns:a16="http://schemas.microsoft.com/office/drawing/2014/main" id="{68E7109A-02FE-E12F-5CC8-6A3E8C517D64}"/>
              </a:ext>
            </a:extLst>
          </p:cNvPr>
          <p:cNvSpPr/>
          <p:nvPr/>
        </p:nvSpPr>
        <p:spPr>
          <a:xfrm>
            <a:off x="160747" y="5664399"/>
            <a:ext cx="4312444" cy="725805"/>
          </a:xfrm>
          <a:prstGeom prst="rect">
            <a:avLst/>
          </a:prstGeom>
          <a:noFill/>
          <a:ln/>
        </p:spPr>
        <p:txBody>
          <a:bodyPr wrap="square" lIns="0" tIns="0" rIns="0" bIns="0" rtlCol="0" anchor="t"/>
          <a:lstStyle/>
          <a:p>
            <a:pPr marL="342900" indent="-342900" algn="l">
              <a:lnSpc>
                <a:spcPct val="150000"/>
              </a:lnSpc>
              <a:buSzPct val="100000"/>
              <a:buChar char="•"/>
            </a:pPr>
            <a:r>
              <a:rPr lang="en-US" dirty="0">
                <a:solidFill>
                  <a:srgbClr val="272525"/>
                </a:solidFill>
                <a:latin typeface="Arial" panose="020B0604020202020204" pitchFamily="34" charset="0"/>
                <a:ea typeface="Inter" pitchFamily="34" charset="-122"/>
                <a:cs typeface="Arial" panose="020B0604020202020204" pitchFamily="34" charset="0"/>
              </a:rPr>
              <a:t>Display  progress </a:t>
            </a:r>
            <a:r>
              <a:rPr lang="en-US" dirty="0" err="1">
                <a:solidFill>
                  <a:srgbClr val="272525"/>
                </a:solidFill>
                <a:latin typeface="Arial" panose="020B0604020202020204" pitchFamily="34" charset="0"/>
                <a:ea typeface="Inter" pitchFamily="34" charset="-122"/>
                <a:cs typeface="Arial" panose="020B0604020202020204" pitchFamily="34" charset="0"/>
              </a:rPr>
              <a:t>boardsindependently</a:t>
            </a:r>
            <a:r>
              <a:rPr lang="en-US" dirty="0">
                <a:solidFill>
                  <a:srgbClr val="272525"/>
                </a:solidFill>
                <a:latin typeface="Arial" panose="020B0604020202020204" pitchFamily="34" charset="0"/>
                <a:ea typeface="Inter"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1" name="Text 6">
            <a:extLst>
              <a:ext uri="{FF2B5EF4-FFF2-40B4-BE49-F238E27FC236}">
                <a16:creationId xmlns:a16="http://schemas.microsoft.com/office/drawing/2014/main" id="{260EB0DC-30F4-D674-D375-8409E12325BA}"/>
              </a:ext>
            </a:extLst>
          </p:cNvPr>
          <p:cNvSpPr/>
          <p:nvPr/>
        </p:nvSpPr>
        <p:spPr>
          <a:xfrm>
            <a:off x="4750772" y="3623845"/>
            <a:ext cx="2690455" cy="389930"/>
          </a:xfrm>
          <a:prstGeom prst="rect">
            <a:avLst/>
          </a:prstGeom>
          <a:noFill/>
          <a:ln/>
        </p:spPr>
        <p:txBody>
          <a:bodyPr wrap="none" lIns="0" tIns="0" rIns="0" bIns="0" rtlCol="0" anchor="t"/>
          <a:lstStyle/>
          <a:p>
            <a:pPr marL="0" indent="0" algn="l">
              <a:lnSpc>
                <a:spcPct val="150000"/>
              </a:lnSpc>
              <a:buNone/>
            </a:pPr>
            <a:r>
              <a:rPr lang="en-US" sz="2400" b="1" dirty="0">
                <a:solidFill>
                  <a:srgbClr val="F95F88"/>
                </a:solidFill>
                <a:latin typeface="Arial" panose="020B0604020202020204" pitchFamily="34" charset="0"/>
                <a:ea typeface="Petrona Bold" pitchFamily="34" charset="-122"/>
                <a:cs typeface="Arial" panose="020B0604020202020204" pitchFamily="34" charset="0"/>
              </a:rPr>
              <a:t>Reinforcement</a:t>
            </a:r>
            <a:endParaRPr lang="en-US" sz="2400" dirty="0">
              <a:latin typeface="Arial" panose="020B0604020202020204" pitchFamily="34" charset="0"/>
              <a:cs typeface="Arial" panose="020B0604020202020204" pitchFamily="34" charset="0"/>
            </a:endParaRPr>
          </a:p>
        </p:txBody>
      </p:sp>
      <p:sp>
        <p:nvSpPr>
          <p:cNvPr id="32" name="Text 7">
            <a:extLst>
              <a:ext uri="{FF2B5EF4-FFF2-40B4-BE49-F238E27FC236}">
                <a16:creationId xmlns:a16="http://schemas.microsoft.com/office/drawing/2014/main" id="{02427904-6336-3C83-4EC3-5F4A70F79F75}"/>
              </a:ext>
            </a:extLst>
          </p:cNvPr>
          <p:cNvSpPr/>
          <p:nvPr/>
        </p:nvSpPr>
        <p:spPr>
          <a:xfrm>
            <a:off x="4502825" y="4281938"/>
            <a:ext cx="2690455" cy="2106164"/>
          </a:xfrm>
          <a:prstGeom prst="rect">
            <a:avLst/>
          </a:prstGeom>
          <a:noFill/>
          <a:ln/>
        </p:spPr>
        <p:txBody>
          <a:bodyPr wrap="square" lIns="0" tIns="0" rIns="0" bIns="0" rtlCol="0" anchor="t"/>
          <a:lstStyle/>
          <a:p>
            <a:pPr marL="342900" indent="-342900" algn="l">
              <a:lnSpc>
                <a:spcPct val="150000"/>
              </a:lnSpc>
              <a:buFont typeface="Arial" panose="020B0604020202020204" pitchFamily="34" charset="0"/>
              <a:buChar char="•"/>
            </a:pPr>
            <a:r>
              <a:rPr lang="en-US" dirty="0">
                <a:solidFill>
                  <a:srgbClr val="272525"/>
                </a:solidFill>
                <a:latin typeface="Arial" panose="020B0604020202020204" pitchFamily="34" charset="0"/>
                <a:ea typeface="Inter" pitchFamily="34" charset="-122"/>
                <a:cs typeface="Arial" panose="020B0604020202020204" pitchFamily="34" charset="0"/>
              </a:rPr>
              <a:t>Public recognition build up positive norms and inspires to  continued participation.</a:t>
            </a:r>
            <a:endParaRPr lang="en-US" dirty="0">
              <a:latin typeface="Arial" panose="020B0604020202020204" pitchFamily="34" charset="0"/>
              <a:cs typeface="Arial" panose="020B0604020202020204" pitchFamily="34" charset="0"/>
            </a:endParaRPr>
          </a:p>
        </p:txBody>
      </p:sp>
      <p:pic>
        <p:nvPicPr>
          <p:cNvPr id="42" name="Picture 41">
            <a:extLst>
              <a:ext uri="{FF2B5EF4-FFF2-40B4-BE49-F238E27FC236}">
                <a16:creationId xmlns:a16="http://schemas.microsoft.com/office/drawing/2014/main" id="{ED4E39EB-886D-4467-2C3C-4B6C5EBA7928}"/>
              </a:ext>
            </a:extLst>
          </p:cNvPr>
          <p:cNvPicPr>
            <a:picLocks noChangeAspect="1"/>
          </p:cNvPicPr>
          <p:nvPr/>
        </p:nvPicPr>
        <p:blipFill>
          <a:blip r:embed="rId3"/>
          <a:stretch>
            <a:fillRect/>
          </a:stretch>
        </p:blipFill>
        <p:spPr>
          <a:xfrm>
            <a:off x="7193281" y="187569"/>
            <a:ext cx="4998720" cy="5147451"/>
          </a:xfrm>
          <a:prstGeom prst="rect">
            <a:avLst/>
          </a:prstGeom>
        </p:spPr>
      </p:pic>
    </p:spTree>
    <p:extLst>
      <p:ext uri="{BB962C8B-B14F-4D97-AF65-F5344CB8AC3E}">
        <p14:creationId xmlns:p14="http://schemas.microsoft.com/office/powerpoint/2010/main" val="36483636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21F97-93D3-3732-8221-A1851247371D}"/>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8E984A7E-47F5-3E9F-1214-A6591AA75984}"/>
              </a:ext>
            </a:extLst>
          </p:cNvPr>
          <p:cNvSpPr/>
          <p:nvPr/>
        </p:nvSpPr>
        <p:spPr>
          <a:xfrm>
            <a:off x="1833268" y="231718"/>
            <a:ext cx="12099667" cy="1326356"/>
          </a:xfrm>
          <a:prstGeom prst="rect">
            <a:avLst/>
          </a:prstGeom>
          <a:noFill/>
          <a:ln/>
        </p:spPr>
        <p:txBody>
          <a:bodyPr wrap="none" lIns="0" tIns="0" rIns="0" bIns="0" rtlCol="0" anchor="t"/>
          <a:lstStyle/>
          <a:p>
            <a:pPr marL="0" indent="0" algn="l">
              <a:lnSpc>
                <a:spcPct val="150000"/>
              </a:lnSpc>
              <a:buNone/>
            </a:pPr>
            <a:r>
              <a:rPr lang="en-US" sz="3600" b="1" dirty="0">
                <a:solidFill>
                  <a:schemeClr val="tx2"/>
                </a:solidFill>
                <a:latin typeface="Arial" panose="020B0604020202020204" pitchFamily="34" charset="0"/>
                <a:ea typeface="Petrona Bold" pitchFamily="34" charset="-122"/>
                <a:cs typeface="Arial" panose="020B0604020202020204" pitchFamily="34" charset="0"/>
              </a:rPr>
              <a:t>Behavior Change Approach</a:t>
            </a:r>
            <a:endParaRPr lang="en-US" sz="3600" dirty="0">
              <a:solidFill>
                <a:schemeClr val="tx2"/>
              </a:solidFill>
              <a:latin typeface="Arial" panose="020B0604020202020204" pitchFamily="34" charset="0"/>
              <a:cs typeface="Arial" panose="020B0604020202020204" pitchFamily="34" charset="0"/>
            </a:endParaRPr>
          </a:p>
        </p:txBody>
      </p:sp>
      <p:sp>
        <p:nvSpPr>
          <p:cNvPr id="4" name="Shape 1">
            <a:extLst>
              <a:ext uri="{FF2B5EF4-FFF2-40B4-BE49-F238E27FC236}">
                <a16:creationId xmlns:a16="http://schemas.microsoft.com/office/drawing/2014/main" id="{1540D333-BFFB-C136-A1AA-CF01A7A4681E}"/>
              </a:ext>
            </a:extLst>
          </p:cNvPr>
          <p:cNvSpPr/>
          <p:nvPr/>
        </p:nvSpPr>
        <p:spPr>
          <a:xfrm>
            <a:off x="237697" y="2360610"/>
            <a:ext cx="4008596" cy="192881"/>
          </a:xfrm>
          <a:prstGeom prst="roundRect">
            <a:avLst>
              <a:gd name="adj" fmla="val 42012"/>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5" name="Shape 2">
            <a:extLst>
              <a:ext uri="{FF2B5EF4-FFF2-40B4-BE49-F238E27FC236}">
                <a16:creationId xmlns:a16="http://schemas.microsoft.com/office/drawing/2014/main" id="{577B78BF-0191-25F5-0A17-3EC6AC3AFF0E}"/>
              </a:ext>
            </a:extLst>
          </p:cNvPr>
          <p:cNvSpPr/>
          <p:nvPr/>
        </p:nvSpPr>
        <p:spPr>
          <a:xfrm>
            <a:off x="-51625" y="2167669"/>
            <a:ext cx="578763" cy="578763"/>
          </a:xfrm>
          <a:prstGeom prst="roundRect">
            <a:avLst>
              <a:gd name="adj" fmla="val 78996"/>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6" name="Image 1" descr="preencoded.png">
            <a:extLst>
              <a:ext uri="{FF2B5EF4-FFF2-40B4-BE49-F238E27FC236}">
                <a16:creationId xmlns:a16="http://schemas.microsoft.com/office/drawing/2014/main" id="{BBAC527D-D6E4-795E-4496-CF8E47556A6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036" y="2312449"/>
            <a:ext cx="289322" cy="289322"/>
          </a:xfrm>
          <a:prstGeom prst="rect">
            <a:avLst/>
          </a:prstGeom>
        </p:spPr>
      </p:pic>
      <p:sp>
        <p:nvSpPr>
          <p:cNvPr id="7" name="Text 3">
            <a:extLst>
              <a:ext uri="{FF2B5EF4-FFF2-40B4-BE49-F238E27FC236}">
                <a16:creationId xmlns:a16="http://schemas.microsoft.com/office/drawing/2014/main" id="{16187A8C-53D9-4013-733A-15A43B8B2AE2}"/>
              </a:ext>
            </a:extLst>
          </p:cNvPr>
          <p:cNvSpPr/>
          <p:nvPr/>
        </p:nvSpPr>
        <p:spPr>
          <a:xfrm>
            <a:off x="141257" y="2939372"/>
            <a:ext cx="3017996" cy="331589"/>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Break Into Small Actions</a:t>
            </a:r>
            <a:endParaRPr lang="en-US" dirty="0">
              <a:latin typeface="Arial" panose="020B0604020202020204" pitchFamily="34" charset="0"/>
              <a:cs typeface="Arial" panose="020B0604020202020204" pitchFamily="34" charset="0"/>
            </a:endParaRPr>
          </a:p>
        </p:txBody>
      </p:sp>
      <p:sp>
        <p:nvSpPr>
          <p:cNvPr id="8" name="Text 4">
            <a:extLst>
              <a:ext uri="{FF2B5EF4-FFF2-40B4-BE49-F238E27FC236}">
                <a16:creationId xmlns:a16="http://schemas.microsoft.com/office/drawing/2014/main" id="{3025FADE-1A7B-A3C2-61CA-192839C91EED}"/>
              </a:ext>
            </a:extLst>
          </p:cNvPr>
          <p:cNvSpPr/>
          <p:nvPr/>
        </p:nvSpPr>
        <p:spPr>
          <a:xfrm>
            <a:off x="141257" y="3386690"/>
            <a:ext cx="3912275" cy="617220"/>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Transform big goals into small, so they can easily  repeatable daily</a:t>
            </a:r>
          </a:p>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 behaviors.</a:t>
            </a:r>
            <a:endParaRPr lang="en-US" dirty="0">
              <a:latin typeface="Arial" panose="020B0604020202020204" pitchFamily="34" charset="0"/>
              <a:cs typeface="Arial" panose="020B0604020202020204" pitchFamily="34" charset="0"/>
            </a:endParaRPr>
          </a:p>
        </p:txBody>
      </p:sp>
      <p:sp>
        <p:nvSpPr>
          <p:cNvPr id="9" name="Shape 5">
            <a:extLst>
              <a:ext uri="{FF2B5EF4-FFF2-40B4-BE49-F238E27FC236}">
                <a16:creationId xmlns:a16="http://schemas.microsoft.com/office/drawing/2014/main" id="{7E80DCAB-4E9F-2440-0288-D41471D71BA2}"/>
              </a:ext>
            </a:extLst>
          </p:cNvPr>
          <p:cNvSpPr/>
          <p:nvPr/>
        </p:nvSpPr>
        <p:spPr>
          <a:xfrm>
            <a:off x="3861110" y="3993752"/>
            <a:ext cx="4008596" cy="192881"/>
          </a:xfrm>
          <a:prstGeom prst="roundRect">
            <a:avLst>
              <a:gd name="adj" fmla="val 42012"/>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0" name="Shape 6">
            <a:extLst>
              <a:ext uri="{FF2B5EF4-FFF2-40B4-BE49-F238E27FC236}">
                <a16:creationId xmlns:a16="http://schemas.microsoft.com/office/drawing/2014/main" id="{60D3D591-5BB5-DB43-DA6D-0E3E5B3F5C63}"/>
              </a:ext>
            </a:extLst>
          </p:cNvPr>
          <p:cNvSpPr/>
          <p:nvPr/>
        </p:nvSpPr>
        <p:spPr>
          <a:xfrm>
            <a:off x="3571788" y="3800811"/>
            <a:ext cx="578763" cy="578763"/>
          </a:xfrm>
          <a:prstGeom prst="roundRect">
            <a:avLst>
              <a:gd name="adj" fmla="val 78996"/>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11" name="Image 2" descr="preencoded.png">
            <a:extLst>
              <a:ext uri="{FF2B5EF4-FFF2-40B4-BE49-F238E27FC236}">
                <a16:creationId xmlns:a16="http://schemas.microsoft.com/office/drawing/2014/main" id="{0DD089DD-3252-40D8-71C7-51E47CA51A9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716449" y="3945591"/>
            <a:ext cx="289322" cy="289322"/>
          </a:xfrm>
          <a:prstGeom prst="rect">
            <a:avLst/>
          </a:prstGeom>
        </p:spPr>
      </p:pic>
      <p:sp>
        <p:nvSpPr>
          <p:cNvPr id="12" name="Text 7">
            <a:extLst>
              <a:ext uri="{FF2B5EF4-FFF2-40B4-BE49-F238E27FC236}">
                <a16:creationId xmlns:a16="http://schemas.microsoft.com/office/drawing/2014/main" id="{1E4FB535-E654-29CA-D853-68C57A3F6307}"/>
              </a:ext>
            </a:extLst>
          </p:cNvPr>
          <p:cNvSpPr/>
          <p:nvPr/>
        </p:nvSpPr>
        <p:spPr>
          <a:xfrm>
            <a:off x="3764669" y="4572515"/>
            <a:ext cx="2652832" cy="331589"/>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Track &amp; Reward</a:t>
            </a:r>
            <a:endParaRPr lang="en-US" dirty="0">
              <a:latin typeface="Arial" panose="020B0604020202020204" pitchFamily="34" charset="0"/>
              <a:cs typeface="Arial" panose="020B0604020202020204" pitchFamily="34" charset="0"/>
            </a:endParaRPr>
          </a:p>
        </p:txBody>
      </p:sp>
      <p:sp>
        <p:nvSpPr>
          <p:cNvPr id="13" name="Text 8">
            <a:extLst>
              <a:ext uri="{FF2B5EF4-FFF2-40B4-BE49-F238E27FC236}">
                <a16:creationId xmlns:a16="http://schemas.microsoft.com/office/drawing/2014/main" id="{61CA10D9-07E2-9C75-4A57-406DF7F02BC4}"/>
              </a:ext>
            </a:extLst>
          </p:cNvPr>
          <p:cNvSpPr/>
          <p:nvPr/>
        </p:nvSpPr>
        <p:spPr>
          <a:xfrm>
            <a:off x="3764669" y="5019832"/>
            <a:ext cx="3912275" cy="617220"/>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Use  electronic detective tools, prompts, and rewards to generate long  lasting habits.</a:t>
            </a:r>
            <a:endParaRPr lang="en-US" dirty="0">
              <a:latin typeface="Arial" panose="020B0604020202020204" pitchFamily="34" charset="0"/>
              <a:cs typeface="Arial" panose="020B0604020202020204" pitchFamily="34" charset="0"/>
            </a:endParaRPr>
          </a:p>
        </p:txBody>
      </p:sp>
      <p:sp>
        <p:nvSpPr>
          <p:cNvPr id="14" name="Shape 9">
            <a:extLst>
              <a:ext uri="{FF2B5EF4-FFF2-40B4-BE49-F238E27FC236}">
                <a16:creationId xmlns:a16="http://schemas.microsoft.com/office/drawing/2014/main" id="{3A766DC4-05D0-7F8A-6B3F-BF8CCBEEC1A7}"/>
              </a:ext>
            </a:extLst>
          </p:cNvPr>
          <p:cNvSpPr/>
          <p:nvPr/>
        </p:nvSpPr>
        <p:spPr>
          <a:xfrm>
            <a:off x="7883102" y="1899078"/>
            <a:ext cx="4008715" cy="192881"/>
          </a:xfrm>
          <a:prstGeom prst="roundRect">
            <a:avLst>
              <a:gd name="adj" fmla="val 42012"/>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5" name="Shape 10">
            <a:extLst>
              <a:ext uri="{FF2B5EF4-FFF2-40B4-BE49-F238E27FC236}">
                <a16:creationId xmlns:a16="http://schemas.microsoft.com/office/drawing/2014/main" id="{EF3AFB43-5C09-1B18-C9B6-3579069A0C2D}"/>
              </a:ext>
            </a:extLst>
          </p:cNvPr>
          <p:cNvSpPr/>
          <p:nvPr/>
        </p:nvSpPr>
        <p:spPr>
          <a:xfrm>
            <a:off x="7593780" y="1706137"/>
            <a:ext cx="578763" cy="578763"/>
          </a:xfrm>
          <a:prstGeom prst="roundRect">
            <a:avLst>
              <a:gd name="adj" fmla="val 78996"/>
            </a:avLst>
          </a:prstGeom>
          <a:solidFill>
            <a:srgbClr val="E0D7F4"/>
          </a:solidFill>
          <a:ln w="762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pic>
        <p:nvPicPr>
          <p:cNvPr id="16" name="Image 3" descr="preencoded.png">
            <a:extLst>
              <a:ext uri="{FF2B5EF4-FFF2-40B4-BE49-F238E27FC236}">
                <a16:creationId xmlns:a16="http://schemas.microsoft.com/office/drawing/2014/main" id="{9E756F3A-2044-488C-4E7B-9CC595BF04A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86662" y="1899078"/>
            <a:ext cx="289322" cy="289322"/>
          </a:xfrm>
          <a:prstGeom prst="rect">
            <a:avLst/>
          </a:prstGeom>
        </p:spPr>
      </p:pic>
      <p:sp>
        <p:nvSpPr>
          <p:cNvPr id="17" name="Text 11">
            <a:extLst>
              <a:ext uri="{FF2B5EF4-FFF2-40B4-BE49-F238E27FC236}">
                <a16:creationId xmlns:a16="http://schemas.microsoft.com/office/drawing/2014/main" id="{8B6A9760-93B0-FA12-8E45-17E51AEFE191}"/>
              </a:ext>
            </a:extLst>
          </p:cNvPr>
          <p:cNvSpPr/>
          <p:nvPr/>
        </p:nvSpPr>
        <p:spPr>
          <a:xfrm>
            <a:off x="7786662" y="2477841"/>
            <a:ext cx="2652832" cy="331589"/>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Reduce Friction</a:t>
            </a:r>
            <a:endParaRPr lang="en-US" dirty="0">
              <a:latin typeface="Arial" panose="020B0604020202020204" pitchFamily="34" charset="0"/>
              <a:cs typeface="Arial" panose="020B0604020202020204" pitchFamily="34" charset="0"/>
            </a:endParaRPr>
          </a:p>
        </p:txBody>
      </p:sp>
      <p:sp>
        <p:nvSpPr>
          <p:cNvPr id="18" name="Text 12">
            <a:extLst>
              <a:ext uri="{FF2B5EF4-FFF2-40B4-BE49-F238E27FC236}">
                <a16:creationId xmlns:a16="http://schemas.microsoft.com/office/drawing/2014/main" id="{9CE254FD-9DB2-38CD-2515-3FBEEDD82360}"/>
              </a:ext>
            </a:extLst>
          </p:cNvPr>
          <p:cNvSpPr/>
          <p:nvPr/>
        </p:nvSpPr>
        <p:spPr>
          <a:xfrm>
            <a:off x="7786662" y="2925158"/>
            <a:ext cx="3912394" cy="617220"/>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Make the right action so they  easy get action by removing barriers.</a:t>
            </a:r>
            <a:endParaRPr lang="en-US" dirty="0">
              <a:latin typeface="Arial" panose="020B0604020202020204" pitchFamily="34" charset="0"/>
              <a:cs typeface="Arial" panose="020B0604020202020204" pitchFamily="34" charset="0"/>
            </a:endParaRPr>
          </a:p>
        </p:txBody>
      </p:sp>
      <p:pic>
        <p:nvPicPr>
          <p:cNvPr id="20" name="Graphic 19" descr="Brain with solid fill">
            <a:extLst>
              <a:ext uri="{FF2B5EF4-FFF2-40B4-BE49-F238E27FC236}">
                <a16:creationId xmlns:a16="http://schemas.microsoft.com/office/drawing/2014/main" id="{9D722C7B-F743-AEC3-0E1A-1D1770F4E57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172543" y="3945590"/>
            <a:ext cx="3222287" cy="2880381"/>
          </a:xfrm>
          <a:prstGeom prst="rect">
            <a:avLst/>
          </a:prstGeom>
        </p:spPr>
      </p:pic>
      <p:pic>
        <p:nvPicPr>
          <p:cNvPr id="22" name="Graphic 21" descr="Brain in head with solid fill">
            <a:extLst>
              <a:ext uri="{FF2B5EF4-FFF2-40B4-BE49-F238E27FC236}">
                <a16:creationId xmlns:a16="http://schemas.microsoft.com/office/drawing/2014/main" id="{AFDAA695-D3A2-0BBE-6D10-5634E07DAD06}"/>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84381" y="1645049"/>
            <a:ext cx="2159922" cy="1945562"/>
          </a:xfrm>
          <a:prstGeom prst="rect">
            <a:avLst/>
          </a:prstGeom>
        </p:spPr>
      </p:pic>
      <p:pic>
        <p:nvPicPr>
          <p:cNvPr id="24" name="Graphic 23" descr="Checkmark with solid fill">
            <a:extLst>
              <a:ext uri="{FF2B5EF4-FFF2-40B4-BE49-F238E27FC236}">
                <a16:creationId xmlns:a16="http://schemas.microsoft.com/office/drawing/2014/main" id="{90C76E52-0044-DD89-07BB-120C2C3B5342}"/>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97986" y="4572515"/>
            <a:ext cx="1511641" cy="1521645"/>
          </a:xfrm>
          <a:prstGeom prst="rect">
            <a:avLst/>
          </a:prstGeom>
        </p:spPr>
      </p:pic>
    </p:spTree>
    <p:extLst>
      <p:ext uri="{BB962C8B-B14F-4D97-AF65-F5344CB8AC3E}">
        <p14:creationId xmlns:p14="http://schemas.microsoft.com/office/powerpoint/2010/main" val="20584814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7FE39E-09E3-A12B-EF4D-84147A00D096}"/>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A582D441-986E-7C88-DEB9-0027A4F54A78}"/>
              </a:ext>
            </a:extLst>
          </p:cNvPr>
          <p:cNvSpPr/>
          <p:nvPr/>
        </p:nvSpPr>
        <p:spPr>
          <a:xfrm>
            <a:off x="1885257" y="363140"/>
            <a:ext cx="5966787" cy="779621"/>
          </a:xfrm>
          <a:prstGeom prst="rect">
            <a:avLst/>
          </a:prstGeom>
          <a:noFill/>
          <a:ln/>
        </p:spPr>
        <p:txBody>
          <a:bodyPr wrap="none" lIns="0" tIns="0" rIns="0" bIns="0" rtlCol="0" anchor="t"/>
          <a:lstStyle/>
          <a:p>
            <a:pPr marL="0" indent="0" algn="l">
              <a:lnSpc>
                <a:spcPct val="150000"/>
              </a:lnSpc>
              <a:buNone/>
            </a:pPr>
            <a:r>
              <a:rPr lang="en-US" sz="3600" b="1" dirty="0">
                <a:solidFill>
                  <a:srgbClr val="F95F88"/>
                </a:solidFill>
                <a:latin typeface="Arial" panose="020B0604020202020204" pitchFamily="34" charset="0"/>
                <a:ea typeface="Petrona Bold" pitchFamily="34" charset="-122"/>
                <a:cs typeface="Arial" panose="020B0604020202020204" pitchFamily="34" charset="0"/>
              </a:rPr>
              <a:t>Overcoming Common Barriers</a:t>
            </a:r>
            <a:endParaRPr lang="en-US" sz="3600" dirty="0">
              <a:latin typeface="Arial" panose="020B0604020202020204" pitchFamily="34" charset="0"/>
              <a:cs typeface="Arial" panose="020B0604020202020204" pitchFamily="34" charset="0"/>
            </a:endParaRPr>
          </a:p>
        </p:txBody>
      </p:sp>
      <p:sp>
        <p:nvSpPr>
          <p:cNvPr id="4" name="Shape 1">
            <a:extLst>
              <a:ext uri="{FF2B5EF4-FFF2-40B4-BE49-F238E27FC236}">
                <a16:creationId xmlns:a16="http://schemas.microsoft.com/office/drawing/2014/main" id="{3914CBFE-3B2A-2581-E91C-D4D21A456734}"/>
              </a:ext>
            </a:extLst>
          </p:cNvPr>
          <p:cNvSpPr/>
          <p:nvPr/>
        </p:nvSpPr>
        <p:spPr>
          <a:xfrm>
            <a:off x="778948" y="1997805"/>
            <a:ext cx="3675778" cy="3066563"/>
          </a:xfrm>
          <a:prstGeom prst="roundRect">
            <a:avLst>
              <a:gd name="adj" fmla="val 6871"/>
            </a:avLst>
          </a:prstGeom>
          <a:solidFill>
            <a:srgbClr val="FDFAF7"/>
          </a:solidFill>
          <a:ln w="3048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5" name="Shape 2">
            <a:extLst>
              <a:ext uri="{FF2B5EF4-FFF2-40B4-BE49-F238E27FC236}">
                <a16:creationId xmlns:a16="http://schemas.microsoft.com/office/drawing/2014/main" id="{D6924A9F-741E-B02E-A260-5116DDD85509}"/>
              </a:ext>
            </a:extLst>
          </p:cNvPr>
          <p:cNvSpPr/>
          <p:nvPr/>
        </p:nvSpPr>
        <p:spPr>
          <a:xfrm>
            <a:off x="102697" y="1997806"/>
            <a:ext cx="83273" cy="2129314"/>
          </a:xfrm>
          <a:prstGeom prst="roundRect">
            <a:avLst>
              <a:gd name="adj" fmla="val 78139"/>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116F8201-8F9E-217D-FFE9-F84AF071E40B}"/>
              </a:ext>
            </a:extLst>
          </p:cNvPr>
          <p:cNvSpPr/>
          <p:nvPr/>
        </p:nvSpPr>
        <p:spPr>
          <a:xfrm>
            <a:off x="988058" y="2255100"/>
            <a:ext cx="2264473"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Stress Keeping You Up?</a:t>
            </a:r>
            <a:endParaRPr lang="en-US" dirty="0">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F921AC27-951F-07B0-F81D-C047B4AE3D30}"/>
              </a:ext>
            </a:extLst>
          </p:cNvPr>
          <p:cNvSpPr/>
          <p:nvPr/>
        </p:nvSpPr>
        <p:spPr>
          <a:xfrm>
            <a:off x="1031630" y="2781117"/>
            <a:ext cx="2949153" cy="2061952"/>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Try 5-minute breathing exercises and keep a worry journal (you can add your situation ) by your bed.</a:t>
            </a:r>
            <a:endParaRPr lang="en-US" dirty="0">
              <a:latin typeface="Arial" panose="020B0604020202020204" pitchFamily="34" charset="0"/>
              <a:cs typeface="Arial" panose="020B0604020202020204" pitchFamily="34" charset="0"/>
            </a:endParaRPr>
          </a:p>
        </p:txBody>
      </p:sp>
      <p:sp>
        <p:nvSpPr>
          <p:cNvPr id="9" name="Shape 5">
            <a:extLst>
              <a:ext uri="{FF2B5EF4-FFF2-40B4-BE49-F238E27FC236}">
                <a16:creationId xmlns:a16="http://schemas.microsoft.com/office/drawing/2014/main" id="{BD30DB4F-9EA2-560F-18A3-887367269204}"/>
              </a:ext>
            </a:extLst>
          </p:cNvPr>
          <p:cNvSpPr/>
          <p:nvPr/>
        </p:nvSpPr>
        <p:spPr>
          <a:xfrm>
            <a:off x="4615969" y="2138482"/>
            <a:ext cx="3121307" cy="2925885"/>
          </a:xfrm>
          <a:prstGeom prst="roundRect">
            <a:avLst>
              <a:gd name="adj" fmla="val 6871"/>
            </a:avLst>
          </a:prstGeom>
          <a:solidFill>
            <a:srgbClr val="FDFAF7"/>
          </a:solidFill>
          <a:ln w="3048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19" name="Text 7">
            <a:extLst>
              <a:ext uri="{FF2B5EF4-FFF2-40B4-BE49-F238E27FC236}">
                <a16:creationId xmlns:a16="http://schemas.microsoft.com/office/drawing/2014/main" id="{1D5C141D-9D11-7861-6D22-9E8E52494E8B}"/>
              </a:ext>
            </a:extLst>
          </p:cNvPr>
          <p:cNvSpPr/>
          <p:nvPr/>
        </p:nvSpPr>
        <p:spPr>
          <a:xfrm>
            <a:off x="4793924" y="2395777"/>
            <a:ext cx="2130211"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Late Work Emails?</a:t>
            </a:r>
            <a:endParaRPr lang="en-US" dirty="0">
              <a:latin typeface="Arial" panose="020B0604020202020204" pitchFamily="34" charset="0"/>
              <a:cs typeface="Arial" panose="020B0604020202020204" pitchFamily="34" charset="0"/>
            </a:endParaRPr>
          </a:p>
        </p:txBody>
      </p:sp>
      <p:sp>
        <p:nvSpPr>
          <p:cNvPr id="20" name="Text 8">
            <a:extLst>
              <a:ext uri="{FF2B5EF4-FFF2-40B4-BE49-F238E27FC236}">
                <a16:creationId xmlns:a16="http://schemas.microsoft.com/office/drawing/2014/main" id="{C4FEDA09-9523-F9DA-85FA-BD68C772DC61}"/>
              </a:ext>
            </a:extLst>
          </p:cNvPr>
          <p:cNvSpPr/>
          <p:nvPr/>
        </p:nvSpPr>
        <p:spPr>
          <a:xfrm>
            <a:off x="4868651" y="2921795"/>
            <a:ext cx="2398924" cy="1921274"/>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Set Do Not Disturb mode and also  create a boundary message for after 4 hours</a:t>
            </a:r>
            <a:endParaRPr lang="en-US" dirty="0">
              <a:latin typeface="Arial" panose="020B0604020202020204" pitchFamily="34" charset="0"/>
              <a:cs typeface="Arial" panose="020B0604020202020204" pitchFamily="34" charset="0"/>
            </a:endParaRPr>
          </a:p>
        </p:txBody>
      </p:sp>
      <p:sp>
        <p:nvSpPr>
          <p:cNvPr id="21" name="Shape 9">
            <a:extLst>
              <a:ext uri="{FF2B5EF4-FFF2-40B4-BE49-F238E27FC236}">
                <a16:creationId xmlns:a16="http://schemas.microsoft.com/office/drawing/2014/main" id="{BA67F283-A485-CD9F-8215-D0798241DB4E}"/>
              </a:ext>
            </a:extLst>
          </p:cNvPr>
          <p:cNvSpPr/>
          <p:nvPr/>
        </p:nvSpPr>
        <p:spPr>
          <a:xfrm>
            <a:off x="8065674" y="2266599"/>
            <a:ext cx="3847624" cy="2576470"/>
          </a:xfrm>
          <a:prstGeom prst="roundRect">
            <a:avLst>
              <a:gd name="adj" fmla="val 6871"/>
            </a:avLst>
          </a:prstGeom>
          <a:solidFill>
            <a:srgbClr val="FDFAF7"/>
          </a:solidFill>
          <a:ln w="30480">
            <a:solidFill>
              <a:srgbClr val="C6BDDA"/>
            </a:solidFill>
            <a:prstDash val="solid"/>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3" name="Text 11">
            <a:extLst>
              <a:ext uri="{FF2B5EF4-FFF2-40B4-BE49-F238E27FC236}">
                <a16:creationId xmlns:a16="http://schemas.microsoft.com/office/drawing/2014/main" id="{AC85C871-6797-E89B-752B-E68BDF738F18}"/>
              </a:ext>
            </a:extLst>
          </p:cNvPr>
          <p:cNvSpPr/>
          <p:nvPr/>
        </p:nvSpPr>
        <p:spPr>
          <a:xfrm>
            <a:off x="8206584" y="2706420"/>
            <a:ext cx="3308510" cy="471815"/>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Shift Work Challenges?</a:t>
            </a:r>
            <a:endParaRPr lang="en-US" dirty="0">
              <a:latin typeface="Arial" panose="020B0604020202020204" pitchFamily="34" charset="0"/>
              <a:cs typeface="Arial" panose="020B0604020202020204" pitchFamily="34" charset="0"/>
            </a:endParaRPr>
          </a:p>
        </p:txBody>
      </p:sp>
      <p:sp>
        <p:nvSpPr>
          <p:cNvPr id="24" name="Text 12">
            <a:extLst>
              <a:ext uri="{FF2B5EF4-FFF2-40B4-BE49-F238E27FC236}">
                <a16:creationId xmlns:a16="http://schemas.microsoft.com/office/drawing/2014/main" id="{0162DEFA-8C2D-B16D-3DAC-519932048725}"/>
              </a:ext>
            </a:extLst>
          </p:cNvPr>
          <p:cNvSpPr/>
          <p:nvPr/>
        </p:nvSpPr>
        <p:spPr>
          <a:xfrm>
            <a:off x="8206584" y="3177310"/>
            <a:ext cx="3847624" cy="1317338"/>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Use dark  light timing, plan naps wisely,  and also take proper food</a:t>
            </a:r>
          </a:p>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set a caffeine cut-off time.</a:t>
            </a:r>
            <a:endParaRPr lang="en-US" dirty="0">
              <a:latin typeface="Arial" panose="020B0604020202020204" pitchFamily="34" charset="0"/>
              <a:cs typeface="Arial" panose="020B0604020202020204" pitchFamily="34" charset="0"/>
            </a:endParaRPr>
          </a:p>
        </p:txBody>
      </p:sp>
      <p:sp>
        <p:nvSpPr>
          <p:cNvPr id="25" name="Text 13">
            <a:extLst>
              <a:ext uri="{FF2B5EF4-FFF2-40B4-BE49-F238E27FC236}">
                <a16:creationId xmlns:a16="http://schemas.microsoft.com/office/drawing/2014/main" id="{0C031933-3049-A50E-BEE1-46E08E0D5495}"/>
              </a:ext>
            </a:extLst>
          </p:cNvPr>
          <p:cNvSpPr/>
          <p:nvPr/>
        </p:nvSpPr>
        <p:spPr>
          <a:xfrm>
            <a:off x="1065013" y="5878636"/>
            <a:ext cx="8908423" cy="362903"/>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Remember: Offer yourself different habits rather than prohibitions.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09342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0B22F8-C414-A08D-2C74-030D288E6D4B}"/>
            </a:ext>
          </a:extLst>
        </p:cNvPr>
        <p:cNvGrpSpPr/>
        <p:nvPr/>
      </p:nvGrpSpPr>
      <p:grpSpPr>
        <a:xfrm>
          <a:off x="0" y="0"/>
          <a:ext cx="0" cy="0"/>
          <a:chOff x="0" y="0"/>
          <a:chExt cx="0" cy="0"/>
        </a:xfrm>
      </p:grpSpPr>
      <p:sp>
        <p:nvSpPr>
          <p:cNvPr id="32" name="Text 0">
            <a:extLst>
              <a:ext uri="{FF2B5EF4-FFF2-40B4-BE49-F238E27FC236}">
                <a16:creationId xmlns:a16="http://schemas.microsoft.com/office/drawing/2014/main" id="{D5230A26-BA2D-9451-8CF3-BCA82532449F}"/>
              </a:ext>
            </a:extLst>
          </p:cNvPr>
          <p:cNvSpPr/>
          <p:nvPr/>
        </p:nvSpPr>
        <p:spPr>
          <a:xfrm>
            <a:off x="3947698" y="211924"/>
            <a:ext cx="6613922" cy="779621"/>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Arial" panose="020B0604020202020204" pitchFamily="34" charset="0"/>
                <a:ea typeface="Petrona Bold" pitchFamily="34" charset="-122"/>
                <a:cs typeface="Arial" panose="020B0604020202020204" pitchFamily="34" charset="0"/>
              </a:rPr>
              <a:t>Framework Integration</a:t>
            </a:r>
            <a:endParaRPr lang="en-US" sz="3200" dirty="0">
              <a:latin typeface="Arial" panose="020B0604020202020204" pitchFamily="34" charset="0"/>
              <a:cs typeface="Arial" panose="020B0604020202020204" pitchFamily="34" charset="0"/>
            </a:endParaRPr>
          </a:p>
        </p:txBody>
      </p:sp>
      <p:sp>
        <p:nvSpPr>
          <p:cNvPr id="33" name="Text 1">
            <a:extLst>
              <a:ext uri="{FF2B5EF4-FFF2-40B4-BE49-F238E27FC236}">
                <a16:creationId xmlns:a16="http://schemas.microsoft.com/office/drawing/2014/main" id="{07C9AAEB-68DE-2170-F3C6-9C43C465D11E}"/>
              </a:ext>
            </a:extLst>
          </p:cNvPr>
          <p:cNvSpPr/>
          <p:nvPr/>
        </p:nvSpPr>
        <p:spPr>
          <a:xfrm>
            <a:off x="1599514" y="1055011"/>
            <a:ext cx="3118842" cy="389930"/>
          </a:xfrm>
          <a:prstGeom prst="rect">
            <a:avLst/>
          </a:prstGeom>
          <a:noFill/>
          <a:ln/>
        </p:spPr>
        <p:txBody>
          <a:bodyPr wrap="none" lIns="0" tIns="0" rIns="0" bIns="0" rtlCol="0" anchor="t"/>
          <a:lstStyle/>
          <a:p>
            <a:pPr marL="0" indent="0" algn="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Policy Foundation</a:t>
            </a:r>
            <a:endParaRPr lang="en-US" dirty="0">
              <a:latin typeface="Arial" panose="020B0604020202020204" pitchFamily="34" charset="0"/>
              <a:cs typeface="Arial" panose="020B0604020202020204" pitchFamily="34" charset="0"/>
            </a:endParaRPr>
          </a:p>
        </p:txBody>
      </p:sp>
      <p:sp>
        <p:nvSpPr>
          <p:cNvPr id="34" name="Text 2">
            <a:extLst>
              <a:ext uri="{FF2B5EF4-FFF2-40B4-BE49-F238E27FC236}">
                <a16:creationId xmlns:a16="http://schemas.microsoft.com/office/drawing/2014/main" id="{573404AC-1896-0DEF-1193-4F8036559830}"/>
              </a:ext>
            </a:extLst>
          </p:cNvPr>
          <p:cNvSpPr/>
          <p:nvPr/>
        </p:nvSpPr>
        <p:spPr>
          <a:xfrm>
            <a:off x="56347" y="1495091"/>
            <a:ext cx="3898702" cy="725805"/>
          </a:xfrm>
          <a:prstGeom prst="rect">
            <a:avLst/>
          </a:prstGeom>
          <a:noFill/>
          <a:ln/>
        </p:spPr>
        <p:txBody>
          <a:bodyPr wrap="square" lIns="0" tIns="0" rIns="0" bIns="0" rtlCol="0" anchor="t"/>
          <a:lstStyle/>
          <a:p>
            <a:pPr algn="r">
              <a:lnSpc>
                <a:spcPct val="150000"/>
              </a:lnSpc>
            </a:pPr>
            <a:r>
              <a:rPr lang="en-GB" dirty="0">
                <a:latin typeface="Arial" panose="020B0604020202020204" pitchFamily="34" charset="0"/>
                <a:cs typeface="Arial" panose="020B0604020202020204" pitchFamily="34" charset="0"/>
              </a:rPr>
              <a:t>The Ottawa Charter provides a substructure for creating long lasting, positive change</a:t>
            </a:r>
            <a:endParaRPr lang="en-US" dirty="0">
              <a:latin typeface="Arial" panose="020B0604020202020204" pitchFamily="34" charset="0"/>
              <a:cs typeface="Arial" panose="020B0604020202020204" pitchFamily="34" charset="0"/>
            </a:endParaRPr>
          </a:p>
        </p:txBody>
      </p:sp>
      <p:pic>
        <p:nvPicPr>
          <p:cNvPr id="35" name="Image 0" descr="preencoded.png">
            <a:extLst>
              <a:ext uri="{FF2B5EF4-FFF2-40B4-BE49-F238E27FC236}">
                <a16:creationId xmlns:a16="http://schemas.microsoft.com/office/drawing/2014/main" id="{21B37382-915E-D457-284A-3655F0A71539}"/>
              </a:ext>
            </a:extLst>
          </p:cNvPr>
          <p:cNvPicPr>
            <a:picLocks noChangeAspect="1"/>
          </p:cNvPicPr>
          <p:nvPr/>
        </p:nvPicPr>
        <p:blipFill>
          <a:blip r:embed="rId3"/>
          <a:stretch>
            <a:fillRect/>
          </a:stretch>
        </p:blipFill>
        <p:spPr>
          <a:xfrm>
            <a:off x="3743115" y="1512985"/>
            <a:ext cx="4564975" cy="4564975"/>
          </a:xfrm>
          <a:prstGeom prst="rect">
            <a:avLst/>
          </a:prstGeom>
        </p:spPr>
      </p:pic>
      <p:pic>
        <p:nvPicPr>
          <p:cNvPr id="36" name="Image 1" descr="preencoded.png">
            <a:extLst>
              <a:ext uri="{FF2B5EF4-FFF2-40B4-BE49-F238E27FC236}">
                <a16:creationId xmlns:a16="http://schemas.microsoft.com/office/drawing/2014/main" id="{BCFF1F18-0164-B577-9277-D1AA2FA6A31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37193" y="2318443"/>
            <a:ext cx="339328" cy="339328"/>
          </a:xfrm>
          <a:prstGeom prst="rect">
            <a:avLst/>
          </a:prstGeom>
        </p:spPr>
      </p:pic>
      <p:sp>
        <p:nvSpPr>
          <p:cNvPr id="37" name="Text 3">
            <a:extLst>
              <a:ext uri="{FF2B5EF4-FFF2-40B4-BE49-F238E27FC236}">
                <a16:creationId xmlns:a16="http://schemas.microsoft.com/office/drawing/2014/main" id="{249C491B-D6A9-5177-8FF8-700CEB1668CF}"/>
              </a:ext>
            </a:extLst>
          </p:cNvPr>
          <p:cNvSpPr/>
          <p:nvPr/>
        </p:nvSpPr>
        <p:spPr>
          <a:xfrm>
            <a:off x="7502394" y="1407437"/>
            <a:ext cx="311884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Belief Systems</a:t>
            </a:r>
            <a:endParaRPr lang="en-US" dirty="0">
              <a:latin typeface="Arial" panose="020B0604020202020204" pitchFamily="34" charset="0"/>
              <a:cs typeface="Arial" panose="020B0604020202020204" pitchFamily="34" charset="0"/>
            </a:endParaRPr>
          </a:p>
        </p:txBody>
      </p:sp>
      <p:sp>
        <p:nvSpPr>
          <p:cNvPr id="38" name="Text 4">
            <a:extLst>
              <a:ext uri="{FF2B5EF4-FFF2-40B4-BE49-F238E27FC236}">
                <a16:creationId xmlns:a16="http://schemas.microsoft.com/office/drawing/2014/main" id="{7DEAF7E2-F6BF-43C6-5C20-059170A7D707}"/>
              </a:ext>
            </a:extLst>
          </p:cNvPr>
          <p:cNvSpPr/>
          <p:nvPr/>
        </p:nvSpPr>
        <p:spPr>
          <a:xfrm>
            <a:off x="8308090" y="1884002"/>
            <a:ext cx="3827563" cy="2111054"/>
          </a:xfrm>
          <a:prstGeom prst="rect">
            <a:avLst/>
          </a:prstGeom>
          <a:no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The Health Belief Model helps explain how people’s beliefs and motivations determine their health choices</a:t>
            </a:r>
            <a:endParaRPr lang="en-US" dirty="0">
              <a:latin typeface="Arial" panose="020B0604020202020204" pitchFamily="34" charset="0"/>
              <a:cs typeface="Arial" panose="020B0604020202020204" pitchFamily="34" charset="0"/>
            </a:endParaRPr>
          </a:p>
        </p:txBody>
      </p:sp>
      <p:pic>
        <p:nvPicPr>
          <p:cNvPr id="39" name="Image 2" descr="preencoded.png">
            <a:extLst>
              <a:ext uri="{FF2B5EF4-FFF2-40B4-BE49-F238E27FC236}">
                <a16:creationId xmlns:a16="http://schemas.microsoft.com/office/drawing/2014/main" id="{93A5E929-0FCD-E818-C5B6-F940CBEF58A0}"/>
              </a:ext>
            </a:extLst>
          </p:cNvPr>
          <p:cNvPicPr>
            <a:picLocks noChangeAspect="1"/>
          </p:cNvPicPr>
          <p:nvPr/>
        </p:nvPicPr>
        <p:blipFill>
          <a:blip r:embed="rId6"/>
          <a:stretch>
            <a:fillRect/>
          </a:stretch>
        </p:blipFill>
        <p:spPr>
          <a:xfrm>
            <a:off x="3743115" y="1512985"/>
            <a:ext cx="4564975" cy="4564975"/>
          </a:xfrm>
          <a:prstGeom prst="rect">
            <a:avLst/>
          </a:prstGeom>
        </p:spPr>
      </p:pic>
      <p:pic>
        <p:nvPicPr>
          <p:cNvPr id="40" name="Image 3" descr="preencoded.png">
            <a:extLst>
              <a:ext uri="{FF2B5EF4-FFF2-40B4-BE49-F238E27FC236}">
                <a16:creationId xmlns:a16="http://schemas.microsoft.com/office/drawing/2014/main" id="{18F221F7-5B09-8BE2-912A-FB1DD3924D9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163066" y="2706944"/>
            <a:ext cx="339328" cy="339328"/>
          </a:xfrm>
          <a:prstGeom prst="rect">
            <a:avLst/>
          </a:prstGeom>
        </p:spPr>
      </p:pic>
      <p:sp>
        <p:nvSpPr>
          <p:cNvPr id="41" name="Text 5">
            <a:extLst>
              <a:ext uri="{FF2B5EF4-FFF2-40B4-BE49-F238E27FC236}">
                <a16:creationId xmlns:a16="http://schemas.microsoft.com/office/drawing/2014/main" id="{B8225224-C085-3F80-7F9A-2F65AD94DC87}"/>
              </a:ext>
            </a:extLst>
          </p:cNvPr>
          <p:cNvSpPr/>
          <p:nvPr/>
        </p:nvSpPr>
        <p:spPr>
          <a:xfrm>
            <a:off x="8308090" y="4234753"/>
            <a:ext cx="3118842"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Social Learning</a:t>
            </a:r>
            <a:endParaRPr lang="en-US" dirty="0">
              <a:latin typeface="Arial" panose="020B0604020202020204" pitchFamily="34" charset="0"/>
              <a:cs typeface="Arial" panose="020B0604020202020204" pitchFamily="34" charset="0"/>
            </a:endParaRPr>
          </a:p>
        </p:txBody>
      </p:sp>
      <p:sp>
        <p:nvSpPr>
          <p:cNvPr id="42" name="Text 6">
            <a:extLst>
              <a:ext uri="{FF2B5EF4-FFF2-40B4-BE49-F238E27FC236}">
                <a16:creationId xmlns:a16="http://schemas.microsoft.com/office/drawing/2014/main" id="{E6F7E09A-341A-E601-E88F-781FC0F03A61}"/>
              </a:ext>
            </a:extLst>
          </p:cNvPr>
          <p:cNvSpPr/>
          <p:nvPr/>
        </p:nvSpPr>
        <p:spPr>
          <a:xfrm>
            <a:off x="8224893" y="4669027"/>
            <a:ext cx="3384860" cy="389931"/>
          </a:xfrm>
          <a:prstGeom prst="rect">
            <a:avLst/>
          </a:prstGeom>
          <a:noFill/>
          <a:ln/>
        </p:spPr>
        <p:txBody>
          <a:bodyPr wrap="none" lIns="0" tIns="0" rIns="0" bIns="0" rtlCol="0" anchor="t"/>
          <a:lstStyle/>
          <a:p>
            <a:pPr>
              <a:lnSpc>
                <a:spcPct val="150000"/>
              </a:lnSpc>
            </a:pPr>
            <a:r>
              <a:rPr lang="en-GB" dirty="0">
                <a:latin typeface="Arial" panose="020B0604020202020204" pitchFamily="34" charset="0"/>
                <a:cs typeface="Arial" panose="020B0604020202020204" pitchFamily="34" charset="0"/>
              </a:rPr>
              <a:t>The people around us shape and </a:t>
            </a:r>
          </a:p>
          <a:p>
            <a:pPr>
              <a:lnSpc>
                <a:spcPct val="150000"/>
              </a:lnSpc>
            </a:pPr>
            <a:r>
              <a:rPr lang="en-GB" dirty="0">
                <a:latin typeface="Arial" panose="020B0604020202020204" pitchFamily="34" charset="0"/>
                <a:cs typeface="Arial" panose="020B0604020202020204" pitchFamily="34" charset="0"/>
              </a:rPr>
              <a:t>Build up our habits</a:t>
            </a:r>
            <a:endParaRPr lang="en-US" dirty="0">
              <a:latin typeface="Arial" panose="020B0604020202020204" pitchFamily="34" charset="0"/>
              <a:cs typeface="Arial" panose="020B0604020202020204" pitchFamily="34" charset="0"/>
            </a:endParaRPr>
          </a:p>
        </p:txBody>
      </p:sp>
      <p:pic>
        <p:nvPicPr>
          <p:cNvPr id="43" name="Image 4" descr="preencoded.png">
            <a:extLst>
              <a:ext uri="{FF2B5EF4-FFF2-40B4-BE49-F238E27FC236}">
                <a16:creationId xmlns:a16="http://schemas.microsoft.com/office/drawing/2014/main" id="{EDDBBEAA-5836-1631-4B3A-0D53412332DB}"/>
              </a:ext>
            </a:extLst>
          </p:cNvPr>
          <p:cNvPicPr>
            <a:picLocks noChangeAspect="1"/>
          </p:cNvPicPr>
          <p:nvPr/>
        </p:nvPicPr>
        <p:blipFill>
          <a:blip r:embed="rId9"/>
          <a:stretch>
            <a:fillRect/>
          </a:stretch>
        </p:blipFill>
        <p:spPr>
          <a:xfrm>
            <a:off x="3743115" y="1512985"/>
            <a:ext cx="4564975" cy="4564975"/>
          </a:xfrm>
          <a:prstGeom prst="rect">
            <a:avLst/>
          </a:prstGeom>
        </p:spPr>
      </p:pic>
      <p:pic>
        <p:nvPicPr>
          <p:cNvPr id="44" name="Image 5" descr="preencoded.png">
            <a:extLst>
              <a:ext uri="{FF2B5EF4-FFF2-40B4-BE49-F238E27FC236}">
                <a16:creationId xmlns:a16="http://schemas.microsoft.com/office/drawing/2014/main" id="{8CF48DD8-AAA6-B09B-8959-68AC454D5A99}"/>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774565" y="4932817"/>
            <a:ext cx="339328" cy="339328"/>
          </a:xfrm>
          <a:prstGeom prst="rect">
            <a:avLst/>
          </a:prstGeom>
        </p:spPr>
      </p:pic>
      <p:sp>
        <p:nvSpPr>
          <p:cNvPr id="45" name="Text 7">
            <a:extLst>
              <a:ext uri="{FF2B5EF4-FFF2-40B4-BE49-F238E27FC236}">
                <a16:creationId xmlns:a16="http://schemas.microsoft.com/office/drawing/2014/main" id="{745621CD-9C32-78FE-AC89-542C0345CE50}"/>
              </a:ext>
            </a:extLst>
          </p:cNvPr>
          <p:cNvSpPr/>
          <p:nvPr/>
        </p:nvSpPr>
        <p:spPr>
          <a:xfrm>
            <a:off x="441452" y="3838633"/>
            <a:ext cx="3118842" cy="389930"/>
          </a:xfrm>
          <a:prstGeom prst="rect">
            <a:avLst/>
          </a:prstGeom>
          <a:noFill/>
          <a:ln/>
        </p:spPr>
        <p:txBody>
          <a:bodyPr wrap="none" lIns="0" tIns="0" rIns="0" bIns="0" rtlCol="0" anchor="t"/>
          <a:lstStyle/>
          <a:p>
            <a:pPr marL="0" indent="0" algn="r">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Habit Formation</a:t>
            </a:r>
            <a:endParaRPr lang="en-US" dirty="0">
              <a:latin typeface="Arial" panose="020B0604020202020204" pitchFamily="34" charset="0"/>
              <a:cs typeface="Arial" panose="020B0604020202020204" pitchFamily="34" charset="0"/>
            </a:endParaRPr>
          </a:p>
        </p:txBody>
      </p:sp>
      <p:sp>
        <p:nvSpPr>
          <p:cNvPr id="46" name="Text 8">
            <a:extLst>
              <a:ext uri="{FF2B5EF4-FFF2-40B4-BE49-F238E27FC236}">
                <a16:creationId xmlns:a16="http://schemas.microsoft.com/office/drawing/2014/main" id="{6A94B4DE-B7BE-69DE-7E31-5F8B856E9F8F}"/>
              </a:ext>
            </a:extLst>
          </p:cNvPr>
          <p:cNvSpPr/>
          <p:nvPr/>
        </p:nvSpPr>
        <p:spPr>
          <a:xfrm>
            <a:off x="-77793" y="4520741"/>
            <a:ext cx="3898702" cy="725805"/>
          </a:xfrm>
          <a:prstGeom prst="rect">
            <a:avLst/>
          </a:prstGeom>
          <a:noFill/>
          <a:ln/>
        </p:spPr>
        <p:txBody>
          <a:bodyPr wrap="square" lIns="0" tIns="0" rIns="0" bIns="0" rtlCol="0" anchor="t"/>
          <a:lstStyle/>
          <a:p>
            <a:pPr algn="ctr">
              <a:lnSpc>
                <a:spcPct val="150000"/>
              </a:lnSpc>
            </a:pPr>
            <a:r>
              <a:rPr lang="en-GB" dirty="0">
                <a:latin typeface="Arial" panose="020B0604020202020204" pitchFamily="34" charset="0"/>
                <a:cs typeface="Arial" panose="020B0604020202020204" pitchFamily="34" charset="0"/>
              </a:rPr>
              <a:t>When people change their actions, the results can make a more difference</a:t>
            </a:r>
            <a:endParaRPr lang="en-US" dirty="0">
              <a:latin typeface="Arial" panose="020B0604020202020204" pitchFamily="34" charset="0"/>
              <a:cs typeface="Arial" panose="020B0604020202020204" pitchFamily="34" charset="0"/>
            </a:endParaRPr>
          </a:p>
        </p:txBody>
      </p:sp>
      <p:pic>
        <p:nvPicPr>
          <p:cNvPr id="47" name="Image 6" descr="preencoded.png">
            <a:extLst>
              <a:ext uri="{FF2B5EF4-FFF2-40B4-BE49-F238E27FC236}">
                <a16:creationId xmlns:a16="http://schemas.microsoft.com/office/drawing/2014/main" id="{1255280D-112C-9F1C-0AC3-36BB7D93A8A8}"/>
              </a:ext>
            </a:extLst>
          </p:cNvPr>
          <p:cNvPicPr>
            <a:picLocks noChangeAspect="1"/>
          </p:cNvPicPr>
          <p:nvPr/>
        </p:nvPicPr>
        <p:blipFill>
          <a:blip r:embed="rId12"/>
          <a:stretch>
            <a:fillRect/>
          </a:stretch>
        </p:blipFill>
        <p:spPr>
          <a:xfrm>
            <a:off x="3743115" y="1512985"/>
            <a:ext cx="4564975" cy="4564975"/>
          </a:xfrm>
          <a:prstGeom prst="rect">
            <a:avLst/>
          </a:prstGeom>
        </p:spPr>
      </p:pic>
      <p:pic>
        <p:nvPicPr>
          <p:cNvPr id="48" name="Image 7" descr="preencoded.png">
            <a:extLst>
              <a:ext uri="{FF2B5EF4-FFF2-40B4-BE49-F238E27FC236}">
                <a16:creationId xmlns:a16="http://schemas.microsoft.com/office/drawing/2014/main" id="{316D69F4-AC88-767D-AB0C-7F1530C43F7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548692" y="4544316"/>
            <a:ext cx="339328" cy="339328"/>
          </a:xfrm>
          <a:prstGeom prst="rect">
            <a:avLst/>
          </a:prstGeom>
        </p:spPr>
      </p:pic>
      <p:sp>
        <p:nvSpPr>
          <p:cNvPr id="49" name="Text 9">
            <a:extLst>
              <a:ext uri="{FF2B5EF4-FFF2-40B4-BE49-F238E27FC236}">
                <a16:creationId xmlns:a16="http://schemas.microsoft.com/office/drawing/2014/main" id="{7601076E-7E7F-1834-20B8-F0CA630C9127}"/>
              </a:ext>
            </a:extLst>
          </p:cNvPr>
          <p:cNvSpPr/>
          <p:nvPr/>
        </p:nvSpPr>
        <p:spPr>
          <a:xfrm>
            <a:off x="0" y="5970208"/>
            <a:ext cx="13042821" cy="725805"/>
          </a:xfrm>
          <a:prstGeom prst="rect">
            <a:avLst/>
          </a:prstGeom>
          <a:noFill/>
          <a:ln/>
        </p:spPr>
        <p:txBody>
          <a:bodyPr wrap="square" lIns="0" tIns="0" rIns="0" bIns="0" rtlCol="0" anchor="t"/>
          <a:lstStyle/>
          <a:p>
            <a:pPr marL="0" indent="0" algn="l">
              <a:lnSpc>
                <a:spcPct val="150000"/>
              </a:lnSpc>
              <a:buNone/>
            </a:pPr>
            <a:endParaRPr lang="en-US" dirty="0">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55B33787-9E7E-1818-144C-D0B258175F6C}"/>
              </a:ext>
            </a:extLst>
          </p:cNvPr>
          <p:cNvSpPr txBox="1"/>
          <p:nvPr/>
        </p:nvSpPr>
        <p:spPr>
          <a:xfrm>
            <a:off x="1223107" y="6077801"/>
            <a:ext cx="10386646" cy="872034"/>
          </a:xfrm>
          <a:prstGeom prst="rect">
            <a:avLst/>
          </a:prstGeom>
          <a:solidFill>
            <a:schemeClr val="bg2"/>
          </a:solid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These frameworks work together to create comprehensive, sustainable sleep health improvements across individual, community, and system levels.</a:t>
            </a:r>
          </a:p>
        </p:txBody>
      </p:sp>
    </p:spTree>
    <p:extLst>
      <p:ext uri="{BB962C8B-B14F-4D97-AF65-F5344CB8AC3E}">
        <p14:creationId xmlns:p14="http://schemas.microsoft.com/office/powerpoint/2010/main" val="19268776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97975-686A-C863-EBE9-4C5EBE3586BB}"/>
            </a:ext>
          </a:extLst>
        </p:cNvPr>
        <p:cNvGrpSpPr/>
        <p:nvPr/>
      </p:nvGrpSpPr>
      <p:grpSpPr>
        <a:xfrm>
          <a:off x="0" y="0"/>
          <a:ext cx="0" cy="0"/>
          <a:chOff x="0" y="0"/>
          <a:chExt cx="0" cy="0"/>
        </a:xfrm>
      </p:grpSpPr>
      <p:sp>
        <p:nvSpPr>
          <p:cNvPr id="55" name="Text 0">
            <a:extLst>
              <a:ext uri="{FF2B5EF4-FFF2-40B4-BE49-F238E27FC236}">
                <a16:creationId xmlns:a16="http://schemas.microsoft.com/office/drawing/2014/main" id="{B55887A8-307E-73CE-6123-2BEF212826D3}"/>
              </a:ext>
            </a:extLst>
          </p:cNvPr>
          <p:cNvSpPr/>
          <p:nvPr/>
        </p:nvSpPr>
        <p:spPr>
          <a:xfrm>
            <a:off x="246881" y="858574"/>
            <a:ext cx="5634449" cy="779621"/>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Arial" panose="020B0604020202020204" pitchFamily="34" charset="0"/>
                <a:ea typeface="Petrona Bold" pitchFamily="34" charset="-122"/>
                <a:cs typeface="Arial" panose="020B0604020202020204" pitchFamily="34" charset="0"/>
              </a:rPr>
              <a:t>Moving Forward Together</a:t>
            </a:r>
            <a:endParaRPr lang="en-US" sz="3200" dirty="0">
              <a:latin typeface="Arial" panose="020B0604020202020204" pitchFamily="34" charset="0"/>
              <a:cs typeface="Arial" panose="020B0604020202020204" pitchFamily="34" charset="0"/>
            </a:endParaRPr>
          </a:p>
        </p:txBody>
      </p:sp>
      <p:sp>
        <p:nvSpPr>
          <p:cNvPr id="56" name="Text 1">
            <a:extLst>
              <a:ext uri="{FF2B5EF4-FFF2-40B4-BE49-F238E27FC236}">
                <a16:creationId xmlns:a16="http://schemas.microsoft.com/office/drawing/2014/main" id="{55117D1C-65B4-D5E4-BCD3-6D4056F851D6}"/>
              </a:ext>
            </a:extLst>
          </p:cNvPr>
          <p:cNvSpPr/>
          <p:nvPr/>
        </p:nvSpPr>
        <p:spPr>
          <a:xfrm>
            <a:off x="4908782" y="2403945"/>
            <a:ext cx="7216259" cy="725805"/>
          </a:xfrm>
          <a:prstGeom prst="rect">
            <a:avLst/>
          </a:prstGeom>
          <a:no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When we bring together proven approaches, local efforts, and national backing, we can truly improve how our community sleeps and feels</a:t>
            </a:r>
            <a:endParaRPr lang="en-US" dirty="0">
              <a:latin typeface="Arial" panose="020B0604020202020204" pitchFamily="34" charset="0"/>
              <a:cs typeface="Arial" panose="020B0604020202020204" pitchFamily="34" charset="0"/>
            </a:endParaRPr>
          </a:p>
        </p:txBody>
      </p:sp>
      <p:sp>
        <p:nvSpPr>
          <p:cNvPr id="57" name="Shape 2">
            <a:extLst>
              <a:ext uri="{FF2B5EF4-FFF2-40B4-BE49-F238E27FC236}">
                <a16:creationId xmlns:a16="http://schemas.microsoft.com/office/drawing/2014/main" id="{99152169-E271-D0BC-A6F8-EADF5A369E87}"/>
              </a:ext>
            </a:extLst>
          </p:cNvPr>
          <p:cNvSpPr/>
          <p:nvPr/>
        </p:nvSpPr>
        <p:spPr>
          <a:xfrm>
            <a:off x="4568621" y="2148794"/>
            <a:ext cx="226814" cy="1491258"/>
          </a:xfrm>
          <a:prstGeom prst="rect">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58" name="Text 3">
            <a:extLst>
              <a:ext uri="{FF2B5EF4-FFF2-40B4-BE49-F238E27FC236}">
                <a16:creationId xmlns:a16="http://schemas.microsoft.com/office/drawing/2014/main" id="{292328A5-27A2-F37E-29E0-10A03A734E3F}"/>
              </a:ext>
            </a:extLst>
          </p:cNvPr>
          <p:cNvSpPr/>
          <p:nvPr/>
        </p:nvSpPr>
        <p:spPr>
          <a:xfrm>
            <a:off x="4568621" y="3640052"/>
            <a:ext cx="226814" cy="283488"/>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Petrona Light" pitchFamily="34" charset="-122"/>
                <a:cs typeface="Arial" panose="020B0604020202020204" pitchFamily="34" charset="0"/>
              </a:rPr>
              <a:t>01</a:t>
            </a:r>
            <a:endParaRPr lang="en-US" dirty="0">
              <a:latin typeface="Arial" panose="020B0604020202020204" pitchFamily="34" charset="0"/>
              <a:cs typeface="Arial" panose="020B0604020202020204" pitchFamily="34" charset="0"/>
            </a:endParaRPr>
          </a:p>
        </p:txBody>
      </p:sp>
      <p:sp>
        <p:nvSpPr>
          <p:cNvPr id="59" name="Shape 4">
            <a:extLst>
              <a:ext uri="{FF2B5EF4-FFF2-40B4-BE49-F238E27FC236}">
                <a16:creationId xmlns:a16="http://schemas.microsoft.com/office/drawing/2014/main" id="{CDB5BB0A-D657-9A64-F4DC-F5D2B70132EA}"/>
              </a:ext>
            </a:extLst>
          </p:cNvPr>
          <p:cNvSpPr/>
          <p:nvPr/>
        </p:nvSpPr>
        <p:spPr>
          <a:xfrm>
            <a:off x="4568621" y="3995097"/>
            <a:ext cx="3664744" cy="30480"/>
          </a:xfrm>
          <a:prstGeom prst="rect">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60" name="Text 5">
            <a:extLst>
              <a:ext uri="{FF2B5EF4-FFF2-40B4-BE49-F238E27FC236}">
                <a16:creationId xmlns:a16="http://schemas.microsoft.com/office/drawing/2014/main" id="{BF5C7410-87D7-4300-1B10-4A65C5ABB05B}"/>
              </a:ext>
            </a:extLst>
          </p:cNvPr>
          <p:cNvSpPr/>
          <p:nvPr/>
        </p:nvSpPr>
        <p:spPr>
          <a:xfrm>
            <a:off x="4568621" y="4169404"/>
            <a:ext cx="3664744" cy="779859"/>
          </a:xfrm>
          <a:prstGeom prst="rect">
            <a:avLst/>
          </a:prstGeom>
          <a:noFill/>
          <a:ln/>
        </p:spPr>
        <p:txBody>
          <a:bodyPr wrap="squar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Engage partners across all settings</a:t>
            </a:r>
            <a:endParaRPr lang="en-US" dirty="0">
              <a:latin typeface="Arial" panose="020B0604020202020204" pitchFamily="34" charset="0"/>
              <a:cs typeface="Arial" panose="020B0604020202020204" pitchFamily="34" charset="0"/>
            </a:endParaRPr>
          </a:p>
        </p:txBody>
      </p:sp>
      <p:sp>
        <p:nvSpPr>
          <p:cNvPr id="61" name="Text 6">
            <a:extLst>
              <a:ext uri="{FF2B5EF4-FFF2-40B4-BE49-F238E27FC236}">
                <a16:creationId xmlns:a16="http://schemas.microsoft.com/office/drawing/2014/main" id="{3BE513F1-6D00-223E-A24D-285A3B8E2882}"/>
              </a:ext>
            </a:extLst>
          </p:cNvPr>
          <p:cNvSpPr/>
          <p:nvPr/>
        </p:nvSpPr>
        <p:spPr>
          <a:xfrm>
            <a:off x="8460179" y="3640052"/>
            <a:ext cx="226814" cy="283488"/>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Petrona Light" pitchFamily="34" charset="-122"/>
                <a:cs typeface="Arial" panose="020B0604020202020204" pitchFamily="34" charset="0"/>
              </a:rPr>
              <a:t>02</a:t>
            </a:r>
            <a:endParaRPr lang="en-US" dirty="0">
              <a:latin typeface="Arial" panose="020B0604020202020204" pitchFamily="34" charset="0"/>
              <a:cs typeface="Arial" panose="020B0604020202020204" pitchFamily="34" charset="0"/>
            </a:endParaRPr>
          </a:p>
        </p:txBody>
      </p:sp>
      <p:sp>
        <p:nvSpPr>
          <p:cNvPr id="62" name="Shape 7">
            <a:extLst>
              <a:ext uri="{FF2B5EF4-FFF2-40B4-BE49-F238E27FC236}">
                <a16:creationId xmlns:a16="http://schemas.microsoft.com/office/drawing/2014/main" id="{4381B17D-D583-53F1-419B-F66DDA074837}"/>
              </a:ext>
            </a:extLst>
          </p:cNvPr>
          <p:cNvSpPr/>
          <p:nvPr/>
        </p:nvSpPr>
        <p:spPr>
          <a:xfrm>
            <a:off x="8460179" y="3995097"/>
            <a:ext cx="3664863" cy="30480"/>
          </a:xfrm>
          <a:prstGeom prst="rect">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63" name="Text 8">
            <a:extLst>
              <a:ext uri="{FF2B5EF4-FFF2-40B4-BE49-F238E27FC236}">
                <a16:creationId xmlns:a16="http://schemas.microsoft.com/office/drawing/2014/main" id="{BFE9051A-EBFB-C317-D2C0-079EA087C256}"/>
              </a:ext>
            </a:extLst>
          </p:cNvPr>
          <p:cNvSpPr/>
          <p:nvPr/>
        </p:nvSpPr>
        <p:spPr>
          <a:xfrm>
            <a:off x="8460179" y="4169404"/>
            <a:ext cx="3664863" cy="1169789"/>
          </a:xfrm>
          <a:prstGeom prst="rect">
            <a:avLst/>
          </a:prstGeom>
          <a:noFill/>
          <a:ln/>
        </p:spPr>
        <p:txBody>
          <a:bodyPr wrap="squar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Apply multiple frameworks in coordination</a:t>
            </a:r>
            <a:endParaRPr lang="en-US" dirty="0">
              <a:latin typeface="Arial" panose="020B0604020202020204" pitchFamily="34" charset="0"/>
              <a:cs typeface="Arial" panose="020B0604020202020204" pitchFamily="34" charset="0"/>
            </a:endParaRPr>
          </a:p>
        </p:txBody>
      </p:sp>
      <p:sp>
        <p:nvSpPr>
          <p:cNvPr id="2048" name="Text 9">
            <a:extLst>
              <a:ext uri="{FF2B5EF4-FFF2-40B4-BE49-F238E27FC236}">
                <a16:creationId xmlns:a16="http://schemas.microsoft.com/office/drawing/2014/main" id="{0E5B165B-19E7-909B-4A60-85C2D4F5693B}"/>
              </a:ext>
            </a:extLst>
          </p:cNvPr>
          <p:cNvSpPr/>
          <p:nvPr/>
        </p:nvSpPr>
        <p:spPr>
          <a:xfrm>
            <a:off x="4568621" y="5736029"/>
            <a:ext cx="226814" cy="283488"/>
          </a:xfrm>
          <a:prstGeom prst="rect">
            <a:avLst/>
          </a:prstGeom>
          <a:noFill/>
          <a:ln/>
        </p:spPr>
        <p:txBody>
          <a:bodyPr wrap="none" lIns="0" tIns="0" rIns="0" bIns="0" rtlCol="0" anchor="t"/>
          <a:lstStyle/>
          <a:p>
            <a:pPr marL="0" indent="0" algn="l">
              <a:lnSpc>
                <a:spcPct val="150000"/>
              </a:lnSpc>
              <a:buNone/>
            </a:pPr>
            <a:r>
              <a:rPr lang="en-US" dirty="0">
                <a:solidFill>
                  <a:srgbClr val="272525"/>
                </a:solidFill>
                <a:latin typeface="Arial" panose="020B0604020202020204" pitchFamily="34" charset="0"/>
                <a:ea typeface="Petrona Light" pitchFamily="34" charset="-122"/>
                <a:cs typeface="Arial" panose="020B0604020202020204" pitchFamily="34" charset="0"/>
              </a:rPr>
              <a:t>03</a:t>
            </a:r>
            <a:endParaRPr lang="en-US" dirty="0">
              <a:latin typeface="Arial" panose="020B0604020202020204" pitchFamily="34" charset="0"/>
              <a:cs typeface="Arial" panose="020B0604020202020204" pitchFamily="34" charset="0"/>
            </a:endParaRPr>
          </a:p>
        </p:txBody>
      </p:sp>
      <p:sp>
        <p:nvSpPr>
          <p:cNvPr id="2049" name="Shape 10">
            <a:extLst>
              <a:ext uri="{FF2B5EF4-FFF2-40B4-BE49-F238E27FC236}">
                <a16:creationId xmlns:a16="http://schemas.microsoft.com/office/drawing/2014/main" id="{6292417E-3FAF-4C8F-4FD2-107435803159}"/>
              </a:ext>
            </a:extLst>
          </p:cNvPr>
          <p:cNvSpPr/>
          <p:nvPr/>
        </p:nvSpPr>
        <p:spPr>
          <a:xfrm>
            <a:off x="4568621" y="6091073"/>
            <a:ext cx="7556421" cy="30480"/>
          </a:xfrm>
          <a:prstGeom prst="rect">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
        <p:nvSpPr>
          <p:cNvPr id="2051" name="Text 11">
            <a:extLst>
              <a:ext uri="{FF2B5EF4-FFF2-40B4-BE49-F238E27FC236}">
                <a16:creationId xmlns:a16="http://schemas.microsoft.com/office/drawing/2014/main" id="{34CED4D7-7BBE-A104-F91E-6139F2B51316}"/>
              </a:ext>
            </a:extLst>
          </p:cNvPr>
          <p:cNvSpPr/>
          <p:nvPr/>
        </p:nvSpPr>
        <p:spPr>
          <a:xfrm>
            <a:off x="4568621" y="6265380"/>
            <a:ext cx="6879193"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Support individuals through sustainable change</a:t>
            </a:r>
            <a:endParaRPr lang="en-US" dirty="0">
              <a:latin typeface="Arial" panose="020B0604020202020204" pitchFamily="34" charset="0"/>
              <a:cs typeface="Arial" panose="020B0604020202020204" pitchFamily="34" charset="0"/>
            </a:endParaRPr>
          </a:p>
        </p:txBody>
      </p:sp>
      <p:pic>
        <p:nvPicPr>
          <p:cNvPr id="2053" name="Graphic 2052" descr="Arrow circle with solid fill">
            <a:extLst>
              <a:ext uri="{FF2B5EF4-FFF2-40B4-BE49-F238E27FC236}">
                <a16:creationId xmlns:a16="http://schemas.microsoft.com/office/drawing/2014/main" id="{CC13C515-0CCF-F109-C307-20682C48D1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96000" y="327564"/>
            <a:ext cx="3911850" cy="2076381"/>
          </a:xfrm>
          <a:prstGeom prst="rect">
            <a:avLst/>
          </a:prstGeom>
        </p:spPr>
      </p:pic>
    </p:spTree>
    <p:extLst>
      <p:ext uri="{BB962C8B-B14F-4D97-AF65-F5344CB8AC3E}">
        <p14:creationId xmlns:p14="http://schemas.microsoft.com/office/powerpoint/2010/main" val="2674091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E4A1E-5ABE-124E-6E1F-A1A6BCA98D39}"/>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1C0448FE-2DC2-7FA9-932A-520F74E4F125}"/>
              </a:ext>
            </a:extLst>
          </p:cNvPr>
          <p:cNvSpPr/>
          <p:nvPr/>
        </p:nvSpPr>
        <p:spPr>
          <a:xfrm>
            <a:off x="1289685" y="146272"/>
            <a:ext cx="6426518" cy="709255"/>
          </a:xfrm>
          <a:prstGeom prst="rect">
            <a:avLst/>
          </a:prstGeom>
          <a:noFill/>
          <a:ln/>
        </p:spPr>
        <p:txBody>
          <a:bodyPr wrap="none" lIns="0" tIns="0" rIns="0" bIns="0" rtlCol="0" anchor="t"/>
          <a:lstStyle/>
          <a:p>
            <a:pPr marL="0" indent="0" algn="l">
              <a:lnSpc>
                <a:spcPct val="150000"/>
              </a:lnSpc>
              <a:buNone/>
            </a:pPr>
            <a:r>
              <a:rPr lang="en-US" sz="2800" b="1" dirty="0">
                <a:solidFill>
                  <a:srgbClr val="F95F88"/>
                </a:solidFill>
                <a:latin typeface="Arial" panose="020B0604020202020204" pitchFamily="34" charset="0"/>
                <a:ea typeface="Petrona Bold" pitchFamily="34" charset="-122"/>
                <a:cs typeface="Arial" panose="020B0604020202020204" pitchFamily="34" charset="0"/>
              </a:rPr>
              <a:t>Maintaining Momentum</a:t>
            </a:r>
            <a:endParaRPr lang="en-US" sz="2800" dirty="0">
              <a:latin typeface="Arial" panose="020B0604020202020204" pitchFamily="34" charset="0"/>
              <a:cs typeface="Arial" panose="020B0604020202020204" pitchFamily="34" charset="0"/>
            </a:endParaRPr>
          </a:p>
        </p:txBody>
      </p:sp>
      <p:sp>
        <p:nvSpPr>
          <p:cNvPr id="4" name="Shape 1">
            <a:extLst>
              <a:ext uri="{FF2B5EF4-FFF2-40B4-BE49-F238E27FC236}">
                <a16:creationId xmlns:a16="http://schemas.microsoft.com/office/drawing/2014/main" id="{B8E99F7A-06CC-EDD3-99F9-5FE66B15E6E5}"/>
              </a:ext>
            </a:extLst>
          </p:cNvPr>
          <p:cNvSpPr/>
          <p:nvPr/>
        </p:nvSpPr>
        <p:spPr>
          <a:xfrm>
            <a:off x="722233" y="1231586"/>
            <a:ext cx="825460" cy="1238131"/>
          </a:xfrm>
          <a:prstGeom prst="roundRect">
            <a:avLst>
              <a:gd name="adj" fmla="val 360003"/>
            </a:avLst>
          </a:prstGeom>
          <a:solidFill>
            <a:srgbClr val="E0D7F4"/>
          </a:solidFill>
          <a:ln w="7620">
            <a:solidFill>
              <a:srgbClr val="C6BDDA"/>
            </a:solidFill>
            <a:prstDash val="solid"/>
          </a:ln>
        </p:spPr>
        <p:txBody>
          <a:bodyPr/>
          <a:lstStyle/>
          <a:p>
            <a:pPr>
              <a:lnSpc>
                <a:spcPct val="150000"/>
              </a:lnSpc>
            </a:pPr>
            <a:endParaRPr lang="en-GB" sz="1700">
              <a:latin typeface="Arial" panose="020B0604020202020204" pitchFamily="34" charset="0"/>
              <a:cs typeface="Arial" panose="020B0604020202020204" pitchFamily="34" charset="0"/>
            </a:endParaRPr>
          </a:p>
        </p:txBody>
      </p:sp>
      <p:sp>
        <p:nvSpPr>
          <p:cNvPr id="5" name="Text 2">
            <a:extLst>
              <a:ext uri="{FF2B5EF4-FFF2-40B4-BE49-F238E27FC236}">
                <a16:creationId xmlns:a16="http://schemas.microsoft.com/office/drawing/2014/main" id="{09673454-EA94-B524-B1CB-022BA70DDC2B}"/>
              </a:ext>
            </a:extLst>
          </p:cNvPr>
          <p:cNvSpPr/>
          <p:nvPr/>
        </p:nvSpPr>
        <p:spPr>
          <a:xfrm>
            <a:off x="980242" y="1657234"/>
            <a:ext cx="309443" cy="386834"/>
          </a:xfrm>
          <a:prstGeom prst="rect">
            <a:avLst/>
          </a:prstGeom>
          <a:noFill/>
          <a:ln/>
        </p:spPr>
        <p:txBody>
          <a:bodyPr wrap="none" lIns="0" tIns="0" rIns="0" bIns="0" rtlCol="0" anchor="t"/>
          <a:lstStyle/>
          <a:p>
            <a:pPr marL="0" indent="0" algn="l">
              <a:lnSpc>
                <a:spcPct val="150000"/>
              </a:lnSpc>
              <a:buNone/>
            </a:pPr>
            <a:r>
              <a:rPr lang="en-US" sz="1700" b="1" dirty="0">
                <a:solidFill>
                  <a:srgbClr val="272525"/>
                </a:solidFill>
                <a:latin typeface="Arial" panose="020B0604020202020204" pitchFamily="34" charset="0"/>
                <a:ea typeface="Petrona Bold" pitchFamily="34" charset="-122"/>
                <a:cs typeface="Arial" panose="020B0604020202020204" pitchFamily="34" charset="0"/>
              </a:rPr>
              <a:t>1</a:t>
            </a:r>
            <a:endParaRPr lang="en-US" sz="1700"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840EFD43-BEAC-D314-5073-D82D0576B6B0}"/>
              </a:ext>
            </a:extLst>
          </p:cNvPr>
          <p:cNvSpPr/>
          <p:nvPr/>
        </p:nvSpPr>
        <p:spPr>
          <a:xfrm>
            <a:off x="1754029" y="1437921"/>
            <a:ext cx="3631049" cy="354568"/>
          </a:xfrm>
          <a:prstGeom prst="rect">
            <a:avLst/>
          </a:prstGeom>
          <a:noFill/>
          <a:ln/>
        </p:spPr>
        <p:txBody>
          <a:bodyPr wrap="none" lIns="0" tIns="0" rIns="0" bIns="0" rtlCol="0" anchor="t"/>
          <a:lstStyle/>
          <a:p>
            <a:pPr marL="0" indent="0" algn="l">
              <a:lnSpc>
                <a:spcPct val="150000"/>
              </a:lnSpc>
              <a:buNone/>
            </a:pPr>
            <a:r>
              <a:rPr lang="en-US" sz="1700" b="1" dirty="0">
                <a:solidFill>
                  <a:srgbClr val="272525"/>
                </a:solidFill>
                <a:latin typeface="Arial" panose="020B0604020202020204" pitchFamily="34" charset="0"/>
                <a:ea typeface="Petrona Bold" pitchFamily="34" charset="-122"/>
                <a:cs typeface="Arial" panose="020B0604020202020204" pitchFamily="34" charset="0"/>
              </a:rPr>
              <a:t>Non-Negotiable Wind Down</a:t>
            </a:r>
            <a:endParaRPr lang="en-US" sz="1700" dirty="0">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FEF3A895-B9DD-7C53-2CEC-F066A6E0BEA3}"/>
              </a:ext>
            </a:extLst>
          </p:cNvPr>
          <p:cNvSpPr/>
          <p:nvPr/>
        </p:nvSpPr>
        <p:spPr>
          <a:xfrm>
            <a:off x="1754029" y="1916195"/>
            <a:ext cx="6667738" cy="330041"/>
          </a:xfrm>
          <a:prstGeom prst="rect">
            <a:avLst/>
          </a:prstGeom>
          <a:noFill/>
          <a:ln/>
        </p:spPr>
        <p:txBody>
          <a:bodyPr wrap="none" lIns="0" tIns="0" rIns="0" bIns="0" rtlCol="0" anchor="t"/>
          <a:lstStyle/>
          <a:p>
            <a:pPr marL="0" indent="0" algn="l">
              <a:lnSpc>
                <a:spcPct val="150000"/>
              </a:lnSpc>
              <a:buNone/>
            </a:pPr>
            <a:r>
              <a:rPr lang="en-US" sz="1700" dirty="0">
                <a:solidFill>
                  <a:srgbClr val="272525"/>
                </a:solidFill>
                <a:latin typeface="Arial" panose="020B0604020202020204" pitchFamily="34" charset="0"/>
                <a:ea typeface="Inter" pitchFamily="34" charset="-122"/>
                <a:cs typeface="Arial" panose="020B0604020202020204" pitchFamily="34" charset="0"/>
              </a:rPr>
              <a:t>Keep a 5-minute relaxation routine every night without exception.</a:t>
            </a:r>
            <a:endParaRPr lang="en-US" sz="1700" dirty="0">
              <a:latin typeface="Arial" panose="020B0604020202020204" pitchFamily="34" charset="0"/>
              <a:cs typeface="Arial" panose="020B0604020202020204" pitchFamily="34" charset="0"/>
            </a:endParaRPr>
          </a:p>
        </p:txBody>
      </p:sp>
      <p:sp>
        <p:nvSpPr>
          <p:cNvPr id="8" name="Shape 5">
            <a:extLst>
              <a:ext uri="{FF2B5EF4-FFF2-40B4-BE49-F238E27FC236}">
                <a16:creationId xmlns:a16="http://schemas.microsoft.com/office/drawing/2014/main" id="{FF30E975-0021-C608-2346-E6A1E46EAB83}"/>
              </a:ext>
            </a:extLst>
          </p:cNvPr>
          <p:cNvSpPr/>
          <p:nvPr/>
        </p:nvSpPr>
        <p:spPr>
          <a:xfrm>
            <a:off x="722233" y="2676052"/>
            <a:ext cx="825460" cy="1238131"/>
          </a:xfrm>
          <a:prstGeom prst="roundRect">
            <a:avLst>
              <a:gd name="adj" fmla="val 360003"/>
            </a:avLst>
          </a:prstGeom>
          <a:solidFill>
            <a:srgbClr val="E0D7F4"/>
          </a:solidFill>
          <a:ln w="7620">
            <a:solidFill>
              <a:srgbClr val="C6BDDA"/>
            </a:solidFill>
            <a:prstDash val="solid"/>
          </a:ln>
        </p:spPr>
        <p:txBody>
          <a:bodyPr/>
          <a:lstStyle/>
          <a:p>
            <a:pPr>
              <a:lnSpc>
                <a:spcPct val="150000"/>
              </a:lnSpc>
            </a:pPr>
            <a:endParaRPr lang="en-GB" sz="170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5D040139-DC59-DF85-28EA-F4C697AC811E}"/>
              </a:ext>
            </a:extLst>
          </p:cNvPr>
          <p:cNvSpPr/>
          <p:nvPr/>
        </p:nvSpPr>
        <p:spPr>
          <a:xfrm>
            <a:off x="980242" y="3101700"/>
            <a:ext cx="309443" cy="386834"/>
          </a:xfrm>
          <a:prstGeom prst="rect">
            <a:avLst/>
          </a:prstGeom>
          <a:noFill/>
          <a:ln/>
        </p:spPr>
        <p:txBody>
          <a:bodyPr wrap="none" lIns="0" tIns="0" rIns="0" bIns="0" rtlCol="0" anchor="t"/>
          <a:lstStyle/>
          <a:p>
            <a:pPr marL="0" indent="0" algn="l">
              <a:lnSpc>
                <a:spcPct val="150000"/>
              </a:lnSpc>
              <a:buNone/>
            </a:pPr>
            <a:r>
              <a:rPr lang="en-US" sz="1700" b="1" dirty="0">
                <a:solidFill>
                  <a:srgbClr val="272525"/>
                </a:solidFill>
                <a:latin typeface="Arial" panose="020B0604020202020204" pitchFamily="34" charset="0"/>
                <a:ea typeface="Petrona Bold" pitchFamily="34" charset="-122"/>
                <a:cs typeface="Arial" panose="020B0604020202020204" pitchFamily="34" charset="0"/>
              </a:rPr>
              <a:t>2</a:t>
            </a:r>
            <a:endParaRPr lang="en-US" sz="1700" dirty="0">
              <a:latin typeface="Arial" panose="020B0604020202020204" pitchFamily="34" charset="0"/>
              <a:cs typeface="Arial" panose="020B0604020202020204" pitchFamily="34" charset="0"/>
            </a:endParaRPr>
          </a:p>
        </p:txBody>
      </p:sp>
      <p:sp>
        <p:nvSpPr>
          <p:cNvPr id="10" name="Text 7">
            <a:extLst>
              <a:ext uri="{FF2B5EF4-FFF2-40B4-BE49-F238E27FC236}">
                <a16:creationId xmlns:a16="http://schemas.microsoft.com/office/drawing/2014/main" id="{C8A81B52-D812-0400-153F-ACE85C49C147}"/>
              </a:ext>
            </a:extLst>
          </p:cNvPr>
          <p:cNvSpPr/>
          <p:nvPr/>
        </p:nvSpPr>
        <p:spPr>
          <a:xfrm>
            <a:off x="1754029" y="2882387"/>
            <a:ext cx="2837498" cy="354568"/>
          </a:xfrm>
          <a:prstGeom prst="rect">
            <a:avLst/>
          </a:prstGeom>
          <a:noFill/>
          <a:ln/>
        </p:spPr>
        <p:txBody>
          <a:bodyPr wrap="none" lIns="0" tIns="0" rIns="0" bIns="0" rtlCol="0" anchor="t"/>
          <a:lstStyle/>
          <a:p>
            <a:pPr marL="0" indent="0" algn="l">
              <a:lnSpc>
                <a:spcPct val="150000"/>
              </a:lnSpc>
              <a:buNone/>
            </a:pPr>
            <a:r>
              <a:rPr lang="en-US" sz="1700" b="1" dirty="0">
                <a:solidFill>
                  <a:srgbClr val="272525"/>
                </a:solidFill>
                <a:latin typeface="Arial" panose="020B0604020202020204" pitchFamily="34" charset="0"/>
                <a:ea typeface="Petrona Bold" pitchFamily="34" charset="-122"/>
                <a:cs typeface="Arial" panose="020B0604020202020204" pitchFamily="34" charset="0"/>
              </a:rPr>
              <a:t>Tech-Off Time</a:t>
            </a:r>
            <a:endParaRPr lang="en-US" sz="1700" dirty="0">
              <a:latin typeface="Arial" panose="020B0604020202020204" pitchFamily="34" charset="0"/>
              <a:cs typeface="Arial" panose="020B0604020202020204" pitchFamily="34" charset="0"/>
            </a:endParaRPr>
          </a:p>
        </p:txBody>
      </p:sp>
      <p:sp>
        <p:nvSpPr>
          <p:cNvPr id="11" name="Text 8">
            <a:extLst>
              <a:ext uri="{FF2B5EF4-FFF2-40B4-BE49-F238E27FC236}">
                <a16:creationId xmlns:a16="http://schemas.microsoft.com/office/drawing/2014/main" id="{86BFF0D3-2D93-2A80-3E1B-6E5FEE3A7C30}"/>
              </a:ext>
            </a:extLst>
          </p:cNvPr>
          <p:cNvSpPr/>
          <p:nvPr/>
        </p:nvSpPr>
        <p:spPr>
          <a:xfrm>
            <a:off x="1754029" y="3360661"/>
            <a:ext cx="6667738" cy="330041"/>
          </a:xfrm>
          <a:prstGeom prst="rect">
            <a:avLst/>
          </a:prstGeom>
          <a:noFill/>
          <a:ln/>
        </p:spPr>
        <p:txBody>
          <a:bodyPr wrap="none" lIns="0" tIns="0" rIns="0" bIns="0" rtlCol="0" anchor="t"/>
          <a:lstStyle/>
          <a:p>
            <a:pPr marL="0" indent="0" algn="l">
              <a:lnSpc>
                <a:spcPct val="150000"/>
              </a:lnSpc>
              <a:buNone/>
            </a:pPr>
            <a:r>
              <a:rPr lang="en-US" sz="1700" dirty="0">
                <a:solidFill>
                  <a:srgbClr val="272525"/>
                </a:solidFill>
                <a:latin typeface="Arial" panose="020B0604020202020204" pitchFamily="34" charset="0"/>
                <a:ea typeface="Inter" pitchFamily="34" charset="-122"/>
                <a:cs typeface="Arial" panose="020B0604020202020204" pitchFamily="34" charset="0"/>
              </a:rPr>
              <a:t>Schedule regular device-free periods before bed and stick to them.</a:t>
            </a:r>
            <a:endParaRPr lang="en-US" sz="1700" dirty="0">
              <a:latin typeface="Arial" panose="020B0604020202020204" pitchFamily="34" charset="0"/>
              <a:cs typeface="Arial" panose="020B0604020202020204" pitchFamily="34" charset="0"/>
            </a:endParaRPr>
          </a:p>
        </p:txBody>
      </p:sp>
      <p:sp>
        <p:nvSpPr>
          <p:cNvPr id="12" name="Shape 9">
            <a:extLst>
              <a:ext uri="{FF2B5EF4-FFF2-40B4-BE49-F238E27FC236}">
                <a16:creationId xmlns:a16="http://schemas.microsoft.com/office/drawing/2014/main" id="{B0B00263-E0F7-7EFB-0EF5-39437CEFA1D0}"/>
              </a:ext>
            </a:extLst>
          </p:cNvPr>
          <p:cNvSpPr/>
          <p:nvPr/>
        </p:nvSpPr>
        <p:spPr>
          <a:xfrm>
            <a:off x="722233" y="4120518"/>
            <a:ext cx="825460" cy="1238131"/>
          </a:xfrm>
          <a:prstGeom prst="roundRect">
            <a:avLst>
              <a:gd name="adj" fmla="val 360003"/>
            </a:avLst>
          </a:prstGeom>
          <a:solidFill>
            <a:srgbClr val="E0D7F4"/>
          </a:solidFill>
          <a:ln w="7620">
            <a:solidFill>
              <a:srgbClr val="C6BDDA"/>
            </a:solidFill>
            <a:prstDash val="solid"/>
          </a:ln>
        </p:spPr>
        <p:txBody>
          <a:bodyPr/>
          <a:lstStyle/>
          <a:p>
            <a:pPr>
              <a:lnSpc>
                <a:spcPct val="150000"/>
              </a:lnSpc>
            </a:pPr>
            <a:endParaRPr lang="en-GB" sz="1700">
              <a:latin typeface="Arial" panose="020B0604020202020204" pitchFamily="34" charset="0"/>
              <a:cs typeface="Arial" panose="020B0604020202020204" pitchFamily="34" charset="0"/>
            </a:endParaRPr>
          </a:p>
        </p:txBody>
      </p:sp>
      <p:sp>
        <p:nvSpPr>
          <p:cNvPr id="28" name="Text 10">
            <a:extLst>
              <a:ext uri="{FF2B5EF4-FFF2-40B4-BE49-F238E27FC236}">
                <a16:creationId xmlns:a16="http://schemas.microsoft.com/office/drawing/2014/main" id="{12D4A9F8-0BDB-7CD4-6B21-EFB60823103C}"/>
              </a:ext>
            </a:extLst>
          </p:cNvPr>
          <p:cNvSpPr/>
          <p:nvPr/>
        </p:nvSpPr>
        <p:spPr>
          <a:xfrm>
            <a:off x="980242" y="4546166"/>
            <a:ext cx="309443" cy="386834"/>
          </a:xfrm>
          <a:prstGeom prst="rect">
            <a:avLst/>
          </a:prstGeom>
          <a:noFill/>
          <a:ln/>
        </p:spPr>
        <p:txBody>
          <a:bodyPr wrap="none" lIns="0" tIns="0" rIns="0" bIns="0" rtlCol="0" anchor="t"/>
          <a:lstStyle/>
          <a:p>
            <a:pPr marL="0" indent="0" algn="l">
              <a:lnSpc>
                <a:spcPct val="150000"/>
              </a:lnSpc>
              <a:buNone/>
            </a:pPr>
            <a:r>
              <a:rPr lang="en-US" sz="1700" b="1" dirty="0">
                <a:solidFill>
                  <a:srgbClr val="272525"/>
                </a:solidFill>
                <a:latin typeface="Arial" panose="020B0604020202020204" pitchFamily="34" charset="0"/>
                <a:ea typeface="Petrona Bold" pitchFamily="34" charset="-122"/>
                <a:cs typeface="Arial" panose="020B0604020202020204" pitchFamily="34" charset="0"/>
              </a:rPr>
              <a:t>3</a:t>
            </a:r>
            <a:endParaRPr lang="en-US" sz="1700" dirty="0">
              <a:latin typeface="Arial" panose="020B0604020202020204" pitchFamily="34" charset="0"/>
              <a:cs typeface="Arial" panose="020B0604020202020204" pitchFamily="34" charset="0"/>
            </a:endParaRPr>
          </a:p>
        </p:txBody>
      </p:sp>
      <p:sp>
        <p:nvSpPr>
          <p:cNvPr id="29" name="Text 11">
            <a:extLst>
              <a:ext uri="{FF2B5EF4-FFF2-40B4-BE49-F238E27FC236}">
                <a16:creationId xmlns:a16="http://schemas.microsoft.com/office/drawing/2014/main" id="{FD482865-2D39-A970-07C3-208A3DF6ABD8}"/>
              </a:ext>
            </a:extLst>
          </p:cNvPr>
          <p:cNvSpPr/>
          <p:nvPr/>
        </p:nvSpPr>
        <p:spPr>
          <a:xfrm>
            <a:off x="1754029" y="4326853"/>
            <a:ext cx="2837498" cy="354568"/>
          </a:xfrm>
          <a:prstGeom prst="rect">
            <a:avLst/>
          </a:prstGeom>
          <a:noFill/>
          <a:ln/>
        </p:spPr>
        <p:txBody>
          <a:bodyPr wrap="none" lIns="0" tIns="0" rIns="0" bIns="0" rtlCol="0" anchor="t"/>
          <a:lstStyle/>
          <a:p>
            <a:pPr marL="0" indent="0" algn="l">
              <a:lnSpc>
                <a:spcPct val="150000"/>
              </a:lnSpc>
              <a:buNone/>
            </a:pPr>
            <a:r>
              <a:rPr lang="en-US" sz="1700" b="1" dirty="0">
                <a:solidFill>
                  <a:srgbClr val="272525"/>
                </a:solidFill>
                <a:latin typeface="Arial" panose="020B0604020202020204" pitchFamily="34" charset="0"/>
                <a:ea typeface="Petrona Bold" pitchFamily="34" charset="-122"/>
                <a:cs typeface="Arial" panose="020B0604020202020204" pitchFamily="34" charset="0"/>
              </a:rPr>
              <a:t>Monthly Review</a:t>
            </a:r>
            <a:endParaRPr lang="en-US" sz="1700" dirty="0">
              <a:latin typeface="Arial" panose="020B0604020202020204" pitchFamily="34" charset="0"/>
              <a:cs typeface="Arial" panose="020B0604020202020204" pitchFamily="34" charset="0"/>
            </a:endParaRPr>
          </a:p>
        </p:txBody>
      </p:sp>
      <p:sp>
        <p:nvSpPr>
          <p:cNvPr id="30" name="Text 12">
            <a:extLst>
              <a:ext uri="{FF2B5EF4-FFF2-40B4-BE49-F238E27FC236}">
                <a16:creationId xmlns:a16="http://schemas.microsoft.com/office/drawing/2014/main" id="{C4301E4A-78A5-FB7C-CD33-8443ED4F5CE7}"/>
              </a:ext>
            </a:extLst>
          </p:cNvPr>
          <p:cNvSpPr/>
          <p:nvPr/>
        </p:nvSpPr>
        <p:spPr>
          <a:xfrm>
            <a:off x="1754029" y="4805127"/>
            <a:ext cx="6667738" cy="330041"/>
          </a:xfrm>
          <a:prstGeom prst="rect">
            <a:avLst/>
          </a:prstGeom>
          <a:noFill/>
          <a:ln/>
        </p:spPr>
        <p:txBody>
          <a:bodyPr wrap="none" lIns="0" tIns="0" rIns="0" bIns="0" rtlCol="0" anchor="t"/>
          <a:lstStyle/>
          <a:p>
            <a:pPr marL="0" indent="0" algn="l">
              <a:lnSpc>
                <a:spcPct val="150000"/>
              </a:lnSpc>
              <a:buNone/>
            </a:pPr>
            <a:r>
              <a:rPr lang="en-US" sz="1700" dirty="0">
                <a:solidFill>
                  <a:srgbClr val="272525"/>
                </a:solidFill>
                <a:latin typeface="Arial" panose="020B0604020202020204" pitchFamily="34" charset="0"/>
                <a:ea typeface="Inter" pitchFamily="34" charset="-122"/>
                <a:cs typeface="Arial" panose="020B0604020202020204" pitchFamily="34" charset="0"/>
              </a:rPr>
              <a:t>Assess sleep plan monthly and reset after disruptions occur.</a:t>
            </a:r>
            <a:endParaRPr lang="en-US" sz="1700" dirty="0">
              <a:latin typeface="Arial" panose="020B0604020202020204" pitchFamily="34" charset="0"/>
              <a:cs typeface="Arial" panose="020B0604020202020204" pitchFamily="34" charset="0"/>
            </a:endParaRPr>
          </a:p>
        </p:txBody>
      </p:sp>
      <p:sp>
        <p:nvSpPr>
          <p:cNvPr id="31" name="Shape 13">
            <a:extLst>
              <a:ext uri="{FF2B5EF4-FFF2-40B4-BE49-F238E27FC236}">
                <a16:creationId xmlns:a16="http://schemas.microsoft.com/office/drawing/2014/main" id="{4F9D9BEF-A7D3-B933-D8F7-11DC22DD9F55}"/>
              </a:ext>
            </a:extLst>
          </p:cNvPr>
          <p:cNvSpPr/>
          <p:nvPr/>
        </p:nvSpPr>
        <p:spPr>
          <a:xfrm>
            <a:off x="722232" y="5590702"/>
            <a:ext cx="9781645" cy="1206698"/>
          </a:xfrm>
          <a:prstGeom prst="roundRect">
            <a:avLst>
              <a:gd name="adj" fmla="val 7183"/>
            </a:avLst>
          </a:prstGeom>
          <a:solidFill>
            <a:srgbClr val="D0C3EE"/>
          </a:solidFill>
          <a:ln/>
        </p:spPr>
        <p:txBody>
          <a:bodyPr/>
          <a:lstStyle/>
          <a:p>
            <a:pPr>
              <a:lnSpc>
                <a:spcPct val="150000"/>
              </a:lnSpc>
            </a:pPr>
            <a:endParaRPr lang="en-GB" sz="1700">
              <a:latin typeface="Arial" panose="020B0604020202020204" pitchFamily="34" charset="0"/>
              <a:cs typeface="Arial" panose="020B0604020202020204" pitchFamily="34" charset="0"/>
            </a:endParaRPr>
          </a:p>
        </p:txBody>
      </p:sp>
      <p:pic>
        <p:nvPicPr>
          <p:cNvPr id="32" name="Image 1" descr="preencoded.png">
            <a:extLst>
              <a:ext uri="{FF2B5EF4-FFF2-40B4-BE49-F238E27FC236}">
                <a16:creationId xmlns:a16="http://schemas.microsoft.com/office/drawing/2014/main" id="{24F87138-FBD4-4420-A5A3-D27281274DB4}"/>
              </a:ext>
            </a:extLst>
          </p:cNvPr>
          <p:cNvPicPr>
            <a:picLocks noChangeAspect="1"/>
          </p:cNvPicPr>
          <p:nvPr/>
        </p:nvPicPr>
        <p:blipFill>
          <a:blip r:embed="rId3"/>
          <a:stretch>
            <a:fillRect/>
          </a:stretch>
        </p:blipFill>
        <p:spPr>
          <a:xfrm>
            <a:off x="928568" y="5904193"/>
            <a:ext cx="257889" cy="206335"/>
          </a:xfrm>
          <a:prstGeom prst="rect">
            <a:avLst/>
          </a:prstGeom>
        </p:spPr>
      </p:pic>
      <p:sp>
        <p:nvSpPr>
          <p:cNvPr id="33" name="Text 14">
            <a:extLst>
              <a:ext uri="{FF2B5EF4-FFF2-40B4-BE49-F238E27FC236}">
                <a16:creationId xmlns:a16="http://schemas.microsoft.com/office/drawing/2014/main" id="{D323C10D-F7DB-6E64-31A3-6EA0718D97C1}"/>
              </a:ext>
            </a:extLst>
          </p:cNvPr>
          <p:cNvSpPr/>
          <p:nvPr/>
        </p:nvSpPr>
        <p:spPr>
          <a:xfrm>
            <a:off x="1392793" y="5848591"/>
            <a:ext cx="6822638" cy="660083"/>
          </a:xfrm>
          <a:prstGeom prst="rect">
            <a:avLst/>
          </a:prstGeom>
          <a:noFill/>
          <a:ln/>
        </p:spPr>
        <p:txBody>
          <a:bodyPr wrap="square" lIns="0" tIns="0" rIns="0" bIns="0" rtlCol="0" anchor="t"/>
          <a:lstStyle/>
          <a:p>
            <a:pPr marL="0" indent="0" algn="l">
              <a:lnSpc>
                <a:spcPct val="150000"/>
              </a:lnSpc>
              <a:buNone/>
            </a:pPr>
            <a:endParaRPr lang="en-US" sz="17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F75F526F-3233-8FA1-EBF7-3F4216AE2485}"/>
              </a:ext>
            </a:extLst>
          </p:cNvPr>
          <p:cNvSpPr txBox="1"/>
          <p:nvPr/>
        </p:nvSpPr>
        <p:spPr>
          <a:xfrm>
            <a:off x="1392793" y="5727006"/>
            <a:ext cx="9406414" cy="436273"/>
          </a:xfrm>
          <a:prstGeom prst="rect">
            <a:avLst/>
          </a:prstGeom>
          <a:noFill/>
        </p:spPr>
        <p:txBody>
          <a:bodyPr wrap="square">
            <a:spAutoFit/>
          </a:bodyPr>
          <a:lstStyle/>
          <a:p>
            <a:pPr>
              <a:lnSpc>
                <a:spcPct val="150000"/>
              </a:lnSpc>
            </a:pPr>
            <a:r>
              <a:rPr lang="en-US" sz="1700" dirty="0">
                <a:latin typeface="Arial" panose="020B0604020202020204" pitchFamily="34" charset="0"/>
                <a:cs typeface="Arial" panose="020B0604020202020204" pitchFamily="34" charset="0"/>
              </a:rPr>
              <a:t>Promote a relapse recovery mindset—normalize slips and focus on getting back on track.</a:t>
            </a:r>
          </a:p>
        </p:txBody>
      </p:sp>
    </p:spTree>
    <p:extLst>
      <p:ext uri="{BB962C8B-B14F-4D97-AF65-F5344CB8AC3E}">
        <p14:creationId xmlns:p14="http://schemas.microsoft.com/office/powerpoint/2010/main" val="39429943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94DFA-5B3E-442D-E75C-5E8E4858DBBD}"/>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256ED154-FF8B-E125-09DA-FFA782B00244}"/>
              </a:ext>
            </a:extLst>
          </p:cNvPr>
          <p:cNvSpPr/>
          <p:nvPr/>
        </p:nvSpPr>
        <p:spPr>
          <a:xfrm>
            <a:off x="2854626" y="0"/>
            <a:ext cx="6761678" cy="779621"/>
          </a:xfrm>
          <a:prstGeom prst="rect">
            <a:avLst/>
          </a:prstGeom>
          <a:noFill/>
          <a:ln/>
        </p:spPr>
        <p:txBody>
          <a:bodyPr wrap="none" lIns="0" tIns="0" rIns="0" bIns="0" rtlCol="0" anchor="t"/>
          <a:lstStyle/>
          <a:p>
            <a:pPr marL="0" indent="0" algn="l">
              <a:lnSpc>
                <a:spcPct val="150000"/>
              </a:lnSpc>
              <a:buNone/>
            </a:pPr>
            <a:r>
              <a:rPr lang="en-US" sz="4000" b="1" dirty="0">
                <a:solidFill>
                  <a:srgbClr val="F95F88"/>
                </a:solidFill>
                <a:latin typeface="Arial" panose="020B0604020202020204" pitchFamily="34" charset="0"/>
                <a:ea typeface="Petrona Bold" pitchFamily="34" charset="-122"/>
                <a:cs typeface="Arial" panose="020B0604020202020204" pitchFamily="34" charset="0"/>
              </a:rPr>
              <a:t>Three Essential Actions</a:t>
            </a:r>
            <a:endParaRPr lang="en-US" sz="4000" dirty="0">
              <a:latin typeface="Arial" panose="020B0604020202020204" pitchFamily="34" charset="0"/>
              <a:cs typeface="Arial" panose="020B0604020202020204" pitchFamily="34" charset="0"/>
            </a:endParaRPr>
          </a:p>
        </p:txBody>
      </p:sp>
      <p:sp>
        <p:nvSpPr>
          <p:cNvPr id="13" name="Shape 1">
            <a:extLst>
              <a:ext uri="{FF2B5EF4-FFF2-40B4-BE49-F238E27FC236}">
                <a16:creationId xmlns:a16="http://schemas.microsoft.com/office/drawing/2014/main" id="{E4E42008-BE51-7427-9A80-4B42DFE1E23F}"/>
              </a:ext>
            </a:extLst>
          </p:cNvPr>
          <p:cNvSpPr/>
          <p:nvPr/>
        </p:nvSpPr>
        <p:spPr>
          <a:xfrm>
            <a:off x="213521" y="3228747"/>
            <a:ext cx="3106061" cy="3592463"/>
          </a:xfrm>
          <a:prstGeom prst="roundRect">
            <a:avLst>
              <a:gd name="adj" fmla="val 2841"/>
            </a:avLst>
          </a:prstGeom>
          <a:solidFill>
            <a:srgbClr val="E0D7F4"/>
          </a:solidFill>
          <a:ln w="7620">
            <a:solidFill>
              <a:srgbClr val="C6BDDA"/>
            </a:solidFill>
            <a:prstDash val="solid"/>
          </a:ln>
        </p:spPr>
        <p:txBody>
          <a:bodyPr/>
          <a:lstStyle/>
          <a:p>
            <a:pPr>
              <a:lnSpc>
                <a:spcPct val="150000"/>
              </a:lnSpc>
            </a:pPr>
            <a:endParaRPr lang="en-GB" sz="1700">
              <a:latin typeface="Arial" panose="020B0604020202020204" pitchFamily="34" charset="0"/>
              <a:cs typeface="Arial" panose="020B0604020202020204" pitchFamily="34" charset="0"/>
            </a:endParaRPr>
          </a:p>
        </p:txBody>
      </p:sp>
      <p:sp>
        <p:nvSpPr>
          <p:cNvPr id="14" name="Shape 2">
            <a:extLst>
              <a:ext uri="{FF2B5EF4-FFF2-40B4-BE49-F238E27FC236}">
                <a16:creationId xmlns:a16="http://schemas.microsoft.com/office/drawing/2014/main" id="{7CD1ABE7-D7F2-2481-CE20-8D2CD0094BA6}"/>
              </a:ext>
            </a:extLst>
          </p:cNvPr>
          <p:cNvSpPr/>
          <p:nvPr/>
        </p:nvSpPr>
        <p:spPr>
          <a:xfrm>
            <a:off x="428942" y="3300597"/>
            <a:ext cx="464751" cy="680442"/>
          </a:xfrm>
          <a:prstGeom prst="roundRect">
            <a:avLst>
              <a:gd name="adj" fmla="val 13436980"/>
            </a:avLst>
          </a:prstGeom>
          <a:solidFill>
            <a:srgbClr val="6237C8"/>
          </a:solidFill>
          <a:ln/>
        </p:spPr>
        <p:txBody>
          <a:bodyPr/>
          <a:lstStyle/>
          <a:p>
            <a:pPr>
              <a:lnSpc>
                <a:spcPct val="150000"/>
              </a:lnSpc>
            </a:pPr>
            <a:endParaRPr lang="en-GB" sz="1700">
              <a:latin typeface="Arial" panose="020B0604020202020204" pitchFamily="34" charset="0"/>
              <a:cs typeface="Arial" panose="020B0604020202020204" pitchFamily="34" charset="0"/>
            </a:endParaRPr>
          </a:p>
        </p:txBody>
      </p:sp>
      <p:pic>
        <p:nvPicPr>
          <p:cNvPr id="15" name="Image 0" descr="preencoded.png">
            <a:extLst>
              <a:ext uri="{FF2B5EF4-FFF2-40B4-BE49-F238E27FC236}">
                <a16:creationId xmlns:a16="http://schemas.microsoft.com/office/drawing/2014/main" id="{1182E4C3-865F-1A3D-A174-DBBD68AE608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7980" y="3501101"/>
            <a:ext cx="209077" cy="209077"/>
          </a:xfrm>
          <a:prstGeom prst="rect">
            <a:avLst/>
          </a:prstGeom>
        </p:spPr>
      </p:pic>
      <p:sp>
        <p:nvSpPr>
          <p:cNvPr id="16" name="Text 3">
            <a:extLst>
              <a:ext uri="{FF2B5EF4-FFF2-40B4-BE49-F238E27FC236}">
                <a16:creationId xmlns:a16="http://schemas.microsoft.com/office/drawing/2014/main" id="{49A75B47-EB61-9172-256A-E5D1FCDBEC1C}"/>
              </a:ext>
            </a:extLst>
          </p:cNvPr>
          <p:cNvSpPr/>
          <p:nvPr/>
        </p:nvSpPr>
        <p:spPr>
          <a:xfrm>
            <a:off x="701447" y="4172793"/>
            <a:ext cx="2130211" cy="389930"/>
          </a:xfrm>
          <a:prstGeom prst="rect">
            <a:avLst/>
          </a:prstGeom>
          <a:noFill/>
          <a:ln/>
        </p:spPr>
        <p:txBody>
          <a:bodyPr wrap="none" lIns="0" tIns="0" rIns="0" bIns="0" rtlCol="0" anchor="t"/>
          <a:lstStyle/>
          <a:p>
            <a:pPr marL="0" indent="0" algn="ctr">
              <a:lnSpc>
                <a:spcPct val="150000"/>
              </a:lnSpc>
              <a:buNone/>
            </a:pPr>
            <a:r>
              <a:rPr lang="en-US" sz="1700" b="1" dirty="0">
                <a:solidFill>
                  <a:srgbClr val="272525"/>
                </a:solidFill>
                <a:latin typeface="Arial" panose="020B0604020202020204" pitchFamily="34" charset="0"/>
                <a:ea typeface="Petrona Bold" pitchFamily="34" charset="-122"/>
                <a:cs typeface="Arial" panose="020B0604020202020204" pitchFamily="34" charset="0"/>
              </a:rPr>
              <a:t>Tech Off 60 Minutes</a:t>
            </a:r>
            <a:endParaRPr lang="en-US" sz="1700" dirty="0">
              <a:latin typeface="Arial" panose="020B0604020202020204" pitchFamily="34" charset="0"/>
              <a:cs typeface="Arial" panose="020B0604020202020204" pitchFamily="34" charset="0"/>
            </a:endParaRPr>
          </a:p>
        </p:txBody>
      </p:sp>
      <p:sp>
        <p:nvSpPr>
          <p:cNvPr id="17" name="Text 4">
            <a:extLst>
              <a:ext uri="{FF2B5EF4-FFF2-40B4-BE49-F238E27FC236}">
                <a16:creationId xmlns:a16="http://schemas.microsoft.com/office/drawing/2014/main" id="{F4911826-7441-DA90-E23F-4BEB4D01ABFC}"/>
              </a:ext>
            </a:extLst>
          </p:cNvPr>
          <p:cNvSpPr/>
          <p:nvPr/>
        </p:nvSpPr>
        <p:spPr>
          <a:xfrm>
            <a:off x="493591" y="4698811"/>
            <a:ext cx="2545925" cy="1088708"/>
          </a:xfrm>
          <a:prstGeom prst="rect">
            <a:avLst/>
          </a:prstGeom>
          <a:noFill/>
          <a:ln/>
        </p:spPr>
        <p:txBody>
          <a:bodyPr wrap="square" lIns="0" tIns="0" rIns="0" bIns="0" rtlCol="0" anchor="t"/>
          <a:lstStyle/>
          <a:p>
            <a:pPr marL="0" indent="0" algn="ctr">
              <a:lnSpc>
                <a:spcPct val="150000"/>
              </a:lnSpc>
              <a:buNone/>
            </a:pPr>
            <a:r>
              <a:rPr lang="en-US" sz="1700" dirty="0">
                <a:solidFill>
                  <a:srgbClr val="272525"/>
                </a:solidFill>
                <a:latin typeface="Arial" panose="020B0604020202020204" pitchFamily="34" charset="0"/>
                <a:ea typeface="Inter" pitchFamily="34" charset="-122"/>
                <a:cs typeface="Arial" panose="020B0604020202020204" pitchFamily="34" charset="0"/>
              </a:rPr>
              <a:t>Power down devices an hour before bed to let your brain prepare for rest.</a:t>
            </a:r>
            <a:endParaRPr lang="en-US" sz="1700" dirty="0">
              <a:latin typeface="Arial" panose="020B0604020202020204" pitchFamily="34" charset="0"/>
              <a:cs typeface="Arial" panose="020B0604020202020204" pitchFamily="34" charset="0"/>
            </a:endParaRPr>
          </a:p>
        </p:txBody>
      </p:sp>
      <p:sp>
        <p:nvSpPr>
          <p:cNvPr id="18" name="Shape 5">
            <a:extLst>
              <a:ext uri="{FF2B5EF4-FFF2-40B4-BE49-F238E27FC236}">
                <a16:creationId xmlns:a16="http://schemas.microsoft.com/office/drawing/2014/main" id="{6FF9782C-A38E-0D98-D8D3-6B9BDAEC0D1A}"/>
              </a:ext>
            </a:extLst>
          </p:cNvPr>
          <p:cNvSpPr/>
          <p:nvPr/>
        </p:nvSpPr>
        <p:spPr>
          <a:xfrm>
            <a:off x="4047829" y="1671226"/>
            <a:ext cx="3814872" cy="3353753"/>
          </a:xfrm>
          <a:prstGeom prst="roundRect">
            <a:avLst>
              <a:gd name="adj" fmla="val 2841"/>
            </a:avLst>
          </a:prstGeom>
          <a:solidFill>
            <a:srgbClr val="E0D7F4"/>
          </a:solidFill>
          <a:ln w="7620">
            <a:solidFill>
              <a:srgbClr val="C6BDDA"/>
            </a:solidFill>
            <a:prstDash val="solid"/>
          </a:ln>
        </p:spPr>
        <p:txBody>
          <a:bodyPr/>
          <a:lstStyle/>
          <a:p>
            <a:pPr>
              <a:lnSpc>
                <a:spcPct val="150000"/>
              </a:lnSpc>
            </a:pPr>
            <a:endParaRPr lang="en-GB" sz="1700">
              <a:latin typeface="Arial" panose="020B0604020202020204" pitchFamily="34" charset="0"/>
              <a:cs typeface="Arial" panose="020B0604020202020204" pitchFamily="34" charset="0"/>
            </a:endParaRPr>
          </a:p>
        </p:txBody>
      </p:sp>
      <p:sp>
        <p:nvSpPr>
          <p:cNvPr id="19" name="Shape 6">
            <a:extLst>
              <a:ext uri="{FF2B5EF4-FFF2-40B4-BE49-F238E27FC236}">
                <a16:creationId xmlns:a16="http://schemas.microsoft.com/office/drawing/2014/main" id="{641B22E7-FE34-4CD4-9B0D-CEF3E1E2EADE}"/>
              </a:ext>
            </a:extLst>
          </p:cNvPr>
          <p:cNvSpPr/>
          <p:nvPr/>
        </p:nvSpPr>
        <p:spPr>
          <a:xfrm>
            <a:off x="4122449" y="1905661"/>
            <a:ext cx="618584" cy="680442"/>
          </a:xfrm>
          <a:prstGeom prst="roundRect">
            <a:avLst>
              <a:gd name="adj" fmla="val 13436980"/>
            </a:avLst>
          </a:prstGeom>
          <a:solidFill>
            <a:srgbClr val="6237C8"/>
          </a:solidFill>
          <a:ln/>
        </p:spPr>
        <p:txBody>
          <a:bodyPr/>
          <a:lstStyle/>
          <a:p>
            <a:pPr>
              <a:lnSpc>
                <a:spcPct val="150000"/>
              </a:lnSpc>
            </a:pPr>
            <a:endParaRPr lang="en-GB" sz="1700">
              <a:latin typeface="Arial" panose="020B0604020202020204" pitchFamily="34" charset="0"/>
              <a:cs typeface="Arial" panose="020B0604020202020204" pitchFamily="34" charset="0"/>
            </a:endParaRPr>
          </a:p>
        </p:txBody>
      </p:sp>
      <p:pic>
        <p:nvPicPr>
          <p:cNvPr id="20" name="Image 1" descr="preencoded.png">
            <a:extLst>
              <a:ext uri="{FF2B5EF4-FFF2-40B4-BE49-F238E27FC236}">
                <a16:creationId xmlns:a16="http://schemas.microsoft.com/office/drawing/2014/main" id="{E987E34C-D5EE-276C-EAE6-9F6357FEDF0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292600" y="2106622"/>
            <a:ext cx="278282" cy="278282"/>
          </a:xfrm>
          <a:prstGeom prst="rect">
            <a:avLst/>
          </a:prstGeom>
        </p:spPr>
      </p:pic>
      <p:sp>
        <p:nvSpPr>
          <p:cNvPr id="21" name="Text 7">
            <a:extLst>
              <a:ext uri="{FF2B5EF4-FFF2-40B4-BE49-F238E27FC236}">
                <a16:creationId xmlns:a16="http://schemas.microsoft.com/office/drawing/2014/main" id="{2DDD95C3-11AF-BD6E-3EFF-EA74F57A25D6}"/>
              </a:ext>
            </a:extLst>
          </p:cNvPr>
          <p:cNvSpPr/>
          <p:nvPr/>
        </p:nvSpPr>
        <p:spPr>
          <a:xfrm>
            <a:off x="4233286" y="2812917"/>
            <a:ext cx="2835311" cy="389930"/>
          </a:xfrm>
          <a:prstGeom prst="rect">
            <a:avLst/>
          </a:prstGeom>
          <a:noFill/>
          <a:ln/>
        </p:spPr>
        <p:txBody>
          <a:bodyPr wrap="none" lIns="0" tIns="0" rIns="0" bIns="0" rtlCol="0" anchor="t"/>
          <a:lstStyle/>
          <a:p>
            <a:pPr marL="0" indent="0" algn="ctr">
              <a:lnSpc>
                <a:spcPct val="150000"/>
              </a:lnSpc>
              <a:buNone/>
            </a:pPr>
            <a:r>
              <a:rPr lang="en-US" sz="1700" b="1" dirty="0">
                <a:solidFill>
                  <a:srgbClr val="272525"/>
                </a:solidFill>
                <a:latin typeface="Arial" panose="020B0604020202020204" pitchFamily="34" charset="0"/>
                <a:ea typeface="Petrona Bold" pitchFamily="34" charset="-122"/>
                <a:cs typeface="Arial" panose="020B0604020202020204" pitchFamily="34" charset="0"/>
              </a:rPr>
              <a:t>Cool, Dark &amp; Quiet</a:t>
            </a:r>
            <a:endParaRPr lang="en-US" sz="1700" dirty="0">
              <a:latin typeface="Arial" panose="020B0604020202020204" pitchFamily="34" charset="0"/>
              <a:cs typeface="Arial" panose="020B0604020202020204" pitchFamily="34" charset="0"/>
            </a:endParaRPr>
          </a:p>
        </p:txBody>
      </p:sp>
      <p:sp>
        <p:nvSpPr>
          <p:cNvPr id="22" name="Text 8">
            <a:extLst>
              <a:ext uri="{FF2B5EF4-FFF2-40B4-BE49-F238E27FC236}">
                <a16:creationId xmlns:a16="http://schemas.microsoft.com/office/drawing/2014/main" id="{82C217E2-DB0A-C8F3-925A-D91DD45A341E}"/>
              </a:ext>
            </a:extLst>
          </p:cNvPr>
          <p:cNvSpPr/>
          <p:nvPr/>
        </p:nvSpPr>
        <p:spPr>
          <a:xfrm>
            <a:off x="4260952" y="3338935"/>
            <a:ext cx="3388627" cy="1451610"/>
          </a:xfrm>
          <a:prstGeom prst="rect">
            <a:avLst/>
          </a:prstGeom>
          <a:noFill/>
          <a:ln/>
        </p:spPr>
        <p:txBody>
          <a:bodyPr wrap="square" lIns="0" tIns="0" rIns="0" bIns="0" rtlCol="0" anchor="t"/>
          <a:lstStyle/>
          <a:p>
            <a:pPr marL="0" indent="0" algn="ctr">
              <a:lnSpc>
                <a:spcPct val="150000"/>
              </a:lnSpc>
              <a:buNone/>
            </a:pPr>
            <a:r>
              <a:rPr lang="en-US" sz="1700" dirty="0">
                <a:solidFill>
                  <a:srgbClr val="272525"/>
                </a:solidFill>
                <a:latin typeface="Arial" panose="020B0604020202020204" pitchFamily="34" charset="0"/>
                <a:ea typeface="Inter" pitchFamily="34" charset="-122"/>
                <a:cs typeface="Arial" panose="020B0604020202020204" pitchFamily="34" charset="0"/>
              </a:rPr>
              <a:t>Create the ideal sleep environment with optimal temperature and minimal disturbances.</a:t>
            </a:r>
            <a:endParaRPr lang="en-US" sz="1700" dirty="0">
              <a:latin typeface="Arial" panose="020B0604020202020204" pitchFamily="34" charset="0"/>
              <a:cs typeface="Arial" panose="020B0604020202020204" pitchFamily="34" charset="0"/>
            </a:endParaRPr>
          </a:p>
        </p:txBody>
      </p:sp>
      <p:sp>
        <p:nvSpPr>
          <p:cNvPr id="23" name="Shape 9">
            <a:extLst>
              <a:ext uri="{FF2B5EF4-FFF2-40B4-BE49-F238E27FC236}">
                <a16:creationId xmlns:a16="http://schemas.microsoft.com/office/drawing/2014/main" id="{29C0392D-4B9B-F40E-7946-A3DC304453A9}"/>
              </a:ext>
            </a:extLst>
          </p:cNvPr>
          <p:cNvSpPr/>
          <p:nvPr/>
        </p:nvSpPr>
        <p:spPr>
          <a:xfrm>
            <a:off x="8471000" y="3007656"/>
            <a:ext cx="3601751" cy="3353753"/>
          </a:xfrm>
          <a:prstGeom prst="roundRect">
            <a:avLst>
              <a:gd name="adj" fmla="val 2841"/>
            </a:avLst>
          </a:prstGeom>
          <a:solidFill>
            <a:srgbClr val="E0D7F4"/>
          </a:solidFill>
          <a:ln w="7620">
            <a:solidFill>
              <a:srgbClr val="C6BDDA"/>
            </a:solidFill>
            <a:prstDash val="solid"/>
          </a:ln>
        </p:spPr>
        <p:txBody>
          <a:bodyPr/>
          <a:lstStyle/>
          <a:p>
            <a:pPr>
              <a:lnSpc>
                <a:spcPct val="150000"/>
              </a:lnSpc>
            </a:pPr>
            <a:endParaRPr lang="en-GB" sz="1700">
              <a:latin typeface="Arial" panose="020B0604020202020204" pitchFamily="34" charset="0"/>
              <a:cs typeface="Arial" panose="020B0604020202020204" pitchFamily="34" charset="0"/>
            </a:endParaRPr>
          </a:p>
        </p:txBody>
      </p:sp>
      <p:sp>
        <p:nvSpPr>
          <p:cNvPr id="24" name="Shape 10">
            <a:extLst>
              <a:ext uri="{FF2B5EF4-FFF2-40B4-BE49-F238E27FC236}">
                <a16:creationId xmlns:a16="http://schemas.microsoft.com/office/drawing/2014/main" id="{54661349-2B69-AB2B-E7A8-B2185C539B9F}"/>
              </a:ext>
            </a:extLst>
          </p:cNvPr>
          <p:cNvSpPr/>
          <p:nvPr/>
        </p:nvSpPr>
        <p:spPr>
          <a:xfrm>
            <a:off x="8545621" y="3242091"/>
            <a:ext cx="618584" cy="680442"/>
          </a:xfrm>
          <a:prstGeom prst="roundRect">
            <a:avLst>
              <a:gd name="adj" fmla="val 13436980"/>
            </a:avLst>
          </a:prstGeom>
          <a:solidFill>
            <a:srgbClr val="6237C8"/>
          </a:solidFill>
          <a:ln/>
        </p:spPr>
        <p:txBody>
          <a:bodyPr/>
          <a:lstStyle/>
          <a:p>
            <a:pPr>
              <a:lnSpc>
                <a:spcPct val="150000"/>
              </a:lnSpc>
            </a:pPr>
            <a:endParaRPr lang="en-GB" sz="1700">
              <a:latin typeface="Arial" panose="020B0604020202020204" pitchFamily="34" charset="0"/>
              <a:cs typeface="Arial" panose="020B0604020202020204" pitchFamily="34" charset="0"/>
            </a:endParaRPr>
          </a:p>
        </p:txBody>
      </p:sp>
      <p:pic>
        <p:nvPicPr>
          <p:cNvPr id="25" name="Image 2" descr="preencoded.png">
            <a:extLst>
              <a:ext uri="{FF2B5EF4-FFF2-40B4-BE49-F238E27FC236}">
                <a16:creationId xmlns:a16="http://schemas.microsoft.com/office/drawing/2014/main" id="{22861353-7582-15A3-E65D-502A93CCAF7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715772" y="3443052"/>
            <a:ext cx="278282" cy="278282"/>
          </a:xfrm>
          <a:prstGeom prst="rect">
            <a:avLst/>
          </a:prstGeom>
        </p:spPr>
      </p:pic>
      <p:sp>
        <p:nvSpPr>
          <p:cNvPr id="26" name="Text 11">
            <a:extLst>
              <a:ext uri="{FF2B5EF4-FFF2-40B4-BE49-F238E27FC236}">
                <a16:creationId xmlns:a16="http://schemas.microsoft.com/office/drawing/2014/main" id="{F3FDB506-D86A-4753-0EB1-05830FF22A39}"/>
              </a:ext>
            </a:extLst>
          </p:cNvPr>
          <p:cNvSpPr/>
          <p:nvPr/>
        </p:nvSpPr>
        <p:spPr>
          <a:xfrm>
            <a:off x="8656458" y="4149347"/>
            <a:ext cx="2835311" cy="389930"/>
          </a:xfrm>
          <a:prstGeom prst="rect">
            <a:avLst/>
          </a:prstGeom>
          <a:noFill/>
          <a:ln/>
        </p:spPr>
        <p:txBody>
          <a:bodyPr wrap="none" lIns="0" tIns="0" rIns="0" bIns="0" rtlCol="0" anchor="t"/>
          <a:lstStyle/>
          <a:p>
            <a:pPr marL="0" indent="0" algn="ctr">
              <a:lnSpc>
                <a:spcPct val="150000"/>
              </a:lnSpc>
              <a:buNone/>
            </a:pPr>
            <a:r>
              <a:rPr lang="en-US" sz="1700" b="1" dirty="0">
                <a:solidFill>
                  <a:srgbClr val="272525"/>
                </a:solidFill>
                <a:latin typeface="Arial" panose="020B0604020202020204" pitchFamily="34" charset="0"/>
                <a:ea typeface="Petrona Bold" pitchFamily="34" charset="-122"/>
                <a:cs typeface="Arial" panose="020B0604020202020204" pitchFamily="34" charset="0"/>
              </a:rPr>
              <a:t>Fixed Schedule</a:t>
            </a:r>
            <a:endParaRPr lang="en-US" sz="1700" dirty="0">
              <a:latin typeface="Arial" panose="020B0604020202020204" pitchFamily="34" charset="0"/>
              <a:cs typeface="Arial" panose="020B0604020202020204" pitchFamily="34" charset="0"/>
            </a:endParaRPr>
          </a:p>
        </p:txBody>
      </p:sp>
      <p:sp>
        <p:nvSpPr>
          <p:cNvPr id="27" name="Text 12">
            <a:extLst>
              <a:ext uri="{FF2B5EF4-FFF2-40B4-BE49-F238E27FC236}">
                <a16:creationId xmlns:a16="http://schemas.microsoft.com/office/drawing/2014/main" id="{8F16BA30-5EDF-77EA-CFCC-5598A1510225}"/>
              </a:ext>
            </a:extLst>
          </p:cNvPr>
          <p:cNvSpPr/>
          <p:nvPr/>
        </p:nvSpPr>
        <p:spPr>
          <a:xfrm>
            <a:off x="8684124" y="4675365"/>
            <a:ext cx="3388627" cy="1088708"/>
          </a:xfrm>
          <a:prstGeom prst="rect">
            <a:avLst/>
          </a:prstGeom>
          <a:noFill/>
          <a:ln/>
        </p:spPr>
        <p:txBody>
          <a:bodyPr wrap="square" lIns="0" tIns="0" rIns="0" bIns="0" rtlCol="0" anchor="t"/>
          <a:lstStyle/>
          <a:p>
            <a:pPr marL="0" indent="0" algn="ctr">
              <a:lnSpc>
                <a:spcPct val="150000"/>
              </a:lnSpc>
              <a:buNone/>
            </a:pPr>
            <a:r>
              <a:rPr lang="en-US" sz="1700" dirty="0">
                <a:solidFill>
                  <a:srgbClr val="272525"/>
                </a:solidFill>
                <a:latin typeface="Arial" panose="020B0604020202020204" pitchFamily="34" charset="0"/>
                <a:ea typeface="Inter" pitchFamily="34" charset="-122"/>
                <a:cs typeface="Arial" panose="020B0604020202020204" pitchFamily="34" charset="0"/>
              </a:rPr>
              <a:t>Go to bed and wake up at the same time daily to regulate your body clock.</a:t>
            </a:r>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66786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6EBBA-D235-8AFC-AD9B-CF5C7731EF17}"/>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2E540F78-FCB9-2E9F-A799-3955307D1BB0}"/>
              </a:ext>
            </a:extLst>
          </p:cNvPr>
          <p:cNvSpPr/>
          <p:nvPr/>
        </p:nvSpPr>
        <p:spPr>
          <a:xfrm>
            <a:off x="3674983" y="626329"/>
            <a:ext cx="5499616" cy="606385"/>
          </a:xfrm>
          <a:prstGeom prst="rect">
            <a:avLst/>
          </a:prstGeom>
          <a:noFill/>
          <a:ln/>
        </p:spPr>
        <p:txBody>
          <a:bodyPr wrap="none" lIns="0" tIns="0" rIns="0" bIns="0" rtlCol="0" anchor="t"/>
          <a:lstStyle/>
          <a:p>
            <a:pPr marL="0" indent="0" algn="l">
              <a:lnSpc>
                <a:spcPct val="150000"/>
              </a:lnSpc>
              <a:buNone/>
            </a:pPr>
            <a:r>
              <a:rPr lang="en-US" sz="3200" b="1" dirty="0">
                <a:solidFill>
                  <a:srgbClr val="F95F88"/>
                </a:solidFill>
                <a:latin typeface="Arial" panose="020B0604020202020204" pitchFamily="34" charset="0"/>
                <a:ea typeface="Petrona Bold" pitchFamily="34" charset="-122"/>
                <a:cs typeface="Arial" panose="020B0604020202020204" pitchFamily="34" charset="0"/>
              </a:rPr>
              <a:t>Your Sleep Success Tools</a:t>
            </a:r>
            <a:endParaRPr lang="en-US" sz="3200" dirty="0">
              <a:latin typeface="Arial" panose="020B0604020202020204" pitchFamily="34" charset="0"/>
              <a:cs typeface="Arial" panose="020B0604020202020204" pitchFamily="34" charset="0"/>
            </a:endParaRPr>
          </a:p>
        </p:txBody>
      </p:sp>
      <p:sp>
        <p:nvSpPr>
          <p:cNvPr id="4" name="Text 1">
            <a:extLst>
              <a:ext uri="{FF2B5EF4-FFF2-40B4-BE49-F238E27FC236}">
                <a16:creationId xmlns:a16="http://schemas.microsoft.com/office/drawing/2014/main" id="{BCAE2F54-7A38-2A48-E74C-7977D22E9570}"/>
              </a:ext>
            </a:extLst>
          </p:cNvPr>
          <p:cNvSpPr/>
          <p:nvPr/>
        </p:nvSpPr>
        <p:spPr>
          <a:xfrm>
            <a:off x="617458" y="1532453"/>
            <a:ext cx="2911197" cy="363855"/>
          </a:xfrm>
          <a:prstGeom prst="rect">
            <a:avLst/>
          </a:prstGeom>
          <a:noFill/>
          <a:ln/>
        </p:spPr>
        <p:txBody>
          <a:bodyPr wrap="none" lIns="0" tIns="0" rIns="0" bIns="0" rtlCol="0" anchor="t"/>
          <a:lstStyle/>
          <a:p>
            <a:pPr marL="0" indent="0" algn="l">
              <a:lnSpc>
                <a:spcPct val="150000"/>
              </a:lnSpc>
              <a:buNone/>
            </a:pPr>
            <a:r>
              <a:rPr lang="en-US" sz="1900" b="1" dirty="0">
                <a:solidFill>
                  <a:srgbClr val="F95F88"/>
                </a:solidFill>
                <a:latin typeface="Arial" panose="020B0604020202020204" pitchFamily="34" charset="0"/>
                <a:ea typeface="Petrona Bold" pitchFamily="34" charset="-122"/>
                <a:cs typeface="Arial" panose="020B0604020202020204" pitchFamily="34" charset="0"/>
              </a:rPr>
              <a:t>  Sleep Diary</a:t>
            </a:r>
            <a:endParaRPr lang="en-US" sz="1900" dirty="0">
              <a:latin typeface="Arial" panose="020B0604020202020204" pitchFamily="34" charset="0"/>
              <a:cs typeface="Arial" panose="020B0604020202020204" pitchFamily="34" charset="0"/>
            </a:endParaRPr>
          </a:p>
        </p:txBody>
      </p:sp>
      <p:sp>
        <p:nvSpPr>
          <p:cNvPr id="5" name="Text 2">
            <a:extLst>
              <a:ext uri="{FF2B5EF4-FFF2-40B4-BE49-F238E27FC236}">
                <a16:creationId xmlns:a16="http://schemas.microsoft.com/office/drawing/2014/main" id="{A0EDA845-C420-EC8D-BA31-794A01162790}"/>
              </a:ext>
            </a:extLst>
          </p:cNvPr>
          <p:cNvSpPr/>
          <p:nvPr/>
        </p:nvSpPr>
        <p:spPr>
          <a:xfrm>
            <a:off x="617458" y="2072640"/>
            <a:ext cx="6482596" cy="282297"/>
          </a:xfrm>
          <a:prstGeom prst="rect">
            <a:avLst/>
          </a:prstGeom>
          <a:noFill/>
          <a:ln/>
        </p:spPr>
        <p:txBody>
          <a:bodyPr wrap="none" lIns="0" tIns="0" rIns="0" bIns="0" rtlCol="0" anchor="t"/>
          <a:lstStyle/>
          <a:p>
            <a:pPr marL="0" indent="0" algn="l">
              <a:lnSpc>
                <a:spcPct val="150000"/>
              </a:lnSpc>
              <a:buNone/>
            </a:pPr>
            <a:r>
              <a:rPr lang="en-US" sz="1900" dirty="0">
                <a:solidFill>
                  <a:srgbClr val="272525"/>
                </a:solidFill>
                <a:latin typeface="Arial" panose="020B0604020202020204" pitchFamily="34" charset="0"/>
                <a:ea typeface="Inter" pitchFamily="34" charset="-122"/>
                <a:cs typeface="Arial" panose="020B0604020202020204" pitchFamily="34" charset="0"/>
              </a:rPr>
              <a:t>Track your patterns and progress with our digital sleep journal.</a:t>
            </a:r>
            <a:endParaRPr lang="en-US" sz="1900"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EE51647E-1848-48F9-21D2-7C005FDDBB40}"/>
              </a:ext>
            </a:extLst>
          </p:cNvPr>
          <p:cNvSpPr/>
          <p:nvPr/>
        </p:nvSpPr>
        <p:spPr>
          <a:xfrm>
            <a:off x="125968" y="2656075"/>
            <a:ext cx="2911197" cy="363855"/>
          </a:xfrm>
          <a:prstGeom prst="rect">
            <a:avLst/>
          </a:prstGeom>
          <a:noFill/>
          <a:ln/>
        </p:spPr>
        <p:txBody>
          <a:bodyPr wrap="none" lIns="0" tIns="0" rIns="0" bIns="0" rtlCol="0" anchor="t"/>
          <a:lstStyle/>
          <a:p>
            <a:pPr marL="0" indent="0" algn="l">
              <a:lnSpc>
                <a:spcPct val="150000"/>
              </a:lnSpc>
              <a:buNone/>
            </a:pPr>
            <a:r>
              <a:rPr lang="en-US" sz="1900" b="1" dirty="0">
                <a:solidFill>
                  <a:srgbClr val="F95F88"/>
                </a:solidFill>
                <a:latin typeface="Arial" panose="020B0604020202020204" pitchFamily="34" charset="0"/>
                <a:ea typeface="Petrona Bold" pitchFamily="34" charset="-122"/>
                <a:cs typeface="Arial" panose="020B0604020202020204" pitchFamily="34" charset="0"/>
              </a:rPr>
              <a:t>         Relaxation Audio</a:t>
            </a:r>
            <a:endParaRPr lang="en-US" sz="1900" dirty="0">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F3C87C1C-3CF2-F2B0-59DF-AC56F09CCC7B}"/>
              </a:ext>
            </a:extLst>
          </p:cNvPr>
          <p:cNvSpPr/>
          <p:nvPr/>
        </p:nvSpPr>
        <p:spPr>
          <a:xfrm>
            <a:off x="125968" y="3194863"/>
            <a:ext cx="6482596" cy="282297"/>
          </a:xfrm>
          <a:prstGeom prst="rect">
            <a:avLst/>
          </a:prstGeom>
          <a:noFill/>
          <a:ln/>
        </p:spPr>
        <p:txBody>
          <a:bodyPr wrap="none" lIns="0" tIns="0" rIns="0" bIns="0" rtlCol="0" anchor="t"/>
          <a:lstStyle/>
          <a:p>
            <a:pPr marL="0" indent="0" algn="l">
              <a:lnSpc>
                <a:spcPct val="150000"/>
              </a:lnSpc>
              <a:buNone/>
            </a:pPr>
            <a:r>
              <a:rPr lang="en-US" sz="1900" dirty="0">
                <a:solidFill>
                  <a:srgbClr val="272525"/>
                </a:solidFill>
                <a:latin typeface="Arial" panose="020B0604020202020204" pitchFamily="34" charset="0"/>
                <a:ea typeface="Inter" pitchFamily="34" charset="-122"/>
                <a:cs typeface="Arial" panose="020B0604020202020204" pitchFamily="34" charset="0"/>
              </a:rPr>
              <a:t>         Access guided meditations and calming soundscapes.</a:t>
            </a:r>
            <a:endParaRPr lang="en-US"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69551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5FCA4F-027C-6A16-BF9A-E6AA4B1EB9DC}"/>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1ECA16E2-8CDA-D61E-B8E0-9D294E782961}"/>
              </a:ext>
            </a:extLst>
          </p:cNvPr>
          <p:cNvSpPr/>
          <p:nvPr/>
        </p:nvSpPr>
        <p:spPr>
          <a:xfrm>
            <a:off x="1859869" y="1041721"/>
            <a:ext cx="4260423" cy="779621"/>
          </a:xfrm>
          <a:prstGeom prst="rect">
            <a:avLst/>
          </a:prstGeom>
          <a:noFill/>
          <a:ln/>
        </p:spPr>
        <p:txBody>
          <a:bodyPr wrap="none" lIns="0" tIns="0" rIns="0" bIns="0" rtlCol="0" anchor="t"/>
          <a:lstStyle/>
          <a:p>
            <a:pPr marL="0" indent="0" algn="ctr">
              <a:lnSpc>
                <a:spcPct val="150000"/>
              </a:lnSpc>
              <a:buNone/>
            </a:pPr>
            <a:r>
              <a:rPr lang="en-US" sz="3600" b="1" dirty="0">
                <a:solidFill>
                  <a:srgbClr val="F95F88"/>
                </a:solidFill>
                <a:latin typeface="Arial" panose="020B0604020202020204" pitchFamily="34" charset="0"/>
                <a:ea typeface="Petrona Bold" pitchFamily="34" charset="-122"/>
                <a:cs typeface="Arial" panose="020B0604020202020204" pitchFamily="34" charset="0"/>
              </a:rPr>
              <a:t>                          The Sleep Advantage</a:t>
            </a:r>
            <a:endParaRPr lang="en-US" sz="3600" dirty="0">
              <a:latin typeface="Arial" panose="020B0604020202020204" pitchFamily="34" charset="0"/>
              <a:cs typeface="Arial" panose="020B0604020202020204" pitchFamily="34" charset="0"/>
            </a:endParaRPr>
          </a:p>
        </p:txBody>
      </p:sp>
      <p:pic>
        <p:nvPicPr>
          <p:cNvPr id="8" name="Image 0" descr="preencoded.png">
            <a:extLst>
              <a:ext uri="{FF2B5EF4-FFF2-40B4-BE49-F238E27FC236}">
                <a16:creationId xmlns:a16="http://schemas.microsoft.com/office/drawing/2014/main" id="{5A6D694F-4179-7C98-8E49-862B5A157176}"/>
              </a:ext>
            </a:extLst>
          </p:cNvPr>
          <p:cNvPicPr>
            <a:picLocks noChangeAspect="1"/>
          </p:cNvPicPr>
          <p:nvPr/>
        </p:nvPicPr>
        <p:blipFill>
          <a:blip r:embed="rId3"/>
          <a:stretch>
            <a:fillRect/>
          </a:stretch>
        </p:blipFill>
        <p:spPr>
          <a:xfrm>
            <a:off x="404328" y="2818590"/>
            <a:ext cx="2969447" cy="619668"/>
          </a:xfrm>
          <a:prstGeom prst="rect">
            <a:avLst/>
          </a:prstGeom>
        </p:spPr>
      </p:pic>
      <p:sp>
        <p:nvSpPr>
          <p:cNvPr id="10" name="Text 1">
            <a:extLst>
              <a:ext uri="{FF2B5EF4-FFF2-40B4-BE49-F238E27FC236}">
                <a16:creationId xmlns:a16="http://schemas.microsoft.com/office/drawing/2014/main" id="{47975371-B028-198E-D701-C888FDBEF77F}"/>
              </a:ext>
            </a:extLst>
          </p:cNvPr>
          <p:cNvSpPr/>
          <p:nvPr/>
        </p:nvSpPr>
        <p:spPr>
          <a:xfrm>
            <a:off x="436398" y="3808866"/>
            <a:ext cx="2130211"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Better Mood</a:t>
            </a:r>
            <a:endParaRPr lang="en-US" dirty="0">
              <a:latin typeface="Arial" panose="020B0604020202020204" pitchFamily="34" charset="0"/>
              <a:cs typeface="Arial" panose="020B0604020202020204" pitchFamily="34" charset="0"/>
            </a:endParaRPr>
          </a:p>
        </p:txBody>
      </p:sp>
      <p:sp>
        <p:nvSpPr>
          <p:cNvPr id="11" name="Text 2">
            <a:extLst>
              <a:ext uri="{FF2B5EF4-FFF2-40B4-BE49-F238E27FC236}">
                <a16:creationId xmlns:a16="http://schemas.microsoft.com/office/drawing/2014/main" id="{1DA9315B-79F6-3EE0-B825-50B3FDBD7F12}"/>
              </a:ext>
            </a:extLst>
          </p:cNvPr>
          <p:cNvSpPr/>
          <p:nvPr/>
        </p:nvSpPr>
        <p:spPr>
          <a:xfrm>
            <a:off x="559244" y="4334884"/>
            <a:ext cx="2659614" cy="725805"/>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Enhanced emotional regulation and resilience</a:t>
            </a:r>
            <a:endParaRPr lang="en-US" dirty="0">
              <a:latin typeface="Arial" panose="020B0604020202020204" pitchFamily="34" charset="0"/>
              <a:cs typeface="Arial" panose="020B0604020202020204" pitchFamily="34" charset="0"/>
            </a:endParaRPr>
          </a:p>
        </p:txBody>
      </p:sp>
      <p:pic>
        <p:nvPicPr>
          <p:cNvPr id="12" name="Image 1" descr="preencoded.png">
            <a:extLst>
              <a:ext uri="{FF2B5EF4-FFF2-40B4-BE49-F238E27FC236}">
                <a16:creationId xmlns:a16="http://schemas.microsoft.com/office/drawing/2014/main" id="{C9A78C71-94E9-6B1A-AC65-5CF741555AAB}"/>
              </a:ext>
            </a:extLst>
          </p:cNvPr>
          <p:cNvPicPr>
            <a:picLocks noChangeAspect="1"/>
          </p:cNvPicPr>
          <p:nvPr/>
        </p:nvPicPr>
        <p:blipFill>
          <a:blip r:embed="rId4"/>
          <a:stretch>
            <a:fillRect/>
          </a:stretch>
        </p:blipFill>
        <p:spPr>
          <a:xfrm>
            <a:off x="4751895" y="2818590"/>
            <a:ext cx="2969447" cy="619668"/>
          </a:xfrm>
          <a:prstGeom prst="rect">
            <a:avLst/>
          </a:prstGeom>
        </p:spPr>
      </p:pic>
      <p:sp>
        <p:nvSpPr>
          <p:cNvPr id="13" name="Text 3">
            <a:extLst>
              <a:ext uri="{FF2B5EF4-FFF2-40B4-BE49-F238E27FC236}">
                <a16:creationId xmlns:a16="http://schemas.microsoft.com/office/drawing/2014/main" id="{C8D58F23-2935-FF71-8D7E-9754B447021D}"/>
              </a:ext>
            </a:extLst>
          </p:cNvPr>
          <p:cNvSpPr/>
          <p:nvPr/>
        </p:nvSpPr>
        <p:spPr>
          <a:xfrm>
            <a:off x="4783965" y="3808866"/>
            <a:ext cx="2130211"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Sharper Memory</a:t>
            </a:r>
            <a:endParaRPr lang="en-US" dirty="0">
              <a:latin typeface="Arial" panose="020B0604020202020204" pitchFamily="34" charset="0"/>
              <a:cs typeface="Arial" panose="020B0604020202020204" pitchFamily="34" charset="0"/>
            </a:endParaRPr>
          </a:p>
        </p:txBody>
      </p:sp>
      <p:sp>
        <p:nvSpPr>
          <p:cNvPr id="14" name="Text 4">
            <a:extLst>
              <a:ext uri="{FF2B5EF4-FFF2-40B4-BE49-F238E27FC236}">
                <a16:creationId xmlns:a16="http://schemas.microsoft.com/office/drawing/2014/main" id="{C33B24FF-48C4-DC2D-14F5-3607C5AFAD5B}"/>
              </a:ext>
            </a:extLst>
          </p:cNvPr>
          <p:cNvSpPr/>
          <p:nvPr/>
        </p:nvSpPr>
        <p:spPr>
          <a:xfrm>
            <a:off x="4906811" y="4334884"/>
            <a:ext cx="2659614" cy="725805"/>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Improved learning and information retention</a:t>
            </a:r>
            <a:endParaRPr lang="en-US" dirty="0">
              <a:latin typeface="Arial" panose="020B0604020202020204" pitchFamily="34" charset="0"/>
              <a:cs typeface="Arial" panose="020B0604020202020204" pitchFamily="34" charset="0"/>
            </a:endParaRPr>
          </a:p>
        </p:txBody>
      </p:sp>
      <p:pic>
        <p:nvPicPr>
          <p:cNvPr id="15" name="Image 2" descr="preencoded.png">
            <a:extLst>
              <a:ext uri="{FF2B5EF4-FFF2-40B4-BE49-F238E27FC236}">
                <a16:creationId xmlns:a16="http://schemas.microsoft.com/office/drawing/2014/main" id="{D1F59A82-35A5-4656-D627-D0582074A582}"/>
              </a:ext>
            </a:extLst>
          </p:cNvPr>
          <p:cNvPicPr>
            <a:picLocks noChangeAspect="1"/>
          </p:cNvPicPr>
          <p:nvPr/>
        </p:nvPicPr>
        <p:blipFill>
          <a:blip r:embed="rId5"/>
          <a:stretch>
            <a:fillRect/>
          </a:stretch>
        </p:blipFill>
        <p:spPr>
          <a:xfrm>
            <a:off x="9099462" y="2818590"/>
            <a:ext cx="2969447" cy="619668"/>
          </a:xfrm>
          <a:prstGeom prst="rect">
            <a:avLst/>
          </a:prstGeom>
        </p:spPr>
      </p:pic>
      <p:sp>
        <p:nvSpPr>
          <p:cNvPr id="16" name="Text 5">
            <a:extLst>
              <a:ext uri="{FF2B5EF4-FFF2-40B4-BE49-F238E27FC236}">
                <a16:creationId xmlns:a16="http://schemas.microsoft.com/office/drawing/2014/main" id="{EE9F5D36-0F56-1E75-8568-E5C09A060EA5}"/>
              </a:ext>
            </a:extLst>
          </p:cNvPr>
          <p:cNvSpPr/>
          <p:nvPr/>
        </p:nvSpPr>
        <p:spPr>
          <a:xfrm>
            <a:off x="9131532" y="3808866"/>
            <a:ext cx="2130211" cy="389930"/>
          </a:xfrm>
          <a:prstGeom prst="rect">
            <a:avLst/>
          </a:prstGeom>
          <a:noFill/>
          <a:ln/>
        </p:spPr>
        <p:txBody>
          <a:bodyPr wrap="none" lIns="0" tIns="0" rIns="0" bIns="0" rtlCol="0" anchor="t"/>
          <a:lstStyle/>
          <a:p>
            <a:pPr marL="0" indent="0" algn="l">
              <a:lnSpc>
                <a:spcPct val="150000"/>
              </a:lnSpc>
              <a:buNone/>
            </a:pPr>
            <a:r>
              <a:rPr lang="en-US" b="1" dirty="0">
                <a:solidFill>
                  <a:srgbClr val="272525"/>
                </a:solidFill>
                <a:latin typeface="Arial" panose="020B0604020202020204" pitchFamily="34" charset="0"/>
                <a:ea typeface="Petrona Bold" pitchFamily="34" charset="-122"/>
                <a:cs typeface="Arial" panose="020B0604020202020204" pitchFamily="34" charset="0"/>
              </a:rPr>
              <a:t>Stronger Health</a:t>
            </a:r>
            <a:endParaRPr lang="en-US" dirty="0">
              <a:latin typeface="Arial" panose="020B0604020202020204" pitchFamily="34" charset="0"/>
              <a:cs typeface="Arial" panose="020B0604020202020204" pitchFamily="34" charset="0"/>
            </a:endParaRPr>
          </a:p>
        </p:txBody>
      </p:sp>
      <p:sp>
        <p:nvSpPr>
          <p:cNvPr id="17" name="Text 6">
            <a:extLst>
              <a:ext uri="{FF2B5EF4-FFF2-40B4-BE49-F238E27FC236}">
                <a16:creationId xmlns:a16="http://schemas.microsoft.com/office/drawing/2014/main" id="{36C02FE4-EE3E-0B49-61C1-8B0346EA790A}"/>
              </a:ext>
            </a:extLst>
          </p:cNvPr>
          <p:cNvSpPr/>
          <p:nvPr/>
        </p:nvSpPr>
        <p:spPr>
          <a:xfrm>
            <a:off x="9254378" y="4334884"/>
            <a:ext cx="2659614" cy="725805"/>
          </a:xfrm>
          <a:prstGeom prst="rect">
            <a:avLst/>
          </a:prstGeom>
          <a:noFill/>
          <a:ln/>
        </p:spPr>
        <p:txBody>
          <a:bodyPr wrap="square" lIns="0" tIns="0" rIns="0" bIns="0" rtlCol="0" anchor="t"/>
          <a:lstStyle/>
          <a:p>
            <a:pPr marL="0" indent="0" algn="l">
              <a:lnSpc>
                <a:spcPct val="150000"/>
              </a:lnSpc>
              <a:buNone/>
            </a:pPr>
            <a:r>
              <a:rPr lang="en-US" dirty="0">
                <a:solidFill>
                  <a:srgbClr val="272525"/>
                </a:solidFill>
                <a:latin typeface="Arial" panose="020B0604020202020204" pitchFamily="34" charset="0"/>
                <a:ea typeface="Inter" pitchFamily="34" charset="-122"/>
                <a:cs typeface="Arial" panose="020B0604020202020204" pitchFamily="34" charset="0"/>
              </a:rPr>
              <a:t>Boosted immunity and physical recovery</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12724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AA12D4-9603-D59E-3C19-6FE2BC677774}"/>
            </a:ext>
          </a:extLst>
        </p:cNvPr>
        <p:cNvGrpSpPr/>
        <p:nvPr/>
      </p:nvGrpSpPr>
      <p:grpSpPr>
        <a:xfrm>
          <a:off x="0" y="0"/>
          <a:ext cx="0" cy="0"/>
          <a:chOff x="0" y="0"/>
          <a:chExt cx="0" cy="0"/>
        </a:xfrm>
      </p:grpSpPr>
      <p:sp>
        <p:nvSpPr>
          <p:cNvPr id="8" name="Text 0">
            <a:extLst>
              <a:ext uri="{FF2B5EF4-FFF2-40B4-BE49-F238E27FC236}">
                <a16:creationId xmlns:a16="http://schemas.microsoft.com/office/drawing/2014/main" id="{530E56BB-52E9-5CD7-2898-32B2D212882C}"/>
              </a:ext>
            </a:extLst>
          </p:cNvPr>
          <p:cNvSpPr/>
          <p:nvPr/>
        </p:nvSpPr>
        <p:spPr>
          <a:xfrm>
            <a:off x="1751422" y="711040"/>
            <a:ext cx="8966948" cy="1559243"/>
          </a:xfrm>
          <a:prstGeom prst="rect">
            <a:avLst/>
          </a:prstGeom>
          <a:noFill/>
          <a:ln/>
        </p:spPr>
        <p:txBody>
          <a:bodyPr wrap="square" lIns="0" tIns="0" rIns="0" bIns="0" rtlCol="0" anchor="t"/>
          <a:lstStyle/>
          <a:p>
            <a:pPr marL="0" indent="0" algn="l">
              <a:lnSpc>
                <a:spcPct val="150000"/>
              </a:lnSpc>
              <a:buNone/>
            </a:pPr>
            <a:r>
              <a:rPr lang="en-US" sz="4000" b="1" dirty="0">
                <a:solidFill>
                  <a:srgbClr val="F95F88"/>
                </a:solidFill>
                <a:latin typeface="Arial" panose="020B0604020202020204" pitchFamily="34" charset="0"/>
                <a:ea typeface="Petrona Bold" pitchFamily="34" charset="-122"/>
                <a:cs typeface="Arial" panose="020B0604020202020204" pitchFamily="34" charset="0"/>
              </a:rPr>
              <a:t>Practical Solutions That Work</a:t>
            </a:r>
            <a:endParaRPr lang="en-US" sz="4000" dirty="0">
              <a:latin typeface="Arial" panose="020B0604020202020204" pitchFamily="34" charset="0"/>
              <a:cs typeface="Arial" panose="020B0604020202020204" pitchFamily="34" charset="0"/>
            </a:endParaRPr>
          </a:p>
        </p:txBody>
      </p:sp>
      <p:sp>
        <p:nvSpPr>
          <p:cNvPr id="10" name="Text 1">
            <a:extLst>
              <a:ext uri="{FF2B5EF4-FFF2-40B4-BE49-F238E27FC236}">
                <a16:creationId xmlns:a16="http://schemas.microsoft.com/office/drawing/2014/main" id="{4C04D33A-B8B1-FCF2-EEB9-51BBE8FF0963}"/>
              </a:ext>
            </a:extLst>
          </p:cNvPr>
          <p:cNvSpPr/>
          <p:nvPr/>
        </p:nvSpPr>
        <p:spPr>
          <a:xfrm>
            <a:off x="1117647" y="2216467"/>
            <a:ext cx="3118842" cy="1559243"/>
          </a:xfrm>
          <a:prstGeom prst="rect">
            <a:avLst/>
          </a:prstGeom>
          <a:noFill/>
          <a:ln/>
        </p:spPr>
        <p:txBody>
          <a:bodyPr wrap="none" lIns="0" tIns="0" rIns="0" bIns="0" rtlCol="0" anchor="t"/>
          <a:lstStyle/>
          <a:p>
            <a:pPr marL="0" indent="0" algn="l">
              <a:lnSpc>
                <a:spcPct val="150000"/>
              </a:lnSpc>
              <a:buNone/>
            </a:pPr>
            <a:r>
              <a:rPr lang="en-US" sz="2000" b="1" dirty="0">
                <a:solidFill>
                  <a:srgbClr val="F95F88"/>
                </a:solidFill>
                <a:latin typeface="Arial" panose="020B0604020202020204" pitchFamily="34" charset="0"/>
                <a:ea typeface="Petrona Bold" pitchFamily="34" charset="-122"/>
                <a:cs typeface="Arial" panose="020B0604020202020204" pitchFamily="34" charset="0"/>
              </a:rPr>
              <a:t>Evening Wind-Down</a:t>
            </a:r>
            <a:endParaRPr lang="en-US" sz="2000" dirty="0">
              <a:latin typeface="Arial" panose="020B0604020202020204" pitchFamily="34" charset="0"/>
              <a:cs typeface="Arial" panose="020B0604020202020204" pitchFamily="34" charset="0"/>
            </a:endParaRPr>
          </a:p>
        </p:txBody>
      </p:sp>
      <p:sp>
        <p:nvSpPr>
          <p:cNvPr id="11" name="Text 2">
            <a:extLst>
              <a:ext uri="{FF2B5EF4-FFF2-40B4-BE49-F238E27FC236}">
                <a16:creationId xmlns:a16="http://schemas.microsoft.com/office/drawing/2014/main" id="{D8203D87-8F1E-3740-2BCB-9B2179D33697}"/>
              </a:ext>
            </a:extLst>
          </p:cNvPr>
          <p:cNvSpPr/>
          <p:nvPr/>
        </p:nvSpPr>
        <p:spPr>
          <a:xfrm>
            <a:off x="1117647" y="3100388"/>
            <a:ext cx="3501509" cy="725805"/>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272525"/>
                </a:solidFill>
                <a:latin typeface="Arial" panose="020B0604020202020204" pitchFamily="34" charset="0"/>
                <a:ea typeface="Inter" pitchFamily="34" charset="-122"/>
                <a:cs typeface="Arial" panose="020B0604020202020204" pitchFamily="34" charset="0"/>
              </a:rPr>
              <a:t>Dim lights 90 minutes before bed</a:t>
            </a:r>
            <a:endParaRPr lang="en-US" sz="2000" dirty="0">
              <a:latin typeface="Arial" panose="020B0604020202020204" pitchFamily="34" charset="0"/>
              <a:cs typeface="Arial" panose="020B0604020202020204" pitchFamily="34" charset="0"/>
            </a:endParaRPr>
          </a:p>
        </p:txBody>
      </p:sp>
      <p:sp>
        <p:nvSpPr>
          <p:cNvPr id="12" name="Text 3">
            <a:extLst>
              <a:ext uri="{FF2B5EF4-FFF2-40B4-BE49-F238E27FC236}">
                <a16:creationId xmlns:a16="http://schemas.microsoft.com/office/drawing/2014/main" id="{511D7957-15AE-6D74-A15B-93E9A373447F}"/>
              </a:ext>
            </a:extLst>
          </p:cNvPr>
          <p:cNvSpPr/>
          <p:nvPr/>
        </p:nvSpPr>
        <p:spPr>
          <a:xfrm>
            <a:off x="1090964" y="4151469"/>
            <a:ext cx="3501509" cy="362903"/>
          </a:xfrm>
          <a:prstGeom prst="rect">
            <a:avLst/>
          </a:prstGeom>
          <a:noFill/>
          <a:ln/>
        </p:spPr>
        <p:txBody>
          <a:bodyPr wrap="none" lIns="0" tIns="0" rIns="0" bIns="0" rtlCol="0" anchor="t"/>
          <a:lstStyle/>
          <a:p>
            <a:pPr marL="342900" indent="-342900" algn="l">
              <a:lnSpc>
                <a:spcPct val="150000"/>
              </a:lnSpc>
              <a:buSzPct val="100000"/>
              <a:buChar char="•"/>
            </a:pPr>
            <a:r>
              <a:rPr lang="en-US" sz="2000" dirty="0">
                <a:solidFill>
                  <a:srgbClr val="272525"/>
                </a:solidFill>
                <a:latin typeface="Arial" panose="020B0604020202020204" pitchFamily="34" charset="0"/>
                <a:ea typeface="Inter" pitchFamily="34" charset="-122"/>
                <a:cs typeface="Arial" panose="020B0604020202020204" pitchFamily="34" charset="0"/>
              </a:rPr>
              <a:t>Practice gentle stretching</a:t>
            </a:r>
            <a:endParaRPr lang="en-US" sz="2000" dirty="0">
              <a:latin typeface="Arial" panose="020B0604020202020204" pitchFamily="34" charset="0"/>
              <a:cs typeface="Arial" panose="020B0604020202020204" pitchFamily="34" charset="0"/>
            </a:endParaRPr>
          </a:p>
        </p:txBody>
      </p:sp>
      <p:sp>
        <p:nvSpPr>
          <p:cNvPr id="13" name="Text 4">
            <a:extLst>
              <a:ext uri="{FF2B5EF4-FFF2-40B4-BE49-F238E27FC236}">
                <a16:creationId xmlns:a16="http://schemas.microsoft.com/office/drawing/2014/main" id="{9A550845-1665-8F25-D943-6AE55216FA70}"/>
              </a:ext>
            </a:extLst>
          </p:cNvPr>
          <p:cNvSpPr/>
          <p:nvPr/>
        </p:nvSpPr>
        <p:spPr>
          <a:xfrm>
            <a:off x="1184322" y="4839648"/>
            <a:ext cx="3501509" cy="362903"/>
          </a:xfrm>
          <a:prstGeom prst="rect">
            <a:avLst/>
          </a:prstGeom>
          <a:noFill/>
          <a:ln/>
        </p:spPr>
        <p:txBody>
          <a:bodyPr wrap="none" lIns="0" tIns="0" rIns="0" bIns="0" rtlCol="0" anchor="t"/>
          <a:lstStyle/>
          <a:p>
            <a:pPr marL="342900" indent="-342900" algn="l">
              <a:lnSpc>
                <a:spcPct val="150000"/>
              </a:lnSpc>
              <a:buSzPct val="100000"/>
              <a:buChar char="•"/>
            </a:pPr>
            <a:r>
              <a:rPr lang="en-US" sz="2000" dirty="0">
                <a:solidFill>
                  <a:srgbClr val="272525"/>
                </a:solidFill>
                <a:latin typeface="Arial" panose="020B0604020202020204" pitchFamily="34" charset="0"/>
                <a:ea typeface="Inter" pitchFamily="34" charset="-122"/>
                <a:cs typeface="Arial" panose="020B0604020202020204" pitchFamily="34" charset="0"/>
              </a:rPr>
              <a:t>Sip caffeine-free tea</a:t>
            </a:r>
            <a:endParaRPr lang="en-US" sz="2000" dirty="0">
              <a:latin typeface="Arial" panose="020B0604020202020204" pitchFamily="34" charset="0"/>
              <a:cs typeface="Arial" panose="020B0604020202020204" pitchFamily="34" charset="0"/>
            </a:endParaRPr>
          </a:p>
        </p:txBody>
      </p:sp>
      <p:sp>
        <p:nvSpPr>
          <p:cNvPr id="14" name="Text 5">
            <a:extLst>
              <a:ext uri="{FF2B5EF4-FFF2-40B4-BE49-F238E27FC236}">
                <a16:creationId xmlns:a16="http://schemas.microsoft.com/office/drawing/2014/main" id="{8968EA7B-944F-F13E-03DE-03F884F7E01F}"/>
              </a:ext>
            </a:extLst>
          </p:cNvPr>
          <p:cNvSpPr/>
          <p:nvPr/>
        </p:nvSpPr>
        <p:spPr>
          <a:xfrm>
            <a:off x="7218528" y="2075318"/>
            <a:ext cx="3118842" cy="389930"/>
          </a:xfrm>
          <a:prstGeom prst="rect">
            <a:avLst/>
          </a:prstGeom>
          <a:noFill/>
          <a:ln/>
        </p:spPr>
        <p:txBody>
          <a:bodyPr wrap="none" lIns="0" tIns="0" rIns="0" bIns="0" rtlCol="0" anchor="t"/>
          <a:lstStyle/>
          <a:p>
            <a:pPr marL="0" indent="0" algn="l">
              <a:lnSpc>
                <a:spcPct val="150000"/>
              </a:lnSpc>
              <a:buNone/>
            </a:pPr>
            <a:r>
              <a:rPr lang="en-US" sz="2000" b="1" dirty="0">
                <a:solidFill>
                  <a:srgbClr val="F95F88"/>
                </a:solidFill>
                <a:latin typeface="Arial" panose="020B0604020202020204" pitchFamily="34" charset="0"/>
                <a:ea typeface="Petrona Bold" pitchFamily="34" charset="-122"/>
                <a:cs typeface="Arial" panose="020B0604020202020204" pitchFamily="34" charset="0"/>
              </a:rPr>
              <a:t>Morning Consistency</a:t>
            </a:r>
            <a:endParaRPr lang="en-US" sz="2000" dirty="0">
              <a:latin typeface="Arial" panose="020B0604020202020204" pitchFamily="34" charset="0"/>
              <a:cs typeface="Arial" panose="020B0604020202020204" pitchFamily="34" charset="0"/>
            </a:endParaRPr>
          </a:p>
        </p:txBody>
      </p:sp>
      <p:sp>
        <p:nvSpPr>
          <p:cNvPr id="15" name="Text 6">
            <a:extLst>
              <a:ext uri="{FF2B5EF4-FFF2-40B4-BE49-F238E27FC236}">
                <a16:creationId xmlns:a16="http://schemas.microsoft.com/office/drawing/2014/main" id="{C5472825-EACA-64E2-DDA4-DC6CD1C471F3}"/>
              </a:ext>
            </a:extLst>
          </p:cNvPr>
          <p:cNvSpPr/>
          <p:nvPr/>
        </p:nvSpPr>
        <p:spPr>
          <a:xfrm>
            <a:off x="6835861" y="2996088"/>
            <a:ext cx="3501509" cy="362903"/>
          </a:xfrm>
          <a:prstGeom prst="rect">
            <a:avLst/>
          </a:prstGeom>
          <a:noFill/>
          <a:ln/>
        </p:spPr>
        <p:txBody>
          <a:bodyPr wrap="none" lIns="0" tIns="0" rIns="0" bIns="0" rtlCol="0" anchor="t"/>
          <a:lstStyle/>
          <a:p>
            <a:pPr marL="342900" indent="-342900" algn="l">
              <a:lnSpc>
                <a:spcPct val="150000"/>
              </a:lnSpc>
              <a:buSzPct val="100000"/>
              <a:buChar char="•"/>
            </a:pPr>
            <a:r>
              <a:rPr lang="en-US" sz="2000" dirty="0">
                <a:solidFill>
                  <a:srgbClr val="272525"/>
                </a:solidFill>
                <a:latin typeface="Arial" panose="020B0604020202020204" pitchFamily="34" charset="0"/>
                <a:ea typeface="Inter" pitchFamily="34" charset="-122"/>
                <a:cs typeface="Arial" panose="020B0604020202020204" pitchFamily="34" charset="0"/>
              </a:rPr>
              <a:t>Wake at the same time daily</a:t>
            </a:r>
            <a:endParaRPr lang="en-US" sz="2000" dirty="0">
              <a:latin typeface="Arial" panose="020B0604020202020204" pitchFamily="34" charset="0"/>
              <a:cs typeface="Arial" panose="020B0604020202020204" pitchFamily="34" charset="0"/>
            </a:endParaRPr>
          </a:p>
        </p:txBody>
      </p:sp>
      <p:sp>
        <p:nvSpPr>
          <p:cNvPr id="16" name="Text 7">
            <a:extLst>
              <a:ext uri="{FF2B5EF4-FFF2-40B4-BE49-F238E27FC236}">
                <a16:creationId xmlns:a16="http://schemas.microsoft.com/office/drawing/2014/main" id="{61F4C97C-51F7-E7A8-9FB5-8F822CD1805A}"/>
              </a:ext>
            </a:extLst>
          </p:cNvPr>
          <p:cNvSpPr/>
          <p:nvPr/>
        </p:nvSpPr>
        <p:spPr>
          <a:xfrm>
            <a:off x="6835861" y="3732841"/>
            <a:ext cx="3501509" cy="725805"/>
          </a:xfrm>
          <a:prstGeom prst="rect">
            <a:avLst/>
          </a:prstGeom>
          <a:noFill/>
          <a:ln/>
        </p:spPr>
        <p:txBody>
          <a:bodyPr wrap="square" lIns="0" tIns="0" rIns="0" bIns="0" rtlCol="0" anchor="t"/>
          <a:lstStyle/>
          <a:p>
            <a:pPr marL="342900" indent="-342900" algn="l">
              <a:lnSpc>
                <a:spcPct val="150000"/>
              </a:lnSpc>
              <a:buSzPct val="100000"/>
              <a:buChar char="•"/>
            </a:pPr>
            <a:r>
              <a:rPr lang="en-US" sz="2000" dirty="0">
                <a:solidFill>
                  <a:srgbClr val="272525"/>
                </a:solidFill>
                <a:latin typeface="Arial" panose="020B0604020202020204" pitchFamily="34" charset="0"/>
                <a:ea typeface="Inter" pitchFamily="34" charset="-122"/>
                <a:cs typeface="Arial" panose="020B0604020202020204" pitchFamily="34" charset="0"/>
              </a:rPr>
              <a:t>Get sunlight within 30 minutes</a:t>
            </a:r>
            <a:endParaRPr lang="en-US" sz="2000" dirty="0">
              <a:latin typeface="Arial" panose="020B0604020202020204" pitchFamily="34" charset="0"/>
              <a:cs typeface="Arial" panose="020B0604020202020204" pitchFamily="34" charset="0"/>
            </a:endParaRPr>
          </a:p>
        </p:txBody>
      </p:sp>
      <p:sp>
        <p:nvSpPr>
          <p:cNvPr id="17" name="Text 8">
            <a:extLst>
              <a:ext uri="{FF2B5EF4-FFF2-40B4-BE49-F238E27FC236}">
                <a16:creationId xmlns:a16="http://schemas.microsoft.com/office/drawing/2014/main" id="{1166E02A-DBFD-74CA-9878-3B159A1C24B1}"/>
              </a:ext>
            </a:extLst>
          </p:cNvPr>
          <p:cNvSpPr/>
          <p:nvPr/>
        </p:nvSpPr>
        <p:spPr>
          <a:xfrm>
            <a:off x="6904203" y="4832496"/>
            <a:ext cx="3501509" cy="362903"/>
          </a:xfrm>
          <a:prstGeom prst="rect">
            <a:avLst/>
          </a:prstGeom>
          <a:noFill/>
          <a:ln/>
        </p:spPr>
        <p:txBody>
          <a:bodyPr wrap="none" lIns="0" tIns="0" rIns="0" bIns="0" rtlCol="0" anchor="t"/>
          <a:lstStyle/>
          <a:p>
            <a:pPr marL="342900" indent="-342900" algn="l">
              <a:lnSpc>
                <a:spcPct val="150000"/>
              </a:lnSpc>
              <a:buSzPct val="100000"/>
              <a:buChar char="•"/>
            </a:pPr>
            <a:r>
              <a:rPr lang="en-US" sz="2000" dirty="0">
                <a:solidFill>
                  <a:srgbClr val="272525"/>
                </a:solidFill>
                <a:latin typeface="Arial" panose="020B0604020202020204" pitchFamily="34" charset="0"/>
                <a:ea typeface="Inter" pitchFamily="34" charset="-122"/>
                <a:cs typeface="Arial" panose="020B0604020202020204" pitchFamily="34" charset="0"/>
              </a:rPr>
              <a:t>Avoid hitting snooze</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4832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15894E-CE86-33B5-0F58-E2315AF196CD}"/>
            </a:ext>
          </a:extLst>
        </p:cNvPr>
        <p:cNvGrpSpPr/>
        <p:nvPr/>
      </p:nvGrpSpPr>
      <p:grpSpPr>
        <a:xfrm>
          <a:off x="0" y="0"/>
          <a:ext cx="0" cy="0"/>
          <a:chOff x="0" y="0"/>
          <a:chExt cx="0" cy="0"/>
        </a:xfrm>
      </p:grpSpPr>
      <p:sp>
        <p:nvSpPr>
          <p:cNvPr id="10" name="Text 0">
            <a:extLst>
              <a:ext uri="{FF2B5EF4-FFF2-40B4-BE49-F238E27FC236}">
                <a16:creationId xmlns:a16="http://schemas.microsoft.com/office/drawing/2014/main" id="{09B597D4-A617-A121-5DB4-A9412748254F}"/>
              </a:ext>
            </a:extLst>
          </p:cNvPr>
          <p:cNvSpPr/>
          <p:nvPr/>
        </p:nvSpPr>
        <p:spPr>
          <a:xfrm>
            <a:off x="1093204" y="360521"/>
            <a:ext cx="6237684" cy="779621"/>
          </a:xfrm>
          <a:prstGeom prst="rect">
            <a:avLst/>
          </a:prstGeom>
          <a:noFill/>
          <a:ln/>
        </p:spPr>
        <p:txBody>
          <a:bodyPr wrap="none" lIns="0" tIns="0" rIns="0" bIns="0" rtlCol="0" anchor="t"/>
          <a:lstStyle/>
          <a:p>
            <a:pPr marL="0" indent="0" algn="l">
              <a:lnSpc>
                <a:spcPct val="150000"/>
              </a:lnSpc>
              <a:buNone/>
            </a:pPr>
            <a:r>
              <a:rPr lang="en-US" sz="4900" b="1" dirty="0">
                <a:solidFill>
                  <a:srgbClr val="F95F88"/>
                </a:solidFill>
                <a:latin typeface="Arial" panose="020B0604020202020204" pitchFamily="34" charset="0"/>
                <a:ea typeface="Petrona Bold" pitchFamily="34" charset="-122"/>
                <a:cs typeface="Arial" panose="020B0604020202020204" pitchFamily="34" charset="0"/>
              </a:rPr>
              <a:t>Your Next Step</a:t>
            </a:r>
            <a:endParaRPr lang="en-US" sz="4900" dirty="0">
              <a:latin typeface="Arial" panose="020B0604020202020204" pitchFamily="34" charset="0"/>
              <a:cs typeface="Arial" panose="020B0604020202020204" pitchFamily="34" charset="0"/>
            </a:endParaRPr>
          </a:p>
        </p:txBody>
      </p:sp>
      <p:sp>
        <p:nvSpPr>
          <p:cNvPr id="11" name="Text 1">
            <a:extLst>
              <a:ext uri="{FF2B5EF4-FFF2-40B4-BE49-F238E27FC236}">
                <a16:creationId xmlns:a16="http://schemas.microsoft.com/office/drawing/2014/main" id="{54C3D073-1C54-9CF8-65A7-E75802DB6450}"/>
              </a:ext>
            </a:extLst>
          </p:cNvPr>
          <p:cNvSpPr/>
          <p:nvPr/>
        </p:nvSpPr>
        <p:spPr>
          <a:xfrm>
            <a:off x="454014" y="1663065"/>
            <a:ext cx="7216259" cy="935355"/>
          </a:xfrm>
          <a:prstGeom prst="rect">
            <a:avLst/>
          </a:prstGeom>
          <a:noFill/>
          <a:ln/>
        </p:spPr>
        <p:txBody>
          <a:bodyPr wrap="square" lIns="0" tIns="0" rIns="0" bIns="0" rtlCol="0" anchor="t"/>
          <a:lstStyle/>
          <a:p>
            <a:pPr marL="0" indent="0" algn="l">
              <a:lnSpc>
                <a:spcPct val="150000"/>
              </a:lnSpc>
              <a:buNone/>
            </a:pPr>
            <a:r>
              <a:rPr lang="en-US" sz="2200" b="1" dirty="0">
                <a:solidFill>
                  <a:srgbClr val="F95F88"/>
                </a:solidFill>
                <a:latin typeface="Arial" panose="020B0604020202020204" pitchFamily="34" charset="0"/>
                <a:ea typeface="Petrona Bold" pitchFamily="34" charset="-122"/>
                <a:cs typeface="Arial" panose="020B0604020202020204" pitchFamily="34" charset="0"/>
              </a:rPr>
              <a:t>What's one action you'll commit to tonight?</a:t>
            </a:r>
            <a:endParaRPr lang="en-US" sz="2200" dirty="0">
              <a:latin typeface="Arial" panose="020B0604020202020204" pitchFamily="34" charset="0"/>
              <a:cs typeface="Arial" panose="020B0604020202020204" pitchFamily="34" charset="0"/>
            </a:endParaRPr>
          </a:p>
        </p:txBody>
      </p:sp>
      <p:sp>
        <p:nvSpPr>
          <p:cNvPr id="12" name="Text 2">
            <a:extLst>
              <a:ext uri="{FF2B5EF4-FFF2-40B4-BE49-F238E27FC236}">
                <a16:creationId xmlns:a16="http://schemas.microsoft.com/office/drawing/2014/main" id="{5B86FE48-A4A4-5AD4-78E0-A23DEF4E2498}"/>
              </a:ext>
            </a:extLst>
          </p:cNvPr>
          <p:cNvSpPr/>
          <p:nvPr/>
        </p:nvSpPr>
        <p:spPr>
          <a:xfrm>
            <a:off x="454013" y="3533776"/>
            <a:ext cx="7216259" cy="2596634"/>
          </a:xfrm>
          <a:prstGeom prst="rect">
            <a:avLst/>
          </a:prstGeom>
          <a:noFill/>
          <a:ln/>
        </p:spPr>
        <p:txBody>
          <a:bodyPr wrap="square" lIns="0" tIns="0" rIns="0" bIns="0" rtlCol="0" anchor="t"/>
          <a:lstStyle/>
          <a:p>
            <a:pPr marL="0" indent="0" algn="l">
              <a:lnSpc>
                <a:spcPct val="150000"/>
              </a:lnSpc>
              <a:buNone/>
            </a:pPr>
            <a:r>
              <a:rPr lang="en-US" sz="2200" dirty="0">
                <a:solidFill>
                  <a:srgbClr val="272525"/>
                </a:solidFill>
                <a:latin typeface="Arial" panose="020B0604020202020204" pitchFamily="34" charset="0"/>
                <a:ea typeface="Inter" pitchFamily="34" charset="-122"/>
                <a:cs typeface="Arial" panose="020B0604020202020204" pitchFamily="34" charset="0"/>
              </a:rPr>
              <a:t>Share your commitment and start your journey to better sleep and brighter days.</a:t>
            </a:r>
            <a:endParaRPr lang="en-US" sz="2200" dirty="0">
              <a:latin typeface="Arial" panose="020B0604020202020204" pitchFamily="34" charset="0"/>
              <a:cs typeface="Arial" panose="020B0604020202020204" pitchFamily="34" charset="0"/>
            </a:endParaRPr>
          </a:p>
        </p:txBody>
      </p:sp>
      <p:sp>
        <p:nvSpPr>
          <p:cNvPr id="13" name="Shape 3">
            <a:extLst>
              <a:ext uri="{FF2B5EF4-FFF2-40B4-BE49-F238E27FC236}">
                <a16:creationId xmlns:a16="http://schemas.microsoft.com/office/drawing/2014/main" id="{84F647DD-7E04-D533-3E7F-C171460F7087}"/>
              </a:ext>
            </a:extLst>
          </p:cNvPr>
          <p:cNvSpPr/>
          <p:nvPr/>
        </p:nvSpPr>
        <p:spPr>
          <a:xfrm>
            <a:off x="113854" y="3376374"/>
            <a:ext cx="30480" cy="2596634"/>
          </a:xfrm>
          <a:prstGeom prst="rect">
            <a:avLst/>
          </a:prstGeom>
          <a:solidFill>
            <a:srgbClr val="6237C8"/>
          </a:solidFill>
          <a:ln/>
        </p:spPr>
        <p:txBody>
          <a:bodyPr/>
          <a:lstStyle/>
          <a:p>
            <a:pPr>
              <a:lnSpc>
                <a:spcPct val="150000"/>
              </a:lnSpc>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89357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89947-9F38-843C-A12C-8F022BFFDDB1}"/>
              </a:ext>
            </a:extLst>
          </p:cNvPr>
          <p:cNvSpPr>
            <a:spLocks noGrp="1"/>
          </p:cNvSpPr>
          <p:nvPr>
            <p:ph type="title"/>
          </p:nvPr>
        </p:nvSpPr>
        <p:spPr>
          <a:xfrm>
            <a:off x="1158869" y="102025"/>
            <a:ext cx="9779183" cy="638756"/>
          </a:xfrm>
        </p:spPr>
        <p:txBody>
          <a:bodyPr/>
          <a:lstStyle/>
          <a:p>
            <a:r>
              <a:rPr lang="en-GB" dirty="0"/>
              <a:t>Reference</a:t>
            </a:r>
          </a:p>
        </p:txBody>
      </p:sp>
      <p:sp>
        <p:nvSpPr>
          <p:cNvPr id="3" name="Content Placeholder 2">
            <a:extLst>
              <a:ext uri="{FF2B5EF4-FFF2-40B4-BE49-F238E27FC236}">
                <a16:creationId xmlns:a16="http://schemas.microsoft.com/office/drawing/2014/main" id="{5ECB3322-B501-556C-AE61-6205BB0B0ED3}"/>
              </a:ext>
            </a:extLst>
          </p:cNvPr>
          <p:cNvSpPr>
            <a:spLocks noGrp="1"/>
          </p:cNvSpPr>
          <p:nvPr>
            <p:ph idx="1"/>
          </p:nvPr>
        </p:nvSpPr>
        <p:spPr>
          <a:xfrm>
            <a:off x="1158869" y="902825"/>
            <a:ext cx="9779183" cy="5648446"/>
          </a:xfrm>
        </p:spPr>
        <p:txBody>
          <a:bodyPr>
            <a:normAutofit fontScale="62500" lnSpcReduction="20000"/>
          </a:bodyPr>
          <a:lstStyle/>
          <a:p>
            <a:r>
              <a:rPr lang="en-US" sz="2400" b="1" dirty="0"/>
              <a:t>CDC (Centers for Disease Control and Prevention)</a:t>
            </a:r>
            <a:r>
              <a:rPr lang="en-US" sz="2400" dirty="0"/>
              <a:t> (n.d.) </a:t>
            </a:r>
            <a:r>
              <a:rPr lang="en-US" sz="2400" i="1" dirty="0"/>
              <a:t>Introduction to Public Health: Epidemiology.</a:t>
            </a:r>
            <a:r>
              <a:rPr lang="en-US" sz="2400" dirty="0"/>
              <a:t> Available at: </a:t>
            </a:r>
            <a:r>
              <a:rPr lang="en-US" sz="2400" dirty="0">
                <a:hlinkClick r:id="rId2"/>
              </a:rPr>
              <a:t>https://www.cdc.gov/csels/dsepd/ss1978/lesson1/section1.html</a:t>
            </a:r>
            <a:r>
              <a:rPr lang="en-US" sz="2400" dirty="0"/>
              <a:t> (Accessed: 4 November 2025).</a:t>
            </a:r>
          </a:p>
          <a:p>
            <a:r>
              <a:rPr lang="en-US" sz="2400" b="1" dirty="0"/>
              <a:t>Elsevier</a:t>
            </a:r>
            <a:r>
              <a:rPr lang="en-US" sz="2400" dirty="0"/>
              <a:t> (n.d.) </a:t>
            </a:r>
            <a:r>
              <a:rPr lang="en-US" sz="2400" i="1" dirty="0"/>
              <a:t>Foundations for Health Promotion</a:t>
            </a:r>
            <a:r>
              <a:rPr lang="en-US" sz="2400" dirty="0"/>
              <a:t> (Naidoo &amp; Wills). Available at: </a:t>
            </a:r>
            <a:r>
              <a:rPr lang="en-US" sz="2400" dirty="0">
                <a:hlinkClick r:id="rId3"/>
              </a:rPr>
              <a:t>https://www.elsevier.com/books/foundations-for-health-promotion/naidoo/978-0-7020-6605-7</a:t>
            </a:r>
            <a:r>
              <a:rPr lang="en-US" sz="2400" dirty="0"/>
              <a:t> (Accessed: 4 November 2025).</a:t>
            </a:r>
          </a:p>
          <a:p>
            <a:r>
              <a:rPr lang="en-US" sz="2400" b="1" dirty="0"/>
              <a:t>NHS</a:t>
            </a:r>
            <a:r>
              <a:rPr lang="en-US" sz="2400" dirty="0"/>
              <a:t> (n.d.) </a:t>
            </a:r>
            <a:r>
              <a:rPr lang="en-US" sz="2400" i="1" dirty="0"/>
              <a:t>How much sleep do adults need?</a:t>
            </a:r>
            <a:r>
              <a:rPr lang="en-US" sz="2400" dirty="0"/>
              <a:t> Available at: </a:t>
            </a:r>
            <a:r>
              <a:rPr lang="en-US" sz="2400" dirty="0">
                <a:hlinkClick r:id="rId4"/>
              </a:rPr>
              <a:t>https://www.nhs.uk/conditions/insomnia</a:t>
            </a:r>
            <a:r>
              <a:rPr lang="en-US" sz="2400" dirty="0"/>
              <a:t> (Accessed: 4 November 2025).</a:t>
            </a:r>
          </a:p>
          <a:p>
            <a:r>
              <a:rPr lang="en-US" sz="2400" b="1" dirty="0"/>
              <a:t>NHS England</a:t>
            </a:r>
            <a:r>
              <a:rPr lang="en-US" sz="2400" dirty="0"/>
              <a:t> (n.d.) </a:t>
            </a:r>
            <a:r>
              <a:rPr lang="en-US" sz="2400" i="1" dirty="0"/>
              <a:t>Change4Life Campaign.</a:t>
            </a:r>
            <a:r>
              <a:rPr lang="en-US" sz="2400" dirty="0"/>
              <a:t> Available at: </a:t>
            </a:r>
            <a:r>
              <a:rPr lang="en-US" sz="2400" dirty="0">
                <a:hlinkClick r:id="rId5"/>
              </a:rPr>
              <a:t>https://www.nhs.uk/change4life</a:t>
            </a:r>
            <a:r>
              <a:rPr lang="en-US" sz="2400" dirty="0"/>
              <a:t> (Accessed: 4 November 2025).</a:t>
            </a:r>
          </a:p>
          <a:p>
            <a:r>
              <a:rPr lang="en-US" sz="2400" b="1" dirty="0"/>
              <a:t>O’Connor-Fleming, M.L., Parker, E., Higgins, H. and Gould, T.</a:t>
            </a:r>
            <a:r>
              <a:rPr lang="en-US" sz="2400" dirty="0"/>
              <a:t> (2006) </a:t>
            </a:r>
            <a:r>
              <a:rPr lang="en-US" sz="2400" i="1" dirty="0"/>
              <a:t>A framework for evaluating health promotion programs.</a:t>
            </a:r>
            <a:r>
              <a:rPr lang="en-US" sz="2400" dirty="0"/>
              <a:t> </a:t>
            </a:r>
            <a:r>
              <a:rPr lang="en-US" sz="2400" i="1" dirty="0"/>
              <a:t>Health Promotion Journal of Australia</a:t>
            </a:r>
            <a:r>
              <a:rPr lang="en-US" sz="2400" dirty="0"/>
              <a:t>, 17(1), pp. 61–66. Available at: </a:t>
            </a:r>
            <a:r>
              <a:rPr lang="en-US" sz="2400" dirty="0">
                <a:hlinkClick r:id="rId6"/>
              </a:rPr>
              <a:t>https://pubmed.ncbi.nlm.nih.gov/16630148/</a:t>
            </a:r>
            <a:r>
              <a:rPr lang="en-US" sz="2400" dirty="0"/>
              <a:t> (Accessed: 4 November 2025).</a:t>
            </a:r>
          </a:p>
          <a:p>
            <a:r>
              <a:rPr lang="en-US" sz="2400" b="1" dirty="0"/>
              <a:t>Public Health England</a:t>
            </a:r>
            <a:r>
              <a:rPr lang="en-US" sz="2400" dirty="0"/>
              <a:t> (n.d.) </a:t>
            </a:r>
            <a:r>
              <a:rPr lang="en-US" sz="2400" i="1" dirty="0"/>
              <a:t>Campaign Resource Centre.</a:t>
            </a:r>
            <a:r>
              <a:rPr lang="en-US" sz="2400" dirty="0"/>
              <a:t> Available at: </a:t>
            </a:r>
            <a:r>
              <a:rPr lang="en-US" sz="2400" dirty="0">
                <a:hlinkClick r:id="rId7"/>
              </a:rPr>
              <a:t>https://campaignresources.phe.gov.uk/resources</a:t>
            </a:r>
            <a:r>
              <a:rPr lang="en-US" sz="2400" dirty="0"/>
              <a:t> (Accessed: 4 November 2025).</a:t>
            </a:r>
          </a:p>
          <a:p>
            <a:r>
              <a:rPr lang="en-US" sz="2400" b="1" dirty="0"/>
              <a:t>Public Health England</a:t>
            </a:r>
            <a:r>
              <a:rPr lang="en-US" sz="2400" dirty="0"/>
              <a:t> (2020) </a:t>
            </a:r>
            <a:r>
              <a:rPr lang="en-US" sz="2400" i="1" dirty="0"/>
              <a:t>Sleep and Health: Rapid Evidence Review.</a:t>
            </a:r>
            <a:r>
              <a:rPr lang="en-US" sz="2400" dirty="0"/>
              <a:t> Available at: </a:t>
            </a:r>
            <a:r>
              <a:rPr lang="en-US" sz="2400" dirty="0">
                <a:hlinkClick r:id="rId8"/>
              </a:rPr>
              <a:t>https://ukhsa.blog.gov.uk/wp-content/uploads/sites/33/2020/08/Sleep-and-Health-review-commission.pdf</a:t>
            </a:r>
            <a:r>
              <a:rPr lang="en-US" sz="2400" dirty="0"/>
              <a:t> (Accessed: 4 November 2025).</a:t>
            </a:r>
          </a:p>
          <a:p>
            <a:r>
              <a:rPr lang="en-US" sz="2400" b="1" dirty="0"/>
              <a:t>Sleep Foundation</a:t>
            </a:r>
            <a:r>
              <a:rPr lang="en-US" sz="2400" dirty="0"/>
              <a:t> (n.d.) </a:t>
            </a:r>
            <a:r>
              <a:rPr lang="en-US" sz="2400" i="1" dirty="0"/>
              <a:t>Sleep Hygiene Tips.</a:t>
            </a:r>
            <a:r>
              <a:rPr lang="en-US" sz="2400" dirty="0"/>
              <a:t> Available at: </a:t>
            </a:r>
            <a:r>
              <a:rPr lang="en-US" sz="2400" dirty="0">
                <a:hlinkClick r:id="rId9"/>
              </a:rPr>
              <a:t>https://www.sleepfoundation.org/sleep-hygiene</a:t>
            </a:r>
            <a:r>
              <a:rPr lang="en-US" sz="2400" dirty="0"/>
              <a:t> (Accessed: 4 November 2025).</a:t>
            </a:r>
          </a:p>
          <a:p>
            <a:r>
              <a:rPr lang="en-US" sz="2400" b="1" dirty="0"/>
              <a:t>The Sleep Charity</a:t>
            </a:r>
            <a:r>
              <a:rPr lang="en-US" sz="2400" dirty="0"/>
              <a:t> (n.d.) </a:t>
            </a:r>
            <a:r>
              <a:rPr lang="en-US" sz="2400" i="1" dirty="0"/>
              <a:t>Homepage.</a:t>
            </a:r>
            <a:r>
              <a:rPr lang="en-US" sz="2400" dirty="0"/>
              <a:t> Available at: </a:t>
            </a:r>
            <a:r>
              <a:rPr lang="en-US" sz="2400" dirty="0">
                <a:hlinkClick r:id="rId10"/>
              </a:rPr>
              <a:t>https://thesleepcharity.org.uk</a:t>
            </a:r>
            <a:r>
              <a:rPr lang="en-US" sz="2400" dirty="0"/>
              <a:t> (Accessed: 4 November 2025).</a:t>
            </a:r>
          </a:p>
          <a:p>
            <a:r>
              <a:rPr lang="en-US" sz="2400" b="1" dirty="0"/>
              <a:t>The Sleep Charity</a:t>
            </a:r>
            <a:r>
              <a:rPr lang="en-US" sz="2400" dirty="0"/>
              <a:t> (2024) </a:t>
            </a:r>
            <a:r>
              <a:rPr lang="en-US" sz="2400" i="1" dirty="0"/>
              <a:t>Sleep Manifesto.</a:t>
            </a:r>
            <a:r>
              <a:rPr lang="en-US" sz="2400" dirty="0"/>
              <a:t> Available at: </a:t>
            </a:r>
            <a:r>
              <a:rPr lang="en-US" sz="2400" dirty="0">
                <a:hlinkClick r:id="rId11"/>
              </a:rPr>
              <a:t>https://thesleepcharity.org.uk/get-involved/sleep-manifesto-2024/</a:t>
            </a:r>
            <a:r>
              <a:rPr lang="en-US" sz="2400" dirty="0"/>
              <a:t> (Accessed: 4 November 2025).</a:t>
            </a:r>
          </a:p>
          <a:p>
            <a:r>
              <a:rPr lang="en-US" sz="2400" b="1" dirty="0"/>
              <a:t>UKHSA (UK Health Security Agency)</a:t>
            </a:r>
            <a:r>
              <a:rPr lang="en-US" sz="2400" dirty="0"/>
              <a:t> (2018) </a:t>
            </a:r>
            <a:r>
              <a:rPr lang="en-US" sz="2400" i="1" dirty="0"/>
              <a:t>Is lack of sleep affecting your work?</a:t>
            </a:r>
            <a:r>
              <a:rPr lang="en-US" sz="2400" dirty="0"/>
              <a:t> Available at: </a:t>
            </a:r>
            <a:r>
              <a:rPr lang="en-US" sz="2400" dirty="0">
                <a:hlinkClick r:id="rId12"/>
              </a:rPr>
              <a:t>https://ukhsa.blog.gov.uk/2018/01/30/is-lack-of-sleep-affecting-your-work</a:t>
            </a:r>
            <a:r>
              <a:rPr lang="en-US" sz="2400" dirty="0"/>
              <a:t> (Accessed: 4 November 2025).</a:t>
            </a:r>
          </a:p>
          <a:p>
            <a:r>
              <a:rPr lang="en-US" sz="2400" b="1" dirty="0"/>
              <a:t>World Health Organization (WHO)</a:t>
            </a:r>
            <a:r>
              <a:rPr lang="en-US" sz="2400" dirty="0"/>
              <a:t> (n.d.) </a:t>
            </a:r>
            <a:r>
              <a:rPr lang="en-US" sz="2400" i="1" dirty="0"/>
              <a:t>Sleep and Health.</a:t>
            </a:r>
            <a:r>
              <a:rPr lang="en-US" sz="2400" dirty="0"/>
              <a:t> Available at: </a:t>
            </a:r>
            <a:r>
              <a:rPr lang="en-US" sz="2400" dirty="0">
                <a:hlinkClick r:id="rId13"/>
              </a:rPr>
              <a:t>https://www.who.int</a:t>
            </a:r>
            <a:r>
              <a:rPr lang="en-US" sz="2400" dirty="0"/>
              <a:t> (Accessed: 4 November 2025).</a:t>
            </a:r>
          </a:p>
        </p:txBody>
      </p:sp>
      <p:sp>
        <p:nvSpPr>
          <p:cNvPr id="4" name="Slide Number Placeholder 3">
            <a:extLst>
              <a:ext uri="{FF2B5EF4-FFF2-40B4-BE49-F238E27FC236}">
                <a16:creationId xmlns:a16="http://schemas.microsoft.com/office/drawing/2014/main" id="{14F3C572-DE35-C1C3-EBC6-ECE2B19C9CE6}"/>
              </a:ext>
            </a:extLst>
          </p:cNvPr>
          <p:cNvSpPr>
            <a:spLocks noGrp="1"/>
          </p:cNvSpPr>
          <p:nvPr>
            <p:ph type="sldNum" sz="quarter" idx="4"/>
          </p:nvPr>
        </p:nvSpPr>
        <p:spPr/>
        <p:txBody>
          <a:bodyPr/>
          <a:lstStyle/>
          <a:p>
            <a:fld id="{294A09A9-5501-47C1-A89A-A340965A2BE2}" type="slidenum">
              <a:rPr lang="en-US" smtClean="0"/>
              <a:pPr/>
              <a:t>49</a:t>
            </a:fld>
            <a:endParaRPr lang="en-US" dirty="0"/>
          </a:p>
        </p:txBody>
      </p:sp>
    </p:spTree>
    <p:extLst>
      <p:ext uri="{BB962C8B-B14F-4D97-AF65-F5344CB8AC3E}">
        <p14:creationId xmlns:p14="http://schemas.microsoft.com/office/powerpoint/2010/main" val="38543108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3377C-7349-B5E5-4AB9-AC3E99706B82}"/>
              </a:ext>
            </a:extLst>
          </p:cNvPr>
          <p:cNvSpPr>
            <a:spLocks noGrp="1"/>
          </p:cNvSpPr>
          <p:nvPr>
            <p:ph type="title"/>
          </p:nvPr>
        </p:nvSpPr>
        <p:spPr>
          <a:xfrm>
            <a:off x="1158869" y="102024"/>
            <a:ext cx="9779183" cy="731353"/>
          </a:xfrm>
        </p:spPr>
        <p:txBody>
          <a:bodyPr/>
          <a:lstStyle/>
          <a:p>
            <a:r>
              <a:rPr lang="en-GB" dirty="0"/>
              <a:t>Reference</a:t>
            </a:r>
          </a:p>
        </p:txBody>
      </p:sp>
      <p:sp>
        <p:nvSpPr>
          <p:cNvPr id="3" name="Content Placeholder 2">
            <a:extLst>
              <a:ext uri="{FF2B5EF4-FFF2-40B4-BE49-F238E27FC236}">
                <a16:creationId xmlns:a16="http://schemas.microsoft.com/office/drawing/2014/main" id="{9789310E-C3AA-922D-5D34-49AF600891EC}"/>
              </a:ext>
            </a:extLst>
          </p:cNvPr>
          <p:cNvSpPr>
            <a:spLocks noGrp="1"/>
          </p:cNvSpPr>
          <p:nvPr>
            <p:ph idx="1"/>
          </p:nvPr>
        </p:nvSpPr>
        <p:spPr>
          <a:xfrm>
            <a:off x="1158869" y="833377"/>
            <a:ext cx="9779183" cy="4550911"/>
          </a:xfrm>
        </p:spPr>
        <p:txBody>
          <a:bodyPr>
            <a:normAutofit fontScale="40000" lnSpcReduction="20000"/>
          </a:bodyPr>
          <a:lstStyle/>
          <a:p>
            <a:r>
              <a:rPr lang="en-US" dirty="0"/>
              <a:t>11 </a:t>
            </a:r>
            <a:r>
              <a:rPr lang="en-US" dirty="0">
                <a:hlinkClick r:id="rId2"/>
              </a:rPr>
              <a:t>https://www.mattressnextday.co.uk/snooze-news/post/the-most-common-sleep-disorders-explained</a:t>
            </a:r>
            <a:endParaRPr lang="en-US" dirty="0"/>
          </a:p>
          <a:p>
            <a:r>
              <a:rPr lang="en-US" dirty="0"/>
              <a:t>12 </a:t>
            </a:r>
            <a:r>
              <a:rPr lang="en-US" dirty="0">
                <a:hlinkClick r:id="rId3"/>
              </a:rPr>
              <a:t>https://sgtuniversity.ac.in/ahs/blogs/electroencephalography-implications-in-sleep-deprived-young-adults</a:t>
            </a:r>
            <a:endParaRPr lang="en-US" dirty="0"/>
          </a:p>
          <a:p>
            <a:r>
              <a:rPr lang="en-US" dirty="0"/>
              <a:t>13 </a:t>
            </a:r>
            <a:r>
              <a:rPr lang="en-US" dirty="0">
                <a:hlinkClick r:id="rId4"/>
              </a:rPr>
              <a:t>https://www.healthline.com/health/sleep-deprivation/effects-on-body#effects</a:t>
            </a:r>
            <a:endParaRPr lang="en-US" dirty="0"/>
          </a:p>
          <a:p>
            <a:r>
              <a:rPr lang="en-US" dirty="0"/>
              <a:t>14 </a:t>
            </a:r>
            <a:r>
              <a:rPr lang="en-US" dirty="0">
                <a:hlinkClick r:id="rId5"/>
              </a:rPr>
              <a:t>https://www.shutterstock.com/search/epidemiological-study</a:t>
            </a:r>
            <a:endParaRPr lang="en-US" dirty="0"/>
          </a:p>
          <a:p>
            <a:r>
              <a:rPr lang="en-US" dirty="0"/>
              <a:t>15 </a:t>
            </a:r>
            <a:r>
              <a:rPr lang="en-US" dirty="0">
                <a:hlinkClick r:id="rId6"/>
              </a:rPr>
              <a:t>https://www.istockphoto.com/photos/ideation-session</a:t>
            </a:r>
            <a:endParaRPr lang="en-US" dirty="0"/>
          </a:p>
          <a:p>
            <a:r>
              <a:rPr lang="en-US" dirty="0"/>
              <a:t>16 </a:t>
            </a:r>
            <a:r>
              <a:rPr lang="en-US" dirty="0">
                <a:hlinkClick r:id="rId7"/>
              </a:rPr>
              <a:t>https://printablesforlife.com/4-week-calendar/</a:t>
            </a:r>
            <a:endParaRPr lang="en-US" dirty="0"/>
          </a:p>
          <a:p>
            <a:r>
              <a:rPr lang="en-US" dirty="0"/>
              <a:t>17 </a:t>
            </a:r>
            <a:r>
              <a:rPr lang="en-US" dirty="0">
                <a:hlinkClick r:id="rId8"/>
              </a:rPr>
              <a:t>https://puffy.com/blogs/best-sleep/how-to-make-an-outdoor-bed-mattress?srsltid=AfmBOoqahIL9CBs2_0TZz85ejqW4CA7F209gQiN4F7cy8S26MW9DW8MR&amp;referrer=https%3A%2F%2Fwww.google.com%2F</a:t>
            </a:r>
            <a:endParaRPr lang="en-US" dirty="0"/>
          </a:p>
          <a:p>
            <a:r>
              <a:rPr lang="en-US" dirty="0"/>
              <a:t>18 </a:t>
            </a:r>
            <a:r>
              <a:rPr lang="en-US" dirty="0">
                <a:hlinkClick r:id="rId9"/>
              </a:rPr>
              <a:t>https://plan.io/blog/daily-routines/</a:t>
            </a:r>
            <a:endParaRPr lang="en-US" dirty="0"/>
          </a:p>
          <a:p>
            <a:r>
              <a:rPr lang="en-US" dirty="0"/>
              <a:t>19 </a:t>
            </a:r>
            <a:r>
              <a:rPr lang="en-US" dirty="0">
                <a:hlinkClick r:id="rId10"/>
              </a:rPr>
              <a:t>https://www.freepik.com/free-photos-vectors/hour-mobile-phone-screen</a:t>
            </a:r>
            <a:endParaRPr lang="en-US" dirty="0"/>
          </a:p>
          <a:p>
            <a:r>
              <a:rPr lang="en-US" dirty="0"/>
              <a:t>20  </a:t>
            </a:r>
            <a:r>
              <a:rPr lang="en-US" dirty="0">
                <a:hlinkClick r:id="rId11"/>
              </a:rPr>
              <a:t>https://www.jotform.com/blog/caffeine-alcohol-on-productivity/</a:t>
            </a:r>
            <a:endParaRPr lang="en-US" dirty="0"/>
          </a:p>
          <a:p>
            <a:r>
              <a:rPr lang="en-US" dirty="0"/>
              <a:t>21 </a:t>
            </a:r>
            <a:r>
              <a:rPr lang="en-US" dirty="0">
                <a:hlinkClick r:id="rId12"/>
              </a:rPr>
              <a:t>https://azwellmed.com/2025/08/14/sleep-environment/</a:t>
            </a:r>
            <a:endParaRPr lang="en-US" dirty="0"/>
          </a:p>
          <a:p>
            <a:r>
              <a:rPr lang="en-US" dirty="0"/>
              <a:t>22 </a:t>
            </a:r>
            <a:r>
              <a:rPr lang="en-US" dirty="0">
                <a:hlinkClick r:id="rId13"/>
              </a:rPr>
              <a:t>https://www.dreamstime.com/illustration/exhausted-party.html</a:t>
            </a:r>
            <a:endParaRPr lang="en-US" dirty="0"/>
          </a:p>
          <a:p>
            <a:r>
              <a:rPr lang="en-US" dirty="0"/>
              <a:t>23 </a:t>
            </a:r>
            <a:r>
              <a:rPr lang="en-US" dirty="0">
                <a:hlinkClick r:id="rId14"/>
              </a:rPr>
              <a:t>https://www.vectorstock.com/royalty-free-vector/thin-line-colorful-icon-social-learning-theory-vector-49355838</a:t>
            </a:r>
            <a:endParaRPr lang="en-US" dirty="0"/>
          </a:p>
          <a:p>
            <a:r>
              <a:rPr lang="en-US" dirty="0"/>
              <a:t>24 </a:t>
            </a:r>
            <a:r>
              <a:rPr lang="en-US" dirty="0">
                <a:hlinkClick r:id="rId15"/>
              </a:rPr>
              <a:t>https://www.istockphoto.com/photos/insomnia-cartoon</a:t>
            </a:r>
            <a:endParaRPr lang="en-US" dirty="0"/>
          </a:p>
          <a:p>
            <a:r>
              <a:rPr lang="en-US" dirty="0"/>
              <a:t>25 </a:t>
            </a:r>
            <a:r>
              <a:rPr lang="en-US" dirty="0">
                <a:hlinkClick r:id="rId16"/>
              </a:rPr>
              <a:t>https://www.flaticon.com/free-icon/evaluation_10650154</a:t>
            </a:r>
            <a:endParaRPr lang="en-US" dirty="0"/>
          </a:p>
          <a:p>
            <a:r>
              <a:rPr lang="en-US" dirty="0">
                <a:hlinkClick r:id="rId17"/>
              </a:rPr>
              <a:t>https://www.canva.com/design/DAG3sapg-IE/Tb9ITNXs_Y0sr4BoXaWPLg/edit</a:t>
            </a:r>
            <a:endParaRPr lang="en-US" dirty="0"/>
          </a:p>
          <a:p>
            <a:r>
              <a:rPr lang="en-US" dirty="0"/>
              <a:t>https://www.canva.com/design/DAG3sQ-94f4/2dZYZTWT2yr3JFl5IN3ymA/edit</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
        <p:nvSpPr>
          <p:cNvPr id="4" name="Slide Number Placeholder 3">
            <a:extLst>
              <a:ext uri="{FF2B5EF4-FFF2-40B4-BE49-F238E27FC236}">
                <a16:creationId xmlns:a16="http://schemas.microsoft.com/office/drawing/2014/main" id="{8FB4E655-7669-6968-D9F0-0D2F9E1E3B24}"/>
              </a:ext>
            </a:extLst>
          </p:cNvPr>
          <p:cNvSpPr>
            <a:spLocks noGrp="1"/>
          </p:cNvSpPr>
          <p:nvPr>
            <p:ph type="sldNum" sz="quarter" idx="4"/>
          </p:nvPr>
        </p:nvSpPr>
        <p:spPr/>
        <p:txBody>
          <a:bodyPr/>
          <a:lstStyle/>
          <a:p>
            <a:fld id="{294A09A9-5501-47C1-A89A-A340965A2BE2}" type="slidenum">
              <a:rPr lang="en-US" smtClean="0"/>
              <a:pPr/>
              <a:t>50</a:t>
            </a:fld>
            <a:endParaRPr lang="en-US" dirty="0"/>
          </a:p>
        </p:txBody>
      </p:sp>
    </p:spTree>
    <p:extLst>
      <p:ext uri="{BB962C8B-B14F-4D97-AF65-F5344CB8AC3E}">
        <p14:creationId xmlns:p14="http://schemas.microsoft.com/office/powerpoint/2010/main" val="439606451"/>
      </p:ext>
    </p:extLst>
  </p:cSld>
  <p:clrMapOvr>
    <a:masterClrMapping/>
  </p:clrMapOvr>
</p:sld>
</file>

<file path=ppt/theme/theme1.xml><?xml version="1.0" encoding="utf-8"?>
<a:theme xmlns:a="http://schemas.openxmlformats.org/drawingml/2006/main" name="Custom">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1D3D4E-040D-4F59-9215-B1F04B81B9FE}">
  <ds:schemaRefs>
    <ds:schemaRef ds:uri="http://schemas.microsoft.com/sharepoint/v3/contenttype/forms"/>
  </ds:schemaRefs>
</ds:datastoreItem>
</file>

<file path=customXml/itemProps2.xml><?xml version="1.0" encoding="utf-8"?>
<ds:datastoreItem xmlns:ds="http://schemas.openxmlformats.org/officeDocument/2006/customXml" ds:itemID="{3CE52C7A-8834-4F18-859F-7167A187E13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A7188B1-CB43-4216-A332-EE7733BC22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Facet</Template>
  <TotalTime>1021</TotalTime>
  <Words>3441</Words>
  <Application>Microsoft Office PowerPoint</Application>
  <PresentationFormat>Widescreen</PresentationFormat>
  <Paragraphs>510</Paragraphs>
  <Slides>50</Slides>
  <Notes>43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Calibri</vt:lpstr>
      <vt:lpstr>Petrona Bold</vt:lpstr>
      <vt:lpstr>Tenorite</vt:lpstr>
      <vt:lpstr>Times New Roman</vt:lpstr>
      <vt:lpstr>Custom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Eye catching poster slogan title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jj mm</cp:lastModifiedBy>
  <cp:revision>103</cp:revision>
  <dcterms:created xsi:type="dcterms:W3CDTF">2023-12-12T16:04:07Z</dcterms:created>
  <dcterms:modified xsi:type="dcterms:W3CDTF">2025-11-04T12:12:16Z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