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75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6" r:id="rId16"/>
    <p:sldId id="269" r:id="rId17"/>
    <p:sldId id="270" r:id="rId18"/>
    <p:sldId id="273" r:id="rId19"/>
    <p:sldId id="274" r:id="rId20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5" d="100"/>
          <a:sy n="75" d="100"/>
        </p:scale>
        <p:origin x="72" y="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D2AD0D0-FADD-4C5A-92B9-E79AAA78F08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35E6933-7FB7-4233-8F6F-529B80A92EE5}">
      <dgm:prSet/>
      <dgm:spPr/>
      <dgm:t>
        <a:bodyPr/>
        <a:lstStyle/>
        <a:p>
          <a:r>
            <a:rPr lang="en-US"/>
            <a:t>To create a fairer, standardised route to qualification</a:t>
          </a:r>
        </a:p>
      </dgm:t>
    </dgm:pt>
    <dgm:pt modelId="{04034A27-F37E-4673-96DC-F7A055433118}" type="parTrans" cxnId="{5591B81E-C753-4787-9DAB-E38B0E8C7DE5}">
      <dgm:prSet/>
      <dgm:spPr/>
      <dgm:t>
        <a:bodyPr/>
        <a:lstStyle/>
        <a:p>
          <a:endParaRPr lang="en-US"/>
        </a:p>
      </dgm:t>
    </dgm:pt>
    <dgm:pt modelId="{21DC3F92-96AA-4574-B249-1F3E60ADA77F}" type="sibTrans" cxnId="{5591B81E-C753-4787-9DAB-E38B0E8C7DE5}">
      <dgm:prSet/>
      <dgm:spPr/>
      <dgm:t>
        <a:bodyPr/>
        <a:lstStyle/>
        <a:p>
          <a:endParaRPr lang="en-US"/>
        </a:p>
      </dgm:t>
    </dgm:pt>
    <dgm:pt modelId="{D47425AE-081E-4921-A9D7-25FCA5D5E7D8}">
      <dgm:prSet/>
      <dgm:spPr/>
      <dgm:t>
        <a:bodyPr/>
        <a:lstStyle/>
        <a:p>
          <a:r>
            <a:rPr lang="en-US"/>
            <a:t>To ensure all candidates meet the same competence threshold</a:t>
          </a:r>
        </a:p>
      </dgm:t>
    </dgm:pt>
    <dgm:pt modelId="{1A7653A0-C519-4F1C-AACB-705AF9DEE13B}" type="parTrans" cxnId="{EE9CDE55-73FD-427A-A40D-C36E3A5B54E8}">
      <dgm:prSet/>
      <dgm:spPr/>
      <dgm:t>
        <a:bodyPr/>
        <a:lstStyle/>
        <a:p>
          <a:endParaRPr lang="en-US"/>
        </a:p>
      </dgm:t>
    </dgm:pt>
    <dgm:pt modelId="{5E7D7B47-BFDB-4F40-8B57-DE04F0FD4517}" type="sibTrans" cxnId="{EE9CDE55-73FD-427A-A40D-C36E3A5B54E8}">
      <dgm:prSet/>
      <dgm:spPr/>
      <dgm:t>
        <a:bodyPr/>
        <a:lstStyle/>
        <a:p>
          <a:endParaRPr lang="en-US"/>
        </a:p>
      </dgm:t>
    </dgm:pt>
    <dgm:pt modelId="{EED2D2AD-A36E-4306-BCC3-D2575E8CD784}">
      <dgm:prSet/>
      <dgm:spPr/>
      <dgm:t>
        <a:bodyPr/>
        <a:lstStyle/>
        <a:p>
          <a:r>
            <a:rPr lang="en-US"/>
            <a:t>To widen access to the profession</a:t>
          </a:r>
        </a:p>
      </dgm:t>
    </dgm:pt>
    <dgm:pt modelId="{B4F4B3F4-2552-4E3C-A3D1-4E44851ED640}" type="parTrans" cxnId="{7E51D955-B031-4CC5-BBB6-175D8707984D}">
      <dgm:prSet/>
      <dgm:spPr/>
      <dgm:t>
        <a:bodyPr/>
        <a:lstStyle/>
        <a:p>
          <a:endParaRPr lang="en-US"/>
        </a:p>
      </dgm:t>
    </dgm:pt>
    <dgm:pt modelId="{3C565842-4343-4512-995D-481A8BBE7E91}" type="sibTrans" cxnId="{7E51D955-B031-4CC5-BBB6-175D8707984D}">
      <dgm:prSet/>
      <dgm:spPr/>
      <dgm:t>
        <a:bodyPr/>
        <a:lstStyle/>
        <a:p>
          <a:endParaRPr lang="en-US"/>
        </a:p>
      </dgm:t>
    </dgm:pt>
    <dgm:pt modelId="{D2BD74C8-8E58-4FEC-9D87-5E6B7562198F}">
      <dgm:prSet/>
      <dgm:spPr/>
      <dgm:t>
        <a:bodyPr/>
        <a:lstStyle/>
        <a:p>
          <a:r>
            <a:rPr lang="en-US"/>
            <a:t>To modernise solicitor training</a:t>
          </a:r>
        </a:p>
      </dgm:t>
    </dgm:pt>
    <dgm:pt modelId="{F91BDAB9-CD7F-4321-90D4-65DB68A3230E}" type="parTrans" cxnId="{031766AB-60FB-4D39-9E9F-27A587CB7FFD}">
      <dgm:prSet/>
      <dgm:spPr/>
      <dgm:t>
        <a:bodyPr/>
        <a:lstStyle/>
        <a:p>
          <a:endParaRPr lang="en-US"/>
        </a:p>
      </dgm:t>
    </dgm:pt>
    <dgm:pt modelId="{BFD1F5BE-3A81-4F21-A66F-96BAF1B0A116}" type="sibTrans" cxnId="{031766AB-60FB-4D39-9E9F-27A587CB7FFD}">
      <dgm:prSet/>
      <dgm:spPr/>
      <dgm:t>
        <a:bodyPr/>
        <a:lstStyle/>
        <a:p>
          <a:endParaRPr lang="en-US"/>
        </a:p>
      </dgm:t>
    </dgm:pt>
    <dgm:pt modelId="{4356AA2D-37A0-42DA-85A6-60D1DF22DC42}" type="pres">
      <dgm:prSet presAssocID="{5D2AD0D0-FADD-4C5A-92B9-E79AAA78F08C}" presName="root" presStyleCnt="0">
        <dgm:presLayoutVars>
          <dgm:dir/>
          <dgm:resizeHandles val="exact"/>
        </dgm:presLayoutVars>
      </dgm:prSet>
      <dgm:spPr/>
    </dgm:pt>
    <dgm:pt modelId="{B8C099CC-FCB1-42DD-833C-5520A0042D88}" type="pres">
      <dgm:prSet presAssocID="{E35E6933-7FB7-4233-8F6F-529B80A92EE5}" presName="compNode" presStyleCnt="0"/>
      <dgm:spPr/>
    </dgm:pt>
    <dgm:pt modelId="{B18957B6-C6DE-41AB-A766-A5C06EB7E32D}" type="pres">
      <dgm:prSet presAssocID="{E35E6933-7FB7-4233-8F6F-529B80A92EE5}" presName="bgRect" presStyleLbl="bgShp" presStyleIdx="0" presStyleCnt="4"/>
      <dgm:spPr/>
    </dgm:pt>
    <dgm:pt modelId="{F938B94F-C72E-4261-8F6B-5B49A5690360}" type="pres">
      <dgm:prSet presAssocID="{E35E6933-7FB7-4233-8F6F-529B80A92EE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F318B628-AAC0-494D-B906-59A30E2544C2}" type="pres">
      <dgm:prSet presAssocID="{E35E6933-7FB7-4233-8F6F-529B80A92EE5}" presName="spaceRect" presStyleCnt="0"/>
      <dgm:spPr/>
    </dgm:pt>
    <dgm:pt modelId="{D6C6EFE4-51D1-4770-A7A9-09E284BB5EC8}" type="pres">
      <dgm:prSet presAssocID="{E35E6933-7FB7-4233-8F6F-529B80A92EE5}" presName="parTx" presStyleLbl="revTx" presStyleIdx="0" presStyleCnt="4">
        <dgm:presLayoutVars>
          <dgm:chMax val="0"/>
          <dgm:chPref val="0"/>
        </dgm:presLayoutVars>
      </dgm:prSet>
      <dgm:spPr/>
    </dgm:pt>
    <dgm:pt modelId="{6833711D-A42D-4FDA-9619-745D2AA2F8DB}" type="pres">
      <dgm:prSet presAssocID="{21DC3F92-96AA-4574-B249-1F3E60ADA77F}" presName="sibTrans" presStyleCnt="0"/>
      <dgm:spPr/>
    </dgm:pt>
    <dgm:pt modelId="{1E221E84-BCF3-4F35-AB1D-41AA79DAD100}" type="pres">
      <dgm:prSet presAssocID="{D47425AE-081E-4921-A9D7-25FCA5D5E7D8}" presName="compNode" presStyleCnt="0"/>
      <dgm:spPr/>
    </dgm:pt>
    <dgm:pt modelId="{AAB534CC-EF9A-4883-AFBA-7E806465C3F6}" type="pres">
      <dgm:prSet presAssocID="{D47425AE-081E-4921-A9D7-25FCA5D5E7D8}" presName="bgRect" presStyleLbl="bgShp" presStyleIdx="1" presStyleCnt="4"/>
      <dgm:spPr/>
    </dgm:pt>
    <dgm:pt modelId="{24E190C5-F3EA-47BE-97E7-7ECF10786C2D}" type="pres">
      <dgm:prSet presAssocID="{D47425AE-081E-4921-A9D7-25FCA5D5E7D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33E4E947-542E-4EA8-BB85-B698783012C5}" type="pres">
      <dgm:prSet presAssocID="{D47425AE-081E-4921-A9D7-25FCA5D5E7D8}" presName="spaceRect" presStyleCnt="0"/>
      <dgm:spPr/>
    </dgm:pt>
    <dgm:pt modelId="{004F61B9-C49D-4F07-A68C-B5A4512D35A6}" type="pres">
      <dgm:prSet presAssocID="{D47425AE-081E-4921-A9D7-25FCA5D5E7D8}" presName="parTx" presStyleLbl="revTx" presStyleIdx="1" presStyleCnt="4">
        <dgm:presLayoutVars>
          <dgm:chMax val="0"/>
          <dgm:chPref val="0"/>
        </dgm:presLayoutVars>
      </dgm:prSet>
      <dgm:spPr/>
    </dgm:pt>
    <dgm:pt modelId="{15757B29-D336-45E1-93D4-BFFC44A1EEDF}" type="pres">
      <dgm:prSet presAssocID="{5E7D7B47-BFDB-4F40-8B57-DE04F0FD4517}" presName="sibTrans" presStyleCnt="0"/>
      <dgm:spPr/>
    </dgm:pt>
    <dgm:pt modelId="{3E98E774-2968-4F5A-87EF-5DDAD276C736}" type="pres">
      <dgm:prSet presAssocID="{EED2D2AD-A36E-4306-BCC3-D2575E8CD784}" presName="compNode" presStyleCnt="0"/>
      <dgm:spPr/>
    </dgm:pt>
    <dgm:pt modelId="{A848F3EA-3673-4764-8A2B-D8C0B7C83272}" type="pres">
      <dgm:prSet presAssocID="{EED2D2AD-A36E-4306-BCC3-D2575E8CD784}" presName="bgRect" presStyleLbl="bgShp" presStyleIdx="2" presStyleCnt="4"/>
      <dgm:spPr/>
    </dgm:pt>
    <dgm:pt modelId="{F5D3C5CC-1102-4AFE-9B72-A4AA85FC93E0}" type="pres">
      <dgm:prSet presAssocID="{EED2D2AD-A36E-4306-BCC3-D2575E8CD78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3817464-FFDF-43D1-ACC1-E0B8F2A35021}" type="pres">
      <dgm:prSet presAssocID="{EED2D2AD-A36E-4306-BCC3-D2575E8CD784}" presName="spaceRect" presStyleCnt="0"/>
      <dgm:spPr/>
    </dgm:pt>
    <dgm:pt modelId="{236A6F52-737C-4C29-915F-A18762614A69}" type="pres">
      <dgm:prSet presAssocID="{EED2D2AD-A36E-4306-BCC3-D2575E8CD784}" presName="parTx" presStyleLbl="revTx" presStyleIdx="2" presStyleCnt="4">
        <dgm:presLayoutVars>
          <dgm:chMax val="0"/>
          <dgm:chPref val="0"/>
        </dgm:presLayoutVars>
      </dgm:prSet>
      <dgm:spPr/>
    </dgm:pt>
    <dgm:pt modelId="{E209B7BF-7EE8-4863-8138-4E96CB537EDC}" type="pres">
      <dgm:prSet presAssocID="{3C565842-4343-4512-995D-481A8BBE7E91}" presName="sibTrans" presStyleCnt="0"/>
      <dgm:spPr/>
    </dgm:pt>
    <dgm:pt modelId="{7CCACC98-8760-4DBD-B53D-F676B34A2F24}" type="pres">
      <dgm:prSet presAssocID="{D2BD74C8-8E58-4FEC-9D87-5E6B7562198F}" presName="compNode" presStyleCnt="0"/>
      <dgm:spPr/>
    </dgm:pt>
    <dgm:pt modelId="{F0956A4E-9729-4698-BA49-610FAFC012DF}" type="pres">
      <dgm:prSet presAssocID="{D2BD74C8-8E58-4FEC-9D87-5E6B7562198F}" presName="bgRect" presStyleLbl="bgShp" presStyleIdx="3" presStyleCnt="4"/>
      <dgm:spPr/>
    </dgm:pt>
    <dgm:pt modelId="{AE7A4295-D24E-421F-B289-5361AFCF3F71}" type="pres">
      <dgm:prSet presAssocID="{D2BD74C8-8E58-4FEC-9D87-5E6B7562198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3911F836-1725-4149-A68D-DBF0EECEF2CD}" type="pres">
      <dgm:prSet presAssocID="{D2BD74C8-8E58-4FEC-9D87-5E6B7562198F}" presName="spaceRect" presStyleCnt="0"/>
      <dgm:spPr/>
    </dgm:pt>
    <dgm:pt modelId="{4C280D67-76E4-48C9-8891-04B69AA80230}" type="pres">
      <dgm:prSet presAssocID="{D2BD74C8-8E58-4FEC-9D87-5E6B7562198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4312700-D9AF-49AF-8C2C-E1BAB3803586}" type="presOf" srcId="{D2BD74C8-8E58-4FEC-9D87-5E6B7562198F}" destId="{4C280D67-76E4-48C9-8891-04B69AA80230}" srcOrd="0" destOrd="0" presId="urn:microsoft.com/office/officeart/2018/2/layout/IconVerticalSolidList"/>
    <dgm:cxn modelId="{D10AE61A-3595-45D9-BF97-48B8FFB4EDAF}" type="presOf" srcId="{D47425AE-081E-4921-A9D7-25FCA5D5E7D8}" destId="{004F61B9-C49D-4F07-A68C-B5A4512D35A6}" srcOrd="0" destOrd="0" presId="urn:microsoft.com/office/officeart/2018/2/layout/IconVerticalSolidList"/>
    <dgm:cxn modelId="{5591B81E-C753-4787-9DAB-E38B0E8C7DE5}" srcId="{5D2AD0D0-FADD-4C5A-92B9-E79AAA78F08C}" destId="{E35E6933-7FB7-4233-8F6F-529B80A92EE5}" srcOrd="0" destOrd="0" parTransId="{04034A27-F37E-4673-96DC-F7A055433118}" sibTransId="{21DC3F92-96AA-4574-B249-1F3E60ADA77F}"/>
    <dgm:cxn modelId="{19C1093B-4C1B-4A2A-B2ED-A44E42B04577}" type="presOf" srcId="{E35E6933-7FB7-4233-8F6F-529B80A92EE5}" destId="{D6C6EFE4-51D1-4770-A7A9-09E284BB5EC8}" srcOrd="0" destOrd="0" presId="urn:microsoft.com/office/officeart/2018/2/layout/IconVerticalSolidList"/>
    <dgm:cxn modelId="{7E51D955-B031-4CC5-BBB6-175D8707984D}" srcId="{5D2AD0D0-FADD-4C5A-92B9-E79AAA78F08C}" destId="{EED2D2AD-A36E-4306-BCC3-D2575E8CD784}" srcOrd="2" destOrd="0" parTransId="{B4F4B3F4-2552-4E3C-A3D1-4E44851ED640}" sibTransId="{3C565842-4343-4512-995D-481A8BBE7E91}"/>
    <dgm:cxn modelId="{EE9CDE55-73FD-427A-A40D-C36E3A5B54E8}" srcId="{5D2AD0D0-FADD-4C5A-92B9-E79AAA78F08C}" destId="{D47425AE-081E-4921-A9D7-25FCA5D5E7D8}" srcOrd="1" destOrd="0" parTransId="{1A7653A0-C519-4F1C-AACB-705AF9DEE13B}" sibTransId="{5E7D7B47-BFDB-4F40-8B57-DE04F0FD4517}"/>
    <dgm:cxn modelId="{A6F965A8-F62D-49EA-B798-7DCC16B96B52}" type="presOf" srcId="{5D2AD0D0-FADD-4C5A-92B9-E79AAA78F08C}" destId="{4356AA2D-37A0-42DA-85A6-60D1DF22DC42}" srcOrd="0" destOrd="0" presId="urn:microsoft.com/office/officeart/2018/2/layout/IconVerticalSolidList"/>
    <dgm:cxn modelId="{031766AB-60FB-4D39-9E9F-27A587CB7FFD}" srcId="{5D2AD0D0-FADD-4C5A-92B9-E79AAA78F08C}" destId="{D2BD74C8-8E58-4FEC-9D87-5E6B7562198F}" srcOrd="3" destOrd="0" parTransId="{F91BDAB9-CD7F-4321-90D4-65DB68A3230E}" sibTransId="{BFD1F5BE-3A81-4F21-A66F-96BAF1B0A116}"/>
    <dgm:cxn modelId="{74EC4DC6-46F6-424C-9EBC-ABD0AC836ADE}" type="presOf" srcId="{EED2D2AD-A36E-4306-BCC3-D2575E8CD784}" destId="{236A6F52-737C-4C29-915F-A18762614A69}" srcOrd="0" destOrd="0" presId="urn:microsoft.com/office/officeart/2018/2/layout/IconVerticalSolidList"/>
    <dgm:cxn modelId="{4E038308-A6B4-4A95-9287-99BAD0CBEA82}" type="presParOf" srcId="{4356AA2D-37A0-42DA-85A6-60D1DF22DC42}" destId="{B8C099CC-FCB1-42DD-833C-5520A0042D88}" srcOrd="0" destOrd="0" presId="urn:microsoft.com/office/officeart/2018/2/layout/IconVerticalSolidList"/>
    <dgm:cxn modelId="{E943004F-5096-44A4-A06C-3BB317EEFAE8}" type="presParOf" srcId="{B8C099CC-FCB1-42DD-833C-5520A0042D88}" destId="{B18957B6-C6DE-41AB-A766-A5C06EB7E32D}" srcOrd="0" destOrd="0" presId="urn:microsoft.com/office/officeart/2018/2/layout/IconVerticalSolidList"/>
    <dgm:cxn modelId="{1143A7AD-31BE-4003-83DF-292569AA0047}" type="presParOf" srcId="{B8C099CC-FCB1-42DD-833C-5520A0042D88}" destId="{F938B94F-C72E-4261-8F6B-5B49A5690360}" srcOrd="1" destOrd="0" presId="urn:microsoft.com/office/officeart/2018/2/layout/IconVerticalSolidList"/>
    <dgm:cxn modelId="{3A63107B-BD57-489A-BF41-4F0929D83D59}" type="presParOf" srcId="{B8C099CC-FCB1-42DD-833C-5520A0042D88}" destId="{F318B628-AAC0-494D-B906-59A30E2544C2}" srcOrd="2" destOrd="0" presId="urn:microsoft.com/office/officeart/2018/2/layout/IconVerticalSolidList"/>
    <dgm:cxn modelId="{8395F96C-C812-4FFD-85F6-05C1311BA097}" type="presParOf" srcId="{B8C099CC-FCB1-42DD-833C-5520A0042D88}" destId="{D6C6EFE4-51D1-4770-A7A9-09E284BB5EC8}" srcOrd="3" destOrd="0" presId="urn:microsoft.com/office/officeart/2018/2/layout/IconVerticalSolidList"/>
    <dgm:cxn modelId="{914F9A4E-8D86-4B9A-A892-8724081B79A7}" type="presParOf" srcId="{4356AA2D-37A0-42DA-85A6-60D1DF22DC42}" destId="{6833711D-A42D-4FDA-9619-745D2AA2F8DB}" srcOrd="1" destOrd="0" presId="urn:microsoft.com/office/officeart/2018/2/layout/IconVerticalSolidList"/>
    <dgm:cxn modelId="{8AABC0CE-D9F6-4794-A816-2AA0F2E439A2}" type="presParOf" srcId="{4356AA2D-37A0-42DA-85A6-60D1DF22DC42}" destId="{1E221E84-BCF3-4F35-AB1D-41AA79DAD100}" srcOrd="2" destOrd="0" presId="urn:microsoft.com/office/officeart/2018/2/layout/IconVerticalSolidList"/>
    <dgm:cxn modelId="{DE87F131-12B3-4D6F-8211-0DB3F4E7831F}" type="presParOf" srcId="{1E221E84-BCF3-4F35-AB1D-41AA79DAD100}" destId="{AAB534CC-EF9A-4883-AFBA-7E806465C3F6}" srcOrd="0" destOrd="0" presId="urn:microsoft.com/office/officeart/2018/2/layout/IconVerticalSolidList"/>
    <dgm:cxn modelId="{F43F1875-8BA0-4CEB-A76B-7ADF4DDBFE26}" type="presParOf" srcId="{1E221E84-BCF3-4F35-AB1D-41AA79DAD100}" destId="{24E190C5-F3EA-47BE-97E7-7ECF10786C2D}" srcOrd="1" destOrd="0" presId="urn:microsoft.com/office/officeart/2018/2/layout/IconVerticalSolidList"/>
    <dgm:cxn modelId="{425FE948-37ED-46F9-9D94-73366BFBC85C}" type="presParOf" srcId="{1E221E84-BCF3-4F35-AB1D-41AA79DAD100}" destId="{33E4E947-542E-4EA8-BB85-B698783012C5}" srcOrd="2" destOrd="0" presId="urn:microsoft.com/office/officeart/2018/2/layout/IconVerticalSolidList"/>
    <dgm:cxn modelId="{C7C59395-B46D-4B7A-A197-0C1B39D96314}" type="presParOf" srcId="{1E221E84-BCF3-4F35-AB1D-41AA79DAD100}" destId="{004F61B9-C49D-4F07-A68C-B5A4512D35A6}" srcOrd="3" destOrd="0" presId="urn:microsoft.com/office/officeart/2018/2/layout/IconVerticalSolidList"/>
    <dgm:cxn modelId="{8D2FB877-7C0F-4318-A2D9-3ED1431BFA0D}" type="presParOf" srcId="{4356AA2D-37A0-42DA-85A6-60D1DF22DC42}" destId="{15757B29-D336-45E1-93D4-BFFC44A1EEDF}" srcOrd="3" destOrd="0" presId="urn:microsoft.com/office/officeart/2018/2/layout/IconVerticalSolidList"/>
    <dgm:cxn modelId="{F01CEBC0-D6A8-4520-928A-D9483DB219F7}" type="presParOf" srcId="{4356AA2D-37A0-42DA-85A6-60D1DF22DC42}" destId="{3E98E774-2968-4F5A-87EF-5DDAD276C736}" srcOrd="4" destOrd="0" presId="urn:microsoft.com/office/officeart/2018/2/layout/IconVerticalSolidList"/>
    <dgm:cxn modelId="{5073639A-14BE-4BEF-8A38-CD17D105E3A4}" type="presParOf" srcId="{3E98E774-2968-4F5A-87EF-5DDAD276C736}" destId="{A848F3EA-3673-4764-8A2B-D8C0B7C83272}" srcOrd="0" destOrd="0" presId="urn:microsoft.com/office/officeart/2018/2/layout/IconVerticalSolidList"/>
    <dgm:cxn modelId="{150941B0-1D5F-4F91-83C6-0CF9AA449FBD}" type="presParOf" srcId="{3E98E774-2968-4F5A-87EF-5DDAD276C736}" destId="{F5D3C5CC-1102-4AFE-9B72-A4AA85FC93E0}" srcOrd="1" destOrd="0" presId="urn:microsoft.com/office/officeart/2018/2/layout/IconVerticalSolidList"/>
    <dgm:cxn modelId="{185BFBC6-3024-47CD-8D34-502C429B9838}" type="presParOf" srcId="{3E98E774-2968-4F5A-87EF-5DDAD276C736}" destId="{53817464-FFDF-43D1-ACC1-E0B8F2A35021}" srcOrd="2" destOrd="0" presId="urn:microsoft.com/office/officeart/2018/2/layout/IconVerticalSolidList"/>
    <dgm:cxn modelId="{B87E7E43-C2C1-4AD5-B76A-F2FEE5DF9C26}" type="presParOf" srcId="{3E98E774-2968-4F5A-87EF-5DDAD276C736}" destId="{236A6F52-737C-4C29-915F-A18762614A69}" srcOrd="3" destOrd="0" presId="urn:microsoft.com/office/officeart/2018/2/layout/IconVerticalSolidList"/>
    <dgm:cxn modelId="{C7AFCA46-7D5A-483E-A965-F84A517B1F49}" type="presParOf" srcId="{4356AA2D-37A0-42DA-85A6-60D1DF22DC42}" destId="{E209B7BF-7EE8-4863-8138-4E96CB537EDC}" srcOrd="5" destOrd="0" presId="urn:microsoft.com/office/officeart/2018/2/layout/IconVerticalSolidList"/>
    <dgm:cxn modelId="{F258666F-DE8D-425D-80E3-0E260F9E098C}" type="presParOf" srcId="{4356AA2D-37A0-42DA-85A6-60D1DF22DC42}" destId="{7CCACC98-8760-4DBD-B53D-F676B34A2F24}" srcOrd="6" destOrd="0" presId="urn:microsoft.com/office/officeart/2018/2/layout/IconVerticalSolidList"/>
    <dgm:cxn modelId="{9B508BB1-F4D0-4C16-A75B-6E4721B65C36}" type="presParOf" srcId="{7CCACC98-8760-4DBD-B53D-F676B34A2F24}" destId="{F0956A4E-9729-4698-BA49-610FAFC012DF}" srcOrd="0" destOrd="0" presId="urn:microsoft.com/office/officeart/2018/2/layout/IconVerticalSolidList"/>
    <dgm:cxn modelId="{00E97F6E-FB9C-408E-A45A-9777AD363389}" type="presParOf" srcId="{7CCACC98-8760-4DBD-B53D-F676B34A2F24}" destId="{AE7A4295-D24E-421F-B289-5361AFCF3F71}" srcOrd="1" destOrd="0" presId="urn:microsoft.com/office/officeart/2018/2/layout/IconVerticalSolidList"/>
    <dgm:cxn modelId="{9B74C7FB-46AB-4374-AC98-0BD9C6C8BC89}" type="presParOf" srcId="{7CCACC98-8760-4DBD-B53D-F676B34A2F24}" destId="{3911F836-1725-4149-A68D-DBF0EECEF2CD}" srcOrd="2" destOrd="0" presId="urn:microsoft.com/office/officeart/2018/2/layout/IconVerticalSolidList"/>
    <dgm:cxn modelId="{1B68F623-26F4-4781-B55F-7C7C50974AA5}" type="presParOf" srcId="{7CCACC98-8760-4DBD-B53D-F676B34A2F24}" destId="{4C280D67-76E4-48C9-8891-04B69AA8023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C9D80E7-A6A7-4DF8-88DC-129E3F3D9F3D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F442D39-D83A-46E3-B2F1-E8B04C11C4E7}">
      <dgm:prSet/>
      <dgm:spPr/>
      <dgm:t>
        <a:bodyPr/>
        <a:lstStyle/>
        <a:p>
          <a:r>
            <a:rPr lang="en-GB"/>
            <a:t>The SQE consists of two parts:</a:t>
          </a:r>
          <a:endParaRPr lang="en-US"/>
        </a:p>
      </dgm:t>
    </dgm:pt>
    <dgm:pt modelId="{BCB3236A-0EED-4D16-A18C-366FE9D828FE}" type="parTrans" cxnId="{8DCE6727-7BBC-4EB4-B847-541FD7D18EF2}">
      <dgm:prSet/>
      <dgm:spPr/>
      <dgm:t>
        <a:bodyPr/>
        <a:lstStyle/>
        <a:p>
          <a:endParaRPr lang="en-US"/>
        </a:p>
      </dgm:t>
    </dgm:pt>
    <dgm:pt modelId="{5BF44B7E-0516-47C2-8467-8306D8E7576A}" type="sibTrans" cxnId="{8DCE6727-7BBC-4EB4-B847-541FD7D18EF2}">
      <dgm:prSet/>
      <dgm:spPr/>
      <dgm:t>
        <a:bodyPr/>
        <a:lstStyle/>
        <a:p>
          <a:endParaRPr lang="en-US"/>
        </a:p>
      </dgm:t>
    </dgm:pt>
    <dgm:pt modelId="{6C10D894-A786-4B98-912A-6AED992B1491}">
      <dgm:prSet/>
      <dgm:spPr/>
      <dgm:t>
        <a:bodyPr/>
        <a:lstStyle/>
        <a:p>
          <a:r>
            <a:rPr lang="en-GB" b="1"/>
            <a:t>SQE1</a:t>
          </a:r>
          <a:r>
            <a:rPr lang="en-GB"/>
            <a:t>, which assesses functioning legal knowledge through single best answer multiple-choice exams</a:t>
          </a:r>
          <a:endParaRPr lang="en-US"/>
        </a:p>
      </dgm:t>
    </dgm:pt>
    <dgm:pt modelId="{F22C53D6-C73D-426C-9E08-4ABEE1BA7252}" type="parTrans" cxnId="{9615632E-EE58-4C64-A126-CF5CF278F4F7}">
      <dgm:prSet/>
      <dgm:spPr/>
      <dgm:t>
        <a:bodyPr/>
        <a:lstStyle/>
        <a:p>
          <a:endParaRPr lang="en-US"/>
        </a:p>
      </dgm:t>
    </dgm:pt>
    <dgm:pt modelId="{74C18E09-4F59-47FB-B088-806DD2835497}" type="sibTrans" cxnId="{9615632E-EE58-4C64-A126-CF5CF278F4F7}">
      <dgm:prSet/>
      <dgm:spPr/>
      <dgm:t>
        <a:bodyPr/>
        <a:lstStyle/>
        <a:p>
          <a:endParaRPr lang="en-US"/>
        </a:p>
      </dgm:t>
    </dgm:pt>
    <dgm:pt modelId="{ADA74534-7641-4A40-B6C3-A19211B063C7}">
      <dgm:prSet/>
      <dgm:spPr/>
      <dgm:t>
        <a:bodyPr/>
        <a:lstStyle/>
        <a:p>
          <a:r>
            <a:rPr lang="en-GB" b="1"/>
            <a:t>SQE2</a:t>
          </a:r>
          <a:r>
            <a:rPr lang="en-GB"/>
            <a:t>, which assesses practical legal skills and the application of legal knowledge</a:t>
          </a:r>
          <a:endParaRPr lang="en-US"/>
        </a:p>
      </dgm:t>
    </dgm:pt>
    <dgm:pt modelId="{D2A7AA2D-BF7A-4A50-BBA0-73960683CE4F}" type="parTrans" cxnId="{C1139E02-FC79-4236-ABE8-7128BC606118}">
      <dgm:prSet/>
      <dgm:spPr/>
      <dgm:t>
        <a:bodyPr/>
        <a:lstStyle/>
        <a:p>
          <a:endParaRPr lang="en-US"/>
        </a:p>
      </dgm:t>
    </dgm:pt>
    <dgm:pt modelId="{3A695150-498B-43B9-9742-D47AB87EEA3E}" type="sibTrans" cxnId="{C1139E02-FC79-4236-ABE8-7128BC606118}">
      <dgm:prSet/>
      <dgm:spPr/>
      <dgm:t>
        <a:bodyPr/>
        <a:lstStyle/>
        <a:p>
          <a:endParaRPr lang="en-US"/>
        </a:p>
      </dgm:t>
    </dgm:pt>
    <dgm:pt modelId="{2063D298-6F94-4AC6-AF91-8FDF4D595BDD}">
      <dgm:prSet/>
      <dgm:spPr/>
      <dgm:t>
        <a:bodyPr/>
        <a:lstStyle/>
        <a:p>
          <a:r>
            <a:rPr lang="en-GB"/>
            <a:t>To qualify as a solicitor, you must:</a:t>
          </a:r>
          <a:endParaRPr lang="en-US"/>
        </a:p>
      </dgm:t>
    </dgm:pt>
    <dgm:pt modelId="{25D65D8A-5524-492A-A454-DA6232816097}" type="parTrans" cxnId="{2445F34C-87D7-4CFD-8CF5-B7DC11600772}">
      <dgm:prSet/>
      <dgm:spPr/>
      <dgm:t>
        <a:bodyPr/>
        <a:lstStyle/>
        <a:p>
          <a:endParaRPr lang="en-US"/>
        </a:p>
      </dgm:t>
    </dgm:pt>
    <dgm:pt modelId="{9E919A9E-550C-4E8E-A9B1-148B2D87B6D3}" type="sibTrans" cxnId="{2445F34C-87D7-4CFD-8CF5-B7DC11600772}">
      <dgm:prSet/>
      <dgm:spPr/>
      <dgm:t>
        <a:bodyPr/>
        <a:lstStyle/>
        <a:p>
          <a:endParaRPr lang="en-US"/>
        </a:p>
      </dgm:t>
    </dgm:pt>
    <dgm:pt modelId="{E14AD384-789A-4BDD-9070-5558E764C35D}">
      <dgm:prSet/>
      <dgm:spPr/>
      <dgm:t>
        <a:bodyPr/>
        <a:lstStyle/>
        <a:p>
          <a:r>
            <a:rPr lang="en-GB"/>
            <a:t>Hold a degree in any subject (or equivalent qualification or relevant work experience)</a:t>
          </a:r>
          <a:endParaRPr lang="en-US"/>
        </a:p>
      </dgm:t>
    </dgm:pt>
    <dgm:pt modelId="{856D96EC-CC8E-4E93-AB77-D82B08825128}" type="parTrans" cxnId="{617F10C7-27A8-4199-9047-967DEE258F05}">
      <dgm:prSet/>
      <dgm:spPr/>
      <dgm:t>
        <a:bodyPr/>
        <a:lstStyle/>
        <a:p>
          <a:endParaRPr lang="en-US"/>
        </a:p>
      </dgm:t>
    </dgm:pt>
    <dgm:pt modelId="{7997E364-A571-47A7-B798-59A55EFEF442}" type="sibTrans" cxnId="{617F10C7-27A8-4199-9047-967DEE258F05}">
      <dgm:prSet/>
      <dgm:spPr/>
      <dgm:t>
        <a:bodyPr/>
        <a:lstStyle/>
        <a:p>
          <a:endParaRPr lang="en-US"/>
        </a:p>
      </dgm:t>
    </dgm:pt>
    <dgm:pt modelId="{D24C048B-2044-4529-8DDF-0EC39CF2A11E}">
      <dgm:prSet/>
      <dgm:spPr/>
      <dgm:t>
        <a:bodyPr/>
        <a:lstStyle/>
        <a:p>
          <a:r>
            <a:rPr lang="en-GB"/>
            <a:t>Pass both SQE1 and SQE2 assessments</a:t>
          </a:r>
          <a:endParaRPr lang="en-US"/>
        </a:p>
      </dgm:t>
    </dgm:pt>
    <dgm:pt modelId="{871A83ED-0481-4E31-BD9E-574F48109DA6}" type="parTrans" cxnId="{0B8A8D53-D9E9-4C63-834E-C03AE9D04731}">
      <dgm:prSet/>
      <dgm:spPr/>
      <dgm:t>
        <a:bodyPr/>
        <a:lstStyle/>
        <a:p>
          <a:endParaRPr lang="en-US"/>
        </a:p>
      </dgm:t>
    </dgm:pt>
    <dgm:pt modelId="{740AED49-AF2F-4DEA-9504-D0CED3B64810}" type="sibTrans" cxnId="{0B8A8D53-D9E9-4C63-834E-C03AE9D04731}">
      <dgm:prSet/>
      <dgm:spPr/>
      <dgm:t>
        <a:bodyPr/>
        <a:lstStyle/>
        <a:p>
          <a:endParaRPr lang="en-US"/>
        </a:p>
      </dgm:t>
    </dgm:pt>
    <dgm:pt modelId="{534BD204-F541-42BF-8991-2C756B5F9F66}">
      <dgm:prSet/>
      <dgm:spPr/>
      <dgm:t>
        <a:bodyPr/>
        <a:lstStyle/>
        <a:p>
          <a:r>
            <a:rPr lang="en-GB"/>
            <a:t>Complete two years of Qualifying Work Experience (QWE)</a:t>
          </a:r>
          <a:endParaRPr lang="en-US"/>
        </a:p>
      </dgm:t>
    </dgm:pt>
    <dgm:pt modelId="{F5ACC9CE-0198-4345-A804-5DF66BD126B2}" type="parTrans" cxnId="{D59FF569-B343-4977-95C7-E367B1A1D845}">
      <dgm:prSet/>
      <dgm:spPr/>
      <dgm:t>
        <a:bodyPr/>
        <a:lstStyle/>
        <a:p>
          <a:endParaRPr lang="en-US"/>
        </a:p>
      </dgm:t>
    </dgm:pt>
    <dgm:pt modelId="{785E5F13-5792-43DB-B3EB-91E77710B082}" type="sibTrans" cxnId="{D59FF569-B343-4977-95C7-E367B1A1D845}">
      <dgm:prSet/>
      <dgm:spPr/>
      <dgm:t>
        <a:bodyPr/>
        <a:lstStyle/>
        <a:p>
          <a:endParaRPr lang="en-US"/>
        </a:p>
      </dgm:t>
    </dgm:pt>
    <dgm:pt modelId="{33CF9892-9D87-41F0-944D-57F864512F5E}">
      <dgm:prSet/>
      <dgm:spPr/>
      <dgm:t>
        <a:bodyPr/>
        <a:lstStyle/>
        <a:p>
          <a:r>
            <a:rPr lang="en-GB"/>
            <a:t>Meet the SRA’s character and suitability requirements</a:t>
          </a:r>
          <a:endParaRPr lang="en-US"/>
        </a:p>
      </dgm:t>
    </dgm:pt>
    <dgm:pt modelId="{1DD60852-568B-4041-B59A-16C6372266DE}" type="parTrans" cxnId="{AA820E25-868D-411F-A6C5-58DCC004DC10}">
      <dgm:prSet/>
      <dgm:spPr/>
      <dgm:t>
        <a:bodyPr/>
        <a:lstStyle/>
        <a:p>
          <a:endParaRPr lang="en-US"/>
        </a:p>
      </dgm:t>
    </dgm:pt>
    <dgm:pt modelId="{EAC82C89-E587-49A1-B5C5-B1FC9B8E7035}" type="sibTrans" cxnId="{AA820E25-868D-411F-A6C5-58DCC004DC10}">
      <dgm:prSet/>
      <dgm:spPr/>
      <dgm:t>
        <a:bodyPr/>
        <a:lstStyle/>
        <a:p>
          <a:endParaRPr lang="en-US"/>
        </a:p>
      </dgm:t>
    </dgm:pt>
    <dgm:pt modelId="{938A1BEC-248D-4E99-83A9-D73EB28E6BF4}" type="pres">
      <dgm:prSet presAssocID="{DC9D80E7-A6A7-4DF8-88DC-129E3F3D9F3D}" presName="Name0" presStyleCnt="0">
        <dgm:presLayoutVars>
          <dgm:dir/>
          <dgm:resizeHandles val="exact"/>
        </dgm:presLayoutVars>
      </dgm:prSet>
      <dgm:spPr/>
    </dgm:pt>
    <dgm:pt modelId="{8B242793-451E-4ECB-A4ED-9630A62B44B6}" type="pres">
      <dgm:prSet presAssocID="{BF442D39-D83A-46E3-B2F1-E8B04C11C4E7}" presName="node" presStyleLbl="node1" presStyleIdx="0" presStyleCnt="8">
        <dgm:presLayoutVars>
          <dgm:bulletEnabled val="1"/>
        </dgm:presLayoutVars>
      </dgm:prSet>
      <dgm:spPr/>
    </dgm:pt>
    <dgm:pt modelId="{FEDCB1D9-EA37-4D45-87D7-85138F6E2DEF}" type="pres">
      <dgm:prSet presAssocID="{5BF44B7E-0516-47C2-8467-8306D8E7576A}" presName="sibTrans" presStyleLbl="sibTrans1D1" presStyleIdx="0" presStyleCnt="7"/>
      <dgm:spPr/>
    </dgm:pt>
    <dgm:pt modelId="{42FC4214-9056-41C2-95F3-DDE1002F2AB9}" type="pres">
      <dgm:prSet presAssocID="{5BF44B7E-0516-47C2-8467-8306D8E7576A}" presName="connectorText" presStyleLbl="sibTrans1D1" presStyleIdx="0" presStyleCnt="7"/>
      <dgm:spPr/>
    </dgm:pt>
    <dgm:pt modelId="{F5A7C73D-E21F-49EA-982B-D9A1835934CF}" type="pres">
      <dgm:prSet presAssocID="{6C10D894-A786-4B98-912A-6AED992B1491}" presName="node" presStyleLbl="node1" presStyleIdx="1" presStyleCnt="8">
        <dgm:presLayoutVars>
          <dgm:bulletEnabled val="1"/>
        </dgm:presLayoutVars>
      </dgm:prSet>
      <dgm:spPr/>
    </dgm:pt>
    <dgm:pt modelId="{D4976673-BAD2-4E37-819F-656AEE89CD79}" type="pres">
      <dgm:prSet presAssocID="{74C18E09-4F59-47FB-B088-806DD2835497}" presName="sibTrans" presStyleLbl="sibTrans1D1" presStyleIdx="1" presStyleCnt="7"/>
      <dgm:spPr/>
    </dgm:pt>
    <dgm:pt modelId="{63E3EBB5-B558-4887-A461-983C26983536}" type="pres">
      <dgm:prSet presAssocID="{74C18E09-4F59-47FB-B088-806DD2835497}" presName="connectorText" presStyleLbl="sibTrans1D1" presStyleIdx="1" presStyleCnt="7"/>
      <dgm:spPr/>
    </dgm:pt>
    <dgm:pt modelId="{7490B241-6360-4382-8F00-E5840D892663}" type="pres">
      <dgm:prSet presAssocID="{ADA74534-7641-4A40-B6C3-A19211B063C7}" presName="node" presStyleLbl="node1" presStyleIdx="2" presStyleCnt="8">
        <dgm:presLayoutVars>
          <dgm:bulletEnabled val="1"/>
        </dgm:presLayoutVars>
      </dgm:prSet>
      <dgm:spPr/>
    </dgm:pt>
    <dgm:pt modelId="{655B88E9-7722-46C0-8C84-F79AC14693BA}" type="pres">
      <dgm:prSet presAssocID="{3A695150-498B-43B9-9742-D47AB87EEA3E}" presName="sibTrans" presStyleLbl="sibTrans1D1" presStyleIdx="2" presStyleCnt="7"/>
      <dgm:spPr/>
    </dgm:pt>
    <dgm:pt modelId="{7B1B18A9-7D60-473D-BA16-A0E16D49214E}" type="pres">
      <dgm:prSet presAssocID="{3A695150-498B-43B9-9742-D47AB87EEA3E}" presName="connectorText" presStyleLbl="sibTrans1D1" presStyleIdx="2" presStyleCnt="7"/>
      <dgm:spPr/>
    </dgm:pt>
    <dgm:pt modelId="{676FD2C2-8FA0-4FEA-A77D-849D0C1384B0}" type="pres">
      <dgm:prSet presAssocID="{2063D298-6F94-4AC6-AF91-8FDF4D595BDD}" presName="node" presStyleLbl="node1" presStyleIdx="3" presStyleCnt="8">
        <dgm:presLayoutVars>
          <dgm:bulletEnabled val="1"/>
        </dgm:presLayoutVars>
      </dgm:prSet>
      <dgm:spPr/>
    </dgm:pt>
    <dgm:pt modelId="{CD985BB8-5B36-4F93-9A16-5396EDA4D839}" type="pres">
      <dgm:prSet presAssocID="{9E919A9E-550C-4E8E-A9B1-148B2D87B6D3}" presName="sibTrans" presStyleLbl="sibTrans1D1" presStyleIdx="3" presStyleCnt="7"/>
      <dgm:spPr/>
    </dgm:pt>
    <dgm:pt modelId="{E74A14BC-B5EF-492A-8BC5-FAE5ED2E61D8}" type="pres">
      <dgm:prSet presAssocID="{9E919A9E-550C-4E8E-A9B1-148B2D87B6D3}" presName="connectorText" presStyleLbl="sibTrans1D1" presStyleIdx="3" presStyleCnt="7"/>
      <dgm:spPr/>
    </dgm:pt>
    <dgm:pt modelId="{6E668E50-8AEA-48FA-9C91-61D1D2CB5B63}" type="pres">
      <dgm:prSet presAssocID="{E14AD384-789A-4BDD-9070-5558E764C35D}" presName="node" presStyleLbl="node1" presStyleIdx="4" presStyleCnt="8">
        <dgm:presLayoutVars>
          <dgm:bulletEnabled val="1"/>
        </dgm:presLayoutVars>
      </dgm:prSet>
      <dgm:spPr/>
    </dgm:pt>
    <dgm:pt modelId="{F9FC65C5-A934-4834-A59F-3E49EB00C691}" type="pres">
      <dgm:prSet presAssocID="{7997E364-A571-47A7-B798-59A55EFEF442}" presName="sibTrans" presStyleLbl="sibTrans1D1" presStyleIdx="4" presStyleCnt="7"/>
      <dgm:spPr/>
    </dgm:pt>
    <dgm:pt modelId="{64008FC2-898F-4D83-BD1A-92C97A23654B}" type="pres">
      <dgm:prSet presAssocID="{7997E364-A571-47A7-B798-59A55EFEF442}" presName="connectorText" presStyleLbl="sibTrans1D1" presStyleIdx="4" presStyleCnt="7"/>
      <dgm:spPr/>
    </dgm:pt>
    <dgm:pt modelId="{1B10FCEA-169A-4D9C-AB63-6F251E2C0E1B}" type="pres">
      <dgm:prSet presAssocID="{D24C048B-2044-4529-8DDF-0EC39CF2A11E}" presName="node" presStyleLbl="node1" presStyleIdx="5" presStyleCnt="8">
        <dgm:presLayoutVars>
          <dgm:bulletEnabled val="1"/>
        </dgm:presLayoutVars>
      </dgm:prSet>
      <dgm:spPr/>
    </dgm:pt>
    <dgm:pt modelId="{4A2E74E5-15C8-48ED-B30D-158E18A9B325}" type="pres">
      <dgm:prSet presAssocID="{740AED49-AF2F-4DEA-9504-D0CED3B64810}" presName="sibTrans" presStyleLbl="sibTrans1D1" presStyleIdx="5" presStyleCnt="7"/>
      <dgm:spPr/>
    </dgm:pt>
    <dgm:pt modelId="{1ABDF9CE-EE5B-42E1-937B-6A112520D16F}" type="pres">
      <dgm:prSet presAssocID="{740AED49-AF2F-4DEA-9504-D0CED3B64810}" presName="connectorText" presStyleLbl="sibTrans1D1" presStyleIdx="5" presStyleCnt="7"/>
      <dgm:spPr/>
    </dgm:pt>
    <dgm:pt modelId="{CA38CD18-CA64-4259-80D3-8AAF64609633}" type="pres">
      <dgm:prSet presAssocID="{534BD204-F541-42BF-8991-2C756B5F9F66}" presName="node" presStyleLbl="node1" presStyleIdx="6" presStyleCnt="8">
        <dgm:presLayoutVars>
          <dgm:bulletEnabled val="1"/>
        </dgm:presLayoutVars>
      </dgm:prSet>
      <dgm:spPr/>
    </dgm:pt>
    <dgm:pt modelId="{EEB9404F-E331-4A1F-8653-3EF3A07BFEA5}" type="pres">
      <dgm:prSet presAssocID="{785E5F13-5792-43DB-B3EB-91E77710B082}" presName="sibTrans" presStyleLbl="sibTrans1D1" presStyleIdx="6" presStyleCnt="7"/>
      <dgm:spPr/>
    </dgm:pt>
    <dgm:pt modelId="{09BFD4AC-2FEA-476F-9907-F05BC5FBB9E3}" type="pres">
      <dgm:prSet presAssocID="{785E5F13-5792-43DB-B3EB-91E77710B082}" presName="connectorText" presStyleLbl="sibTrans1D1" presStyleIdx="6" presStyleCnt="7"/>
      <dgm:spPr/>
    </dgm:pt>
    <dgm:pt modelId="{B2D0AA4F-1A35-45EC-868E-8F7E4EBBE385}" type="pres">
      <dgm:prSet presAssocID="{33CF9892-9D87-41F0-944D-57F864512F5E}" presName="node" presStyleLbl="node1" presStyleIdx="7" presStyleCnt="8">
        <dgm:presLayoutVars>
          <dgm:bulletEnabled val="1"/>
        </dgm:presLayoutVars>
      </dgm:prSet>
      <dgm:spPr/>
    </dgm:pt>
  </dgm:ptLst>
  <dgm:cxnLst>
    <dgm:cxn modelId="{C1139E02-FC79-4236-ABE8-7128BC606118}" srcId="{DC9D80E7-A6A7-4DF8-88DC-129E3F3D9F3D}" destId="{ADA74534-7641-4A40-B6C3-A19211B063C7}" srcOrd="2" destOrd="0" parTransId="{D2A7AA2D-BF7A-4A50-BBA0-73960683CE4F}" sibTransId="{3A695150-498B-43B9-9742-D47AB87EEA3E}"/>
    <dgm:cxn modelId="{8BC80606-DC17-4793-92FF-354177631C83}" type="presOf" srcId="{9E919A9E-550C-4E8E-A9B1-148B2D87B6D3}" destId="{E74A14BC-B5EF-492A-8BC5-FAE5ED2E61D8}" srcOrd="1" destOrd="0" presId="urn:microsoft.com/office/officeart/2016/7/layout/RepeatingBendingProcessNew"/>
    <dgm:cxn modelId="{570FCD09-9BC5-4D60-B5F1-4046257626A9}" type="presOf" srcId="{DC9D80E7-A6A7-4DF8-88DC-129E3F3D9F3D}" destId="{938A1BEC-248D-4E99-83A9-D73EB28E6BF4}" srcOrd="0" destOrd="0" presId="urn:microsoft.com/office/officeart/2016/7/layout/RepeatingBendingProcessNew"/>
    <dgm:cxn modelId="{674B340C-343B-4F8E-B038-1108EFBF5480}" type="presOf" srcId="{ADA74534-7641-4A40-B6C3-A19211B063C7}" destId="{7490B241-6360-4382-8F00-E5840D892663}" srcOrd="0" destOrd="0" presId="urn:microsoft.com/office/officeart/2016/7/layout/RepeatingBendingProcessNew"/>
    <dgm:cxn modelId="{DBC7AB10-C7FA-4318-9740-3FD40ED696D4}" type="presOf" srcId="{7997E364-A571-47A7-B798-59A55EFEF442}" destId="{F9FC65C5-A934-4834-A59F-3E49EB00C691}" srcOrd="0" destOrd="0" presId="urn:microsoft.com/office/officeart/2016/7/layout/RepeatingBendingProcessNew"/>
    <dgm:cxn modelId="{BFB5A613-0F09-4881-8520-AF98BA0757B7}" type="presOf" srcId="{740AED49-AF2F-4DEA-9504-D0CED3B64810}" destId="{4A2E74E5-15C8-48ED-B30D-158E18A9B325}" srcOrd="0" destOrd="0" presId="urn:microsoft.com/office/officeart/2016/7/layout/RepeatingBendingProcessNew"/>
    <dgm:cxn modelId="{8536571E-2E31-4DBC-A0D4-A396C31E92ED}" type="presOf" srcId="{74C18E09-4F59-47FB-B088-806DD2835497}" destId="{D4976673-BAD2-4E37-819F-656AEE89CD79}" srcOrd="0" destOrd="0" presId="urn:microsoft.com/office/officeart/2016/7/layout/RepeatingBendingProcessNew"/>
    <dgm:cxn modelId="{A8038722-59F7-4B28-9FD5-467AE2BB6917}" type="presOf" srcId="{D24C048B-2044-4529-8DDF-0EC39CF2A11E}" destId="{1B10FCEA-169A-4D9C-AB63-6F251E2C0E1B}" srcOrd="0" destOrd="0" presId="urn:microsoft.com/office/officeart/2016/7/layout/RepeatingBendingProcessNew"/>
    <dgm:cxn modelId="{AA820E25-868D-411F-A6C5-58DCC004DC10}" srcId="{DC9D80E7-A6A7-4DF8-88DC-129E3F3D9F3D}" destId="{33CF9892-9D87-41F0-944D-57F864512F5E}" srcOrd="7" destOrd="0" parTransId="{1DD60852-568B-4041-B59A-16C6372266DE}" sibTransId="{EAC82C89-E587-49A1-B5C5-B1FC9B8E7035}"/>
    <dgm:cxn modelId="{8DCE6727-7BBC-4EB4-B847-541FD7D18EF2}" srcId="{DC9D80E7-A6A7-4DF8-88DC-129E3F3D9F3D}" destId="{BF442D39-D83A-46E3-B2F1-E8B04C11C4E7}" srcOrd="0" destOrd="0" parTransId="{BCB3236A-0EED-4D16-A18C-366FE9D828FE}" sibTransId="{5BF44B7E-0516-47C2-8467-8306D8E7576A}"/>
    <dgm:cxn modelId="{9615632E-EE58-4C64-A126-CF5CF278F4F7}" srcId="{DC9D80E7-A6A7-4DF8-88DC-129E3F3D9F3D}" destId="{6C10D894-A786-4B98-912A-6AED992B1491}" srcOrd="1" destOrd="0" parTransId="{F22C53D6-C73D-426C-9E08-4ABEE1BA7252}" sibTransId="{74C18E09-4F59-47FB-B088-806DD2835497}"/>
    <dgm:cxn modelId="{89ECC23E-818B-4180-AA44-3BBAFC57BB56}" type="presOf" srcId="{E14AD384-789A-4BDD-9070-5558E764C35D}" destId="{6E668E50-8AEA-48FA-9C91-61D1D2CB5B63}" srcOrd="0" destOrd="0" presId="urn:microsoft.com/office/officeart/2016/7/layout/RepeatingBendingProcessNew"/>
    <dgm:cxn modelId="{32AEBF42-6132-47D0-B4ED-DFABAD24F40F}" type="presOf" srcId="{BF442D39-D83A-46E3-B2F1-E8B04C11C4E7}" destId="{8B242793-451E-4ECB-A4ED-9630A62B44B6}" srcOrd="0" destOrd="0" presId="urn:microsoft.com/office/officeart/2016/7/layout/RepeatingBendingProcessNew"/>
    <dgm:cxn modelId="{D9CC8C63-7A1A-44B0-827B-E0240ED9A240}" type="presOf" srcId="{7997E364-A571-47A7-B798-59A55EFEF442}" destId="{64008FC2-898F-4D83-BD1A-92C97A23654B}" srcOrd="1" destOrd="0" presId="urn:microsoft.com/office/officeart/2016/7/layout/RepeatingBendingProcessNew"/>
    <dgm:cxn modelId="{D59FF569-B343-4977-95C7-E367B1A1D845}" srcId="{DC9D80E7-A6A7-4DF8-88DC-129E3F3D9F3D}" destId="{534BD204-F541-42BF-8991-2C756B5F9F66}" srcOrd="6" destOrd="0" parTransId="{F5ACC9CE-0198-4345-A804-5DF66BD126B2}" sibTransId="{785E5F13-5792-43DB-B3EB-91E77710B082}"/>
    <dgm:cxn modelId="{E9D0A24B-02CE-40A6-891E-4F9040129F99}" type="presOf" srcId="{3A695150-498B-43B9-9742-D47AB87EEA3E}" destId="{7B1B18A9-7D60-473D-BA16-A0E16D49214E}" srcOrd="1" destOrd="0" presId="urn:microsoft.com/office/officeart/2016/7/layout/RepeatingBendingProcessNew"/>
    <dgm:cxn modelId="{2445F34C-87D7-4CFD-8CF5-B7DC11600772}" srcId="{DC9D80E7-A6A7-4DF8-88DC-129E3F3D9F3D}" destId="{2063D298-6F94-4AC6-AF91-8FDF4D595BDD}" srcOrd="3" destOrd="0" parTransId="{25D65D8A-5524-492A-A454-DA6232816097}" sibTransId="{9E919A9E-550C-4E8E-A9B1-148B2D87B6D3}"/>
    <dgm:cxn modelId="{092A9C6F-3AAB-44A5-9FED-F365D04C12CC}" type="presOf" srcId="{3A695150-498B-43B9-9742-D47AB87EEA3E}" destId="{655B88E9-7722-46C0-8C84-F79AC14693BA}" srcOrd="0" destOrd="0" presId="urn:microsoft.com/office/officeart/2016/7/layout/RepeatingBendingProcessNew"/>
    <dgm:cxn modelId="{0B8A8D53-D9E9-4C63-834E-C03AE9D04731}" srcId="{DC9D80E7-A6A7-4DF8-88DC-129E3F3D9F3D}" destId="{D24C048B-2044-4529-8DDF-0EC39CF2A11E}" srcOrd="5" destOrd="0" parTransId="{871A83ED-0481-4E31-BD9E-574F48109DA6}" sibTransId="{740AED49-AF2F-4DEA-9504-D0CED3B64810}"/>
    <dgm:cxn modelId="{9BFB6F7B-CB63-40E1-9342-6404B0928213}" type="presOf" srcId="{9E919A9E-550C-4E8E-A9B1-148B2D87B6D3}" destId="{CD985BB8-5B36-4F93-9A16-5396EDA4D839}" srcOrd="0" destOrd="0" presId="urn:microsoft.com/office/officeart/2016/7/layout/RepeatingBendingProcessNew"/>
    <dgm:cxn modelId="{59F17781-8036-4760-938F-2550EBA8B86A}" type="presOf" srcId="{785E5F13-5792-43DB-B3EB-91E77710B082}" destId="{09BFD4AC-2FEA-476F-9907-F05BC5FBB9E3}" srcOrd="1" destOrd="0" presId="urn:microsoft.com/office/officeart/2016/7/layout/RepeatingBendingProcessNew"/>
    <dgm:cxn modelId="{AFDC219C-43F3-41D0-B528-6F6B2900C051}" type="presOf" srcId="{5BF44B7E-0516-47C2-8467-8306D8E7576A}" destId="{FEDCB1D9-EA37-4D45-87D7-85138F6E2DEF}" srcOrd="0" destOrd="0" presId="urn:microsoft.com/office/officeart/2016/7/layout/RepeatingBendingProcessNew"/>
    <dgm:cxn modelId="{7D74F3C2-894D-4CB8-BDD8-82E927C178A8}" type="presOf" srcId="{740AED49-AF2F-4DEA-9504-D0CED3B64810}" destId="{1ABDF9CE-EE5B-42E1-937B-6A112520D16F}" srcOrd="1" destOrd="0" presId="urn:microsoft.com/office/officeart/2016/7/layout/RepeatingBendingProcessNew"/>
    <dgm:cxn modelId="{B64BD6C6-E82F-46FC-A009-88861CAF5339}" type="presOf" srcId="{33CF9892-9D87-41F0-944D-57F864512F5E}" destId="{B2D0AA4F-1A35-45EC-868E-8F7E4EBBE385}" srcOrd="0" destOrd="0" presId="urn:microsoft.com/office/officeart/2016/7/layout/RepeatingBendingProcessNew"/>
    <dgm:cxn modelId="{617F10C7-27A8-4199-9047-967DEE258F05}" srcId="{DC9D80E7-A6A7-4DF8-88DC-129E3F3D9F3D}" destId="{E14AD384-789A-4BDD-9070-5558E764C35D}" srcOrd="4" destOrd="0" parTransId="{856D96EC-CC8E-4E93-AB77-D82B08825128}" sibTransId="{7997E364-A571-47A7-B798-59A55EFEF442}"/>
    <dgm:cxn modelId="{B4A231CF-9768-4EB9-BEB8-7A14574486CD}" type="presOf" srcId="{6C10D894-A786-4B98-912A-6AED992B1491}" destId="{F5A7C73D-E21F-49EA-982B-D9A1835934CF}" srcOrd="0" destOrd="0" presId="urn:microsoft.com/office/officeart/2016/7/layout/RepeatingBendingProcessNew"/>
    <dgm:cxn modelId="{780458D1-C932-40D1-80FA-75785D328104}" type="presOf" srcId="{5BF44B7E-0516-47C2-8467-8306D8E7576A}" destId="{42FC4214-9056-41C2-95F3-DDE1002F2AB9}" srcOrd="1" destOrd="0" presId="urn:microsoft.com/office/officeart/2016/7/layout/RepeatingBendingProcessNew"/>
    <dgm:cxn modelId="{DBCAF1D9-11A3-4014-9C14-1ADE8662D5E9}" type="presOf" srcId="{74C18E09-4F59-47FB-B088-806DD2835497}" destId="{63E3EBB5-B558-4887-A461-983C26983536}" srcOrd="1" destOrd="0" presId="urn:microsoft.com/office/officeart/2016/7/layout/RepeatingBendingProcessNew"/>
    <dgm:cxn modelId="{5D2D8DDC-151E-4011-8E0C-DE41BA00E9C4}" type="presOf" srcId="{785E5F13-5792-43DB-B3EB-91E77710B082}" destId="{EEB9404F-E331-4A1F-8653-3EF3A07BFEA5}" srcOrd="0" destOrd="0" presId="urn:microsoft.com/office/officeart/2016/7/layout/RepeatingBendingProcessNew"/>
    <dgm:cxn modelId="{758367F1-6A4A-4380-B65E-595930BC5CE2}" type="presOf" srcId="{534BD204-F541-42BF-8991-2C756B5F9F66}" destId="{CA38CD18-CA64-4259-80D3-8AAF64609633}" srcOrd="0" destOrd="0" presId="urn:microsoft.com/office/officeart/2016/7/layout/RepeatingBendingProcessNew"/>
    <dgm:cxn modelId="{36D61CFB-F22D-4062-BE3C-409305E63C41}" type="presOf" srcId="{2063D298-6F94-4AC6-AF91-8FDF4D595BDD}" destId="{676FD2C2-8FA0-4FEA-A77D-849D0C1384B0}" srcOrd="0" destOrd="0" presId="urn:microsoft.com/office/officeart/2016/7/layout/RepeatingBendingProcessNew"/>
    <dgm:cxn modelId="{62EFD3D6-DDFF-4D43-86EC-ED03F90C85C2}" type="presParOf" srcId="{938A1BEC-248D-4E99-83A9-D73EB28E6BF4}" destId="{8B242793-451E-4ECB-A4ED-9630A62B44B6}" srcOrd="0" destOrd="0" presId="urn:microsoft.com/office/officeart/2016/7/layout/RepeatingBendingProcessNew"/>
    <dgm:cxn modelId="{861052BC-F9A3-4EB0-8D66-B37D55622F7F}" type="presParOf" srcId="{938A1BEC-248D-4E99-83A9-D73EB28E6BF4}" destId="{FEDCB1D9-EA37-4D45-87D7-85138F6E2DEF}" srcOrd="1" destOrd="0" presId="urn:microsoft.com/office/officeart/2016/7/layout/RepeatingBendingProcessNew"/>
    <dgm:cxn modelId="{64DE8CA6-8427-482A-8972-0490B02DB3EE}" type="presParOf" srcId="{FEDCB1D9-EA37-4D45-87D7-85138F6E2DEF}" destId="{42FC4214-9056-41C2-95F3-DDE1002F2AB9}" srcOrd="0" destOrd="0" presId="urn:microsoft.com/office/officeart/2016/7/layout/RepeatingBendingProcessNew"/>
    <dgm:cxn modelId="{09A59879-D858-427B-BAB6-2ADA3F8444CF}" type="presParOf" srcId="{938A1BEC-248D-4E99-83A9-D73EB28E6BF4}" destId="{F5A7C73D-E21F-49EA-982B-D9A1835934CF}" srcOrd="2" destOrd="0" presId="urn:microsoft.com/office/officeart/2016/7/layout/RepeatingBendingProcessNew"/>
    <dgm:cxn modelId="{829AA819-0CB9-41A9-9457-B04FC2B2916C}" type="presParOf" srcId="{938A1BEC-248D-4E99-83A9-D73EB28E6BF4}" destId="{D4976673-BAD2-4E37-819F-656AEE89CD79}" srcOrd="3" destOrd="0" presId="urn:microsoft.com/office/officeart/2016/7/layout/RepeatingBendingProcessNew"/>
    <dgm:cxn modelId="{18F78CB0-1EF5-4153-BDBC-219A601E409F}" type="presParOf" srcId="{D4976673-BAD2-4E37-819F-656AEE89CD79}" destId="{63E3EBB5-B558-4887-A461-983C26983536}" srcOrd="0" destOrd="0" presId="urn:microsoft.com/office/officeart/2016/7/layout/RepeatingBendingProcessNew"/>
    <dgm:cxn modelId="{369D254C-6439-4D95-9D61-951BE4D1F352}" type="presParOf" srcId="{938A1BEC-248D-4E99-83A9-D73EB28E6BF4}" destId="{7490B241-6360-4382-8F00-E5840D892663}" srcOrd="4" destOrd="0" presId="urn:microsoft.com/office/officeart/2016/7/layout/RepeatingBendingProcessNew"/>
    <dgm:cxn modelId="{E9E0C6B5-8E76-4A20-A89A-72CF9DB2E114}" type="presParOf" srcId="{938A1BEC-248D-4E99-83A9-D73EB28E6BF4}" destId="{655B88E9-7722-46C0-8C84-F79AC14693BA}" srcOrd="5" destOrd="0" presId="urn:microsoft.com/office/officeart/2016/7/layout/RepeatingBendingProcessNew"/>
    <dgm:cxn modelId="{A0E6F518-284A-494D-ABAD-6DE63C1881C1}" type="presParOf" srcId="{655B88E9-7722-46C0-8C84-F79AC14693BA}" destId="{7B1B18A9-7D60-473D-BA16-A0E16D49214E}" srcOrd="0" destOrd="0" presId="urn:microsoft.com/office/officeart/2016/7/layout/RepeatingBendingProcessNew"/>
    <dgm:cxn modelId="{59B94267-455E-4969-8B72-238A2A2CE21A}" type="presParOf" srcId="{938A1BEC-248D-4E99-83A9-D73EB28E6BF4}" destId="{676FD2C2-8FA0-4FEA-A77D-849D0C1384B0}" srcOrd="6" destOrd="0" presId="urn:microsoft.com/office/officeart/2016/7/layout/RepeatingBendingProcessNew"/>
    <dgm:cxn modelId="{292738C7-4171-48A0-A0E9-94FE69C3A46B}" type="presParOf" srcId="{938A1BEC-248D-4E99-83A9-D73EB28E6BF4}" destId="{CD985BB8-5B36-4F93-9A16-5396EDA4D839}" srcOrd="7" destOrd="0" presId="urn:microsoft.com/office/officeart/2016/7/layout/RepeatingBendingProcessNew"/>
    <dgm:cxn modelId="{E7DB91DA-71DD-4BAA-9436-F821FDD432E0}" type="presParOf" srcId="{CD985BB8-5B36-4F93-9A16-5396EDA4D839}" destId="{E74A14BC-B5EF-492A-8BC5-FAE5ED2E61D8}" srcOrd="0" destOrd="0" presId="urn:microsoft.com/office/officeart/2016/7/layout/RepeatingBendingProcessNew"/>
    <dgm:cxn modelId="{C29295BA-FE20-4004-93A6-03C0768A304F}" type="presParOf" srcId="{938A1BEC-248D-4E99-83A9-D73EB28E6BF4}" destId="{6E668E50-8AEA-48FA-9C91-61D1D2CB5B63}" srcOrd="8" destOrd="0" presId="urn:microsoft.com/office/officeart/2016/7/layout/RepeatingBendingProcessNew"/>
    <dgm:cxn modelId="{754D5F24-6EC6-4F8E-968E-7B196AE33068}" type="presParOf" srcId="{938A1BEC-248D-4E99-83A9-D73EB28E6BF4}" destId="{F9FC65C5-A934-4834-A59F-3E49EB00C691}" srcOrd="9" destOrd="0" presId="urn:microsoft.com/office/officeart/2016/7/layout/RepeatingBendingProcessNew"/>
    <dgm:cxn modelId="{135C06A5-EFB4-4CD3-9062-0EDD4507A96C}" type="presParOf" srcId="{F9FC65C5-A934-4834-A59F-3E49EB00C691}" destId="{64008FC2-898F-4D83-BD1A-92C97A23654B}" srcOrd="0" destOrd="0" presId="urn:microsoft.com/office/officeart/2016/7/layout/RepeatingBendingProcessNew"/>
    <dgm:cxn modelId="{8B3BFA8B-047A-4935-840C-A12F0EC19BEC}" type="presParOf" srcId="{938A1BEC-248D-4E99-83A9-D73EB28E6BF4}" destId="{1B10FCEA-169A-4D9C-AB63-6F251E2C0E1B}" srcOrd="10" destOrd="0" presId="urn:microsoft.com/office/officeart/2016/7/layout/RepeatingBendingProcessNew"/>
    <dgm:cxn modelId="{7D39FE79-85B7-41F0-AC0A-9B47FD7FDAEE}" type="presParOf" srcId="{938A1BEC-248D-4E99-83A9-D73EB28E6BF4}" destId="{4A2E74E5-15C8-48ED-B30D-158E18A9B325}" srcOrd="11" destOrd="0" presId="urn:microsoft.com/office/officeart/2016/7/layout/RepeatingBendingProcessNew"/>
    <dgm:cxn modelId="{F81C435E-CB71-42A0-9FD0-4C3954C3D7A4}" type="presParOf" srcId="{4A2E74E5-15C8-48ED-B30D-158E18A9B325}" destId="{1ABDF9CE-EE5B-42E1-937B-6A112520D16F}" srcOrd="0" destOrd="0" presId="urn:microsoft.com/office/officeart/2016/7/layout/RepeatingBendingProcessNew"/>
    <dgm:cxn modelId="{9E19D690-F30C-47E9-9E40-B4622C4A4888}" type="presParOf" srcId="{938A1BEC-248D-4E99-83A9-D73EB28E6BF4}" destId="{CA38CD18-CA64-4259-80D3-8AAF64609633}" srcOrd="12" destOrd="0" presId="urn:microsoft.com/office/officeart/2016/7/layout/RepeatingBendingProcessNew"/>
    <dgm:cxn modelId="{BB2DB90B-578A-4D17-8C8D-B3D1AA2FE542}" type="presParOf" srcId="{938A1BEC-248D-4E99-83A9-D73EB28E6BF4}" destId="{EEB9404F-E331-4A1F-8653-3EF3A07BFEA5}" srcOrd="13" destOrd="0" presId="urn:microsoft.com/office/officeart/2016/7/layout/RepeatingBendingProcessNew"/>
    <dgm:cxn modelId="{094AD8C0-78A0-49EC-9B3A-9A304DACD3DA}" type="presParOf" srcId="{EEB9404F-E331-4A1F-8653-3EF3A07BFEA5}" destId="{09BFD4AC-2FEA-476F-9907-F05BC5FBB9E3}" srcOrd="0" destOrd="0" presId="urn:microsoft.com/office/officeart/2016/7/layout/RepeatingBendingProcessNew"/>
    <dgm:cxn modelId="{0EA144CA-A1C8-41D7-8836-841EBD3100B7}" type="presParOf" srcId="{938A1BEC-248D-4E99-83A9-D73EB28E6BF4}" destId="{B2D0AA4F-1A35-45EC-868E-8F7E4EBBE385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DB5C673-EDEE-4DA9-86CF-F6FC92488BA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9360F7BC-9406-40A6-B1EA-3C7645572463}">
      <dgm:prSet/>
      <dgm:spPr/>
      <dgm:t>
        <a:bodyPr/>
        <a:lstStyle/>
        <a:p>
          <a:r>
            <a:rPr lang="en-US"/>
            <a:t>Tests functioning legal knowledge</a:t>
          </a:r>
        </a:p>
      </dgm:t>
    </dgm:pt>
    <dgm:pt modelId="{822EABDA-27F8-44AB-B884-CD3796200556}" type="parTrans" cxnId="{B23EB1FD-7781-453C-BA86-ED67A5CB1329}">
      <dgm:prSet/>
      <dgm:spPr/>
      <dgm:t>
        <a:bodyPr/>
        <a:lstStyle/>
        <a:p>
          <a:endParaRPr lang="en-US"/>
        </a:p>
      </dgm:t>
    </dgm:pt>
    <dgm:pt modelId="{AE9A8171-A023-43A0-8516-0485E721D2F6}" type="sibTrans" cxnId="{B23EB1FD-7781-453C-BA86-ED67A5CB1329}">
      <dgm:prSet/>
      <dgm:spPr/>
      <dgm:t>
        <a:bodyPr/>
        <a:lstStyle/>
        <a:p>
          <a:endParaRPr lang="en-US"/>
        </a:p>
      </dgm:t>
    </dgm:pt>
    <dgm:pt modelId="{30F3652E-824A-4FA7-B81E-1D73D0F4300C}">
      <dgm:prSet/>
      <dgm:spPr/>
      <dgm:t>
        <a:bodyPr/>
        <a:lstStyle/>
        <a:p>
          <a:r>
            <a:rPr lang="en-US"/>
            <a:t>Two exams: FLK1 and FLK2</a:t>
          </a:r>
        </a:p>
      </dgm:t>
    </dgm:pt>
    <dgm:pt modelId="{78AF6C54-814C-496E-8736-58077EC3F5AD}" type="parTrans" cxnId="{715B6A25-68CE-45D8-8E49-306B0548D17A}">
      <dgm:prSet/>
      <dgm:spPr/>
      <dgm:t>
        <a:bodyPr/>
        <a:lstStyle/>
        <a:p>
          <a:endParaRPr lang="en-US"/>
        </a:p>
      </dgm:t>
    </dgm:pt>
    <dgm:pt modelId="{AB3DF761-A2F1-44D5-9EFD-D2C2CC8F359A}" type="sibTrans" cxnId="{715B6A25-68CE-45D8-8E49-306B0548D17A}">
      <dgm:prSet/>
      <dgm:spPr/>
      <dgm:t>
        <a:bodyPr/>
        <a:lstStyle/>
        <a:p>
          <a:endParaRPr lang="en-US"/>
        </a:p>
      </dgm:t>
    </dgm:pt>
    <dgm:pt modelId="{D9E38646-7263-4080-86BF-64A6FA8B66DB}">
      <dgm:prSet/>
      <dgm:spPr/>
      <dgm:t>
        <a:bodyPr/>
        <a:lstStyle/>
        <a:p>
          <a:r>
            <a:rPr lang="en-US"/>
            <a:t>180 MCQs per exam</a:t>
          </a:r>
        </a:p>
      </dgm:t>
    </dgm:pt>
    <dgm:pt modelId="{1F3F73B9-A973-4968-983C-B05CE047B163}" type="parTrans" cxnId="{7D2E3BDA-C2EC-43F9-AD6B-AB196E1CE700}">
      <dgm:prSet/>
      <dgm:spPr/>
      <dgm:t>
        <a:bodyPr/>
        <a:lstStyle/>
        <a:p>
          <a:endParaRPr lang="en-US"/>
        </a:p>
      </dgm:t>
    </dgm:pt>
    <dgm:pt modelId="{543FA93A-1AB9-4BD9-AB3C-F47843301115}" type="sibTrans" cxnId="{7D2E3BDA-C2EC-43F9-AD6B-AB196E1CE700}">
      <dgm:prSet/>
      <dgm:spPr/>
      <dgm:t>
        <a:bodyPr/>
        <a:lstStyle/>
        <a:p>
          <a:endParaRPr lang="en-US"/>
        </a:p>
      </dgm:t>
    </dgm:pt>
    <dgm:pt modelId="{F0C864AA-E6EC-441F-B742-DF82D48150EE}">
      <dgm:prSet/>
      <dgm:spPr/>
      <dgm:t>
        <a:bodyPr/>
        <a:lstStyle/>
        <a:p>
          <a:r>
            <a:rPr lang="en-US"/>
            <a:t>Scenario-based questions</a:t>
          </a:r>
        </a:p>
      </dgm:t>
    </dgm:pt>
    <dgm:pt modelId="{58060659-996D-45BA-BF11-BAB63E5A10D3}" type="parTrans" cxnId="{AD3523C2-5A0D-4864-B301-23644F237728}">
      <dgm:prSet/>
      <dgm:spPr/>
      <dgm:t>
        <a:bodyPr/>
        <a:lstStyle/>
        <a:p>
          <a:endParaRPr lang="en-US"/>
        </a:p>
      </dgm:t>
    </dgm:pt>
    <dgm:pt modelId="{74883A72-62ED-44F2-830B-5A7423E0ADCF}" type="sibTrans" cxnId="{AD3523C2-5A0D-4864-B301-23644F237728}">
      <dgm:prSet/>
      <dgm:spPr/>
      <dgm:t>
        <a:bodyPr/>
        <a:lstStyle/>
        <a:p>
          <a:endParaRPr lang="en-US"/>
        </a:p>
      </dgm:t>
    </dgm:pt>
    <dgm:pt modelId="{0DC71F95-C6C5-4862-ABD7-8205FFBCE464}">
      <dgm:prSet/>
      <dgm:spPr/>
      <dgm:t>
        <a:bodyPr/>
        <a:lstStyle/>
        <a:p>
          <a:r>
            <a:rPr lang="en-US"/>
            <a:t>Focus on application of law</a:t>
          </a:r>
        </a:p>
      </dgm:t>
    </dgm:pt>
    <dgm:pt modelId="{15141254-79A2-426A-9216-F617B9F92ECA}" type="parTrans" cxnId="{D31D0B5A-06B2-46E0-8784-42DD98107D9F}">
      <dgm:prSet/>
      <dgm:spPr/>
      <dgm:t>
        <a:bodyPr/>
        <a:lstStyle/>
        <a:p>
          <a:endParaRPr lang="en-US"/>
        </a:p>
      </dgm:t>
    </dgm:pt>
    <dgm:pt modelId="{0A28E062-89BD-4C2F-A96D-FCD1729654A4}" type="sibTrans" cxnId="{D31D0B5A-06B2-46E0-8784-42DD98107D9F}">
      <dgm:prSet/>
      <dgm:spPr/>
      <dgm:t>
        <a:bodyPr/>
        <a:lstStyle/>
        <a:p>
          <a:endParaRPr lang="en-US"/>
        </a:p>
      </dgm:t>
    </dgm:pt>
    <dgm:pt modelId="{090AF25D-3DC5-45CB-A575-9A8036EC72FC}" type="pres">
      <dgm:prSet presAssocID="{0DB5C673-EDEE-4DA9-86CF-F6FC92488BA3}" presName="root" presStyleCnt="0">
        <dgm:presLayoutVars>
          <dgm:dir/>
          <dgm:resizeHandles val="exact"/>
        </dgm:presLayoutVars>
      </dgm:prSet>
      <dgm:spPr/>
    </dgm:pt>
    <dgm:pt modelId="{21BC1944-D734-4C1C-9BA2-330872D9EB0F}" type="pres">
      <dgm:prSet presAssocID="{9360F7BC-9406-40A6-B1EA-3C7645572463}" presName="compNode" presStyleCnt="0"/>
      <dgm:spPr/>
    </dgm:pt>
    <dgm:pt modelId="{69921857-0636-477B-ADF7-17A1AB1D2381}" type="pres">
      <dgm:prSet presAssocID="{9360F7BC-9406-40A6-B1EA-3C764557246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9CFFBC47-E516-433F-BA55-493F2B4B4B93}" type="pres">
      <dgm:prSet presAssocID="{9360F7BC-9406-40A6-B1EA-3C7645572463}" presName="spaceRect" presStyleCnt="0"/>
      <dgm:spPr/>
    </dgm:pt>
    <dgm:pt modelId="{E43CF56E-F9C5-4C22-97CC-669D7CEEF8B5}" type="pres">
      <dgm:prSet presAssocID="{9360F7BC-9406-40A6-B1EA-3C7645572463}" presName="textRect" presStyleLbl="revTx" presStyleIdx="0" presStyleCnt="5">
        <dgm:presLayoutVars>
          <dgm:chMax val="1"/>
          <dgm:chPref val="1"/>
        </dgm:presLayoutVars>
      </dgm:prSet>
      <dgm:spPr/>
    </dgm:pt>
    <dgm:pt modelId="{EB852B26-C387-4594-9AC0-AE0DBD206C97}" type="pres">
      <dgm:prSet presAssocID="{AE9A8171-A023-43A0-8516-0485E721D2F6}" presName="sibTrans" presStyleCnt="0"/>
      <dgm:spPr/>
    </dgm:pt>
    <dgm:pt modelId="{CBAC81CD-85D2-4BE9-ADAC-5DD75892D84E}" type="pres">
      <dgm:prSet presAssocID="{30F3652E-824A-4FA7-B81E-1D73D0F4300C}" presName="compNode" presStyleCnt="0"/>
      <dgm:spPr/>
    </dgm:pt>
    <dgm:pt modelId="{9EF669EF-6B4E-4050-A726-D3A9EED87F9D}" type="pres">
      <dgm:prSet presAssocID="{30F3652E-824A-4FA7-B81E-1D73D0F4300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st tubes"/>
        </a:ext>
      </dgm:extLst>
    </dgm:pt>
    <dgm:pt modelId="{8B6AF61D-5AD5-4DA1-9C73-66A26C719164}" type="pres">
      <dgm:prSet presAssocID="{30F3652E-824A-4FA7-B81E-1D73D0F4300C}" presName="spaceRect" presStyleCnt="0"/>
      <dgm:spPr/>
    </dgm:pt>
    <dgm:pt modelId="{CCACF161-2BA8-4924-927E-DA8176B7B5CA}" type="pres">
      <dgm:prSet presAssocID="{30F3652E-824A-4FA7-B81E-1D73D0F4300C}" presName="textRect" presStyleLbl="revTx" presStyleIdx="1" presStyleCnt="5">
        <dgm:presLayoutVars>
          <dgm:chMax val="1"/>
          <dgm:chPref val="1"/>
        </dgm:presLayoutVars>
      </dgm:prSet>
      <dgm:spPr/>
    </dgm:pt>
    <dgm:pt modelId="{319DCE78-6D05-4AD5-8074-333DCBE996AD}" type="pres">
      <dgm:prSet presAssocID="{AB3DF761-A2F1-44D5-9EFD-D2C2CC8F359A}" presName="sibTrans" presStyleCnt="0"/>
      <dgm:spPr/>
    </dgm:pt>
    <dgm:pt modelId="{E8624B2D-0189-4B81-8391-0327EA01D1B6}" type="pres">
      <dgm:prSet presAssocID="{D9E38646-7263-4080-86BF-64A6FA8B66DB}" presName="compNode" presStyleCnt="0"/>
      <dgm:spPr/>
    </dgm:pt>
    <dgm:pt modelId="{ED0C496A-7EB2-40BB-8400-CF5FEA743163}" type="pres">
      <dgm:prSet presAssocID="{D9E38646-7263-4080-86BF-64A6FA8B66D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D08D85B1-AC29-4377-B671-FDAD3B947761}" type="pres">
      <dgm:prSet presAssocID="{D9E38646-7263-4080-86BF-64A6FA8B66DB}" presName="spaceRect" presStyleCnt="0"/>
      <dgm:spPr/>
    </dgm:pt>
    <dgm:pt modelId="{B3BE8871-F712-4E9C-B240-E37A81D37DB5}" type="pres">
      <dgm:prSet presAssocID="{D9E38646-7263-4080-86BF-64A6FA8B66DB}" presName="textRect" presStyleLbl="revTx" presStyleIdx="2" presStyleCnt="5">
        <dgm:presLayoutVars>
          <dgm:chMax val="1"/>
          <dgm:chPref val="1"/>
        </dgm:presLayoutVars>
      </dgm:prSet>
      <dgm:spPr/>
    </dgm:pt>
    <dgm:pt modelId="{6C59EEB8-1429-4218-876C-FAD3CD80C7FB}" type="pres">
      <dgm:prSet presAssocID="{543FA93A-1AB9-4BD9-AB3C-F47843301115}" presName="sibTrans" presStyleCnt="0"/>
      <dgm:spPr/>
    </dgm:pt>
    <dgm:pt modelId="{8DA1BEF7-11BA-4BA6-B2A1-31F0CFB12A63}" type="pres">
      <dgm:prSet presAssocID="{F0C864AA-E6EC-441F-B742-DF82D48150EE}" presName="compNode" presStyleCnt="0"/>
      <dgm:spPr/>
    </dgm:pt>
    <dgm:pt modelId="{80B31BA5-16B0-4484-B714-F07B01CFFE08}" type="pres">
      <dgm:prSet presAssocID="{F0C864AA-E6EC-441F-B742-DF82D48150E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F54A131A-BF9B-4F1C-9D1D-0AC22B204B5D}" type="pres">
      <dgm:prSet presAssocID="{F0C864AA-E6EC-441F-B742-DF82D48150EE}" presName="spaceRect" presStyleCnt="0"/>
      <dgm:spPr/>
    </dgm:pt>
    <dgm:pt modelId="{2BEFB623-A721-4962-BD71-15825DB2F196}" type="pres">
      <dgm:prSet presAssocID="{F0C864AA-E6EC-441F-B742-DF82D48150EE}" presName="textRect" presStyleLbl="revTx" presStyleIdx="3" presStyleCnt="5">
        <dgm:presLayoutVars>
          <dgm:chMax val="1"/>
          <dgm:chPref val="1"/>
        </dgm:presLayoutVars>
      </dgm:prSet>
      <dgm:spPr/>
    </dgm:pt>
    <dgm:pt modelId="{F4F875D2-600D-4FFD-9EDE-0B6A73B2E87F}" type="pres">
      <dgm:prSet presAssocID="{74883A72-62ED-44F2-830B-5A7423E0ADCF}" presName="sibTrans" presStyleCnt="0"/>
      <dgm:spPr/>
    </dgm:pt>
    <dgm:pt modelId="{8263BD1E-B0AD-40BD-A7C1-A6AAC1D7B9F7}" type="pres">
      <dgm:prSet presAssocID="{0DC71F95-C6C5-4862-ABD7-8205FFBCE464}" presName="compNode" presStyleCnt="0"/>
      <dgm:spPr/>
    </dgm:pt>
    <dgm:pt modelId="{BE8F1E57-CAC2-4DE1-B81D-4BDD03A925C4}" type="pres">
      <dgm:prSet presAssocID="{0DC71F95-C6C5-4862-ABD7-8205FFBCE46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C9CFE9DB-A2DF-4967-A8F1-21BB98FEB9DB}" type="pres">
      <dgm:prSet presAssocID="{0DC71F95-C6C5-4862-ABD7-8205FFBCE464}" presName="spaceRect" presStyleCnt="0"/>
      <dgm:spPr/>
    </dgm:pt>
    <dgm:pt modelId="{6ED6751E-F47B-419E-B249-9D0E568B3CCB}" type="pres">
      <dgm:prSet presAssocID="{0DC71F95-C6C5-4862-ABD7-8205FFBCE464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C4D42018-9699-486D-90FB-24D0AA471EB0}" type="presOf" srcId="{F0C864AA-E6EC-441F-B742-DF82D48150EE}" destId="{2BEFB623-A721-4962-BD71-15825DB2F196}" srcOrd="0" destOrd="0" presId="urn:microsoft.com/office/officeart/2018/2/layout/IconLabelList"/>
    <dgm:cxn modelId="{715B6A25-68CE-45D8-8E49-306B0548D17A}" srcId="{0DB5C673-EDEE-4DA9-86CF-F6FC92488BA3}" destId="{30F3652E-824A-4FA7-B81E-1D73D0F4300C}" srcOrd="1" destOrd="0" parTransId="{78AF6C54-814C-496E-8736-58077EC3F5AD}" sibTransId="{AB3DF761-A2F1-44D5-9EFD-D2C2CC8F359A}"/>
    <dgm:cxn modelId="{0DB0FE5E-420B-495A-B5E3-9AD4A82D82FE}" type="presOf" srcId="{D9E38646-7263-4080-86BF-64A6FA8B66DB}" destId="{B3BE8871-F712-4E9C-B240-E37A81D37DB5}" srcOrd="0" destOrd="0" presId="urn:microsoft.com/office/officeart/2018/2/layout/IconLabelList"/>
    <dgm:cxn modelId="{D31D0B5A-06B2-46E0-8784-42DD98107D9F}" srcId="{0DB5C673-EDEE-4DA9-86CF-F6FC92488BA3}" destId="{0DC71F95-C6C5-4862-ABD7-8205FFBCE464}" srcOrd="4" destOrd="0" parTransId="{15141254-79A2-426A-9216-F617B9F92ECA}" sibTransId="{0A28E062-89BD-4C2F-A96D-FCD1729654A4}"/>
    <dgm:cxn modelId="{F696048E-C569-41D7-B664-6A09E2656B74}" type="presOf" srcId="{30F3652E-824A-4FA7-B81E-1D73D0F4300C}" destId="{CCACF161-2BA8-4924-927E-DA8176B7B5CA}" srcOrd="0" destOrd="0" presId="urn:microsoft.com/office/officeart/2018/2/layout/IconLabelList"/>
    <dgm:cxn modelId="{1C2D17AB-9188-4336-92F8-83BB5F4488CB}" type="presOf" srcId="{0DC71F95-C6C5-4862-ABD7-8205FFBCE464}" destId="{6ED6751E-F47B-419E-B249-9D0E568B3CCB}" srcOrd="0" destOrd="0" presId="urn:microsoft.com/office/officeart/2018/2/layout/IconLabelList"/>
    <dgm:cxn modelId="{AD3523C2-5A0D-4864-B301-23644F237728}" srcId="{0DB5C673-EDEE-4DA9-86CF-F6FC92488BA3}" destId="{F0C864AA-E6EC-441F-B742-DF82D48150EE}" srcOrd="3" destOrd="0" parTransId="{58060659-996D-45BA-BF11-BAB63E5A10D3}" sibTransId="{74883A72-62ED-44F2-830B-5A7423E0ADCF}"/>
    <dgm:cxn modelId="{41B714D8-3623-4842-87A4-072AD13AD1EB}" type="presOf" srcId="{0DB5C673-EDEE-4DA9-86CF-F6FC92488BA3}" destId="{090AF25D-3DC5-45CB-A575-9A8036EC72FC}" srcOrd="0" destOrd="0" presId="urn:microsoft.com/office/officeart/2018/2/layout/IconLabelList"/>
    <dgm:cxn modelId="{7D2E3BDA-C2EC-43F9-AD6B-AB196E1CE700}" srcId="{0DB5C673-EDEE-4DA9-86CF-F6FC92488BA3}" destId="{D9E38646-7263-4080-86BF-64A6FA8B66DB}" srcOrd="2" destOrd="0" parTransId="{1F3F73B9-A973-4968-983C-B05CE047B163}" sibTransId="{543FA93A-1AB9-4BD9-AB3C-F47843301115}"/>
    <dgm:cxn modelId="{B23EB1FD-7781-453C-BA86-ED67A5CB1329}" srcId="{0DB5C673-EDEE-4DA9-86CF-F6FC92488BA3}" destId="{9360F7BC-9406-40A6-B1EA-3C7645572463}" srcOrd="0" destOrd="0" parTransId="{822EABDA-27F8-44AB-B884-CD3796200556}" sibTransId="{AE9A8171-A023-43A0-8516-0485E721D2F6}"/>
    <dgm:cxn modelId="{CE1E91FF-D35B-49CD-A910-B595AFE1088D}" type="presOf" srcId="{9360F7BC-9406-40A6-B1EA-3C7645572463}" destId="{E43CF56E-F9C5-4C22-97CC-669D7CEEF8B5}" srcOrd="0" destOrd="0" presId="urn:microsoft.com/office/officeart/2018/2/layout/IconLabelList"/>
    <dgm:cxn modelId="{F9E2135E-B887-47ED-BF6D-FDA1DFC780E0}" type="presParOf" srcId="{090AF25D-3DC5-45CB-A575-9A8036EC72FC}" destId="{21BC1944-D734-4C1C-9BA2-330872D9EB0F}" srcOrd="0" destOrd="0" presId="urn:microsoft.com/office/officeart/2018/2/layout/IconLabelList"/>
    <dgm:cxn modelId="{0EBFC4DF-F58B-4BCA-9117-CB657A7CCB94}" type="presParOf" srcId="{21BC1944-D734-4C1C-9BA2-330872D9EB0F}" destId="{69921857-0636-477B-ADF7-17A1AB1D2381}" srcOrd="0" destOrd="0" presId="urn:microsoft.com/office/officeart/2018/2/layout/IconLabelList"/>
    <dgm:cxn modelId="{2D8AE49F-32B7-44D4-9B81-B2AF4698018F}" type="presParOf" srcId="{21BC1944-D734-4C1C-9BA2-330872D9EB0F}" destId="{9CFFBC47-E516-433F-BA55-493F2B4B4B93}" srcOrd="1" destOrd="0" presId="urn:microsoft.com/office/officeart/2018/2/layout/IconLabelList"/>
    <dgm:cxn modelId="{7E12C983-D8BD-476F-8C82-981BC58DC9D9}" type="presParOf" srcId="{21BC1944-D734-4C1C-9BA2-330872D9EB0F}" destId="{E43CF56E-F9C5-4C22-97CC-669D7CEEF8B5}" srcOrd="2" destOrd="0" presId="urn:microsoft.com/office/officeart/2018/2/layout/IconLabelList"/>
    <dgm:cxn modelId="{3355E2C0-80A3-41DC-8EB7-E5F971C7AB55}" type="presParOf" srcId="{090AF25D-3DC5-45CB-A575-9A8036EC72FC}" destId="{EB852B26-C387-4594-9AC0-AE0DBD206C97}" srcOrd="1" destOrd="0" presId="urn:microsoft.com/office/officeart/2018/2/layout/IconLabelList"/>
    <dgm:cxn modelId="{BF37CDD4-781B-4335-8006-0145CCB9D9CE}" type="presParOf" srcId="{090AF25D-3DC5-45CB-A575-9A8036EC72FC}" destId="{CBAC81CD-85D2-4BE9-ADAC-5DD75892D84E}" srcOrd="2" destOrd="0" presId="urn:microsoft.com/office/officeart/2018/2/layout/IconLabelList"/>
    <dgm:cxn modelId="{15CC47D0-27DF-4E3F-9D28-B010A763D2F4}" type="presParOf" srcId="{CBAC81CD-85D2-4BE9-ADAC-5DD75892D84E}" destId="{9EF669EF-6B4E-4050-A726-D3A9EED87F9D}" srcOrd="0" destOrd="0" presId="urn:microsoft.com/office/officeart/2018/2/layout/IconLabelList"/>
    <dgm:cxn modelId="{71021A73-E5AE-4E8E-9B7A-43CABAAB1AF8}" type="presParOf" srcId="{CBAC81CD-85D2-4BE9-ADAC-5DD75892D84E}" destId="{8B6AF61D-5AD5-4DA1-9C73-66A26C719164}" srcOrd="1" destOrd="0" presId="urn:microsoft.com/office/officeart/2018/2/layout/IconLabelList"/>
    <dgm:cxn modelId="{A1F6AD03-9FDA-471A-B90D-ABD83D427DAE}" type="presParOf" srcId="{CBAC81CD-85D2-4BE9-ADAC-5DD75892D84E}" destId="{CCACF161-2BA8-4924-927E-DA8176B7B5CA}" srcOrd="2" destOrd="0" presId="urn:microsoft.com/office/officeart/2018/2/layout/IconLabelList"/>
    <dgm:cxn modelId="{51394DF7-91A1-4D03-987D-8C975EB738BF}" type="presParOf" srcId="{090AF25D-3DC5-45CB-A575-9A8036EC72FC}" destId="{319DCE78-6D05-4AD5-8074-333DCBE996AD}" srcOrd="3" destOrd="0" presId="urn:microsoft.com/office/officeart/2018/2/layout/IconLabelList"/>
    <dgm:cxn modelId="{68EB4D17-D221-4C65-9B8A-1262F7610C66}" type="presParOf" srcId="{090AF25D-3DC5-45CB-A575-9A8036EC72FC}" destId="{E8624B2D-0189-4B81-8391-0327EA01D1B6}" srcOrd="4" destOrd="0" presId="urn:microsoft.com/office/officeart/2018/2/layout/IconLabelList"/>
    <dgm:cxn modelId="{EB85C009-2F79-4B29-ABE2-5B51AE913826}" type="presParOf" srcId="{E8624B2D-0189-4B81-8391-0327EA01D1B6}" destId="{ED0C496A-7EB2-40BB-8400-CF5FEA743163}" srcOrd="0" destOrd="0" presId="urn:microsoft.com/office/officeart/2018/2/layout/IconLabelList"/>
    <dgm:cxn modelId="{92339B70-4453-46F2-8631-5637E9D1958F}" type="presParOf" srcId="{E8624B2D-0189-4B81-8391-0327EA01D1B6}" destId="{D08D85B1-AC29-4377-B671-FDAD3B947761}" srcOrd="1" destOrd="0" presId="urn:microsoft.com/office/officeart/2018/2/layout/IconLabelList"/>
    <dgm:cxn modelId="{1C72D919-2908-41F6-8424-6111765B683D}" type="presParOf" srcId="{E8624B2D-0189-4B81-8391-0327EA01D1B6}" destId="{B3BE8871-F712-4E9C-B240-E37A81D37DB5}" srcOrd="2" destOrd="0" presId="urn:microsoft.com/office/officeart/2018/2/layout/IconLabelList"/>
    <dgm:cxn modelId="{66F61ECC-2C73-455B-9140-D1FDECB96922}" type="presParOf" srcId="{090AF25D-3DC5-45CB-A575-9A8036EC72FC}" destId="{6C59EEB8-1429-4218-876C-FAD3CD80C7FB}" srcOrd="5" destOrd="0" presId="urn:microsoft.com/office/officeart/2018/2/layout/IconLabelList"/>
    <dgm:cxn modelId="{A8C1FB23-2FC3-4E0A-A1D8-F104A04BFF33}" type="presParOf" srcId="{090AF25D-3DC5-45CB-A575-9A8036EC72FC}" destId="{8DA1BEF7-11BA-4BA6-B2A1-31F0CFB12A63}" srcOrd="6" destOrd="0" presId="urn:microsoft.com/office/officeart/2018/2/layout/IconLabelList"/>
    <dgm:cxn modelId="{AC1CE6BA-EF58-4852-9D66-37614F7C1FC1}" type="presParOf" srcId="{8DA1BEF7-11BA-4BA6-B2A1-31F0CFB12A63}" destId="{80B31BA5-16B0-4484-B714-F07B01CFFE08}" srcOrd="0" destOrd="0" presId="urn:microsoft.com/office/officeart/2018/2/layout/IconLabelList"/>
    <dgm:cxn modelId="{68EBB3D1-FBCB-483B-9C70-6D136DF9D277}" type="presParOf" srcId="{8DA1BEF7-11BA-4BA6-B2A1-31F0CFB12A63}" destId="{F54A131A-BF9B-4F1C-9D1D-0AC22B204B5D}" srcOrd="1" destOrd="0" presId="urn:microsoft.com/office/officeart/2018/2/layout/IconLabelList"/>
    <dgm:cxn modelId="{7F08F3BF-A73D-4CFD-92B9-AF5B1A3FF6CF}" type="presParOf" srcId="{8DA1BEF7-11BA-4BA6-B2A1-31F0CFB12A63}" destId="{2BEFB623-A721-4962-BD71-15825DB2F196}" srcOrd="2" destOrd="0" presId="urn:microsoft.com/office/officeart/2018/2/layout/IconLabelList"/>
    <dgm:cxn modelId="{255B82D6-D2FF-4098-8091-311297C4FECB}" type="presParOf" srcId="{090AF25D-3DC5-45CB-A575-9A8036EC72FC}" destId="{F4F875D2-600D-4FFD-9EDE-0B6A73B2E87F}" srcOrd="7" destOrd="0" presId="urn:microsoft.com/office/officeart/2018/2/layout/IconLabelList"/>
    <dgm:cxn modelId="{76043288-BE92-42E3-82EF-657D7FDCBC9D}" type="presParOf" srcId="{090AF25D-3DC5-45CB-A575-9A8036EC72FC}" destId="{8263BD1E-B0AD-40BD-A7C1-A6AAC1D7B9F7}" srcOrd="8" destOrd="0" presId="urn:microsoft.com/office/officeart/2018/2/layout/IconLabelList"/>
    <dgm:cxn modelId="{E6C77CF4-E4C7-4B7C-9A6C-F9C549C3637E}" type="presParOf" srcId="{8263BD1E-B0AD-40BD-A7C1-A6AAC1D7B9F7}" destId="{BE8F1E57-CAC2-4DE1-B81D-4BDD03A925C4}" srcOrd="0" destOrd="0" presId="urn:microsoft.com/office/officeart/2018/2/layout/IconLabelList"/>
    <dgm:cxn modelId="{5AD6D813-2C71-4B39-A6D0-56B647989656}" type="presParOf" srcId="{8263BD1E-B0AD-40BD-A7C1-A6AAC1D7B9F7}" destId="{C9CFE9DB-A2DF-4967-A8F1-21BB98FEB9DB}" srcOrd="1" destOrd="0" presId="urn:microsoft.com/office/officeart/2018/2/layout/IconLabelList"/>
    <dgm:cxn modelId="{0ED9BB1E-99DC-4101-A910-66C2628FCA91}" type="presParOf" srcId="{8263BD1E-B0AD-40BD-A7C1-A6AAC1D7B9F7}" destId="{6ED6751E-F47B-419E-B249-9D0E568B3CC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7A0FED7-26D4-4F1A-A618-2A98CB0A72C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2FF8111-398F-461D-A691-317B262B2484}">
      <dgm:prSet/>
      <dgm:spPr/>
      <dgm:t>
        <a:bodyPr/>
        <a:lstStyle/>
        <a:p>
          <a:r>
            <a:rPr lang="en-US"/>
            <a:t>Business Law &amp; Practice</a:t>
          </a:r>
        </a:p>
      </dgm:t>
    </dgm:pt>
    <dgm:pt modelId="{884343F7-C519-446F-BB9C-09398D7C476A}" type="parTrans" cxnId="{C0493E9A-708C-40C9-9EFF-2B8F4D92753B}">
      <dgm:prSet/>
      <dgm:spPr/>
      <dgm:t>
        <a:bodyPr/>
        <a:lstStyle/>
        <a:p>
          <a:endParaRPr lang="en-US"/>
        </a:p>
      </dgm:t>
    </dgm:pt>
    <dgm:pt modelId="{28D36FFC-F313-4245-B172-551070DB2ECA}" type="sibTrans" cxnId="{C0493E9A-708C-40C9-9EFF-2B8F4D92753B}">
      <dgm:prSet/>
      <dgm:spPr/>
      <dgm:t>
        <a:bodyPr/>
        <a:lstStyle/>
        <a:p>
          <a:endParaRPr lang="en-US"/>
        </a:p>
      </dgm:t>
    </dgm:pt>
    <dgm:pt modelId="{744883D5-2826-49B4-B925-372C7842071F}">
      <dgm:prSet/>
      <dgm:spPr/>
      <dgm:t>
        <a:bodyPr/>
        <a:lstStyle/>
        <a:p>
          <a:r>
            <a:rPr lang="en-US"/>
            <a:t>Dispute Resolution</a:t>
          </a:r>
        </a:p>
      </dgm:t>
    </dgm:pt>
    <dgm:pt modelId="{A2428DB2-1E47-409D-98BF-B818DBA1FE48}" type="parTrans" cxnId="{42713595-2389-4275-BA99-C400EA456D68}">
      <dgm:prSet/>
      <dgm:spPr/>
      <dgm:t>
        <a:bodyPr/>
        <a:lstStyle/>
        <a:p>
          <a:endParaRPr lang="en-US"/>
        </a:p>
      </dgm:t>
    </dgm:pt>
    <dgm:pt modelId="{7BEA9E6E-0223-4757-941F-1FFBAC8508CD}" type="sibTrans" cxnId="{42713595-2389-4275-BA99-C400EA456D68}">
      <dgm:prSet/>
      <dgm:spPr/>
      <dgm:t>
        <a:bodyPr/>
        <a:lstStyle/>
        <a:p>
          <a:endParaRPr lang="en-US"/>
        </a:p>
      </dgm:t>
    </dgm:pt>
    <dgm:pt modelId="{636D6ED8-8589-473B-9150-FBC7154A3A45}">
      <dgm:prSet/>
      <dgm:spPr/>
      <dgm:t>
        <a:bodyPr/>
        <a:lstStyle/>
        <a:p>
          <a:r>
            <a:rPr lang="en-US"/>
            <a:t>Contract</a:t>
          </a:r>
        </a:p>
      </dgm:t>
    </dgm:pt>
    <dgm:pt modelId="{4E7DC314-517A-4434-A198-F5621ED3BD4C}" type="parTrans" cxnId="{091CB82A-ED00-4C4A-AC7D-B6D0271B9927}">
      <dgm:prSet/>
      <dgm:spPr/>
      <dgm:t>
        <a:bodyPr/>
        <a:lstStyle/>
        <a:p>
          <a:endParaRPr lang="en-US"/>
        </a:p>
      </dgm:t>
    </dgm:pt>
    <dgm:pt modelId="{0F33FFC7-C4C9-4F11-984B-3B9354CA6D87}" type="sibTrans" cxnId="{091CB82A-ED00-4C4A-AC7D-B6D0271B9927}">
      <dgm:prSet/>
      <dgm:spPr/>
      <dgm:t>
        <a:bodyPr/>
        <a:lstStyle/>
        <a:p>
          <a:endParaRPr lang="en-US"/>
        </a:p>
      </dgm:t>
    </dgm:pt>
    <dgm:pt modelId="{EE49AD85-6F46-43E0-9079-EF2E56132534}">
      <dgm:prSet/>
      <dgm:spPr/>
      <dgm:t>
        <a:bodyPr/>
        <a:lstStyle/>
        <a:p>
          <a:r>
            <a:rPr lang="en-US"/>
            <a:t>Tort</a:t>
          </a:r>
        </a:p>
      </dgm:t>
    </dgm:pt>
    <dgm:pt modelId="{36C3FDD5-4E6C-48F5-9D42-ADFB1333DA7F}" type="parTrans" cxnId="{1E6A1145-99EF-4F77-A58D-0E680456B5D7}">
      <dgm:prSet/>
      <dgm:spPr/>
      <dgm:t>
        <a:bodyPr/>
        <a:lstStyle/>
        <a:p>
          <a:endParaRPr lang="en-US"/>
        </a:p>
      </dgm:t>
    </dgm:pt>
    <dgm:pt modelId="{020170A7-7E33-4E52-B270-D97C36DD441B}" type="sibTrans" cxnId="{1E6A1145-99EF-4F77-A58D-0E680456B5D7}">
      <dgm:prSet/>
      <dgm:spPr/>
      <dgm:t>
        <a:bodyPr/>
        <a:lstStyle/>
        <a:p>
          <a:endParaRPr lang="en-US"/>
        </a:p>
      </dgm:t>
    </dgm:pt>
    <dgm:pt modelId="{B484A5AD-6A06-420D-B98C-D515BF630862}">
      <dgm:prSet/>
      <dgm:spPr/>
      <dgm:t>
        <a:bodyPr/>
        <a:lstStyle/>
        <a:p>
          <a:r>
            <a:rPr lang="en-US"/>
            <a:t>Constitutional &amp; Administrative Law</a:t>
          </a:r>
        </a:p>
      </dgm:t>
    </dgm:pt>
    <dgm:pt modelId="{BB2F639B-C6B8-4952-BDD6-D22310163DE2}" type="parTrans" cxnId="{4E8D818D-5507-45C6-94C5-DD8B21686346}">
      <dgm:prSet/>
      <dgm:spPr/>
      <dgm:t>
        <a:bodyPr/>
        <a:lstStyle/>
        <a:p>
          <a:endParaRPr lang="en-US"/>
        </a:p>
      </dgm:t>
    </dgm:pt>
    <dgm:pt modelId="{95D2539A-2C63-419E-9AFE-C984B00EC1D4}" type="sibTrans" cxnId="{4E8D818D-5507-45C6-94C5-DD8B21686346}">
      <dgm:prSet/>
      <dgm:spPr/>
      <dgm:t>
        <a:bodyPr/>
        <a:lstStyle/>
        <a:p>
          <a:endParaRPr lang="en-US"/>
        </a:p>
      </dgm:t>
    </dgm:pt>
    <dgm:pt modelId="{7C015ABF-776A-4988-9333-19B6FA38A4B1}">
      <dgm:prSet/>
      <dgm:spPr/>
      <dgm:t>
        <a:bodyPr/>
        <a:lstStyle/>
        <a:p>
          <a:r>
            <a:rPr lang="en-US"/>
            <a:t>Legal Services</a:t>
          </a:r>
        </a:p>
      </dgm:t>
    </dgm:pt>
    <dgm:pt modelId="{84E50FD0-BCC0-446D-8668-E9AEC2CF57BC}" type="parTrans" cxnId="{40ACBCF8-5DCF-486A-945A-E6C17186AC47}">
      <dgm:prSet/>
      <dgm:spPr/>
      <dgm:t>
        <a:bodyPr/>
        <a:lstStyle/>
        <a:p>
          <a:endParaRPr lang="en-US"/>
        </a:p>
      </dgm:t>
    </dgm:pt>
    <dgm:pt modelId="{893358AD-3121-4D96-9EF1-7DA9CF273C3D}" type="sibTrans" cxnId="{40ACBCF8-5DCF-486A-945A-E6C17186AC47}">
      <dgm:prSet/>
      <dgm:spPr/>
      <dgm:t>
        <a:bodyPr/>
        <a:lstStyle/>
        <a:p>
          <a:endParaRPr lang="en-US"/>
        </a:p>
      </dgm:t>
    </dgm:pt>
    <dgm:pt modelId="{9C6B3ABD-7CA5-4F84-8256-71CA7362F744}" type="pres">
      <dgm:prSet presAssocID="{97A0FED7-26D4-4F1A-A618-2A98CB0A72CD}" presName="linear" presStyleCnt="0">
        <dgm:presLayoutVars>
          <dgm:animLvl val="lvl"/>
          <dgm:resizeHandles val="exact"/>
        </dgm:presLayoutVars>
      </dgm:prSet>
      <dgm:spPr/>
    </dgm:pt>
    <dgm:pt modelId="{0E70BDE6-D33E-4AB8-9EA3-629BB794DB5E}" type="pres">
      <dgm:prSet presAssocID="{02FF8111-398F-461D-A691-317B262B248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21D27392-D275-4FBA-8391-EAC4BDB71B13}" type="pres">
      <dgm:prSet presAssocID="{28D36FFC-F313-4245-B172-551070DB2ECA}" presName="spacer" presStyleCnt="0"/>
      <dgm:spPr/>
    </dgm:pt>
    <dgm:pt modelId="{82AFAE99-EBE5-4E13-9514-77572D845CA6}" type="pres">
      <dgm:prSet presAssocID="{744883D5-2826-49B4-B925-372C7842071F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8B09336-6F62-4428-BA89-AA3BD994C20A}" type="pres">
      <dgm:prSet presAssocID="{7BEA9E6E-0223-4757-941F-1FFBAC8508CD}" presName="spacer" presStyleCnt="0"/>
      <dgm:spPr/>
    </dgm:pt>
    <dgm:pt modelId="{4E68BBC2-D6E8-46FF-865D-93FBA18D5214}" type="pres">
      <dgm:prSet presAssocID="{636D6ED8-8589-473B-9150-FBC7154A3A45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8B5AFC0-99FC-4A4C-963B-189314EE35A3}" type="pres">
      <dgm:prSet presAssocID="{0F33FFC7-C4C9-4F11-984B-3B9354CA6D87}" presName="spacer" presStyleCnt="0"/>
      <dgm:spPr/>
    </dgm:pt>
    <dgm:pt modelId="{C0B4A193-C284-4BE8-96F8-808FF0E1A912}" type="pres">
      <dgm:prSet presAssocID="{EE49AD85-6F46-43E0-9079-EF2E56132534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CCEE779A-1158-4476-AE78-5F5F417A6F61}" type="pres">
      <dgm:prSet presAssocID="{020170A7-7E33-4E52-B270-D97C36DD441B}" presName="spacer" presStyleCnt="0"/>
      <dgm:spPr/>
    </dgm:pt>
    <dgm:pt modelId="{249E5C9D-FCC8-4BA7-A9A3-9893485490C1}" type="pres">
      <dgm:prSet presAssocID="{B484A5AD-6A06-420D-B98C-D515BF630862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60DF7098-8720-4101-A285-D2FF07713A9D}" type="pres">
      <dgm:prSet presAssocID="{95D2539A-2C63-419E-9AFE-C984B00EC1D4}" presName="spacer" presStyleCnt="0"/>
      <dgm:spPr/>
    </dgm:pt>
    <dgm:pt modelId="{FAAFBA35-E7B0-4563-9084-10E0906501F2}" type="pres">
      <dgm:prSet presAssocID="{7C015ABF-776A-4988-9333-19B6FA38A4B1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6B44FE25-BE23-418E-9A3D-DC64854FC8F8}" type="presOf" srcId="{744883D5-2826-49B4-B925-372C7842071F}" destId="{82AFAE99-EBE5-4E13-9514-77572D845CA6}" srcOrd="0" destOrd="0" presId="urn:microsoft.com/office/officeart/2005/8/layout/vList2"/>
    <dgm:cxn modelId="{091CB82A-ED00-4C4A-AC7D-B6D0271B9927}" srcId="{97A0FED7-26D4-4F1A-A618-2A98CB0A72CD}" destId="{636D6ED8-8589-473B-9150-FBC7154A3A45}" srcOrd="2" destOrd="0" parTransId="{4E7DC314-517A-4434-A198-F5621ED3BD4C}" sibTransId="{0F33FFC7-C4C9-4F11-984B-3B9354CA6D87}"/>
    <dgm:cxn modelId="{0F3BC43B-63B0-4220-BD74-90A14F0CF278}" type="presOf" srcId="{636D6ED8-8589-473B-9150-FBC7154A3A45}" destId="{4E68BBC2-D6E8-46FF-865D-93FBA18D5214}" srcOrd="0" destOrd="0" presId="urn:microsoft.com/office/officeart/2005/8/layout/vList2"/>
    <dgm:cxn modelId="{1E6A1145-99EF-4F77-A58D-0E680456B5D7}" srcId="{97A0FED7-26D4-4F1A-A618-2A98CB0A72CD}" destId="{EE49AD85-6F46-43E0-9079-EF2E56132534}" srcOrd="3" destOrd="0" parTransId="{36C3FDD5-4E6C-48F5-9D42-ADFB1333DA7F}" sibTransId="{020170A7-7E33-4E52-B270-D97C36DD441B}"/>
    <dgm:cxn modelId="{AB7F5166-D2FD-49BB-AE12-C45DB2A81370}" type="presOf" srcId="{B484A5AD-6A06-420D-B98C-D515BF630862}" destId="{249E5C9D-FCC8-4BA7-A9A3-9893485490C1}" srcOrd="0" destOrd="0" presId="urn:microsoft.com/office/officeart/2005/8/layout/vList2"/>
    <dgm:cxn modelId="{90ABC25A-4B3C-43E5-B7F9-B621CDA198B8}" type="presOf" srcId="{EE49AD85-6F46-43E0-9079-EF2E56132534}" destId="{C0B4A193-C284-4BE8-96F8-808FF0E1A912}" srcOrd="0" destOrd="0" presId="urn:microsoft.com/office/officeart/2005/8/layout/vList2"/>
    <dgm:cxn modelId="{4E8D818D-5507-45C6-94C5-DD8B21686346}" srcId="{97A0FED7-26D4-4F1A-A618-2A98CB0A72CD}" destId="{B484A5AD-6A06-420D-B98C-D515BF630862}" srcOrd="4" destOrd="0" parTransId="{BB2F639B-C6B8-4952-BDD6-D22310163DE2}" sibTransId="{95D2539A-2C63-419E-9AFE-C984B00EC1D4}"/>
    <dgm:cxn modelId="{C02FE58F-B86C-4EAD-A783-CFFE92F30752}" type="presOf" srcId="{7C015ABF-776A-4988-9333-19B6FA38A4B1}" destId="{FAAFBA35-E7B0-4563-9084-10E0906501F2}" srcOrd="0" destOrd="0" presId="urn:microsoft.com/office/officeart/2005/8/layout/vList2"/>
    <dgm:cxn modelId="{42713595-2389-4275-BA99-C400EA456D68}" srcId="{97A0FED7-26D4-4F1A-A618-2A98CB0A72CD}" destId="{744883D5-2826-49B4-B925-372C7842071F}" srcOrd="1" destOrd="0" parTransId="{A2428DB2-1E47-409D-98BF-B818DBA1FE48}" sibTransId="{7BEA9E6E-0223-4757-941F-1FFBAC8508CD}"/>
    <dgm:cxn modelId="{C0493E9A-708C-40C9-9EFF-2B8F4D92753B}" srcId="{97A0FED7-26D4-4F1A-A618-2A98CB0A72CD}" destId="{02FF8111-398F-461D-A691-317B262B2484}" srcOrd="0" destOrd="0" parTransId="{884343F7-C519-446F-BB9C-09398D7C476A}" sibTransId="{28D36FFC-F313-4245-B172-551070DB2ECA}"/>
    <dgm:cxn modelId="{7E616EC2-9ABE-4BFB-806D-760882C0F68A}" type="presOf" srcId="{97A0FED7-26D4-4F1A-A618-2A98CB0A72CD}" destId="{9C6B3ABD-7CA5-4F84-8256-71CA7362F744}" srcOrd="0" destOrd="0" presId="urn:microsoft.com/office/officeart/2005/8/layout/vList2"/>
    <dgm:cxn modelId="{F08CC9E6-2D86-493A-8267-C4F1DD8C4813}" type="presOf" srcId="{02FF8111-398F-461D-A691-317B262B2484}" destId="{0E70BDE6-D33E-4AB8-9EA3-629BB794DB5E}" srcOrd="0" destOrd="0" presId="urn:microsoft.com/office/officeart/2005/8/layout/vList2"/>
    <dgm:cxn modelId="{40ACBCF8-5DCF-486A-945A-E6C17186AC47}" srcId="{97A0FED7-26D4-4F1A-A618-2A98CB0A72CD}" destId="{7C015ABF-776A-4988-9333-19B6FA38A4B1}" srcOrd="5" destOrd="0" parTransId="{84E50FD0-BCC0-446D-8668-E9AEC2CF57BC}" sibTransId="{893358AD-3121-4D96-9EF1-7DA9CF273C3D}"/>
    <dgm:cxn modelId="{96B54D83-D171-499A-9E36-4DD29724DC1A}" type="presParOf" srcId="{9C6B3ABD-7CA5-4F84-8256-71CA7362F744}" destId="{0E70BDE6-D33E-4AB8-9EA3-629BB794DB5E}" srcOrd="0" destOrd="0" presId="urn:microsoft.com/office/officeart/2005/8/layout/vList2"/>
    <dgm:cxn modelId="{91128A67-A3DB-44B7-8E18-F7C6B9BD65DF}" type="presParOf" srcId="{9C6B3ABD-7CA5-4F84-8256-71CA7362F744}" destId="{21D27392-D275-4FBA-8391-EAC4BDB71B13}" srcOrd="1" destOrd="0" presId="urn:microsoft.com/office/officeart/2005/8/layout/vList2"/>
    <dgm:cxn modelId="{CFE19427-A907-422B-B336-1227AFD81DE5}" type="presParOf" srcId="{9C6B3ABD-7CA5-4F84-8256-71CA7362F744}" destId="{82AFAE99-EBE5-4E13-9514-77572D845CA6}" srcOrd="2" destOrd="0" presId="urn:microsoft.com/office/officeart/2005/8/layout/vList2"/>
    <dgm:cxn modelId="{8F292342-C5D9-4EE4-989A-70AD7A170D6E}" type="presParOf" srcId="{9C6B3ABD-7CA5-4F84-8256-71CA7362F744}" destId="{38B09336-6F62-4428-BA89-AA3BD994C20A}" srcOrd="3" destOrd="0" presId="urn:microsoft.com/office/officeart/2005/8/layout/vList2"/>
    <dgm:cxn modelId="{3A91FB31-ED62-467C-8938-7D0C9DF088EF}" type="presParOf" srcId="{9C6B3ABD-7CA5-4F84-8256-71CA7362F744}" destId="{4E68BBC2-D6E8-46FF-865D-93FBA18D5214}" srcOrd="4" destOrd="0" presId="urn:microsoft.com/office/officeart/2005/8/layout/vList2"/>
    <dgm:cxn modelId="{CABE151E-8654-4593-A078-559DF54CA03A}" type="presParOf" srcId="{9C6B3ABD-7CA5-4F84-8256-71CA7362F744}" destId="{A8B5AFC0-99FC-4A4C-963B-189314EE35A3}" srcOrd="5" destOrd="0" presId="urn:microsoft.com/office/officeart/2005/8/layout/vList2"/>
    <dgm:cxn modelId="{DB434E67-9B37-4E15-B1A7-36BC64E2B38A}" type="presParOf" srcId="{9C6B3ABD-7CA5-4F84-8256-71CA7362F744}" destId="{C0B4A193-C284-4BE8-96F8-808FF0E1A912}" srcOrd="6" destOrd="0" presId="urn:microsoft.com/office/officeart/2005/8/layout/vList2"/>
    <dgm:cxn modelId="{CA98E58B-FE35-4F73-AE8E-FA5914304FE7}" type="presParOf" srcId="{9C6B3ABD-7CA5-4F84-8256-71CA7362F744}" destId="{CCEE779A-1158-4476-AE78-5F5F417A6F61}" srcOrd="7" destOrd="0" presId="urn:microsoft.com/office/officeart/2005/8/layout/vList2"/>
    <dgm:cxn modelId="{50698CE3-17EF-4967-98E9-03C9D38F582E}" type="presParOf" srcId="{9C6B3ABD-7CA5-4F84-8256-71CA7362F744}" destId="{249E5C9D-FCC8-4BA7-A9A3-9893485490C1}" srcOrd="8" destOrd="0" presId="urn:microsoft.com/office/officeart/2005/8/layout/vList2"/>
    <dgm:cxn modelId="{A6AAEAB0-17E1-4FC0-867B-C29E6EF2047E}" type="presParOf" srcId="{9C6B3ABD-7CA5-4F84-8256-71CA7362F744}" destId="{60DF7098-8720-4101-A285-D2FF07713A9D}" srcOrd="9" destOrd="0" presId="urn:microsoft.com/office/officeart/2005/8/layout/vList2"/>
    <dgm:cxn modelId="{8B388D6E-921A-4324-86C9-4C1AC478C9E0}" type="presParOf" srcId="{9C6B3ABD-7CA5-4F84-8256-71CA7362F744}" destId="{FAAFBA35-E7B0-4563-9084-10E0906501F2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E7A4DBF-EED0-4AD3-9B1B-26C134131B0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0389ECE-4464-40C3-8219-97AC17B87933}">
      <dgm:prSet/>
      <dgm:spPr/>
      <dgm:t>
        <a:bodyPr/>
        <a:lstStyle/>
        <a:p>
          <a:r>
            <a:rPr lang="en-US"/>
            <a:t>Property Practice</a:t>
          </a:r>
        </a:p>
      </dgm:t>
    </dgm:pt>
    <dgm:pt modelId="{F0DF60DA-4FB3-4893-85C4-E990E826D65E}" type="parTrans" cxnId="{ECA73482-A884-4097-AC62-E0670B44F361}">
      <dgm:prSet/>
      <dgm:spPr/>
      <dgm:t>
        <a:bodyPr/>
        <a:lstStyle/>
        <a:p>
          <a:endParaRPr lang="en-US"/>
        </a:p>
      </dgm:t>
    </dgm:pt>
    <dgm:pt modelId="{7C14530C-04DA-47A1-83B0-6FE9A5BC194B}" type="sibTrans" cxnId="{ECA73482-A884-4097-AC62-E0670B44F361}">
      <dgm:prSet/>
      <dgm:spPr/>
      <dgm:t>
        <a:bodyPr/>
        <a:lstStyle/>
        <a:p>
          <a:endParaRPr lang="en-US"/>
        </a:p>
      </dgm:t>
    </dgm:pt>
    <dgm:pt modelId="{3EC61DCC-A2EE-4919-B7A9-44EB1B0741D3}">
      <dgm:prSet/>
      <dgm:spPr/>
      <dgm:t>
        <a:bodyPr/>
        <a:lstStyle/>
        <a:p>
          <a:r>
            <a:rPr lang="en-US"/>
            <a:t>Wills &amp; Administration of Estates</a:t>
          </a:r>
        </a:p>
      </dgm:t>
    </dgm:pt>
    <dgm:pt modelId="{CBBD64DF-287D-48F2-A24D-530CC29ECD0A}" type="parTrans" cxnId="{589E1A35-5C1A-4EA9-AFAF-161950BA1510}">
      <dgm:prSet/>
      <dgm:spPr/>
      <dgm:t>
        <a:bodyPr/>
        <a:lstStyle/>
        <a:p>
          <a:endParaRPr lang="en-US"/>
        </a:p>
      </dgm:t>
    </dgm:pt>
    <dgm:pt modelId="{45B64E96-13FA-4EC2-A4F1-2EEC6DD1B6AF}" type="sibTrans" cxnId="{589E1A35-5C1A-4EA9-AFAF-161950BA1510}">
      <dgm:prSet/>
      <dgm:spPr/>
      <dgm:t>
        <a:bodyPr/>
        <a:lstStyle/>
        <a:p>
          <a:endParaRPr lang="en-US"/>
        </a:p>
      </dgm:t>
    </dgm:pt>
    <dgm:pt modelId="{DA8FCF4F-1327-4BA9-BEEC-C114B3B049B2}">
      <dgm:prSet/>
      <dgm:spPr/>
      <dgm:t>
        <a:bodyPr/>
        <a:lstStyle/>
        <a:p>
          <a:r>
            <a:rPr lang="en-US"/>
            <a:t>Criminal Law &amp; Practice</a:t>
          </a:r>
        </a:p>
      </dgm:t>
    </dgm:pt>
    <dgm:pt modelId="{8E41C2CE-2EB6-4DE4-86DF-341DDFB89CEC}" type="parTrans" cxnId="{FE4B47F8-9EB4-497B-A71F-7958E7356888}">
      <dgm:prSet/>
      <dgm:spPr/>
      <dgm:t>
        <a:bodyPr/>
        <a:lstStyle/>
        <a:p>
          <a:endParaRPr lang="en-US"/>
        </a:p>
      </dgm:t>
    </dgm:pt>
    <dgm:pt modelId="{F90ACFCF-8EEB-4846-8CA9-4B73E86E7EFE}" type="sibTrans" cxnId="{FE4B47F8-9EB4-497B-A71F-7958E7356888}">
      <dgm:prSet/>
      <dgm:spPr/>
      <dgm:t>
        <a:bodyPr/>
        <a:lstStyle/>
        <a:p>
          <a:endParaRPr lang="en-US"/>
        </a:p>
      </dgm:t>
    </dgm:pt>
    <dgm:pt modelId="{BD2D230F-80DC-44F0-AF63-ABED75977ABC}">
      <dgm:prSet/>
      <dgm:spPr/>
      <dgm:t>
        <a:bodyPr/>
        <a:lstStyle/>
        <a:p>
          <a:r>
            <a:rPr lang="en-US"/>
            <a:t>Solicitors Accounts</a:t>
          </a:r>
        </a:p>
      </dgm:t>
    </dgm:pt>
    <dgm:pt modelId="{3FE71E79-3896-44F3-8F99-66FAF6F3EB04}" type="parTrans" cxnId="{770CC66F-0870-4CF6-8CCC-9ECF1A6D67E4}">
      <dgm:prSet/>
      <dgm:spPr/>
      <dgm:t>
        <a:bodyPr/>
        <a:lstStyle/>
        <a:p>
          <a:endParaRPr lang="en-US"/>
        </a:p>
      </dgm:t>
    </dgm:pt>
    <dgm:pt modelId="{CFAA2ABC-ED77-4FA9-AF6E-75FC657EB88B}" type="sibTrans" cxnId="{770CC66F-0870-4CF6-8CCC-9ECF1A6D67E4}">
      <dgm:prSet/>
      <dgm:spPr/>
      <dgm:t>
        <a:bodyPr/>
        <a:lstStyle/>
        <a:p>
          <a:endParaRPr lang="en-US"/>
        </a:p>
      </dgm:t>
    </dgm:pt>
    <dgm:pt modelId="{4992311E-65B4-4C4B-A234-82A0B87862DC}">
      <dgm:prSet/>
      <dgm:spPr/>
      <dgm:t>
        <a:bodyPr/>
        <a:lstStyle/>
        <a:p>
          <a:r>
            <a:rPr lang="en-US"/>
            <a:t>Land Law</a:t>
          </a:r>
        </a:p>
      </dgm:t>
    </dgm:pt>
    <dgm:pt modelId="{128DAD8D-2E9C-4F5D-8837-C77602D2931E}" type="parTrans" cxnId="{A5F1BC5B-44E3-49D6-98B0-8B24BAC39F59}">
      <dgm:prSet/>
      <dgm:spPr/>
      <dgm:t>
        <a:bodyPr/>
        <a:lstStyle/>
        <a:p>
          <a:endParaRPr lang="en-US"/>
        </a:p>
      </dgm:t>
    </dgm:pt>
    <dgm:pt modelId="{8FB3447A-334D-4F31-A47D-C9FF6A045F50}" type="sibTrans" cxnId="{A5F1BC5B-44E3-49D6-98B0-8B24BAC39F59}">
      <dgm:prSet/>
      <dgm:spPr/>
      <dgm:t>
        <a:bodyPr/>
        <a:lstStyle/>
        <a:p>
          <a:endParaRPr lang="en-US"/>
        </a:p>
      </dgm:t>
    </dgm:pt>
    <dgm:pt modelId="{48B0E785-47AB-4073-9759-8C4DC81B3D03}">
      <dgm:prSet/>
      <dgm:spPr/>
      <dgm:t>
        <a:bodyPr/>
        <a:lstStyle/>
        <a:p>
          <a:r>
            <a:rPr lang="en-US"/>
            <a:t>Trusts</a:t>
          </a:r>
        </a:p>
      </dgm:t>
    </dgm:pt>
    <dgm:pt modelId="{AA68D9D8-4088-436F-AA2C-DD4A62114EC6}" type="parTrans" cxnId="{3E6A6777-EF2A-4766-9C74-BCE1C13DF1A5}">
      <dgm:prSet/>
      <dgm:spPr/>
      <dgm:t>
        <a:bodyPr/>
        <a:lstStyle/>
        <a:p>
          <a:endParaRPr lang="en-US"/>
        </a:p>
      </dgm:t>
    </dgm:pt>
    <dgm:pt modelId="{8E7C830E-A61F-4291-ABA5-3158F17A8EC9}" type="sibTrans" cxnId="{3E6A6777-EF2A-4766-9C74-BCE1C13DF1A5}">
      <dgm:prSet/>
      <dgm:spPr/>
      <dgm:t>
        <a:bodyPr/>
        <a:lstStyle/>
        <a:p>
          <a:endParaRPr lang="en-US"/>
        </a:p>
      </dgm:t>
    </dgm:pt>
    <dgm:pt modelId="{24937185-AF3E-41BE-8981-DF24D7335610}" type="pres">
      <dgm:prSet presAssocID="{DE7A4DBF-EED0-4AD3-9B1B-26C134131B0C}" presName="linear" presStyleCnt="0">
        <dgm:presLayoutVars>
          <dgm:animLvl val="lvl"/>
          <dgm:resizeHandles val="exact"/>
        </dgm:presLayoutVars>
      </dgm:prSet>
      <dgm:spPr/>
    </dgm:pt>
    <dgm:pt modelId="{D2D6EEA0-94F3-4C40-9D68-C69FA2FA084E}" type="pres">
      <dgm:prSet presAssocID="{30389ECE-4464-40C3-8219-97AC17B87933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23ADA7BD-790A-4FAB-8238-E1477AAD324D}" type="pres">
      <dgm:prSet presAssocID="{7C14530C-04DA-47A1-83B0-6FE9A5BC194B}" presName="spacer" presStyleCnt="0"/>
      <dgm:spPr/>
    </dgm:pt>
    <dgm:pt modelId="{54F8799C-CD9E-4BC9-8DFA-8E6F97A929BF}" type="pres">
      <dgm:prSet presAssocID="{3EC61DCC-A2EE-4919-B7A9-44EB1B0741D3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70239BED-E8AE-4037-BCE6-1A6E04CF844F}" type="pres">
      <dgm:prSet presAssocID="{45B64E96-13FA-4EC2-A4F1-2EEC6DD1B6AF}" presName="spacer" presStyleCnt="0"/>
      <dgm:spPr/>
    </dgm:pt>
    <dgm:pt modelId="{52F95E36-A7DA-4988-AF0D-715D54A03278}" type="pres">
      <dgm:prSet presAssocID="{DA8FCF4F-1327-4BA9-BEEC-C114B3B049B2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021DBA9F-A1F0-4407-8507-0059AAE69900}" type="pres">
      <dgm:prSet presAssocID="{F90ACFCF-8EEB-4846-8CA9-4B73E86E7EFE}" presName="spacer" presStyleCnt="0"/>
      <dgm:spPr/>
    </dgm:pt>
    <dgm:pt modelId="{EB881038-A96F-4E8F-BB01-FFEA02EDFAF7}" type="pres">
      <dgm:prSet presAssocID="{BD2D230F-80DC-44F0-AF63-ABED75977ABC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E8CB6771-88A8-4DBC-8926-2DB645ACC28C}" type="pres">
      <dgm:prSet presAssocID="{CFAA2ABC-ED77-4FA9-AF6E-75FC657EB88B}" presName="spacer" presStyleCnt="0"/>
      <dgm:spPr/>
    </dgm:pt>
    <dgm:pt modelId="{39BDCE3F-FA81-42CC-BBBD-FD1669C87846}" type="pres">
      <dgm:prSet presAssocID="{4992311E-65B4-4C4B-A234-82A0B87862DC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4A57EA5-B859-43D9-A3B4-A5BB0D3DCE03}" type="pres">
      <dgm:prSet presAssocID="{8FB3447A-334D-4F31-A47D-C9FF6A045F50}" presName="spacer" presStyleCnt="0"/>
      <dgm:spPr/>
    </dgm:pt>
    <dgm:pt modelId="{187C7B74-6189-44EC-A1DB-964FAF118055}" type="pres">
      <dgm:prSet presAssocID="{48B0E785-47AB-4073-9759-8C4DC81B3D03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C57C7719-40AA-4761-A768-C6E705C6AD1B}" type="presOf" srcId="{48B0E785-47AB-4073-9759-8C4DC81B3D03}" destId="{187C7B74-6189-44EC-A1DB-964FAF118055}" srcOrd="0" destOrd="0" presId="urn:microsoft.com/office/officeart/2005/8/layout/vList2"/>
    <dgm:cxn modelId="{589E1A35-5C1A-4EA9-AFAF-161950BA1510}" srcId="{DE7A4DBF-EED0-4AD3-9B1B-26C134131B0C}" destId="{3EC61DCC-A2EE-4919-B7A9-44EB1B0741D3}" srcOrd="1" destOrd="0" parTransId="{CBBD64DF-287D-48F2-A24D-530CC29ECD0A}" sibTransId="{45B64E96-13FA-4EC2-A4F1-2EEC6DD1B6AF}"/>
    <dgm:cxn modelId="{5CE6FC38-0872-4619-8CD8-F6F8B87AF4B2}" type="presOf" srcId="{DA8FCF4F-1327-4BA9-BEEC-C114B3B049B2}" destId="{52F95E36-A7DA-4988-AF0D-715D54A03278}" srcOrd="0" destOrd="0" presId="urn:microsoft.com/office/officeart/2005/8/layout/vList2"/>
    <dgm:cxn modelId="{4ECECE40-B327-4F18-A182-73843B072CC2}" type="presOf" srcId="{30389ECE-4464-40C3-8219-97AC17B87933}" destId="{D2D6EEA0-94F3-4C40-9D68-C69FA2FA084E}" srcOrd="0" destOrd="0" presId="urn:microsoft.com/office/officeart/2005/8/layout/vList2"/>
    <dgm:cxn modelId="{A5F1BC5B-44E3-49D6-98B0-8B24BAC39F59}" srcId="{DE7A4DBF-EED0-4AD3-9B1B-26C134131B0C}" destId="{4992311E-65B4-4C4B-A234-82A0B87862DC}" srcOrd="4" destOrd="0" parTransId="{128DAD8D-2E9C-4F5D-8837-C77602D2931E}" sibTransId="{8FB3447A-334D-4F31-A47D-C9FF6A045F50}"/>
    <dgm:cxn modelId="{692FFC5E-9220-4D7D-89C3-AA837A496A25}" type="presOf" srcId="{DE7A4DBF-EED0-4AD3-9B1B-26C134131B0C}" destId="{24937185-AF3E-41BE-8981-DF24D7335610}" srcOrd="0" destOrd="0" presId="urn:microsoft.com/office/officeart/2005/8/layout/vList2"/>
    <dgm:cxn modelId="{1BDB5A6B-1C12-4907-B081-D29D7F87C7DA}" type="presOf" srcId="{BD2D230F-80DC-44F0-AF63-ABED75977ABC}" destId="{EB881038-A96F-4E8F-BB01-FFEA02EDFAF7}" srcOrd="0" destOrd="0" presId="urn:microsoft.com/office/officeart/2005/8/layout/vList2"/>
    <dgm:cxn modelId="{770CC66F-0870-4CF6-8CCC-9ECF1A6D67E4}" srcId="{DE7A4DBF-EED0-4AD3-9B1B-26C134131B0C}" destId="{BD2D230F-80DC-44F0-AF63-ABED75977ABC}" srcOrd="3" destOrd="0" parTransId="{3FE71E79-3896-44F3-8F99-66FAF6F3EB04}" sibTransId="{CFAA2ABC-ED77-4FA9-AF6E-75FC657EB88B}"/>
    <dgm:cxn modelId="{3E6A6777-EF2A-4766-9C74-BCE1C13DF1A5}" srcId="{DE7A4DBF-EED0-4AD3-9B1B-26C134131B0C}" destId="{48B0E785-47AB-4073-9759-8C4DC81B3D03}" srcOrd="5" destOrd="0" parTransId="{AA68D9D8-4088-436F-AA2C-DD4A62114EC6}" sibTransId="{8E7C830E-A61F-4291-ABA5-3158F17A8EC9}"/>
    <dgm:cxn modelId="{9CCC507A-BE18-45E5-82C7-160C8383D9C0}" type="presOf" srcId="{3EC61DCC-A2EE-4919-B7A9-44EB1B0741D3}" destId="{54F8799C-CD9E-4BC9-8DFA-8E6F97A929BF}" srcOrd="0" destOrd="0" presId="urn:microsoft.com/office/officeart/2005/8/layout/vList2"/>
    <dgm:cxn modelId="{ECA73482-A884-4097-AC62-E0670B44F361}" srcId="{DE7A4DBF-EED0-4AD3-9B1B-26C134131B0C}" destId="{30389ECE-4464-40C3-8219-97AC17B87933}" srcOrd="0" destOrd="0" parTransId="{F0DF60DA-4FB3-4893-85C4-E990E826D65E}" sibTransId="{7C14530C-04DA-47A1-83B0-6FE9A5BC194B}"/>
    <dgm:cxn modelId="{DE880EDD-517C-4558-9CBC-C1765B061A0B}" type="presOf" srcId="{4992311E-65B4-4C4B-A234-82A0B87862DC}" destId="{39BDCE3F-FA81-42CC-BBBD-FD1669C87846}" srcOrd="0" destOrd="0" presId="urn:microsoft.com/office/officeart/2005/8/layout/vList2"/>
    <dgm:cxn modelId="{FE4B47F8-9EB4-497B-A71F-7958E7356888}" srcId="{DE7A4DBF-EED0-4AD3-9B1B-26C134131B0C}" destId="{DA8FCF4F-1327-4BA9-BEEC-C114B3B049B2}" srcOrd="2" destOrd="0" parTransId="{8E41C2CE-2EB6-4DE4-86DF-341DDFB89CEC}" sibTransId="{F90ACFCF-8EEB-4846-8CA9-4B73E86E7EFE}"/>
    <dgm:cxn modelId="{22BBDE31-F2DA-4535-A7DC-788C1B59EBBD}" type="presParOf" srcId="{24937185-AF3E-41BE-8981-DF24D7335610}" destId="{D2D6EEA0-94F3-4C40-9D68-C69FA2FA084E}" srcOrd="0" destOrd="0" presId="urn:microsoft.com/office/officeart/2005/8/layout/vList2"/>
    <dgm:cxn modelId="{3F08DA2D-19C2-4960-8230-E3A1D5DA77F3}" type="presParOf" srcId="{24937185-AF3E-41BE-8981-DF24D7335610}" destId="{23ADA7BD-790A-4FAB-8238-E1477AAD324D}" srcOrd="1" destOrd="0" presId="urn:microsoft.com/office/officeart/2005/8/layout/vList2"/>
    <dgm:cxn modelId="{79C386EC-BC63-4110-A80C-D154D7D97B75}" type="presParOf" srcId="{24937185-AF3E-41BE-8981-DF24D7335610}" destId="{54F8799C-CD9E-4BC9-8DFA-8E6F97A929BF}" srcOrd="2" destOrd="0" presId="urn:microsoft.com/office/officeart/2005/8/layout/vList2"/>
    <dgm:cxn modelId="{FE0C6684-6667-4FD5-92F8-8677C1E582E0}" type="presParOf" srcId="{24937185-AF3E-41BE-8981-DF24D7335610}" destId="{70239BED-E8AE-4037-BCE6-1A6E04CF844F}" srcOrd="3" destOrd="0" presId="urn:microsoft.com/office/officeart/2005/8/layout/vList2"/>
    <dgm:cxn modelId="{3B6A6C1F-A352-408D-AAC9-0766961C846F}" type="presParOf" srcId="{24937185-AF3E-41BE-8981-DF24D7335610}" destId="{52F95E36-A7DA-4988-AF0D-715D54A03278}" srcOrd="4" destOrd="0" presId="urn:microsoft.com/office/officeart/2005/8/layout/vList2"/>
    <dgm:cxn modelId="{8F98A780-E51A-499B-A12D-5EF19419B035}" type="presParOf" srcId="{24937185-AF3E-41BE-8981-DF24D7335610}" destId="{021DBA9F-A1F0-4407-8507-0059AAE69900}" srcOrd="5" destOrd="0" presId="urn:microsoft.com/office/officeart/2005/8/layout/vList2"/>
    <dgm:cxn modelId="{1AC2D18B-D4DB-4902-8602-A203A0E32ADA}" type="presParOf" srcId="{24937185-AF3E-41BE-8981-DF24D7335610}" destId="{EB881038-A96F-4E8F-BB01-FFEA02EDFAF7}" srcOrd="6" destOrd="0" presId="urn:microsoft.com/office/officeart/2005/8/layout/vList2"/>
    <dgm:cxn modelId="{50C2C2E0-F4CA-4D03-AA52-EBD32BE684CF}" type="presParOf" srcId="{24937185-AF3E-41BE-8981-DF24D7335610}" destId="{E8CB6771-88A8-4DBC-8926-2DB645ACC28C}" srcOrd="7" destOrd="0" presId="urn:microsoft.com/office/officeart/2005/8/layout/vList2"/>
    <dgm:cxn modelId="{6FDF7A8E-613B-4E1F-B0D0-D9295298ED44}" type="presParOf" srcId="{24937185-AF3E-41BE-8981-DF24D7335610}" destId="{39BDCE3F-FA81-42CC-BBBD-FD1669C87846}" srcOrd="8" destOrd="0" presId="urn:microsoft.com/office/officeart/2005/8/layout/vList2"/>
    <dgm:cxn modelId="{1ECAEBB0-FDE1-47F6-BB80-697F5750BFD1}" type="presParOf" srcId="{24937185-AF3E-41BE-8981-DF24D7335610}" destId="{D4A57EA5-B859-43D9-A3B4-A5BB0D3DCE03}" srcOrd="9" destOrd="0" presId="urn:microsoft.com/office/officeart/2005/8/layout/vList2"/>
    <dgm:cxn modelId="{168AD5B5-C485-4EFE-B17A-0AF75F3FBB5C}" type="presParOf" srcId="{24937185-AF3E-41BE-8981-DF24D7335610}" destId="{187C7B74-6189-44EC-A1DB-964FAF118055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2219E1E-84BB-452F-BC21-4A8CD42196AB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499529D-D412-4453-BFB6-195237E13CD4}">
      <dgm:prSet/>
      <dgm:spPr/>
      <dgm:t>
        <a:bodyPr/>
        <a:lstStyle/>
        <a:p>
          <a:r>
            <a:rPr lang="en-US"/>
            <a:t>Two assessments over two days</a:t>
          </a:r>
        </a:p>
      </dgm:t>
    </dgm:pt>
    <dgm:pt modelId="{BA529BE3-E50C-4BDF-A317-4621643B097B}" type="parTrans" cxnId="{B74AF6E6-8F16-4A63-B88B-89D95235B9F3}">
      <dgm:prSet/>
      <dgm:spPr/>
      <dgm:t>
        <a:bodyPr/>
        <a:lstStyle/>
        <a:p>
          <a:endParaRPr lang="en-US"/>
        </a:p>
      </dgm:t>
    </dgm:pt>
    <dgm:pt modelId="{390908D8-245E-4ECB-BFB6-BF581D5308A2}" type="sibTrans" cxnId="{B74AF6E6-8F16-4A63-B88B-89D95235B9F3}">
      <dgm:prSet/>
      <dgm:spPr/>
      <dgm:t>
        <a:bodyPr/>
        <a:lstStyle/>
        <a:p>
          <a:endParaRPr lang="en-US"/>
        </a:p>
      </dgm:t>
    </dgm:pt>
    <dgm:pt modelId="{752F8B63-34C7-47DA-AE9D-B188C12D4DE2}">
      <dgm:prSet/>
      <dgm:spPr/>
      <dgm:t>
        <a:bodyPr/>
        <a:lstStyle/>
        <a:p>
          <a:r>
            <a:rPr lang="en-US"/>
            <a:t>180 MCQs each</a:t>
          </a:r>
        </a:p>
      </dgm:t>
    </dgm:pt>
    <dgm:pt modelId="{E2299AAC-8CE8-456B-BBB6-BA17E1620BD5}" type="parTrans" cxnId="{6770C055-E83D-4106-B803-AB0939596577}">
      <dgm:prSet/>
      <dgm:spPr/>
      <dgm:t>
        <a:bodyPr/>
        <a:lstStyle/>
        <a:p>
          <a:endParaRPr lang="en-US"/>
        </a:p>
      </dgm:t>
    </dgm:pt>
    <dgm:pt modelId="{B71B6875-036A-4879-A58F-EB518F9C996A}" type="sibTrans" cxnId="{6770C055-E83D-4106-B803-AB0939596577}">
      <dgm:prSet/>
      <dgm:spPr/>
      <dgm:t>
        <a:bodyPr/>
        <a:lstStyle/>
        <a:p>
          <a:endParaRPr lang="en-US"/>
        </a:p>
      </dgm:t>
    </dgm:pt>
    <dgm:pt modelId="{DD6A1A14-C78B-4FAD-8FD7-975B264376C9}">
      <dgm:prSet/>
      <dgm:spPr/>
      <dgm:t>
        <a:bodyPr/>
        <a:lstStyle/>
        <a:p>
          <a:r>
            <a:rPr lang="en-US"/>
            <a:t>5 hours per exam</a:t>
          </a:r>
        </a:p>
      </dgm:t>
    </dgm:pt>
    <dgm:pt modelId="{3F62E271-4536-42B4-8B6C-CB181A762AD1}" type="parTrans" cxnId="{5BA8EAC3-8DE1-4248-BDF0-572EB42BEF11}">
      <dgm:prSet/>
      <dgm:spPr/>
      <dgm:t>
        <a:bodyPr/>
        <a:lstStyle/>
        <a:p>
          <a:endParaRPr lang="en-US"/>
        </a:p>
      </dgm:t>
    </dgm:pt>
    <dgm:pt modelId="{969E1102-54FA-467F-83A6-2E0F5AF4FE9B}" type="sibTrans" cxnId="{5BA8EAC3-8DE1-4248-BDF0-572EB42BEF11}">
      <dgm:prSet/>
      <dgm:spPr/>
      <dgm:t>
        <a:bodyPr/>
        <a:lstStyle/>
        <a:p>
          <a:endParaRPr lang="en-US"/>
        </a:p>
      </dgm:t>
    </dgm:pt>
    <dgm:pt modelId="{B073F1A3-9581-4E65-9C1D-8EFA40FE31C2}">
      <dgm:prSet/>
      <dgm:spPr/>
      <dgm:t>
        <a:bodyPr/>
        <a:lstStyle/>
        <a:p>
          <a:r>
            <a:rPr lang="en-US"/>
            <a:t>Single best answer format</a:t>
          </a:r>
        </a:p>
      </dgm:t>
    </dgm:pt>
    <dgm:pt modelId="{B8B3C3DC-6B4B-4D21-8A19-CF25362E3FCB}" type="parTrans" cxnId="{A08CC2AD-E8D8-4BED-8F79-92B90BB22AB1}">
      <dgm:prSet/>
      <dgm:spPr/>
      <dgm:t>
        <a:bodyPr/>
        <a:lstStyle/>
        <a:p>
          <a:endParaRPr lang="en-US"/>
        </a:p>
      </dgm:t>
    </dgm:pt>
    <dgm:pt modelId="{FC59F098-0745-4BFC-9538-E61EC1B68C90}" type="sibTrans" cxnId="{A08CC2AD-E8D8-4BED-8F79-92B90BB22AB1}">
      <dgm:prSet/>
      <dgm:spPr/>
      <dgm:t>
        <a:bodyPr/>
        <a:lstStyle/>
        <a:p>
          <a:endParaRPr lang="en-US"/>
        </a:p>
      </dgm:t>
    </dgm:pt>
    <dgm:pt modelId="{A9A79D20-74B9-4B60-A23D-B3714EBFF1D7}">
      <dgm:prSet/>
      <dgm:spPr/>
      <dgm:t>
        <a:bodyPr/>
        <a:lstStyle/>
        <a:p>
          <a:r>
            <a:rPr lang="en-US"/>
            <a:t>Statistical standardisation for fairness</a:t>
          </a:r>
        </a:p>
      </dgm:t>
    </dgm:pt>
    <dgm:pt modelId="{053E6404-6362-4456-A356-71057651E9DC}" type="parTrans" cxnId="{F4E2CF28-A186-41B9-9605-37171C2BEF7E}">
      <dgm:prSet/>
      <dgm:spPr/>
      <dgm:t>
        <a:bodyPr/>
        <a:lstStyle/>
        <a:p>
          <a:endParaRPr lang="en-US"/>
        </a:p>
      </dgm:t>
    </dgm:pt>
    <dgm:pt modelId="{9E09A15C-CB10-4747-BEE9-7A6997C0F447}" type="sibTrans" cxnId="{F4E2CF28-A186-41B9-9605-37171C2BEF7E}">
      <dgm:prSet/>
      <dgm:spPr/>
      <dgm:t>
        <a:bodyPr/>
        <a:lstStyle/>
        <a:p>
          <a:endParaRPr lang="en-US"/>
        </a:p>
      </dgm:t>
    </dgm:pt>
    <dgm:pt modelId="{C1ECFFED-F983-480E-BF83-90B08F0BCAEB}" type="pres">
      <dgm:prSet presAssocID="{02219E1E-84BB-452F-BC21-4A8CD42196AB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7B023E4-EF98-4610-984A-1E288B2F3055}" type="pres">
      <dgm:prSet presAssocID="{5499529D-D412-4453-BFB6-195237E13CD4}" presName="hierRoot1" presStyleCnt="0"/>
      <dgm:spPr/>
    </dgm:pt>
    <dgm:pt modelId="{2F3B8334-D6E6-4408-BCC9-C6958BBE2BCB}" type="pres">
      <dgm:prSet presAssocID="{5499529D-D412-4453-BFB6-195237E13CD4}" presName="composite" presStyleCnt="0"/>
      <dgm:spPr/>
    </dgm:pt>
    <dgm:pt modelId="{A3BDC193-EF1B-409B-B429-4B805EDECD20}" type="pres">
      <dgm:prSet presAssocID="{5499529D-D412-4453-BFB6-195237E13CD4}" presName="background" presStyleLbl="node0" presStyleIdx="0" presStyleCnt="5"/>
      <dgm:spPr/>
    </dgm:pt>
    <dgm:pt modelId="{19B0FED3-EB8F-44D5-B5FD-6E7DC3C2E499}" type="pres">
      <dgm:prSet presAssocID="{5499529D-D412-4453-BFB6-195237E13CD4}" presName="text" presStyleLbl="fgAcc0" presStyleIdx="0" presStyleCnt="5">
        <dgm:presLayoutVars>
          <dgm:chPref val="3"/>
        </dgm:presLayoutVars>
      </dgm:prSet>
      <dgm:spPr/>
    </dgm:pt>
    <dgm:pt modelId="{635563DB-1CE1-4445-A95D-2F73F705487D}" type="pres">
      <dgm:prSet presAssocID="{5499529D-D412-4453-BFB6-195237E13CD4}" presName="hierChild2" presStyleCnt="0"/>
      <dgm:spPr/>
    </dgm:pt>
    <dgm:pt modelId="{38CC7CCF-92AC-414F-A3C7-BE730E7A323F}" type="pres">
      <dgm:prSet presAssocID="{752F8B63-34C7-47DA-AE9D-B188C12D4DE2}" presName="hierRoot1" presStyleCnt="0"/>
      <dgm:spPr/>
    </dgm:pt>
    <dgm:pt modelId="{DD79B7FC-8402-40F0-B5F1-EA837F01DFB9}" type="pres">
      <dgm:prSet presAssocID="{752F8B63-34C7-47DA-AE9D-B188C12D4DE2}" presName="composite" presStyleCnt="0"/>
      <dgm:spPr/>
    </dgm:pt>
    <dgm:pt modelId="{543F417E-14EC-475A-9509-6FF97153FE46}" type="pres">
      <dgm:prSet presAssocID="{752F8B63-34C7-47DA-AE9D-B188C12D4DE2}" presName="background" presStyleLbl="node0" presStyleIdx="1" presStyleCnt="5"/>
      <dgm:spPr/>
    </dgm:pt>
    <dgm:pt modelId="{8E32AE48-88EB-41D1-B719-9F9CDEBB61F4}" type="pres">
      <dgm:prSet presAssocID="{752F8B63-34C7-47DA-AE9D-B188C12D4DE2}" presName="text" presStyleLbl="fgAcc0" presStyleIdx="1" presStyleCnt="5">
        <dgm:presLayoutVars>
          <dgm:chPref val="3"/>
        </dgm:presLayoutVars>
      </dgm:prSet>
      <dgm:spPr/>
    </dgm:pt>
    <dgm:pt modelId="{F7C6CC0D-891B-457C-9A8C-763B19573C8E}" type="pres">
      <dgm:prSet presAssocID="{752F8B63-34C7-47DA-AE9D-B188C12D4DE2}" presName="hierChild2" presStyleCnt="0"/>
      <dgm:spPr/>
    </dgm:pt>
    <dgm:pt modelId="{39124A4F-F77B-4A9A-A7C5-B264623F4E0B}" type="pres">
      <dgm:prSet presAssocID="{DD6A1A14-C78B-4FAD-8FD7-975B264376C9}" presName="hierRoot1" presStyleCnt="0"/>
      <dgm:spPr/>
    </dgm:pt>
    <dgm:pt modelId="{F0DD39AB-7D90-414D-AE62-91B4EB1F35C7}" type="pres">
      <dgm:prSet presAssocID="{DD6A1A14-C78B-4FAD-8FD7-975B264376C9}" presName="composite" presStyleCnt="0"/>
      <dgm:spPr/>
    </dgm:pt>
    <dgm:pt modelId="{D4CC96E6-FB45-4FFB-9978-9F352D2ECA07}" type="pres">
      <dgm:prSet presAssocID="{DD6A1A14-C78B-4FAD-8FD7-975B264376C9}" presName="background" presStyleLbl="node0" presStyleIdx="2" presStyleCnt="5"/>
      <dgm:spPr/>
    </dgm:pt>
    <dgm:pt modelId="{83007306-8562-462F-885A-DA9046B50C3D}" type="pres">
      <dgm:prSet presAssocID="{DD6A1A14-C78B-4FAD-8FD7-975B264376C9}" presName="text" presStyleLbl="fgAcc0" presStyleIdx="2" presStyleCnt="5">
        <dgm:presLayoutVars>
          <dgm:chPref val="3"/>
        </dgm:presLayoutVars>
      </dgm:prSet>
      <dgm:spPr/>
    </dgm:pt>
    <dgm:pt modelId="{6A1E8014-BF29-49C7-AB31-E7F38B77A6FB}" type="pres">
      <dgm:prSet presAssocID="{DD6A1A14-C78B-4FAD-8FD7-975B264376C9}" presName="hierChild2" presStyleCnt="0"/>
      <dgm:spPr/>
    </dgm:pt>
    <dgm:pt modelId="{25970CD7-A6B0-4199-BDCC-3FE67C50D4B8}" type="pres">
      <dgm:prSet presAssocID="{B073F1A3-9581-4E65-9C1D-8EFA40FE31C2}" presName="hierRoot1" presStyleCnt="0"/>
      <dgm:spPr/>
    </dgm:pt>
    <dgm:pt modelId="{1F6CD2D0-6725-4CF4-9D73-C671370FBD75}" type="pres">
      <dgm:prSet presAssocID="{B073F1A3-9581-4E65-9C1D-8EFA40FE31C2}" presName="composite" presStyleCnt="0"/>
      <dgm:spPr/>
    </dgm:pt>
    <dgm:pt modelId="{40234A24-07A1-4813-A5EB-AEDDA85CE560}" type="pres">
      <dgm:prSet presAssocID="{B073F1A3-9581-4E65-9C1D-8EFA40FE31C2}" presName="background" presStyleLbl="node0" presStyleIdx="3" presStyleCnt="5"/>
      <dgm:spPr/>
    </dgm:pt>
    <dgm:pt modelId="{CD2F60CA-AEB4-457C-80AC-564A97C8A5B6}" type="pres">
      <dgm:prSet presAssocID="{B073F1A3-9581-4E65-9C1D-8EFA40FE31C2}" presName="text" presStyleLbl="fgAcc0" presStyleIdx="3" presStyleCnt="5">
        <dgm:presLayoutVars>
          <dgm:chPref val="3"/>
        </dgm:presLayoutVars>
      </dgm:prSet>
      <dgm:spPr/>
    </dgm:pt>
    <dgm:pt modelId="{717E5525-8B57-4A7A-8E5E-FDE599DA9738}" type="pres">
      <dgm:prSet presAssocID="{B073F1A3-9581-4E65-9C1D-8EFA40FE31C2}" presName="hierChild2" presStyleCnt="0"/>
      <dgm:spPr/>
    </dgm:pt>
    <dgm:pt modelId="{FDF863E1-D205-4854-8625-C9D934025852}" type="pres">
      <dgm:prSet presAssocID="{A9A79D20-74B9-4B60-A23D-B3714EBFF1D7}" presName="hierRoot1" presStyleCnt="0"/>
      <dgm:spPr/>
    </dgm:pt>
    <dgm:pt modelId="{2916ACC4-3A9C-4159-836C-E49E10A2BA63}" type="pres">
      <dgm:prSet presAssocID="{A9A79D20-74B9-4B60-A23D-B3714EBFF1D7}" presName="composite" presStyleCnt="0"/>
      <dgm:spPr/>
    </dgm:pt>
    <dgm:pt modelId="{AFC4AA28-F82C-47FC-B643-21C222054215}" type="pres">
      <dgm:prSet presAssocID="{A9A79D20-74B9-4B60-A23D-B3714EBFF1D7}" presName="background" presStyleLbl="node0" presStyleIdx="4" presStyleCnt="5"/>
      <dgm:spPr/>
    </dgm:pt>
    <dgm:pt modelId="{79749F84-8969-41DF-BBEE-CC5C77DFFE13}" type="pres">
      <dgm:prSet presAssocID="{A9A79D20-74B9-4B60-A23D-B3714EBFF1D7}" presName="text" presStyleLbl="fgAcc0" presStyleIdx="4" presStyleCnt="5">
        <dgm:presLayoutVars>
          <dgm:chPref val="3"/>
        </dgm:presLayoutVars>
      </dgm:prSet>
      <dgm:spPr/>
    </dgm:pt>
    <dgm:pt modelId="{D2A4B95E-48DE-47BF-B97C-1AFEB5376E12}" type="pres">
      <dgm:prSet presAssocID="{A9A79D20-74B9-4B60-A23D-B3714EBFF1D7}" presName="hierChild2" presStyleCnt="0"/>
      <dgm:spPr/>
    </dgm:pt>
  </dgm:ptLst>
  <dgm:cxnLst>
    <dgm:cxn modelId="{60D1DF22-4792-4A02-881E-81BD2801F8E8}" type="presOf" srcId="{5499529D-D412-4453-BFB6-195237E13CD4}" destId="{19B0FED3-EB8F-44D5-B5FD-6E7DC3C2E499}" srcOrd="0" destOrd="0" presId="urn:microsoft.com/office/officeart/2005/8/layout/hierarchy1"/>
    <dgm:cxn modelId="{F4E2CF28-A186-41B9-9605-37171C2BEF7E}" srcId="{02219E1E-84BB-452F-BC21-4A8CD42196AB}" destId="{A9A79D20-74B9-4B60-A23D-B3714EBFF1D7}" srcOrd="4" destOrd="0" parTransId="{053E6404-6362-4456-A356-71057651E9DC}" sibTransId="{9E09A15C-CB10-4747-BEE9-7A6997C0F447}"/>
    <dgm:cxn modelId="{0E971069-30AB-44DB-B782-920DAD16FEF1}" type="presOf" srcId="{752F8B63-34C7-47DA-AE9D-B188C12D4DE2}" destId="{8E32AE48-88EB-41D1-B719-9F9CDEBB61F4}" srcOrd="0" destOrd="0" presId="urn:microsoft.com/office/officeart/2005/8/layout/hierarchy1"/>
    <dgm:cxn modelId="{6770C055-E83D-4106-B803-AB0939596577}" srcId="{02219E1E-84BB-452F-BC21-4A8CD42196AB}" destId="{752F8B63-34C7-47DA-AE9D-B188C12D4DE2}" srcOrd="1" destOrd="0" parTransId="{E2299AAC-8CE8-456B-BBB6-BA17E1620BD5}" sibTransId="{B71B6875-036A-4879-A58F-EB518F9C996A}"/>
    <dgm:cxn modelId="{634C2E76-186F-4C84-8CDA-E474F6E615C6}" type="presOf" srcId="{A9A79D20-74B9-4B60-A23D-B3714EBFF1D7}" destId="{79749F84-8969-41DF-BBEE-CC5C77DFFE13}" srcOrd="0" destOrd="0" presId="urn:microsoft.com/office/officeart/2005/8/layout/hierarchy1"/>
    <dgm:cxn modelId="{2FB0B17B-1EAE-4831-AB72-3858F89A8F6B}" type="presOf" srcId="{DD6A1A14-C78B-4FAD-8FD7-975B264376C9}" destId="{83007306-8562-462F-885A-DA9046B50C3D}" srcOrd="0" destOrd="0" presId="urn:microsoft.com/office/officeart/2005/8/layout/hierarchy1"/>
    <dgm:cxn modelId="{35B65B96-47AA-4767-A7F2-F5574FC6CA85}" type="presOf" srcId="{B073F1A3-9581-4E65-9C1D-8EFA40FE31C2}" destId="{CD2F60CA-AEB4-457C-80AC-564A97C8A5B6}" srcOrd="0" destOrd="0" presId="urn:microsoft.com/office/officeart/2005/8/layout/hierarchy1"/>
    <dgm:cxn modelId="{A08CC2AD-E8D8-4BED-8F79-92B90BB22AB1}" srcId="{02219E1E-84BB-452F-BC21-4A8CD42196AB}" destId="{B073F1A3-9581-4E65-9C1D-8EFA40FE31C2}" srcOrd="3" destOrd="0" parTransId="{B8B3C3DC-6B4B-4D21-8A19-CF25362E3FCB}" sibTransId="{FC59F098-0745-4BFC-9538-E61EC1B68C90}"/>
    <dgm:cxn modelId="{5BA8EAC3-8DE1-4248-BDF0-572EB42BEF11}" srcId="{02219E1E-84BB-452F-BC21-4A8CD42196AB}" destId="{DD6A1A14-C78B-4FAD-8FD7-975B264376C9}" srcOrd="2" destOrd="0" parTransId="{3F62E271-4536-42B4-8B6C-CB181A762AD1}" sibTransId="{969E1102-54FA-467F-83A6-2E0F5AF4FE9B}"/>
    <dgm:cxn modelId="{B74AF6E6-8F16-4A63-B88B-89D95235B9F3}" srcId="{02219E1E-84BB-452F-BC21-4A8CD42196AB}" destId="{5499529D-D412-4453-BFB6-195237E13CD4}" srcOrd="0" destOrd="0" parTransId="{BA529BE3-E50C-4BDF-A317-4621643B097B}" sibTransId="{390908D8-245E-4ECB-BFB6-BF581D5308A2}"/>
    <dgm:cxn modelId="{853BE2ED-1B9C-41A7-8111-A146E022F71D}" type="presOf" srcId="{02219E1E-84BB-452F-BC21-4A8CD42196AB}" destId="{C1ECFFED-F983-480E-BF83-90B08F0BCAEB}" srcOrd="0" destOrd="0" presId="urn:microsoft.com/office/officeart/2005/8/layout/hierarchy1"/>
    <dgm:cxn modelId="{A1152F22-B0D5-45D8-B6A4-1E35922421AA}" type="presParOf" srcId="{C1ECFFED-F983-480E-BF83-90B08F0BCAEB}" destId="{97B023E4-EF98-4610-984A-1E288B2F3055}" srcOrd="0" destOrd="0" presId="urn:microsoft.com/office/officeart/2005/8/layout/hierarchy1"/>
    <dgm:cxn modelId="{091E1F13-CA58-463B-8AC9-99BC3EBAAB0E}" type="presParOf" srcId="{97B023E4-EF98-4610-984A-1E288B2F3055}" destId="{2F3B8334-D6E6-4408-BCC9-C6958BBE2BCB}" srcOrd="0" destOrd="0" presId="urn:microsoft.com/office/officeart/2005/8/layout/hierarchy1"/>
    <dgm:cxn modelId="{3D293618-A8A3-4EF9-A695-8E51F16AAFC6}" type="presParOf" srcId="{2F3B8334-D6E6-4408-BCC9-C6958BBE2BCB}" destId="{A3BDC193-EF1B-409B-B429-4B805EDECD20}" srcOrd="0" destOrd="0" presId="urn:microsoft.com/office/officeart/2005/8/layout/hierarchy1"/>
    <dgm:cxn modelId="{443B4FAA-55CA-4760-A9A3-85B562B2B877}" type="presParOf" srcId="{2F3B8334-D6E6-4408-BCC9-C6958BBE2BCB}" destId="{19B0FED3-EB8F-44D5-B5FD-6E7DC3C2E499}" srcOrd="1" destOrd="0" presId="urn:microsoft.com/office/officeart/2005/8/layout/hierarchy1"/>
    <dgm:cxn modelId="{ED8E6241-5CF7-4984-BB98-EA4AF00B03E7}" type="presParOf" srcId="{97B023E4-EF98-4610-984A-1E288B2F3055}" destId="{635563DB-1CE1-4445-A95D-2F73F705487D}" srcOrd="1" destOrd="0" presId="urn:microsoft.com/office/officeart/2005/8/layout/hierarchy1"/>
    <dgm:cxn modelId="{4148A1DD-030D-40B8-B7C6-1D475B207B16}" type="presParOf" srcId="{C1ECFFED-F983-480E-BF83-90B08F0BCAEB}" destId="{38CC7CCF-92AC-414F-A3C7-BE730E7A323F}" srcOrd="1" destOrd="0" presId="urn:microsoft.com/office/officeart/2005/8/layout/hierarchy1"/>
    <dgm:cxn modelId="{B833C0FA-7927-41F0-BEA3-3CA63FF88BAD}" type="presParOf" srcId="{38CC7CCF-92AC-414F-A3C7-BE730E7A323F}" destId="{DD79B7FC-8402-40F0-B5F1-EA837F01DFB9}" srcOrd="0" destOrd="0" presId="urn:microsoft.com/office/officeart/2005/8/layout/hierarchy1"/>
    <dgm:cxn modelId="{43D80716-BF3F-4200-9BAA-AC9D4D166DA3}" type="presParOf" srcId="{DD79B7FC-8402-40F0-B5F1-EA837F01DFB9}" destId="{543F417E-14EC-475A-9509-6FF97153FE46}" srcOrd="0" destOrd="0" presId="urn:microsoft.com/office/officeart/2005/8/layout/hierarchy1"/>
    <dgm:cxn modelId="{2C96FA43-D7E1-4069-9877-5F79FC428F85}" type="presParOf" srcId="{DD79B7FC-8402-40F0-B5F1-EA837F01DFB9}" destId="{8E32AE48-88EB-41D1-B719-9F9CDEBB61F4}" srcOrd="1" destOrd="0" presId="urn:microsoft.com/office/officeart/2005/8/layout/hierarchy1"/>
    <dgm:cxn modelId="{37A556AB-9238-4E20-8AB3-F7575E777926}" type="presParOf" srcId="{38CC7CCF-92AC-414F-A3C7-BE730E7A323F}" destId="{F7C6CC0D-891B-457C-9A8C-763B19573C8E}" srcOrd="1" destOrd="0" presId="urn:microsoft.com/office/officeart/2005/8/layout/hierarchy1"/>
    <dgm:cxn modelId="{DE6970AF-506A-4060-A29A-82F0987E8425}" type="presParOf" srcId="{C1ECFFED-F983-480E-BF83-90B08F0BCAEB}" destId="{39124A4F-F77B-4A9A-A7C5-B264623F4E0B}" srcOrd="2" destOrd="0" presId="urn:microsoft.com/office/officeart/2005/8/layout/hierarchy1"/>
    <dgm:cxn modelId="{CCC3A807-4061-4D28-B7EC-4C8D25505673}" type="presParOf" srcId="{39124A4F-F77B-4A9A-A7C5-B264623F4E0B}" destId="{F0DD39AB-7D90-414D-AE62-91B4EB1F35C7}" srcOrd="0" destOrd="0" presId="urn:microsoft.com/office/officeart/2005/8/layout/hierarchy1"/>
    <dgm:cxn modelId="{C5554CC8-9188-4FD8-8CF5-E09DFFA6664A}" type="presParOf" srcId="{F0DD39AB-7D90-414D-AE62-91B4EB1F35C7}" destId="{D4CC96E6-FB45-4FFB-9978-9F352D2ECA07}" srcOrd="0" destOrd="0" presId="urn:microsoft.com/office/officeart/2005/8/layout/hierarchy1"/>
    <dgm:cxn modelId="{3EDAE07A-A7FA-47C1-9B4D-5990D7E17202}" type="presParOf" srcId="{F0DD39AB-7D90-414D-AE62-91B4EB1F35C7}" destId="{83007306-8562-462F-885A-DA9046B50C3D}" srcOrd="1" destOrd="0" presId="urn:microsoft.com/office/officeart/2005/8/layout/hierarchy1"/>
    <dgm:cxn modelId="{4295A683-13E4-4AEA-8E70-24E45B346C41}" type="presParOf" srcId="{39124A4F-F77B-4A9A-A7C5-B264623F4E0B}" destId="{6A1E8014-BF29-49C7-AB31-E7F38B77A6FB}" srcOrd="1" destOrd="0" presId="urn:microsoft.com/office/officeart/2005/8/layout/hierarchy1"/>
    <dgm:cxn modelId="{7053F17B-B4A6-48D5-AA06-1BB1B3A52524}" type="presParOf" srcId="{C1ECFFED-F983-480E-BF83-90B08F0BCAEB}" destId="{25970CD7-A6B0-4199-BDCC-3FE67C50D4B8}" srcOrd="3" destOrd="0" presId="urn:microsoft.com/office/officeart/2005/8/layout/hierarchy1"/>
    <dgm:cxn modelId="{E73C928F-E42C-4765-9514-3C28E7D584BD}" type="presParOf" srcId="{25970CD7-A6B0-4199-BDCC-3FE67C50D4B8}" destId="{1F6CD2D0-6725-4CF4-9D73-C671370FBD75}" srcOrd="0" destOrd="0" presId="urn:microsoft.com/office/officeart/2005/8/layout/hierarchy1"/>
    <dgm:cxn modelId="{ED8E76F7-47B3-47CA-A088-9B99C5F92B54}" type="presParOf" srcId="{1F6CD2D0-6725-4CF4-9D73-C671370FBD75}" destId="{40234A24-07A1-4813-A5EB-AEDDA85CE560}" srcOrd="0" destOrd="0" presId="urn:microsoft.com/office/officeart/2005/8/layout/hierarchy1"/>
    <dgm:cxn modelId="{22316750-5256-4D11-AAC4-BBA52F4E4F89}" type="presParOf" srcId="{1F6CD2D0-6725-4CF4-9D73-C671370FBD75}" destId="{CD2F60CA-AEB4-457C-80AC-564A97C8A5B6}" srcOrd="1" destOrd="0" presId="urn:microsoft.com/office/officeart/2005/8/layout/hierarchy1"/>
    <dgm:cxn modelId="{F94E7700-A7F9-4C58-9048-FCDE8F1590A9}" type="presParOf" srcId="{25970CD7-A6B0-4199-BDCC-3FE67C50D4B8}" destId="{717E5525-8B57-4A7A-8E5E-FDE599DA9738}" srcOrd="1" destOrd="0" presId="urn:microsoft.com/office/officeart/2005/8/layout/hierarchy1"/>
    <dgm:cxn modelId="{07230F05-B215-4E0F-BEA6-7B2D9EC1C215}" type="presParOf" srcId="{C1ECFFED-F983-480E-BF83-90B08F0BCAEB}" destId="{FDF863E1-D205-4854-8625-C9D934025852}" srcOrd="4" destOrd="0" presId="urn:microsoft.com/office/officeart/2005/8/layout/hierarchy1"/>
    <dgm:cxn modelId="{5C909AFC-FE43-4A02-96DC-9DD47FEF23A0}" type="presParOf" srcId="{FDF863E1-D205-4854-8625-C9D934025852}" destId="{2916ACC4-3A9C-4159-836C-E49E10A2BA63}" srcOrd="0" destOrd="0" presId="urn:microsoft.com/office/officeart/2005/8/layout/hierarchy1"/>
    <dgm:cxn modelId="{1D91ACF8-3334-40E7-B84A-FD08548E3C6A}" type="presParOf" srcId="{2916ACC4-3A9C-4159-836C-E49E10A2BA63}" destId="{AFC4AA28-F82C-47FC-B643-21C222054215}" srcOrd="0" destOrd="0" presId="urn:microsoft.com/office/officeart/2005/8/layout/hierarchy1"/>
    <dgm:cxn modelId="{9D7F5E11-557B-4887-8B6E-2134E96AAB5D}" type="presParOf" srcId="{2916ACC4-3A9C-4159-836C-E49E10A2BA63}" destId="{79749F84-8969-41DF-BBEE-CC5C77DFFE13}" srcOrd="1" destOrd="0" presId="urn:microsoft.com/office/officeart/2005/8/layout/hierarchy1"/>
    <dgm:cxn modelId="{970CF0A0-A2BD-4575-909E-65FE4FEB4045}" type="presParOf" srcId="{FDF863E1-D205-4854-8625-C9D934025852}" destId="{D2A4B95E-48DE-47BF-B97C-1AFEB5376E1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7ACB5F1-6E6E-4539-BBF3-6BEE2FA79DE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4A6EFB2-6D08-421B-AEC3-6D30BE439734}">
      <dgm:prSet/>
      <dgm:spPr/>
      <dgm:t>
        <a:bodyPr/>
        <a:lstStyle/>
        <a:p>
          <a:r>
            <a:rPr lang="en-US"/>
            <a:t>Tests practical legal skills</a:t>
          </a:r>
        </a:p>
      </dgm:t>
    </dgm:pt>
    <dgm:pt modelId="{B03553A6-FE76-4110-B29C-925B26481376}" type="parTrans" cxnId="{F48C6625-C28F-4AF7-BB66-53A710513D5B}">
      <dgm:prSet/>
      <dgm:spPr/>
      <dgm:t>
        <a:bodyPr/>
        <a:lstStyle/>
        <a:p>
          <a:endParaRPr lang="en-US"/>
        </a:p>
      </dgm:t>
    </dgm:pt>
    <dgm:pt modelId="{DC1BC636-EE73-40C6-9746-93C5ECC5486D}" type="sibTrans" cxnId="{F48C6625-C28F-4AF7-BB66-53A710513D5B}">
      <dgm:prSet/>
      <dgm:spPr/>
      <dgm:t>
        <a:bodyPr/>
        <a:lstStyle/>
        <a:p>
          <a:endParaRPr lang="en-US"/>
        </a:p>
      </dgm:t>
    </dgm:pt>
    <dgm:pt modelId="{B93357E4-D67C-493E-A606-F69AA86AB97F}">
      <dgm:prSet/>
      <dgm:spPr/>
      <dgm:t>
        <a:bodyPr/>
        <a:lstStyle/>
        <a:p>
          <a:r>
            <a:rPr lang="en-US"/>
            <a:t>Combines oral and written assessments</a:t>
          </a:r>
        </a:p>
      </dgm:t>
    </dgm:pt>
    <dgm:pt modelId="{03F6FA8F-DCEE-4ECA-BC28-DBC8C70CF5F5}" type="parTrans" cxnId="{88CD0CC7-D524-4843-A0FF-2EF128DE9476}">
      <dgm:prSet/>
      <dgm:spPr/>
      <dgm:t>
        <a:bodyPr/>
        <a:lstStyle/>
        <a:p>
          <a:endParaRPr lang="en-US"/>
        </a:p>
      </dgm:t>
    </dgm:pt>
    <dgm:pt modelId="{202A63E6-E30C-4AB6-8D8E-A77A6A1B0C24}" type="sibTrans" cxnId="{88CD0CC7-D524-4843-A0FF-2EF128DE9476}">
      <dgm:prSet/>
      <dgm:spPr/>
      <dgm:t>
        <a:bodyPr/>
        <a:lstStyle/>
        <a:p>
          <a:endParaRPr lang="en-US"/>
        </a:p>
      </dgm:t>
    </dgm:pt>
    <dgm:pt modelId="{FE99F488-1FBA-44D2-ACD1-E3057EE164A8}">
      <dgm:prSet/>
      <dgm:spPr/>
      <dgm:t>
        <a:bodyPr/>
        <a:lstStyle/>
        <a:p>
          <a:r>
            <a:rPr lang="en-US"/>
            <a:t>Simulates real-life legal tasks</a:t>
          </a:r>
        </a:p>
      </dgm:t>
    </dgm:pt>
    <dgm:pt modelId="{B7281D30-158C-4FF8-A40E-AACF3831CE5C}" type="parTrans" cxnId="{1C5A3F81-5CE4-4C97-9361-67FED534FF33}">
      <dgm:prSet/>
      <dgm:spPr/>
      <dgm:t>
        <a:bodyPr/>
        <a:lstStyle/>
        <a:p>
          <a:endParaRPr lang="en-US"/>
        </a:p>
      </dgm:t>
    </dgm:pt>
    <dgm:pt modelId="{D5A9817F-924A-44C0-B0D0-019E100DCB7F}" type="sibTrans" cxnId="{1C5A3F81-5CE4-4C97-9361-67FED534FF33}">
      <dgm:prSet/>
      <dgm:spPr/>
      <dgm:t>
        <a:bodyPr/>
        <a:lstStyle/>
        <a:p>
          <a:endParaRPr lang="en-US"/>
        </a:p>
      </dgm:t>
    </dgm:pt>
    <dgm:pt modelId="{505A5AB9-600F-43C5-9251-B09D71EB79D0}" type="pres">
      <dgm:prSet presAssocID="{A7ACB5F1-6E6E-4539-BBF3-6BEE2FA79DED}" presName="root" presStyleCnt="0">
        <dgm:presLayoutVars>
          <dgm:dir/>
          <dgm:resizeHandles val="exact"/>
        </dgm:presLayoutVars>
      </dgm:prSet>
      <dgm:spPr/>
    </dgm:pt>
    <dgm:pt modelId="{8AFFCDBE-5BFC-4C8A-95FC-4A53443E3AB3}" type="pres">
      <dgm:prSet presAssocID="{04A6EFB2-6D08-421B-AEC3-6D30BE439734}" presName="compNode" presStyleCnt="0"/>
      <dgm:spPr/>
    </dgm:pt>
    <dgm:pt modelId="{1A3054DF-1DFE-40F6-9599-2480A713A718}" type="pres">
      <dgm:prSet presAssocID="{04A6EFB2-6D08-421B-AEC3-6D30BE439734}" presName="bgRect" presStyleLbl="bgShp" presStyleIdx="0" presStyleCnt="3"/>
      <dgm:spPr/>
    </dgm:pt>
    <dgm:pt modelId="{C3C63C69-51A3-450E-AB4D-45B3D5C8736E}" type="pres">
      <dgm:prSet presAssocID="{04A6EFB2-6D08-421B-AEC3-6D30BE43973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F8859E3D-2D7E-4C67-A1EF-C554CB0957AB}" type="pres">
      <dgm:prSet presAssocID="{04A6EFB2-6D08-421B-AEC3-6D30BE439734}" presName="spaceRect" presStyleCnt="0"/>
      <dgm:spPr/>
    </dgm:pt>
    <dgm:pt modelId="{DB638515-58FE-4BCC-B76E-452D4C36D316}" type="pres">
      <dgm:prSet presAssocID="{04A6EFB2-6D08-421B-AEC3-6D30BE439734}" presName="parTx" presStyleLbl="revTx" presStyleIdx="0" presStyleCnt="3">
        <dgm:presLayoutVars>
          <dgm:chMax val="0"/>
          <dgm:chPref val="0"/>
        </dgm:presLayoutVars>
      </dgm:prSet>
      <dgm:spPr/>
    </dgm:pt>
    <dgm:pt modelId="{FBAEF41A-C746-4512-B13D-1E206C0BA643}" type="pres">
      <dgm:prSet presAssocID="{DC1BC636-EE73-40C6-9746-93C5ECC5486D}" presName="sibTrans" presStyleCnt="0"/>
      <dgm:spPr/>
    </dgm:pt>
    <dgm:pt modelId="{0BA69258-A160-4ED4-8853-460E7D8AF60E}" type="pres">
      <dgm:prSet presAssocID="{B93357E4-D67C-493E-A606-F69AA86AB97F}" presName="compNode" presStyleCnt="0"/>
      <dgm:spPr/>
    </dgm:pt>
    <dgm:pt modelId="{E381B249-6178-47D8-812B-452E1CDD13C3}" type="pres">
      <dgm:prSet presAssocID="{B93357E4-D67C-493E-A606-F69AA86AB97F}" presName="bgRect" presStyleLbl="bgShp" presStyleIdx="1" presStyleCnt="3"/>
      <dgm:spPr/>
    </dgm:pt>
    <dgm:pt modelId="{02184B05-FB12-4910-B5D0-04B2FFA7BE71}" type="pres">
      <dgm:prSet presAssocID="{B93357E4-D67C-493E-A606-F69AA86AB97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10418731-679D-4E1B-9B1B-AAA6ABC9C8BA}" type="pres">
      <dgm:prSet presAssocID="{B93357E4-D67C-493E-A606-F69AA86AB97F}" presName="spaceRect" presStyleCnt="0"/>
      <dgm:spPr/>
    </dgm:pt>
    <dgm:pt modelId="{CBA15698-27F4-4DF7-BFDE-64677D3FBC9A}" type="pres">
      <dgm:prSet presAssocID="{B93357E4-D67C-493E-A606-F69AA86AB97F}" presName="parTx" presStyleLbl="revTx" presStyleIdx="1" presStyleCnt="3">
        <dgm:presLayoutVars>
          <dgm:chMax val="0"/>
          <dgm:chPref val="0"/>
        </dgm:presLayoutVars>
      </dgm:prSet>
      <dgm:spPr/>
    </dgm:pt>
    <dgm:pt modelId="{CFE9EB6C-88BF-49E9-89C5-91241E011DA7}" type="pres">
      <dgm:prSet presAssocID="{202A63E6-E30C-4AB6-8D8E-A77A6A1B0C24}" presName="sibTrans" presStyleCnt="0"/>
      <dgm:spPr/>
    </dgm:pt>
    <dgm:pt modelId="{50E35008-044F-4437-A608-610091568459}" type="pres">
      <dgm:prSet presAssocID="{FE99F488-1FBA-44D2-ACD1-E3057EE164A8}" presName="compNode" presStyleCnt="0"/>
      <dgm:spPr/>
    </dgm:pt>
    <dgm:pt modelId="{CA486A4A-116F-45DB-AAC4-9A31293A96B6}" type="pres">
      <dgm:prSet presAssocID="{FE99F488-1FBA-44D2-ACD1-E3057EE164A8}" presName="bgRect" presStyleLbl="bgShp" presStyleIdx="2" presStyleCnt="3"/>
      <dgm:spPr/>
    </dgm:pt>
    <dgm:pt modelId="{DDB93BC8-CC22-467B-9675-0C2EBEC76639}" type="pres">
      <dgm:prSet presAssocID="{FE99F488-1FBA-44D2-ACD1-E3057EE164A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9C7C0C4A-0A51-4579-A780-B42ADF6BB035}" type="pres">
      <dgm:prSet presAssocID="{FE99F488-1FBA-44D2-ACD1-E3057EE164A8}" presName="spaceRect" presStyleCnt="0"/>
      <dgm:spPr/>
    </dgm:pt>
    <dgm:pt modelId="{488BEA9B-F504-4CA2-9A86-34B20C2FA325}" type="pres">
      <dgm:prSet presAssocID="{FE99F488-1FBA-44D2-ACD1-E3057EE164A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234F206-AF7D-43B9-9035-C6FCD2547C53}" type="presOf" srcId="{FE99F488-1FBA-44D2-ACD1-E3057EE164A8}" destId="{488BEA9B-F504-4CA2-9A86-34B20C2FA325}" srcOrd="0" destOrd="0" presId="urn:microsoft.com/office/officeart/2018/2/layout/IconVerticalSolidList"/>
    <dgm:cxn modelId="{64C62622-4C8C-4B6A-83D4-32DD18BED2F4}" type="presOf" srcId="{04A6EFB2-6D08-421B-AEC3-6D30BE439734}" destId="{DB638515-58FE-4BCC-B76E-452D4C36D316}" srcOrd="0" destOrd="0" presId="urn:microsoft.com/office/officeart/2018/2/layout/IconVerticalSolidList"/>
    <dgm:cxn modelId="{694DF724-2C8F-48D3-9E40-F3D8B563445C}" type="presOf" srcId="{A7ACB5F1-6E6E-4539-BBF3-6BEE2FA79DED}" destId="{505A5AB9-600F-43C5-9251-B09D71EB79D0}" srcOrd="0" destOrd="0" presId="urn:microsoft.com/office/officeart/2018/2/layout/IconVerticalSolidList"/>
    <dgm:cxn modelId="{F48C6625-C28F-4AF7-BB66-53A710513D5B}" srcId="{A7ACB5F1-6E6E-4539-BBF3-6BEE2FA79DED}" destId="{04A6EFB2-6D08-421B-AEC3-6D30BE439734}" srcOrd="0" destOrd="0" parTransId="{B03553A6-FE76-4110-B29C-925B26481376}" sibTransId="{DC1BC636-EE73-40C6-9746-93C5ECC5486D}"/>
    <dgm:cxn modelId="{1C5A3F81-5CE4-4C97-9361-67FED534FF33}" srcId="{A7ACB5F1-6E6E-4539-BBF3-6BEE2FA79DED}" destId="{FE99F488-1FBA-44D2-ACD1-E3057EE164A8}" srcOrd="2" destOrd="0" parTransId="{B7281D30-158C-4FF8-A40E-AACF3831CE5C}" sibTransId="{D5A9817F-924A-44C0-B0D0-019E100DCB7F}"/>
    <dgm:cxn modelId="{88CD0CC7-D524-4843-A0FF-2EF128DE9476}" srcId="{A7ACB5F1-6E6E-4539-BBF3-6BEE2FA79DED}" destId="{B93357E4-D67C-493E-A606-F69AA86AB97F}" srcOrd="1" destOrd="0" parTransId="{03F6FA8F-DCEE-4ECA-BC28-DBC8C70CF5F5}" sibTransId="{202A63E6-E30C-4AB6-8D8E-A77A6A1B0C24}"/>
    <dgm:cxn modelId="{79E71CE9-FB75-4307-B9EB-963674F7C073}" type="presOf" srcId="{B93357E4-D67C-493E-A606-F69AA86AB97F}" destId="{CBA15698-27F4-4DF7-BFDE-64677D3FBC9A}" srcOrd="0" destOrd="0" presId="urn:microsoft.com/office/officeart/2018/2/layout/IconVerticalSolidList"/>
    <dgm:cxn modelId="{9DB0A652-B40A-43F1-A53A-368CA91CBBC4}" type="presParOf" srcId="{505A5AB9-600F-43C5-9251-B09D71EB79D0}" destId="{8AFFCDBE-5BFC-4C8A-95FC-4A53443E3AB3}" srcOrd="0" destOrd="0" presId="urn:microsoft.com/office/officeart/2018/2/layout/IconVerticalSolidList"/>
    <dgm:cxn modelId="{84BC50EE-415C-4690-9516-31ED6B19E4EB}" type="presParOf" srcId="{8AFFCDBE-5BFC-4C8A-95FC-4A53443E3AB3}" destId="{1A3054DF-1DFE-40F6-9599-2480A713A718}" srcOrd="0" destOrd="0" presId="urn:microsoft.com/office/officeart/2018/2/layout/IconVerticalSolidList"/>
    <dgm:cxn modelId="{C4FBF6DA-D426-42D4-A7D3-01B5BDE7A6B9}" type="presParOf" srcId="{8AFFCDBE-5BFC-4C8A-95FC-4A53443E3AB3}" destId="{C3C63C69-51A3-450E-AB4D-45B3D5C8736E}" srcOrd="1" destOrd="0" presId="urn:microsoft.com/office/officeart/2018/2/layout/IconVerticalSolidList"/>
    <dgm:cxn modelId="{9B2FABB2-98DF-49AF-BB69-17CC0C2DE9C8}" type="presParOf" srcId="{8AFFCDBE-5BFC-4C8A-95FC-4A53443E3AB3}" destId="{F8859E3D-2D7E-4C67-A1EF-C554CB0957AB}" srcOrd="2" destOrd="0" presId="urn:microsoft.com/office/officeart/2018/2/layout/IconVerticalSolidList"/>
    <dgm:cxn modelId="{57B6011C-2852-4FCE-80CB-61EA418B3D85}" type="presParOf" srcId="{8AFFCDBE-5BFC-4C8A-95FC-4A53443E3AB3}" destId="{DB638515-58FE-4BCC-B76E-452D4C36D316}" srcOrd="3" destOrd="0" presId="urn:microsoft.com/office/officeart/2018/2/layout/IconVerticalSolidList"/>
    <dgm:cxn modelId="{A381F8FA-C128-4607-99F6-8F361A59BC1A}" type="presParOf" srcId="{505A5AB9-600F-43C5-9251-B09D71EB79D0}" destId="{FBAEF41A-C746-4512-B13D-1E206C0BA643}" srcOrd="1" destOrd="0" presId="urn:microsoft.com/office/officeart/2018/2/layout/IconVerticalSolidList"/>
    <dgm:cxn modelId="{03BFBCC3-0476-43CB-8417-75271D1B5D84}" type="presParOf" srcId="{505A5AB9-600F-43C5-9251-B09D71EB79D0}" destId="{0BA69258-A160-4ED4-8853-460E7D8AF60E}" srcOrd="2" destOrd="0" presId="urn:microsoft.com/office/officeart/2018/2/layout/IconVerticalSolidList"/>
    <dgm:cxn modelId="{E0B925C1-686F-42A3-8C60-ADD29083B6B0}" type="presParOf" srcId="{0BA69258-A160-4ED4-8853-460E7D8AF60E}" destId="{E381B249-6178-47D8-812B-452E1CDD13C3}" srcOrd="0" destOrd="0" presId="urn:microsoft.com/office/officeart/2018/2/layout/IconVerticalSolidList"/>
    <dgm:cxn modelId="{016A300D-A102-476B-A40D-7B847AE10734}" type="presParOf" srcId="{0BA69258-A160-4ED4-8853-460E7D8AF60E}" destId="{02184B05-FB12-4910-B5D0-04B2FFA7BE71}" srcOrd="1" destOrd="0" presId="urn:microsoft.com/office/officeart/2018/2/layout/IconVerticalSolidList"/>
    <dgm:cxn modelId="{7DF09B54-2C2A-402E-AE60-FEBDBA4918D9}" type="presParOf" srcId="{0BA69258-A160-4ED4-8853-460E7D8AF60E}" destId="{10418731-679D-4E1B-9B1B-AAA6ABC9C8BA}" srcOrd="2" destOrd="0" presId="urn:microsoft.com/office/officeart/2018/2/layout/IconVerticalSolidList"/>
    <dgm:cxn modelId="{AB48A313-6B5F-4798-B545-067F6573A746}" type="presParOf" srcId="{0BA69258-A160-4ED4-8853-460E7D8AF60E}" destId="{CBA15698-27F4-4DF7-BFDE-64677D3FBC9A}" srcOrd="3" destOrd="0" presId="urn:microsoft.com/office/officeart/2018/2/layout/IconVerticalSolidList"/>
    <dgm:cxn modelId="{BDC6C609-5D10-48F4-825B-8F6F1D46924B}" type="presParOf" srcId="{505A5AB9-600F-43C5-9251-B09D71EB79D0}" destId="{CFE9EB6C-88BF-49E9-89C5-91241E011DA7}" srcOrd="3" destOrd="0" presId="urn:microsoft.com/office/officeart/2018/2/layout/IconVerticalSolidList"/>
    <dgm:cxn modelId="{99190945-CFD5-4B20-AD4F-AB39CD342C83}" type="presParOf" srcId="{505A5AB9-600F-43C5-9251-B09D71EB79D0}" destId="{50E35008-044F-4437-A608-610091568459}" srcOrd="4" destOrd="0" presId="urn:microsoft.com/office/officeart/2018/2/layout/IconVerticalSolidList"/>
    <dgm:cxn modelId="{0E56FD1B-B1C5-4FFA-8D67-1EDC15905EBF}" type="presParOf" srcId="{50E35008-044F-4437-A608-610091568459}" destId="{CA486A4A-116F-45DB-AAC4-9A31293A96B6}" srcOrd="0" destOrd="0" presId="urn:microsoft.com/office/officeart/2018/2/layout/IconVerticalSolidList"/>
    <dgm:cxn modelId="{E7AEE6FD-DAC9-4FF8-8AB0-710171C91B49}" type="presParOf" srcId="{50E35008-044F-4437-A608-610091568459}" destId="{DDB93BC8-CC22-467B-9675-0C2EBEC76639}" srcOrd="1" destOrd="0" presId="urn:microsoft.com/office/officeart/2018/2/layout/IconVerticalSolidList"/>
    <dgm:cxn modelId="{FBE0F76C-01E7-4294-BF6A-FF101D5F3546}" type="presParOf" srcId="{50E35008-044F-4437-A608-610091568459}" destId="{9C7C0C4A-0A51-4579-A780-B42ADF6BB035}" srcOrd="2" destOrd="0" presId="urn:microsoft.com/office/officeart/2018/2/layout/IconVerticalSolidList"/>
    <dgm:cxn modelId="{C69E530F-19F1-47CA-B2DB-F4CBF3F4F333}" type="presParOf" srcId="{50E35008-044F-4437-A608-610091568459}" destId="{488BEA9B-F504-4CA2-9A86-34B20C2FA32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9AABBC8-1510-4C7B-A311-DA9A6B496CC1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8410941-27D4-4147-9338-9AFD4368F2E5}">
      <dgm:prSet/>
      <dgm:spPr/>
      <dgm:t>
        <a:bodyPr/>
        <a:lstStyle/>
        <a:p>
          <a:r>
            <a:rPr lang="en-US"/>
            <a:t>Client Interviewing &amp; Attendance Note</a:t>
          </a:r>
        </a:p>
      </dgm:t>
    </dgm:pt>
    <dgm:pt modelId="{6C5F741F-BFA2-46CA-A525-6F7B13400EE0}" type="parTrans" cxnId="{DE1A1619-452D-492F-91F6-9EBCE510B8D8}">
      <dgm:prSet/>
      <dgm:spPr/>
      <dgm:t>
        <a:bodyPr/>
        <a:lstStyle/>
        <a:p>
          <a:endParaRPr lang="en-US"/>
        </a:p>
      </dgm:t>
    </dgm:pt>
    <dgm:pt modelId="{6AE96DD3-B838-4CF6-918B-E7941D596DCA}" type="sibTrans" cxnId="{DE1A1619-452D-492F-91F6-9EBCE510B8D8}">
      <dgm:prSet/>
      <dgm:spPr/>
      <dgm:t>
        <a:bodyPr/>
        <a:lstStyle/>
        <a:p>
          <a:endParaRPr lang="en-US"/>
        </a:p>
      </dgm:t>
    </dgm:pt>
    <dgm:pt modelId="{1DFFAA28-B8FF-47C7-8419-544AD4C6D2EF}">
      <dgm:prSet/>
      <dgm:spPr/>
      <dgm:t>
        <a:bodyPr/>
        <a:lstStyle/>
        <a:p>
          <a:r>
            <a:rPr lang="en-US"/>
            <a:t>Advocacy</a:t>
          </a:r>
        </a:p>
      </dgm:t>
    </dgm:pt>
    <dgm:pt modelId="{9125064A-709F-40DB-BBEE-A0B8F0B949E8}" type="parTrans" cxnId="{61BB431C-C03C-4C2F-9827-517080B55CE0}">
      <dgm:prSet/>
      <dgm:spPr/>
      <dgm:t>
        <a:bodyPr/>
        <a:lstStyle/>
        <a:p>
          <a:endParaRPr lang="en-US"/>
        </a:p>
      </dgm:t>
    </dgm:pt>
    <dgm:pt modelId="{27058EEF-C842-4ED6-B05F-26546960C29D}" type="sibTrans" cxnId="{61BB431C-C03C-4C2F-9827-517080B55CE0}">
      <dgm:prSet/>
      <dgm:spPr/>
      <dgm:t>
        <a:bodyPr/>
        <a:lstStyle/>
        <a:p>
          <a:endParaRPr lang="en-US"/>
        </a:p>
      </dgm:t>
    </dgm:pt>
    <dgm:pt modelId="{8E2886D8-96C9-41D0-B59E-8FDD64EFC59D}">
      <dgm:prSet/>
      <dgm:spPr/>
      <dgm:t>
        <a:bodyPr/>
        <a:lstStyle/>
        <a:p>
          <a:r>
            <a:rPr lang="en-US"/>
            <a:t>Legal Writing</a:t>
          </a:r>
        </a:p>
      </dgm:t>
    </dgm:pt>
    <dgm:pt modelId="{FA2FAAD3-0938-4195-8D69-71574FFF31FF}" type="parTrans" cxnId="{20633AE3-217F-4488-B6DF-86FE07A8FF67}">
      <dgm:prSet/>
      <dgm:spPr/>
      <dgm:t>
        <a:bodyPr/>
        <a:lstStyle/>
        <a:p>
          <a:endParaRPr lang="en-US"/>
        </a:p>
      </dgm:t>
    </dgm:pt>
    <dgm:pt modelId="{1B7AE8B3-0D62-4E7E-B597-2F6ECD72486E}" type="sibTrans" cxnId="{20633AE3-217F-4488-B6DF-86FE07A8FF67}">
      <dgm:prSet/>
      <dgm:spPr/>
      <dgm:t>
        <a:bodyPr/>
        <a:lstStyle/>
        <a:p>
          <a:endParaRPr lang="en-US"/>
        </a:p>
      </dgm:t>
    </dgm:pt>
    <dgm:pt modelId="{F45AD1C0-F020-4355-9521-005B5296BDEF}">
      <dgm:prSet/>
      <dgm:spPr/>
      <dgm:t>
        <a:bodyPr/>
        <a:lstStyle/>
        <a:p>
          <a:r>
            <a:rPr lang="en-US"/>
            <a:t>Legal Drafting</a:t>
          </a:r>
        </a:p>
      </dgm:t>
    </dgm:pt>
    <dgm:pt modelId="{8E1E45C4-7FD6-45E6-A678-368FEB243B40}" type="parTrans" cxnId="{883E4053-A99D-464E-A24C-B912F745EC2D}">
      <dgm:prSet/>
      <dgm:spPr/>
      <dgm:t>
        <a:bodyPr/>
        <a:lstStyle/>
        <a:p>
          <a:endParaRPr lang="en-US"/>
        </a:p>
      </dgm:t>
    </dgm:pt>
    <dgm:pt modelId="{9A1C6721-FD59-494B-8EEA-1FD8C3F96640}" type="sibTrans" cxnId="{883E4053-A99D-464E-A24C-B912F745EC2D}">
      <dgm:prSet/>
      <dgm:spPr/>
      <dgm:t>
        <a:bodyPr/>
        <a:lstStyle/>
        <a:p>
          <a:endParaRPr lang="en-US"/>
        </a:p>
      </dgm:t>
    </dgm:pt>
    <dgm:pt modelId="{143A6393-70CA-49A8-B0B5-A98B5647A611}">
      <dgm:prSet/>
      <dgm:spPr/>
      <dgm:t>
        <a:bodyPr/>
        <a:lstStyle/>
        <a:p>
          <a:r>
            <a:rPr lang="en-US"/>
            <a:t>Legal Research</a:t>
          </a:r>
        </a:p>
      </dgm:t>
    </dgm:pt>
    <dgm:pt modelId="{AAB9A887-D473-4993-979F-9FE4477400E8}" type="parTrans" cxnId="{1C0F5FDA-91E9-47FE-8DB0-A1AB4568E94F}">
      <dgm:prSet/>
      <dgm:spPr/>
      <dgm:t>
        <a:bodyPr/>
        <a:lstStyle/>
        <a:p>
          <a:endParaRPr lang="en-US"/>
        </a:p>
      </dgm:t>
    </dgm:pt>
    <dgm:pt modelId="{C10CD5F2-6BAD-4FD3-B4A8-8A96987FC4D6}" type="sibTrans" cxnId="{1C0F5FDA-91E9-47FE-8DB0-A1AB4568E94F}">
      <dgm:prSet/>
      <dgm:spPr/>
      <dgm:t>
        <a:bodyPr/>
        <a:lstStyle/>
        <a:p>
          <a:endParaRPr lang="en-US"/>
        </a:p>
      </dgm:t>
    </dgm:pt>
    <dgm:pt modelId="{0F9B4AA5-7F01-45CA-B023-F8CE498AD86A}">
      <dgm:prSet/>
      <dgm:spPr/>
      <dgm:t>
        <a:bodyPr/>
        <a:lstStyle/>
        <a:p>
          <a:r>
            <a:rPr lang="en-US"/>
            <a:t>Case &amp; Matter Analysis</a:t>
          </a:r>
        </a:p>
      </dgm:t>
    </dgm:pt>
    <dgm:pt modelId="{D7F2E847-3625-4A15-A789-26073270F3D7}" type="parTrans" cxnId="{E41C4D7E-D7AD-4825-BD9F-632B29461A03}">
      <dgm:prSet/>
      <dgm:spPr/>
      <dgm:t>
        <a:bodyPr/>
        <a:lstStyle/>
        <a:p>
          <a:endParaRPr lang="en-US"/>
        </a:p>
      </dgm:t>
    </dgm:pt>
    <dgm:pt modelId="{4C0DCE99-78FE-4ECC-A754-2DD6BDEE1C78}" type="sibTrans" cxnId="{E41C4D7E-D7AD-4825-BD9F-632B29461A03}">
      <dgm:prSet/>
      <dgm:spPr/>
      <dgm:t>
        <a:bodyPr/>
        <a:lstStyle/>
        <a:p>
          <a:endParaRPr lang="en-US"/>
        </a:p>
      </dgm:t>
    </dgm:pt>
    <dgm:pt modelId="{BCAF1EFC-4EE4-48AC-B5CE-F41DF9A91696}" type="pres">
      <dgm:prSet presAssocID="{19AABBC8-1510-4C7B-A311-DA9A6B496CC1}" presName="diagram" presStyleCnt="0">
        <dgm:presLayoutVars>
          <dgm:dir/>
          <dgm:resizeHandles val="exact"/>
        </dgm:presLayoutVars>
      </dgm:prSet>
      <dgm:spPr/>
    </dgm:pt>
    <dgm:pt modelId="{ABA8F223-5EEC-4009-B618-37BC9CE90EAB}" type="pres">
      <dgm:prSet presAssocID="{C8410941-27D4-4147-9338-9AFD4368F2E5}" presName="node" presStyleLbl="node1" presStyleIdx="0" presStyleCnt="6">
        <dgm:presLayoutVars>
          <dgm:bulletEnabled val="1"/>
        </dgm:presLayoutVars>
      </dgm:prSet>
      <dgm:spPr/>
    </dgm:pt>
    <dgm:pt modelId="{0D36C680-6F93-443B-8BD8-89E57906F69F}" type="pres">
      <dgm:prSet presAssocID="{6AE96DD3-B838-4CF6-918B-E7941D596DCA}" presName="sibTrans" presStyleCnt="0"/>
      <dgm:spPr/>
    </dgm:pt>
    <dgm:pt modelId="{580A50B5-2285-46D5-9842-BAC6CAA2C710}" type="pres">
      <dgm:prSet presAssocID="{1DFFAA28-B8FF-47C7-8419-544AD4C6D2EF}" presName="node" presStyleLbl="node1" presStyleIdx="1" presStyleCnt="6">
        <dgm:presLayoutVars>
          <dgm:bulletEnabled val="1"/>
        </dgm:presLayoutVars>
      </dgm:prSet>
      <dgm:spPr/>
    </dgm:pt>
    <dgm:pt modelId="{966356C5-9D24-4048-BB27-7613EE0DEC5B}" type="pres">
      <dgm:prSet presAssocID="{27058EEF-C842-4ED6-B05F-26546960C29D}" presName="sibTrans" presStyleCnt="0"/>
      <dgm:spPr/>
    </dgm:pt>
    <dgm:pt modelId="{8ABF9F5B-66CC-4C5D-B364-47728213A734}" type="pres">
      <dgm:prSet presAssocID="{8E2886D8-96C9-41D0-B59E-8FDD64EFC59D}" presName="node" presStyleLbl="node1" presStyleIdx="2" presStyleCnt="6">
        <dgm:presLayoutVars>
          <dgm:bulletEnabled val="1"/>
        </dgm:presLayoutVars>
      </dgm:prSet>
      <dgm:spPr/>
    </dgm:pt>
    <dgm:pt modelId="{EE585FEE-391E-47BA-86E1-645CFD798CF4}" type="pres">
      <dgm:prSet presAssocID="{1B7AE8B3-0D62-4E7E-B597-2F6ECD72486E}" presName="sibTrans" presStyleCnt="0"/>
      <dgm:spPr/>
    </dgm:pt>
    <dgm:pt modelId="{085BD5F0-7FC6-456D-8D58-3E77B6519764}" type="pres">
      <dgm:prSet presAssocID="{F45AD1C0-F020-4355-9521-005B5296BDEF}" presName="node" presStyleLbl="node1" presStyleIdx="3" presStyleCnt="6">
        <dgm:presLayoutVars>
          <dgm:bulletEnabled val="1"/>
        </dgm:presLayoutVars>
      </dgm:prSet>
      <dgm:spPr/>
    </dgm:pt>
    <dgm:pt modelId="{E72906B0-2901-48ED-8217-8B1EA032AC75}" type="pres">
      <dgm:prSet presAssocID="{9A1C6721-FD59-494B-8EEA-1FD8C3F96640}" presName="sibTrans" presStyleCnt="0"/>
      <dgm:spPr/>
    </dgm:pt>
    <dgm:pt modelId="{9CE365E6-B12C-4114-9F33-7E8AD53299C5}" type="pres">
      <dgm:prSet presAssocID="{143A6393-70CA-49A8-B0B5-A98B5647A611}" presName="node" presStyleLbl="node1" presStyleIdx="4" presStyleCnt="6">
        <dgm:presLayoutVars>
          <dgm:bulletEnabled val="1"/>
        </dgm:presLayoutVars>
      </dgm:prSet>
      <dgm:spPr/>
    </dgm:pt>
    <dgm:pt modelId="{A8F079E5-9C07-4F51-98FE-CC25368809B4}" type="pres">
      <dgm:prSet presAssocID="{C10CD5F2-6BAD-4FD3-B4A8-8A96987FC4D6}" presName="sibTrans" presStyleCnt="0"/>
      <dgm:spPr/>
    </dgm:pt>
    <dgm:pt modelId="{8E41CE6E-1BA5-4DD6-94F1-EBF2CFFB621F}" type="pres">
      <dgm:prSet presAssocID="{0F9B4AA5-7F01-45CA-B023-F8CE498AD86A}" presName="node" presStyleLbl="node1" presStyleIdx="5" presStyleCnt="6">
        <dgm:presLayoutVars>
          <dgm:bulletEnabled val="1"/>
        </dgm:presLayoutVars>
      </dgm:prSet>
      <dgm:spPr/>
    </dgm:pt>
  </dgm:ptLst>
  <dgm:cxnLst>
    <dgm:cxn modelId="{DE1A1619-452D-492F-91F6-9EBCE510B8D8}" srcId="{19AABBC8-1510-4C7B-A311-DA9A6B496CC1}" destId="{C8410941-27D4-4147-9338-9AFD4368F2E5}" srcOrd="0" destOrd="0" parTransId="{6C5F741F-BFA2-46CA-A525-6F7B13400EE0}" sibTransId="{6AE96DD3-B838-4CF6-918B-E7941D596DCA}"/>
    <dgm:cxn modelId="{61BB431C-C03C-4C2F-9827-517080B55CE0}" srcId="{19AABBC8-1510-4C7B-A311-DA9A6B496CC1}" destId="{1DFFAA28-B8FF-47C7-8419-544AD4C6D2EF}" srcOrd="1" destOrd="0" parTransId="{9125064A-709F-40DB-BBEE-A0B8F0B949E8}" sibTransId="{27058EEF-C842-4ED6-B05F-26546960C29D}"/>
    <dgm:cxn modelId="{DA7B9125-AB8E-4440-B4B4-B4C3118DFBDA}" type="presOf" srcId="{0F9B4AA5-7F01-45CA-B023-F8CE498AD86A}" destId="{8E41CE6E-1BA5-4DD6-94F1-EBF2CFFB621F}" srcOrd="0" destOrd="0" presId="urn:microsoft.com/office/officeart/2005/8/layout/default"/>
    <dgm:cxn modelId="{2F3B9E26-5E00-4976-B92D-C5E70CA152A4}" type="presOf" srcId="{F45AD1C0-F020-4355-9521-005B5296BDEF}" destId="{085BD5F0-7FC6-456D-8D58-3E77B6519764}" srcOrd="0" destOrd="0" presId="urn:microsoft.com/office/officeart/2005/8/layout/default"/>
    <dgm:cxn modelId="{2EAE3F42-C87F-4917-81F8-05B27CEF1998}" type="presOf" srcId="{19AABBC8-1510-4C7B-A311-DA9A6B496CC1}" destId="{BCAF1EFC-4EE4-48AC-B5CE-F41DF9A91696}" srcOrd="0" destOrd="0" presId="urn:microsoft.com/office/officeart/2005/8/layout/default"/>
    <dgm:cxn modelId="{883E4053-A99D-464E-A24C-B912F745EC2D}" srcId="{19AABBC8-1510-4C7B-A311-DA9A6B496CC1}" destId="{F45AD1C0-F020-4355-9521-005B5296BDEF}" srcOrd="3" destOrd="0" parTransId="{8E1E45C4-7FD6-45E6-A678-368FEB243B40}" sibTransId="{9A1C6721-FD59-494B-8EEA-1FD8C3F96640}"/>
    <dgm:cxn modelId="{E41C4D7E-D7AD-4825-BD9F-632B29461A03}" srcId="{19AABBC8-1510-4C7B-A311-DA9A6B496CC1}" destId="{0F9B4AA5-7F01-45CA-B023-F8CE498AD86A}" srcOrd="5" destOrd="0" parTransId="{D7F2E847-3625-4A15-A789-26073270F3D7}" sibTransId="{4C0DCE99-78FE-4ECC-A754-2DD6BDEE1C78}"/>
    <dgm:cxn modelId="{1E2EB781-0CE8-4287-BEEE-23F4AE223A77}" type="presOf" srcId="{C8410941-27D4-4147-9338-9AFD4368F2E5}" destId="{ABA8F223-5EEC-4009-B618-37BC9CE90EAB}" srcOrd="0" destOrd="0" presId="urn:microsoft.com/office/officeart/2005/8/layout/default"/>
    <dgm:cxn modelId="{59B0118D-7970-4B92-A6FF-B33EDC86E49C}" type="presOf" srcId="{143A6393-70CA-49A8-B0B5-A98B5647A611}" destId="{9CE365E6-B12C-4114-9F33-7E8AD53299C5}" srcOrd="0" destOrd="0" presId="urn:microsoft.com/office/officeart/2005/8/layout/default"/>
    <dgm:cxn modelId="{8C85C29A-2171-40A9-AA8E-2066578FF4BB}" type="presOf" srcId="{1DFFAA28-B8FF-47C7-8419-544AD4C6D2EF}" destId="{580A50B5-2285-46D5-9842-BAC6CAA2C710}" srcOrd="0" destOrd="0" presId="urn:microsoft.com/office/officeart/2005/8/layout/default"/>
    <dgm:cxn modelId="{98EBD0A2-49A3-4C6D-A964-64AC64CC6B1E}" type="presOf" srcId="{8E2886D8-96C9-41D0-B59E-8FDD64EFC59D}" destId="{8ABF9F5B-66CC-4C5D-B364-47728213A734}" srcOrd="0" destOrd="0" presId="urn:microsoft.com/office/officeart/2005/8/layout/default"/>
    <dgm:cxn modelId="{1C0F5FDA-91E9-47FE-8DB0-A1AB4568E94F}" srcId="{19AABBC8-1510-4C7B-A311-DA9A6B496CC1}" destId="{143A6393-70CA-49A8-B0B5-A98B5647A611}" srcOrd="4" destOrd="0" parTransId="{AAB9A887-D473-4993-979F-9FE4477400E8}" sibTransId="{C10CD5F2-6BAD-4FD3-B4A8-8A96987FC4D6}"/>
    <dgm:cxn modelId="{20633AE3-217F-4488-B6DF-86FE07A8FF67}" srcId="{19AABBC8-1510-4C7B-A311-DA9A6B496CC1}" destId="{8E2886D8-96C9-41D0-B59E-8FDD64EFC59D}" srcOrd="2" destOrd="0" parTransId="{FA2FAAD3-0938-4195-8D69-71574FFF31FF}" sibTransId="{1B7AE8B3-0D62-4E7E-B597-2F6ECD72486E}"/>
    <dgm:cxn modelId="{9151939B-D197-42D1-9B80-EEFFF9718289}" type="presParOf" srcId="{BCAF1EFC-4EE4-48AC-B5CE-F41DF9A91696}" destId="{ABA8F223-5EEC-4009-B618-37BC9CE90EAB}" srcOrd="0" destOrd="0" presId="urn:microsoft.com/office/officeart/2005/8/layout/default"/>
    <dgm:cxn modelId="{39686A2C-3BD5-43FB-AD48-55858C22703E}" type="presParOf" srcId="{BCAF1EFC-4EE4-48AC-B5CE-F41DF9A91696}" destId="{0D36C680-6F93-443B-8BD8-89E57906F69F}" srcOrd="1" destOrd="0" presId="urn:microsoft.com/office/officeart/2005/8/layout/default"/>
    <dgm:cxn modelId="{7AED1431-2311-4073-A43F-15DB4DABC758}" type="presParOf" srcId="{BCAF1EFC-4EE4-48AC-B5CE-F41DF9A91696}" destId="{580A50B5-2285-46D5-9842-BAC6CAA2C710}" srcOrd="2" destOrd="0" presId="urn:microsoft.com/office/officeart/2005/8/layout/default"/>
    <dgm:cxn modelId="{58081DC6-3771-4089-A293-1A2EFAB0BAA1}" type="presParOf" srcId="{BCAF1EFC-4EE4-48AC-B5CE-F41DF9A91696}" destId="{966356C5-9D24-4048-BB27-7613EE0DEC5B}" srcOrd="3" destOrd="0" presId="urn:microsoft.com/office/officeart/2005/8/layout/default"/>
    <dgm:cxn modelId="{18EE1B24-6E4E-47CE-ADC3-BFDB2522D5EE}" type="presParOf" srcId="{BCAF1EFC-4EE4-48AC-B5CE-F41DF9A91696}" destId="{8ABF9F5B-66CC-4C5D-B364-47728213A734}" srcOrd="4" destOrd="0" presId="urn:microsoft.com/office/officeart/2005/8/layout/default"/>
    <dgm:cxn modelId="{05A16170-BF11-434D-AF7E-456832CE8300}" type="presParOf" srcId="{BCAF1EFC-4EE4-48AC-B5CE-F41DF9A91696}" destId="{EE585FEE-391E-47BA-86E1-645CFD798CF4}" srcOrd="5" destOrd="0" presId="urn:microsoft.com/office/officeart/2005/8/layout/default"/>
    <dgm:cxn modelId="{5F61904F-5097-4EC8-8CC1-C746CED46DFE}" type="presParOf" srcId="{BCAF1EFC-4EE4-48AC-B5CE-F41DF9A91696}" destId="{085BD5F0-7FC6-456D-8D58-3E77B6519764}" srcOrd="6" destOrd="0" presId="urn:microsoft.com/office/officeart/2005/8/layout/default"/>
    <dgm:cxn modelId="{30358164-E3EA-408E-ACFA-DBA70E507F51}" type="presParOf" srcId="{BCAF1EFC-4EE4-48AC-B5CE-F41DF9A91696}" destId="{E72906B0-2901-48ED-8217-8B1EA032AC75}" srcOrd="7" destOrd="0" presId="urn:microsoft.com/office/officeart/2005/8/layout/default"/>
    <dgm:cxn modelId="{46CD9CAC-FB11-4CA7-A1FD-6B5719FCA458}" type="presParOf" srcId="{BCAF1EFC-4EE4-48AC-B5CE-F41DF9A91696}" destId="{9CE365E6-B12C-4114-9F33-7E8AD53299C5}" srcOrd="8" destOrd="0" presId="urn:microsoft.com/office/officeart/2005/8/layout/default"/>
    <dgm:cxn modelId="{99150383-F376-4F28-B2D9-C13E70255FB9}" type="presParOf" srcId="{BCAF1EFC-4EE4-48AC-B5CE-F41DF9A91696}" destId="{A8F079E5-9C07-4F51-98FE-CC25368809B4}" srcOrd="9" destOrd="0" presId="urn:microsoft.com/office/officeart/2005/8/layout/default"/>
    <dgm:cxn modelId="{04D6066C-9502-43CB-A367-9CABF50C14BF}" type="presParOf" srcId="{BCAF1EFC-4EE4-48AC-B5CE-F41DF9A91696}" destId="{8E41CE6E-1BA5-4DD6-94F1-EBF2CFFB621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73C1645-A6C6-4C0A-9019-DD54270284F3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848D8A2-B8D1-4E8A-BBF3-12D27EE5B015}">
      <dgm:prSet/>
      <dgm:spPr/>
      <dgm:t>
        <a:bodyPr/>
        <a:lstStyle/>
        <a:p>
          <a:r>
            <a:rPr lang="en-US"/>
            <a:t>Criminal Litigation</a:t>
          </a:r>
        </a:p>
      </dgm:t>
    </dgm:pt>
    <dgm:pt modelId="{7AEE4EC7-BA12-4063-A9C1-63585ABB60BC}" type="parTrans" cxnId="{12E7C2BC-F08B-4F32-98F1-A2E2DA7CF155}">
      <dgm:prSet/>
      <dgm:spPr/>
      <dgm:t>
        <a:bodyPr/>
        <a:lstStyle/>
        <a:p>
          <a:endParaRPr lang="en-US"/>
        </a:p>
      </dgm:t>
    </dgm:pt>
    <dgm:pt modelId="{CA920078-3737-4BDD-96E3-699645F5E653}" type="sibTrans" cxnId="{12E7C2BC-F08B-4F32-98F1-A2E2DA7CF155}">
      <dgm:prSet/>
      <dgm:spPr/>
      <dgm:t>
        <a:bodyPr/>
        <a:lstStyle/>
        <a:p>
          <a:endParaRPr lang="en-US"/>
        </a:p>
      </dgm:t>
    </dgm:pt>
    <dgm:pt modelId="{BE4F9C3C-EF48-4D9A-9D86-D02121B6FEF9}">
      <dgm:prSet/>
      <dgm:spPr/>
      <dgm:t>
        <a:bodyPr/>
        <a:lstStyle/>
        <a:p>
          <a:r>
            <a:rPr lang="en-US"/>
            <a:t>Dispute Resolution</a:t>
          </a:r>
        </a:p>
      </dgm:t>
    </dgm:pt>
    <dgm:pt modelId="{536114C6-BA6F-4AFE-9B77-C676C0DC53B8}" type="parTrans" cxnId="{90CD77A8-FAE6-42C8-90AF-D8FBE68C1926}">
      <dgm:prSet/>
      <dgm:spPr/>
      <dgm:t>
        <a:bodyPr/>
        <a:lstStyle/>
        <a:p>
          <a:endParaRPr lang="en-US"/>
        </a:p>
      </dgm:t>
    </dgm:pt>
    <dgm:pt modelId="{F868FDF6-BBD7-4A95-8F7D-8271CB8E5C82}" type="sibTrans" cxnId="{90CD77A8-FAE6-42C8-90AF-D8FBE68C1926}">
      <dgm:prSet/>
      <dgm:spPr/>
      <dgm:t>
        <a:bodyPr/>
        <a:lstStyle/>
        <a:p>
          <a:endParaRPr lang="en-US"/>
        </a:p>
      </dgm:t>
    </dgm:pt>
    <dgm:pt modelId="{C12E05AE-EC12-4985-BCA5-C62DBF6B4B9D}">
      <dgm:prSet/>
      <dgm:spPr/>
      <dgm:t>
        <a:bodyPr/>
        <a:lstStyle/>
        <a:p>
          <a:r>
            <a:rPr lang="en-US"/>
            <a:t>Property Practice</a:t>
          </a:r>
        </a:p>
      </dgm:t>
    </dgm:pt>
    <dgm:pt modelId="{9B2DCAF8-77FF-4793-B080-BB70584D0B3E}" type="parTrans" cxnId="{6612E952-B622-4714-B234-429FC1DABA27}">
      <dgm:prSet/>
      <dgm:spPr/>
      <dgm:t>
        <a:bodyPr/>
        <a:lstStyle/>
        <a:p>
          <a:endParaRPr lang="en-US"/>
        </a:p>
      </dgm:t>
    </dgm:pt>
    <dgm:pt modelId="{3028126D-B7E9-4F7C-82EB-6DE0488798FD}" type="sibTrans" cxnId="{6612E952-B622-4714-B234-429FC1DABA27}">
      <dgm:prSet/>
      <dgm:spPr/>
      <dgm:t>
        <a:bodyPr/>
        <a:lstStyle/>
        <a:p>
          <a:endParaRPr lang="en-US"/>
        </a:p>
      </dgm:t>
    </dgm:pt>
    <dgm:pt modelId="{31CCBC8D-4726-4AAB-9F57-519E2F786D83}">
      <dgm:prSet/>
      <dgm:spPr/>
      <dgm:t>
        <a:bodyPr/>
        <a:lstStyle/>
        <a:p>
          <a:r>
            <a:rPr lang="en-US"/>
            <a:t>Wills &amp; Administration of Estates</a:t>
          </a:r>
        </a:p>
      </dgm:t>
    </dgm:pt>
    <dgm:pt modelId="{F91802DF-77C9-40CC-93A8-9A6DB01779E8}" type="parTrans" cxnId="{5A7D5A41-3C41-48AD-B038-D8534E9A1E32}">
      <dgm:prSet/>
      <dgm:spPr/>
      <dgm:t>
        <a:bodyPr/>
        <a:lstStyle/>
        <a:p>
          <a:endParaRPr lang="en-US"/>
        </a:p>
      </dgm:t>
    </dgm:pt>
    <dgm:pt modelId="{14E3309B-356F-4391-A103-3DD510339E52}" type="sibTrans" cxnId="{5A7D5A41-3C41-48AD-B038-D8534E9A1E32}">
      <dgm:prSet/>
      <dgm:spPr/>
      <dgm:t>
        <a:bodyPr/>
        <a:lstStyle/>
        <a:p>
          <a:endParaRPr lang="en-US"/>
        </a:p>
      </dgm:t>
    </dgm:pt>
    <dgm:pt modelId="{EEDC5687-AB81-4B03-962D-8C7C38583781}">
      <dgm:prSet/>
      <dgm:spPr/>
      <dgm:t>
        <a:bodyPr/>
        <a:lstStyle/>
        <a:p>
          <a:r>
            <a:rPr lang="en-US"/>
            <a:t>Business Organisations, Rules &amp; Procedures</a:t>
          </a:r>
        </a:p>
      </dgm:t>
    </dgm:pt>
    <dgm:pt modelId="{6B1D5AD6-A0F2-4372-84C3-BA42ED5AB2D9}" type="parTrans" cxnId="{CF8A7F1E-CB36-4543-8C82-BB7C04BD85D1}">
      <dgm:prSet/>
      <dgm:spPr/>
      <dgm:t>
        <a:bodyPr/>
        <a:lstStyle/>
        <a:p>
          <a:endParaRPr lang="en-US"/>
        </a:p>
      </dgm:t>
    </dgm:pt>
    <dgm:pt modelId="{A81ACBDB-737B-4782-AAD6-CE297103FE05}" type="sibTrans" cxnId="{CF8A7F1E-CB36-4543-8C82-BB7C04BD85D1}">
      <dgm:prSet/>
      <dgm:spPr/>
      <dgm:t>
        <a:bodyPr/>
        <a:lstStyle/>
        <a:p>
          <a:endParaRPr lang="en-US"/>
        </a:p>
      </dgm:t>
    </dgm:pt>
    <dgm:pt modelId="{7423573F-9AB3-4FE2-A113-94DA3D164E2F}" type="pres">
      <dgm:prSet presAssocID="{073C1645-A6C6-4C0A-9019-DD54270284F3}" presName="diagram" presStyleCnt="0">
        <dgm:presLayoutVars>
          <dgm:dir/>
          <dgm:resizeHandles val="exact"/>
        </dgm:presLayoutVars>
      </dgm:prSet>
      <dgm:spPr/>
    </dgm:pt>
    <dgm:pt modelId="{DC1F1785-2F8F-4381-AC47-90E6CBA9042E}" type="pres">
      <dgm:prSet presAssocID="{3848D8A2-B8D1-4E8A-BBF3-12D27EE5B015}" presName="node" presStyleLbl="node1" presStyleIdx="0" presStyleCnt="5">
        <dgm:presLayoutVars>
          <dgm:bulletEnabled val="1"/>
        </dgm:presLayoutVars>
      </dgm:prSet>
      <dgm:spPr/>
    </dgm:pt>
    <dgm:pt modelId="{3D5BF12A-B813-4B87-8D35-6C94374C2034}" type="pres">
      <dgm:prSet presAssocID="{CA920078-3737-4BDD-96E3-699645F5E653}" presName="sibTrans" presStyleCnt="0"/>
      <dgm:spPr/>
    </dgm:pt>
    <dgm:pt modelId="{78478203-3735-4739-90DC-859A6133ABE2}" type="pres">
      <dgm:prSet presAssocID="{BE4F9C3C-EF48-4D9A-9D86-D02121B6FEF9}" presName="node" presStyleLbl="node1" presStyleIdx="1" presStyleCnt="5">
        <dgm:presLayoutVars>
          <dgm:bulletEnabled val="1"/>
        </dgm:presLayoutVars>
      </dgm:prSet>
      <dgm:spPr/>
    </dgm:pt>
    <dgm:pt modelId="{3533D720-0AFF-4F54-86B8-2226995E30CA}" type="pres">
      <dgm:prSet presAssocID="{F868FDF6-BBD7-4A95-8F7D-8271CB8E5C82}" presName="sibTrans" presStyleCnt="0"/>
      <dgm:spPr/>
    </dgm:pt>
    <dgm:pt modelId="{8F7FF33A-2F62-40DB-AC5B-66990F9BF0C7}" type="pres">
      <dgm:prSet presAssocID="{C12E05AE-EC12-4985-BCA5-C62DBF6B4B9D}" presName="node" presStyleLbl="node1" presStyleIdx="2" presStyleCnt="5">
        <dgm:presLayoutVars>
          <dgm:bulletEnabled val="1"/>
        </dgm:presLayoutVars>
      </dgm:prSet>
      <dgm:spPr/>
    </dgm:pt>
    <dgm:pt modelId="{2A388B90-FBB3-41D2-B03F-FB9E5320FD3E}" type="pres">
      <dgm:prSet presAssocID="{3028126D-B7E9-4F7C-82EB-6DE0488798FD}" presName="sibTrans" presStyleCnt="0"/>
      <dgm:spPr/>
    </dgm:pt>
    <dgm:pt modelId="{DABE0925-85AB-490C-BB77-3D18F3516820}" type="pres">
      <dgm:prSet presAssocID="{31CCBC8D-4726-4AAB-9F57-519E2F786D83}" presName="node" presStyleLbl="node1" presStyleIdx="3" presStyleCnt="5">
        <dgm:presLayoutVars>
          <dgm:bulletEnabled val="1"/>
        </dgm:presLayoutVars>
      </dgm:prSet>
      <dgm:spPr/>
    </dgm:pt>
    <dgm:pt modelId="{9646CCD9-808C-48DE-B2E1-21CA983D86A9}" type="pres">
      <dgm:prSet presAssocID="{14E3309B-356F-4391-A103-3DD510339E52}" presName="sibTrans" presStyleCnt="0"/>
      <dgm:spPr/>
    </dgm:pt>
    <dgm:pt modelId="{BDF5CD7D-DCA1-4102-ACA2-EA854FE0AEDF}" type="pres">
      <dgm:prSet presAssocID="{EEDC5687-AB81-4B03-962D-8C7C38583781}" presName="node" presStyleLbl="node1" presStyleIdx="4" presStyleCnt="5">
        <dgm:presLayoutVars>
          <dgm:bulletEnabled val="1"/>
        </dgm:presLayoutVars>
      </dgm:prSet>
      <dgm:spPr/>
    </dgm:pt>
  </dgm:ptLst>
  <dgm:cxnLst>
    <dgm:cxn modelId="{E1C8C10C-E858-45B2-A3D4-DE5430C777FF}" type="presOf" srcId="{3848D8A2-B8D1-4E8A-BBF3-12D27EE5B015}" destId="{DC1F1785-2F8F-4381-AC47-90E6CBA9042E}" srcOrd="0" destOrd="0" presId="urn:microsoft.com/office/officeart/2005/8/layout/default"/>
    <dgm:cxn modelId="{CF8A7F1E-CB36-4543-8C82-BB7C04BD85D1}" srcId="{073C1645-A6C6-4C0A-9019-DD54270284F3}" destId="{EEDC5687-AB81-4B03-962D-8C7C38583781}" srcOrd="4" destOrd="0" parTransId="{6B1D5AD6-A0F2-4372-84C3-BA42ED5AB2D9}" sibTransId="{A81ACBDB-737B-4782-AAD6-CE297103FE05}"/>
    <dgm:cxn modelId="{25469226-1284-42C4-8D62-B6DB343858C3}" type="presOf" srcId="{C12E05AE-EC12-4985-BCA5-C62DBF6B4B9D}" destId="{8F7FF33A-2F62-40DB-AC5B-66990F9BF0C7}" srcOrd="0" destOrd="0" presId="urn:microsoft.com/office/officeart/2005/8/layout/default"/>
    <dgm:cxn modelId="{853BBC32-C0EA-4F4B-99F3-6C77A9130CB4}" type="presOf" srcId="{31CCBC8D-4726-4AAB-9F57-519E2F786D83}" destId="{DABE0925-85AB-490C-BB77-3D18F3516820}" srcOrd="0" destOrd="0" presId="urn:microsoft.com/office/officeart/2005/8/layout/default"/>
    <dgm:cxn modelId="{5A7D5A41-3C41-48AD-B038-D8534E9A1E32}" srcId="{073C1645-A6C6-4C0A-9019-DD54270284F3}" destId="{31CCBC8D-4726-4AAB-9F57-519E2F786D83}" srcOrd="3" destOrd="0" parTransId="{F91802DF-77C9-40CC-93A8-9A6DB01779E8}" sibTransId="{14E3309B-356F-4391-A103-3DD510339E52}"/>
    <dgm:cxn modelId="{6612E952-B622-4714-B234-429FC1DABA27}" srcId="{073C1645-A6C6-4C0A-9019-DD54270284F3}" destId="{C12E05AE-EC12-4985-BCA5-C62DBF6B4B9D}" srcOrd="2" destOrd="0" parTransId="{9B2DCAF8-77FF-4793-B080-BB70584D0B3E}" sibTransId="{3028126D-B7E9-4F7C-82EB-6DE0488798FD}"/>
    <dgm:cxn modelId="{90CD77A8-FAE6-42C8-90AF-D8FBE68C1926}" srcId="{073C1645-A6C6-4C0A-9019-DD54270284F3}" destId="{BE4F9C3C-EF48-4D9A-9D86-D02121B6FEF9}" srcOrd="1" destOrd="0" parTransId="{536114C6-BA6F-4AFE-9B77-C676C0DC53B8}" sibTransId="{F868FDF6-BBD7-4A95-8F7D-8271CB8E5C82}"/>
    <dgm:cxn modelId="{AA24EABB-9CDF-48F7-918B-06C58CD60C7B}" type="presOf" srcId="{EEDC5687-AB81-4B03-962D-8C7C38583781}" destId="{BDF5CD7D-DCA1-4102-ACA2-EA854FE0AEDF}" srcOrd="0" destOrd="0" presId="urn:microsoft.com/office/officeart/2005/8/layout/default"/>
    <dgm:cxn modelId="{12E7C2BC-F08B-4F32-98F1-A2E2DA7CF155}" srcId="{073C1645-A6C6-4C0A-9019-DD54270284F3}" destId="{3848D8A2-B8D1-4E8A-BBF3-12D27EE5B015}" srcOrd="0" destOrd="0" parTransId="{7AEE4EC7-BA12-4063-A9C1-63585ABB60BC}" sibTransId="{CA920078-3737-4BDD-96E3-699645F5E653}"/>
    <dgm:cxn modelId="{BF345DD7-5269-4858-A502-BF8B1A178367}" type="presOf" srcId="{073C1645-A6C6-4C0A-9019-DD54270284F3}" destId="{7423573F-9AB3-4FE2-A113-94DA3D164E2F}" srcOrd="0" destOrd="0" presId="urn:microsoft.com/office/officeart/2005/8/layout/default"/>
    <dgm:cxn modelId="{8A2DD2FD-3E94-451C-834F-814CD06C9470}" type="presOf" srcId="{BE4F9C3C-EF48-4D9A-9D86-D02121B6FEF9}" destId="{78478203-3735-4739-90DC-859A6133ABE2}" srcOrd="0" destOrd="0" presId="urn:microsoft.com/office/officeart/2005/8/layout/default"/>
    <dgm:cxn modelId="{1BEF9863-4A12-4758-867F-C9CD2D97012A}" type="presParOf" srcId="{7423573F-9AB3-4FE2-A113-94DA3D164E2F}" destId="{DC1F1785-2F8F-4381-AC47-90E6CBA9042E}" srcOrd="0" destOrd="0" presId="urn:microsoft.com/office/officeart/2005/8/layout/default"/>
    <dgm:cxn modelId="{B21DB27E-080B-4A5D-B891-CF8E15355877}" type="presParOf" srcId="{7423573F-9AB3-4FE2-A113-94DA3D164E2F}" destId="{3D5BF12A-B813-4B87-8D35-6C94374C2034}" srcOrd="1" destOrd="0" presId="urn:microsoft.com/office/officeart/2005/8/layout/default"/>
    <dgm:cxn modelId="{8D76DF41-FCF2-4FBC-B618-563667CB8F43}" type="presParOf" srcId="{7423573F-9AB3-4FE2-A113-94DA3D164E2F}" destId="{78478203-3735-4739-90DC-859A6133ABE2}" srcOrd="2" destOrd="0" presId="urn:microsoft.com/office/officeart/2005/8/layout/default"/>
    <dgm:cxn modelId="{CFBDEC40-065B-4CCE-B30A-78FE24E54A50}" type="presParOf" srcId="{7423573F-9AB3-4FE2-A113-94DA3D164E2F}" destId="{3533D720-0AFF-4F54-86B8-2226995E30CA}" srcOrd="3" destOrd="0" presId="urn:microsoft.com/office/officeart/2005/8/layout/default"/>
    <dgm:cxn modelId="{3943364C-C7C9-4C4A-B88E-0FD2CB0226DB}" type="presParOf" srcId="{7423573F-9AB3-4FE2-A113-94DA3D164E2F}" destId="{8F7FF33A-2F62-40DB-AC5B-66990F9BF0C7}" srcOrd="4" destOrd="0" presId="urn:microsoft.com/office/officeart/2005/8/layout/default"/>
    <dgm:cxn modelId="{9FBFDD2E-F686-457C-A15E-CEA4DE54E834}" type="presParOf" srcId="{7423573F-9AB3-4FE2-A113-94DA3D164E2F}" destId="{2A388B90-FBB3-41D2-B03F-FB9E5320FD3E}" srcOrd="5" destOrd="0" presId="urn:microsoft.com/office/officeart/2005/8/layout/default"/>
    <dgm:cxn modelId="{9F3EDA98-569E-43D5-A5F8-076D7840F643}" type="presParOf" srcId="{7423573F-9AB3-4FE2-A113-94DA3D164E2F}" destId="{DABE0925-85AB-490C-BB77-3D18F3516820}" srcOrd="6" destOrd="0" presId="urn:microsoft.com/office/officeart/2005/8/layout/default"/>
    <dgm:cxn modelId="{39F48D4D-84E8-4A33-A328-F2F9AAC173B9}" type="presParOf" srcId="{7423573F-9AB3-4FE2-A113-94DA3D164E2F}" destId="{9646CCD9-808C-48DE-B2E1-21CA983D86A9}" srcOrd="7" destOrd="0" presId="urn:microsoft.com/office/officeart/2005/8/layout/default"/>
    <dgm:cxn modelId="{DD11A629-6F4D-49C8-ADE4-7028C3583832}" type="presParOf" srcId="{7423573F-9AB3-4FE2-A113-94DA3D164E2F}" destId="{BDF5CD7D-DCA1-4102-ACA2-EA854FE0AEDF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3458BFE-6650-412B-86D2-2D31353A8DF2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2CBEF0B-9419-46FF-9515-E4ACD7F48E11}">
      <dgm:prSet/>
      <dgm:spPr/>
      <dgm:t>
        <a:bodyPr/>
        <a:lstStyle/>
        <a:p>
          <a:r>
            <a:rPr lang="en-US"/>
            <a:t>16 assessments total</a:t>
          </a:r>
        </a:p>
      </dgm:t>
    </dgm:pt>
    <dgm:pt modelId="{1B8053D7-A1B0-4C3B-B4BB-F7BF140773A0}" type="parTrans" cxnId="{3166835C-906B-4AE5-9DC6-7D1431863739}">
      <dgm:prSet/>
      <dgm:spPr/>
      <dgm:t>
        <a:bodyPr/>
        <a:lstStyle/>
        <a:p>
          <a:endParaRPr lang="en-US"/>
        </a:p>
      </dgm:t>
    </dgm:pt>
    <dgm:pt modelId="{4FBB45E5-EAD8-4BB1-993A-C62D572365E5}" type="sibTrans" cxnId="{3166835C-906B-4AE5-9DC6-7D1431863739}">
      <dgm:prSet/>
      <dgm:spPr/>
      <dgm:t>
        <a:bodyPr/>
        <a:lstStyle/>
        <a:p>
          <a:endParaRPr lang="en-US"/>
        </a:p>
      </dgm:t>
    </dgm:pt>
    <dgm:pt modelId="{37DD4CCF-7111-4ACA-85E4-986C45EF2020}">
      <dgm:prSet/>
      <dgm:spPr/>
      <dgm:t>
        <a:bodyPr/>
        <a:lstStyle/>
        <a:p>
          <a:r>
            <a:rPr lang="en-US"/>
            <a:t>4 oral assessments (interviewing + advocacy)</a:t>
          </a:r>
        </a:p>
      </dgm:t>
    </dgm:pt>
    <dgm:pt modelId="{992FE68D-4E33-42D0-974C-22860F3816CB}" type="parTrans" cxnId="{199AC015-31C2-4A65-A7A6-E5E4DDA91EEC}">
      <dgm:prSet/>
      <dgm:spPr/>
      <dgm:t>
        <a:bodyPr/>
        <a:lstStyle/>
        <a:p>
          <a:endParaRPr lang="en-US"/>
        </a:p>
      </dgm:t>
    </dgm:pt>
    <dgm:pt modelId="{0DAAB7EA-0C1A-47C3-9358-38FE62109221}" type="sibTrans" cxnId="{199AC015-31C2-4A65-A7A6-E5E4DDA91EEC}">
      <dgm:prSet/>
      <dgm:spPr/>
      <dgm:t>
        <a:bodyPr/>
        <a:lstStyle/>
        <a:p>
          <a:endParaRPr lang="en-US"/>
        </a:p>
      </dgm:t>
    </dgm:pt>
    <dgm:pt modelId="{C753190A-C9C0-46F5-88D4-1C0E02574136}">
      <dgm:prSet/>
      <dgm:spPr/>
      <dgm:t>
        <a:bodyPr/>
        <a:lstStyle/>
        <a:p>
          <a:r>
            <a:rPr lang="en-US"/>
            <a:t>12 written assessments</a:t>
          </a:r>
        </a:p>
      </dgm:t>
    </dgm:pt>
    <dgm:pt modelId="{82D7BB10-0243-4D8C-8861-80035D2D6D50}" type="parTrans" cxnId="{8B6A9792-05DF-4EF2-A6C3-E64010F9AB98}">
      <dgm:prSet/>
      <dgm:spPr/>
      <dgm:t>
        <a:bodyPr/>
        <a:lstStyle/>
        <a:p>
          <a:endParaRPr lang="en-US"/>
        </a:p>
      </dgm:t>
    </dgm:pt>
    <dgm:pt modelId="{261C6605-C737-4BB9-98BC-930DA5549E08}" type="sibTrans" cxnId="{8B6A9792-05DF-4EF2-A6C3-E64010F9AB98}">
      <dgm:prSet/>
      <dgm:spPr/>
      <dgm:t>
        <a:bodyPr/>
        <a:lstStyle/>
        <a:p>
          <a:endParaRPr lang="en-US"/>
        </a:p>
      </dgm:t>
    </dgm:pt>
    <dgm:pt modelId="{999339BF-1496-416E-B25D-6D8CC2BBBF90}">
      <dgm:prSet/>
      <dgm:spPr/>
      <dgm:t>
        <a:bodyPr/>
        <a:lstStyle/>
        <a:p>
          <a:r>
            <a:rPr lang="en-US"/>
            <a:t>Conducted over several days</a:t>
          </a:r>
        </a:p>
      </dgm:t>
    </dgm:pt>
    <dgm:pt modelId="{E844C576-1809-4772-BA6C-81578A47C431}" type="parTrans" cxnId="{F37D88DD-3623-422A-A5D4-828F332E1BAC}">
      <dgm:prSet/>
      <dgm:spPr/>
      <dgm:t>
        <a:bodyPr/>
        <a:lstStyle/>
        <a:p>
          <a:endParaRPr lang="en-US"/>
        </a:p>
      </dgm:t>
    </dgm:pt>
    <dgm:pt modelId="{D9767602-1738-417B-8249-B37F28B300E6}" type="sibTrans" cxnId="{F37D88DD-3623-422A-A5D4-828F332E1BAC}">
      <dgm:prSet/>
      <dgm:spPr/>
      <dgm:t>
        <a:bodyPr/>
        <a:lstStyle/>
        <a:p>
          <a:endParaRPr lang="en-US"/>
        </a:p>
      </dgm:t>
    </dgm:pt>
    <dgm:pt modelId="{242E501F-EAB2-4C7D-834D-BF65500E2D84}" type="pres">
      <dgm:prSet presAssocID="{F3458BFE-6650-412B-86D2-2D31353A8DF2}" presName="linear" presStyleCnt="0">
        <dgm:presLayoutVars>
          <dgm:animLvl val="lvl"/>
          <dgm:resizeHandles val="exact"/>
        </dgm:presLayoutVars>
      </dgm:prSet>
      <dgm:spPr/>
    </dgm:pt>
    <dgm:pt modelId="{2D3DB254-EE9B-4845-A51E-4E0A1C751468}" type="pres">
      <dgm:prSet presAssocID="{C2CBEF0B-9419-46FF-9515-E4ACD7F48E1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D1A0ED4-0A5C-4E0E-8F25-FC7D03A7E249}" type="pres">
      <dgm:prSet presAssocID="{4FBB45E5-EAD8-4BB1-993A-C62D572365E5}" presName="spacer" presStyleCnt="0"/>
      <dgm:spPr/>
    </dgm:pt>
    <dgm:pt modelId="{A1EB561A-5791-45D1-9FFC-17FABD21C28C}" type="pres">
      <dgm:prSet presAssocID="{37DD4CCF-7111-4ACA-85E4-986C45EF202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6C49729-1B8E-4E89-AEF0-83DDF46F5B5B}" type="pres">
      <dgm:prSet presAssocID="{0DAAB7EA-0C1A-47C3-9358-38FE62109221}" presName="spacer" presStyleCnt="0"/>
      <dgm:spPr/>
    </dgm:pt>
    <dgm:pt modelId="{C811CC16-E591-4AAE-8250-45A409B23C46}" type="pres">
      <dgm:prSet presAssocID="{C753190A-C9C0-46F5-88D4-1C0E0257413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60483E8-9A12-441E-9900-029B143CCA0F}" type="pres">
      <dgm:prSet presAssocID="{261C6605-C737-4BB9-98BC-930DA5549E08}" presName="spacer" presStyleCnt="0"/>
      <dgm:spPr/>
    </dgm:pt>
    <dgm:pt modelId="{9A3A4657-F01E-4DC5-85ED-A49271E4FE46}" type="pres">
      <dgm:prSet presAssocID="{999339BF-1496-416E-B25D-6D8CC2BBBF9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99AC015-31C2-4A65-A7A6-E5E4DDA91EEC}" srcId="{F3458BFE-6650-412B-86D2-2D31353A8DF2}" destId="{37DD4CCF-7111-4ACA-85E4-986C45EF2020}" srcOrd="1" destOrd="0" parTransId="{992FE68D-4E33-42D0-974C-22860F3816CB}" sibTransId="{0DAAB7EA-0C1A-47C3-9358-38FE62109221}"/>
    <dgm:cxn modelId="{3209282D-D571-41F1-9FE0-4B76000BD330}" type="presOf" srcId="{999339BF-1496-416E-B25D-6D8CC2BBBF90}" destId="{9A3A4657-F01E-4DC5-85ED-A49271E4FE46}" srcOrd="0" destOrd="0" presId="urn:microsoft.com/office/officeart/2005/8/layout/vList2"/>
    <dgm:cxn modelId="{14A1473C-DF39-4DA4-A24F-92DAC2E3F839}" type="presOf" srcId="{C753190A-C9C0-46F5-88D4-1C0E02574136}" destId="{C811CC16-E591-4AAE-8250-45A409B23C46}" srcOrd="0" destOrd="0" presId="urn:microsoft.com/office/officeart/2005/8/layout/vList2"/>
    <dgm:cxn modelId="{3166835C-906B-4AE5-9DC6-7D1431863739}" srcId="{F3458BFE-6650-412B-86D2-2D31353A8DF2}" destId="{C2CBEF0B-9419-46FF-9515-E4ACD7F48E11}" srcOrd="0" destOrd="0" parTransId="{1B8053D7-A1B0-4C3B-B4BB-F7BF140773A0}" sibTransId="{4FBB45E5-EAD8-4BB1-993A-C62D572365E5}"/>
    <dgm:cxn modelId="{2375F674-462A-4778-B02F-2995E718BA52}" type="presOf" srcId="{C2CBEF0B-9419-46FF-9515-E4ACD7F48E11}" destId="{2D3DB254-EE9B-4845-A51E-4E0A1C751468}" srcOrd="0" destOrd="0" presId="urn:microsoft.com/office/officeart/2005/8/layout/vList2"/>
    <dgm:cxn modelId="{C6F0DB8E-EDA8-43F7-B02F-3F6FE5B3C026}" type="presOf" srcId="{37DD4CCF-7111-4ACA-85E4-986C45EF2020}" destId="{A1EB561A-5791-45D1-9FFC-17FABD21C28C}" srcOrd="0" destOrd="0" presId="urn:microsoft.com/office/officeart/2005/8/layout/vList2"/>
    <dgm:cxn modelId="{8B6A9792-05DF-4EF2-A6C3-E64010F9AB98}" srcId="{F3458BFE-6650-412B-86D2-2D31353A8DF2}" destId="{C753190A-C9C0-46F5-88D4-1C0E02574136}" srcOrd="2" destOrd="0" parTransId="{82D7BB10-0243-4D8C-8861-80035D2D6D50}" sibTransId="{261C6605-C737-4BB9-98BC-930DA5549E08}"/>
    <dgm:cxn modelId="{ECE314DB-1589-4800-A817-EF164D337E83}" type="presOf" srcId="{F3458BFE-6650-412B-86D2-2D31353A8DF2}" destId="{242E501F-EAB2-4C7D-834D-BF65500E2D84}" srcOrd="0" destOrd="0" presId="urn:microsoft.com/office/officeart/2005/8/layout/vList2"/>
    <dgm:cxn modelId="{F37D88DD-3623-422A-A5D4-828F332E1BAC}" srcId="{F3458BFE-6650-412B-86D2-2D31353A8DF2}" destId="{999339BF-1496-416E-B25D-6D8CC2BBBF90}" srcOrd="3" destOrd="0" parTransId="{E844C576-1809-4772-BA6C-81578A47C431}" sibTransId="{D9767602-1738-417B-8249-B37F28B300E6}"/>
    <dgm:cxn modelId="{DD26CE67-A1C0-49A3-9C6A-0FDDEADF8F0C}" type="presParOf" srcId="{242E501F-EAB2-4C7D-834D-BF65500E2D84}" destId="{2D3DB254-EE9B-4845-A51E-4E0A1C751468}" srcOrd="0" destOrd="0" presId="urn:microsoft.com/office/officeart/2005/8/layout/vList2"/>
    <dgm:cxn modelId="{FB3016CB-C44F-439D-8ECB-3CF440939B57}" type="presParOf" srcId="{242E501F-EAB2-4C7D-834D-BF65500E2D84}" destId="{2D1A0ED4-0A5C-4E0E-8F25-FC7D03A7E249}" srcOrd="1" destOrd="0" presId="urn:microsoft.com/office/officeart/2005/8/layout/vList2"/>
    <dgm:cxn modelId="{224C9027-18EB-44D4-966D-9A2671A4E8D1}" type="presParOf" srcId="{242E501F-EAB2-4C7D-834D-BF65500E2D84}" destId="{A1EB561A-5791-45D1-9FFC-17FABD21C28C}" srcOrd="2" destOrd="0" presId="urn:microsoft.com/office/officeart/2005/8/layout/vList2"/>
    <dgm:cxn modelId="{815DEF14-0C4C-438D-93CD-339A434ECEDD}" type="presParOf" srcId="{242E501F-EAB2-4C7D-834D-BF65500E2D84}" destId="{66C49729-1B8E-4E89-AEF0-83DDF46F5B5B}" srcOrd="3" destOrd="0" presId="urn:microsoft.com/office/officeart/2005/8/layout/vList2"/>
    <dgm:cxn modelId="{36FEB7F8-5267-4A3A-B965-9220D9E65E40}" type="presParOf" srcId="{242E501F-EAB2-4C7D-834D-BF65500E2D84}" destId="{C811CC16-E591-4AAE-8250-45A409B23C46}" srcOrd="4" destOrd="0" presId="urn:microsoft.com/office/officeart/2005/8/layout/vList2"/>
    <dgm:cxn modelId="{7000D81F-E1F6-478C-8B65-8F451488E518}" type="presParOf" srcId="{242E501F-EAB2-4C7D-834D-BF65500E2D84}" destId="{760483E8-9A12-441E-9900-029B143CCA0F}" srcOrd="5" destOrd="0" presId="urn:microsoft.com/office/officeart/2005/8/layout/vList2"/>
    <dgm:cxn modelId="{A2EC9543-AC87-4ACE-8EDB-9891DE9C25EA}" type="presParOf" srcId="{242E501F-EAB2-4C7D-834D-BF65500E2D84}" destId="{9A3A4657-F01E-4DC5-85ED-A49271E4FE4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0BAE6EC-E4BB-4BDA-9000-9BBD70DC1593}" type="doc">
      <dgm:prSet loTypeId="urn:microsoft.com/office/officeart/2005/8/layout/default" loCatId="list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0BD55ED-C18E-4584-AA49-A51E990DBFCE}">
      <dgm:prSet/>
      <dgm:spPr/>
      <dgm:t>
        <a:bodyPr/>
        <a:lstStyle/>
        <a:p>
          <a:r>
            <a:rPr lang="en-US"/>
            <a:t>Minimum 2 years</a:t>
          </a:r>
        </a:p>
      </dgm:t>
    </dgm:pt>
    <dgm:pt modelId="{9DD727A2-831F-4027-9617-78A260B3E0A4}" type="parTrans" cxnId="{47E53CF5-FF2C-4A58-A8C4-5108A3BC9F24}">
      <dgm:prSet/>
      <dgm:spPr/>
      <dgm:t>
        <a:bodyPr/>
        <a:lstStyle/>
        <a:p>
          <a:endParaRPr lang="en-US"/>
        </a:p>
      </dgm:t>
    </dgm:pt>
    <dgm:pt modelId="{E3602573-4063-4A89-93A0-189D1B578851}" type="sibTrans" cxnId="{47E53CF5-FF2C-4A58-A8C4-5108A3BC9F24}">
      <dgm:prSet/>
      <dgm:spPr/>
      <dgm:t>
        <a:bodyPr/>
        <a:lstStyle/>
        <a:p>
          <a:endParaRPr lang="en-US"/>
        </a:p>
      </dgm:t>
    </dgm:pt>
    <dgm:pt modelId="{ABAFABBB-0709-474E-AD4D-B428BB9CA22F}">
      <dgm:prSet/>
      <dgm:spPr/>
      <dgm:t>
        <a:bodyPr/>
        <a:lstStyle/>
        <a:p>
          <a:r>
            <a:rPr lang="en-US"/>
            <a:t>Can be completed in up to 4 organisations</a:t>
          </a:r>
        </a:p>
      </dgm:t>
    </dgm:pt>
    <dgm:pt modelId="{E147F69D-4350-4C71-93B8-E357222FB4BB}" type="parTrans" cxnId="{9D1CE351-3470-4B72-9EC7-E2FF5307B90B}">
      <dgm:prSet/>
      <dgm:spPr/>
      <dgm:t>
        <a:bodyPr/>
        <a:lstStyle/>
        <a:p>
          <a:endParaRPr lang="en-US"/>
        </a:p>
      </dgm:t>
    </dgm:pt>
    <dgm:pt modelId="{5A0DE8BC-15DC-400B-8D6F-716BDE196EEF}" type="sibTrans" cxnId="{9D1CE351-3470-4B72-9EC7-E2FF5307B90B}">
      <dgm:prSet/>
      <dgm:spPr/>
      <dgm:t>
        <a:bodyPr/>
        <a:lstStyle/>
        <a:p>
          <a:endParaRPr lang="en-US"/>
        </a:p>
      </dgm:t>
    </dgm:pt>
    <dgm:pt modelId="{4AF6D7D6-369F-4125-B465-00ECC288C924}">
      <dgm:prSet/>
      <dgm:spPr/>
      <dgm:t>
        <a:bodyPr/>
        <a:lstStyle/>
        <a:p>
          <a:r>
            <a:rPr lang="en-US"/>
            <a:t>Includes paralegal work, pro bono, clinics, training contracts</a:t>
          </a:r>
        </a:p>
      </dgm:t>
    </dgm:pt>
    <dgm:pt modelId="{8650037A-A3DB-4C2D-898E-EE89B21501E8}" type="parTrans" cxnId="{D74B3090-001C-4FA7-B889-636FFBE00E0B}">
      <dgm:prSet/>
      <dgm:spPr/>
      <dgm:t>
        <a:bodyPr/>
        <a:lstStyle/>
        <a:p>
          <a:endParaRPr lang="en-US"/>
        </a:p>
      </dgm:t>
    </dgm:pt>
    <dgm:pt modelId="{A71A354C-41F7-4F4A-B04A-ED0205235ED7}" type="sibTrans" cxnId="{D74B3090-001C-4FA7-B889-636FFBE00E0B}">
      <dgm:prSet/>
      <dgm:spPr/>
      <dgm:t>
        <a:bodyPr/>
        <a:lstStyle/>
        <a:p>
          <a:endParaRPr lang="en-US"/>
        </a:p>
      </dgm:t>
    </dgm:pt>
    <dgm:pt modelId="{13C43998-FE8F-4496-AE43-7D1024269A13}">
      <dgm:prSet/>
      <dgm:spPr/>
      <dgm:t>
        <a:bodyPr/>
        <a:lstStyle/>
        <a:p>
          <a:r>
            <a:rPr lang="en-US"/>
            <a:t>Must be signed off by a solicitor or COLP</a:t>
          </a:r>
        </a:p>
      </dgm:t>
    </dgm:pt>
    <dgm:pt modelId="{7831AF9D-5BE7-440A-B9F1-7D17FDB11BF7}" type="parTrans" cxnId="{03A5AD84-8629-4AEA-A1C8-751BDD4F447C}">
      <dgm:prSet/>
      <dgm:spPr/>
      <dgm:t>
        <a:bodyPr/>
        <a:lstStyle/>
        <a:p>
          <a:endParaRPr lang="en-US"/>
        </a:p>
      </dgm:t>
    </dgm:pt>
    <dgm:pt modelId="{94F3ED14-480B-4530-911C-C93B247B60E3}" type="sibTrans" cxnId="{03A5AD84-8629-4AEA-A1C8-751BDD4F447C}">
      <dgm:prSet/>
      <dgm:spPr/>
      <dgm:t>
        <a:bodyPr/>
        <a:lstStyle/>
        <a:p>
          <a:endParaRPr lang="en-US"/>
        </a:p>
      </dgm:t>
    </dgm:pt>
    <dgm:pt modelId="{676E484E-B50A-44C7-BBE6-CC2B0C4606C5}">
      <dgm:prSet/>
      <dgm:spPr/>
      <dgm:t>
        <a:bodyPr/>
        <a:lstStyle/>
        <a:p>
          <a:r>
            <a:rPr lang="en-US"/>
            <a:t>Does not need to cover all practice areas</a:t>
          </a:r>
        </a:p>
      </dgm:t>
    </dgm:pt>
    <dgm:pt modelId="{84CCF27F-55AE-45D8-8E1C-3D5DF5C486E6}" type="parTrans" cxnId="{233BF9B5-AF60-4040-A7A6-103E13C414BD}">
      <dgm:prSet/>
      <dgm:spPr/>
      <dgm:t>
        <a:bodyPr/>
        <a:lstStyle/>
        <a:p>
          <a:endParaRPr lang="en-US"/>
        </a:p>
      </dgm:t>
    </dgm:pt>
    <dgm:pt modelId="{4FB59A3B-8704-449E-878F-DA532C31AC24}" type="sibTrans" cxnId="{233BF9B5-AF60-4040-A7A6-103E13C414BD}">
      <dgm:prSet/>
      <dgm:spPr/>
      <dgm:t>
        <a:bodyPr/>
        <a:lstStyle/>
        <a:p>
          <a:endParaRPr lang="en-US"/>
        </a:p>
      </dgm:t>
    </dgm:pt>
    <dgm:pt modelId="{915ADFC6-8149-4273-AD9F-F9E26092E85E}" type="pres">
      <dgm:prSet presAssocID="{B0BAE6EC-E4BB-4BDA-9000-9BBD70DC1593}" presName="diagram" presStyleCnt="0">
        <dgm:presLayoutVars>
          <dgm:dir/>
          <dgm:resizeHandles val="exact"/>
        </dgm:presLayoutVars>
      </dgm:prSet>
      <dgm:spPr/>
    </dgm:pt>
    <dgm:pt modelId="{7FAB147B-6409-4481-B741-E5CF98CCFA3F}" type="pres">
      <dgm:prSet presAssocID="{C0BD55ED-C18E-4584-AA49-A51E990DBFCE}" presName="node" presStyleLbl="node1" presStyleIdx="0" presStyleCnt="5">
        <dgm:presLayoutVars>
          <dgm:bulletEnabled val="1"/>
        </dgm:presLayoutVars>
      </dgm:prSet>
      <dgm:spPr/>
    </dgm:pt>
    <dgm:pt modelId="{0021FF91-92CC-4BC1-93C2-F38C9145C1A1}" type="pres">
      <dgm:prSet presAssocID="{E3602573-4063-4A89-93A0-189D1B578851}" presName="sibTrans" presStyleCnt="0"/>
      <dgm:spPr/>
    </dgm:pt>
    <dgm:pt modelId="{9100226E-EA00-480B-9B73-CB0BFB0164A9}" type="pres">
      <dgm:prSet presAssocID="{ABAFABBB-0709-474E-AD4D-B428BB9CA22F}" presName="node" presStyleLbl="node1" presStyleIdx="1" presStyleCnt="5">
        <dgm:presLayoutVars>
          <dgm:bulletEnabled val="1"/>
        </dgm:presLayoutVars>
      </dgm:prSet>
      <dgm:spPr/>
    </dgm:pt>
    <dgm:pt modelId="{96CEC583-2DBF-4BB5-B2BC-9D54BD821B13}" type="pres">
      <dgm:prSet presAssocID="{5A0DE8BC-15DC-400B-8D6F-716BDE196EEF}" presName="sibTrans" presStyleCnt="0"/>
      <dgm:spPr/>
    </dgm:pt>
    <dgm:pt modelId="{BB8DAC41-D3FD-4397-B722-82223D237E45}" type="pres">
      <dgm:prSet presAssocID="{4AF6D7D6-369F-4125-B465-00ECC288C924}" presName="node" presStyleLbl="node1" presStyleIdx="2" presStyleCnt="5">
        <dgm:presLayoutVars>
          <dgm:bulletEnabled val="1"/>
        </dgm:presLayoutVars>
      </dgm:prSet>
      <dgm:spPr/>
    </dgm:pt>
    <dgm:pt modelId="{B4D453DD-3F23-4145-B56F-C20C7FE2E7A4}" type="pres">
      <dgm:prSet presAssocID="{A71A354C-41F7-4F4A-B04A-ED0205235ED7}" presName="sibTrans" presStyleCnt="0"/>
      <dgm:spPr/>
    </dgm:pt>
    <dgm:pt modelId="{2D24AE2F-E069-4457-8852-6FE6E8031C55}" type="pres">
      <dgm:prSet presAssocID="{13C43998-FE8F-4496-AE43-7D1024269A13}" presName="node" presStyleLbl="node1" presStyleIdx="3" presStyleCnt="5">
        <dgm:presLayoutVars>
          <dgm:bulletEnabled val="1"/>
        </dgm:presLayoutVars>
      </dgm:prSet>
      <dgm:spPr/>
    </dgm:pt>
    <dgm:pt modelId="{5C0F779C-5867-4E40-81B3-2DFFEE1CB3DA}" type="pres">
      <dgm:prSet presAssocID="{94F3ED14-480B-4530-911C-C93B247B60E3}" presName="sibTrans" presStyleCnt="0"/>
      <dgm:spPr/>
    </dgm:pt>
    <dgm:pt modelId="{E58A31B5-84B9-4F4A-9473-AF49BC6F5E19}" type="pres">
      <dgm:prSet presAssocID="{676E484E-B50A-44C7-BBE6-CC2B0C4606C5}" presName="node" presStyleLbl="node1" presStyleIdx="4" presStyleCnt="5">
        <dgm:presLayoutVars>
          <dgm:bulletEnabled val="1"/>
        </dgm:presLayoutVars>
      </dgm:prSet>
      <dgm:spPr/>
    </dgm:pt>
  </dgm:ptLst>
  <dgm:cxnLst>
    <dgm:cxn modelId="{36ADA868-104C-4275-B234-4CF1E37E6FDE}" type="presOf" srcId="{B0BAE6EC-E4BB-4BDA-9000-9BBD70DC1593}" destId="{915ADFC6-8149-4273-AD9F-F9E26092E85E}" srcOrd="0" destOrd="0" presId="urn:microsoft.com/office/officeart/2005/8/layout/default"/>
    <dgm:cxn modelId="{1768C651-C1E4-4511-9B33-9D6DE0C2015C}" type="presOf" srcId="{676E484E-B50A-44C7-BBE6-CC2B0C4606C5}" destId="{E58A31B5-84B9-4F4A-9473-AF49BC6F5E19}" srcOrd="0" destOrd="0" presId="urn:microsoft.com/office/officeart/2005/8/layout/default"/>
    <dgm:cxn modelId="{9D1CE351-3470-4B72-9EC7-E2FF5307B90B}" srcId="{B0BAE6EC-E4BB-4BDA-9000-9BBD70DC1593}" destId="{ABAFABBB-0709-474E-AD4D-B428BB9CA22F}" srcOrd="1" destOrd="0" parTransId="{E147F69D-4350-4C71-93B8-E357222FB4BB}" sibTransId="{5A0DE8BC-15DC-400B-8D6F-716BDE196EEF}"/>
    <dgm:cxn modelId="{03A5AD84-8629-4AEA-A1C8-751BDD4F447C}" srcId="{B0BAE6EC-E4BB-4BDA-9000-9BBD70DC1593}" destId="{13C43998-FE8F-4496-AE43-7D1024269A13}" srcOrd="3" destOrd="0" parTransId="{7831AF9D-5BE7-440A-B9F1-7D17FDB11BF7}" sibTransId="{94F3ED14-480B-4530-911C-C93B247B60E3}"/>
    <dgm:cxn modelId="{D74B3090-001C-4FA7-B889-636FFBE00E0B}" srcId="{B0BAE6EC-E4BB-4BDA-9000-9BBD70DC1593}" destId="{4AF6D7D6-369F-4125-B465-00ECC288C924}" srcOrd="2" destOrd="0" parTransId="{8650037A-A3DB-4C2D-898E-EE89B21501E8}" sibTransId="{A71A354C-41F7-4F4A-B04A-ED0205235ED7}"/>
    <dgm:cxn modelId="{32971AA8-FFFB-4EFE-810C-A5CC9915F7CB}" type="presOf" srcId="{4AF6D7D6-369F-4125-B465-00ECC288C924}" destId="{BB8DAC41-D3FD-4397-B722-82223D237E45}" srcOrd="0" destOrd="0" presId="urn:microsoft.com/office/officeart/2005/8/layout/default"/>
    <dgm:cxn modelId="{6D75FEB1-6C90-4304-8951-A7FF902B8E71}" type="presOf" srcId="{ABAFABBB-0709-474E-AD4D-B428BB9CA22F}" destId="{9100226E-EA00-480B-9B73-CB0BFB0164A9}" srcOrd="0" destOrd="0" presId="urn:microsoft.com/office/officeart/2005/8/layout/default"/>
    <dgm:cxn modelId="{233BF9B5-AF60-4040-A7A6-103E13C414BD}" srcId="{B0BAE6EC-E4BB-4BDA-9000-9BBD70DC1593}" destId="{676E484E-B50A-44C7-BBE6-CC2B0C4606C5}" srcOrd="4" destOrd="0" parTransId="{84CCF27F-55AE-45D8-8E1C-3D5DF5C486E6}" sibTransId="{4FB59A3B-8704-449E-878F-DA532C31AC24}"/>
    <dgm:cxn modelId="{8041EAC7-C607-4BDD-9B12-64A64562413C}" type="presOf" srcId="{13C43998-FE8F-4496-AE43-7D1024269A13}" destId="{2D24AE2F-E069-4457-8852-6FE6E8031C55}" srcOrd="0" destOrd="0" presId="urn:microsoft.com/office/officeart/2005/8/layout/default"/>
    <dgm:cxn modelId="{99EDC0CA-2BB3-42E1-9C4C-E97C7947395D}" type="presOf" srcId="{C0BD55ED-C18E-4584-AA49-A51E990DBFCE}" destId="{7FAB147B-6409-4481-B741-E5CF98CCFA3F}" srcOrd="0" destOrd="0" presId="urn:microsoft.com/office/officeart/2005/8/layout/default"/>
    <dgm:cxn modelId="{47E53CF5-FF2C-4A58-A8C4-5108A3BC9F24}" srcId="{B0BAE6EC-E4BB-4BDA-9000-9BBD70DC1593}" destId="{C0BD55ED-C18E-4584-AA49-A51E990DBFCE}" srcOrd="0" destOrd="0" parTransId="{9DD727A2-831F-4027-9617-78A260B3E0A4}" sibTransId="{E3602573-4063-4A89-93A0-189D1B578851}"/>
    <dgm:cxn modelId="{86FB4D11-9C7C-4BCB-98FE-8410A9D436E0}" type="presParOf" srcId="{915ADFC6-8149-4273-AD9F-F9E26092E85E}" destId="{7FAB147B-6409-4481-B741-E5CF98CCFA3F}" srcOrd="0" destOrd="0" presId="urn:microsoft.com/office/officeart/2005/8/layout/default"/>
    <dgm:cxn modelId="{A74F2CD5-EAE3-416F-958C-5A3F79D77D55}" type="presParOf" srcId="{915ADFC6-8149-4273-AD9F-F9E26092E85E}" destId="{0021FF91-92CC-4BC1-93C2-F38C9145C1A1}" srcOrd="1" destOrd="0" presId="urn:microsoft.com/office/officeart/2005/8/layout/default"/>
    <dgm:cxn modelId="{0873BE0B-581B-4B55-8C1A-9EA68ECF0524}" type="presParOf" srcId="{915ADFC6-8149-4273-AD9F-F9E26092E85E}" destId="{9100226E-EA00-480B-9B73-CB0BFB0164A9}" srcOrd="2" destOrd="0" presId="urn:microsoft.com/office/officeart/2005/8/layout/default"/>
    <dgm:cxn modelId="{F70AE2D4-BB60-48D3-A4D7-4B9115514DF5}" type="presParOf" srcId="{915ADFC6-8149-4273-AD9F-F9E26092E85E}" destId="{96CEC583-2DBF-4BB5-B2BC-9D54BD821B13}" srcOrd="3" destOrd="0" presId="urn:microsoft.com/office/officeart/2005/8/layout/default"/>
    <dgm:cxn modelId="{FA401E04-A086-42F4-9ECF-EB9695A2F128}" type="presParOf" srcId="{915ADFC6-8149-4273-AD9F-F9E26092E85E}" destId="{BB8DAC41-D3FD-4397-B722-82223D237E45}" srcOrd="4" destOrd="0" presId="urn:microsoft.com/office/officeart/2005/8/layout/default"/>
    <dgm:cxn modelId="{D1947813-C0FC-49CE-9D50-027A77314073}" type="presParOf" srcId="{915ADFC6-8149-4273-AD9F-F9E26092E85E}" destId="{B4D453DD-3F23-4145-B56F-C20C7FE2E7A4}" srcOrd="5" destOrd="0" presId="urn:microsoft.com/office/officeart/2005/8/layout/default"/>
    <dgm:cxn modelId="{A9FAD330-2CB6-4185-AE3B-88C367E18E6D}" type="presParOf" srcId="{915ADFC6-8149-4273-AD9F-F9E26092E85E}" destId="{2D24AE2F-E069-4457-8852-6FE6E8031C55}" srcOrd="6" destOrd="0" presId="urn:microsoft.com/office/officeart/2005/8/layout/default"/>
    <dgm:cxn modelId="{881007FD-0BCA-44D4-8DEF-1493C39DFA46}" type="presParOf" srcId="{915ADFC6-8149-4273-AD9F-F9E26092E85E}" destId="{5C0F779C-5867-4E40-81B3-2DFFEE1CB3DA}" srcOrd="7" destOrd="0" presId="urn:microsoft.com/office/officeart/2005/8/layout/default"/>
    <dgm:cxn modelId="{D968261D-EEBB-4016-9F9F-F71E0B18CA67}" type="presParOf" srcId="{915ADFC6-8149-4273-AD9F-F9E26092E85E}" destId="{E58A31B5-84B9-4F4A-9473-AF49BC6F5E19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BCADF28-E5CA-4176-AB02-CF643E49E4F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1019DB2-2A5E-466A-8827-D319B71DA1ED}">
      <dgm:prSet/>
      <dgm:spPr/>
      <dgm:t>
        <a:bodyPr/>
        <a:lstStyle/>
        <a:p>
          <a:r>
            <a:rPr lang="en-GB"/>
            <a:t>To qualify as a Solicitor, you need to meet the SRA’s character and suitability requirements</a:t>
          </a:r>
          <a:endParaRPr lang="en-US"/>
        </a:p>
      </dgm:t>
    </dgm:pt>
    <dgm:pt modelId="{F3425E02-1280-4FA7-A561-3AB9657D7A53}" type="parTrans" cxnId="{39855C99-83F3-432C-87A5-C13654969160}">
      <dgm:prSet/>
      <dgm:spPr/>
      <dgm:t>
        <a:bodyPr/>
        <a:lstStyle/>
        <a:p>
          <a:endParaRPr lang="en-US"/>
        </a:p>
      </dgm:t>
    </dgm:pt>
    <dgm:pt modelId="{ABCB92A7-6DA0-42CB-B534-205591D8F2D1}" type="sibTrans" cxnId="{39855C99-83F3-432C-87A5-C13654969160}">
      <dgm:prSet/>
      <dgm:spPr/>
      <dgm:t>
        <a:bodyPr/>
        <a:lstStyle/>
        <a:p>
          <a:endParaRPr lang="en-US"/>
        </a:p>
      </dgm:t>
    </dgm:pt>
    <dgm:pt modelId="{B63746BA-099A-489B-9AB4-41B348E5C473}">
      <dgm:prSet/>
      <dgm:spPr/>
      <dgm:t>
        <a:bodyPr/>
        <a:lstStyle/>
        <a:p>
          <a:r>
            <a:rPr lang="en-GB"/>
            <a:t>Activity: Use the SRA website to research what this entails</a:t>
          </a:r>
          <a:endParaRPr lang="en-US"/>
        </a:p>
      </dgm:t>
    </dgm:pt>
    <dgm:pt modelId="{636AEE0E-2A39-4C99-A9E8-AA4976F93008}" type="parTrans" cxnId="{4AC27562-D6A2-4B17-B885-1078EEBAE9D1}">
      <dgm:prSet/>
      <dgm:spPr/>
      <dgm:t>
        <a:bodyPr/>
        <a:lstStyle/>
        <a:p>
          <a:endParaRPr lang="en-US"/>
        </a:p>
      </dgm:t>
    </dgm:pt>
    <dgm:pt modelId="{DA1A4C97-3976-4629-890C-22BB9D68790A}" type="sibTrans" cxnId="{4AC27562-D6A2-4B17-B885-1078EEBAE9D1}">
      <dgm:prSet/>
      <dgm:spPr/>
      <dgm:t>
        <a:bodyPr/>
        <a:lstStyle/>
        <a:p>
          <a:endParaRPr lang="en-US"/>
        </a:p>
      </dgm:t>
    </dgm:pt>
    <dgm:pt modelId="{D9DCBF34-18ED-4AA0-BFDF-09D162CDCAE5}">
      <dgm:prSet/>
      <dgm:spPr/>
      <dgm:t>
        <a:bodyPr/>
        <a:lstStyle/>
        <a:p>
          <a:r>
            <a:rPr lang="en-GB"/>
            <a:t>Feedback to the class thereafter</a:t>
          </a:r>
          <a:endParaRPr lang="en-US"/>
        </a:p>
      </dgm:t>
    </dgm:pt>
    <dgm:pt modelId="{C3295538-2AF0-494F-B793-9911F9B6F9E0}" type="parTrans" cxnId="{4CCC873B-0914-4265-954D-3AA2188D2D26}">
      <dgm:prSet/>
      <dgm:spPr/>
      <dgm:t>
        <a:bodyPr/>
        <a:lstStyle/>
        <a:p>
          <a:endParaRPr lang="en-US"/>
        </a:p>
      </dgm:t>
    </dgm:pt>
    <dgm:pt modelId="{9BEE2B1D-E118-4A3B-B7AE-270965FB4D99}" type="sibTrans" cxnId="{4CCC873B-0914-4265-954D-3AA2188D2D26}">
      <dgm:prSet/>
      <dgm:spPr/>
      <dgm:t>
        <a:bodyPr/>
        <a:lstStyle/>
        <a:p>
          <a:endParaRPr lang="en-US"/>
        </a:p>
      </dgm:t>
    </dgm:pt>
    <dgm:pt modelId="{2BC65B76-5AB8-4965-A54B-FDF773E2F5E5}" type="pres">
      <dgm:prSet presAssocID="{2BCADF28-E5CA-4176-AB02-CF643E49E4F3}" presName="root" presStyleCnt="0">
        <dgm:presLayoutVars>
          <dgm:dir/>
          <dgm:resizeHandles val="exact"/>
        </dgm:presLayoutVars>
      </dgm:prSet>
      <dgm:spPr/>
    </dgm:pt>
    <dgm:pt modelId="{5972659F-DA2B-4CB0-848E-AA485574D902}" type="pres">
      <dgm:prSet presAssocID="{91019DB2-2A5E-466A-8827-D319B71DA1ED}" presName="compNode" presStyleCnt="0"/>
      <dgm:spPr/>
    </dgm:pt>
    <dgm:pt modelId="{47262903-42B7-4DD9-AE45-AFAABE4016DC}" type="pres">
      <dgm:prSet presAssocID="{91019DB2-2A5E-466A-8827-D319B71DA1ED}" presName="bgRect" presStyleLbl="bgShp" presStyleIdx="0" presStyleCnt="3"/>
      <dgm:spPr/>
    </dgm:pt>
    <dgm:pt modelId="{C270D591-38AC-47AD-A810-626239A3FA96}" type="pres">
      <dgm:prSet presAssocID="{91019DB2-2A5E-466A-8827-D319B71DA1E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A6619D8E-A25B-4CB3-8936-462CEEBED5F8}" type="pres">
      <dgm:prSet presAssocID="{91019DB2-2A5E-466A-8827-D319B71DA1ED}" presName="spaceRect" presStyleCnt="0"/>
      <dgm:spPr/>
    </dgm:pt>
    <dgm:pt modelId="{D739CA9C-D81F-4ED5-95FF-FD2B299A80DA}" type="pres">
      <dgm:prSet presAssocID="{91019DB2-2A5E-466A-8827-D319B71DA1ED}" presName="parTx" presStyleLbl="revTx" presStyleIdx="0" presStyleCnt="3">
        <dgm:presLayoutVars>
          <dgm:chMax val="0"/>
          <dgm:chPref val="0"/>
        </dgm:presLayoutVars>
      </dgm:prSet>
      <dgm:spPr/>
    </dgm:pt>
    <dgm:pt modelId="{4BB85A98-6889-409A-81FD-A2D3622F0393}" type="pres">
      <dgm:prSet presAssocID="{ABCB92A7-6DA0-42CB-B534-205591D8F2D1}" presName="sibTrans" presStyleCnt="0"/>
      <dgm:spPr/>
    </dgm:pt>
    <dgm:pt modelId="{008166B2-2CD1-400A-B0B4-4838A8F609A9}" type="pres">
      <dgm:prSet presAssocID="{B63746BA-099A-489B-9AB4-41B348E5C473}" presName="compNode" presStyleCnt="0"/>
      <dgm:spPr/>
    </dgm:pt>
    <dgm:pt modelId="{942AD2E1-35E3-4FBD-8C9C-401FCAACD05E}" type="pres">
      <dgm:prSet presAssocID="{B63746BA-099A-489B-9AB4-41B348E5C473}" presName="bgRect" presStyleLbl="bgShp" presStyleIdx="1" presStyleCnt="3"/>
      <dgm:spPr/>
    </dgm:pt>
    <dgm:pt modelId="{E9344F77-4CCB-463E-933E-EDBB76A71398}" type="pres">
      <dgm:prSet presAssocID="{B63746BA-099A-489B-9AB4-41B348E5C47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3B94A794-1AA5-4700-85AF-DA4EF007B27A}" type="pres">
      <dgm:prSet presAssocID="{B63746BA-099A-489B-9AB4-41B348E5C473}" presName="spaceRect" presStyleCnt="0"/>
      <dgm:spPr/>
    </dgm:pt>
    <dgm:pt modelId="{745C7754-CF87-4E01-9FFE-072D2E9D2CF9}" type="pres">
      <dgm:prSet presAssocID="{B63746BA-099A-489B-9AB4-41B348E5C473}" presName="parTx" presStyleLbl="revTx" presStyleIdx="1" presStyleCnt="3">
        <dgm:presLayoutVars>
          <dgm:chMax val="0"/>
          <dgm:chPref val="0"/>
        </dgm:presLayoutVars>
      </dgm:prSet>
      <dgm:spPr/>
    </dgm:pt>
    <dgm:pt modelId="{8D359D69-E662-4D26-A5B6-1222DF95CFB0}" type="pres">
      <dgm:prSet presAssocID="{DA1A4C97-3976-4629-890C-22BB9D68790A}" presName="sibTrans" presStyleCnt="0"/>
      <dgm:spPr/>
    </dgm:pt>
    <dgm:pt modelId="{B86FA623-7AFB-4A5E-A7E0-58D8FB614BA3}" type="pres">
      <dgm:prSet presAssocID="{D9DCBF34-18ED-4AA0-BFDF-09D162CDCAE5}" presName="compNode" presStyleCnt="0"/>
      <dgm:spPr/>
    </dgm:pt>
    <dgm:pt modelId="{761B2A5B-631A-453D-A06A-B25BFB19C199}" type="pres">
      <dgm:prSet presAssocID="{D9DCBF34-18ED-4AA0-BFDF-09D162CDCAE5}" presName="bgRect" presStyleLbl="bgShp" presStyleIdx="2" presStyleCnt="3"/>
      <dgm:spPr/>
    </dgm:pt>
    <dgm:pt modelId="{779B4F65-5830-4170-8932-5BCCA20FA9EC}" type="pres">
      <dgm:prSet presAssocID="{D9DCBF34-18ED-4AA0-BFDF-09D162CDCAE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6E8FAED5-5D25-4A13-9D96-4EA7DDF8F1E4}" type="pres">
      <dgm:prSet presAssocID="{D9DCBF34-18ED-4AA0-BFDF-09D162CDCAE5}" presName="spaceRect" presStyleCnt="0"/>
      <dgm:spPr/>
    </dgm:pt>
    <dgm:pt modelId="{0E9CF068-B559-434B-BAA5-162194A927B4}" type="pres">
      <dgm:prSet presAssocID="{D9DCBF34-18ED-4AA0-BFDF-09D162CDCAE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C4F4F30-EAEF-4C28-9BBE-844D48EE73FB}" type="presOf" srcId="{91019DB2-2A5E-466A-8827-D319B71DA1ED}" destId="{D739CA9C-D81F-4ED5-95FF-FD2B299A80DA}" srcOrd="0" destOrd="0" presId="urn:microsoft.com/office/officeart/2018/2/layout/IconVerticalSolidList"/>
    <dgm:cxn modelId="{4CCC873B-0914-4265-954D-3AA2188D2D26}" srcId="{2BCADF28-E5CA-4176-AB02-CF643E49E4F3}" destId="{D9DCBF34-18ED-4AA0-BFDF-09D162CDCAE5}" srcOrd="2" destOrd="0" parTransId="{C3295538-2AF0-494F-B793-9911F9B6F9E0}" sibTransId="{9BEE2B1D-E118-4A3B-B7AE-270965FB4D99}"/>
    <dgm:cxn modelId="{4AC27562-D6A2-4B17-B885-1078EEBAE9D1}" srcId="{2BCADF28-E5CA-4176-AB02-CF643E49E4F3}" destId="{B63746BA-099A-489B-9AB4-41B348E5C473}" srcOrd="1" destOrd="0" parTransId="{636AEE0E-2A39-4C99-A9E8-AA4976F93008}" sibTransId="{DA1A4C97-3976-4629-890C-22BB9D68790A}"/>
    <dgm:cxn modelId="{C6BD0397-2C05-43D5-8C9D-5D2BBB72ACAD}" type="presOf" srcId="{2BCADF28-E5CA-4176-AB02-CF643E49E4F3}" destId="{2BC65B76-5AB8-4965-A54B-FDF773E2F5E5}" srcOrd="0" destOrd="0" presId="urn:microsoft.com/office/officeart/2018/2/layout/IconVerticalSolidList"/>
    <dgm:cxn modelId="{39855C99-83F3-432C-87A5-C13654969160}" srcId="{2BCADF28-E5CA-4176-AB02-CF643E49E4F3}" destId="{91019DB2-2A5E-466A-8827-D319B71DA1ED}" srcOrd="0" destOrd="0" parTransId="{F3425E02-1280-4FA7-A561-3AB9657D7A53}" sibTransId="{ABCB92A7-6DA0-42CB-B534-205591D8F2D1}"/>
    <dgm:cxn modelId="{73276BB0-3894-477D-9AA9-2F8E40C281DD}" type="presOf" srcId="{D9DCBF34-18ED-4AA0-BFDF-09D162CDCAE5}" destId="{0E9CF068-B559-434B-BAA5-162194A927B4}" srcOrd="0" destOrd="0" presId="urn:microsoft.com/office/officeart/2018/2/layout/IconVerticalSolidList"/>
    <dgm:cxn modelId="{B77D75E2-C588-42FC-A193-161225D1C348}" type="presOf" srcId="{B63746BA-099A-489B-9AB4-41B348E5C473}" destId="{745C7754-CF87-4E01-9FFE-072D2E9D2CF9}" srcOrd="0" destOrd="0" presId="urn:microsoft.com/office/officeart/2018/2/layout/IconVerticalSolidList"/>
    <dgm:cxn modelId="{7B4F53C5-4CF1-4E40-91EC-E2083DEFA794}" type="presParOf" srcId="{2BC65B76-5AB8-4965-A54B-FDF773E2F5E5}" destId="{5972659F-DA2B-4CB0-848E-AA485574D902}" srcOrd="0" destOrd="0" presId="urn:microsoft.com/office/officeart/2018/2/layout/IconVerticalSolidList"/>
    <dgm:cxn modelId="{7AADE36F-2A1D-4B9E-B9E8-0D808D93CEF1}" type="presParOf" srcId="{5972659F-DA2B-4CB0-848E-AA485574D902}" destId="{47262903-42B7-4DD9-AE45-AFAABE4016DC}" srcOrd="0" destOrd="0" presId="urn:microsoft.com/office/officeart/2018/2/layout/IconVerticalSolidList"/>
    <dgm:cxn modelId="{840DF282-9C44-4964-B526-E08C24D72FBE}" type="presParOf" srcId="{5972659F-DA2B-4CB0-848E-AA485574D902}" destId="{C270D591-38AC-47AD-A810-626239A3FA96}" srcOrd="1" destOrd="0" presId="urn:microsoft.com/office/officeart/2018/2/layout/IconVerticalSolidList"/>
    <dgm:cxn modelId="{4E19C52D-6532-4CEE-9CCC-5D284FA34675}" type="presParOf" srcId="{5972659F-DA2B-4CB0-848E-AA485574D902}" destId="{A6619D8E-A25B-4CB3-8936-462CEEBED5F8}" srcOrd="2" destOrd="0" presId="urn:microsoft.com/office/officeart/2018/2/layout/IconVerticalSolidList"/>
    <dgm:cxn modelId="{9FEAC28E-C22B-472B-880D-723EC9FDEE83}" type="presParOf" srcId="{5972659F-DA2B-4CB0-848E-AA485574D902}" destId="{D739CA9C-D81F-4ED5-95FF-FD2B299A80DA}" srcOrd="3" destOrd="0" presId="urn:microsoft.com/office/officeart/2018/2/layout/IconVerticalSolidList"/>
    <dgm:cxn modelId="{B5E96368-7787-4819-864C-5C5343F0B75A}" type="presParOf" srcId="{2BC65B76-5AB8-4965-A54B-FDF773E2F5E5}" destId="{4BB85A98-6889-409A-81FD-A2D3622F0393}" srcOrd="1" destOrd="0" presId="urn:microsoft.com/office/officeart/2018/2/layout/IconVerticalSolidList"/>
    <dgm:cxn modelId="{77A9F619-D512-45CD-9066-444AE089D86C}" type="presParOf" srcId="{2BC65B76-5AB8-4965-A54B-FDF773E2F5E5}" destId="{008166B2-2CD1-400A-B0B4-4838A8F609A9}" srcOrd="2" destOrd="0" presId="urn:microsoft.com/office/officeart/2018/2/layout/IconVerticalSolidList"/>
    <dgm:cxn modelId="{F44F1043-771E-4577-AC14-6BF64E8B776D}" type="presParOf" srcId="{008166B2-2CD1-400A-B0B4-4838A8F609A9}" destId="{942AD2E1-35E3-4FBD-8C9C-401FCAACD05E}" srcOrd="0" destOrd="0" presId="urn:microsoft.com/office/officeart/2018/2/layout/IconVerticalSolidList"/>
    <dgm:cxn modelId="{22F4476A-64C5-4CFB-9F8E-E509E02DB478}" type="presParOf" srcId="{008166B2-2CD1-400A-B0B4-4838A8F609A9}" destId="{E9344F77-4CCB-463E-933E-EDBB76A71398}" srcOrd="1" destOrd="0" presId="urn:microsoft.com/office/officeart/2018/2/layout/IconVerticalSolidList"/>
    <dgm:cxn modelId="{6F9270CB-A3AB-425C-B201-B8EB24C27F4D}" type="presParOf" srcId="{008166B2-2CD1-400A-B0B4-4838A8F609A9}" destId="{3B94A794-1AA5-4700-85AF-DA4EF007B27A}" srcOrd="2" destOrd="0" presId="urn:microsoft.com/office/officeart/2018/2/layout/IconVerticalSolidList"/>
    <dgm:cxn modelId="{052D0646-9D0D-4F09-A5A2-0E181D5086F4}" type="presParOf" srcId="{008166B2-2CD1-400A-B0B4-4838A8F609A9}" destId="{745C7754-CF87-4E01-9FFE-072D2E9D2CF9}" srcOrd="3" destOrd="0" presId="urn:microsoft.com/office/officeart/2018/2/layout/IconVerticalSolidList"/>
    <dgm:cxn modelId="{8BAC53E8-DC1B-42AF-B36B-A26E55F81285}" type="presParOf" srcId="{2BC65B76-5AB8-4965-A54B-FDF773E2F5E5}" destId="{8D359D69-E662-4D26-A5B6-1222DF95CFB0}" srcOrd="3" destOrd="0" presId="urn:microsoft.com/office/officeart/2018/2/layout/IconVerticalSolidList"/>
    <dgm:cxn modelId="{3F61D88C-FEBE-48DE-8B3D-129201B82509}" type="presParOf" srcId="{2BC65B76-5AB8-4965-A54B-FDF773E2F5E5}" destId="{B86FA623-7AFB-4A5E-A7E0-58D8FB614BA3}" srcOrd="4" destOrd="0" presId="urn:microsoft.com/office/officeart/2018/2/layout/IconVerticalSolidList"/>
    <dgm:cxn modelId="{899C78BA-A8B0-454C-857D-8EC2F298451B}" type="presParOf" srcId="{B86FA623-7AFB-4A5E-A7E0-58D8FB614BA3}" destId="{761B2A5B-631A-453D-A06A-B25BFB19C199}" srcOrd="0" destOrd="0" presId="urn:microsoft.com/office/officeart/2018/2/layout/IconVerticalSolidList"/>
    <dgm:cxn modelId="{95765CCE-887A-4A98-AF70-8C7B4FB975D4}" type="presParOf" srcId="{B86FA623-7AFB-4A5E-A7E0-58D8FB614BA3}" destId="{779B4F65-5830-4170-8932-5BCCA20FA9EC}" srcOrd="1" destOrd="0" presId="urn:microsoft.com/office/officeart/2018/2/layout/IconVerticalSolidList"/>
    <dgm:cxn modelId="{1FADBE84-A92D-438F-AE40-107092E12FC7}" type="presParOf" srcId="{B86FA623-7AFB-4A5E-A7E0-58D8FB614BA3}" destId="{6E8FAED5-5D25-4A13-9D96-4EA7DDF8F1E4}" srcOrd="2" destOrd="0" presId="urn:microsoft.com/office/officeart/2018/2/layout/IconVerticalSolidList"/>
    <dgm:cxn modelId="{E46C653C-AD0A-4258-807C-78C9F8AC428B}" type="presParOf" srcId="{B86FA623-7AFB-4A5E-A7E0-58D8FB614BA3}" destId="{0E9CF068-B559-434B-BAA5-162194A927B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497E0EAE-4B0F-4F57-A636-BDB0219004F2}" type="doc">
      <dgm:prSet loTypeId="urn:microsoft.com/office/officeart/2005/8/layout/vProcess5" loCatId="process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D96E9C1B-E1C4-404F-8BA9-90D277C2CBF1}">
      <dgm:prSet/>
      <dgm:spPr/>
      <dgm:t>
        <a:bodyPr/>
        <a:lstStyle/>
        <a:p>
          <a:r>
            <a:rPr lang="en-US"/>
            <a:t>Create a mySRA account</a:t>
          </a:r>
        </a:p>
      </dgm:t>
    </dgm:pt>
    <dgm:pt modelId="{C064F9D7-271D-41D8-9B93-5F5ED4A14919}" type="parTrans" cxnId="{CAAAD122-7DA6-44FC-8D86-A6A49EF1AA09}">
      <dgm:prSet/>
      <dgm:spPr/>
      <dgm:t>
        <a:bodyPr/>
        <a:lstStyle/>
        <a:p>
          <a:endParaRPr lang="en-US"/>
        </a:p>
      </dgm:t>
    </dgm:pt>
    <dgm:pt modelId="{1AC19EE3-A3F0-4A0E-9932-59A4505E00C5}" type="sibTrans" cxnId="{CAAAD122-7DA6-44FC-8D86-A6A49EF1AA09}">
      <dgm:prSet/>
      <dgm:spPr/>
      <dgm:t>
        <a:bodyPr/>
        <a:lstStyle/>
        <a:p>
          <a:endParaRPr lang="en-US"/>
        </a:p>
      </dgm:t>
    </dgm:pt>
    <dgm:pt modelId="{AC765DCC-1621-4678-ACE5-A22A0FA87BFF}">
      <dgm:prSet/>
      <dgm:spPr/>
      <dgm:t>
        <a:bodyPr/>
        <a:lstStyle/>
        <a:p>
          <a:r>
            <a:rPr lang="en-US"/>
            <a:t>Create an SQE assessment account</a:t>
          </a:r>
        </a:p>
      </dgm:t>
    </dgm:pt>
    <dgm:pt modelId="{E5FCA61C-E71E-4CE0-ACC3-62DC08485519}" type="parTrans" cxnId="{1110E4BD-F999-4164-B00F-302FC285A528}">
      <dgm:prSet/>
      <dgm:spPr/>
      <dgm:t>
        <a:bodyPr/>
        <a:lstStyle/>
        <a:p>
          <a:endParaRPr lang="en-US"/>
        </a:p>
      </dgm:t>
    </dgm:pt>
    <dgm:pt modelId="{1438F03B-E5C0-4518-975D-1170164D0945}" type="sibTrans" cxnId="{1110E4BD-F999-4164-B00F-302FC285A528}">
      <dgm:prSet/>
      <dgm:spPr/>
      <dgm:t>
        <a:bodyPr/>
        <a:lstStyle/>
        <a:p>
          <a:endParaRPr lang="en-US"/>
        </a:p>
      </dgm:t>
    </dgm:pt>
    <dgm:pt modelId="{D957EFFC-1B63-4A2F-B239-58550CA59054}">
      <dgm:prSet/>
      <dgm:spPr/>
      <dgm:t>
        <a:bodyPr/>
        <a:lstStyle/>
        <a:p>
          <a:r>
            <a:rPr lang="en-US"/>
            <a:t>Book exams via Kaplan SQE</a:t>
          </a:r>
        </a:p>
      </dgm:t>
    </dgm:pt>
    <dgm:pt modelId="{90161073-158F-4CBE-AAB7-DE0E50F09803}" type="parTrans" cxnId="{D8154A21-3411-48BB-AE71-7124F3AF22EA}">
      <dgm:prSet/>
      <dgm:spPr/>
      <dgm:t>
        <a:bodyPr/>
        <a:lstStyle/>
        <a:p>
          <a:endParaRPr lang="en-US"/>
        </a:p>
      </dgm:t>
    </dgm:pt>
    <dgm:pt modelId="{24E533A1-A460-46BF-88DA-4FF561382EE4}" type="sibTrans" cxnId="{D8154A21-3411-48BB-AE71-7124F3AF22EA}">
      <dgm:prSet/>
      <dgm:spPr/>
      <dgm:t>
        <a:bodyPr/>
        <a:lstStyle/>
        <a:p>
          <a:endParaRPr lang="en-US"/>
        </a:p>
      </dgm:t>
    </dgm:pt>
    <dgm:pt modelId="{F90D7470-449A-414B-9F2F-416E1DF70727}">
      <dgm:prSet/>
      <dgm:spPr/>
      <dgm:t>
        <a:bodyPr/>
        <a:lstStyle/>
        <a:p>
          <a:r>
            <a:rPr lang="en-US"/>
            <a:t>Early booking recommended due to limited seats</a:t>
          </a:r>
        </a:p>
      </dgm:t>
    </dgm:pt>
    <dgm:pt modelId="{E15291AB-52BA-4D24-B8E3-E9359866E107}" type="parTrans" cxnId="{AFCB9FF1-5C89-4A4D-902C-E90DB4A52E9C}">
      <dgm:prSet/>
      <dgm:spPr/>
      <dgm:t>
        <a:bodyPr/>
        <a:lstStyle/>
        <a:p>
          <a:endParaRPr lang="en-US"/>
        </a:p>
      </dgm:t>
    </dgm:pt>
    <dgm:pt modelId="{BCF2E8EE-04ED-4ED9-AC4C-61BA555544C0}" type="sibTrans" cxnId="{AFCB9FF1-5C89-4A4D-902C-E90DB4A52E9C}">
      <dgm:prSet/>
      <dgm:spPr/>
      <dgm:t>
        <a:bodyPr/>
        <a:lstStyle/>
        <a:p>
          <a:endParaRPr lang="en-US"/>
        </a:p>
      </dgm:t>
    </dgm:pt>
    <dgm:pt modelId="{F89608BE-D99C-4D0E-B094-BB039DDEF5D2}" type="pres">
      <dgm:prSet presAssocID="{497E0EAE-4B0F-4F57-A636-BDB0219004F2}" presName="outerComposite" presStyleCnt="0">
        <dgm:presLayoutVars>
          <dgm:chMax val="5"/>
          <dgm:dir/>
          <dgm:resizeHandles val="exact"/>
        </dgm:presLayoutVars>
      </dgm:prSet>
      <dgm:spPr/>
    </dgm:pt>
    <dgm:pt modelId="{EA2731BB-59C1-444E-A65B-0945D116DC3B}" type="pres">
      <dgm:prSet presAssocID="{497E0EAE-4B0F-4F57-A636-BDB0219004F2}" presName="dummyMaxCanvas" presStyleCnt="0">
        <dgm:presLayoutVars/>
      </dgm:prSet>
      <dgm:spPr/>
    </dgm:pt>
    <dgm:pt modelId="{D5CAFC6A-F734-4223-B079-0ADF49B199AB}" type="pres">
      <dgm:prSet presAssocID="{497E0EAE-4B0F-4F57-A636-BDB0219004F2}" presName="FourNodes_1" presStyleLbl="node1" presStyleIdx="0" presStyleCnt="4">
        <dgm:presLayoutVars>
          <dgm:bulletEnabled val="1"/>
        </dgm:presLayoutVars>
      </dgm:prSet>
      <dgm:spPr/>
    </dgm:pt>
    <dgm:pt modelId="{22F08333-2078-4CD8-B4D4-1DE6CA6F47C3}" type="pres">
      <dgm:prSet presAssocID="{497E0EAE-4B0F-4F57-A636-BDB0219004F2}" presName="FourNodes_2" presStyleLbl="node1" presStyleIdx="1" presStyleCnt="4">
        <dgm:presLayoutVars>
          <dgm:bulletEnabled val="1"/>
        </dgm:presLayoutVars>
      </dgm:prSet>
      <dgm:spPr/>
    </dgm:pt>
    <dgm:pt modelId="{539423EC-705D-46A2-81FD-E5D4275BE05A}" type="pres">
      <dgm:prSet presAssocID="{497E0EAE-4B0F-4F57-A636-BDB0219004F2}" presName="FourNodes_3" presStyleLbl="node1" presStyleIdx="2" presStyleCnt="4">
        <dgm:presLayoutVars>
          <dgm:bulletEnabled val="1"/>
        </dgm:presLayoutVars>
      </dgm:prSet>
      <dgm:spPr/>
    </dgm:pt>
    <dgm:pt modelId="{09B67E20-C3A4-4BA6-B198-723D1DECAC12}" type="pres">
      <dgm:prSet presAssocID="{497E0EAE-4B0F-4F57-A636-BDB0219004F2}" presName="FourNodes_4" presStyleLbl="node1" presStyleIdx="3" presStyleCnt="4">
        <dgm:presLayoutVars>
          <dgm:bulletEnabled val="1"/>
        </dgm:presLayoutVars>
      </dgm:prSet>
      <dgm:spPr/>
    </dgm:pt>
    <dgm:pt modelId="{2C3DF2B4-424A-42CD-B143-1017A3D8021C}" type="pres">
      <dgm:prSet presAssocID="{497E0EAE-4B0F-4F57-A636-BDB0219004F2}" presName="FourConn_1-2" presStyleLbl="fgAccFollowNode1" presStyleIdx="0" presStyleCnt="3">
        <dgm:presLayoutVars>
          <dgm:bulletEnabled val="1"/>
        </dgm:presLayoutVars>
      </dgm:prSet>
      <dgm:spPr/>
    </dgm:pt>
    <dgm:pt modelId="{F7DFB3B7-DD58-48E4-AFD1-C31C372067F7}" type="pres">
      <dgm:prSet presAssocID="{497E0EAE-4B0F-4F57-A636-BDB0219004F2}" presName="FourConn_2-3" presStyleLbl="fgAccFollowNode1" presStyleIdx="1" presStyleCnt="3">
        <dgm:presLayoutVars>
          <dgm:bulletEnabled val="1"/>
        </dgm:presLayoutVars>
      </dgm:prSet>
      <dgm:spPr/>
    </dgm:pt>
    <dgm:pt modelId="{4696FAE4-D830-4F7C-9A16-9354893B80CC}" type="pres">
      <dgm:prSet presAssocID="{497E0EAE-4B0F-4F57-A636-BDB0219004F2}" presName="FourConn_3-4" presStyleLbl="fgAccFollowNode1" presStyleIdx="2" presStyleCnt="3">
        <dgm:presLayoutVars>
          <dgm:bulletEnabled val="1"/>
        </dgm:presLayoutVars>
      </dgm:prSet>
      <dgm:spPr/>
    </dgm:pt>
    <dgm:pt modelId="{4DC0E7CA-F674-482D-9454-79C7850FC17C}" type="pres">
      <dgm:prSet presAssocID="{497E0EAE-4B0F-4F57-A636-BDB0219004F2}" presName="FourNodes_1_text" presStyleLbl="node1" presStyleIdx="3" presStyleCnt="4">
        <dgm:presLayoutVars>
          <dgm:bulletEnabled val="1"/>
        </dgm:presLayoutVars>
      </dgm:prSet>
      <dgm:spPr/>
    </dgm:pt>
    <dgm:pt modelId="{227141A2-5599-484D-9076-1CD03B99370C}" type="pres">
      <dgm:prSet presAssocID="{497E0EAE-4B0F-4F57-A636-BDB0219004F2}" presName="FourNodes_2_text" presStyleLbl="node1" presStyleIdx="3" presStyleCnt="4">
        <dgm:presLayoutVars>
          <dgm:bulletEnabled val="1"/>
        </dgm:presLayoutVars>
      </dgm:prSet>
      <dgm:spPr/>
    </dgm:pt>
    <dgm:pt modelId="{EDE39F70-A93B-4758-97DE-37DA226936AB}" type="pres">
      <dgm:prSet presAssocID="{497E0EAE-4B0F-4F57-A636-BDB0219004F2}" presName="FourNodes_3_text" presStyleLbl="node1" presStyleIdx="3" presStyleCnt="4">
        <dgm:presLayoutVars>
          <dgm:bulletEnabled val="1"/>
        </dgm:presLayoutVars>
      </dgm:prSet>
      <dgm:spPr/>
    </dgm:pt>
    <dgm:pt modelId="{EA7E09B1-CF16-4B9B-99B1-8BAE0EEF67D0}" type="pres">
      <dgm:prSet presAssocID="{497E0EAE-4B0F-4F57-A636-BDB0219004F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A6C08A06-5CD3-482B-B8B6-F1EBF359D48A}" type="presOf" srcId="{F90D7470-449A-414B-9F2F-416E1DF70727}" destId="{09B67E20-C3A4-4BA6-B198-723D1DECAC12}" srcOrd="0" destOrd="0" presId="urn:microsoft.com/office/officeart/2005/8/layout/vProcess5"/>
    <dgm:cxn modelId="{D8154A21-3411-48BB-AE71-7124F3AF22EA}" srcId="{497E0EAE-4B0F-4F57-A636-BDB0219004F2}" destId="{D957EFFC-1B63-4A2F-B239-58550CA59054}" srcOrd="2" destOrd="0" parTransId="{90161073-158F-4CBE-AAB7-DE0E50F09803}" sibTransId="{24E533A1-A460-46BF-88DA-4FF561382EE4}"/>
    <dgm:cxn modelId="{CAAAD122-7DA6-44FC-8D86-A6A49EF1AA09}" srcId="{497E0EAE-4B0F-4F57-A636-BDB0219004F2}" destId="{D96E9C1B-E1C4-404F-8BA9-90D277C2CBF1}" srcOrd="0" destOrd="0" parTransId="{C064F9D7-271D-41D8-9B93-5F5ED4A14919}" sibTransId="{1AC19EE3-A3F0-4A0E-9932-59A4505E00C5}"/>
    <dgm:cxn modelId="{A275082C-B418-4908-8425-919C3079776F}" type="presOf" srcId="{D957EFFC-1B63-4A2F-B239-58550CA59054}" destId="{539423EC-705D-46A2-81FD-E5D4275BE05A}" srcOrd="0" destOrd="0" presId="urn:microsoft.com/office/officeart/2005/8/layout/vProcess5"/>
    <dgm:cxn modelId="{42D93D3E-53A4-4FBD-A4A6-C74085BE35EC}" type="presOf" srcId="{AC765DCC-1621-4678-ACE5-A22A0FA87BFF}" destId="{22F08333-2078-4CD8-B4D4-1DE6CA6F47C3}" srcOrd="0" destOrd="0" presId="urn:microsoft.com/office/officeart/2005/8/layout/vProcess5"/>
    <dgm:cxn modelId="{1365C066-10E7-4A1A-A5F2-AC610A152A0D}" type="presOf" srcId="{F90D7470-449A-414B-9F2F-416E1DF70727}" destId="{EA7E09B1-CF16-4B9B-99B1-8BAE0EEF67D0}" srcOrd="1" destOrd="0" presId="urn:microsoft.com/office/officeart/2005/8/layout/vProcess5"/>
    <dgm:cxn modelId="{B817AC50-1E7F-4C72-B8F0-186BE68BD25F}" type="presOf" srcId="{D957EFFC-1B63-4A2F-B239-58550CA59054}" destId="{EDE39F70-A93B-4758-97DE-37DA226936AB}" srcOrd="1" destOrd="0" presId="urn:microsoft.com/office/officeart/2005/8/layout/vProcess5"/>
    <dgm:cxn modelId="{D0170A7C-A1C2-4D1F-8100-38394A8059D5}" type="presOf" srcId="{497E0EAE-4B0F-4F57-A636-BDB0219004F2}" destId="{F89608BE-D99C-4D0E-B094-BB039DDEF5D2}" srcOrd="0" destOrd="0" presId="urn:microsoft.com/office/officeart/2005/8/layout/vProcess5"/>
    <dgm:cxn modelId="{126EBF7D-4DAC-41B1-B17F-DCF2ADB9F385}" type="presOf" srcId="{AC765DCC-1621-4678-ACE5-A22A0FA87BFF}" destId="{227141A2-5599-484D-9076-1CD03B99370C}" srcOrd="1" destOrd="0" presId="urn:microsoft.com/office/officeart/2005/8/layout/vProcess5"/>
    <dgm:cxn modelId="{1F20F684-4EB8-4424-ACE3-BC63A417B7F3}" type="presOf" srcId="{D96E9C1B-E1C4-404F-8BA9-90D277C2CBF1}" destId="{4DC0E7CA-F674-482D-9454-79C7850FC17C}" srcOrd="1" destOrd="0" presId="urn:microsoft.com/office/officeart/2005/8/layout/vProcess5"/>
    <dgm:cxn modelId="{46BB1BA9-8ED6-4975-9E5D-8D2EBBA9DA17}" type="presOf" srcId="{1438F03B-E5C0-4518-975D-1170164D0945}" destId="{F7DFB3B7-DD58-48E4-AFD1-C31C372067F7}" srcOrd="0" destOrd="0" presId="urn:microsoft.com/office/officeart/2005/8/layout/vProcess5"/>
    <dgm:cxn modelId="{0030ECB8-045B-48E7-9CCC-0D68122BE2DC}" type="presOf" srcId="{1AC19EE3-A3F0-4A0E-9932-59A4505E00C5}" destId="{2C3DF2B4-424A-42CD-B143-1017A3D8021C}" srcOrd="0" destOrd="0" presId="urn:microsoft.com/office/officeart/2005/8/layout/vProcess5"/>
    <dgm:cxn modelId="{A7FEC1BA-579F-47C1-8B29-B29538377B6B}" type="presOf" srcId="{24E533A1-A460-46BF-88DA-4FF561382EE4}" destId="{4696FAE4-D830-4F7C-9A16-9354893B80CC}" srcOrd="0" destOrd="0" presId="urn:microsoft.com/office/officeart/2005/8/layout/vProcess5"/>
    <dgm:cxn modelId="{1110E4BD-F999-4164-B00F-302FC285A528}" srcId="{497E0EAE-4B0F-4F57-A636-BDB0219004F2}" destId="{AC765DCC-1621-4678-ACE5-A22A0FA87BFF}" srcOrd="1" destOrd="0" parTransId="{E5FCA61C-E71E-4CE0-ACC3-62DC08485519}" sibTransId="{1438F03B-E5C0-4518-975D-1170164D0945}"/>
    <dgm:cxn modelId="{3E6CF4EE-4675-4112-99A3-A6F5A1A12450}" type="presOf" srcId="{D96E9C1B-E1C4-404F-8BA9-90D277C2CBF1}" destId="{D5CAFC6A-F734-4223-B079-0ADF49B199AB}" srcOrd="0" destOrd="0" presId="urn:microsoft.com/office/officeart/2005/8/layout/vProcess5"/>
    <dgm:cxn modelId="{AFCB9FF1-5C89-4A4D-902C-E90DB4A52E9C}" srcId="{497E0EAE-4B0F-4F57-A636-BDB0219004F2}" destId="{F90D7470-449A-414B-9F2F-416E1DF70727}" srcOrd="3" destOrd="0" parTransId="{E15291AB-52BA-4D24-B8E3-E9359866E107}" sibTransId="{BCF2E8EE-04ED-4ED9-AC4C-61BA555544C0}"/>
    <dgm:cxn modelId="{5F2C6F18-C459-45B9-A359-5DB16097F53B}" type="presParOf" srcId="{F89608BE-D99C-4D0E-B094-BB039DDEF5D2}" destId="{EA2731BB-59C1-444E-A65B-0945D116DC3B}" srcOrd="0" destOrd="0" presId="urn:microsoft.com/office/officeart/2005/8/layout/vProcess5"/>
    <dgm:cxn modelId="{00F1AEF8-B7C0-4FAD-BF5B-75A295968931}" type="presParOf" srcId="{F89608BE-D99C-4D0E-B094-BB039DDEF5D2}" destId="{D5CAFC6A-F734-4223-B079-0ADF49B199AB}" srcOrd="1" destOrd="0" presId="urn:microsoft.com/office/officeart/2005/8/layout/vProcess5"/>
    <dgm:cxn modelId="{DC50E49A-1C76-45C3-9BC0-1CC4183A888F}" type="presParOf" srcId="{F89608BE-D99C-4D0E-B094-BB039DDEF5D2}" destId="{22F08333-2078-4CD8-B4D4-1DE6CA6F47C3}" srcOrd="2" destOrd="0" presId="urn:microsoft.com/office/officeart/2005/8/layout/vProcess5"/>
    <dgm:cxn modelId="{7A43E12B-B5D6-4745-AF59-E4B2DBA7D122}" type="presParOf" srcId="{F89608BE-D99C-4D0E-B094-BB039DDEF5D2}" destId="{539423EC-705D-46A2-81FD-E5D4275BE05A}" srcOrd="3" destOrd="0" presId="urn:microsoft.com/office/officeart/2005/8/layout/vProcess5"/>
    <dgm:cxn modelId="{57F64096-C20F-4819-9EE0-4902DA0ABB8C}" type="presParOf" srcId="{F89608BE-D99C-4D0E-B094-BB039DDEF5D2}" destId="{09B67E20-C3A4-4BA6-B198-723D1DECAC12}" srcOrd="4" destOrd="0" presId="urn:microsoft.com/office/officeart/2005/8/layout/vProcess5"/>
    <dgm:cxn modelId="{D9B364C5-3C34-4840-B7E9-EF345391174B}" type="presParOf" srcId="{F89608BE-D99C-4D0E-B094-BB039DDEF5D2}" destId="{2C3DF2B4-424A-42CD-B143-1017A3D8021C}" srcOrd="5" destOrd="0" presId="urn:microsoft.com/office/officeart/2005/8/layout/vProcess5"/>
    <dgm:cxn modelId="{E0420D60-157A-47EE-90CB-07B12323E29F}" type="presParOf" srcId="{F89608BE-D99C-4D0E-B094-BB039DDEF5D2}" destId="{F7DFB3B7-DD58-48E4-AFD1-C31C372067F7}" srcOrd="6" destOrd="0" presId="urn:microsoft.com/office/officeart/2005/8/layout/vProcess5"/>
    <dgm:cxn modelId="{33918D31-554F-41E6-BBFC-821446705E12}" type="presParOf" srcId="{F89608BE-D99C-4D0E-B094-BB039DDEF5D2}" destId="{4696FAE4-D830-4F7C-9A16-9354893B80CC}" srcOrd="7" destOrd="0" presId="urn:microsoft.com/office/officeart/2005/8/layout/vProcess5"/>
    <dgm:cxn modelId="{AB28F043-B98E-4963-A0FC-DA52F4209AA1}" type="presParOf" srcId="{F89608BE-D99C-4D0E-B094-BB039DDEF5D2}" destId="{4DC0E7CA-F674-482D-9454-79C7850FC17C}" srcOrd="8" destOrd="0" presId="urn:microsoft.com/office/officeart/2005/8/layout/vProcess5"/>
    <dgm:cxn modelId="{43466B48-F1A9-4B61-9BD9-5C7102FB989A}" type="presParOf" srcId="{F89608BE-D99C-4D0E-B094-BB039DDEF5D2}" destId="{227141A2-5599-484D-9076-1CD03B99370C}" srcOrd="9" destOrd="0" presId="urn:microsoft.com/office/officeart/2005/8/layout/vProcess5"/>
    <dgm:cxn modelId="{5BE2A51C-657B-42B8-99AC-DA1D27EB6437}" type="presParOf" srcId="{F89608BE-D99C-4D0E-B094-BB039DDEF5D2}" destId="{EDE39F70-A93B-4758-97DE-37DA226936AB}" srcOrd="10" destOrd="0" presId="urn:microsoft.com/office/officeart/2005/8/layout/vProcess5"/>
    <dgm:cxn modelId="{3EE93DEF-C455-492C-822D-C3771FCD8F2F}" type="presParOf" srcId="{F89608BE-D99C-4D0E-B094-BB039DDEF5D2}" destId="{EA7E09B1-CF16-4B9B-99B1-8BAE0EEF67D0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EC01D218-63A4-4040-B030-C547DE509CC1}" type="doc">
      <dgm:prSet loTypeId="urn:microsoft.com/office/officeart/2005/8/layout/vList2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40C5DBC-74E3-4D15-9725-707B95369B5D}">
      <dgm:prSet/>
      <dgm:spPr/>
      <dgm:t>
        <a:bodyPr/>
        <a:lstStyle/>
        <a:p>
          <a:r>
            <a:rPr lang="en-US"/>
            <a:t>SQE ensures consistent standards</a:t>
          </a:r>
        </a:p>
      </dgm:t>
    </dgm:pt>
    <dgm:pt modelId="{0478582A-B937-437E-8C37-C864306BCF23}" type="parTrans" cxnId="{427008D6-70DF-4D7D-94CB-B289F953E359}">
      <dgm:prSet/>
      <dgm:spPr/>
      <dgm:t>
        <a:bodyPr/>
        <a:lstStyle/>
        <a:p>
          <a:endParaRPr lang="en-US"/>
        </a:p>
      </dgm:t>
    </dgm:pt>
    <dgm:pt modelId="{E77CC2CA-458A-4021-AAF5-71939C0815FD}" type="sibTrans" cxnId="{427008D6-70DF-4D7D-94CB-B289F953E359}">
      <dgm:prSet/>
      <dgm:spPr/>
      <dgm:t>
        <a:bodyPr/>
        <a:lstStyle/>
        <a:p>
          <a:endParaRPr lang="en-US"/>
        </a:p>
      </dgm:t>
    </dgm:pt>
    <dgm:pt modelId="{F5EFBCD8-C1EC-43AD-98A3-A6F24D7DAACB}">
      <dgm:prSet/>
      <dgm:spPr/>
      <dgm:t>
        <a:bodyPr/>
        <a:lstStyle/>
        <a:p>
          <a:r>
            <a:rPr lang="en-US"/>
            <a:t>SQE1 tests legal knowledge</a:t>
          </a:r>
        </a:p>
      </dgm:t>
    </dgm:pt>
    <dgm:pt modelId="{B345FB19-76B7-467F-8051-1AACD4DBC7D6}" type="parTrans" cxnId="{1D39D45C-44FA-4A64-8A4A-B22710FC2D44}">
      <dgm:prSet/>
      <dgm:spPr/>
      <dgm:t>
        <a:bodyPr/>
        <a:lstStyle/>
        <a:p>
          <a:endParaRPr lang="en-US"/>
        </a:p>
      </dgm:t>
    </dgm:pt>
    <dgm:pt modelId="{E798F66E-AA30-40EB-BF16-6AB3A45F91A2}" type="sibTrans" cxnId="{1D39D45C-44FA-4A64-8A4A-B22710FC2D44}">
      <dgm:prSet/>
      <dgm:spPr/>
      <dgm:t>
        <a:bodyPr/>
        <a:lstStyle/>
        <a:p>
          <a:endParaRPr lang="en-US"/>
        </a:p>
      </dgm:t>
    </dgm:pt>
    <dgm:pt modelId="{96C8E268-7089-43A7-8741-AEB75EC52363}">
      <dgm:prSet/>
      <dgm:spPr/>
      <dgm:t>
        <a:bodyPr/>
        <a:lstStyle/>
        <a:p>
          <a:r>
            <a:rPr lang="en-US"/>
            <a:t>SQE2 tests practical skills</a:t>
          </a:r>
        </a:p>
      </dgm:t>
    </dgm:pt>
    <dgm:pt modelId="{874F3FD8-C477-4847-8610-E88386798CCF}" type="parTrans" cxnId="{9481FD81-C0ED-4908-B66E-6B73E3010A2F}">
      <dgm:prSet/>
      <dgm:spPr/>
      <dgm:t>
        <a:bodyPr/>
        <a:lstStyle/>
        <a:p>
          <a:endParaRPr lang="en-US"/>
        </a:p>
      </dgm:t>
    </dgm:pt>
    <dgm:pt modelId="{37132299-B74A-4D32-BD2F-E6F6D21521AF}" type="sibTrans" cxnId="{9481FD81-C0ED-4908-B66E-6B73E3010A2F}">
      <dgm:prSet/>
      <dgm:spPr/>
      <dgm:t>
        <a:bodyPr/>
        <a:lstStyle/>
        <a:p>
          <a:endParaRPr lang="en-US"/>
        </a:p>
      </dgm:t>
    </dgm:pt>
    <dgm:pt modelId="{94D4EA82-D7E5-4F3E-BBE3-2B5E9C3C4BD6}">
      <dgm:prSet/>
      <dgm:spPr/>
      <dgm:t>
        <a:bodyPr/>
        <a:lstStyle/>
        <a:p>
          <a:r>
            <a:rPr lang="en-US"/>
            <a:t>QWE provides real-world experience</a:t>
          </a:r>
        </a:p>
      </dgm:t>
    </dgm:pt>
    <dgm:pt modelId="{386F7297-72F4-4363-A725-5FEC632EAABA}" type="parTrans" cxnId="{3064C28F-69CE-4716-A442-98EE69D8DB71}">
      <dgm:prSet/>
      <dgm:spPr/>
      <dgm:t>
        <a:bodyPr/>
        <a:lstStyle/>
        <a:p>
          <a:endParaRPr lang="en-US"/>
        </a:p>
      </dgm:t>
    </dgm:pt>
    <dgm:pt modelId="{1915B290-CB65-4F2D-92D8-0099D297DBD7}" type="sibTrans" cxnId="{3064C28F-69CE-4716-A442-98EE69D8DB71}">
      <dgm:prSet/>
      <dgm:spPr/>
      <dgm:t>
        <a:bodyPr/>
        <a:lstStyle/>
        <a:p>
          <a:endParaRPr lang="en-US"/>
        </a:p>
      </dgm:t>
    </dgm:pt>
    <dgm:pt modelId="{C087BFB5-359B-4FB6-A7D0-951FA3D0AA5B}">
      <dgm:prSet/>
      <dgm:spPr/>
      <dgm:t>
        <a:bodyPr/>
        <a:lstStyle/>
        <a:p>
          <a:r>
            <a:rPr lang="en-US"/>
            <a:t>A modern, flexible route to qualification</a:t>
          </a:r>
        </a:p>
      </dgm:t>
    </dgm:pt>
    <dgm:pt modelId="{42201C4A-9442-4F37-9679-A3C55D4BF405}" type="parTrans" cxnId="{D42765B5-D1E1-47EF-ABF8-86985CBF1043}">
      <dgm:prSet/>
      <dgm:spPr/>
      <dgm:t>
        <a:bodyPr/>
        <a:lstStyle/>
        <a:p>
          <a:endParaRPr lang="en-US"/>
        </a:p>
      </dgm:t>
    </dgm:pt>
    <dgm:pt modelId="{3F2831D6-B228-47EF-A5F6-05FE7BDF04D5}" type="sibTrans" cxnId="{D42765B5-D1E1-47EF-ABF8-86985CBF1043}">
      <dgm:prSet/>
      <dgm:spPr/>
      <dgm:t>
        <a:bodyPr/>
        <a:lstStyle/>
        <a:p>
          <a:endParaRPr lang="en-US"/>
        </a:p>
      </dgm:t>
    </dgm:pt>
    <dgm:pt modelId="{AA3F4F5A-FFA4-4821-B124-6A88CA8AEC17}" type="pres">
      <dgm:prSet presAssocID="{EC01D218-63A4-4040-B030-C547DE509CC1}" presName="linear" presStyleCnt="0">
        <dgm:presLayoutVars>
          <dgm:animLvl val="lvl"/>
          <dgm:resizeHandles val="exact"/>
        </dgm:presLayoutVars>
      </dgm:prSet>
      <dgm:spPr/>
    </dgm:pt>
    <dgm:pt modelId="{D038CDF3-EA06-4070-93DA-F685098C968D}" type="pres">
      <dgm:prSet presAssocID="{640C5DBC-74E3-4D15-9725-707B95369B5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79C15AA-64C8-4B0B-B744-1B636D4CFB04}" type="pres">
      <dgm:prSet presAssocID="{E77CC2CA-458A-4021-AAF5-71939C0815FD}" presName="spacer" presStyleCnt="0"/>
      <dgm:spPr/>
    </dgm:pt>
    <dgm:pt modelId="{78A84FAD-5A38-4D33-92BF-7E15E2AD3C79}" type="pres">
      <dgm:prSet presAssocID="{F5EFBCD8-C1EC-43AD-98A3-A6F24D7DAAC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1EC5A47-E7C9-429F-A2A6-620603EACE90}" type="pres">
      <dgm:prSet presAssocID="{E798F66E-AA30-40EB-BF16-6AB3A45F91A2}" presName="spacer" presStyleCnt="0"/>
      <dgm:spPr/>
    </dgm:pt>
    <dgm:pt modelId="{91ECFD09-17D1-46E0-9BBD-D7AAB0557621}" type="pres">
      <dgm:prSet presAssocID="{96C8E268-7089-43A7-8741-AEB75EC52363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7D98DFC-AFE6-4B5C-AEE8-FBE3E608C7B8}" type="pres">
      <dgm:prSet presAssocID="{37132299-B74A-4D32-BD2F-E6F6D21521AF}" presName="spacer" presStyleCnt="0"/>
      <dgm:spPr/>
    </dgm:pt>
    <dgm:pt modelId="{44974297-8396-4A51-8C3B-497A633B8089}" type="pres">
      <dgm:prSet presAssocID="{94D4EA82-D7E5-4F3E-BBE3-2B5E9C3C4BD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CAAACAD-FF88-41FD-B2E8-48184B17E54D}" type="pres">
      <dgm:prSet presAssocID="{1915B290-CB65-4F2D-92D8-0099D297DBD7}" presName="spacer" presStyleCnt="0"/>
      <dgm:spPr/>
    </dgm:pt>
    <dgm:pt modelId="{DB87DD7A-49E6-4D5E-9D0A-8155DD8B603F}" type="pres">
      <dgm:prSet presAssocID="{C087BFB5-359B-4FB6-A7D0-951FA3D0AA5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D0C5D35-D3C4-49B9-A82C-4108A2F186FD}" type="presOf" srcId="{94D4EA82-D7E5-4F3E-BBE3-2B5E9C3C4BD6}" destId="{44974297-8396-4A51-8C3B-497A633B8089}" srcOrd="0" destOrd="0" presId="urn:microsoft.com/office/officeart/2005/8/layout/vList2"/>
    <dgm:cxn modelId="{E126425C-87C1-4A04-97D9-AEB66B4B451D}" type="presOf" srcId="{96C8E268-7089-43A7-8741-AEB75EC52363}" destId="{91ECFD09-17D1-46E0-9BBD-D7AAB0557621}" srcOrd="0" destOrd="0" presId="urn:microsoft.com/office/officeart/2005/8/layout/vList2"/>
    <dgm:cxn modelId="{1D39D45C-44FA-4A64-8A4A-B22710FC2D44}" srcId="{EC01D218-63A4-4040-B030-C547DE509CC1}" destId="{F5EFBCD8-C1EC-43AD-98A3-A6F24D7DAACB}" srcOrd="1" destOrd="0" parTransId="{B345FB19-76B7-467F-8051-1AACD4DBC7D6}" sibTransId="{E798F66E-AA30-40EB-BF16-6AB3A45F91A2}"/>
    <dgm:cxn modelId="{FFC88560-3001-41F0-8019-761EB558E79C}" type="presOf" srcId="{EC01D218-63A4-4040-B030-C547DE509CC1}" destId="{AA3F4F5A-FFA4-4821-B124-6A88CA8AEC17}" srcOrd="0" destOrd="0" presId="urn:microsoft.com/office/officeart/2005/8/layout/vList2"/>
    <dgm:cxn modelId="{962CF24E-03DD-4EC6-AFC2-9768D570EF65}" type="presOf" srcId="{640C5DBC-74E3-4D15-9725-707B95369B5D}" destId="{D038CDF3-EA06-4070-93DA-F685098C968D}" srcOrd="0" destOrd="0" presId="urn:microsoft.com/office/officeart/2005/8/layout/vList2"/>
    <dgm:cxn modelId="{60808F4F-D54F-48BA-BC2F-8A424BC0FDCD}" type="presOf" srcId="{F5EFBCD8-C1EC-43AD-98A3-A6F24D7DAACB}" destId="{78A84FAD-5A38-4D33-92BF-7E15E2AD3C79}" srcOrd="0" destOrd="0" presId="urn:microsoft.com/office/officeart/2005/8/layout/vList2"/>
    <dgm:cxn modelId="{9481FD81-C0ED-4908-B66E-6B73E3010A2F}" srcId="{EC01D218-63A4-4040-B030-C547DE509CC1}" destId="{96C8E268-7089-43A7-8741-AEB75EC52363}" srcOrd="2" destOrd="0" parTransId="{874F3FD8-C477-4847-8610-E88386798CCF}" sibTransId="{37132299-B74A-4D32-BD2F-E6F6D21521AF}"/>
    <dgm:cxn modelId="{3064C28F-69CE-4716-A442-98EE69D8DB71}" srcId="{EC01D218-63A4-4040-B030-C547DE509CC1}" destId="{94D4EA82-D7E5-4F3E-BBE3-2B5E9C3C4BD6}" srcOrd="3" destOrd="0" parTransId="{386F7297-72F4-4363-A725-5FEC632EAABA}" sibTransId="{1915B290-CB65-4F2D-92D8-0099D297DBD7}"/>
    <dgm:cxn modelId="{D42765B5-D1E1-47EF-ABF8-86985CBF1043}" srcId="{EC01D218-63A4-4040-B030-C547DE509CC1}" destId="{C087BFB5-359B-4FB6-A7D0-951FA3D0AA5B}" srcOrd="4" destOrd="0" parTransId="{42201C4A-9442-4F37-9679-A3C55D4BF405}" sibTransId="{3F2831D6-B228-47EF-A5F6-05FE7BDF04D5}"/>
    <dgm:cxn modelId="{660F8ED4-B6DC-444A-8AE1-6489644C3BF0}" type="presOf" srcId="{C087BFB5-359B-4FB6-A7D0-951FA3D0AA5B}" destId="{DB87DD7A-49E6-4D5E-9D0A-8155DD8B603F}" srcOrd="0" destOrd="0" presId="urn:microsoft.com/office/officeart/2005/8/layout/vList2"/>
    <dgm:cxn modelId="{427008D6-70DF-4D7D-94CB-B289F953E359}" srcId="{EC01D218-63A4-4040-B030-C547DE509CC1}" destId="{640C5DBC-74E3-4D15-9725-707B95369B5D}" srcOrd="0" destOrd="0" parTransId="{0478582A-B937-437E-8C37-C864306BCF23}" sibTransId="{E77CC2CA-458A-4021-AAF5-71939C0815FD}"/>
    <dgm:cxn modelId="{7A610F2F-D5D9-4BC4-BB85-3745E7D6B54F}" type="presParOf" srcId="{AA3F4F5A-FFA4-4821-B124-6A88CA8AEC17}" destId="{D038CDF3-EA06-4070-93DA-F685098C968D}" srcOrd="0" destOrd="0" presId="urn:microsoft.com/office/officeart/2005/8/layout/vList2"/>
    <dgm:cxn modelId="{2902BF9B-6E80-4400-865D-F47623CAFDE3}" type="presParOf" srcId="{AA3F4F5A-FFA4-4821-B124-6A88CA8AEC17}" destId="{D79C15AA-64C8-4B0B-B744-1B636D4CFB04}" srcOrd="1" destOrd="0" presId="urn:microsoft.com/office/officeart/2005/8/layout/vList2"/>
    <dgm:cxn modelId="{5A3DCD30-7672-467B-8805-CDED648EE3D8}" type="presParOf" srcId="{AA3F4F5A-FFA4-4821-B124-6A88CA8AEC17}" destId="{78A84FAD-5A38-4D33-92BF-7E15E2AD3C79}" srcOrd="2" destOrd="0" presId="urn:microsoft.com/office/officeart/2005/8/layout/vList2"/>
    <dgm:cxn modelId="{E2F2C679-1762-4841-AE70-B9FA559C270F}" type="presParOf" srcId="{AA3F4F5A-FFA4-4821-B124-6A88CA8AEC17}" destId="{51EC5A47-E7C9-429F-A2A6-620603EACE90}" srcOrd="3" destOrd="0" presId="urn:microsoft.com/office/officeart/2005/8/layout/vList2"/>
    <dgm:cxn modelId="{4B81C59C-7FD9-434A-BAA8-62C1D51CEFBA}" type="presParOf" srcId="{AA3F4F5A-FFA4-4821-B124-6A88CA8AEC17}" destId="{91ECFD09-17D1-46E0-9BBD-D7AAB0557621}" srcOrd="4" destOrd="0" presId="urn:microsoft.com/office/officeart/2005/8/layout/vList2"/>
    <dgm:cxn modelId="{E6525162-BA58-43B4-9E2B-E6DA4F5F703C}" type="presParOf" srcId="{AA3F4F5A-FFA4-4821-B124-6A88CA8AEC17}" destId="{D7D98DFC-AFE6-4B5C-AEE8-FBE3E608C7B8}" srcOrd="5" destOrd="0" presId="urn:microsoft.com/office/officeart/2005/8/layout/vList2"/>
    <dgm:cxn modelId="{EB54E568-9DC7-4179-B681-051032715121}" type="presParOf" srcId="{AA3F4F5A-FFA4-4821-B124-6A88CA8AEC17}" destId="{44974297-8396-4A51-8C3B-497A633B8089}" srcOrd="6" destOrd="0" presId="urn:microsoft.com/office/officeart/2005/8/layout/vList2"/>
    <dgm:cxn modelId="{AF05FB1D-9306-4B25-A716-7D2D547A8B39}" type="presParOf" srcId="{AA3F4F5A-FFA4-4821-B124-6A88CA8AEC17}" destId="{2CAAACAD-FF88-41FD-B2E8-48184B17E54D}" srcOrd="7" destOrd="0" presId="urn:microsoft.com/office/officeart/2005/8/layout/vList2"/>
    <dgm:cxn modelId="{E26E2DCC-150E-4358-9548-2498812E17A4}" type="presParOf" srcId="{AA3F4F5A-FFA4-4821-B124-6A88CA8AEC17}" destId="{DB87DD7A-49E6-4D5E-9D0A-8155DD8B603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8957B6-C6DE-41AB-A766-A5C06EB7E32D}">
      <dsp:nvSpPr>
        <dsp:cNvPr id="0" name=""/>
        <dsp:cNvSpPr/>
      </dsp:nvSpPr>
      <dsp:spPr>
        <a:xfrm>
          <a:off x="0" y="2288"/>
          <a:ext cx="6362567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38B94F-C72E-4261-8F6B-5B49A5690360}">
      <dsp:nvSpPr>
        <dsp:cNvPr id="0" name=""/>
        <dsp:cNvSpPr/>
      </dsp:nvSpPr>
      <dsp:spPr>
        <a:xfrm>
          <a:off x="350852" y="263253"/>
          <a:ext cx="637913" cy="6379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C6EFE4-51D1-4770-A7A9-09E284BB5EC8}">
      <dsp:nvSpPr>
        <dsp:cNvPr id="0" name=""/>
        <dsp:cNvSpPr/>
      </dsp:nvSpPr>
      <dsp:spPr>
        <a:xfrm>
          <a:off x="1339618" y="2288"/>
          <a:ext cx="5022948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To create a fairer, standardised route to qualification</a:t>
          </a:r>
        </a:p>
      </dsp:txBody>
      <dsp:txXfrm>
        <a:off x="1339618" y="2288"/>
        <a:ext cx="5022948" cy="1159843"/>
      </dsp:txXfrm>
    </dsp:sp>
    <dsp:sp modelId="{AAB534CC-EF9A-4883-AFBA-7E806465C3F6}">
      <dsp:nvSpPr>
        <dsp:cNvPr id="0" name=""/>
        <dsp:cNvSpPr/>
      </dsp:nvSpPr>
      <dsp:spPr>
        <a:xfrm>
          <a:off x="0" y="1452092"/>
          <a:ext cx="6362567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E190C5-F3EA-47BE-97E7-7ECF10786C2D}">
      <dsp:nvSpPr>
        <dsp:cNvPr id="0" name=""/>
        <dsp:cNvSpPr/>
      </dsp:nvSpPr>
      <dsp:spPr>
        <a:xfrm>
          <a:off x="350852" y="1713057"/>
          <a:ext cx="637913" cy="6379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4F61B9-C49D-4F07-A68C-B5A4512D35A6}">
      <dsp:nvSpPr>
        <dsp:cNvPr id="0" name=""/>
        <dsp:cNvSpPr/>
      </dsp:nvSpPr>
      <dsp:spPr>
        <a:xfrm>
          <a:off x="1339618" y="1452092"/>
          <a:ext cx="5022948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To ensure all candidates meet the same competence threshold</a:t>
          </a:r>
        </a:p>
      </dsp:txBody>
      <dsp:txXfrm>
        <a:off x="1339618" y="1452092"/>
        <a:ext cx="5022948" cy="1159843"/>
      </dsp:txXfrm>
    </dsp:sp>
    <dsp:sp modelId="{A848F3EA-3673-4764-8A2B-D8C0B7C83272}">
      <dsp:nvSpPr>
        <dsp:cNvPr id="0" name=""/>
        <dsp:cNvSpPr/>
      </dsp:nvSpPr>
      <dsp:spPr>
        <a:xfrm>
          <a:off x="0" y="2901896"/>
          <a:ext cx="6362567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D3C5CC-1102-4AFE-9B72-A4AA85FC93E0}">
      <dsp:nvSpPr>
        <dsp:cNvPr id="0" name=""/>
        <dsp:cNvSpPr/>
      </dsp:nvSpPr>
      <dsp:spPr>
        <a:xfrm>
          <a:off x="350852" y="3162861"/>
          <a:ext cx="637913" cy="6379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6A6F52-737C-4C29-915F-A18762614A69}">
      <dsp:nvSpPr>
        <dsp:cNvPr id="0" name=""/>
        <dsp:cNvSpPr/>
      </dsp:nvSpPr>
      <dsp:spPr>
        <a:xfrm>
          <a:off x="1339618" y="2901896"/>
          <a:ext cx="5022948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To widen access to the profession</a:t>
          </a:r>
        </a:p>
      </dsp:txBody>
      <dsp:txXfrm>
        <a:off x="1339618" y="2901896"/>
        <a:ext cx="5022948" cy="1159843"/>
      </dsp:txXfrm>
    </dsp:sp>
    <dsp:sp modelId="{F0956A4E-9729-4698-BA49-610FAFC012DF}">
      <dsp:nvSpPr>
        <dsp:cNvPr id="0" name=""/>
        <dsp:cNvSpPr/>
      </dsp:nvSpPr>
      <dsp:spPr>
        <a:xfrm>
          <a:off x="0" y="4351700"/>
          <a:ext cx="6362567" cy="115984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7A4295-D24E-421F-B289-5361AFCF3F71}">
      <dsp:nvSpPr>
        <dsp:cNvPr id="0" name=""/>
        <dsp:cNvSpPr/>
      </dsp:nvSpPr>
      <dsp:spPr>
        <a:xfrm>
          <a:off x="350852" y="4612665"/>
          <a:ext cx="637913" cy="6379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280D67-76E4-48C9-8891-04B69AA80230}">
      <dsp:nvSpPr>
        <dsp:cNvPr id="0" name=""/>
        <dsp:cNvSpPr/>
      </dsp:nvSpPr>
      <dsp:spPr>
        <a:xfrm>
          <a:off x="1339618" y="4351700"/>
          <a:ext cx="5022948" cy="1159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50" tIns="122750" rIns="122750" bIns="12275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To modernise solicitor training</a:t>
          </a:r>
        </a:p>
      </dsp:txBody>
      <dsp:txXfrm>
        <a:off x="1339618" y="4351700"/>
        <a:ext cx="5022948" cy="11598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DCB1D9-EA37-4D45-87D7-85138F6E2DEF}">
      <dsp:nvSpPr>
        <dsp:cNvPr id="0" name=""/>
        <dsp:cNvSpPr/>
      </dsp:nvSpPr>
      <dsp:spPr>
        <a:xfrm>
          <a:off x="2240948" y="1007272"/>
          <a:ext cx="48475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750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0439" y="1050415"/>
        <a:ext cx="25767" cy="5153"/>
      </dsp:txXfrm>
    </dsp:sp>
    <dsp:sp modelId="{8B242793-451E-4ECB-A4ED-9630A62B44B6}">
      <dsp:nvSpPr>
        <dsp:cNvPr id="0" name=""/>
        <dsp:cNvSpPr/>
      </dsp:nvSpPr>
      <dsp:spPr>
        <a:xfrm>
          <a:off x="2091" y="380795"/>
          <a:ext cx="2240656" cy="134439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794" tIns="115248" rIns="109794" bIns="11524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 SQE consists of two parts:</a:t>
          </a:r>
          <a:endParaRPr lang="en-US" sz="1500" kern="1200"/>
        </a:p>
      </dsp:txBody>
      <dsp:txXfrm>
        <a:off x="2091" y="380795"/>
        <a:ext cx="2240656" cy="1344393"/>
      </dsp:txXfrm>
    </dsp:sp>
    <dsp:sp modelId="{D4976673-BAD2-4E37-819F-656AEE89CD79}">
      <dsp:nvSpPr>
        <dsp:cNvPr id="0" name=""/>
        <dsp:cNvSpPr/>
      </dsp:nvSpPr>
      <dsp:spPr>
        <a:xfrm>
          <a:off x="4996955" y="1007272"/>
          <a:ext cx="48475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750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6447" y="1050415"/>
        <a:ext cx="25767" cy="5153"/>
      </dsp:txXfrm>
    </dsp:sp>
    <dsp:sp modelId="{F5A7C73D-E21F-49EA-982B-D9A1835934CF}">
      <dsp:nvSpPr>
        <dsp:cNvPr id="0" name=""/>
        <dsp:cNvSpPr/>
      </dsp:nvSpPr>
      <dsp:spPr>
        <a:xfrm>
          <a:off x="2758099" y="380795"/>
          <a:ext cx="2240656" cy="134439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794" tIns="115248" rIns="109794" bIns="11524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SQE1</a:t>
          </a:r>
          <a:r>
            <a:rPr lang="en-GB" sz="1500" kern="1200"/>
            <a:t>, which assesses functioning legal knowledge through single best answer multiple-choice exams</a:t>
          </a:r>
          <a:endParaRPr lang="en-US" sz="1500" kern="1200"/>
        </a:p>
      </dsp:txBody>
      <dsp:txXfrm>
        <a:off x="2758099" y="380795"/>
        <a:ext cx="2240656" cy="1344393"/>
      </dsp:txXfrm>
    </dsp:sp>
    <dsp:sp modelId="{655B88E9-7722-46C0-8C84-F79AC14693BA}">
      <dsp:nvSpPr>
        <dsp:cNvPr id="0" name=""/>
        <dsp:cNvSpPr/>
      </dsp:nvSpPr>
      <dsp:spPr>
        <a:xfrm>
          <a:off x="7752962" y="1007272"/>
          <a:ext cx="48475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750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982454" y="1050415"/>
        <a:ext cx="25767" cy="5153"/>
      </dsp:txXfrm>
    </dsp:sp>
    <dsp:sp modelId="{7490B241-6360-4382-8F00-E5840D892663}">
      <dsp:nvSpPr>
        <dsp:cNvPr id="0" name=""/>
        <dsp:cNvSpPr/>
      </dsp:nvSpPr>
      <dsp:spPr>
        <a:xfrm>
          <a:off x="5514106" y="380795"/>
          <a:ext cx="2240656" cy="134439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794" tIns="115248" rIns="109794" bIns="11524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/>
            <a:t>SQE2</a:t>
          </a:r>
          <a:r>
            <a:rPr lang="en-GB" sz="1500" kern="1200"/>
            <a:t>, which assesses practical legal skills and the application of legal knowledge</a:t>
          </a:r>
          <a:endParaRPr lang="en-US" sz="1500" kern="1200"/>
        </a:p>
      </dsp:txBody>
      <dsp:txXfrm>
        <a:off x="5514106" y="380795"/>
        <a:ext cx="2240656" cy="1344393"/>
      </dsp:txXfrm>
    </dsp:sp>
    <dsp:sp modelId="{CD985BB8-5B36-4F93-9A16-5396EDA4D839}">
      <dsp:nvSpPr>
        <dsp:cNvPr id="0" name=""/>
        <dsp:cNvSpPr/>
      </dsp:nvSpPr>
      <dsp:spPr>
        <a:xfrm>
          <a:off x="1122419" y="1723389"/>
          <a:ext cx="8268022" cy="484750"/>
        </a:xfrm>
        <a:custGeom>
          <a:avLst/>
          <a:gdLst/>
          <a:ahLst/>
          <a:cxnLst/>
          <a:rect l="0" t="0" r="0" b="0"/>
          <a:pathLst>
            <a:path>
              <a:moveTo>
                <a:pt x="8268022" y="0"/>
              </a:moveTo>
              <a:lnTo>
                <a:pt x="8268022" y="259475"/>
              </a:lnTo>
              <a:lnTo>
                <a:pt x="0" y="259475"/>
              </a:lnTo>
              <a:lnTo>
                <a:pt x="0" y="48475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49329" y="1963188"/>
        <a:ext cx="414203" cy="5153"/>
      </dsp:txXfrm>
    </dsp:sp>
    <dsp:sp modelId="{676FD2C2-8FA0-4FEA-A77D-849D0C1384B0}">
      <dsp:nvSpPr>
        <dsp:cNvPr id="0" name=""/>
        <dsp:cNvSpPr/>
      </dsp:nvSpPr>
      <dsp:spPr>
        <a:xfrm>
          <a:off x="8270113" y="380795"/>
          <a:ext cx="2240656" cy="134439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794" tIns="115248" rIns="109794" bIns="11524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To qualify as a solicitor, you must:</a:t>
          </a:r>
          <a:endParaRPr lang="en-US" sz="1500" kern="1200"/>
        </a:p>
      </dsp:txBody>
      <dsp:txXfrm>
        <a:off x="8270113" y="380795"/>
        <a:ext cx="2240656" cy="1344393"/>
      </dsp:txXfrm>
    </dsp:sp>
    <dsp:sp modelId="{F9FC65C5-A934-4834-A59F-3E49EB00C691}">
      <dsp:nvSpPr>
        <dsp:cNvPr id="0" name=""/>
        <dsp:cNvSpPr/>
      </dsp:nvSpPr>
      <dsp:spPr>
        <a:xfrm>
          <a:off x="2240948" y="2867017"/>
          <a:ext cx="48475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750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70439" y="2910160"/>
        <a:ext cx="25767" cy="5153"/>
      </dsp:txXfrm>
    </dsp:sp>
    <dsp:sp modelId="{6E668E50-8AEA-48FA-9C91-61D1D2CB5B63}">
      <dsp:nvSpPr>
        <dsp:cNvPr id="0" name=""/>
        <dsp:cNvSpPr/>
      </dsp:nvSpPr>
      <dsp:spPr>
        <a:xfrm>
          <a:off x="2091" y="2240540"/>
          <a:ext cx="2240656" cy="134439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794" tIns="115248" rIns="109794" bIns="11524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Hold a degree in any subject (or equivalent qualification or relevant work experience)</a:t>
          </a:r>
          <a:endParaRPr lang="en-US" sz="1500" kern="1200"/>
        </a:p>
      </dsp:txBody>
      <dsp:txXfrm>
        <a:off x="2091" y="2240540"/>
        <a:ext cx="2240656" cy="1344393"/>
      </dsp:txXfrm>
    </dsp:sp>
    <dsp:sp modelId="{4A2E74E5-15C8-48ED-B30D-158E18A9B325}">
      <dsp:nvSpPr>
        <dsp:cNvPr id="0" name=""/>
        <dsp:cNvSpPr/>
      </dsp:nvSpPr>
      <dsp:spPr>
        <a:xfrm>
          <a:off x="4996955" y="2867017"/>
          <a:ext cx="48475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750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6447" y="2910160"/>
        <a:ext cx="25767" cy="5153"/>
      </dsp:txXfrm>
    </dsp:sp>
    <dsp:sp modelId="{1B10FCEA-169A-4D9C-AB63-6F251E2C0E1B}">
      <dsp:nvSpPr>
        <dsp:cNvPr id="0" name=""/>
        <dsp:cNvSpPr/>
      </dsp:nvSpPr>
      <dsp:spPr>
        <a:xfrm>
          <a:off x="2758099" y="2240540"/>
          <a:ext cx="2240656" cy="134439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794" tIns="115248" rIns="109794" bIns="11524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Pass both SQE1 and SQE2 assessments</a:t>
          </a:r>
          <a:endParaRPr lang="en-US" sz="1500" kern="1200"/>
        </a:p>
      </dsp:txBody>
      <dsp:txXfrm>
        <a:off x="2758099" y="2240540"/>
        <a:ext cx="2240656" cy="1344393"/>
      </dsp:txXfrm>
    </dsp:sp>
    <dsp:sp modelId="{EEB9404F-E331-4A1F-8653-3EF3A07BFEA5}">
      <dsp:nvSpPr>
        <dsp:cNvPr id="0" name=""/>
        <dsp:cNvSpPr/>
      </dsp:nvSpPr>
      <dsp:spPr>
        <a:xfrm>
          <a:off x="7752962" y="2867017"/>
          <a:ext cx="48475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84750" y="45720"/>
              </a:lnTo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982454" y="2910160"/>
        <a:ext cx="25767" cy="5153"/>
      </dsp:txXfrm>
    </dsp:sp>
    <dsp:sp modelId="{CA38CD18-CA64-4259-80D3-8AAF64609633}">
      <dsp:nvSpPr>
        <dsp:cNvPr id="0" name=""/>
        <dsp:cNvSpPr/>
      </dsp:nvSpPr>
      <dsp:spPr>
        <a:xfrm>
          <a:off x="5514106" y="2240540"/>
          <a:ext cx="2240656" cy="134439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794" tIns="115248" rIns="109794" bIns="11524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Complete two years of Qualifying Work Experience (QWE)</a:t>
          </a:r>
          <a:endParaRPr lang="en-US" sz="1500" kern="1200"/>
        </a:p>
      </dsp:txBody>
      <dsp:txXfrm>
        <a:off x="5514106" y="2240540"/>
        <a:ext cx="2240656" cy="1344393"/>
      </dsp:txXfrm>
    </dsp:sp>
    <dsp:sp modelId="{B2D0AA4F-1A35-45EC-868E-8F7E4EBBE385}">
      <dsp:nvSpPr>
        <dsp:cNvPr id="0" name=""/>
        <dsp:cNvSpPr/>
      </dsp:nvSpPr>
      <dsp:spPr>
        <a:xfrm>
          <a:off x="8270113" y="2240540"/>
          <a:ext cx="2240656" cy="134439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9794" tIns="115248" rIns="109794" bIns="115248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Meet the SRA’s character and suitability requirements</a:t>
          </a:r>
          <a:endParaRPr lang="en-US" sz="1500" kern="1200"/>
        </a:p>
      </dsp:txBody>
      <dsp:txXfrm>
        <a:off x="8270113" y="2240540"/>
        <a:ext cx="2240656" cy="134439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921857-0636-477B-ADF7-17A1AB1D2381}">
      <dsp:nvSpPr>
        <dsp:cNvPr id="0" name=""/>
        <dsp:cNvSpPr/>
      </dsp:nvSpPr>
      <dsp:spPr>
        <a:xfrm>
          <a:off x="661283" y="671086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3CF56E-F9C5-4C22-97CC-669D7CEEF8B5}">
      <dsp:nvSpPr>
        <dsp:cNvPr id="0" name=""/>
        <dsp:cNvSpPr/>
      </dsp:nvSpPr>
      <dsp:spPr>
        <a:xfrm>
          <a:off x="166283" y="181191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Tests functioning legal knowledge</a:t>
          </a:r>
        </a:p>
      </dsp:txBody>
      <dsp:txXfrm>
        <a:off x="166283" y="1811916"/>
        <a:ext cx="1800000" cy="720000"/>
      </dsp:txXfrm>
    </dsp:sp>
    <dsp:sp modelId="{9EF669EF-6B4E-4050-A726-D3A9EED87F9D}">
      <dsp:nvSpPr>
        <dsp:cNvPr id="0" name=""/>
        <dsp:cNvSpPr/>
      </dsp:nvSpPr>
      <dsp:spPr>
        <a:xfrm>
          <a:off x="2776283" y="671086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ACF161-2BA8-4924-927E-DA8176B7B5CA}">
      <dsp:nvSpPr>
        <dsp:cNvPr id="0" name=""/>
        <dsp:cNvSpPr/>
      </dsp:nvSpPr>
      <dsp:spPr>
        <a:xfrm>
          <a:off x="2281283" y="181191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Two exams: FLK1 and FLK2</a:t>
          </a:r>
        </a:p>
      </dsp:txBody>
      <dsp:txXfrm>
        <a:off x="2281283" y="1811916"/>
        <a:ext cx="1800000" cy="720000"/>
      </dsp:txXfrm>
    </dsp:sp>
    <dsp:sp modelId="{ED0C496A-7EB2-40BB-8400-CF5FEA743163}">
      <dsp:nvSpPr>
        <dsp:cNvPr id="0" name=""/>
        <dsp:cNvSpPr/>
      </dsp:nvSpPr>
      <dsp:spPr>
        <a:xfrm>
          <a:off x="4891283" y="671086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BE8871-F712-4E9C-B240-E37A81D37DB5}">
      <dsp:nvSpPr>
        <dsp:cNvPr id="0" name=""/>
        <dsp:cNvSpPr/>
      </dsp:nvSpPr>
      <dsp:spPr>
        <a:xfrm>
          <a:off x="4396283" y="1811916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180 MCQs per exam</a:t>
          </a:r>
        </a:p>
      </dsp:txBody>
      <dsp:txXfrm>
        <a:off x="4396283" y="1811916"/>
        <a:ext cx="1800000" cy="720000"/>
      </dsp:txXfrm>
    </dsp:sp>
    <dsp:sp modelId="{80B31BA5-16B0-4484-B714-F07B01CFFE08}">
      <dsp:nvSpPr>
        <dsp:cNvPr id="0" name=""/>
        <dsp:cNvSpPr/>
      </dsp:nvSpPr>
      <dsp:spPr>
        <a:xfrm>
          <a:off x="1718783" y="2981915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EFB623-A721-4962-BD71-15825DB2F196}">
      <dsp:nvSpPr>
        <dsp:cNvPr id="0" name=""/>
        <dsp:cNvSpPr/>
      </dsp:nvSpPr>
      <dsp:spPr>
        <a:xfrm>
          <a:off x="1223783" y="412274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Scenario-based questions</a:t>
          </a:r>
        </a:p>
      </dsp:txBody>
      <dsp:txXfrm>
        <a:off x="1223783" y="4122745"/>
        <a:ext cx="1800000" cy="720000"/>
      </dsp:txXfrm>
    </dsp:sp>
    <dsp:sp modelId="{BE8F1E57-CAC2-4DE1-B81D-4BDD03A925C4}">
      <dsp:nvSpPr>
        <dsp:cNvPr id="0" name=""/>
        <dsp:cNvSpPr/>
      </dsp:nvSpPr>
      <dsp:spPr>
        <a:xfrm>
          <a:off x="3833783" y="2981916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D6751E-F47B-419E-B249-9D0E568B3CCB}">
      <dsp:nvSpPr>
        <dsp:cNvPr id="0" name=""/>
        <dsp:cNvSpPr/>
      </dsp:nvSpPr>
      <dsp:spPr>
        <a:xfrm>
          <a:off x="3338783" y="4122745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Focus on application of law</a:t>
          </a:r>
        </a:p>
      </dsp:txBody>
      <dsp:txXfrm>
        <a:off x="3338783" y="4122745"/>
        <a:ext cx="1800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70BDE6-D33E-4AB8-9EA3-629BB794DB5E}">
      <dsp:nvSpPr>
        <dsp:cNvPr id="0" name=""/>
        <dsp:cNvSpPr/>
      </dsp:nvSpPr>
      <dsp:spPr>
        <a:xfrm>
          <a:off x="0" y="223955"/>
          <a:ext cx="6362567" cy="76752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Business Law &amp; Practice</a:t>
          </a:r>
        </a:p>
      </dsp:txBody>
      <dsp:txXfrm>
        <a:off x="37467" y="261422"/>
        <a:ext cx="6287633" cy="692586"/>
      </dsp:txXfrm>
    </dsp:sp>
    <dsp:sp modelId="{82AFAE99-EBE5-4E13-9514-77572D845CA6}">
      <dsp:nvSpPr>
        <dsp:cNvPr id="0" name=""/>
        <dsp:cNvSpPr/>
      </dsp:nvSpPr>
      <dsp:spPr>
        <a:xfrm>
          <a:off x="0" y="1083635"/>
          <a:ext cx="6362567" cy="767520"/>
        </a:xfrm>
        <a:prstGeom prst="roundRect">
          <a:avLst/>
        </a:prstGeom>
        <a:solidFill>
          <a:schemeClr val="accent5">
            <a:hueOff val="-1986775"/>
            <a:satOff val="7962"/>
            <a:lumOff val="172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Dispute Resolution</a:t>
          </a:r>
        </a:p>
      </dsp:txBody>
      <dsp:txXfrm>
        <a:off x="37467" y="1121102"/>
        <a:ext cx="6287633" cy="692586"/>
      </dsp:txXfrm>
    </dsp:sp>
    <dsp:sp modelId="{4E68BBC2-D6E8-46FF-865D-93FBA18D5214}">
      <dsp:nvSpPr>
        <dsp:cNvPr id="0" name=""/>
        <dsp:cNvSpPr/>
      </dsp:nvSpPr>
      <dsp:spPr>
        <a:xfrm>
          <a:off x="0" y="1943315"/>
          <a:ext cx="6362567" cy="767520"/>
        </a:xfrm>
        <a:prstGeom prst="roundRect">
          <a:avLst/>
        </a:prstGeom>
        <a:solidFill>
          <a:schemeClr val="accent5">
            <a:hueOff val="-3973551"/>
            <a:satOff val="15924"/>
            <a:lumOff val="345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Contract</a:t>
          </a:r>
        </a:p>
      </dsp:txBody>
      <dsp:txXfrm>
        <a:off x="37467" y="1980782"/>
        <a:ext cx="6287633" cy="692586"/>
      </dsp:txXfrm>
    </dsp:sp>
    <dsp:sp modelId="{C0B4A193-C284-4BE8-96F8-808FF0E1A912}">
      <dsp:nvSpPr>
        <dsp:cNvPr id="0" name=""/>
        <dsp:cNvSpPr/>
      </dsp:nvSpPr>
      <dsp:spPr>
        <a:xfrm>
          <a:off x="0" y="2802996"/>
          <a:ext cx="6362567" cy="767520"/>
        </a:xfrm>
        <a:prstGeom prst="roundRect">
          <a:avLst/>
        </a:prstGeom>
        <a:solidFill>
          <a:schemeClr val="accent5">
            <a:hueOff val="-5960326"/>
            <a:satOff val="23887"/>
            <a:lumOff val="5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Tort</a:t>
          </a:r>
        </a:p>
      </dsp:txBody>
      <dsp:txXfrm>
        <a:off x="37467" y="2840463"/>
        <a:ext cx="6287633" cy="692586"/>
      </dsp:txXfrm>
    </dsp:sp>
    <dsp:sp modelId="{249E5C9D-FCC8-4BA7-A9A3-9893485490C1}">
      <dsp:nvSpPr>
        <dsp:cNvPr id="0" name=""/>
        <dsp:cNvSpPr/>
      </dsp:nvSpPr>
      <dsp:spPr>
        <a:xfrm>
          <a:off x="0" y="3662676"/>
          <a:ext cx="6362567" cy="767520"/>
        </a:xfrm>
        <a:prstGeom prst="roundRect">
          <a:avLst/>
        </a:prstGeom>
        <a:solidFill>
          <a:schemeClr val="accent5">
            <a:hueOff val="-7947101"/>
            <a:satOff val="31849"/>
            <a:lumOff val="690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Constitutional &amp; Administrative Law</a:t>
          </a:r>
        </a:p>
      </dsp:txBody>
      <dsp:txXfrm>
        <a:off x="37467" y="3700143"/>
        <a:ext cx="6287633" cy="692586"/>
      </dsp:txXfrm>
    </dsp:sp>
    <dsp:sp modelId="{FAAFBA35-E7B0-4563-9084-10E0906501F2}">
      <dsp:nvSpPr>
        <dsp:cNvPr id="0" name=""/>
        <dsp:cNvSpPr/>
      </dsp:nvSpPr>
      <dsp:spPr>
        <a:xfrm>
          <a:off x="0" y="4522356"/>
          <a:ext cx="6362567" cy="76752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Legal Services</a:t>
          </a:r>
        </a:p>
      </dsp:txBody>
      <dsp:txXfrm>
        <a:off x="37467" y="4559823"/>
        <a:ext cx="6287633" cy="69258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D6EEA0-94F3-4C40-9D68-C69FA2FA084E}">
      <dsp:nvSpPr>
        <dsp:cNvPr id="0" name=""/>
        <dsp:cNvSpPr/>
      </dsp:nvSpPr>
      <dsp:spPr>
        <a:xfrm>
          <a:off x="0" y="65645"/>
          <a:ext cx="6362567" cy="8154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Property Practice</a:t>
          </a:r>
        </a:p>
      </dsp:txBody>
      <dsp:txXfrm>
        <a:off x="39809" y="105454"/>
        <a:ext cx="6282949" cy="735872"/>
      </dsp:txXfrm>
    </dsp:sp>
    <dsp:sp modelId="{54F8799C-CD9E-4BC9-8DFA-8E6F97A929BF}">
      <dsp:nvSpPr>
        <dsp:cNvPr id="0" name=""/>
        <dsp:cNvSpPr/>
      </dsp:nvSpPr>
      <dsp:spPr>
        <a:xfrm>
          <a:off x="0" y="979056"/>
          <a:ext cx="6362567" cy="815490"/>
        </a:xfrm>
        <a:prstGeom prst="roundRect">
          <a:avLst/>
        </a:prstGeom>
        <a:solidFill>
          <a:schemeClr val="accent5">
            <a:hueOff val="-1986775"/>
            <a:satOff val="7962"/>
            <a:lumOff val="172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Wills &amp; Administration of Estates</a:t>
          </a:r>
        </a:p>
      </dsp:txBody>
      <dsp:txXfrm>
        <a:off x="39809" y="1018865"/>
        <a:ext cx="6282949" cy="735872"/>
      </dsp:txXfrm>
    </dsp:sp>
    <dsp:sp modelId="{52F95E36-A7DA-4988-AF0D-715D54A03278}">
      <dsp:nvSpPr>
        <dsp:cNvPr id="0" name=""/>
        <dsp:cNvSpPr/>
      </dsp:nvSpPr>
      <dsp:spPr>
        <a:xfrm>
          <a:off x="0" y="1892466"/>
          <a:ext cx="6362567" cy="815490"/>
        </a:xfrm>
        <a:prstGeom prst="roundRect">
          <a:avLst/>
        </a:prstGeom>
        <a:solidFill>
          <a:schemeClr val="accent5">
            <a:hueOff val="-3973551"/>
            <a:satOff val="15924"/>
            <a:lumOff val="345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Criminal Law &amp; Practice</a:t>
          </a:r>
        </a:p>
      </dsp:txBody>
      <dsp:txXfrm>
        <a:off x="39809" y="1932275"/>
        <a:ext cx="6282949" cy="735872"/>
      </dsp:txXfrm>
    </dsp:sp>
    <dsp:sp modelId="{EB881038-A96F-4E8F-BB01-FFEA02EDFAF7}">
      <dsp:nvSpPr>
        <dsp:cNvPr id="0" name=""/>
        <dsp:cNvSpPr/>
      </dsp:nvSpPr>
      <dsp:spPr>
        <a:xfrm>
          <a:off x="0" y="2805876"/>
          <a:ext cx="6362567" cy="815490"/>
        </a:xfrm>
        <a:prstGeom prst="roundRect">
          <a:avLst/>
        </a:prstGeom>
        <a:solidFill>
          <a:schemeClr val="accent5">
            <a:hueOff val="-5960326"/>
            <a:satOff val="23887"/>
            <a:lumOff val="517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Solicitors Accounts</a:t>
          </a:r>
        </a:p>
      </dsp:txBody>
      <dsp:txXfrm>
        <a:off x="39809" y="2845685"/>
        <a:ext cx="6282949" cy="735872"/>
      </dsp:txXfrm>
    </dsp:sp>
    <dsp:sp modelId="{39BDCE3F-FA81-42CC-BBBD-FD1669C87846}">
      <dsp:nvSpPr>
        <dsp:cNvPr id="0" name=""/>
        <dsp:cNvSpPr/>
      </dsp:nvSpPr>
      <dsp:spPr>
        <a:xfrm>
          <a:off x="0" y="3719286"/>
          <a:ext cx="6362567" cy="815490"/>
        </a:xfrm>
        <a:prstGeom prst="roundRect">
          <a:avLst/>
        </a:prstGeom>
        <a:solidFill>
          <a:schemeClr val="accent5">
            <a:hueOff val="-7947101"/>
            <a:satOff val="31849"/>
            <a:lumOff val="690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Land Law</a:t>
          </a:r>
        </a:p>
      </dsp:txBody>
      <dsp:txXfrm>
        <a:off x="39809" y="3759095"/>
        <a:ext cx="6282949" cy="735872"/>
      </dsp:txXfrm>
    </dsp:sp>
    <dsp:sp modelId="{187C7B74-6189-44EC-A1DB-964FAF118055}">
      <dsp:nvSpPr>
        <dsp:cNvPr id="0" name=""/>
        <dsp:cNvSpPr/>
      </dsp:nvSpPr>
      <dsp:spPr>
        <a:xfrm>
          <a:off x="0" y="4632696"/>
          <a:ext cx="6362567" cy="815490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Trusts</a:t>
          </a:r>
        </a:p>
      </dsp:txBody>
      <dsp:txXfrm>
        <a:off x="39809" y="4672505"/>
        <a:ext cx="6282949" cy="73587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BDC193-EF1B-409B-B429-4B805EDECD20}">
      <dsp:nvSpPr>
        <dsp:cNvPr id="0" name=""/>
        <dsp:cNvSpPr/>
      </dsp:nvSpPr>
      <dsp:spPr>
        <a:xfrm>
          <a:off x="3593" y="1334528"/>
          <a:ext cx="1750945" cy="1111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B0FED3-EB8F-44D5-B5FD-6E7DC3C2E499}">
      <dsp:nvSpPr>
        <dsp:cNvPr id="0" name=""/>
        <dsp:cNvSpPr/>
      </dsp:nvSpPr>
      <dsp:spPr>
        <a:xfrm>
          <a:off x="198142" y="1519350"/>
          <a:ext cx="1750945" cy="11118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Two assessments over two days</a:t>
          </a:r>
        </a:p>
      </dsp:txBody>
      <dsp:txXfrm>
        <a:off x="230707" y="1551915"/>
        <a:ext cx="1685815" cy="1046720"/>
      </dsp:txXfrm>
    </dsp:sp>
    <dsp:sp modelId="{543F417E-14EC-475A-9509-6FF97153FE46}">
      <dsp:nvSpPr>
        <dsp:cNvPr id="0" name=""/>
        <dsp:cNvSpPr/>
      </dsp:nvSpPr>
      <dsp:spPr>
        <a:xfrm>
          <a:off x="2143638" y="1334528"/>
          <a:ext cx="1750945" cy="1111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32AE48-88EB-41D1-B719-9F9CDEBB61F4}">
      <dsp:nvSpPr>
        <dsp:cNvPr id="0" name=""/>
        <dsp:cNvSpPr/>
      </dsp:nvSpPr>
      <dsp:spPr>
        <a:xfrm>
          <a:off x="2338187" y="1519350"/>
          <a:ext cx="1750945" cy="11118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180 MCQs each</a:t>
          </a:r>
        </a:p>
      </dsp:txBody>
      <dsp:txXfrm>
        <a:off x="2370752" y="1551915"/>
        <a:ext cx="1685815" cy="1046720"/>
      </dsp:txXfrm>
    </dsp:sp>
    <dsp:sp modelId="{D4CC96E6-FB45-4FFB-9978-9F352D2ECA07}">
      <dsp:nvSpPr>
        <dsp:cNvPr id="0" name=""/>
        <dsp:cNvSpPr/>
      </dsp:nvSpPr>
      <dsp:spPr>
        <a:xfrm>
          <a:off x="4283683" y="1334528"/>
          <a:ext cx="1750945" cy="1111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007306-8562-462F-885A-DA9046B50C3D}">
      <dsp:nvSpPr>
        <dsp:cNvPr id="0" name=""/>
        <dsp:cNvSpPr/>
      </dsp:nvSpPr>
      <dsp:spPr>
        <a:xfrm>
          <a:off x="4478232" y="1519350"/>
          <a:ext cx="1750945" cy="11118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5 hours per exam</a:t>
          </a:r>
        </a:p>
      </dsp:txBody>
      <dsp:txXfrm>
        <a:off x="4510797" y="1551915"/>
        <a:ext cx="1685815" cy="1046720"/>
      </dsp:txXfrm>
    </dsp:sp>
    <dsp:sp modelId="{40234A24-07A1-4813-A5EB-AEDDA85CE560}">
      <dsp:nvSpPr>
        <dsp:cNvPr id="0" name=""/>
        <dsp:cNvSpPr/>
      </dsp:nvSpPr>
      <dsp:spPr>
        <a:xfrm>
          <a:off x="6423728" y="1334528"/>
          <a:ext cx="1750945" cy="1111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2F60CA-AEB4-457C-80AC-564A97C8A5B6}">
      <dsp:nvSpPr>
        <dsp:cNvPr id="0" name=""/>
        <dsp:cNvSpPr/>
      </dsp:nvSpPr>
      <dsp:spPr>
        <a:xfrm>
          <a:off x="6618277" y="1519350"/>
          <a:ext cx="1750945" cy="11118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Single best answer format</a:t>
          </a:r>
        </a:p>
      </dsp:txBody>
      <dsp:txXfrm>
        <a:off x="6650842" y="1551915"/>
        <a:ext cx="1685815" cy="1046720"/>
      </dsp:txXfrm>
    </dsp:sp>
    <dsp:sp modelId="{AFC4AA28-F82C-47FC-B643-21C222054215}">
      <dsp:nvSpPr>
        <dsp:cNvPr id="0" name=""/>
        <dsp:cNvSpPr/>
      </dsp:nvSpPr>
      <dsp:spPr>
        <a:xfrm>
          <a:off x="8563773" y="1334528"/>
          <a:ext cx="1750945" cy="11118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749F84-8969-41DF-BBEE-CC5C77DFFE13}">
      <dsp:nvSpPr>
        <dsp:cNvPr id="0" name=""/>
        <dsp:cNvSpPr/>
      </dsp:nvSpPr>
      <dsp:spPr>
        <a:xfrm>
          <a:off x="8758322" y="1519350"/>
          <a:ext cx="1750945" cy="11118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Statistical standardisation for fairness</a:t>
          </a:r>
        </a:p>
      </dsp:txBody>
      <dsp:txXfrm>
        <a:off x="8790887" y="1551915"/>
        <a:ext cx="1685815" cy="104672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3054DF-1DFE-40F6-9599-2480A713A718}">
      <dsp:nvSpPr>
        <dsp:cNvPr id="0" name=""/>
        <dsp:cNvSpPr/>
      </dsp:nvSpPr>
      <dsp:spPr>
        <a:xfrm>
          <a:off x="0" y="673"/>
          <a:ext cx="6362567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C63C69-51A3-450E-AB4D-45B3D5C8736E}">
      <dsp:nvSpPr>
        <dsp:cNvPr id="0" name=""/>
        <dsp:cNvSpPr/>
      </dsp:nvSpPr>
      <dsp:spPr>
        <a:xfrm>
          <a:off x="476436" y="355047"/>
          <a:ext cx="866247" cy="866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638515-58FE-4BCC-B76E-452D4C36D316}">
      <dsp:nvSpPr>
        <dsp:cNvPr id="0" name=""/>
        <dsp:cNvSpPr/>
      </dsp:nvSpPr>
      <dsp:spPr>
        <a:xfrm>
          <a:off x="1819120" y="673"/>
          <a:ext cx="4543446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Tests practical legal skills</a:t>
          </a:r>
        </a:p>
      </dsp:txBody>
      <dsp:txXfrm>
        <a:off x="1819120" y="673"/>
        <a:ext cx="4543446" cy="1574995"/>
      </dsp:txXfrm>
    </dsp:sp>
    <dsp:sp modelId="{E381B249-6178-47D8-812B-452E1CDD13C3}">
      <dsp:nvSpPr>
        <dsp:cNvPr id="0" name=""/>
        <dsp:cNvSpPr/>
      </dsp:nvSpPr>
      <dsp:spPr>
        <a:xfrm>
          <a:off x="0" y="1969418"/>
          <a:ext cx="6362567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184B05-FB12-4910-B5D0-04B2FFA7BE71}">
      <dsp:nvSpPr>
        <dsp:cNvPr id="0" name=""/>
        <dsp:cNvSpPr/>
      </dsp:nvSpPr>
      <dsp:spPr>
        <a:xfrm>
          <a:off x="476436" y="2323792"/>
          <a:ext cx="866247" cy="866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A15698-27F4-4DF7-BFDE-64677D3FBC9A}">
      <dsp:nvSpPr>
        <dsp:cNvPr id="0" name=""/>
        <dsp:cNvSpPr/>
      </dsp:nvSpPr>
      <dsp:spPr>
        <a:xfrm>
          <a:off x="1819120" y="1969418"/>
          <a:ext cx="4543446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Combines oral and written assessments</a:t>
          </a:r>
        </a:p>
      </dsp:txBody>
      <dsp:txXfrm>
        <a:off x="1819120" y="1969418"/>
        <a:ext cx="4543446" cy="1574995"/>
      </dsp:txXfrm>
    </dsp:sp>
    <dsp:sp modelId="{CA486A4A-116F-45DB-AAC4-9A31293A96B6}">
      <dsp:nvSpPr>
        <dsp:cNvPr id="0" name=""/>
        <dsp:cNvSpPr/>
      </dsp:nvSpPr>
      <dsp:spPr>
        <a:xfrm>
          <a:off x="0" y="3938162"/>
          <a:ext cx="6362567" cy="157499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B93BC8-CC22-467B-9675-0C2EBEC76639}">
      <dsp:nvSpPr>
        <dsp:cNvPr id="0" name=""/>
        <dsp:cNvSpPr/>
      </dsp:nvSpPr>
      <dsp:spPr>
        <a:xfrm>
          <a:off x="476436" y="4292537"/>
          <a:ext cx="866247" cy="866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8BEA9B-F504-4CA2-9A86-34B20C2FA325}">
      <dsp:nvSpPr>
        <dsp:cNvPr id="0" name=""/>
        <dsp:cNvSpPr/>
      </dsp:nvSpPr>
      <dsp:spPr>
        <a:xfrm>
          <a:off x="1819120" y="3938162"/>
          <a:ext cx="4543446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Simulates real-life legal tasks</a:t>
          </a:r>
        </a:p>
      </dsp:txBody>
      <dsp:txXfrm>
        <a:off x="1819120" y="3938162"/>
        <a:ext cx="4543446" cy="157499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A8F223-5EEC-4009-B618-37BC9CE90EAB}">
      <dsp:nvSpPr>
        <dsp:cNvPr id="0" name=""/>
        <dsp:cNvSpPr/>
      </dsp:nvSpPr>
      <dsp:spPr>
        <a:xfrm>
          <a:off x="377805" y="923"/>
          <a:ext cx="3049140" cy="182948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Client Interviewing &amp; Attendance Note</a:t>
          </a:r>
        </a:p>
      </dsp:txBody>
      <dsp:txXfrm>
        <a:off x="377805" y="923"/>
        <a:ext cx="3049140" cy="1829484"/>
      </dsp:txXfrm>
    </dsp:sp>
    <dsp:sp modelId="{580A50B5-2285-46D5-9842-BAC6CAA2C710}">
      <dsp:nvSpPr>
        <dsp:cNvPr id="0" name=""/>
        <dsp:cNvSpPr/>
      </dsp:nvSpPr>
      <dsp:spPr>
        <a:xfrm>
          <a:off x="3731860" y="923"/>
          <a:ext cx="3049140" cy="1829484"/>
        </a:xfrm>
        <a:prstGeom prst="rect">
          <a:avLst/>
        </a:prstGeom>
        <a:solidFill>
          <a:schemeClr val="accent2">
            <a:hueOff val="936304"/>
            <a:satOff val="-1168"/>
            <a:lumOff val="27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Advocacy</a:t>
          </a:r>
        </a:p>
      </dsp:txBody>
      <dsp:txXfrm>
        <a:off x="3731860" y="923"/>
        <a:ext cx="3049140" cy="1829484"/>
      </dsp:txXfrm>
    </dsp:sp>
    <dsp:sp modelId="{8ABF9F5B-66CC-4C5D-B364-47728213A734}">
      <dsp:nvSpPr>
        <dsp:cNvPr id="0" name=""/>
        <dsp:cNvSpPr/>
      </dsp:nvSpPr>
      <dsp:spPr>
        <a:xfrm>
          <a:off x="7085915" y="923"/>
          <a:ext cx="3049140" cy="1829484"/>
        </a:xfrm>
        <a:prstGeom prst="rect">
          <a:avLst/>
        </a:prstGeom>
        <a:solidFill>
          <a:schemeClr val="accent2">
            <a:hueOff val="1872608"/>
            <a:satOff val="-2336"/>
            <a:lumOff val="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Legal Writing</a:t>
          </a:r>
        </a:p>
      </dsp:txBody>
      <dsp:txXfrm>
        <a:off x="7085915" y="923"/>
        <a:ext cx="3049140" cy="1829484"/>
      </dsp:txXfrm>
    </dsp:sp>
    <dsp:sp modelId="{085BD5F0-7FC6-456D-8D58-3E77B6519764}">
      <dsp:nvSpPr>
        <dsp:cNvPr id="0" name=""/>
        <dsp:cNvSpPr/>
      </dsp:nvSpPr>
      <dsp:spPr>
        <a:xfrm>
          <a:off x="377805" y="2135322"/>
          <a:ext cx="3049140" cy="1829484"/>
        </a:xfrm>
        <a:prstGeom prst="rect">
          <a:avLst/>
        </a:prstGeom>
        <a:solidFill>
          <a:schemeClr val="accent2">
            <a:hueOff val="2808911"/>
            <a:satOff val="-3503"/>
            <a:lumOff val="82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Legal Drafting</a:t>
          </a:r>
        </a:p>
      </dsp:txBody>
      <dsp:txXfrm>
        <a:off x="377805" y="2135322"/>
        <a:ext cx="3049140" cy="1829484"/>
      </dsp:txXfrm>
    </dsp:sp>
    <dsp:sp modelId="{9CE365E6-B12C-4114-9F33-7E8AD53299C5}">
      <dsp:nvSpPr>
        <dsp:cNvPr id="0" name=""/>
        <dsp:cNvSpPr/>
      </dsp:nvSpPr>
      <dsp:spPr>
        <a:xfrm>
          <a:off x="3731860" y="2135322"/>
          <a:ext cx="3049140" cy="1829484"/>
        </a:xfrm>
        <a:prstGeom prst="rect">
          <a:avLst/>
        </a:prstGeom>
        <a:solidFill>
          <a:schemeClr val="accent2">
            <a:hueOff val="3745215"/>
            <a:satOff val="-4671"/>
            <a:lumOff val="10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Legal Research</a:t>
          </a:r>
        </a:p>
      </dsp:txBody>
      <dsp:txXfrm>
        <a:off x="3731860" y="2135322"/>
        <a:ext cx="3049140" cy="1829484"/>
      </dsp:txXfrm>
    </dsp:sp>
    <dsp:sp modelId="{8E41CE6E-1BA5-4DD6-94F1-EBF2CFFB621F}">
      <dsp:nvSpPr>
        <dsp:cNvPr id="0" name=""/>
        <dsp:cNvSpPr/>
      </dsp:nvSpPr>
      <dsp:spPr>
        <a:xfrm>
          <a:off x="7085915" y="2135322"/>
          <a:ext cx="3049140" cy="1829484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Case &amp; Matter Analysis</a:t>
          </a:r>
        </a:p>
      </dsp:txBody>
      <dsp:txXfrm>
        <a:off x="7085915" y="2135322"/>
        <a:ext cx="3049140" cy="182948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1F1785-2F8F-4381-AC47-90E6CBA9042E}">
      <dsp:nvSpPr>
        <dsp:cNvPr id="0" name=""/>
        <dsp:cNvSpPr/>
      </dsp:nvSpPr>
      <dsp:spPr>
        <a:xfrm>
          <a:off x="377805" y="923"/>
          <a:ext cx="3049140" cy="182948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Criminal Litigation</a:t>
          </a:r>
        </a:p>
      </dsp:txBody>
      <dsp:txXfrm>
        <a:off x="377805" y="923"/>
        <a:ext cx="3049140" cy="1829484"/>
      </dsp:txXfrm>
    </dsp:sp>
    <dsp:sp modelId="{78478203-3735-4739-90DC-859A6133ABE2}">
      <dsp:nvSpPr>
        <dsp:cNvPr id="0" name=""/>
        <dsp:cNvSpPr/>
      </dsp:nvSpPr>
      <dsp:spPr>
        <a:xfrm>
          <a:off x="3731860" y="923"/>
          <a:ext cx="3049140" cy="1829484"/>
        </a:xfrm>
        <a:prstGeom prst="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Dispute Resolution</a:t>
          </a:r>
        </a:p>
      </dsp:txBody>
      <dsp:txXfrm>
        <a:off x="3731860" y="923"/>
        <a:ext cx="3049140" cy="1829484"/>
      </dsp:txXfrm>
    </dsp:sp>
    <dsp:sp modelId="{8F7FF33A-2F62-40DB-AC5B-66990F9BF0C7}">
      <dsp:nvSpPr>
        <dsp:cNvPr id="0" name=""/>
        <dsp:cNvSpPr/>
      </dsp:nvSpPr>
      <dsp:spPr>
        <a:xfrm>
          <a:off x="7085915" y="923"/>
          <a:ext cx="3049140" cy="1829484"/>
        </a:xfrm>
        <a:prstGeom prst="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Property Practice</a:t>
          </a:r>
        </a:p>
      </dsp:txBody>
      <dsp:txXfrm>
        <a:off x="7085915" y="923"/>
        <a:ext cx="3049140" cy="1829484"/>
      </dsp:txXfrm>
    </dsp:sp>
    <dsp:sp modelId="{DABE0925-85AB-490C-BB77-3D18F3516820}">
      <dsp:nvSpPr>
        <dsp:cNvPr id="0" name=""/>
        <dsp:cNvSpPr/>
      </dsp:nvSpPr>
      <dsp:spPr>
        <a:xfrm>
          <a:off x="2054833" y="2135322"/>
          <a:ext cx="3049140" cy="1829484"/>
        </a:xfrm>
        <a:prstGeom prst="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Wills &amp; Administration of Estates</a:t>
          </a:r>
        </a:p>
      </dsp:txBody>
      <dsp:txXfrm>
        <a:off x="2054833" y="2135322"/>
        <a:ext cx="3049140" cy="1829484"/>
      </dsp:txXfrm>
    </dsp:sp>
    <dsp:sp modelId="{BDF5CD7D-DCA1-4102-ACA2-EA854FE0AEDF}">
      <dsp:nvSpPr>
        <dsp:cNvPr id="0" name=""/>
        <dsp:cNvSpPr/>
      </dsp:nvSpPr>
      <dsp:spPr>
        <a:xfrm>
          <a:off x="5408888" y="2135322"/>
          <a:ext cx="3049140" cy="1829484"/>
        </a:xfrm>
        <a:prstGeom prst="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Business Organisations, Rules &amp; Procedures</a:t>
          </a:r>
        </a:p>
      </dsp:txBody>
      <dsp:txXfrm>
        <a:off x="5408888" y="2135322"/>
        <a:ext cx="3049140" cy="182948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3DB254-EE9B-4845-A51E-4E0A1C751468}">
      <dsp:nvSpPr>
        <dsp:cNvPr id="0" name=""/>
        <dsp:cNvSpPr/>
      </dsp:nvSpPr>
      <dsp:spPr>
        <a:xfrm>
          <a:off x="0" y="76265"/>
          <a:ext cx="6362567" cy="127120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16 assessments total</a:t>
          </a:r>
        </a:p>
      </dsp:txBody>
      <dsp:txXfrm>
        <a:off x="62055" y="138320"/>
        <a:ext cx="6238457" cy="1147095"/>
      </dsp:txXfrm>
    </dsp:sp>
    <dsp:sp modelId="{A1EB561A-5791-45D1-9FFC-17FABD21C28C}">
      <dsp:nvSpPr>
        <dsp:cNvPr id="0" name=""/>
        <dsp:cNvSpPr/>
      </dsp:nvSpPr>
      <dsp:spPr>
        <a:xfrm>
          <a:off x="0" y="1439630"/>
          <a:ext cx="6362567" cy="1271205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4 oral assessments (interviewing + advocacy)</a:t>
          </a:r>
        </a:p>
      </dsp:txBody>
      <dsp:txXfrm>
        <a:off x="62055" y="1501685"/>
        <a:ext cx="6238457" cy="1147095"/>
      </dsp:txXfrm>
    </dsp:sp>
    <dsp:sp modelId="{C811CC16-E591-4AAE-8250-45A409B23C46}">
      <dsp:nvSpPr>
        <dsp:cNvPr id="0" name=""/>
        <dsp:cNvSpPr/>
      </dsp:nvSpPr>
      <dsp:spPr>
        <a:xfrm>
          <a:off x="0" y="2802996"/>
          <a:ext cx="6362567" cy="1271205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12 written assessments</a:t>
          </a:r>
        </a:p>
      </dsp:txBody>
      <dsp:txXfrm>
        <a:off x="62055" y="2865051"/>
        <a:ext cx="6238457" cy="1147095"/>
      </dsp:txXfrm>
    </dsp:sp>
    <dsp:sp modelId="{9A3A4657-F01E-4DC5-85ED-A49271E4FE46}">
      <dsp:nvSpPr>
        <dsp:cNvPr id="0" name=""/>
        <dsp:cNvSpPr/>
      </dsp:nvSpPr>
      <dsp:spPr>
        <a:xfrm>
          <a:off x="0" y="4166361"/>
          <a:ext cx="6362567" cy="1271205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Conducted over several days</a:t>
          </a:r>
        </a:p>
      </dsp:txBody>
      <dsp:txXfrm>
        <a:off x="62055" y="4228416"/>
        <a:ext cx="6238457" cy="114709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AB147B-6409-4481-B741-E5CF98CCFA3F}">
      <dsp:nvSpPr>
        <dsp:cNvPr id="0" name=""/>
        <dsp:cNvSpPr/>
      </dsp:nvSpPr>
      <dsp:spPr>
        <a:xfrm>
          <a:off x="0" y="40243"/>
          <a:ext cx="3285269" cy="1971161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Minimum 2 years</a:t>
          </a:r>
        </a:p>
      </dsp:txBody>
      <dsp:txXfrm>
        <a:off x="0" y="40243"/>
        <a:ext cx="3285269" cy="1971161"/>
      </dsp:txXfrm>
    </dsp:sp>
    <dsp:sp modelId="{9100226E-EA00-480B-9B73-CB0BFB0164A9}">
      <dsp:nvSpPr>
        <dsp:cNvPr id="0" name=""/>
        <dsp:cNvSpPr/>
      </dsp:nvSpPr>
      <dsp:spPr>
        <a:xfrm>
          <a:off x="3613796" y="40243"/>
          <a:ext cx="3285269" cy="1971161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Can be completed in up to 4 organisations</a:t>
          </a:r>
        </a:p>
      </dsp:txBody>
      <dsp:txXfrm>
        <a:off x="3613796" y="40243"/>
        <a:ext cx="3285269" cy="1971161"/>
      </dsp:txXfrm>
    </dsp:sp>
    <dsp:sp modelId="{BB8DAC41-D3FD-4397-B722-82223D237E45}">
      <dsp:nvSpPr>
        <dsp:cNvPr id="0" name=""/>
        <dsp:cNvSpPr/>
      </dsp:nvSpPr>
      <dsp:spPr>
        <a:xfrm>
          <a:off x="7227592" y="40243"/>
          <a:ext cx="3285269" cy="1971161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Includes paralegal work, pro bono, clinics, training contracts</a:t>
          </a:r>
        </a:p>
      </dsp:txBody>
      <dsp:txXfrm>
        <a:off x="7227592" y="40243"/>
        <a:ext cx="3285269" cy="1971161"/>
      </dsp:txXfrm>
    </dsp:sp>
    <dsp:sp modelId="{2D24AE2F-E069-4457-8852-6FE6E8031C55}">
      <dsp:nvSpPr>
        <dsp:cNvPr id="0" name=""/>
        <dsp:cNvSpPr/>
      </dsp:nvSpPr>
      <dsp:spPr>
        <a:xfrm>
          <a:off x="1806898" y="2339932"/>
          <a:ext cx="3285269" cy="1971161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Must be signed off by a solicitor or COLP</a:t>
          </a:r>
        </a:p>
      </dsp:txBody>
      <dsp:txXfrm>
        <a:off x="1806898" y="2339932"/>
        <a:ext cx="3285269" cy="1971161"/>
      </dsp:txXfrm>
    </dsp:sp>
    <dsp:sp modelId="{E58A31B5-84B9-4F4A-9473-AF49BC6F5E19}">
      <dsp:nvSpPr>
        <dsp:cNvPr id="0" name=""/>
        <dsp:cNvSpPr/>
      </dsp:nvSpPr>
      <dsp:spPr>
        <a:xfrm>
          <a:off x="5420694" y="2339932"/>
          <a:ext cx="3285269" cy="1971161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Does not need to cover all practice areas</a:t>
          </a:r>
        </a:p>
      </dsp:txBody>
      <dsp:txXfrm>
        <a:off x="5420694" y="2339932"/>
        <a:ext cx="3285269" cy="197116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262903-42B7-4DD9-AE45-AFAABE4016DC}">
      <dsp:nvSpPr>
        <dsp:cNvPr id="0" name=""/>
        <dsp:cNvSpPr/>
      </dsp:nvSpPr>
      <dsp:spPr>
        <a:xfrm>
          <a:off x="0" y="673"/>
          <a:ext cx="6362567" cy="157499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70D591-38AC-47AD-A810-626239A3FA96}">
      <dsp:nvSpPr>
        <dsp:cNvPr id="0" name=""/>
        <dsp:cNvSpPr/>
      </dsp:nvSpPr>
      <dsp:spPr>
        <a:xfrm>
          <a:off x="476436" y="355047"/>
          <a:ext cx="866247" cy="8662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39CA9C-D81F-4ED5-95FF-FD2B299A80DA}">
      <dsp:nvSpPr>
        <dsp:cNvPr id="0" name=""/>
        <dsp:cNvSpPr/>
      </dsp:nvSpPr>
      <dsp:spPr>
        <a:xfrm>
          <a:off x="1819120" y="673"/>
          <a:ext cx="4543446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To qualify as a Solicitor, you need to meet the SRA’s character and suitability requirements</a:t>
          </a:r>
          <a:endParaRPr lang="en-US" sz="2400" kern="1200"/>
        </a:p>
      </dsp:txBody>
      <dsp:txXfrm>
        <a:off x="1819120" y="673"/>
        <a:ext cx="4543446" cy="1574995"/>
      </dsp:txXfrm>
    </dsp:sp>
    <dsp:sp modelId="{942AD2E1-35E3-4FBD-8C9C-401FCAACD05E}">
      <dsp:nvSpPr>
        <dsp:cNvPr id="0" name=""/>
        <dsp:cNvSpPr/>
      </dsp:nvSpPr>
      <dsp:spPr>
        <a:xfrm>
          <a:off x="0" y="1969418"/>
          <a:ext cx="6362567" cy="157499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344F77-4CCB-463E-933E-EDBB76A71398}">
      <dsp:nvSpPr>
        <dsp:cNvPr id="0" name=""/>
        <dsp:cNvSpPr/>
      </dsp:nvSpPr>
      <dsp:spPr>
        <a:xfrm>
          <a:off x="476436" y="2323792"/>
          <a:ext cx="866247" cy="8662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5C7754-CF87-4E01-9FFE-072D2E9D2CF9}">
      <dsp:nvSpPr>
        <dsp:cNvPr id="0" name=""/>
        <dsp:cNvSpPr/>
      </dsp:nvSpPr>
      <dsp:spPr>
        <a:xfrm>
          <a:off x="1819120" y="1969418"/>
          <a:ext cx="4543446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Activity: Use the SRA website to research what this entails</a:t>
          </a:r>
          <a:endParaRPr lang="en-US" sz="2400" kern="1200"/>
        </a:p>
      </dsp:txBody>
      <dsp:txXfrm>
        <a:off x="1819120" y="1969418"/>
        <a:ext cx="4543446" cy="1574995"/>
      </dsp:txXfrm>
    </dsp:sp>
    <dsp:sp modelId="{761B2A5B-631A-453D-A06A-B25BFB19C199}">
      <dsp:nvSpPr>
        <dsp:cNvPr id="0" name=""/>
        <dsp:cNvSpPr/>
      </dsp:nvSpPr>
      <dsp:spPr>
        <a:xfrm>
          <a:off x="0" y="3938162"/>
          <a:ext cx="6362567" cy="157499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9B4F65-5830-4170-8932-5BCCA20FA9EC}">
      <dsp:nvSpPr>
        <dsp:cNvPr id="0" name=""/>
        <dsp:cNvSpPr/>
      </dsp:nvSpPr>
      <dsp:spPr>
        <a:xfrm>
          <a:off x="476436" y="4292537"/>
          <a:ext cx="866247" cy="8662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9CF068-B559-434B-BAA5-162194A927B4}">
      <dsp:nvSpPr>
        <dsp:cNvPr id="0" name=""/>
        <dsp:cNvSpPr/>
      </dsp:nvSpPr>
      <dsp:spPr>
        <a:xfrm>
          <a:off x="1819120" y="3938162"/>
          <a:ext cx="4543446" cy="1574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687" tIns="166687" rIns="166687" bIns="166687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Feedback to the class thereafter</a:t>
          </a:r>
          <a:endParaRPr lang="en-US" sz="2400" kern="1200"/>
        </a:p>
      </dsp:txBody>
      <dsp:txXfrm>
        <a:off x="1819120" y="3938162"/>
        <a:ext cx="4543446" cy="157499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CAFC6A-F734-4223-B079-0ADF49B199AB}">
      <dsp:nvSpPr>
        <dsp:cNvPr id="0" name=""/>
        <dsp:cNvSpPr/>
      </dsp:nvSpPr>
      <dsp:spPr>
        <a:xfrm>
          <a:off x="0" y="0"/>
          <a:ext cx="3298947" cy="116632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Create a mySRA account</a:t>
          </a:r>
        </a:p>
      </dsp:txBody>
      <dsp:txXfrm>
        <a:off x="34160" y="34160"/>
        <a:ext cx="1941840" cy="1098002"/>
      </dsp:txXfrm>
    </dsp:sp>
    <dsp:sp modelId="{22F08333-2078-4CD8-B4D4-1DE6CA6F47C3}">
      <dsp:nvSpPr>
        <dsp:cNvPr id="0" name=""/>
        <dsp:cNvSpPr/>
      </dsp:nvSpPr>
      <dsp:spPr>
        <a:xfrm>
          <a:off x="276286" y="1378381"/>
          <a:ext cx="3298947" cy="116632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Create an SQE assessment account</a:t>
          </a:r>
        </a:p>
      </dsp:txBody>
      <dsp:txXfrm>
        <a:off x="310446" y="1412541"/>
        <a:ext cx="2196230" cy="1098002"/>
      </dsp:txXfrm>
    </dsp:sp>
    <dsp:sp modelId="{539423EC-705D-46A2-81FD-E5D4275BE05A}">
      <dsp:nvSpPr>
        <dsp:cNvPr id="0" name=""/>
        <dsp:cNvSpPr/>
      </dsp:nvSpPr>
      <dsp:spPr>
        <a:xfrm>
          <a:off x="548449" y="2756762"/>
          <a:ext cx="3298947" cy="116632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Book exams via Kaplan SQE</a:t>
          </a:r>
        </a:p>
      </dsp:txBody>
      <dsp:txXfrm>
        <a:off x="582609" y="2790922"/>
        <a:ext cx="2200354" cy="1098002"/>
      </dsp:txXfrm>
    </dsp:sp>
    <dsp:sp modelId="{09B67E20-C3A4-4BA6-B198-723D1DECAC12}">
      <dsp:nvSpPr>
        <dsp:cNvPr id="0" name=""/>
        <dsp:cNvSpPr/>
      </dsp:nvSpPr>
      <dsp:spPr>
        <a:xfrm>
          <a:off x="824736" y="4135144"/>
          <a:ext cx="3298947" cy="116632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Early booking recommended due to limited seats</a:t>
          </a:r>
        </a:p>
      </dsp:txBody>
      <dsp:txXfrm>
        <a:off x="858896" y="4169304"/>
        <a:ext cx="2196230" cy="1098002"/>
      </dsp:txXfrm>
    </dsp:sp>
    <dsp:sp modelId="{2C3DF2B4-424A-42CD-B143-1017A3D8021C}">
      <dsp:nvSpPr>
        <dsp:cNvPr id="0" name=""/>
        <dsp:cNvSpPr/>
      </dsp:nvSpPr>
      <dsp:spPr>
        <a:xfrm>
          <a:off x="2540837" y="893297"/>
          <a:ext cx="758109" cy="758109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2711412" y="893297"/>
        <a:ext cx="416959" cy="570477"/>
      </dsp:txXfrm>
    </dsp:sp>
    <dsp:sp modelId="{F7DFB3B7-DD58-48E4-AFD1-C31C372067F7}">
      <dsp:nvSpPr>
        <dsp:cNvPr id="0" name=""/>
        <dsp:cNvSpPr/>
      </dsp:nvSpPr>
      <dsp:spPr>
        <a:xfrm>
          <a:off x="2817124" y="2271678"/>
          <a:ext cx="758109" cy="758109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2987699" y="2271678"/>
        <a:ext cx="416959" cy="570477"/>
      </dsp:txXfrm>
    </dsp:sp>
    <dsp:sp modelId="{4696FAE4-D830-4F7C-9A16-9354893B80CC}">
      <dsp:nvSpPr>
        <dsp:cNvPr id="0" name=""/>
        <dsp:cNvSpPr/>
      </dsp:nvSpPr>
      <dsp:spPr>
        <a:xfrm>
          <a:off x="3089287" y="3650060"/>
          <a:ext cx="758109" cy="758109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3259862" y="3650060"/>
        <a:ext cx="416959" cy="570477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38CDF3-EA06-4070-93DA-F685098C968D}">
      <dsp:nvSpPr>
        <dsp:cNvPr id="0" name=""/>
        <dsp:cNvSpPr/>
      </dsp:nvSpPr>
      <dsp:spPr>
        <a:xfrm>
          <a:off x="0" y="20483"/>
          <a:ext cx="4123684" cy="9945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SQE ensures consistent standards</a:t>
          </a:r>
        </a:p>
      </dsp:txBody>
      <dsp:txXfrm>
        <a:off x="48547" y="69030"/>
        <a:ext cx="4026590" cy="897406"/>
      </dsp:txXfrm>
    </dsp:sp>
    <dsp:sp modelId="{78A84FAD-5A38-4D33-92BF-7E15E2AD3C79}">
      <dsp:nvSpPr>
        <dsp:cNvPr id="0" name=""/>
        <dsp:cNvSpPr/>
      </dsp:nvSpPr>
      <dsp:spPr>
        <a:xfrm>
          <a:off x="0" y="1086983"/>
          <a:ext cx="4123684" cy="9945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SQE1 tests legal knowledge</a:t>
          </a:r>
        </a:p>
      </dsp:txBody>
      <dsp:txXfrm>
        <a:off x="48547" y="1135530"/>
        <a:ext cx="4026590" cy="897406"/>
      </dsp:txXfrm>
    </dsp:sp>
    <dsp:sp modelId="{91ECFD09-17D1-46E0-9BBD-D7AAB0557621}">
      <dsp:nvSpPr>
        <dsp:cNvPr id="0" name=""/>
        <dsp:cNvSpPr/>
      </dsp:nvSpPr>
      <dsp:spPr>
        <a:xfrm>
          <a:off x="0" y="2153483"/>
          <a:ext cx="4123684" cy="9945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SQE2 tests practical skills</a:t>
          </a:r>
        </a:p>
      </dsp:txBody>
      <dsp:txXfrm>
        <a:off x="48547" y="2202030"/>
        <a:ext cx="4026590" cy="897406"/>
      </dsp:txXfrm>
    </dsp:sp>
    <dsp:sp modelId="{44974297-8396-4A51-8C3B-497A633B8089}">
      <dsp:nvSpPr>
        <dsp:cNvPr id="0" name=""/>
        <dsp:cNvSpPr/>
      </dsp:nvSpPr>
      <dsp:spPr>
        <a:xfrm>
          <a:off x="0" y="3219983"/>
          <a:ext cx="4123684" cy="9945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QWE provides real-world experience</a:t>
          </a:r>
        </a:p>
      </dsp:txBody>
      <dsp:txXfrm>
        <a:off x="48547" y="3268530"/>
        <a:ext cx="4026590" cy="897406"/>
      </dsp:txXfrm>
    </dsp:sp>
    <dsp:sp modelId="{DB87DD7A-49E6-4D5E-9D0A-8155DD8B603F}">
      <dsp:nvSpPr>
        <dsp:cNvPr id="0" name=""/>
        <dsp:cNvSpPr/>
      </dsp:nvSpPr>
      <dsp:spPr>
        <a:xfrm>
          <a:off x="0" y="4286483"/>
          <a:ext cx="4123684" cy="99450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 modern, flexible route to qualification</a:t>
          </a:r>
        </a:p>
      </dsp:txBody>
      <dsp:txXfrm>
        <a:off x="48547" y="4335030"/>
        <a:ext cx="4026590" cy="8974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CA7D07-6AC5-498C-9CFB-8F506B47F8BA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C5423B-93A4-433D-B5A2-8BA6B9BC7B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2813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OJyDJZ16Yo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SRA website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C5423B-93A4-433D-B5A2-8BA6B9BC7BA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73111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Taking the SQE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C5423B-93A4-433D-B5A2-8BA6B9BC7BA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7007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OOJyDJZ16Yo?feature=oembed" TargetMode="Externa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8852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" y="0"/>
            <a:ext cx="12188521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544" y="3984"/>
            <a:ext cx="9374190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062" y="3985"/>
            <a:ext cx="9770221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501818" y="1542402"/>
            <a:ext cx="5185492" cy="2387918"/>
          </a:xfrm>
        </p:spPr>
        <p:txBody>
          <a:bodyPr anchor="b">
            <a:normAutofit/>
          </a:bodyPr>
          <a:lstStyle/>
          <a:p>
            <a:pPr>
              <a:defRPr sz="4400"/>
            </a:pPr>
            <a:r>
              <a:rPr lang="en-GB" sz="5100">
                <a:solidFill>
                  <a:schemeClr val="tx2"/>
                </a:solidFill>
              </a:rPr>
              <a:t>Overview of SQE1 and SQE2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01222" y="4001587"/>
            <a:ext cx="5186683" cy="68207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 sz="2400"/>
            </a:pPr>
            <a:r>
              <a:rPr lang="en-GB" sz="2000">
                <a:solidFill>
                  <a:schemeClr val="tx2"/>
                </a:solidFill>
              </a:rPr>
              <a:t>Solicitors Qualifying Examination – England and Wales</a:t>
            </a: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4" y="-4155"/>
            <a:ext cx="2514292" cy="2174333"/>
            <a:chOff x="-305" y="-4155"/>
            <a:chExt cx="2514948" cy="2174333"/>
          </a:xfrm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8" name="Group 47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3204" y="4683666"/>
            <a:ext cx="2514293" cy="2174333"/>
            <a:chOff x="-305" y="-4155"/>
            <a:chExt cx="2514948" cy="2174333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476" y="554152"/>
            <a:ext cx="5740693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4747" y="1289765"/>
            <a:ext cx="3650150" cy="4270963"/>
          </a:xfrm>
        </p:spPr>
        <p:txBody>
          <a:bodyPr anchor="ctr">
            <a:normAutofit/>
          </a:bodyPr>
          <a:lstStyle/>
          <a:p>
            <a:pPr>
              <a:defRPr>
                <a:solidFill>
                  <a:srgbClr val="0066CC"/>
                </a:solidFill>
              </a:defRPr>
            </a:pPr>
            <a:r>
              <a:rPr lang="en-GB" sz="5500">
                <a:solidFill>
                  <a:srgbClr val="FFFFFF"/>
                </a:solidFill>
              </a:rPr>
              <a:t>What is the SQE?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200" y="374394"/>
            <a:ext cx="171470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9965" y="1084507"/>
            <a:ext cx="157504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95593" y="518400"/>
            <a:ext cx="4770364" cy="5837949"/>
          </a:xfrm>
        </p:spPr>
        <p:txBody>
          <a:bodyPr anchor="ctr">
            <a:normAutofit/>
          </a:bodyPr>
          <a:lstStyle/>
          <a:p>
            <a:endParaRPr lang="en-GB" sz="2000" dirty="0">
              <a:solidFill>
                <a:schemeClr val="tx1">
                  <a:alpha val="80000"/>
                </a:schemeClr>
              </a:solidFill>
            </a:endParaRPr>
          </a:p>
          <a:p>
            <a:pPr>
              <a:defRPr sz="2000">
                <a:solidFill>
                  <a:srgbClr val="000000"/>
                </a:solidFill>
              </a:defRPr>
            </a:pPr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Centralised assessment for solicitors in England and Wales</a:t>
            </a:r>
          </a:p>
          <a:p>
            <a:pPr>
              <a:defRPr sz="2000">
                <a:solidFill>
                  <a:srgbClr val="000000"/>
                </a:solidFill>
              </a:defRPr>
            </a:pPr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Regulated by the Solicitors Regulation Authority (SRA)</a:t>
            </a:r>
          </a:p>
          <a:p>
            <a:pPr>
              <a:defRPr sz="2000">
                <a:solidFill>
                  <a:srgbClr val="000000"/>
                </a:solidFill>
              </a:defRPr>
            </a:pPr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Replaces LPC route</a:t>
            </a:r>
          </a:p>
          <a:p>
            <a:pPr>
              <a:defRPr sz="2000">
                <a:solidFill>
                  <a:srgbClr val="000000"/>
                </a:solidFill>
              </a:defRPr>
            </a:pPr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Ensures consistent standards</a:t>
            </a:r>
          </a:p>
          <a:p>
            <a:pPr>
              <a:defRPr sz="2000">
                <a:solidFill>
                  <a:srgbClr val="000000"/>
                </a:solidFill>
              </a:defRPr>
            </a:pPr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Based on Statement of Solicitor Competence</a:t>
            </a:r>
          </a:p>
          <a:p>
            <a:pPr>
              <a:defRPr sz="2000">
                <a:solidFill>
                  <a:srgbClr val="000000"/>
                </a:solidFill>
              </a:defRPr>
            </a:pPr>
            <a:r>
              <a:rPr lang="en-GB" sz="2000" dirty="0">
                <a:solidFill>
                  <a:schemeClr val="tx1">
                    <a:alpha val="80000"/>
                  </a:schemeClr>
                </a:solidFill>
              </a:rPr>
              <a:t>Delivered by Kaplan SQE Ltd</a:t>
            </a: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5131" y="5751820"/>
            <a:ext cx="11239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3144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17633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10225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630" y="1161288"/>
            <a:ext cx="3601797" cy="4526280"/>
          </a:xfrm>
        </p:spPr>
        <p:txBody>
          <a:bodyPr>
            <a:normAutofit/>
          </a:bodyPr>
          <a:lstStyle/>
          <a:p>
            <a:pPr>
              <a:defRPr>
                <a:solidFill>
                  <a:srgbClr val="0066CC"/>
                </a:solidFill>
              </a:defRPr>
            </a:pPr>
            <a:r>
              <a:rPr lang="en-GB" sz="4000"/>
              <a:t>Why the SQE Was Introduced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798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875F70-E7CD-D149-9D12-8DE4528B9D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8804589"/>
              </p:ext>
            </p:extLst>
          </p:nvPr>
        </p:nvGraphicFramePr>
        <p:xfrm>
          <a:off x="5302138" y="676656"/>
          <a:ext cx="6362567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1690688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837982" y="300580"/>
            <a:ext cx="9827240" cy="108952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defTabSz="914400">
              <a:lnSpc>
                <a:spcPct val="90000"/>
              </a:lnSpc>
              <a:defRPr>
                <a:solidFill>
                  <a:srgbClr val="0066CC"/>
                </a:solidFill>
              </a:defRPr>
            </a:pPr>
            <a:r>
              <a:rPr lang="en-US" sz="3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SQE Qualification</a:t>
            </a:r>
          </a:p>
        </p:txBody>
      </p:sp>
      <p:sp>
        <p:nvSpPr>
          <p:cNvPr id="17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1042" y="591829"/>
            <a:ext cx="139003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59729" y="821124"/>
            <a:ext cx="91114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5506" y="1336268"/>
            <a:ext cx="127681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10" name="Content Placeholder 7">
            <a:extLst>
              <a:ext uri="{FF2B5EF4-FFF2-40B4-BE49-F238E27FC236}">
                <a16:creationId xmlns:a16="http://schemas.microsoft.com/office/drawing/2014/main" id="{76CC3FCA-376A-17B2-595E-E6284EAAD8BE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55504405"/>
              </p:ext>
            </p:extLst>
          </p:nvPr>
        </p:nvGraphicFramePr>
        <p:xfrm>
          <a:off x="837981" y="2211233"/>
          <a:ext cx="10512862" cy="39657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Taking the SQE">
            <a:hlinkClick r:id="" action="ppaction://media"/>
            <a:extLst>
              <a:ext uri="{FF2B5EF4-FFF2-40B4-BE49-F238E27FC236}">
                <a16:creationId xmlns:a16="http://schemas.microsoft.com/office/drawing/2014/main" id="{618A0782-CA2F-E132-DCD2-0B86128025E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0638" y="0"/>
            <a:ext cx="1214755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5841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17633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10225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630" y="1161288"/>
            <a:ext cx="3601797" cy="4526280"/>
          </a:xfrm>
        </p:spPr>
        <p:txBody>
          <a:bodyPr>
            <a:normAutofit/>
          </a:bodyPr>
          <a:lstStyle/>
          <a:p>
            <a:pPr>
              <a:defRPr>
                <a:solidFill>
                  <a:srgbClr val="0066CC"/>
                </a:solidFill>
              </a:defRPr>
            </a:pPr>
            <a:r>
              <a:rPr lang="en-GB" sz="4000"/>
              <a:t>SQE1 Overview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798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5792A6-1D5F-1842-4604-A446BC4122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7009846"/>
              </p:ext>
            </p:extLst>
          </p:nvPr>
        </p:nvGraphicFramePr>
        <p:xfrm>
          <a:off x="5302138" y="676656"/>
          <a:ext cx="6362567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17633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10225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630" y="1161288"/>
            <a:ext cx="3601797" cy="4526280"/>
          </a:xfrm>
        </p:spPr>
        <p:txBody>
          <a:bodyPr>
            <a:normAutofit/>
          </a:bodyPr>
          <a:lstStyle/>
          <a:p>
            <a:pPr>
              <a:defRPr>
                <a:solidFill>
                  <a:srgbClr val="0066CC"/>
                </a:solidFill>
              </a:defRPr>
            </a:pPr>
            <a:r>
              <a:rPr lang="en-GB" sz="4000"/>
              <a:t>SQE1 Content – FLK1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798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DE55CA-D495-186C-FDE2-D86CFD01AB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2023314"/>
              </p:ext>
            </p:extLst>
          </p:nvPr>
        </p:nvGraphicFramePr>
        <p:xfrm>
          <a:off x="5302138" y="676656"/>
          <a:ext cx="6362567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17633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10225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630" y="1161288"/>
            <a:ext cx="3601797" cy="4526280"/>
          </a:xfrm>
        </p:spPr>
        <p:txBody>
          <a:bodyPr>
            <a:normAutofit/>
          </a:bodyPr>
          <a:lstStyle/>
          <a:p>
            <a:pPr>
              <a:defRPr>
                <a:solidFill>
                  <a:srgbClr val="0066CC"/>
                </a:solidFill>
              </a:defRPr>
            </a:pPr>
            <a:r>
              <a:rPr lang="en-GB" sz="4000"/>
              <a:t>SQE1 Content – FLK2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798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28AE9C-1BB4-A4AE-9B27-A5DD8F2476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44957117"/>
              </p:ext>
            </p:extLst>
          </p:nvPr>
        </p:nvGraphicFramePr>
        <p:xfrm>
          <a:off x="5302138" y="676656"/>
          <a:ext cx="6362567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1690688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982" y="300580"/>
            <a:ext cx="9827240" cy="1089529"/>
          </a:xfrm>
        </p:spPr>
        <p:txBody>
          <a:bodyPr>
            <a:normAutofit/>
          </a:bodyPr>
          <a:lstStyle/>
          <a:p>
            <a:pPr>
              <a:defRPr>
                <a:solidFill>
                  <a:srgbClr val="0066CC"/>
                </a:solidFill>
              </a:defRPr>
            </a:pPr>
            <a:r>
              <a:rPr lang="en-GB" sz="3600">
                <a:solidFill>
                  <a:srgbClr val="FFFFFF"/>
                </a:solidFill>
              </a:rPr>
              <a:t>SQE1 Assessment Format</a:t>
            </a:r>
          </a:p>
        </p:txBody>
      </p:sp>
      <p:sp>
        <p:nvSpPr>
          <p:cNvPr id="26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1042" y="591829"/>
            <a:ext cx="139003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8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59729" y="821124"/>
            <a:ext cx="91114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0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5506" y="1336268"/>
            <a:ext cx="127681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13F16DFF-27FC-FCCE-921A-A463A20D74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2216463"/>
              </p:ext>
            </p:extLst>
          </p:nvPr>
        </p:nvGraphicFramePr>
        <p:xfrm>
          <a:off x="837981" y="2211233"/>
          <a:ext cx="10512862" cy="39657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17633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10225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630" y="1161288"/>
            <a:ext cx="3601797" cy="4526280"/>
          </a:xfrm>
        </p:spPr>
        <p:txBody>
          <a:bodyPr>
            <a:normAutofit/>
          </a:bodyPr>
          <a:lstStyle/>
          <a:p>
            <a:pPr>
              <a:defRPr>
                <a:solidFill>
                  <a:srgbClr val="0066CC"/>
                </a:solidFill>
              </a:defRPr>
            </a:pPr>
            <a:r>
              <a:rPr lang="en-GB" sz="4000"/>
              <a:t>SQE2 Overview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798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23A176-E6A8-64B6-A63C-0D7680E459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784008"/>
              </p:ext>
            </p:extLst>
          </p:nvPr>
        </p:nvGraphicFramePr>
        <p:xfrm>
          <a:off x="5302138" y="676656"/>
          <a:ext cx="6362567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1690688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982" y="300580"/>
            <a:ext cx="9827240" cy="1089529"/>
          </a:xfrm>
        </p:spPr>
        <p:txBody>
          <a:bodyPr>
            <a:normAutofit/>
          </a:bodyPr>
          <a:lstStyle/>
          <a:p>
            <a:pPr>
              <a:defRPr>
                <a:solidFill>
                  <a:srgbClr val="0066CC"/>
                </a:solidFill>
              </a:defRPr>
            </a:pPr>
            <a:r>
              <a:rPr lang="en-GB" sz="3600">
                <a:solidFill>
                  <a:srgbClr val="FFFFFF"/>
                </a:solidFill>
              </a:rPr>
              <a:t>SQE2 Skills Assessed</a:t>
            </a:r>
          </a:p>
        </p:txBody>
      </p:sp>
      <p:sp>
        <p:nvSpPr>
          <p:cNvPr id="22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1042" y="591829"/>
            <a:ext cx="139003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59729" y="821124"/>
            <a:ext cx="91114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5506" y="1336268"/>
            <a:ext cx="127681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29A470-79B7-4615-A4E0-240DBA5B1D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3044840"/>
              </p:ext>
            </p:extLst>
          </p:nvPr>
        </p:nvGraphicFramePr>
        <p:xfrm>
          <a:off x="837981" y="2211233"/>
          <a:ext cx="10512862" cy="39657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1690688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982" y="300580"/>
            <a:ext cx="9827240" cy="1089529"/>
          </a:xfrm>
        </p:spPr>
        <p:txBody>
          <a:bodyPr>
            <a:normAutofit/>
          </a:bodyPr>
          <a:lstStyle/>
          <a:p>
            <a:pPr>
              <a:defRPr>
                <a:solidFill>
                  <a:srgbClr val="0066CC"/>
                </a:solidFill>
              </a:defRPr>
            </a:pPr>
            <a:r>
              <a:rPr lang="en-GB" sz="3600">
                <a:solidFill>
                  <a:srgbClr val="FFFFFF"/>
                </a:solidFill>
              </a:rPr>
              <a:t>SQE2 Practice Areas</a:t>
            </a:r>
          </a:p>
        </p:txBody>
      </p:sp>
      <p:sp>
        <p:nvSpPr>
          <p:cNvPr id="22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1042" y="591829"/>
            <a:ext cx="139003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59729" y="821124"/>
            <a:ext cx="91114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5506" y="1336268"/>
            <a:ext cx="127681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B6EB89-8BBA-66CD-807B-F2000BE8B5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0778060"/>
              </p:ext>
            </p:extLst>
          </p:nvPr>
        </p:nvGraphicFramePr>
        <p:xfrm>
          <a:off x="837981" y="2211233"/>
          <a:ext cx="10512862" cy="39657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17633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10225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1630" y="1161288"/>
            <a:ext cx="3601797" cy="4526280"/>
          </a:xfrm>
        </p:spPr>
        <p:txBody>
          <a:bodyPr>
            <a:normAutofit/>
          </a:bodyPr>
          <a:lstStyle/>
          <a:p>
            <a:pPr>
              <a:defRPr>
                <a:solidFill>
                  <a:srgbClr val="0066CC"/>
                </a:solidFill>
              </a:defRPr>
            </a:pPr>
            <a:r>
              <a:rPr lang="en-GB" sz="4000"/>
              <a:t>SQE2 Assessment Format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798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1EDCCB-3804-294A-9CA6-984E092B44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7389275"/>
              </p:ext>
            </p:extLst>
          </p:nvPr>
        </p:nvGraphicFramePr>
        <p:xfrm>
          <a:off x="5302138" y="676656"/>
          <a:ext cx="6362567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5BBB9B1-6D46-0DD1-BCC1-BB19B7CD9B2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7922" b="15267"/>
          <a:stretch>
            <a:fillRect/>
          </a:stretch>
        </p:blipFill>
        <p:spPr>
          <a:xfrm>
            <a:off x="20" y="10"/>
            <a:ext cx="12188805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981" y="365125"/>
            <a:ext cx="10512862" cy="1325563"/>
          </a:xfrm>
        </p:spPr>
        <p:txBody>
          <a:bodyPr>
            <a:normAutofit/>
          </a:bodyPr>
          <a:lstStyle/>
          <a:p>
            <a:pPr>
              <a:defRPr>
                <a:solidFill>
                  <a:srgbClr val="0066CC"/>
                </a:solidFill>
              </a:defRPr>
            </a:pPr>
            <a:r>
              <a:rPr lang="en-GB"/>
              <a:t>Qualifying Work Experience (QWE)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DFBEBA1E-BD2A-CF2B-B7AC-B8D40C3833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0443734"/>
              </p:ext>
            </p:extLst>
          </p:nvPr>
        </p:nvGraphicFramePr>
        <p:xfrm>
          <a:off x="837981" y="1825625"/>
          <a:ext cx="10512862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17633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10225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EC44C2-F77F-93C2-52D1-32AD7DDB7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630" y="1161288"/>
            <a:ext cx="3601797" cy="452628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1"/>
                </a:solidFill>
              </a:rPr>
              <a:t>Character and Suitability Requirements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798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793864-276D-0A43-AD7D-C5724305F3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0464426"/>
              </p:ext>
            </p:extLst>
          </p:nvPr>
        </p:nvGraphicFramePr>
        <p:xfrm>
          <a:off x="5302138" y="676656"/>
          <a:ext cx="6362567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333273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9CFCDAF-46CE-4056-866C-5EE9122FDC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!!Rectangle">
            <a:extLst>
              <a:ext uri="{FF2B5EF4-FFF2-40B4-BE49-F238E27FC236}">
                <a16:creationId xmlns:a16="http://schemas.microsoft.com/office/drawing/2014/main" id="{9F587EB1-1674-4B8B-88AD-2A81FFFB5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89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6FF02A3-A0EB-07DE-7A6F-E8FED77DAD4E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t="4923" b="10785"/>
          <a:stretch>
            <a:fillRect/>
          </a:stretch>
        </p:blipFill>
        <p:spPr>
          <a:xfrm>
            <a:off x="20" y="10"/>
            <a:ext cx="1218880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980" y="381934"/>
            <a:ext cx="5256432" cy="5181523"/>
          </a:xfrm>
        </p:spPr>
        <p:txBody>
          <a:bodyPr anchor="b">
            <a:normAutofit/>
          </a:bodyPr>
          <a:lstStyle/>
          <a:p>
            <a:pPr>
              <a:defRPr>
                <a:solidFill>
                  <a:srgbClr val="0066CC"/>
                </a:solidFill>
              </a:defRPr>
            </a:pPr>
            <a:r>
              <a:rPr lang="en-GB" sz="7900">
                <a:solidFill>
                  <a:srgbClr val="FFFFFF"/>
                </a:solidFill>
              </a:rPr>
              <a:t>Booking &amp; Registration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459" y="373056"/>
            <a:ext cx="0" cy="6476066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1323" y="740316"/>
            <a:ext cx="139003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010" y="969611"/>
            <a:ext cx="91114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5787" y="1484755"/>
            <a:ext cx="127681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3F827A-7FAF-B8CB-A93E-4640C4CE79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3959338"/>
              </p:ext>
            </p:extLst>
          </p:nvPr>
        </p:nvGraphicFramePr>
        <p:xfrm>
          <a:off x="7227159" y="698643"/>
          <a:ext cx="4123684" cy="53014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476" y="554152"/>
            <a:ext cx="5740693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4747" y="1289765"/>
            <a:ext cx="3650150" cy="4270963"/>
          </a:xfrm>
        </p:spPr>
        <p:txBody>
          <a:bodyPr anchor="ctr">
            <a:normAutofit/>
          </a:bodyPr>
          <a:lstStyle/>
          <a:p>
            <a:pPr>
              <a:defRPr>
                <a:solidFill>
                  <a:srgbClr val="0066CC"/>
                </a:solidFill>
              </a:defRPr>
            </a:pPr>
            <a:r>
              <a:rPr lang="en-GB" sz="5500">
                <a:solidFill>
                  <a:srgbClr val="FFFFFF"/>
                </a:solidFill>
              </a:rPr>
              <a:t>How much does the SQE cost?</a:t>
            </a:r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200" y="374394"/>
            <a:ext cx="171470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9965" y="1084507"/>
            <a:ext cx="157504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57DECA-B1F5-010B-BB39-F0E9994DCB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5593" y="518400"/>
            <a:ext cx="4770364" cy="583794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SRA website states as follows:</a:t>
            </a:r>
            <a:br>
              <a:rPr lang="en-GB" sz="1700" dirty="0">
                <a:solidFill>
                  <a:schemeClr val="tx1">
                    <a:alpha val="80000"/>
                  </a:schemeClr>
                </a:solidFill>
              </a:rPr>
            </a:br>
            <a:endParaRPr lang="en-GB" sz="1700" dirty="0">
              <a:solidFill>
                <a:schemeClr val="tx1">
                  <a:alpha val="80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chemeClr val="tx1">
                    <a:alpha val="80000"/>
                  </a:schemeClr>
                </a:solidFill>
              </a:rPr>
              <a:t>For assessments from September 2025 onwards</a:t>
            </a: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chemeClr val="tx1">
                    <a:alpha val="80000"/>
                  </a:schemeClr>
                </a:solidFill>
              </a:rPr>
              <a:t>SQE1:</a:t>
            </a:r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 £1,934 (£967 for FLK1 and £967 for FLK2)</a:t>
            </a: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chemeClr val="tx1">
                    <a:alpha val="80000"/>
                  </a:schemeClr>
                </a:solidFill>
              </a:rPr>
              <a:t>SQE2:</a:t>
            </a:r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 £2,974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All fees are VAT exempt.</a:t>
            </a:r>
            <a:br>
              <a:rPr lang="en-GB" sz="1700" dirty="0">
                <a:solidFill>
                  <a:schemeClr val="tx1">
                    <a:alpha val="80000"/>
                  </a:schemeClr>
                </a:solidFill>
              </a:rPr>
            </a:br>
            <a:endParaRPr lang="en-GB" sz="1700" dirty="0">
              <a:solidFill>
                <a:schemeClr val="tx1">
                  <a:alpha val="80000"/>
                </a:schemeClr>
              </a:solidFill>
            </a:endParaRP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chemeClr val="tx1">
                    <a:alpha val="80000"/>
                  </a:schemeClr>
                </a:solidFill>
              </a:rPr>
              <a:t>Paying for SQE assessments</a:t>
            </a: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chemeClr val="tx1">
                    <a:alpha val="80000"/>
                  </a:schemeClr>
                </a:solidFill>
              </a:rPr>
              <a:t>SQE1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You must book </a:t>
            </a:r>
            <a:r>
              <a:rPr lang="en-GB" sz="1700" b="1" dirty="0">
                <a:solidFill>
                  <a:schemeClr val="tx1">
                    <a:alpha val="80000"/>
                  </a:schemeClr>
                </a:solidFill>
              </a:rPr>
              <a:t>both FLK1 and FLK2</a:t>
            </a:r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 at the same sitting, and pay for them in a </a:t>
            </a:r>
            <a:r>
              <a:rPr lang="en-GB" sz="1700" b="1" dirty="0">
                <a:solidFill>
                  <a:schemeClr val="tx1">
                    <a:alpha val="80000"/>
                  </a:schemeClr>
                </a:solidFill>
              </a:rPr>
              <a:t>single payment</a:t>
            </a:r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 at the time of booking. Both parts must be taken in the same assessment window unless an exemption applies or you have passed one and are resitting the other.</a:t>
            </a:r>
          </a:p>
          <a:p>
            <a:pPr>
              <a:lnSpc>
                <a:spcPct val="90000"/>
              </a:lnSpc>
            </a:pPr>
            <a:r>
              <a:rPr lang="en-GB" sz="1700" b="1" dirty="0">
                <a:solidFill>
                  <a:schemeClr val="tx1">
                    <a:alpha val="80000"/>
                  </a:schemeClr>
                </a:solidFill>
              </a:rPr>
              <a:t>SQE2</a:t>
            </a:r>
          </a:p>
          <a:p>
            <a:pPr>
              <a:lnSpc>
                <a:spcPct val="90000"/>
              </a:lnSpc>
            </a:pPr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You must book and pay for the </a:t>
            </a:r>
            <a:r>
              <a:rPr lang="en-GB" sz="1700" b="1" dirty="0">
                <a:solidFill>
                  <a:schemeClr val="tx1">
                    <a:alpha val="80000"/>
                  </a:schemeClr>
                </a:solidFill>
              </a:rPr>
              <a:t>written and oral assessments together</a:t>
            </a:r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 at the time of booking.</a:t>
            </a:r>
          </a:p>
          <a:p>
            <a:pPr>
              <a:lnSpc>
                <a:spcPct val="90000"/>
              </a:lnSpc>
            </a:pPr>
            <a:endParaRPr lang="en-GB" sz="1700" dirty="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7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5131" y="5751820"/>
            <a:ext cx="11239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3144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5360" y="325756"/>
            <a:ext cx="8229600" cy="1143000"/>
          </a:xfrm>
        </p:spPr>
        <p:txBody>
          <a:bodyPr/>
          <a:lstStyle/>
          <a:p>
            <a:pPr>
              <a:defRPr>
                <a:solidFill>
                  <a:srgbClr val="0066CC"/>
                </a:solidFill>
              </a:defRPr>
            </a:pPr>
            <a:r>
              <a:rPr dirty="0"/>
              <a:t>Path to Qualification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914400" y="1828800"/>
            <a:ext cx="2286000" cy="914400"/>
          </a:xfrm>
          <a:prstGeom prst="roundRect">
            <a:avLst/>
          </a:prstGeom>
          <a:solidFill>
            <a:srgbClr val="DCE6FA"/>
          </a:solidFill>
          <a:ln>
            <a:solidFill>
              <a:srgbClr val="0066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600">
                <a:solidFill>
                  <a:srgbClr val="000000"/>
                </a:solidFill>
              </a:defRPr>
            </a:pPr>
            <a:r>
              <a:t>Degree or Equivalent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914400" y="3154362"/>
            <a:ext cx="2286000" cy="914400"/>
          </a:xfrm>
          <a:prstGeom prst="roundRect">
            <a:avLst/>
          </a:prstGeom>
          <a:solidFill>
            <a:srgbClr val="DCE6FA"/>
          </a:solidFill>
          <a:ln>
            <a:solidFill>
              <a:srgbClr val="0066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600">
                <a:solidFill>
                  <a:srgbClr val="000000"/>
                </a:solidFill>
              </a:defRPr>
            </a:pPr>
            <a:r>
              <a:t>SQE1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914400" y="4561840"/>
            <a:ext cx="2286000" cy="914400"/>
          </a:xfrm>
          <a:prstGeom prst="roundRect">
            <a:avLst/>
          </a:prstGeom>
          <a:solidFill>
            <a:srgbClr val="DCE6FA"/>
          </a:solidFill>
          <a:ln>
            <a:solidFill>
              <a:srgbClr val="0066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600">
                <a:solidFill>
                  <a:srgbClr val="000000"/>
                </a:solidFill>
              </a:defRPr>
            </a:pPr>
            <a:r>
              <a:t>SQE2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318000" y="1828800"/>
            <a:ext cx="2286000" cy="914400"/>
          </a:xfrm>
          <a:prstGeom prst="roundRect">
            <a:avLst/>
          </a:prstGeom>
          <a:solidFill>
            <a:srgbClr val="DCE6FA"/>
          </a:solidFill>
          <a:ln>
            <a:solidFill>
              <a:srgbClr val="0066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600">
                <a:solidFill>
                  <a:srgbClr val="000000"/>
                </a:solidFill>
              </a:defRPr>
            </a:pPr>
            <a:r>
              <a:t>QWE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318000" y="3200401"/>
            <a:ext cx="2286000" cy="914400"/>
          </a:xfrm>
          <a:prstGeom prst="roundRect">
            <a:avLst/>
          </a:prstGeom>
          <a:solidFill>
            <a:srgbClr val="DCE6FA"/>
          </a:solidFill>
          <a:ln>
            <a:solidFill>
              <a:srgbClr val="0066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600">
                <a:solidFill>
                  <a:srgbClr val="000000"/>
                </a:solidFill>
              </a:defRPr>
            </a:pPr>
            <a:r>
              <a:t>SRA Assessment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14630400" y="1828800"/>
            <a:ext cx="2286000" cy="914400"/>
          </a:xfrm>
          <a:prstGeom prst="roundRect">
            <a:avLst/>
          </a:prstGeom>
          <a:solidFill>
            <a:srgbClr val="DCE6FA"/>
          </a:solidFill>
          <a:ln>
            <a:solidFill>
              <a:srgbClr val="0066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1600">
                <a:solidFill>
                  <a:srgbClr val="000000"/>
                </a:solidFill>
              </a:defRPr>
            </a:pPr>
            <a:r>
              <a:t>Admission to the Roll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9CFCDAF-46CE-4056-866C-5EE9122FDC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!!Rectangle">
            <a:extLst>
              <a:ext uri="{FF2B5EF4-FFF2-40B4-BE49-F238E27FC236}">
                <a16:creationId xmlns:a16="http://schemas.microsoft.com/office/drawing/2014/main" id="{9F587EB1-1674-4B8B-88AD-2A81FFFB5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89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318981E-1FD1-8BF8-DFA5-3B014593128C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b="15708"/>
          <a:stretch>
            <a:fillRect/>
          </a:stretch>
        </p:blipFill>
        <p:spPr>
          <a:xfrm>
            <a:off x="20" y="10"/>
            <a:ext cx="12188805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7980" y="381934"/>
            <a:ext cx="5256432" cy="5181523"/>
          </a:xfrm>
        </p:spPr>
        <p:txBody>
          <a:bodyPr anchor="b">
            <a:normAutofit/>
          </a:bodyPr>
          <a:lstStyle/>
          <a:p>
            <a:pPr>
              <a:defRPr>
                <a:solidFill>
                  <a:srgbClr val="0066CC"/>
                </a:solidFill>
              </a:defRPr>
            </a:pPr>
            <a:r>
              <a:rPr lang="en-GB" sz="7900">
                <a:solidFill>
                  <a:srgbClr val="FFFFFF"/>
                </a:solidFill>
              </a:rPr>
              <a:t>Summary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3459" y="373056"/>
            <a:ext cx="0" cy="6476066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1323" y="740316"/>
            <a:ext cx="139003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010" y="969611"/>
            <a:ext cx="91114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05787" y="1484755"/>
            <a:ext cx="127681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6EF7C3-584C-72CD-0119-1E833ED592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9476834"/>
              </p:ext>
            </p:extLst>
          </p:nvPr>
        </p:nvGraphicFramePr>
        <p:xfrm>
          <a:off x="7227159" y="698643"/>
          <a:ext cx="4123684" cy="53014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596</Words>
  <Application>Microsoft Office PowerPoint</Application>
  <PresentationFormat>Custom</PresentationFormat>
  <Paragraphs>115</Paragraphs>
  <Slides>19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Aptos</vt:lpstr>
      <vt:lpstr>Arial</vt:lpstr>
      <vt:lpstr>Calibri</vt:lpstr>
      <vt:lpstr>Office Theme</vt:lpstr>
      <vt:lpstr>Overview of SQE1 and SQE2</vt:lpstr>
      <vt:lpstr>What is the SQE?</vt:lpstr>
      <vt:lpstr>Why the SQE Was Introduced</vt:lpstr>
      <vt:lpstr>SQE Qualification</vt:lpstr>
      <vt:lpstr>PowerPoint Presentation</vt:lpstr>
      <vt:lpstr>SQE1 Overview</vt:lpstr>
      <vt:lpstr>SQE1 Content – FLK1</vt:lpstr>
      <vt:lpstr>SQE1 Content – FLK2</vt:lpstr>
      <vt:lpstr>SQE1 Assessment Format</vt:lpstr>
      <vt:lpstr>SQE2 Overview</vt:lpstr>
      <vt:lpstr>SQE2 Skills Assessed</vt:lpstr>
      <vt:lpstr>SQE2 Practice Areas</vt:lpstr>
      <vt:lpstr>SQE2 Assessment Format</vt:lpstr>
      <vt:lpstr>Qualifying Work Experience (QWE)</vt:lpstr>
      <vt:lpstr>Character and Suitability Requirements</vt:lpstr>
      <vt:lpstr>Booking &amp; Registration</vt:lpstr>
      <vt:lpstr>How much does the SQE cost?</vt:lpstr>
      <vt:lpstr>Path to Qualification</vt:lpstr>
      <vt:lpstr>Summary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Ellie Brown</dc:creator>
  <cp:keywords/>
  <dc:description>generated using python-pptx</dc:description>
  <cp:lastModifiedBy>Ellie Brown</cp:lastModifiedBy>
  <cp:revision>10</cp:revision>
  <dcterms:created xsi:type="dcterms:W3CDTF">2013-01-27T09:14:16Z</dcterms:created>
  <dcterms:modified xsi:type="dcterms:W3CDTF">2026-01-20T14:47:15Z</dcterms:modified>
  <cp:category/>
</cp:coreProperties>
</file>