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webextensions/webextension2.xml" ContentType="application/vnd.ms-office.webextension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showSpecialPlsOnTitleSld="0" saveSubsetFonts="1">
  <p:sldMasterIdLst>
    <p:sldMasterId id="2147483878" r:id="rId1"/>
    <p:sldMasterId id="2147483880" r:id="rId2"/>
    <p:sldMasterId id="2147483892" r:id="rId3"/>
  </p:sldMasterIdLst>
  <p:notesMasterIdLst>
    <p:notesMasterId r:id="rId27"/>
  </p:notesMasterIdLst>
  <p:handoutMasterIdLst>
    <p:handoutMasterId r:id="rId28"/>
  </p:handoutMasterIdLst>
  <p:sldIdLst>
    <p:sldId id="793" r:id="rId4"/>
    <p:sldId id="794" r:id="rId5"/>
    <p:sldId id="807" r:id="rId6"/>
    <p:sldId id="264" r:id="rId7"/>
    <p:sldId id="810" r:id="rId8"/>
    <p:sldId id="809" r:id="rId9"/>
    <p:sldId id="811" r:id="rId10"/>
    <p:sldId id="812" r:id="rId11"/>
    <p:sldId id="813" r:id="rId12"/>
    <p:sldId id="814" r:id="rId13"/>
    <p:sldId id="816" r:id="rId14"/>
    <p:sldId id="815" r:id="rId15"/>
    <p:sldId id="820" r:id="rId16"/>
    <p:sldId id="817" r:id="rId17"/>
    <p:sldId id="818" r:id="rId18"/>
    <p:sldId id="822" r:id="rId19"/>
    <p:sldId id="821" r:id="rId20"/>
    <p:sldId id="270" r:id="rId21"/>
    <p:sldId id="712" r:id="rId22"/>
    <p:sldId id="819" r:id="rId23"/>
    <p:sldId id="824" r:id="rId24"/>
    <p:sldId id="269" r:id="rId25"/>
    <p:sldId id="368" r:id="rId26"/>
  </p:sldIdLst>
  <p:sldSz cx="9144000" cy="6858000" type="screen4x3"/>
  <p:notesSz cx="6854825" cy="90836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85672"/>
    <a:srgbClr val="21B9EF"/>
    <a:srgbClr val="FFCC66"/>
    <a:srgbClr val="CC6600"/>
    <a:srgbClr val="255997"/>
    <a:srgbClr val="808000"/>
    <a:srgbClr val="008000"/>
    <a:srgbClr val="336600"/>
    <a:srgbClr val="006600"/>
    <a:srgbClr val="C0C0C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5A6606-5443-4142-A309-AD81621BA91E}" v="5" dt="2021-12-21T10:09:01.5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623" autoAdjust="0"/>
    <p:restoredTop sz="71868" autoAdjust="0"/>
  </p:normalViewPr>
  <p:slideViewPr>
    <p:cSldViewPr>
      <p:cViewPr varScale="1">
        <p:scale>
          <a:sx n="43" d="100"/>
          <a:sy n="43" d="100"/>
        </p:scale>
        <p:origin x="1680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microsoft.com/office/2015/10/relationships/revisionInfo" Target="revisionInfo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Crossman" userId="d902ac89-ff56-4e5d-982f-3384b0284abe" providerId="ADAL" clId="{0C5A6606-5443-4142-A309-AD81621BA91E}"/>
    <pc:docChg chg="undo custSel addSld delSld modSld delMainMaster">
      <pc:chgData name="Julie Crossman" userId="d902ac89-ff56-4e5d-982f-3384b0284abe" providerId="ADAL" clId="{0C5A6606-5443-4142-A309-AD81621BA91E}" dt="2021-12-22T16:54:19.415" v="89" actId="47"/>
      <pc:docMkLst>
        <pc:docMk/>
      </pc:docMkLst>
      <pc:sldChg chg="addSp delSp modSp add del mod delAnim">
        <pc:chgData name="Julie Crossman" userId="d902ac89-ff56-4e5d-982f-3384b0284abe" providerId="ADAL" clId="{0C5A6606-5443-4142-A309-AD81621BA91E}" dt="2021-12-21T10:09:16.056" v="70" actId="47"/>
        <pc:sldMkLst>
          <pc:docMk/>
          <pc:sldMk cId="1429330167" sldId="269"/>
        </pc:sldMkLst>
        <pc:spChg chg="mod">
          <ac:chgData name="Julie Crossman" userId="d902ac89-ff56-4e5d-982f-3384b0284abe" providerId="ADAL" clId="{0C5A6606-5443-4142-A309-AD81621BA91E}" dt="2021-12-14T18:09:40.242" v="28" actId="1076"/>
          <ac:spMkLst>
            <pc:docMk/>
            <pc:sldMk cId="1429330167" sldId="269"/>
            <ac:spMk id="2" creationId="{8E38F6BB-F5B5-4559-93C6-FD13350FEA7B}"/>
          </ac:spMkLst>
        </pc:spChg>
        <pc:spChg chg="mod">
          <ac:chgData name="Julie Crossman" userId="d902ac89-ff56-4e5d-982f-3384b0284abe" providerId="ADAL" clId="{0C5A6606-5443-4142-A309-AD81621BA91E}" dt="2021-12-14T18:09:34.059" v="26" actId="1076"/>
          <ac:spMkLst>
            <pc:docMk/>
            <pc:sldMk cId="1429330167" sldId="269"/>
            <ac:spMk id="3" creationId="{39FF032C-E883-4F32-A36C-37DA1E604B4D}"/>
          </ac:spMkLst>
        </pc:spChg>
        <pc:spChg chg="add del mod">
          <ac:chgData name="Julie Crossman" userId="d902ac89-ff56-4e5d-982f-3384b0284abe" providerId="ADAL" clId="{0C5A6606-5443-4142-A309-AD81621BA91E}" dt="2021-12-14T18:09:26.481" v="23" actId="478"/>
          <ac:spMkLst>
            <pc:docMk/>
            <pc:sldMk cId="1429330167" sldId="269"/>
            <ac:spMk id="5" creationId="{F758C9B3-E29D-4DA3-8D71-08A140C2AC7A}"/>
          </ac:spMkLst>
        </pc:spChg>
        <pc:spChg chg="mod">
          <ac:chgData name="Julie Crossman" userId="d902ac89-ff56-4e5d-982f-3384b0284abe" providerId="ADAL" clId="{0C5A6606-5443-4142-A309-AD81621BA91E}" dt="2021-12-14T18:10:11.376" v="32" actId="1076"/>
          <ac:spMkLst>
            <pc:docMk/>
            <pc:sldMk cId="1429330167" sldId="269"/>
            <ac:spMk id="14" creationId="{19D02DD5-2104-4839-BF36-678790679190}"/>
          </ac:spMkLst>
        </pc:spChg>
        <pc:spChg chg="mod">
          <ac:chgData name="Julie Crossman" userId="d902ac89-ff56-4e5d-982f-3384b0284abe" providerId="ADAL" clId="{0C5A6606-5443-4142-A309-AD81621BA91E}" dt="2021-12-14T18:10:00.860" v="30" actId="1076"/>
          <ac:spMkLst>
            <pc:docMk/>
            <pc:sldMk cId="1429330167" sldId="269"/>
            <ac:spMk id="19" creationId="{47AC5182-B492-402B-B99F-CD06EEE23083}"/>
          </ac:spMkLst>
        </pc:spChg>
        <pc:picChg chg="add mod">
          <ac:chgData name="Julie Crossman" userId="d902ac89-ff56-4e5d-982f-3384b0284abe" providerId="ADAL" clId="{0C5A6606-5443-4142-A309-AD81621BA91E}" dt="2021-12-14T18:09:46.765" v="29" actId="1076"/>
          <ac:picMkLst>
            <pc:docMk/>
            <pc:sldMk cId="1429330167" sldId="269"/>
            <ac:picMk id="6" creationId="{11BCBB1F-09FD-491A-9000-1FE66D4770A4}"/>
          </ac:picMkLst>
        </pc:picChg>
        <pc:picChg chg="del">
          <ac:chgData name="Julie Crossman" userId="d902ac89-ff56-4e5d-982f-3384b0284abe" providerId="ADAL" clId="{0C5A6606-5443-4142-A309-AD81621BA91E}" dt="2021-12-14T18:09:22.267" v="21" actId="478"/>
          <ac:picMkLst>
            <pc:docMk/>
            <pc:sldMk cId="1429330167" sldId="269"/>
            <ac:picMk id="13" creationId="{B6A2B4DB-50BC-4894-884E-8FBCE8B309CC}"/>
          </ac:picMkLst>
        </pc:picChg>
        <pc:cxnChg chg="mod">
          <ac:chgData name="Julie Crossman" userId="d902ac89-ff56-4e5d-982f-3384b0284abe" providerId="ADAL" clId="{0C5A6606-5443-4142-A309-AD81621BA91E}" dt="2021-12-14T18:10:05.631" v="31" actId="14100"/>
          <ac:cxnSpMkLst>
            <pc:docMk/>
            <pc:sldMk cId="1429330167" sldId="269"/>
            <ac:cxnSpMk id="17" creationId="{E676CF77-9BD9-4ABA-92C7-3B74734E588B}"/>
          </ac:cxnSpMkLst>
        </pc:cxnChg>
      </pc:sldChg>
      <pc:sldChg chg="del">
        <pc:chgData name="Julie Crossman" userId="d902ac89-ff56-4e5d-982f-3384b0284abe" providerId="ADAL" clId="{0C5A6606-5443-4142-A309-AD81621BA91E}" dt="2021-12-22T16:54:19.415" v="89" actId="47"/>
        <pc:sldMkLst>
          <pc:docMk/>
          <pc:sldMk cId="2317374031" sldId="353"/>
        </pc:sldMkLst>
      </pc:sldChg>
      <pc:sldChg chg="del">
        <pc:chgData name="Julie Crossman" userId="d902ac89-ff56-4e5d-982f-3384b0284abe" providerId="ADAL" clId="{0C5A6606-5443-4142-A309-AD81621BA91E}" dt="2021-12-22T16:54:10.110" v="79" actId="47"/>
        <pc:sldMkLst>
          <pc:docMk/>
          <pc:sldMk cId="2088563721" sldId="356"/>
        </pc:sldMkLst>
      </pc:sldChg>
      <pc:sldChg chg="del">
        <pc:chgData name="Julie Crossman" userId="d902ac89-ff56-4e5d-982f-3384b0284abe" providerId="ADAL" clId="{0C5A6606-5443-4142-A309-AD81621BA91E}" dt="2021-12-22T16:54:10.943" v="80" actId="47"/>
        <pc:sldMkLst>
          <pc:docMk/>
          <pc:sldMk cId="3208619118" sldId="358"/>
        </pc:sldMkLst>
      </pc:sldChg>
      <pc:sldChg chg="del">
        <pc:chgData name="Julie Crossman" userId="d902ac89-ff56-4e5d-982f-3384b0284abe" providerId="ADAL" clId="{0C5A6606-5443-4142-A309-AD81621BA91E}" dt="2021-12-22T16:54:15.209" v="87" actId="47"/>
        <pc:sldMkLst>
          <pc:docMk/>
          <pc:sldMk cId="226981710" sldId="365"/>
        </pc:sldMkLst>
      </pc:sldChg>
      <pc:sldChg chg="del">
        <pc:chgData name="Julie Crossman" userId="d902ac89-ff56-4e5d-982f-3384b0284abe" providerId="ADAL" clId="{0C5A6606-5443-4142-A309-AD81621BA91E}" dt="2021-12-22T16:54:17.632" v="88" actId="47"/>
        <pc:sldMkLst>
          <pc:docMk/>
          <pc:sldMk cId="4125757855" sldId="367"/>
        </pc:sldMkLst>
      </pc:sldChg>
      <pc:sldChg chg="add del">
        <pc:chgData name="Julie Crossman" userId="d902ac89-ff56-4e5d-982f-3384b0284abe" providerId="ADAL" clId="{0C5A6606-5443-4142-A309-AD81621BA91E}" dt="2021-12-21T10:09:15.363" v="69" actId="47"/>
        <pc:sldMkLst>
          <pc:docMk/>
          <pc:sldMk cId="2896112536" sldId="368"/>
        </pc:sldMkLst>
      </pc:sldChg>
      <pc:sldChg chg="del">
        <pc:chgData name="Julie Crossman" userId="d902ac89-ff56-4e5d-982f-3384b0284abe" providerId="ADAL" clId="{0C5A6606-5443-4142-A309-AD81621BA91E}" dt="2021-12-22T16:54:13.028" v="83" actId="47"/>
        <pc:sldMkLst>
          <pc:docMk/>
          <pc:sldMk cId="3023767013" sldId="382"/>
        </pc:sldMkLst>
      </pc:sldChg>
      <pc:sldChg chg="del">
        <pc:chgData name="Julie Crossman" userId="d902ac89-ff56-4e5d-982f-3384b0284abe" providerId="ADAL" clId="{0C5A6606-5443-4142-A309-AD81621BA91E}" dt="2021-12-22T16:54:12.592" v="82" actId="47"/>
        <pc:sldMkLst>
          <pc:docMk/>
          <pc:sldMk cId="3166301838" sldId="384"/>
        </pc:sldMkLst>
      </pc:sldChg>
      <pc:sldChg chg="del">
        <pc:chgData name="Julie Crossman" userId="d902ac89-ff56-4e5d-982f-3384b0284abe" providerId="ADAL" clId="{0C5A6606-5443-4142-A309-AD81621BA91E}" dt="2021-12-22T16:54:12.157" v="81" actId="47"/>
        <pc:sldMkLst>
          <pc:docMk/>
          <pc:sldMk cId="250045199" sldId="385"/>
        </pc:sldMkLst>
      </pc:sldChg>
      <pc:sldChg chg="del">
        <pc:chgData name="Julie Crossman" userId="d902ac89-ff56-4e5d-982f-3384b0284abe" providerId="ADAL" clId="{0C5A6606-5443-4142-A309-AD81621BA91E}" dt="2021-12-22T16:54:14.451" v="86" actId="47"/>
        <pc:sldMkLst>
          <pc:docMk/>
          <pc:sldMk cId="694669131" sldId="386"/>
        </pc:sldMkLst>
      </pc:sldChg>
      <pc:sldChg chg="del">
        <pc:chgData name="Julie Crossman" userId="d902ac89-ff56-4e5d-982f-3384b0284abe" providerId="ADAL" clId="{0C5A6606-5443-4142-A309-AD81621BA91E}" dt="2021-12-22T16:54:13.674" v="84" actId="47"/>
        <pc:sldMkLst>
          <pc:docMk/>
          <pc:sldMk cId="4211121577" sldId="387"/>
        </pc:sldMkLst>
      </pc:sldChg>
      <pc:sldChg chg="del">
        <pc:chgData name="Julie Crossman" userId="d902ac89-ff56-4e5d-982f-3384b0284abe" providerId="ADAL" clId="{0C5A6606-5443-4142-A309-AD81621BA91E}" dt="2021-12-22T16:54:14.106" v="85" actId="47"/>
        <pc:sldMkLst>
          <pc:docMk/>
          <pc:sldMk cId="3255938563" sldId="388"/>
        </pc:sldMkLst>
      </pc:sldChg>
      <pc:sldChg chg="del">
        <pc:chgData name="Julie Crossman" userId="d902ac89-ff56-4e5d-982f-3384b0284abe" providerId="ADAL" clId="{0C5A6606-5443-4142-A309-AD81621BA91E}" dt="2021-12-22T16:54:03.984" v="71" actId="47"/>
        <pc:sldMkLst>
          <pc:docMk/>
          <pc:sldMk cId="486358949" sldId="390"/>
        </pc:sldMkLst>
      </pc:sldChg>
      <pc:sldChg chg="del">
        <pc:chgData name="Julie Crossman" userId="d902ac89-ff56-4e5d-982f-3384b0284abe" providerId="ADAL" clId="{0C5A6606-5443-4142-A309-AD81621BA91E}" dt="2021-12-22T16:54:04.888" v="72" actId="47"/>
        <pc:sldMkLst>
          <pc:docMk/>
          <pc:sldMk cId="3925228816" sldId="391"/>
        </pc:sldMkLst>
      </pc:sldChg>
      <pc:sldChg chg="del">
        <pc:chgData name="Julie Crossman" userId="d902ac89-ff56-4e5d-982f-3384b0284abe" providerId="ADAL" clId="{0C5A6606-5443-4142-A309-AD81621BA91E}" dt="2021-12-22T16:54:05.482" v="73" actId="47"/>
        <pc:sldMkLst>
          <pc:docMk/>
          <pc:sldMk cId="1891566129" sldId="392"/>
        </pc:sldMkLst>
      </pc:sldChg>
      <pc:sldChg chg="del">
        <pc:chgData name="Julie Crossman" userId="d902ac89-ff56-4e5d-982f-3384b0284abe" providerId="ADAL" clId="{0C5A6606-5443-4142-A309-AD81621BA91E}" dt="2021-12-22T16:54:06.259" v="74" actId="47"/>
        <pc:sldMkLst>
          <pc:docMk/>
          <pc:sldMk cId="2831826227" sldId="393"/>
        </pc:sldMkLst>
      </pc:sldChg>
      <pc:sldChg chg="del">
        <pc:chgData name="Julie Crossman" userId="d902ac89-ff56-4e5d-982f-3384b0284abe" providerId="ADAL" clId="{0C5A6606-5443-4142-A309-AD81621BA91E}" dt="2021-12-22T16:54:06.720" v="75" actId="47"/>
        <pc:sldMkLst>
          <pc:docMk/>
          <pc:sldMk cId="153692060" sldId="394"/>
        </pc:sldMkLst>
      </pc:sldChg>
      <pc:sldChg chg="del">
        <pc:chgData name="Julie Crossman" userId="d902ac89-ff56-4e5d-982f-3384b0284abe" providerId="ADAL" clId="{0C5A6606-5443-4142-A309-AD81621BA91E}" dt="2021-12-22T16:54:07.144" v="76" actId="47"/>
        <pc:sldMkLst>
          <pc:docMk/>
          <pc:sldMk cId="1060406178" sldId="395"/>
        </pc:sldMkLst>
      </pc:sldChg>
      <pc:sldChg chg="del">
        <pc:chgData name="Julie Crossman" userId="d902ac89-ff56-4e5d-982f-3384b0284abe" providerId="ADAL" clId="{0C5A6606-5443-4142-A309-AD81621BA91E}" dt="2021-12-22T16:54:07.843" v="77" actId="47"/>
        <pc:sldMkLst>
          <pc:docMk/>
          <pc:sldMk cId="3764660567" sldId="396"/>
        </pc:sldMkLst>
      </pc:sldChg>
      <pc:sldChg chg="delSp modSp mod">
        <pc:chgData name="Julie Crossman" userId="d902ac89-ff56-4e5d-982f-3384b0284abe" providerId="ADAL" clId="{0C5A6606-5443-4142-A309-AD81621BA91E}" dt="2021-12-14T17:19:09.754" v="6" actId="1076"/>
        <pc:sldMkLst>
          <pc:docMk/>
          <pc:sldMk cId="54147197" sldId="810"/>
        </pc:sldMkLst>
        <pc:spChg chg="del">
          <ac:chgData name="Julie Crossman" userId="d902ac89-ff56-4e5d-982f-3384b0284abe" providerId="ADAL" clId="{0C5A6606-5443-4142-A309-AD81621BA91E}" dt="2021-12-14T17:16:02.920" v="2" actId="478"/>
          <ac:spMkLst>
            <pc:docMk/>
            <pc:sldMk cId="54147197" sldId="810"/>
            <ac:spMk id="2" creationId="{283AB79C-FD63-4019-851B-F179226599FF}"/>
          </ac:spMkLst>
        </pc:spChg>
        <pc:spChg chg="del">
          <ac:chgData name="Julie Crossman" userId="d902ac89-ff56-4e5d-982f-3384b0284abe" providerId="ADAL" clId="{0C5A6606-5443-4142-A309-AD81621BA91E}" dt="2021-12-14T17:16:09.862" v="4" actId="478"/>
          <ac:spMkLst>
            <pc:docMk/>
            <pc:sldMk cId="54147197" sldId="810"/>
            <ac:spMk id="3" creationId="{79A2FE50-E529-44E4-AC20-2E1F9F5604FC}"/>
          </ac:spMkLst>
        </pc:spChg>
        <pc:picChg chg="mod">
          <ac:chgData name="Julie Crossman" userId="d902ac89-ff56-4e5d-982f-3384b0284abe" providerId="ADAL" clId="{0C5A6606-5443-4142-A309-AD81621BA91E}" dt="2021-12-14T17:19:09.754" v="6" actId="1076"/>
          <ac:picMkLst>
            <pc:docMk/>
            <pc:sldMk cId="54147197" sldId="810"/>
            <ac:picMk id="4" creationId="{C6A65905-4121-4A12-BDBF-3D8A73394C89}"/>
          </ac:picMkLst>
        </pc:picChg>
      </pc:sldChg>
      <pc:sldChg chg="addSp delSp modSp mod delAnim modAnim">
        <pc:chgData name="Julie Crossman" userId="d902ac89-ff56-4e5d-982f-3384b0284abe" providerId="ADAL" clId="{0C5A6606-5443-4142-A309-AD81621BA91E}" dt="2021-12-14T18:06:22.836" v="16" actId="478"/>
        <pc:sldMkLst>
          <pc:docMk/>
          <pc:sldMk cId="2960898187" sldId="814"/>
        </pc:sldMkLst>
        <pc:spChg chg="del mod">
          <ac:chgData name="Julie Crossman" userId="d902ac89-ff56-4e5d-982f-3384b0284abe" providerId="ADAL" clId="{0C5A6606-5443-4142-A309-AD81621BA91E}" dt="2021-12-14T18:05:11.775" v="9" actId="478"/>
          <ac:spMkLst>
            <pc:docMk/>
            <pc:sldMk cId="2960898187" sldId="814"/>
            <ac:spMk id="2" creationId="{D0AAA233-EC9F-4343-A6CF-5A1B0983EEF8}"/>
          </ac:spMkLst>
        </pc:spChg>
        <pc:picChg chg="del">
          <ac:chgData name="Julie Crossman" userId="d902ac89-ff56-4e5d-982f-3384b0284abe" providerId="ADAL" clId="{0C5A6606-5443-4142-A309-AD81621BA91E}" dt="2021-12-14T18:05:09.030" v="7" actId="478"/>
          <ac:picMkLst>
            <pc:docMk/>
            <pc:sldMk cId="2960898187" sldId="814"/>
            <ac:picMk id="4" creationId="{1967A6F7-0280-4A86-A056-CDC9C2C252D3}"/>
          </ac:picMkLst>
        </pc:picChg>
        <pc:picChg chg="add mod">
          <ac:chgData name="Julie Crossman" userId="d902ac89-ff56-4e5d-982f-3384b0284abe" providerId="ADAL" clId="{0C5A6606-5443-4142-A309-AD81621BA91E}" dt="2021-12-14T18:05:25.212" v="13" actId="1076"/>
          <ac:picMkLst>
            <pc:docMk/>
            <pc:sldMk cId="2960898187" sldId="814"/>
            <ac:picMk id="6" creationId="{BBC74301-6591-41CF-B997-E50C59829116}"/>
          </ac:picMkLst>
        </pc:picChg>
        <pc:picChg chg="add del mod">
          <ac:chgData name="Julie Crossman" userId="d902ac89-ff56-4e5d-982f-3384b0284abe" providerId="ADAL" clId="{0C5A6606-5443-4142-A309-AD81621BA91E}" dt="2021-12-14T18:06:22.836" v="16" actId="478"/>
          <ac:picMkLst>
            <pc:docMk/>
            <pc:sldMk cId="2960898187" sldId="814"/>
            <ac:picMk id="7" creationId="{553D8AB4-9BF1-430A-A347-53669A376052}"/>
          </ac:picMkLst>
        </pc:picChg>
      </pc:sldChg>
      <pc:sldChg chg="addSp delSp modSp del mod">
        <pc:chgData name="Julie Crossman" userId="d902ac89-ff56-4e5d-982f-3384b0284abe" providerId="ADAL" clId="{0C5A6606-5443-4142-A309-AD81621BA91E}" dt="2021-12-22T16:54:09.554" v="78" actId="47"/>
        <pc:sldMkLst>
          <pc:docMk/>
          <pc:sldMk cId="2811370377" sldId="823"/>
        </pc:sldMkLst>
        <pc:spChg chg="mod">
          <ac:chgData name="Julie Crossman" userId="d902ac89-ff56-4e5d-982f-3384b0284abe" providerId="ADAL" clId="{0C5A6606-5443-4142-A309-AD81621BA91E}" dt="2021-12-21T10:04:29.567" v="64" actId="1076"/>
          <ac:spMkLst>
            <pc:docMk/>
            <pc:sldMk cId="2811370377" sldId="823"/>
            <ac:spMk id="2" creationId="{BA62FAAB-5937-4486-8FEE-F47F68F04A71}"/>
          </ac:spMkLst>
        </pc:spChg>
        <pc:spChg chg="del">
          <ac:chgData name="Julie Crossman" userId="d902ac89-ff56-4e5d-982f-3384b0284abe" providerId="ADAL" clId="{0C5A6606-5443-4142-A309-AD81621BA91E}" dt="2021-12-21T10:03:02.995" v="34" actId="478"/>
          <ac:spMkLst>
            <pc:docMk/>
            <pc:sldMk cId="2811370377" sldId="823"/>
            <ac:spMk id="3" creationId="{F69EC9F9-C48F-48BC-9628-F96FCD0BD367}"/>
          </ac:spMkLst>
        </pc:spChg>
        <pc:picChg chg="add mod">
          <ac:chgData name="Julie Crossman" userId="d902ac89-ff56-4e5d-982f-3384b0284abe" providerId="ADAL" clId="{0C5A6606-5443-4142-A309-AD81621BA91E}" dt="2021-12-21T10:04:35.720" v="66" actId="1076"/>
          <ac:picMkLst>
            <pc:docMk/>
            <pc:sldMk cId="2811370377" sldId="823"/>
            <ac:picMk id="5" creationId="{369081F1-872F-4084-8FC7-55664296285C}"/>
          </ac:picMkLst>
        </pc:picChg>
      </pc:sldChg>
      <pc:sldChg chg="delSp modSp add del mod delAnim">
        <pc:chgData name="Julie Crossman" userId="d902ac89-ff56-4e5d-982f-3384b0284abe" providerId="ADAL" clId="{0C5A6606-5443-4142-A309-AD81621BA91E}" dt="2021-12-14T18:08:54.226" v="20" actId="47"/>
        <pc:sldMkLst>
          <pc:docMk/>
          <pc:sldMk cId="2538786265" sldId="825"/>
        </pc:sldMkLst>
        <pc:picChg chg="del">
          <ac:chgData name="Julie Crossman" userId="d902ac89-ff56-4e5d-982f-3384b0284abe" providerId="ADAL" clId="{0C5A6606-5443-4142-A309-AD81621BA91E}" dt="2021-12-14T18:07:04.703" v="19" actId="478"/>
          <ac:picMkLst>
            <pc:docMk/>
            <pc:sldMk cId="2538786265" sldId="825"/>
            <ac:picMk id="6" creationId="{BBC74301-6591-41CF-B997-E50C59829116}"/>
          </ac:picMkLst>
        </pc:picChg>
        <pc:picChg chg="del mod">
          <ac:chgData name="Julie Crossman" userId="d902ac89-ff56-4e5d-982f-3384b0284abe" providerId="ADAL" clId="{0C5A6606-5443-4142-A309-AD81621BA91E}" dt="2021-12-14T18:07:01.229" v="18" actId="478"/>
          <ac:picMkLst>
            <pc:docMk/>
            <pc:sldMk cId="2538786265" sldId="825"/>
            <ac:picMk id="7" creationId="{553D8AB4-9BF1-430A-A347-53669A376052}"/>
          </ac:picMkLst>
        </pc:picChg>
      </pc:sldChg>
      <pc:sldMasterChg chg="del delSldLayout">
        <pc:chgData name="Julie Crossman" userId="d902ac89-ff56-4e5d-982f-3384b0284abe" providerId="ADAL" clId="{0C5A6606-5443-4142-A309-AD81621BA91E}" dt="2021-12-22T16:54:07.843" v="77" actId="47"/>
        <pc:sldMasterMkLst>
          <pc:docMk/>
          <pc:sldMasterMk cId="4131691478" sldId="2147483895"/>
        </pc:sldMasterMkLst>
        <pc:sldLayoutChg chg="del">
          <pc:chgData name="Julie Crossman" userId="d902ac89-ff56-4e5d-982f-3384b0284abe" providerId="ADAL" clId="{0C5A6606-5443-4142-A309-AD81621BA91E}" dt="2021-12-22T16:54:07.843" v="77" actId="47"/>
          <pc:sldLayoutMkLst>
            <pc:docMk/>
            <pc:sldMasterMk cId="4131691478" sldId="2147483895"/>
            <pc:sldLayoutMk cId="220841189" sldId="2147483896"/>
          </pc:sldLayoutMkLst>
        </pc:sldLayoutChg>
        <pc:sldLayoutChg chg="del">
          <pc:chgData name="Julie Crossman" userId="d902ac89-ff56-4e5d-982f-3384b0284abe" providerId="ADAL" clId="{0C5A6606-5443-4142-A309-AD81621BA91E}" dt="2021-12-22T16:54:07.843" v="77" actId="47"/>
          <pc:sldLayoutMkLst>
            <pc:docMk/>
            <pc:sldMasterMk cId="4131691478" sldId="2147483895"/>
            <pc:sldLayoutMk cId="2936007371" sldId="2147483897"/>
          </pc:sldLayoutMkLst>
        </pc:sldLayoutChg>
        <pc:sldLayoutChg chg="del">
          <pc:chgData name="Julie Crossman" userId="d902ac89-ff56-4e5d-982f-3384b0284abe" providerId="ADAL" clId="{0C5A6606-5443-4142-A309-AD81621BA91E}" dt="2021-12-22T16:54:07.843" v="77" actId="47"/>
          <pc:sldLayoutMkLst>
            <pc:docMk/>
            <pc:sldMasterMk cId="4131691478" sldId="2147483895"/>
            <pc:sldLayoutMk cId="1505400" sldId="2147483898"/>
          </pc:sldLayoutMkLst>
        </pc:sldLayoutChg>
        <pc:sldLayoutChg chg="del">
          <pc:chgData name="Julie Crossman" userId="d902ac89-ff56-4e5d-982f-3384b0284abe" providerId="ADAL" clId="{0C5A6606-5443-4142-A309-AD81621BA91E}" dt="2021-12-22T16:54:07.843" v="77" actId="47"/>
          <pc:sldLayoutMkLst>
            <pc:docMk/>
            <pc:sldMasterMk cId="4131691478" sldId="2147483895"/>
            <pc:sldLayoutMk cId="1617194079" sldId="2147483899"/>
          </pc:sldLayoutMkLst>
        </pc:sldLayoutChg>
        <pc:sldLayoutChg chg="del">
          <pc:chgData name="Julie Crossman" userId="d902ac89-ff56-4e5d-982f-3384b0284abe" providerId="ADAL" clId="{0C5A6606-5443-4142-A309-AD81621BA91E}" dt="2021-12-22T16:54:07.843" v="77" actId="47"/>
          <pc:sldLayoutMkLst>
            <pc:docMk/>
            <pc:sldMasterMk cId="4131691478" sldId="2147483895"/>
            <pc:sldLayoutMk cId="3270010067" sldId="2147483900"/>
          </pc:sldLayoutMkLst>
        </pc:sldLayoutChg>
        <pc:sldLayoutChg chg="del">
          <pc:chgData name="Julie Crossman" userId="d902ac89-ff56-4e5d-982f-3384b0284abe" providerId="ADAL" clId="{0C5A6606-5443-4142-A309-AD81621BA91E}" dt="2021-12-22T16:54:07.843" v="77" actId="47"/>
          <pc:sldLayoutMkLst>
            <pc:docMk/>
            <pc:sldMasterMk cId="4131691478" sldId="2147483895"/>
            <pc:sldLayoutMk cId="2785220878" sldId="2147483901"/>
          </pc:sldLayoutMkLst>
        </pc:sldLayoutChg>
        <pc:sldLayoutChg chg="del">
          <pc:chgData name="Julie Crossman" userId="d902ac89-ff56-4e5d-982f-3384b0284abe" providerId="ADAL" clId="{0C5A6606-5443-4142-A309-AD81621BA91E}" dt="2021-12-22T16:54:07.843" v="77" actId="47"/>
          <pc:sldLayoutMkLst>
            <pc:docMk/>
            <pc:sldMasterMk cId="4131691478" sldId="2147483895"/>
            <pc:sldLayoutMk cId="4264282150" sldId="2147483902"/>
          </pc:sldLayoutMkLst>
        </pc:sldLayoutChg>
        <pc:sldLayoutChg chg="del">
          <pc:chgData name="Julie Crossman" userId="d902ac89-ff56-4e5d-982f-3384b0284abe" providerId="ADAL" clId="{0C5A6606-5443-4142-A309-AD81621BA91E}" dt="2021-12-22T16:54:07.843" v="77" actId="47"/>
          <pc:sldLayoutMkLst>
            <pc:docMk/>
            <pc:sldMasterMk cId="4131691478" sldId="2147483895"/>
            <pc:sldLayoutMk cId="3253422367" sldId="2147483903"/>
          </pc:sldLayoutMkLst>
        </pc:sldLayoutChg>
        <pc:sldLayoutChg chg="del">
          <pc:chgData name="Julie Crossman" userId="d902ac89-ff56-4e5d-982f-3384b0284abe" providerId="ADAL" clId="{0C5A6606-5443-4142-A309-AD81621BA91E}" dt="2021-12-22T16:54:07.843" v="77" actId="47"/>
          <pc:sldLayoutMkLst>
            <pc:docMk/>
            <pc:sldMasterMk cId="4131691478" sldId="2147483895"/>
            <pc:sldLayoutMk cId="3623160894" sldId="2147483904"/>
          </pc:sldLayoutMkLst>
        </pc:sldLayoutChg>
        <pc:sldLayoutChg chg="del">
          <pc:chgData name="Julie Crossman" userId="d902ac89-ff56-4e5d-982f-3384b0284abe" providerId="ADAL" clId="{0C5A6606-5443-4142-A309-AD81621BA91E}" dt="2021-12-22T16:54:07.843" v="77" actId="47"/>
          <pc:sldLayoutMkLst>
            <pc:docMk/>
            <pc:sldMasterMk cId="4131691478" sldId="2147483895"/>
            <pc:sldLayoutMk cId="716736152" sldId="2147483905"/>
          </pc:sldLayoutMkLst>
        </pc:sldLayoutChg>
        <pc:sldLayoutChg chg="del">
          <pc:chgData name="Julie Crossman" userId="d902ac89-ff56-4e5d-982f-3384b0284abe" providerId="ADAL" clId="{0C5A6606-5443-4142-A309-AD81621BA91E}" dt="2021-12-22T16:54:07.843" v="77" actId="47"/>
          <pc:sldLayoutMkLst>
            <pc:docMk/>
            <pc:sldMasterMk cId="4131691478" sldId="2147483895"/>
            <pc:sldLayoutMk cId="3746896497" sldId="2147483906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5B5EDEE3-803E-400C-A573-9899854F1072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55B09F7E-61FB-45F3-9F19-356A5288321E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148" name="Rectangle 4">
            <a:extLst>
              <a:ext uri="{FF2B5EF4-FFF2-40B4-BE49-F238E27FC236}">
                <a16:creationId xmlns:a16="http://schemas.microsoft.com/office/drawing/2014/main" id="{E943F7C8-BBC5-4F0D-A9A9-7B18BEC5BB2D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2965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B85A36A7-D541-44BF-AF59-E97146D06558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2965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fld id="{41619E4A-6993-4F2F-A044-49CF37C3DEE7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421A7CCA-E97E-434D-9F6E-8EA5CC8F93E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7B2F2481-3608-401B-9BA4-8C875D6B21D6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590D4C2-C0E8-497F-A2A2-E9A14001C2D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57288" y="681038"/>
            <a:ext cx="4541837" cy="34067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125" name="Rectangle 5">
            <a:extLst>
              <a:ext uri="{FF2B5EF4-FFF2-40B4-BE49-F238E27FC236}">
                <a16:creationId xmlns:a16="http://schemas.microsoft.com/office/drawing/2014/main" id="{36704536-8FF8-4531-B34E-AEC5C19A2D9E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14825"/>
            <a:ext cx="5026025" cy="4087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5126" name="Rectangle 6">
            <a:extLst>
              <a:ext uri="{FF2B5EF4-FFF2-40B4-BE49-F238E27FC236}">
                <a16:creationId xmlns:a16="http://schemas.microsoft.com/office/drawing/2014/main" id="{9429FB2A-7FB0-46D4-9991-9B8D8876B609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2965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5127" name="Rectangle 7">
            <a:extLst>
              <a:ext uri="{FF2B5EF4-FFF2-40B4-BE49-F238E27FC236}">
                <a16:creationId xmlns:a16="http://schemas.microsoft.com/office/drawing/2014/main" id="{B566019B-5687-4D60-AF58-9F464093C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2965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fld id="{34DA9608-549B-4C06-95FD-868A3BC5443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30521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02246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Incremental</a:t>
            </a:r>
            <a:r>
              <a:rPr lang="en-GB" dirty="0"/>
              <a:t>:</a:t>
            </a:r>
          </a:p>
          <a:p>
            <a:r>
              <a:rPr lang="en-GB" dirty="0"/>
              <a:t>Change on smaller scale, such as making small improvements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Strategic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Change on a larger scale, such as organisational restructuring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Transformational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Where the organisation moves to a radically different, and sometimes unknown, future state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DA9608-549B-4C06-95FD-868A3BC5443A}" type="slidenum">
              <a:rPr lang="en-US" altLang="en-US" smtClean="0"/>
              <a:pPr/>
              <a:t>8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234265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4896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658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839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747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018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803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681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1915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5884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270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822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1032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7255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721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2.xml"/><Relationship Id="rId5" Type="http://schemas.openxmlformats.org/officeDocument/2006/relationships/slideLayout" Target="../slideLayouts/slideLayout6.xml"/><Relationship Id="rId10" Type="http://schemas.openxmlformats.org/officeDocument/2006/relationships/slideLayout" Target="../slideLayouts/slideLayout11.xml"/><Relationship Id="rId4" Type="http://schemas.openxmlformats.org/officeDocument/2006/relationships/slideLayout" Target="../slideLayouts/slideLayout5.xml"/><Relationship Id="rId9" Type="http://schemas.openxmlformats.org/officeDocument/2006/relationships/slideLayout" Target="../slideLayouts/slideLayout1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584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22/12/2021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8384" y="508518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438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1" r:id="rId1"/>
    <p:sldLayoutId id="2147483882" r:id="rId2"/>
    <p:sldLayoutId id="2147483883" r:id="rId3"/>
    <p:sldLayoutId id="2147483884" r:id="rId4"/>
    <p:sldLayoutId id="2147483885" r:id="rId5"/>
    <p:sldLayoutId id="2147483886" r:id="rId6"/>
    <p:sldLayoutId id="2147483887" r:id="rId7"/>
    <p:sldLayoutId id="2147483888" r:id="rId8"/>
    <p:sldLayoutId id="2147483889" r:id="rId9"/>
    <p:sldLayoutId id="2147483890" r:id="rId10"/>
    <p:sldLayoutId id="21474838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3224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3" r:id="rId1"/>
    <p:sldLayoutId id="2147483894" r:id="rId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microsoft.com/office/2011/relationships/webextension" Target="../webextensions/webextension2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hB-c3pJR0qU?feature=oembed" TargetMode="External"/><Relationship Id="rId4" Type="http://schemas.openxmlformats.org/officeDocument/2006/relationships/image" Target="../media/image21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-l-m.com/Insight/Inspire/2014/June/what-is-employee-engagement" TargetMode="External"/><Relationship Id="rId2" Type="http://schemas.openxmlformats.org/officeDocument/2006/relationships/hyperlink" Target="http://www.local.gov.uk/documents/10180/11463/Changing+behaviours+in+public+health+-+to+nudge+or+to+shove/5ae3b9c8-e476-495b-89b4-401d70e1e2aa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://www.trainingzone.co.uk/community/blogs/blairepalmer/why-change-programmes-fail-in-their-track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99508"/>
            <a:ext cx="4299009" cy="3109845"/>
          </a:xfrm>
        </p:spPr>
        <p:txBody>
          <a:bodyPr lIns="91440" tIns="45720" rIns="91440" bIns="45720" anchor="t"/>
          <a:lstStyle/>
          <a:p>
            <a:pPr algn="ctr"/>
            <a: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  <a:t>Module BMPF7023</a:t>
            </a:r>
            <a:b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 </a:t>
            </a:r>
            <a:br>
              <a:rPr lang="en-GB" sz="2600" b="1" dirty="0">
                <a:latin typeface="Arial Black"/>
              </a:rPr>
            </a:b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Leadership and Change </a:t>
            </a: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r>
              <a:rPr lang="en-GB" sz="2600" b="1" dirty="0">
                <a:solidFill>
                  <a:srgbClr val="21B9EF"/>
                </a:solidFill>
                <a:latin typeface="Arial Black"/>
                <a:cs typeface="Arial"/>
              </a:rPr>
              <a:t>Day 4</a:t>
            </a:r>
            <a:endParaRPr lang="en-GB" sz="2600" dirty="0">
              <a:solidFill>
                <a:srgbClr val="21B9EF"/>
              </a:solidFill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1472490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5960" y="641690"/>
            <a:ext cx="8229600" cy="6180397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algn="ctr"/>
            <a:r>
              <a:rPr lang="en-GB" sz="4200" dirty="0">
                <a:solidFill>
                  <a:schemeClr val="bg1"/>
                </a:solidFill>
                <a:latin typeface="Arial Black"/>
                <a:cs typeface="Arial Hebrew Scholar"/>
              </a:rPr>
              <a:t>critically examine the complex nature of challenges for the leadership role within times of organisational change;</a:t>
            </a:r>
          </a:p>
          <a:p>
            <a:pPr marL="0" indent="0" algn="ctr">
              <a:buNone/>
            </a:pPr>
            <a:r>
              <a:rPr lang="en-GB" sz="4200" dirty="0">
                <a:solidFill>
                  <a:srgbClr val="21B9EF"/>
                </a:solidFill>
                <a:latin typeface="Arial Black"/>
                <a:cs typeface="Arial Hebrew Scholar"/>
              </a:rPr>
              <a:t>• critically evaluate the influence of organisational culture in the context of change initiatives;</a:t>
            </a:r>
          </a:p>
          <a:p>
            <a:pPr marL="0" indent="0" algn="ctr">
              <a:buNone/>
            </a:pPr>
            <a:r>
              <a:rPr lang="en-GB" sz="4200" dirty="0">
                <a:solidFill>
                  <a:schemeClr val="accent6">
                    <a:lumMod val="75000"/>
                  </a:schemeClr>
                </a:solidFill>
                <a:latin typeface="Arial Black"/>
                <a:cs typeface="Arial Hebrew Scholar"/>
              </a:rPr>
              <a:t>•</a:t>
            </a:r>
            <a:r>
              <a:rPr lang="en-GB" sz="4200" dirty="0">
                <a:solidFill>
                  <a:srgbClr val="E0BC4C"/>
                </a:solidFill>
                <a:latin typeface="Arial Black"/>
                <a:cs typeface="Arial Hebrew Scholar"/>
              </a:rPr>
              <a:t> </a:t>
            </a:r>
            <a:r>
              <a:rPr lang="en-GB" sz="4200" dirty="0">
                <a:solidFill>
                  <a:schemeClr val="accent6">
                    <a:lumMod val="75000"/>
                  </a:schemeClr>
                </a:solidFill>
                <a:latin typeface="Arial Black"/>
                <a:cs typeface="Arial Hebrew Scholar"/>
              </a:rPr>
              <a:t>identify and critically analyse a range of strategies for leading change in the context of challenges to the organisation from within.</a:t>
            </a:r>
          </a:p>
          <a:p>
            <a:pPr marL="0" indent="0" algn="ctr">
              <a:buNone/>
            </a:pPr>
            <a:endParaRPr lang="en-US" sz="26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US" sz="1800" dirty="0">
              <a:solidFill>
                <a:schemeClr val="bg1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endParaRPr lang="en-US" sz="2400" dirty="0">
              <a:solidFill>
                <a:schemeClr val="bg1"/>
              </a:solidFill>
              <a:latin typeface="+mj-lt"/>
              <a:cs typeface="Arial Hebrew Scholar"/>
            </a:endParaRPr>
          </a:p>
          <a:p>
            <a:pPr marL="0" indent="0" algn="ctr">
              <a:buNone/>
            </a:pPr>
            <a:endParaRPr lang="en-US" sz="2100" dirty="0">
              <a:solidFill>
                <a:schemeClr val="bg1"/>
              </a:solidFill>
              <a:latin typeface="+mj-lt"/>
              <a:cs typeface="Arial Hebrew Scholar"/>
            </a:endParaRPr>
          </a:p>
        </p:txBody>
      </p:sp>
    </p:spTree>
    <p:extLst>
      <p:ext uri="{BB962C8B-B14F-4D97-AF65-F5344CB8AC3E}">
        <p14:creationId xmlns:p14="http://schemas.microsoft.com/office/powerpoint/2010/main" val="30194826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046" y="-17379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792972"/>
            <a:ext cx="8229600" cy="6180397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algn="ctr"/>
            <a:r>
              <a:rPr lang="en-GB" sz="4200" dirty="0">
                <a:solidFill>
                  <a:schemeClr val="bg1"/>
                </a:solidFill>
                <a:latin typeface="Arial Black"/>
                <a:cs typeface="Arial Hebrew Scholar"/>
              </a:rPr>
              <a:t>critically examine the complex nature of challenges for the leadership role within times of organisational change;</a:t>
            </a:r>
          </a:p>
          <a:p>
            <a:pPr marL="0" indent="0" algn="ctr">
              <a:buNone/>
            </a:pPr>
            <a:r>
              <a:rPr lang="en-GB" sz="4200" dirty="0">
                <a:solidFill>
                  <a:srgbClr val="085672"/>
                </a:solidFill>
                <a:latin typeface="Arial Black"/>
                <a:cs typeface="Arial Hebrew Scholar"/>
              </a:rPr>
              <a:t>•</a:t>
            </a:r>
            <a:r>
              <a:rPr lang="en-GB" sz="4200" dirty="0">
                <a:solidFill>
                  <a:srgbClr val="21B9EF"/>
                </a:solidFill>
                <a:latin typeface="Arial Black"/>
                <a:cs typeface="Arial Hebrew Scholar"/>
              </a:rPr>
              <a:t> </a:t>
            </a:r>
            <a:r>
              <a:rPr lang="en-GB" sz="4200" dirty="0">
                <a:solidFill>
                  <a:srgbClr val="085672"/>
                </a:solidFill>
                <a:latin typeface="Arial Black"/>
                <a:cs typeface="Arial Hebrew Scholar"/>
              </a:rPr>
              <a:t>critically evaluate the influence of organisational culture in the context of change initiatives;</a:t>
            </a:r>
          </a:p>
          <a:p>
            <a:pPr marL="0" indent="0" algn="ctr">
              <a:buNone/>
            </a:pPr>
            <a:r>
              <a:rPr lang="en-GB" sz="4200" dirty="0">
                <a:solidFill>
                  <a:schemeClr val="accent6">
                    <a:lumMod val="75000"/>
                  </a:schemeClr>
                </a:solidFill>
                <a:latin typeface="Arial Black"/>
                <a:cs typeface="Arial Hebrew Scholar"/>
              </a:rPr>
              <a:t>•</a:t>
            </a:r>
            <a:r>
              <a:rPr lang="en-GB" sz="4200" dirty="0">
                <a:solidFill>
                  <a:srgbClr val="E0BC4C"/>
                </a:solidFill>
                <a:latin typeface="Arial Black"/>
                <a:cs typeface="Arial Hebrew Scholar"/>
              </a:rPr>
              <a:t> </a:t>
            </a:r>
            <a:r>
              <a:rPr lang="en-GB" sz="4200" dirty="0">
                <a:solidFill>
                  <a:schemeClr val="accent6">
                    <a:lumMod val="75000"/>
                  </a:schemeClr>
                </a:solidFill>
                <a:latin typeface="Arial Black"/>
                <a:cs typeface="Arial Hebrew Scholar"/>
              </a:rPr>
              <a:t>identify and critically analyse a range of strategies for leading change in the context of challenges to the organisation from within.</a:t>
            </a:r>
          </a:p>
          <a:p>
            <a:pPr marL="0" indent="0" algn="ctr">
              <a:buNone/>
            </a:pPr>
            <a:endParaRPr lang="en-US" sz="26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US" sz="1800" dirty="0">
              <a:solidFill>
                <a:schemeClr val="bg1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endParaRPr lang="en-US" sz="2400" dirty="0">
              <a:solidFill>
                <a:schemeClr val="bg1"/>
              </a:solidFill>
              <a:latin typeface="+mj-lt"/>
              <a:cs typeface="Arial Hebrew Scholar"/>
            </a:endParaRPr>
          </a:p>
          <a:p>
            <a:pPr marL="0" indent="0" algn="ctr">
              <a:buNone/>
            </a:pPr>
            <a:endParaRPr lang="en-US" sz="2100" dirty="0">
              <a:solidFill>
                <a:schemeClr val="bg1"/>
              </a:solidFill>
              <a:latin typeface="+mj-lt"/>
              <a:cs typeface="Arial Hebrew Scholar"/>
            </a:endParaRPr>
          </a:p>
        </p:txBody>
      </p:sp>
    </p:spTree>
    <p:extLst>
      <p:ext uri="{BB962C8B-B14F-4D97-AF65-F5344CB8AC3E}">
        <p14:creationId xmlns:p14="http://schemas.microsoft.com/office/powerpoint/2010/main" val="13990447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0680CE0-4426-4E41-A0D8-190329E71C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307" y="1524000"/>
            <a:ext cx="8611385" cy="3575934"/>
          </a:xfrm>
        </p:spPr>
        <p:txBody>
          <a:bodyPr>
            <a:normAutofit fontScale="9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4BACC6">
                  <a:lumMod val="50000"/>
                </a:srgbClr>
              </a:buClr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Explore change management models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4BACC6">
                  <a:lumMod val="50000"/>
                </a:srgbClr>
              </a:buClr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Recognise the triggers, drivers and types of change  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4BACC6">
                  <a:lumMod val="50000"/>
                </a:srgbClr>
              </a:buClr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Develop systems for monitoring, measuring and assessing progress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4BACC6">
                  <a:lumMod val="50000"/>
                </a:srgbClr>
              </a:buClr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Identify potential barriers and determine ways to overcome resistance to planned change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4BACC6">
                  <a:lumMod val="50000"/>
                </a:srgbClr>
              </a:buClr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Discuss potential communication strategies to facilitate the process for change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4BACC6">
                  <a:lumMod val="50000"/>
                </a:srgbClr>
              </a:buClr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Assess the possible impact of change on individuals</a:t>
            </a:r>
          </a:p>
          <a:p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E6D6F6C-1A5E-4470-B3B2-E84705EC1E16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Themes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0045024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6A65905-4121-4A12-BDBF-3D8A73394C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EA8F416-2C9E-41FA-9AFB-AE708A2B1213}"/>
              </a:ext>
            </a:extLst>
          </p:cNvPr>
          <p:cNvSpPr txBox="1"/>
          <p:nvPr/>
        </p:nvSpPr>
        <p:spPr>
          <a:xfrm>
            <a:off x="762000" y="1371600"/>
            <a:ext cx="73152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“The organisation will keep reshaping itself, shifting and flexing to fit its rapidly changing world. That is the only way it can hope to survive in this fiercely competitive environment.”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1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Charles Handy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5A741CD-5407-4171-83E2-EB508A9EE859}"/>
              </a:ext>
            </a:extLst>
          </p:cNvPr>
          <p:cNvSpPr txBox="1">
            <a:spLocks/>
          </p:cNvSpPr>
          <p:nvPr/>
        </p:nvSpPr>
        <p:spPr>
          <a:xfrm>
            <a:off x="447136" y="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dirty="0">
                <a:solidFill>
                  <a:srgbClr val="4BACC6">
                    <a:lumMod val="50000"/>
                  </a:srgbClr>
                </a:solidFill>
                <a:latin typeface="Myriad Pro"/>
              </a:rPr>
              <a:t>Organisational change</a:t>
            </a:r>
            <a:endParaRPr lang="en-US" dirty="0">
              <a:solidFill>
                <a:srgbClr val="4BACC6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541471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we="http://schemas.microsoft.com/office/webextensions/webextension/2010/11" xmlns:pca="http://schemas.microsoft.com/office/powerpoint/2013/contentapp">
        <mc:Choice Requires="we pca">
          <p:graphicFrame>
            <p:nvGraphicFramePr>
              <p:cNvPr id="4" name="Content Placeholder 3" title="Mentimeter - Interactive Presentations">
                <a:extLst>
                  <a:ext uri="{FF2B5EF4-FFF2-40B4-BE49-F238E27FC236}">
                    <a16:creationId xmlns:a16="http://schemas.microsoft.com/office/drawing/2014/main" id="{2A2CC8B5-C069-46AB-9770-19C46CA9D986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217220858"/>
                  </p:ext>
                </p:extLst>
              </p:nvPr>
            </p:nvGraphicFramePr>
            <p:xfrm>
              <a:off x="0" y="0"/>
              <a:ext cx="9144000" cy="68580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4" name="Content Placeholder 3" title="Mentimeter - Interactive Presentations">
                <a:extLst>
                  <a:ext uri="{FF2B5EF4-FFF2-40B4-BE49-F238E27FC236}">
                    <a16:creationId xmlns:a16="http://schemas.microsoft.com/office/drawing/2014/main" id="{2A2CC8B5-C069-46AB-9770-19C46CA9D98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0"/>
                <a:ext cx="9144000" cy="685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044648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FC0AD5A-A2B6-4B6D-9699-7FF611ED0B7D}"/>
              </a:ext>
            </a:extLst>
          </p:cNvPr>
          <p:cNvSpPr txBox="1">
            <a:spLocks/>
          </p:cNvSpPr>
          <p:nvPr/>
        </p:nvSpPr>
        <p:spPr>
          <a:xfrm>
            <a:off x="152400" y="457201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rgbClr val="4BACC6">
                    <a:lumMod val="50000"/>
                  </a:srgbClr>
                </a:solidFill>
                <a:latin typeface="Myriad Pro"/>
              </a:rPr>
              <a:t>Understand the internal and external triggers</a:t>
            </a:r>
            <a:endParaRPr lang="en-US" dirty="0">
              <a:solidFill>
                <a:srgbClr val="4BACC6">
                  <a:lumMod val="50000"/>
                </a:srgbClr>
              </a:solidFill>
              <a:latin typeface="Myriad Pro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25E85BF-2B3D-405C-9945-887C250D078E}"/>
              </a:ext>
            </a:extLst>
          </p:cNvPr>
          <p:cNvSpPr txBox="1">
            <a:spLocks/>
          </p:cNvSpPr>
          <p:nvPr/>
        </p:nvSpPr>
        <p:spPr>
          <a:xfrm>
            <a:off x="457200" y="1600201"/>
            <a:ext cx="8229600" cy="3917032"/>
          </a:xfrm>
          <a:prstGeom prst="rect">
            <a:avLst/>
          </a:prstGeom>
          <a:noFill/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“…lists of triggers makes organizational change sound like a reactive process. Clearly this is not always the case. In many instances, organizations anticipate events and trends, and are proactive in implementing appropriate changes.”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Buchanan and Huczynski (2010: 564)</a:t>
            </a:r>
          </a:p>
        </p:txBody>
      </p:sp>
    </p:spTree>
    <p:extLst>
      <p:ext uri="{BB962C8B-B14F-4D97-AF65-F5344CB8AC3E}">
        <p14:creationId xmlns:p14="http://schemas.microsoft.com/office/powerpoint/2010/main" val="3135632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B1AB408-2634-4AE9-AAEA-269E4EE62ED7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Internal and external drivers</a:t>
            </a:r>
            <a:endParaRPr kumimoji="0" lang="en-US" sz="4400" b="1" i="0" u="none" strike="noStrike" kern="1200" cap="none" spc="0" normalizeH="0" baseline="0" noProof="0" dirty="0">
              <a:ln>
                <a:noFill/>
              </a:ln>
              <a:solidFill>
                <a:srgbClr val="4BACC6">
                  <a:lumMod val="50000"/>
                </a:srgbClr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E15170C0-FAEC-4795-A6E8-F7585C63AD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712" y="908720"/>
            <a:ext cx="4956812" cy="468228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E7078E5-9A4B-483E-A7B4-E129018DAE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256" y="2529274"/>
            <a:ext cx="2017951" cy="95715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F8ED175-A52D-4686-A84D-91F9959D41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200" y="2564904"/>
            <a:ext cx="2426418" cy="975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28605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0AAA4CF-9F9D-42E5-B767-06DB815BAF6D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Assess the type of change </a:t>
            </a:r>
            <a:endParaRPr kumimoji="0" lang="en-US" sz="4400" b="1" i="0" u="none" strike="noStrike" kern="1200" cap="none" spc="0" normalizeH="0" baseline="0" noProof="0" dirty="0">
              <a:ln>
                <a:noFill/>
              </a:ln>
              <a:solidFill>
                <a:srgbClr val="4BACC6">
                  <a:lumMod val="50000"/>
                </a:srgbClr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C5479E-9DAD-4230-A957-A2805357AA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3848" y="1953702"/>
            <a:ext cx="5878960" cy="3670675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F61F54E-3979-4EB8-8951-E1DB7A22D329}"/>
              </a:ext>
            </a:extLst>
          </p:cNvPr>
          <p:cNvSpPr txBox="1">
            <a:spLocks/>
          </p:cNvSpPr>
          <p:nvPr/>
        </p:nvSpPr>
        <p:spPr>
          <a:xfrm>
            <a:off x="457200" y="1600201"/>
            <a:ext cx="8229600" cy="21888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Incremental change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Strategic change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Transformational change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995125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A159B4C6-E769-47DC-B885-223F8BDA60EA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solidFill>
            <a:sysClr val="window" lastClr="FFFFFF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Lewin’s three step model</a:t>
            </a:r>
            <a:endParaRPr kumimoji="0" lang="en-US" sz="4400" b="1" i="0" u="none" strike="noStrike" kern="1200" cap="none" spc="0" normalizeH="0" baseline="0" noProof="0" dirty="0">
              <a:ln>
                <a:noFill/>
              </a:ln>
              <a:solidFill>
                <a:srgbClr val="4BACC6">
                  <a:lumMod val="50000"/>
                </a:srgbClr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C74301-6591-41CF-B997-E50C598291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202271"/>
            <a:ext cx="8229600" cy="2453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8981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5BBC967C-0E5B-47CD-BF81-18305B5EA6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1" r="13816" b="-3"/>
          <a:stretch/>
        </p:blipFill>
        <p:spPr>
          <a:xfrm>
            <a:off x="2642616" y="10"/>
            <a:ext cx="6501384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7004404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24D9E77-5D81-41D9-8877-ACBD5ACAD721}"/>
              </a:ext>
            </a:extLst>
          </p:cNvPr>
          <p:cNvSpPr txBox="1">
            <a:spLocks/>
          </p:cNvSpPr>
          <p:nvPr/>
        </p:nvSpPr>
        <p:spPr>
          <a:xfrm>
            <a:off x="358485" y="1122363"/>
            <a:ext cx="3017520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fontAlgn="auto">
              <a:lnSpc>
                <a:spcPct val="90000"/>
              </a:lnSpc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4200" b="1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Activity – Case Study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1653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771" y="4546920"/>
            <a:ext cx="298323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962826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47375-9A9F-4D9D-AB0F-475BAA7AD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9287E3-E9B1-4253-871D-0EE5A71997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878" y="0"/>
            <a:ext cx="9339398" cy="5661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4431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762BCF1D-18F7-4619-A3FA-C433496DF8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2400"/>
            <a:ext cx="9144000" cy="5138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13334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EB35FDD0-C4DF-441E-A8B5-0E71E15B84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931" y="457200"/>
            <a:ext cx="8944138" cy="5125581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F15E92FA-C4B7-4BFE-83F9-FDE50A2C6B31}"/>
              </a:ext>
            </a:extLst>
          </p:cNvPr>
          <p:cNvSpPr txBox="1">
            <a:spLocks/>
          </p:cNvSpPr>
          <p:nvPr/>
        </p:nvSpPr>
        <p:spPr>
          <a:xfrm>
            <a:off x="457200" y="23258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rgbClr val="4BACC6">
                    <a:lumMod val="50000"/>
                  </a:srgbClr>
                </a:solidFill>
                <a:latin typeface="Myriad Pro"/>
              </a:rPr>
              <a:t>Barriers to change </a:t>
            </a:r>
            <a:endParaRPr lang="en-US" dirty="0">
              <a:solidFill>
                <a:srgbClr val="4BACC6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9219296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634FC5D-4A07-4ED1-BA47-9A85CF6A39F7}"/>
              </a:ext>
            </a:extLst>
          </p:cNvPr>
          <p:cNvSpPr txBox="1">
            <a:spLocks/>
          </p:cNvSpPr>
          <p:nvPr/>
        </p:nvSpPr>
        <p:spPr>
          <a:xfrm>
            <a:off x="901390" y="243043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Barriers to change</a:t>
            </a:r>
            <a:endParaRPr kumimoji="0" lang="en-US" sz="4400" b="1" i="0" u="none" strike="noStrike" kern="1200" cap="none" spc="0" normalizeH="0" baseline="0" noProof="0" dirty="0">
              <a:ln>
                <a:noFill/>
              </a:ln>
              <a:solidFill>
                <a:srgbClr val="4BACC6">
                  <a:lumMod val="50000"/>
                </a:srgbClr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CE2CD93-894D-42AA-8343-3C41BDEAD622}"/>
              </a:ext>
            </a:extLst>
          </p:cNvPr>
          <p:cNvSpPr txBox="1">
            <a:spLocks/>
          </p:cNvSpPr>
          <p:nvPr/>
        </p:nvSpPr>
        <p:spPr>
          <a:xfrm>
            <a:off x="457200" y="1417638"/>
            <a:ext cx="8229600" cy="3917032"/>
          </a:xfrm>
          <a:prstGeom prst="rect">
            <a:avLst/>
          </a:prstGeom>
          <a:noFill/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“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Changing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systems and processes, structure, even a new business strategy,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isn’t terribly difficult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 It’s the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people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aspect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that’s tough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We talk about </a:t>
            </a: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encouraging people to take risks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, but it is rarely safe for people to do so. We talk about </a:t>
            </a: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empowering decision-making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but maintain the prerogative to over-rule those decisions if we don’t like them.”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Palmer, B (2016) </a:t>
            </a:r>
            <a:endParaRPr kumimoji="0" lang="en-US" sz="2800" b="0" i="1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75926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4D6DD-6AF1-4538-8E79-57112AF28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B1EE14C2-36CF-409F-8616-EDCD1677BBBA}"/>
              </a:ext>
            </a:extLst>
          </p:cNvPr>
          <p:cNvSpPr txBox="1">
            <a:spLocks noChangeArrowheads="1"/>
          </p:cNvSpPr>
          <p:nvPr/>
        </p:nvSpPr>
        <p:spPr>
          <a:xfrm>
            <a:off x="439967" y="145720"/>
            <a:ext cx="8229600" cy="1143000"/>
          </a:xfrm>
          <a:prstGeom prst="rect">
            <a:avLst/>
          </a:prstGeom>
          <a:solidFill>
            <a:sysClr val="window" lastClr="FFFFFF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Readiness and resistance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srgbClr val="4BACC6">
                  <a:lumMod val="50000"/>
                </a:srgbClr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73592004-E7DC-4354-8852-DCECA784D7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9967" y="1052736"/>
            <a:ext cx="8229600" cy="3917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“Tony Eccles (1994) identifies eight preconditions for successful change: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Is there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pressure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for this change?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Is there a clear and shared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vision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of the goal and the direction?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Do we have effective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liaison and trust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between those concerned?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Is there the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will and power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to act?</a:t>
            </a:r>
          </a:p>
        </p:txBody>
      </p:sp>
    </p:spTree>
    <p:extLst>
      <p:ext uri="{BB962C8B-B14F-4D97-AF65-F5344CB8AC3E}">
        <p14:creationId xmlns:p14="http://schemas.microsoft.com/office/powerpoint/2010/main" val="273164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A38AAC18-2D6B-48C2-86E8-715BFB9DA053}"/>
              </a:ext>
            </a:extLst>
          </p:cNvPr>
          <p:cNvSpPr txBox="1">
            <a:spLocks noChangeArrowheads="1"/>
          </p:cNvSpPr>
          <p:nvPr/>
        </p:nvSpPr>
        <p:spPr>
          <a:xfrm>
            <a:off x="462634" y="116632"/>
            <a:ext cx="8229600" cy="1143000"/>
          </a:xfrm>
          <a:prstGeom prst="rect">
            <a:avLst/>
          </a:prstGeom>
          <a:solidFill>
            <a:sysClr val="window" lastClr="FFFFFF"/>
          </a:solidFill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Readiness and resistance (continued)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324437F6-B0D7-45D5-BBA7-A77849C94A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1390" y="1470484"/>
            <a:ext cx="8229600" cy="3917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5. Do we have enough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capable people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with sufficient resources?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6. Do we have suitable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rewards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and defined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accountability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for actions?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7. Have we identified actionable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first steps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8. Does the organization have a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capacity to learn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and to adapt?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Buchanan and Huczynski (2010: 570)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608158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3D3C8-A750-4041-8E11-31819BB6D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07" y="384821"/>
            <a:ext cx="8611385" cy="994172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rgbClr val="085672"/>
                </a:solidFill>
                <a:latin typeface="Myriad Pro"/>
              </a:rPr>
              <a:t>Individual responses to change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7C28C64-2FC9-4B4D-9B11-C5CF4F82E2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96488" y="1173100"/>
            <a:ext cx="6951023" cy="4511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AED0394-4640-415C-9DB9-88224F1BA4A3}"/>
              </a:ext>
            </a:extLst>
          </p:cNvPr>
          <p:cNvSpPr txBox="1"/>
          <p:nvPr/>
        </p:nvSpPr>
        <p:spPr>
          <a:xfrm>
            <a:off x="7359041" y="5125123"/>
            <a:ext cx="178495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b="0" dirty="0">
                <a:solidFill>
                  <a:prstClr val="black"/>
                </a:solidFill>
                <a:latin typeface="Calibri" panose="020F0502020204030204"/>
              </a:rPr>
              <a:t>Fisher (2012)</a:t>
            </a:r>
          </a:p>
        </p:txBody>
      </p:sp>
    </p:spTree>
    <p:extLst>
      <p:ext uri="{BB962C8B-B14F-4D97-AF65-F5344CB8AC3E}">
        <p14:creationId xmlns:p14="http://schemas.microsoft.com/office/powerpoint/2010/main" val="10039977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73885F99-ACA4-4376-B36D-AB6C5181B8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9758" y="0"/>
            <a:ext cx="8544484" cy="56522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5ADFDFD-0D3A-4596-8C99-C7895192AEDA}"/>
              </a:ext>
            </a:extLst>
          </p:cNvPr>
          <p:cNvSpPr txBox="1"/>
          <p:nvPr/>
        </p:nvSpPr>
        <p:spPr>
          <a:xfrm>
            <a:off x="7223986" y="5257800"/>
            <a:ext cx="217952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350" b="0" dirty="0">
                <a:solidFill>
                  <a:prstClr val="black"/>
                </a:solidFill>
                <a:latin typeface="Calibri" panose="020F0502020204030204"/>
              </a:rPr>
              <a:t>Kubler-Ross ® (1969)</a:t>
            </a:r>
          </a:p>
        </p:txBody>
      </p:sp>
    </p:spTree>
    <p:extLst>
      <p:ext uri="{BB962C8B-B14F-4D97-AF65-F5344CB8AC3E}">
        <p14:creationId xmlns:p14="http://schemas.microsoft.com/office/powerpoint/2010/main" val="27114970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1">
            <a:extLst>
              <a:ext uri="{FF2B5EF4-FFF2-40B4-BE49-F238E27FC236}">
                <a16:creationId xmlns:a16="http://schemas.microsoft.com/office/drawing/2014/main" id="{A88560D1-B2AF-4EDA-8EB4-45B9EE71EA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0" y="-34420"/>
            <a:ext cx="3810000" cy="571047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6DDAEB6F-C851-4ECA-949F-A0CB495C5940}"/>
              </a:ext>
            </a:extLst>
          </p:cNvPr>
          <p:cNvSpPr txBox="1">
            <a:spLocks/>
          </p:cNvSpPr>
          <p:nvPr/>
        </p:nvSpPr>
        <p:spPr>
          <a:xfrm>
            <a:off x="443383" y="381000"/>
            <a:ext cx="410445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dirty="0" err="1">
                <a:solidFill>
                  <a:srgbClr val="4BACC6">
                    <a:lumMod val="50000"/>
                  </a:srgbClr>
                </a:solidFill>
                <a:latin typeface="Myriad Pro"/>
              </a:rPr>
              <a:t>Kotter’s</a:t>
            </a:r>
            <a:r>
              <a:rPr lang="en-GB" dirty="0">
                <a:solidFill>
                  <a:srgbClr val="4BACC6">
                    <a:lumMod val="50000"/>
                  </a:srgbClr>
                </a:solidFill>
                <a:latin typeface="Myriad Pro"/>
              </a:rPr>
              <a:t> eight </a:t>
            </a:r>
          </a:p>
          <a:p>
            <a:pPr algn="l"/>
            <a:r>
              <a:rPr lang="en-GB" dirty="0">
                <a:solidFill>
                  <a:srgbClr val="4BACC6">
                    <a:lumMod val="50000"/>
                  </a:srgbClr>
                </a:solidFill>
                <a:latin typeface="Myriad Pro"/>
              </a:rPr>
              <a:t>step model</a:t>
            </a:r>
            <a:endParaRPr lang="en-US" dirty="0">
              <a:solidFill>
                <a:srgbClr val="4BACC6">
                  <a:lumMod val="50000"/>
                </a:srgbClr>
              </a:solidFill>
              <a:latin typeface="Myriad Pro"/>
            </a:endParaRPr>
          </a:p>
        </p:txBody>
      </p:sp>
      <p:pic>
        <p:nvPicPr>
          <p:cNvPr id="6" name="Online Media 2" title="Our Iceberg is Melting">
            <a:hlinkClick r:id="" action="ppaction://media"/>
            <a:extLst>
              <a:ext uri="{FF2B5EF4-FFF2-40B4-BE49-F238E27FC236}">
                <a16:creationId xmlns:a16="http://schemas.microsoft.com/office/drawing/2014/main" id="{806781B5-7BD5-4E46-88F8-65BCD7C2801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71473" y="2590800"/>
            <a:ext cx="3629011" cy="2050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191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EE3B70D2-AEF5-4861-BF92-920D35F201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717" y="0"/>
            <a:ext cx="9144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20182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19D02DD5-2104-4839-BF36-678790679190}"/>
              </a:ext>
            </a:extLst>
          </p:cNvPr>
          <p:cNvSpPr txBox="1"/>
          <p:nvPr/>
        </p:nvSpPr>
        <p:spPr>
          <a:xfrm>
            <a:off x="1461496" y="3658057"/>
            <a:ext cx="16385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 defTabSz="68580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200" b="0" dirty="0">
                <a:solidFill>
                  <a:prstClr val="black"/>
                </a:solidFill>
                <a:latin typeface="Calibri" panose="020F0502020204030204"/>
              </a:rPr>
              <a:t>Establish a sense of urgency</a:t>
            </a:r>
          </a:p>
          <a:p>
            <a:pPr marL="214313" indent="-214313" defTabSz="68580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200" b="0" dirty="0">
                <a:solidFill>
                  <a:prstClr val="black"/>
                </a:solidFill>
                <a:latin typeface="Calibri" panose="020F0502020204030204"/>
              </a:rPr>
              <a:t>Create the guiding coalition</a:t>
            </a:r>
          </a:p>
          <a:p>
            <a:pPr marL="214313" indent="-214313" defTabSz="68580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200" b="0" dirty="0">
                <a:solidFill>
                  <a:prstClr val="black"/>
                </a:solidFill>
                <a:latin typeface="Calibri" panose="020F0502020204030204"/>
              </a:rPr>
              <a:t>Develop a vision and strategy</a:t>
            </a:r>
          </a:p>
          <a:p>
            <a:pPr marL="214313" indent="-214313" defTabSz="68580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200" b="0" dirty="0">
                <a:solidFill>
                  <a:prstClr val="black"/>
                </a:solidFill>
                <a:latin typeface="Calibri" panose="020F0502020204030204"/>
              </a:rPr>
              <a:t>Communicate the change vision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8C0EE88-98A9-465F-9672-2B34D08739C1}"/>
              </a:ext>
            </a:extLst>
          </p:cNvPr>
          <p:cNvSpPr txBox="1"/>
          <p:nvPr/>
        </p:nvSpPr>
        <p:spPr>
          <a:xfrm>
            <a:off x="173254" y="4011913"/>
            <a:ext cx="179751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350" b="0" dirty="0">
                <a:solidFill>
                  <a:prstClr val="black"/>
                </a:solidFill>
                <a:latin typeface="Calibri" panose="020F0502020204030204"/>
              </a:rPr>
              <a:t>John Kotter 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676CF77-9BD9-4ABA-92C7-3B74734E588B}"/>
              </a:ext>
            </a:extLst>
          </p:cNvPr>
          <p:cNvCxnSpPr>
            <a:cxnSpLocks/>
          </p:cNvCxnSpPr>
          <p:nvPr/>
        </p:nvCxnSpPr>
        <p:spPr>
          <a:xfrm flipV="1">
            <a:off x="1147813" y="4141870"/>
            <a:ext cx="299987" cy="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80F8338B-0A0B-4A71-A609-DF8380501741}"/>
              </a:ext>
            </a:extLst>
          </p:cNvPr>
          <p:cNvSpPr txBox="1"/>
          <p:nvPr/>
        </p:nvSpPr>
        <p:spPr>
          <a:xfrm>
            <a:off x="3833262" y="3671703"/>
            <a:ext cx="14365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 defTabSz="68580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200" b="0" dirty="0">
                <a:solidFill>
                  <a:prstClr val="black"/>
                </a:solidFill>
                <a:latin typeface="Calibri" panose="020F0502020204030204"/>
              </a:rPr>
              <a:t>Empower broad-based action</a:t>
            </a:r>
          </a:p>
          <a:p>
            <a:pPr marL="214313" indent="-214313" defTabSz="68580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200" b="0" dirty="0">
                <a:solidFill>
                  <a:prstClr val="black"/>
                </a:solidFill>
                <a:latin typeface="Calibri" panose="020F0502020204030204"/>
              </a:rPr>
              <a:t>Quick wins</a:t>
            </a:r>
          </a:p>
          <a:p>
            <a:pPr marL="214313" indent="-214313" defTabSz="68580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200" b="0" dirty="0">
                <a:solidFill>
                  <a:prstClr val="black"/>
                </a:solidFill>
                <a:latin typeface="Calibri" panose="020F0502020204030204"/>
              </a:rPr>
              <a:t>Consolidate gains and make more change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7AC5182-B492-402B-B99F-CD06EEE23083}"/>
              </a:ext>
            </a:extLst>
          </p:cNvPr>
          <p:cNvSpPr txBox="1"/>
          <p:nvPr/>
        </p:nvSpPr>
        <p:spPr>
          <a:xfrm>
            <a:off x="6248400" y="3726372"/>
            <a:ext cx="1212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 defTabSz="685800" eaLnBrk="1" fontAlgn="auto" hangingPunct="1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200" b="0" dirty="0">
                <a:solidFill>
                  <a:prstClr val="black"/>
                </a:solidFill>
                <a:latin typeface="Calibri" panose="020F0502020204030204"/>
              </a:rPr>
              <a:t>Anchor new approaches within the culture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FF032C-E883-4F32-A36C-37DA1E604B4D}"/>
              </a:ext>
            </a:extLst>
          </p:cNvPr>
          <p:cNvSpPr txBox="1"/>
          <p:nvPr/>
        </p:nvSpPr>
        <p:spPr>
          <a:xfrm>
            <a:off x="7664935" y="5211922"/>
            <a:ext cx="1479065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350" b="0" dirty="0">
                <a:solidFill>
                  <a:srgbClr val="E7E6E6">
                    <a:lumMod val="75000"/>
                  </a:srgbClr>
                </a:solidFill>
                <a:latin typeface="Calibri" panose="020F0502020204030204"/>
              </a:rPr>
              <a:t>Lewin. K (1951)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38F6BB-F5B5-4559-93C6-FD13350FE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44" y="5583"/>
            <a:ext cx="8611385" cy="994172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rgbClr val="085672"/>
                </a:solidFill>
                <a:latin typeface="Myriad Pro"/>
              </a:rPr>
              <a:t>Identify and analyse Strategies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1BCBB1F-09FD-491A-9000-1FE66D4770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390" y="1069207"/>
            <a:ext cx="8230313" cy="2456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330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8" grpId="0"/>
      <p:bldP spid="19" grpId="0"/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References</a:t>
            </a:r>
            <a:endParaRPr lang="en-US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8"/>
            <a:ext cx="8784976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200" dirty="0"/>
              <a:t>Buchanan, D.A. and </a:t>
            </a:r>
            <a:r>
              <a:rPr lang="en-GB" sz="1200" dirty="0" err="1"/>
              <a:t>Huczynski</a:t>
            </a:r>
            <a:r>
              <a:rPr lang="en-GB" sz="1200" dirty="0"/>
              <a:t>, A.A. (2010) </a:t>
            </a:r>
            <a:r>
              <a:rPr lang="en-GB" sz="1200" i="1" dirty="0"/>
              <a:t>Organizational Behaviour</a:t>
            </a:r>
            <a:r>
              <a:rPr lang="en-GB" sz="1200" dirty="0"/>
              <a:t>. 7</a:t>
            </a:r>
            <a:r>
              <a:rPr lang="en-GB" sz="1200" baseline="30000" dirty="0"/>
              <a:t>th</a:t>
            </a:r>
            <a:r>
              <a:rPr lang="en-GB" sz="1200" dirty="0"/>
              <a:t> ed. Harlow: Financial Times Prentice Hall</a:t>
            </a:r>
          </a:p>
          <a:p>
            <a:pPr marL="0" indent="0">
              <a:buNone/>
            </a:pPr>
            <a:r>
              <a:rPr lang="en-GB" sz="1200" i="1" dirty="0"/>
              <a:t>Changing behaviours in public health. </a:t>
            </a:r>
            <a:r>
              <a:rPr lang="en-GB" sz="1200" dirty="0"/>
              <a:t>(2013) Available at:</a:t>
            </a:r>
          </a:p>
          <a:p>
            <a:pPr marL="0" indent="0">
              <a:buNone/>
            </a:pPr>
            <a:r>
              <a:rPr lang="en-GB" sz="1200" dirty="0">
                <a:hlinkClick r:id="rId2"/>
              </a:rPr>
              <a:t>http://www.local.gov.uk/documents/10180/11463/Changing+behaviours+in+public+health+-+to+nudge+or+to+shove/5ae3b9c8-e476-495b-89b4-401d70e1e2aa</a:t>
            </a:r>
            <a:r>
              <a:rPr lang="en-GB" sz="1200" dirty="0"/>
              <a:t> [Accessed 19th September 2016]</a:t>
            </a:r>
          </a:p>
          <a:p>
            <a:pPr marL="0" indent="0">
              <a:buNone/>
            </a:pPr>
            <a:r>
              <a:rPr lang="en-US" sz="1200" dirty="0"/>
              <a:t>De Vita, E. and Vernon, M. (2007) ‘Get Engaged’, </a:t>
            </a:r>
            <a:r>
              <a:rPr lang="en-US" sz="1200" i="1" dirty="0"/>
              <a:t>Management Today</a:t>
            </a:r>
            <a:r>
              <a:rPr lang="en-US" sz="1200" dirty="0"/>
              <a:t>, April, pp. 38-43.  Business Source Complete, </a:t>
            </a:r>
            <a:r>
              <a:rPr lang="en-US" sz="1200" dirty="0" err="1"/>
              <a:t>EBSCO</a:t>
            </a:r>
            <a:r>
              <a:rPr lang="en-US" sz="1200" i="1" dirty="0" err="1"/>
              <a:t>host</a:t>
            </a:r>
            <a:r>
              <a:rPr lang="en-US" sz="1200" dirty="0"/>
              <a:t>. [Accessed 18th August, 2016]</a:t>
            </a:r>
          </a:p>
          <a:p>
            <a:pPr marL="0" indent="0">
              <a:buNone/>
            </a:pPr>
            <a:r>
              <a:rPr lang="en-GB" sz="1200" dirty="0"/>
              <a:t>Mayson, H. (2014) ‘</a:t>
            </a:r>
            <a:r>
              <a:rPr lang="en-GB" sz="1200" i="1" dirty="0"/>
              <a:t>The Future of Employee engagement</a:t>
            </a:r>
            <a:r>
              <a:rPr lang="en-GB" sz="1200" dirty="0"/>
              <a:t>’, Institute of Leadership and Management. </a:t>
            </a:r>
            <a:r>
              <a:rPr lang="en-GB" sz="1200" dirty="0">
                <a:hlinkClick r:id="rId3"/>
              </a:rPr>
              <a:t>https://www.i-l-m.com/Insight/Inspire/2014/June/what-is-employee-engagement</a:t>
            </a:r>
            <a:r>
              <a:rPr lang="en-GB" sz="1200" dirty="0"/>
              <a:t> [Accessed on 18th August, 2016]</a:t>
            </a:r>
          </a:p>
          <a:p>
            <a:pPr marL="0" indent="0">
              <a:buNone/>
            </a:pPr>
            <a:r>
              <a:rPr lang="en-US" sz="1200" dirty="0"/>
              <a:t>Merrell, P 2012, 'Effective Change Management: The Simple Truth', </a:t>
            </a:r>
            <a:r>
              <a:rPr lang="en-US" sz="1200" i="1" dirty="0"/>
              <a:t>Management Services</a:t>
            </a:r>
            <a:r>
              <a:rPr lang="en-US" sz="1200" dirty="0"/>
              <a:t>, 56, 2, pp. 20-23, Leadership &amp; Management Source, </a:t>
            </a:r>
            <a:r>
              <a:rPr lang="en-US" sz="1200" dirty="0" err="1"/>
              <a:t>EBSCO</a:t>
            </a:r>
            <a:r>
              <a:rPr lang="en-US" sz="1200" i="1" dirty="0" err="1"/>
              <a:t>host</a:t>
            </a:r>
            <a:r>
              <a:rPr lang="en-US" sz="1200" dirty="0"/>
              <a:t>, viewed 21 September 2016.</a:t>
            </a:r>
          </a:p>
          <a:p>
            <a:pPr marL="0" indent="0">
              <a:buNone/>
            </a:pPr>
            <a:r>
              <a:rPr lang="en-GB" sz="1200" dirty="0"/>
              <a:t>Miller, R., Freeman, T., Davidson,  D. and </a:t>
            </a:r>
            <a:r>
              <a:rPr lang="en-GB" sz="1200" dirty="0" err="1"/>
              <a:t>Glasby</a:t>
            </a:r>
            <a:r>
              <a:rPr lang="en-GB" sz="1200" dirty="0"/>
              <a:t>, J. (2015) </a:t>
            </a:r>
            <a:r>
              <a:rPr lang="en-GB" sz="1200" i="1" dirty="0"/>
              <a:t>An Adult social Care Compendium of Approaches and Tools for Organisational Change, </a:t>
            </a:r>
            <a:r>
              <a:rPr lang="en-GB" sz="1200" dirty="0"/>
              <a:t>Birmingham: University of Birmingham. Health Services Management Centre, Middlesex University</a:t>
            </a:r>
          </a:p>
          <a:p>
            <a:pPr marL="0" indent="0">
              <a:buNone/>
            </a:pPr>
            <a:r>
              <a:rPr lang="en-US" sz="1200" dirty="0"/>
              <a:t>Nelson, D. a. Quick, J. 2008 </a:t>
            </a:r>
            <a:r>
              <a:rPr lang="en-US" sz="1200" i="1" dirty="0"/>
              <a:t>Understanding Organizational Behavior, </a:t>
            </a:r>
            <a:r>
              <a:rPr lang="en-US" sz="1200" dirty="0"/>
              <a:t>Mason, Ohio: South-Western Cengage Learning</a:t>
            </a:r>
          </a:p>
          <a:p>
            <a:pPr marL="0" indent="0">
              <a:buNone/>
            </a:pPr>
            <a:r>
              <a:rPr lang="en-GB" sz="1200" dirty="0"/>
              <a:t>Palmer, B. (2016) </a:t>
            </a:r>
            <a:r>
              <a:rPr lang="en-GB" sz="1200" i="1" dirty="0"/>
              <a:t>Why change programmes fail in their tracks. </a:t>
            </a:r>
            <a:r>
              <a:rPr lang="en-GB" sz="1200" dirty="0"/>
              <a:t>Available at: </a:t>
            </a:r>
            <a:r>
              <a:rPr lang="en-GB" sz="1200" dirty="0">
                <a:hlinkClick r:id="rId4"/>
              </a:rPr>
              <a:t>http://www.trainingzone.co.uk/community/blogs/blairepalmer/why-change-programmes-fail-in-their-tracks</a:t>
            </a:r>
            <a:r>
              <a:rPr lang="en-GB" sz="1200" dirty="0"/>
              <a:t> (accessed 1st September, 2016)</a:t>
            </a:r>
            <a:endParaRPr lang="en-US" sz="1200" dirty="0"/>
          </a:p>
          <a:p>
            <a:pPr marL="0" indent="0">
              <a:buNone/>
            </a:pPr>
            <a:r>
              <a:rPr lang="en-GB" sz="1200" dirty="0"/>
              <a:t>Senior, B. and Fleming, J. (2006) </a:t>
            </a:r>
            <a:r>
              <a:rPr lang="en-GB" sz="1200" i="1" dirty="0"/>
              <a:t>Organizational Change</a:t>
            </a:r>
            <a:r>
              <a:rPr lang="en-GB" sz="1200" dirty="0"/>
              <a:t>. 3</a:t>
            </a:r>
            <a:r>
              <a:rPr lang="en-GB" sz="1200" baseline="30000" dirty="0"/>
              <a:t>rd</a:t>
            </a:r>
            <a:r>
              <a:rPr lang="en-GB" sz="1200" dirty="0"/>
              <a:t> ed. Harlow: Financial Times Prentice Hall</a:t>
            </a:r>
          </a:p>
          <a:p>
            <a:pPr marL="0" indent="0">
              <a:buNone/>
            </a:pPr>
            <a:r>
              <a:rPr lang="en-GB" sz="1200" dirty="0" err="1"/>
              <a:t>Thaler</a:t>
            </a:r>
            <a:r>
              <a:rPr lang="en-GB" sz="1200" dirty="0"/>
              <a:t>, R.H. and </a:t>
            </a:r>
            <a:r>
              <a:rPr lang="en-GB" sz="1200" dirty="0" err="1"/>
              <a:t>Sustein</a:t>
            </a:r>
            <a:r>
              <a:rPr lang="en-GB" sz="1200" dirty="0"/>
              <a:t>, C.R. (2008) </a:t>
            </a:r>
            <a:r>
              <a:rPr lang="en-GB" sz="1200" i="1" dirty="0"/>
              <a:t>Nudge: Improving Decisions about Health, Wealth, and Happiness. </a:t>
            </a:r>
            <a:r>
              <a:rPr lang="en-GB" sz="1200" dirty="0"/>
              <a:t>New Haven: Yale University Press</a:t>
            </a:r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896112536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_rels/webextension2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webextensions/taskpanes.xml><?xml version="1.0" encoding="utf-8"?>
<wetp:taskpanes xmlns:wetp="http://schemas.microsoft.com/office/webextensions/taskpanes/2010/11">
  <wetp:taskpane dockstate="right" visibility="0" width="525" row="6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D531EA19-3D35-445B-B6B8-00851913F1A9}">
  <we:reference id="wa104380902" version="1.0.0.0" store="en-US" storeType="OMEX"/>
  <we:alternateReferences>
    <we:reference id="WA104380902" version="1.0.0.0" store="" storeType="OMEX"/>
  </we:alternateReferences>
  <we:properties/>
  <we:bindings/>
  <we:snapshot xmlns:r="http://schemas.openxmlformats.org/officeDocument/2006/relationships"/>
</we:webextension>
</file>

<file path=ppt/webextensions/webextension2.xml><?xml version="1.0" encoding="utf-8"?>
<we:webextension xmlns:we="http://schemas.microsoft.com/office/webextensions/webextension/2010/11" id="{CE5C6C72-0965-4444-A3FA-2574753EDE47}">
  <we:reference id="wa104379261" version="3.0.2.3" store="en-US" storeType="OMEX"/>
  <we:alternateReferences>
    <we:reference id="wa104379261" version="3.0.2.3" store="wa104379261" storeType="OMEX"/>
  </we:alternateReferences>
  <we:properties>
    <we:property name="mentimeter-slide" value="{&quot;seriesId&quot;:&quot;e0f52efa8a7a088f76612b8897d0721a&quot;,&quot;questionId&quot;:&quot;28ec7bc84101&quot;,&quot;link&quot;:&quot;https://www.mentimeter.com/s/e0f52efa8a7a088f76612b8897d0721a/28ec7bc84101/edit&quot;}"/>
  </we:properties>
  <we:bindings/>
  <we:snapshot xmlns:r="http://schemas.openxmlformats.org/officeDocument/2006/relationships" r:embed="rId1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967</Words>
  <Application>Microsoft Office PowerPoint</Application>
  <PresentationFormat>On-screen Show (4:3)</PresentationFormat>
  <Paragraphs>89</Paragraphs>
  <Slides>23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Myriad Pro</vt:lpstr>
      <vt:lpstr>Arial</vt:lpstr>
      <vt:lpstr>Arial Black</vt:lpstr>
      <vt:lpstr>Calibri</vt:lpstr>
      <vt:lpstr>Calibri Light</vt:lpstr>
      <vt:lpstr>Times New Roman</vt:lpstr>
      <vt:lpstr>Title Slide 1</vt:lpstr>
      <vt:lpstr>2_201500625PowerPointPresentationTemplate</vt:lpstr>
      <vt:lpstr>UWTSD 200_Text 1</vt:lpstr>
      <vt:lpstr>Module BMPF7023    Leadership and Change   Day 4</vt:lpstr>
      <vt:lpstr>Our Vision</vt:lpstr>
      <vt:lpstr>Our Vision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Individual responses to change</vt:lpstr>
      <vt:lpstr>PowerPoint Presentation</vt:lpstr>
      <vt:lpstr>PowerPoint Presentation</vt:lpstr>
      <vt:lpstr>PowerPoint Presentation</vt:lpstr>
      <vt:lpstr>Identify and analyse Strategies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BMPF7021  Authenticity and the Role of Leader</dc:title>
  <dc:creator>Julie Crossman</dc:creator>
  <cp:lastModifiedBy>Julie Crossman</cp:lastModifiedBy>
  <cp:revision>23</cp:revision>
  <dcterms:created xsi:type="dcterms:W3CDTF">2021-01-26T18:34:09Z</dcterms:created>
  <dcterms:modified xsi:type="dcterms:W3CDTF">2021-12-22T16:54:22Z</dcterms:modified>
</cp:coreProperties>
</file>