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1"/>
  </p:sldMasterIdLst>
  <p:notesMasterIdLst>
    <p:notesMasterId r:id="rId12"/>
  </p:notesMasterIdLst>
  <p:sldIdLst>
    <p:sldId id="256" r:id="rId2"/>
    <p:sldId id="285" r:id="rId3"/>
    <p:sldId id="259" r:id="rId4"/>
    <p:sldId id="276" r:id="rId5"/>
    <p:sldId id="288" r:id="rId6"/>
    <p:sldId id="298" r:id="rId7"/>
    <p:sldId id="299" r:id="rId8"/>
    <p:sldId id="300" r:id="rId9"/>
    <p:sldId id="301" r:id="rId10"/>
    <p:sldId id="302" r:id="rId11"/>
  </p:sldIdLst>
  <p:sldSz cx="9144000" cy="5143500" type="screen16x9"/>
  <p:notesSz cx="6858000" cy="9144000"/>
  <p:embeddedFontLst>
    <p:embeddedFont>
      <p:font typeface="Lexend Deca" panose="020B0604020202020204" charset="0"/>
      <p:regular r:id="rId13"/>
    </p:embeddedFont>
    <p:embeddedFont>
      <p:font typeface="Muli Regular" panose="020B0604020202020204" charset="0"/>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318101-5695-95B6-20EC-3C225CF5313E}" v="2" dt="2020-03-17T13:47:41.321"/>
    <p1510:client id="{CAFF37EC-264C-1A4A-B636-48A3EA898369}" v="5" dt="2020-03-17T10:39:18.466"/>
  </p1510:revLst>
</p1510:revInfo>
</file>

<file path=ppt/tableStyles.xml><?xml version="1.0" encoding="utf-8"?>
<a:tblStyleLst xmlns:a="http://schemas.openxmlformats.org/drawingml/2006/main" def="{FEBF66E2-BBF1-4A00-91B1-918138D4B254}">
  <a:tblStyle styleId="{FEBF66E2-BBF1-4A00-91B1-918138D4B254}"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Stacey" userId="S::david.stacey@uwtsd.ac.uk::6e25bcea-c703-499a-b54e-663d1eeaca2d" providerId="AD" clId="Web-{B3318101-5695-95B6-20EC-3C225CF5313E}"/>
    <pc:docChg chg="addSld delSld">
      <pc:chgData name="David Stacey" userId="S::david.stacey@uwtsd.ac.uk::6e25bcea-c703-499a-b54e-663d1eeaca2d" providerId="AD" clId="Web-{B3318101-5695-95B6-20EC-3C225CF5313E}" dt="2020-03-17T13:47:41.321" v="1"/>
      <pc:docMkLst>
        <pc:docMk/>
      </pc:docMkLst>
      <pc:sldChg chg="del">
        <pc:chgData name="David Stacey" userId="S::david.stacey@uwtsd.ac.uk::6e25bcea-c703-499a-b54e-663d1eeaca2d" providerId="AD" clId="Web-{B3318101-5695-95B6-20EC-3C225CF5313E}" dt="2020-03-17T13:47:41.321" v="1"/>
        <pc:sldMkLst>
          <pc:docMk/>
          <pc:sldMk cId="1155668784" sldId="289"/>
        </pc:sldMkLst>
      </pc:sldChg>
      <pc:sldChg chg="add">
        <pc:chgData name="David Stacey" userId="S::david.stacey@uwtsd.ac.uk::6e25bcea-c703-499a-b54e-663d1eeaca2d" providerId="AD" clId="Web-{B3318101-5695-95B6-20EC-3C225CF5313E}" dt="2020-03-17T13:47:38.899" v="0"/>
        <pc:sldMkLst>
          <pc:docMk/>
          <pc:sldMk cId="319100386" sldId="30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ons.gov.uk/peoplepopulationandcommunity/householdcharacteristics/homeinternetandsocialmediausage/articles/exploringtheuksdigitaldivide/2019-03-04"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lloydsbank.com/assets/media/pdfs/banking_with_us/whats-happening/LB-Consumer-Digital-Index-2018-Report.pdf"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92167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5f391192_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5f391192_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Get students to read the statement – what does it actually mean?</a:t>
            </a:r>
          </a:p>
          <a:p>
            <a:pPr marL="0" lvl="0" indent="0" algn="l" rtl="0">
              <a:spcBef>
                <a:spcPts val="0"/>
              </a:spcBef>
              <a:spcAft>
                <a:spcPts val="0"/>
              </a:spcAft>
              <a:buNone/>
            </a:pPr>
            <a:endParaRPr lang="en-GB"/>
          </a:p>
          <a:p>
            <a:pPr marL="0" lvl="0" indent="0" algn="l" rtl="0">
              <a:spcBef>
                <a:spcPts val="0"/>
              </a:spcBef>
              <a:spcAft>
                <a:spcPts val="0"/>
              </a:spcAft>
              <a:buNone/>
            </a:pPr>
            <a:r>
              <a:rPr lang="en-GB"/>
              <a:t>Who Is it that does the informing part and how do we know they are able to inform?</a:t>
            </a:r>
          </a:p>
          <a:p>
            <a:pPr marL="0" lvl="0" indent="0" algn="l" rtl="0">
              <a:spcBef>
                <a:spcPts val="0"/>
              </a:spcBef>
              <a:spcAft>
                <a:spcPts val="0"/>
              </a:spcAft>
              <a:buNone/>
            </a:pPr>
            <a:endParaRPr lang="en-GB"/>
          </a:p>
          <a:p>
            <a:pPr marL="0" lvl="0" indent="0" algn="l" rtl="0">
              <a:spcBef>
                <a:spcPts val="0"/>
              </a:spcBef>
              <a:spcAft>
                <a:spcPts val="0"/>
              </a:spcAft>
              <a:buNone/>
            </a:pPr>
            <a:r>
              <a:rPr lang="en-GB"/>
              <a:t>Don’t spend too much time here, just getting students to think a bit about the nature of the DCF</a:t>
            </a:r>
          </a:p>
          <a:p>
            <a:pPr marL="0" lvl="0" indent="0" algn="l" rtl="0">
              <a:spcBef>
                <a:spcPts val="0"/>
              </a:spcBef>
              <a:spcAft>
                <a:spcPts val="0"/>
              </a:spcAft>
              <a:buNone/>
            </a:pPr>
            <a:endParaRPr lang="en-GB"/>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Google Shape;323;g35ed75ccf_01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4" name="Google Shape;324;g35ed75ccf_0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Again here no need to spend too much time. Introduce students to some of the data around the digital divide and put a digital skills in Wales just to give a context to digital competence.</a:t>
            </a:r>
          </a:p>
          <a:p>
            <a:pPr marL="0" lvl="0" indent="0" algn="l" rtl="0">
              <a:spcBef>
                <a:spcPts val="0"/>
              </a:spcBef>
              <a:spcAft>
                <a:spcPts val="0"/>
              </a:spcAft>
              <a:buNone/>
            </a:pPr>
            <a:endParaRPr lang="en-GB"/>
          </a:p>
          <a:p>
            <a:pPr marL="0" lvl="0" indent="0" algn="l" rtl="0">
              <a:spcBef>
                <a:spcPts val="0"/>
              </a:spcBef>
              <a:spcAft>
                <a:spcPts val="0"/>
              </a:spcAft>
              <a:buNone/>
            </a:pPr>
            <a:endParaRPr lang="en-GB"/>
          </a:p>
          <a:p>
            <a:pPr marL="0" lvl="0" indent="0" algn="l" rtl="0">
              <a:spcBef>
                <a:spcPts val="0"/>
              </a:spcBef>
              <a:spcAft>
                <a:spcPts val="0"/>
              </a:spcAft>
              <a:buNone/>
            </a:pPr>
            <a:r>
              <a:rPr lang="en-GB"/>
              <a:t>For the question here we are just looking for students to have some sort of insight into how having low digital skills can limit career prospects as well as the development of a country.</a:t>
            </a:r>
          </a:p>
          <a:p>
            <a:pPr marL="0" lvl="0" indent="0" algn="l" rtl="0">
              <a:spcBef>
                <a:spcPts val="0"/>
              </a:spcBef>
              <a:spcAft>
                <a:spcPts val="0"/>
              </a:spcAft>
              <a:buNone/>
            </a:pPr>
            <a:endParaRPr lang="en-GB"/>
          </a:p>
          <a:p>
            <a:pPr marL="0" lvl="0" indent="0" algn="l" rtl="0">
              <a:spcBef>
                <a:spcPts val="0"/>
              </a:spcBef>
              <a:spcAft>
                <a:spcPts val="0"/>
              </a:spcAft>
              <a:buNone/>
            </a:pPr>
            <a:endParaRPr lang="en-GB"/>
          </a:p>
          <a:p>
            <a:pPr marL="0" lvl="0" indent="0" algn="l" rtl="0">
              <a:spcBef>
                <a:spcPts val="0"/>
              </a:spcBef>
              <a:spcAft>
                <a:spcPts val="0"/>
              </a:spcAft>
              <a:buNone/>
            </a:pPr>
            <a:endParaRPr lang="en-GB"/>
          </a:p>
          <a:p>
            <a:pPr marL="0" lvl="0" indent="0" algn="l" rtl="0">
              <a:spcBef>
                <a:spcPts val="0"/>
              </a:spcBef>
              <a:spcAft>
                <a:spcPts val="0"/>
              </a:spcAft>
              <a:buNone/>
            </a:pPr>
            <a:r>
              <a:rPr lang="en-GB">
                <a:hlinkClick r:id="rId3"/>
              </a:rPr>
              <a:t>https://www.ons.gov.uk/peoplepopulationandcommunity/householdcharacteristics/homeinternetandsocialmediausage/articles/exploringtheuksdigitaldivide/2019-03-04</a:t>
            </a:r>
            <a:endParaRPr lang="en-GB"/>
          </a:p>
          <a:p>
            <a:pPr marL="0" lvl="0" indent="0" algn="l" rtl="0">
              <a:spcBef>
                <a:spcPts val="0"/>
              </a:spcBef>
              <a:spcAft>
                <a:spcPts val="0"/>
              </a:spcAft>
              <a:buNone/>
            </a:pPr>
            <a:endParaRPr lang="en-GB"/>
          </a:p>
          <a:p>
            <a:pPr marL="0" lvl="0" indent="0" algn="l" rtl="0">
              <a:spcBef>
                <a:spcPts val="0"/>
              </a:spcBef>
              <a:spcAft>
                <a:spcPts val="0"/>
              </a:spcAft>
              <a:buNone/>
            </a:pPr>
            <a:r>
              <a:rPr lang="en-GB">
                <a:hlinkClick r:id="rId4"/>
              </a:rPr>
              <a:t>https://www.lloydsbank.com/assets/media/pdfs/banking_with_us/whats-happening/LB-Consumer-Digital-Index-2018-Report.pdf</a:t>
            </a:r>
            <a:endParaRPr/>
          </a:p>
        </p:txBody>
      </p:sp>
    </p:spTree>
    <p:extLst>
      <p:ext uri="{BB962C8B-B14F-4D97-AF65-F5344CB8AC3E}">
        <p14:creationId xmlns:p14="http://schemas.microsoft.com/office/powerpoint/2010/main" val="17192799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27332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20534694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pic>
        <p:nvPicPr>
          <p:cNvPr id="10" name="Google Shape;10;p2"/>
          <p:cNvPicPr preferRelativeResize="0"/>
          <p:nvPr/>
        </p:nvPicPr>
        <p:blipFill rotWithShape="1">
          <a:blip r:embed="rId2" cstate="screen">
            <a:alphaModFix/>
            <a:extLst>
              <a:ext uri="{28A0092B-C50C-407E-A947-70E740481C1C}">
                <a14:useLocalDpi xmlns:a14="http://schemas.microsoft.com/office/drawing/2010/main"/>
              </a:ext>
            </a:extLst>
          </a:blip>
          <a:srcRect/>
          <a:stretch/>
        </p:blipFill>
        <p:spPr>
          <a:xfrm>
            <a:off x="0" y="-25"/>
            <a:ext cx="9143957" cy="5143500"/>
          </a:xfrm>
          <a:prstGeom prst="rect">
            <a:avLst/>
          </a:prstGeom>
          <a:noFill/>
          <a:ln>
            <a:noFill/>
          </a:ln>
        </p:spPr>
      </p:pic>
      <p:sp>
        <p:nvSpPr>
          <p:cNvPr id="11" name="Google Shape;11;p2"/>
          <p:cNvSpPr txBox="1">
            <a:spLocks noGrp="1"/>
          </p:cNvSpPr>
          <p:nvPr>
            <p:ph type="ctrTitle"/>
          </p:nvPr>
        </p:nvSpPr>
        <p:spPr>
          <a:xfrm>
            <a:off x="685800" y="1991825"/>
            <a:ext cx="4539000" cy="1159800"/>
          </a:xfrm>
          <a:prstGeom prst="rect">
            <a:avLst/>
          </a:prstGeom>
        </p:spPr>
        <p:txBody>
          <a:bodyPr spcFirstLastPara="1" wrap="square" lIns="0" tIns="0" rIns="0" bIns="0" anchor="ctr" anchorCtr="0">
            <a:noAutofit/>
          </a:bodyPr>
          <a:lstStyle>
            <a:lvl1pPr lvl="0">
              <a:spcBef>
                <a:spcPts val="0"/>
              </a:spcBef>
              <a:spcAft>
                <a:spcPts val="0"/>
              </a:spcAft>
              <a:buSzPts val="5000"/>
              <a:buNone/>
              <a:defRPr sz="5000"/>
            </a:lvl1pPr>
            <a:lvl2pPr lvl="1">
              <a:spcBef>
                <a:spcPts val="0"/>
              </a:spcBef>
              <a:spcAft>
                <a:spcPts val="0"/>
              </a:spcAft>
              <a:buSzPts val="5000"/>
              <a:buNone/>
              <a:defRPr sz="5000"/>
            </a:lvl2pPr>
            <a:lvl3pPr lvl="2">
              <a:spcBef>
                <a:spcPts val="0"/>
              </a:spcBef>
              <a:spcAft>
                <a:spcPts val="0"/>
              </a:spcAft>
              <a:buSzPts val="5000"/>
              <a:buNone/>
              <a:defRPr sz="5000"/>
            </a:lvl3pPr>
            <a:lvl4pPr lvl="3">
              <a:spcBef>
                <a:spcPts val="0"/>
              </a:spcBef>
              <a:spcAft>
                <a:spcPts val="0"/>
              </a:spcAft>
              <a:buSzPts val="5000"/>
              <a:buNone/>
              <a:defRPr sz="5000"/>
            </a:lvl4pPr>
            <a:lvl5pPr lvl="4">
              <a:spcBef>
                <a:spcPts val="0"/>
              </a:spcBef>
              <a:spcAft>
                <a:spcPts val="0"/>
              </a:spcAft>
              <a:buSzPts val="5000"/>
              <a:buNone/>
              <a:defRPr sz="5000"/>
            </a:lvl5pPr>
            <a:lvl6pPr lvl="5">
              <a:spcBef>
                <a:spcPts val="0"/>
              </a:spcBef>
              <a:spcAft>
                <a:spcPts val="0"/>
              </a:spcAft>
              <a:buSzPts val="5000"/>
              <a:buNone/>
              <a:defRPr sz="5000"/>
            </a:lvl6pPr>
            <a:lvl7pPr lvl="6">
              <a:spcBef>
                <a:spcPts val="0"/>
              </a:spcBef>
              <a:spcAft>
                <a:spcPts val="0"/>
              </a:spcAft>
              <a:buSzPts val="5000"/>
              <a:buNone/>
              <a:defRPr sz="5000"/>
            </a:lvl7pPr>
            <a:lvl8pPr lvl="7">
              <a:spcBef>
                <a:spcPts val="0"/>
              </a:spcBef>
              <a:spcAft>
                <a:spcPts val="0"/>
              </a:spcAft>
              <a:buSzPts val="5000"/>
              <a:buNone/>
              <a:defRPr sz="5000"/>
            </a:lvl8pPr>
            <a:lvl9pPr lvl="8">
              <a:spcBef>
                <a:spcPts val="0"/>
              </a:spcBef>
              <a:spcAft>
                <a:spcPts val="0"/>
              </a:spcAft>
              <a:buSzPts val="5000"/>
              <a:buNone/>
              <a:defRPr sz="50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Quote">
  <p:cSld name="TITLE_1_1">
    <p:spTree>
      <p:nvGrpSpPr>
        <p:cNvPr id="1" name="Shape 16"/>
        <p:cNvGrpSpPr/>
        <p:nvPr/>
      </p:nvGrpSpPr>
      <p:grpSpPr>
        <a:xfrm>
          <a:off x="0" y="0"/>
          <a:ext cx="0" cy="0"/>
          <a:chOff x="0" y="0"/>
          <a:chExt cx="0" cy="0"/>
        </a:xfrm>
      </p:grpSpPr>
      <p:pic>
        <p:nvPicPr>
          <p:cNvPr id="17" name="Google Shape;17;p4"/>
          <p:cNvPicPr preferRelativeResize="0"/>
          <p:nvPr/>
        </p:nvPicPr>
        <p:blipFill>
          <a:blip r:embed="rId2" cstate="screen">
            <a:alphaModFix/>
            <a:extLst>
              <a:ext uri="{28A0092B-C50C-407E-A947-70E740481C1C}">
                <a14:useLocalDpi xmlns:a14="http://schemas.microsoft.com/office/drawing/2010/main"/>
              </a:ext>
            </a:extLst>
          </a:blip>
          <a:stretch>
            <a:fillRect/>
          </a:stretch>
        </p:blipFill>
        <p:spPr>
          <a:xfrm>
            <a:off x="0" y="0"/>
            <a:ext cx="9144000" cy="5143500"/>
          </a:xfrm>
          <a:prstGeom prst="rect">
            <a:avLst/>
          </a:prstGeom>
          <a:noFill/>
          <a:ln>
            <a:noFill/>
          </a:ln>
        </p:spPr>
      </p:pic>
      <p:sp>
        <p:nvSpPr>
          <p:cNvPr id="18" name="Google Shape;18;p4"/>
          <p:cNvSpPr/>
          <p:nvPr/>
        </p:nvSpPr>
        <p:spPr>
          <a:xfrm>
            <a:off x="42525" y="42525"/>
            <a:ext cx="2000100" cy="2000100"/>
          </a:xfrm>
          <a:prstGeom prst="ellipse">
            <a:avLst/>
          </a:prstGeom>
          <a:gradFill>
            <a:gsLst>
              <a:gs pos="0">
                <a:srgbClr val="00FFFF">
                  <a:alpha val="54117"/>
                </a:srgbClr>
              </a:gs>
              <a:gs pos="73000">
                <a:srgbClr val="00FFFF">
                  <a:alpha val="0"/>
                </a:srgbClr>
              </a:gs>
              <a:gs pos="100000">
                <a:srgbClr val="00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4"/>
          <p:cNvSpPr txBox="1">
            <a:spLocks noGrp="1"/>
          </p:cNvSpPr>
          <p:nvPr>
            <p:ph type="body" idx="1"/>
          </p:nvPr>
        </p:nvSpPr>
        <p:spPr>
          <a:xfrm>
            <a:off x="1343850" y="866400"/>
            <a:ext cx="4185600" cy="3693600"/>
          </a:xfrm>
          <a:prstGeom prst="rect">
            <a:avLst/>
          </a:prstGeom>
        </p:spPr>
        <p:txBody>
          <a:bodyPr spcFirstLastPara="1" wrap="square" lIns="0" tIns="0" rIns="0" bIns="0" anchor="t" anchorCtr="0">
            <a:noAutofit/>
          </a:bodyPr>
          <a:lstStyle>
            <a:lvl1pPr marL="457200" lvl="0" indent="-419100" rtl="0">
              <a:spcBef>
                <a:spcPts val="600"/>
              </a:spcBef>
              <a:spcAft>
                <a:spcPts val="0"/>
              </a:spcAft>
              <a:buSzPts val="3000"/>
              <a:buFont typeface="Lexend Deca"/>
              <a:buChar char="⬡"/>
              <a:defRPr sz="3000">
                <a:latin typeface="Lexend Deca"/>
                <a:ea typeface="Lexend Deca"/>
                <a:cs typeface="Lexend Deca"/>
                <a:sym typeface="Lexend Deca"/>
              </a:defRPr>
            </a:lvl1pPr>
            <a:lvl2pPr marL="914400" lvl="1" indent="-419100" rtl="0">
              <a:spcBef>
                <a:spcPts val="0"/>
              </a:spcBef>
              <a:spcAft>
                <a:spcPts val="0"/>
              </a:spcAft>
              <a:buSzPts val="3000"/>
              <a:buFont typeface="Lexend Deca"/>
              <a:buChar char="∙"/>
              <a:defRPr sz="3000">
                <a:latin typeface="Lexend Deca"/>
                <a:ea typeface="Lexend Deca"/>
                <a:cs typeface="Lexend Deca"/>
                <a:sym typeface="Lexend Deca"/>
              </a:defRPr>
            </a:lvl2pPr>
            <a:lvl3pPr marL="1371600" lvl="2" indent="-419100" rtl="0">
              <a:spcBef>
                <a:spcPts val="0"/>
              </a:spcBef>
              <a:spcAft>
                <a:spcPts val="0"/>
              </a:spcAft>
              <a:buSzPts val="3000"/>
              <a:buFont typeface="Lexend Deca"/>
              <a:buChar char="∙"/>
              <a:defRPr sz="3000">
                <a:latin typeface="Lexend Deca"/>
                <a:ea typeface="Lexend Deca"/>
                <a:cs typeface="Lexend Deca"/>
                <a:sym typeface="Lexend Deca"/>
              </a:defRPr>
            </a:lvl3pPr>
            <a:lvl4pPr marL="1828800" lvl="3" indent="-419100" rtl="0">
              <a:spcBef>
                <a:spcPts val="0"/>
              </a:spcBef>
              <a:spcAft>
                <a:spcPts val="0"/>
              </a:spcAft>
              <a:buSzPts val="3000"/>
              <a:buFont typeface="Lexend Deca"/>
              <a:buChar char="●"/>
              <a:defRPr sz="3000">
                <a:latin typeface="Lexend Deca"/>
                <a:ea typeface="Lexend Deca"/>
                <a:cs typeface="Lexend Deca"/>
                <a:sym typeface="Lexend Deca"/>
              </a:defRPr>
            </a:lvl4pPr>
            <a:lvl5pPr marL="2286000" lvl="4" indent="-419100" rtl="0">
              <a:spcBef>
                <a:spcPts val="0"/>
              </a:spcBef>
              <a:spcAft>
                <a:spcPts val="0"/>
              </a:spcAft>
              <a:buSzPts val="3000"/>
              <a:buFont typeface="Lexend Deca"/>
              <a:buChar char="○"/>
              <a:defRPr sz="3000">
                <a:latin typeface="Lexend Deca"/>
                <a:ea typeface="Lexend Deca"/>
                <a:cs typeface="Lexend Deca"/>
                <a:sym typeface="Lexend Deca"/>
              </a:defRPr>
            </a:lvl5pPr>
            <a:lvl6pPr marL="2743200" lvl="5" indent="-419100" rtl="0">
              <a:spcBef>
                <a:spcPts val="0"/>
              </a:spcBef>
              <a:spcAft>
                <a:spcPts val="0"/>
              </a:spcAft>
              <a:buSzPts val="3000"/>
              <a:buFont typeface="Lexend Deca"/>
              <a:buChar char="■"/>
              <a:defRPr sz="3000">
                <a:latin typeface="Lexend Deca"/>
                <a:ea typeface="Lexend Deca"/>
                <a:cs typeface="Lexend Deca"/>
                <a:sym typeface="Lexend Deca"/>
              </a:defRPr>
            </a:lvl6pPr>
            <a:lvl7pPr marL="3200400" lvl="6" indent="-419100" rtl="0">
              <a:spcBef>
                <a:spcPts val="0"/>
              </a:spcBef>
              <a:spcAft>
                <a:spcPts val="0"/>
              </a:spcAft>
              <a:buSzPts val="3000"/>
              <a:buFont typeface="Lexend Deca"/>
              <a:buChar char="●"/>
              <a:defRPr sz="3000">
                <a:latin typeface="Lexend Deca"/>
                <a:ea typeface="Lexend Deca"/>
                <a:cs typeface="Lexend Deca"/>
                <a:sym typeface="Lexend Deca"/>
              </a:defRPr>
            </a:lvl7pPr>
            <a:lvl8pPr marL="3657600" lvl="7" indent="-419100" rtl="0">
              <a:spcBef>
                <a:spcPts val="0"/>
              </a:spcBef>
              <a:spcAft>
                <a:spcPts val="0"/>
              </a:spcAft>
              <a:buSzPts val="3000"/>
              <a:buFont typeface="Lexend Deca"/>
              <a:buChar char="○"/>
              <a:defRPr sz="3000">
                <a:latin typeface="Lexend Deca"/>
                <a:ea typeface="Lexend Deca"/>
                <a:cs typeface="Lexend Deca"/>
                <a:sym typeface="Lexend Deca"/>
              </a:defRPr>
            </a:lvl8pPr>
            <a:lvl9pPr marL="4114800" lvl="8" indent="-419100">
              <a:spcBef>
                <a:spcPts val="0"/>
              </a:spcBef>
              <a:spcAft>
                <a:spcPts val="0"/>
              </a:spcAft>
              <a:buSzPts val="3000"/>
              <a:buFont typeface="Lexend Deca"/>
              <a:buChar char="■"/>
              <a:defRPr sz="3000">
                <a:latin typeface="Lexend Deca"/>
                <a:ea typeface="Lexend Deca"/>
                <a:cs typeface="Lexend Deca"/>
                <a:sym typeface="Lexend Deca"/>
              </a:defRPr>
            </a:lvl9pPr>
          </a:lstStyle>
          <a:p>
            <a:endParaRPr/>
          </a:p>
        </p:txBody>
      </p:sp>
      <p:sp>
        <p:nvSpPr>
          <p:cNvPr id="20" name="Google Shape;20;p4"/>
          <p:cNvSpPr txBox="1"/>
          <p:nvPr/>
        </p:nvSpPr>
        <p:spPr>
          <a:xfrm>
            <a:off x="826414" y="656117"/>
            <a:ext cx="613800" cy="653700"/>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None/>
            </a:pPr>
            <a:r>
              <a:rPr lang="en" sz="7200">
                <a:solidFill>
                  <a:schemeClr val="lt1"/>
                </a:solidFill>
                <a:latin typeface="Muli Regular"/>
                <a:ea typeface="Muli Regular"/>
                <a:cs typeface="Muli Regular"/>
                <a:sym typeface="Muli Regular"/>
              </a:rPr>
              <a:t>“</a:t>
            </a:r>
            <a:endParaRPr sz="7200">
              <a:solidFill>
                <a:schemeClr val="lt1"/>
              </a:solidFill>
              <a:latin typeface="Muli Regular"/>
              <a:ea typeface="Muli Regular"/>
              <a:cs typeface="Muli Regular"/>
              <a:sym typeface="Muli Regular"/>
            </a:endParaRPr>
          </a:p>
        </p:txBody>
      </p:sp>
      <p:sp>
        <p:nvSpPr>
          <p:cNvPr id="21" name="Google Shape;21;p4"/>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2"/>
        <p:cNvGrpSpPr/>
        <p:nvPr/>
      </p:nvGrpSpPr>
      <p:grpSpPr>
        <a:xfrm>
          <a:off x="0" y="0"/>
          <a:ext cx="0" cy="0"/>
          <a:chOff x="0" y="0"/>
          <a:chExt cx="0" cy="0"/>
        </a:xfrm>
      </p:grpSpPr>
      <p:pic>
        <p:nvPicPr>
          <p:cNvPr id="23" name="Google Shape;23;p5"/>
          <p:cNvPicPr preferRelativeResize="0"/>
          <p:nvPr/>
        </p:nvPicPr>
        <p:blipFill>
          <a:blip r:embed="rId2" cstate="screen">
            <a:alphaModFix/>
            <a:extLst>
              <a:ext uri="{28A0092B-C50C-407E-A947-70E740481C1C}">
                <a14:useLocalDpi xmlns:a14="http://schemas.microsoft.com/office/drawing/2010/main"/>
              </a:ext>
            </a:extLst>
          </a:blip>
          <a:stretch>
            <a:fillRect/>
          </a:stretch>
        </p:blipFill>
        <p:spPr>
          <a:xfrm>
            <a:off x="0" y="0"/>
            <a:ext cx="9144000" cy="5143500"/>
          </a:xfrm>
          <a:prstGeom prst="rect">
            <a:avLst/>
          </a:prstGeom>
          <a:noFill/>
          <a:ln>
            <a:noFill/>
          </a:ln>
        </p:spPr>
      </p:pic>
      <p:sp>
        <p:nvSpPr>
          <p:cNvPr id="24" name="Google Shape;24;p5"/>
          <p:cNvSpPr txBox="1">
            <a:spLocks noGrp="1"/>
          </p:cNvSpPr>
          <p:nvPr>
            <p:ph type="title"/>
          </p:nvPr>
        </p:nvSpPr>
        <p:spPr>
          <a:xfrm>
            <a:off x="580550" y="205975"/>
            <a:ext cx="6014400" cy="857400"/>
          </a:xfrm>
          <a:prstGeom prst="rect">
            <a:avLst/>
          </a:prstGeom>
        </p:spPr>
        <p:txBody>
          <a:bodyPr spcFirstLastPara="1" wrap="square" lIns="0" tIns="0" rIns="0" bIns="0" anchor="b" anchorCtr="0">
            <a:no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5" name="Google Shape;25;p5"/>
          <p:cNvSpPr txBox="1">
            <a:spLocks noGrp="1"/>
          </p:cNvSpPr>
          <p:nvPr>
            <p:ph type="body" idx="1"/>
          </p:nvPr>
        </p:nvSpPr>
        <p:spPr>
          <a:xfrm>
            <a:off x="580550" y="1352550"/>
            <a:ext cx="6014400" cy="3161700"/>
          </a:xfrm>
          <a:prstGeom prst="rect">
            <a:avLst/>
          </a:prstGeom>
        </p:spPr>
        <p:txBody>
          <a:bodyPr spcFirstLastPara="1" wrap="square" lIns="0" tIns="0" rIns="0" bIns="0" anchor="t" anchorCtr="0">
            <a:noAutofit/>
          </a:bodyPr>
          <a:lstStyle>
            <a:lvl1pPr marL="457200" lvl="0" indent="-381000">
              <a:spcBef>
                <a:spcPts val="600"/>
              </a:spcBef>
              <a:spcAft>
                <a:spcPts val="0"/>
              </a:spcAft>
              <a:buSzPts val="2400"/>
              <a:buChar char="⬡"/>
              <a:defRPr/>
            </a:lvl1pPr>
            <a:lvl2pPr marL="914400" lvl="1" indent="-381000">
              <a:spcBef>
                <a:spcPts val="0"/>
              </a:spcBef>
              <a:spcAft>
                <a:spcPts val="0"/>
              </a:spcAft>
              <a:buSzPts val="2400"/>
              <a:buChar char="∙"/>
              <a:defRPr/>
            </a:lvl2pPr>
            <a:lvl3pPr marL="1371600" lvl="2" indent="-381000">
              <a:spcBef>
                <a:spcPts val="0"/>
              </a:spcBef>
              <a:spcAft>
                <a:spcPts val="0"/>
              </a:spcAft>
              <a:buSzPts val="2400"/>
              <a:buChar char="∙"/>
              <a:defRPr/>
            </a:lvl3pPr>
            <a:lvl4pPr marL="1828800" lvl="3" indent="-381000">
              <a:spcBef>
                <a:spcPts val="0"/>
              </a:spcBef>
              <a:spcAft>
                <a:spcPts val="0"/>
              </a:spcAft>
              <a:buSzPts val="2400"/>
              <a:buChar char="●"/>
              <a:defRPr/>
            </a:lvl4pPr>
            <a:lvl5pPr marL="2286000" lvl="4" indent="-381000">
              <a:spcBef>
                <a:spcPts val="0"/>
              </a:spcBef>
              <a:spcAft>
                <a:spcPts val="0"/>
              </a:spcAft>
              <a:buSzPts val="2400"/>
              <a:buChar char="○"/>
              <a:defRPr/>
            </a:lvl5pPr>
            <a:lvl6pPr marL="2743200" lvl="5" indent="-381000">
              <a:spcBef>
                <a:spcPts val="0"/>
              </a:spcBef>
              <a:spcAft>
                <a:spcPts val="0"/>
              </a:spcAft>
              <a:buSzPts val="2400"/>
              <a:buChar char="■"/>
              <a:defRPr/>
            </a:lvl6pPr>
            <a:lvl7pPr marL="3200400" lvl="6" indent="-381000">
              <a:spcBef>
                <a:spcPts val="0"/>
              </a:spcBef>
              <a:spcAft>
                <a:spcPts val="0"/>
              </a:spcAft>
              <a:buSzPts val="2400"/>
              <a:buChar char="●"/>
              <a:defRPr/>
            </a:lvl7pPr>
            <a:lvl8pPr marL="3657600" lvl="7" indent="-381000">
              <a:spcBef>
                <a:spcPts val="0"/>
              </a:spcBef>
              <a:spcAft>
                <a:spcPts val="0"/>
              </a:spcAft>
              <a:buSzPts val="2400"/>
              <a:buChar char="○"/>
              <a:defRPr/>
            </a:lvl8pPr>
            <a:lvl9pPr marL="4114800" lvl="8" indent="-381000">
              <a:spcBef>
                <a:spcPts val="0"/>
              </a:spcBef>
              <a:spcAft>
                <a:spcPts val="0"/>
              </a:spcAft>
              <a:buSzPts val="2400"/>
              <a:buChar char="■"/>
              <a:defRPr/>
            </a:lvl9pPr>
          </a:lstStyle>
          <a:p>
            <a:endParaRPr/>
          </a:p>
        </p:txBody>
      </p:sp>
      <p:sp>
        <p:nvSpPr>
          <p:cNvPr id="26" name="Google Shape;26;p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 Small circuit" type="blank">
  <p:cSld name="BLANK">
    <p:spTree>
      <p:nvGrpSpPr>
        <p:cNvPr id="1" name="Shape 48"/>
        <p:cNvGrpSpPr/>
        <p:nvPr/>
      </p:nvGrpSpPr>
      <p:grpSpPr>
        <a:xfrm>
          <a:off x="0" y="0"/>
          <a:ext cx="0" cy="0"/>
          <a:chOff x="0" y="0"/>
          <a:chExt cx="0" cy="0"/>
        </a:xfrm>
      </p:grpSpPr>
      <p:pic>
        <p:nvPicPr>
          <p:cNvPr id="49" name="Google Shape;49;p10"/>
          <p:cNvPicPr preferRelativeResize="0"/>
          <p:nvPr/>
        </p:nvPicPr>
        <p:blipFill>
          <a:blip r:embed="rId2" cstate="screen">
            <a:alphaModFix/>
            <a:extLst>
              <a:ext uri="{28A0092B-C50C-407E-A947-70E740481C1C}">
                <a14:useLocalDpi xmlns:a14="http://schemas.microsoft.com/office/drawing/2010/main"/>
              </a:ext>
            </a:extLst>
          </a:blip>
          <a:stretch>
            <a:fillRect/>
          </a:stretch>
        </p:blipFill>
        <p:spPr>
          <a:xfrm>
            <a:off x="0" y="0"/>
            <a:ext cx="9144000" cy="5143500"/>
          </a:xfrm>
          <a:prstGeom prst="rect">
            <a:avLst/>
          </a:prstGeom>
          <a:noFill/>
          <a:ln>
            <a:noFill/>
          </a:ln>
        </p:spPr>
      </p:pic>
      <p:sp>
        <p:nvSpPr>
          <p:cNvPr id="50" name="Google Shape;50;p10"/>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gradFill>
          <a:gsLst>
            <a:gs pos="0">
              <a:srgbClr val="A458FF"/>
            </a:gs>
            <a:gs pos="39000">
              <a:srgbClr val="3544FF"/>
            </a:gs>
            <a:gs pos="100000">
              <a:srgbClr val="0A2F9E"/>
            </a:gs>
          </a:gsLst>
          <a:lin ang="8100019"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580550" y="205975"/>
            <a:ext cx="6014400" cy="857400"/>
          </a:xfrm>
          <a:prstGeom prst="rect">
            <a:avLst/>
          </a:prstGeom>
          <a:noFill/>
          <a:ln>
            <a:noFill/>
          </a:ln>
        </p:spPr>
        <p:txBody>
          <a:bodyPr spcFirstLastPara="1" wrap="square" lIns="0" tIns="0" rIns="0" bIns="0" anchor="b" anchorCtr="0">
            <a:noAutofit/>
          </a:bodyPr>
          <a:lstStyle>
            <a:lvl1pPr lvl="0">
              <a:spcBef>
                <a:spcPts val="0"/>
              </a:spcBef>
              <a:spcAft>
                <a:spcPts val="0"/>
              </a:spcAft>
              <a:buClr>
                <a:schemeClr val="lt1"/>
              </a:buClr>
              <a:buSzPts val="3200"/>
              <a:buFont typeface="Lexend Deca"/>
              <a:buNone/>
              <a:defRPr sz="3200" b="1">
                <a:solidFill>
                  <a:schemeClr val="lt1"/>
                </a:solidFill>
                <a:latin typeface="Lexend Deca"/>
                <a:ea typeface="Lexend Deca"/>
                <a:cs typeface="Lexend Deca"/>
                <a:sym typeface="Lexend Deca"/>
              </a:defRPr>
            </a:lvl1pPr>
            <a:lvl2pPr lvl="1">
              <a:spcBef>
                <a:spcPts val="0"/>
              </a:spcBef>
              <a:spcAft>
                <a:spcPts val="0"/>
              </a:spcAft>
              <a:buClr>
                <a:schemeClr val="lt1"/>
              </a:buClr>
              <a:buSzPts val="3200"/>
              <a:buFont typeface="Lexend Deca"/>
              <a:buNone/>
              <a:defRPr sz="3200" b="1">
                <a:solidFill>
                  <a:schemeClr val="lt1"/>
                </a:solidFill>
                <a:latin typeface="Lexend Deca"/>
                <a:ea typeface="Lexend Deca"/>
                <a:cs typeface="Lexend Deca"/>
                <a:sym typeface="Lexend Deca"/>
              </a:defRPr>
            </a:lvl2pPr>
            <a:lvl3pPr lvl="2">
              <a:spcBef>
                <a:spcPts val="0"/>
              </a:spcBef>
              <a:spcAft>
                <a:spcPts val="0"/>
              </a:spcAft>
              <a:buClr>
                <a:schemeClr val="lt1"/>
              </a:buClr>
              <a:buSzPts val="3200"/>
              <a:buFont typeface="Lexend Deca"/>
              <a:buNone/>
              <a:defRPr sz="3200" b="1">
                <a:solidFill>
                  <a:schemeClr val="lt1"/>
                </a:solidFill>
                <a:latin typeface="Lexend Deca"/>
                <a:ea typeface="Lexend Deca"/>
                <a:cs typeface="Lexend Deca"/>
                <a:sym typeface="Lexend Deca"/>
              </a:defRPr>
            </a:lvl3pPr>
            <a:lvl4pPr lvl="3">
              <a:spcBef>
                <a:spcPts val="0"/>
              </a:spcBef>
              <a:spcAft>
                <a:spcPts val="0"/>
              </a:spcAft>
              <a:buClr>
                <a:schemeClr val="lt1"/>
              </a:buClr>
              <a:buSzPts val="3200"/>
              <a:buFont typeface="Lexend Deca"/>
              <a:buNone/>
              <a:defRPr sz="3200" b="1">
                <a:solidFill>
                  <a:schemeClr val="lt1"/>
                </a:solidFill>
                <a:latin typeface="Lexend Deca"/>
                <a:ea typeface="Lexend Deca"/>
                <a:cs typeface="Lexend Deca"/>
                <a:sym typeface="Lexend Deca"/>
              </a:defRPr>
            </a:lvl4pPr>
            <a:lvl5pPr lvl="4">
              <a:spcBef>
                <a:spcPts val="0"/>
              </a:spcBef>
              <a:spcAft>
                <a:spcPts val="0"/>
              </a:spcAft>
              <a:buClr>
                <a:schemeClr val="lt1"/>
              </a:buClr>
              <a:buSzPts val="3200"/>
              <a:buFont typeface="Lexend Deca"/>
              <a:buNone/>
              <a:defRPr sz="3200" b="1">
                <a:solidFill>
                  <a:schemeClr val="lt1"/>
                </a:solidFill>
                <a:latin typeface="Lexend Deca"/>
                <a:ea typeface="Lexend Deca"/>
                <a:cs typeface="Lexend Deca"/>
                <a:sym typeface="Lexend Deca"/>
              </a:defRPr>
            </a:lvl5pPr>
            <a:lvl6pPr lvl="5">
              <a:spcBef>
                <a:spcPts val="0"/>
              </a:spcBef>
              <a:spcAft>
                <a:spcPts val="0"/>
              </a:spcAft>
              <a:buClr>
                <a:schemeClr val="lt1"/>
              </a:buClr>
              <a:buSzPts val="3200"/>
              <a:buFont typeface="Lexend Deca"/>
              <a:buNone/>
              <a:defRPr sz="3200" b="1">
                <a:solidFill>
                  <a:schemeClr val="lt1"/>
                </a:solidFill>
                <a:latin typeface="Lexend Deca"/>
                <a:ea typeface="Lexend Deca"/>
                <a:cs typeface="Lexend Deca"/>
                <a:sym typeface="Lexend Deca"/>
              </a:defRPr>
            </a:lvl6pPr>
            <a:lvl7pPr lvl="6">
              <a:spcBef>
                <a:spcPts val="0"/>
              </a:spcBef>
              <a:spcAft>
                <a:spcPts val="0"/>
              </a:spcAft>
              <a:buClr>
                <a:schemeClr val="lt1"/>
              </a:buClr>
              <a:buSzPts val="3200"/>
              <a:buFont typeface="Lexend Deca"/>
              <a:buNone/>
              <a:defRPr sz="3200" b="1">
                <a:solidFill>
                  <a:schemeClr val="lt1"/>
                </a:solidFill>
                <a:latin typeface="Lexend Deca"/>
                <a:ea typeface="Lexend Deca"/>
                <a:cs typeface="Lexend Deca"/>
                <a:sym typeface="Lexend Deca"/>
              </a:defRPr>
            </a:lvl7pPr>
            <a:lvl8pPr lvl="7">
              <a:spcBef>
                <a:spcPts val="0"/>
              </a:spcBef>
              <a:spcAft>
                <a:spcPts val="0"/>
              </a:spcAft>
              <a:buClr>
                <a:schemeClr val="lt1"/>
              </a:buClr>
              <a:buSzPts val="3200"/>
              <a:buFont typeface="Lexend Deca"/>
              <a:buNone/>
              <a:defRPr sz="3200" b="1">
                <a:solidFill>
                  <a:schemeClr val="lt1"/>
                </a:solidFill>
                <a:latin typeface="Lexend Deca"/>
                <a:ea typeface="Lexend Deca"/>
                <a:cs typeface="Lexend Deca"/>
                <a:sym typeface="Lexend Deca"/>
              </a:defRPr>
            </a:lvl8pPr>
            <a:lvl9pPr lvl="8">
              <a:spcBef>
                <a:spcPts val="0"/>
              </a:spcBef>
              <a:spcAft>
                <a:spcPts val="0"/>
              </a:spcAft>
              <a:buClr>
                <a:schemeClr val="lt1"/>
              </a:buClr>
              <a:buSzPts val="3200"/>
              <a:buFont typeface="Lexend Deca"/>
              <a:buNone/>
              <a:defRPr sz="3200" b="1">
                <a:solidFill>
                  <a:schemeClr val="lt1"/>
                </a:solidFill>
                <a:latin typeface="Lexend Deca"/>
                <a:ea typeface="Lexend Deca"/>
                <a:cs typeface="Lexend Deca"/>
                <a:sym typeface="Lexend Deca"/>
              </a:defRPr>
            </a:lvl9pPr>
          </a:lstStyle>
          <a:p>
            <a:endParaRPr/>
          </a:p>
        </p:txBody>
      </p:sp>
      <p:sp>
        <p:nvSpPr>
          <p:cNvPr id="7" name="Google Shape;7;p1"/>
          <p:cNvSpPr txBox="1">
            <a:spLocks noGrp="1"/>
          </p:cNvSpPr>
          <p:nvPr>
            <p:ph type="body" idx="1"/>
          </p:nvPr>
        </p:nvSpPr>
        <p:spPr>
          <a:xfrm>
            <a:off x="580550" y="1352550"/>
            <a:ext cx="6014400" cy="3161700"/>
          </a:xfrm>
          <a:prstGeom prst="rect">
            <a:avLst/>
          </a:prstGeom>
          <a:noFill/>
          <a:ln>
            <a:noFill/>
          </a:ln>
        </p:spPr>
        <p:txBody>
          <a:bodyPr spcFirstLastPara="1" wrap="square" lIns="0" tIns="0" rIns="0" bIns="0" anchor="t" anchorCtr="0">
            <a:noAutofit/>
          </a:bodyPr>
          <a:lstStyle>
            <a:lvl1pPr marL="457200" lvl="0" indent="-342900">
              <a:lnSpc>
                <a:spcPct val="115000"/>
              </a:lnSpc>
              <a:spcBef>
                <a:spcPts val="600"/>
              </a:spcBef>
              <a:spcAft>
                <a:spcPts val="0"/>
              </a:spcAft>
              <a:buClr>
                <a:schemeClr val="accent5"/>
              </a:buClr>
              <a:buSzPts val="1800"/>
              <a:buFont typeface="Muli Regular"/>
              <a:buChar char="⬡"/>
              <a:defRPr sz="2400">
                <a:solidFill>
                  <a:schemeClr val="lt1"/>
                </a:solidFill>
                <a:latin typeface="Muli Regular"/>
                <a:ea typeface="Muli Regular"/>
                <a:cs typeface="Muli Regular"/>
                <a:sym typeface="Muli Regular"/>
              </a:defRPr>
            </a:lvl1pPr>
            <a:lvl2pPr marL="914400" lvl="1" indent="-381000">
              <a:lnSpc>
                <a:spcPct val="115000"/>
              </a:lnSpc>
              <a:spcBef>
                <a:spcPts val="0"/>
              </a:spcBef>
              <a:spcAft>
                <a:spcPts val="0"/>
              </a:spcAft>
              <a:buClr>
                <a:schemeClr val="accent5"/>
              </a:buClr>
              <a:buSzPts val="2400"/>
              <a:buFont typeface="Muli Regular"/>
              <a:buChar char="∙"/>
              <a:defRPr sz="2400">
                <a:solidFill>
                  <a:schemeClr val="lt1"/>
                </a:solidFill>
                <a:latin typeface="Muli Regular"/>
                <a:ea typeface="Muli Regular"/>
                <a:cs typeface="Muli Regular"/>
                <a:sym typeface="Muli Regular"/>
              </a:defRPr>
            </a:lvl2pPr>
            <a:lvl3pPr marL="1371600" lvl="2" indent="-381000">
              <a:lnSpc>
                <a:spcPct val="115000"/>
              </a:lnSpc>
              <a:spcBef>
                <a:spcPts val="0"/>
              </a:spcBef>
              <a:spcAft>
                <a:spcPts val="0"/>
              </a:spcAft>
              <a:buClr>
                <a:schemeClr val="accent5"/>
              </a:buClr>
              <a:buSzPts val="2400"/>
              <a:buFont typeface="Muli Regular"/>
              <a:buChar char="∙"/>
              <a:defRPr sz="2400">
                <a:solidFill>
                  <a:schemeClr val="lt1"/>
                </a:solidFill>
                <a:latin typeface="Muli Regular"/>
                <a:ea typeface="Muli Regular"/>
                <a:cs typeface="Muli Regular"/>
                <a:sym typeface="Muli Regular"/>
              </a:defRPr>
            </a:lvl3pPr>
            <a:lvl4pPr marL="1828800" lvl="3" indent="-381000">
              <a:lnSpc>
                <a:spcPct val="115000"/>
              </a:lnSpc>
              <a:spcBef>
                <a:spcPts val="0"/>
              </a:spcBef>
              <a:spcAft>
                <a:spcPts val="0"/>
              </a:spcAft>
              <a:buClr>
                <a:schemeClr val="lt1"/>
              </a:buClr>
              <a:buSzPts val="2400"/>
              <a:buFont typeface="Muli Regular"/>
              <a:buChar char="●"/>
              <a:defRPr sz="2400">
                <a:solidFill>
                  <a:schemeClr val="lt1"/>
                </a:solidFill>
                <a:latin typeface="Muli Regular"/>
                <a:ea typeface="Muli Regular"/>
                <a:cs typeface="Muli Regular"/>
                <a:sym typeface="Muli Regular"/>
              </a:defRPr>
            </a:lvl4pPr>
            <a:lvl5pPr marL="2286000" lvl="4" indent="-381000">
              <a:lnSpc>
                <a:spcPct val="115000"/>
              </a:lnSpc>
              <a:spcBef>
                <a:spcPts val="0"/>
              </a:spcBef>
              <a:spcAft>
                <a:spcPts val="0"/>
              </a:spcAft>
              <a:buClr>
                <a:schemeClr val="lt1"/>
              </a:buClr>
              <a:buSzPts val="2400"/>
              <a:buFont typeface="Muli Regular"/>
              <a:buChar char="○"/>
              <a:defRPr sz="2400">
                <a:solidFill>
                  <a:schemeClr val="lt1"/>
                </a:solidFill>
                <a:latin typeface="Muli Regular"/>
                <a:ea typeface="Muli Regular"/>
                <a:cs typeface="Muli Regular"/>
                <a:sym typeface="Muli Regular"/>
              </a:defRPr>
            </a:lvl5pPr>
            <a:lvl6pPr marL="2743200" lvl="5" indent="-381000">
              <a:lnSpc>
                <a:spcPct val="115000"/>
              </a:lnSpc>
              <a:spcBef>
                <a:spcPts val="0"/>
              </a:spcBef>
              <a:spcAft>
                <a:spcPts val="0"/>
              </a:spcAft>
              <a:buClr>
                <a:schemeClr val="lt1"/>
              </a:buClr>
              <a:buSzPts val="2400"/>
              <a:buFont typeface="Muli Regular"/>
              <a:buChar char="■"/>
              <a:defRPr sz="2400">
                <a:solidFill>
                  <a:schemeClr val="lt1"/>
                </a:solidFill>
                <a:latin typeface="Muli Regular"/>
                <a:ea typeface="Muli Regular"/>
                <a:cs typeface="Muli Regular"/>
                <a:sym typeface="Muli Regular"/>
              </a:defRPr>
            </a:lvl6pPr>
            <a:lvl7pPr marL="3200400" lvl="6" indent="-381000">
              <a:lnSpc>
                <a:spcPct val="115000"/>
              </a:lnSpc>
              <a:spcBef>
                <a:spcPts val="0"/>
              </a:spcBef>
              <a:spcAft>
                <a:spcPts val="0"/>
              </a:spcAft>
              <a:buClr>
                <a:schemeClr val="lt1"/>
              </a:buClr>
              <a:buSzPts val="2400"/>
              <a:buFont typeface="Muli Regular"/>
              <a:buChar char="●"/>
              <a:defRPr sz="2400">
                <a:solidFill>
                  <a:schemeClr val="lt1"/>
                </a:solidFill>
                <a:latin typeface="Muli Regular"/>
                <a:ea typeface="Muli Regular"/>
                <a:cs typeface="Muli Regular"/>
                <a:sym typeface="Muli Regular"/>
              </a:defRPr>
            </a:lvl7pPr>
            <a:lvl8pPr marL="3657600" lvl="7" indent="-381000">
              <a:lnSpc>
                <a:spcPct val="115000"/>
              </a:lnSpc>
              <a:spcBef>
                <a:spcPts val="0"/>
              </a:spcBef>
              <a:spcAft>
                <a:spcPts val="0"/>
              </a:spcAft>
              <a:buClr>
                <a:schemeClr val="lt1"/>
              </a:buClr>
              <a:buSzPts val="2400"/>
              <a:buFont typeface="Muli Regular"/>
              <a:buChar char="○"/>
              <a:defRPr sz="2400">
                <a:solidFill>
                  <a:schemeClr val="lt1"/>
                </a:solidFill>
                <a:latin typeface="Muli Regular"/>
                <a:ea typeface="Muli Regular"/>
                <a:cs typeface="Muli Regular"/>
                <a:sym typeface="Muli Regular"/>
              </a:defRPr>
            </a:lvl8pPr>
            <a:lvl9pPr marL="4114800" lvl="8" indent="-381000">
              <a:lnSpc>
                <a:spcPct val="115000"/>
              </a:lnSpc>
              <a:spcBef>
                <a:spcPts val="0"/>
              </a:spcBef>
              <a:spcAft>
                <a:spcPts val="0"/>
              </a:spcAft>
              <a:buClr>
                <a:schemeClr val="lt1"/>
              </a:buClr>
              <a:buSzPts val="2400"/>
              <a:buFont typeface="Muli Regular"/>
              <a:buChar char="■"/>
              <a:defRPr sz="2400">
                <a:solidFill>
                  <a:schemeClr val="lt1"/>
                </a:solidFill>
                <a:latin typeface="Muli Regular"/>
                <a:ea typeface="Muli Regular"/>
                <a:cs typeface="Muli Regular"/>
                <a:sym typeface="Muli Regular"/>
              </a:defRPr>
            </a:lvl9pPr>
          </a:lstStyle>
          <a:p>
            <a:endParaRPr/>
          </a:p>
        </p:txBody>
      </p:sp>
      <p:sp>
        <p:nvSpPr>
          <p:cNvPr id="8" name="Google Shape;8;p1"/>
          <p:cNvSpPr txBox="1">
            <a:spLocks noGrp="1"/>
          </p:cNvSpPr>
          <p:nvPr>
            <p:ph type="sldNum" idx="12"/>
          </p:nvPr>
        </p:nvSpPr>
        <p:spPr>
          <a:xfrm>
            <a:off x="8480584" y="4749851"/>
            <a:ext cx="548700" cy="393600"/>
          </a:xfrm>
          <a:prstGeom prst="rect">
            <a:avLst/>
          </a:prstGeom>
          <a:noFill/>
          <a:ln>
            <a:noFill/>
          </a:ln>
        </p:spPr>
        <p:txBody>
          <a:bodyPr spcFirstLastPara="1" wrap="square" lIns="0" tIns="0" rIns="0" bIns="0" anchor="ctr" anchorCtr="0">
            <a:noAutofit/>
          </a:bodyPr>
          <a:lstStyle>
            <a:lvl1pPr lvl="0" algn="r">
              <a:buNone/>
              <a:defRPr sz="1300">
                <a:solidFill>
                  <a:schemeClr val="lt1"/>
                </a:solidFill>
                <a:latin typeface="Lexend Deca"/>
                <a:ea typeface="Lexend Deca"/>
                <a:cs typeface="Lexend Deca"/>
                <a:sym typeface="Lexend Deca"/>
              </a:defRPr>
            </a:lvl1pPr>
            <a:lvl2pPr lvl="1" algn="r">
              <a:buNone/>
              <a:defRPr sz="1300">
                <a:solidFill>
                  <a:schemeClr val="lt1"/>
                </a:solidFill>
                <a:latin typeface="Lexend Deca"/>
                <a:ea typeface="Lexend Deca"/>
                <a:cs typeface="Lexend Deca"/>
                <a:sym typeface="Lexend Deca"/>
              </a:defRPr>
            </a:lvl2pPr>
            <a:lvl3pPr lvl="2" algn="r">
              <a:buNone/>
              <a:defRPr sz="1300">
                <a:solidFill>
                  <a:schemeClr val="lt1"/>
                </a:solidFill>
                <a:latin typeface="Lexend Deca"/>
                <a:ea typeface="Lexend Deca"/>
                <a:cs typeface="Lexend Deca"/>
                <a:sym typeface="Lexend Deca"/>
              </a:defRPr>
            </a:lvl3pPr>
            <a:lvl4pPr lvl="3" algn="r">
              <a:buNone/>
              <a:defRPr sz="1300">
                <a:solidFill>
                  <a:schemeClr val="lt1"/>
                </a:solidFill>
                <a:latin typeface="Lexend Deca"/>
                <a:ea typeface="Lexend Deca"/>
                <a:cs typeface="Lexend Deca"/>
                <a:sym typeface="Lexend Deca"/>
              </a:defRPr>
            </a:lvl4pPr>
            <a:lvl5pPr lvl="4" algn="r">
              <a:buNone/>
              <a:defRPr sz="1300">
                <a:solidFill>
                  <a:schemeClr val="lt1"/>
                </a:solidFill>
                <a:latin typeface="Lexend Deca"/>
                <a:ea typeface="Lexend Deca"/>
                <a:cs typeface="Lexend Deca"/>
                <a:sym typeface="Lexend Deca"/>
              </a:defRPr>
            </a:lvl5pPr>
            <a:lvl6pPr lvl="5" algn="r">
              <a:buNone/>
              <a:defRPr sz="1300">
                <a:solidFill>
                  <a:schemeClr val="lt1"/>
                </a:solidFill>
                <a:latin typeface="Lexend Deca"/>
                <a:ea typeface="Lexend Deca"/>
                <a:cs typeface="Lexend Deca"/>
                <a:sym typeface="Lexend Deca"/>
              </a:defRPr>
            </a:lvl6pPr>
            <a:lvl7pPr lvl="6" algn="r">
              <a:buNone/>
              <a:defRPr sz="1300">
                <a:solidFill>
                  <a:schemeClr val="lt1"/>
                </a:solidFill>
                <a:latin typeface="Lexend Deca"/>
                <a:ea typeface="Lexend Deca"/>
                <a:cs typeface="Lexend Deca"/>
                <a:sym typeface="Lexend Deca"/>
              </a:defRPr>
            </a:lvl7pPr>
            <a:lvl8pPr lvl="7" algn="r">
              <a:buNone/>
              <a:defRPr sz="1300">
                <a:solidFill>
                  <a:schemeClr val="lt1"/>
                </a:solidFill>
                <a:latin typeface="Lexend Deca"/>
                <a:ea typeface="Lexend Deca"/>
                <a:cs typeface="Lexend Deca"/>
                <a:sym typeface="Lexend Deca"/>
              </a:defRPr>
            </a:lvl8pPr>
            <a:lvl9pPr lvl="8" algn="r">
              <a:buNone/>
              <a:defRPr sz="1300">
                <a:solidFill>
                  <a:schemeClr val="lt1"/>
                </a:solidFill>
                <a:latin typeface="Lexend Deca"/>
                <a:ea typeface="Lexend Deca"/>
                <a:cs typeface="Lexend Deca"/>
                <a:sym typeface="Lexend Deca"/>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6"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hyperlink" Target="https://qrco.de/bbSqFM" TargetMode="External"/><Relationship Id="rId5" Type="http://schemas.openxmlformats.org/officeDocument/2006/relationships/hyperlink" Target="http://bit.ly/2TB6Jnh" TargetMode="External"/><Relationship Id="rId4" Type="http://schemas.openxmlformats.org/officeDocument/2006/relationships/hyperlink" Target="http://bit.ly/2TAFw3W"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hyperlink" Target="https://scratch.mit.edu/projects/editor/?tutorial=getStarted" TargetMode="Externa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uowtsd-my.sharepoint.com/:w:/g/personal/karl_jones_uwtsd_ac_uk/EY8qkcbM2jZIp5us_buT5WoBNyvNr45BdAEmG0b28fsMlw?e=ecwAPW" TargetMode="External"/><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2.tiff"/></Relationships>
</file>

<file path=ppt/slides/_rels/slide9.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3.xml"/><Relationship Id="rId4" Type="http://schemas.openxmlformats.org/officeDocument/2006/relationships/hyperlink" Target="https://uwtsdlogin.hwb.gov.wales/Challenge/Login?redirectUrl=https%3A%2F%2Fhwb.gov.wales%2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3"/>
          <p:cNvSpPr txBox="1">
            <a:spLocks noGrp="1"/>
          </p:cNvSpPr>
          <p:nvPr>
            <p:ph type="ctrTitle"/>
          </p:nvPr>
        </p:nvSpPr>
        <p:spPr>
          <a:xfrm>
            <a:off x="685800" y="1991825"/>
            <a:ext cx="4539000" cy="11598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a:t>The Digital Competence Framework</a:t>
            </a:r>
            <a:endParaRPr/>
          </a:p>
        </p:txBody>
      </p:sp>
      <p:pic>
        <p:nvPicPr>
          <p:cNvPr id="61" name="Google Shape;61;p13"/>
          <p:cNvPicPr preferRelativeResize="0"/>
          <p:nvPr/>
        </p:nvPicPr>
        <p:blipFill>
          <a:blip r:embed="rId3" cstate="screen">
            <a:alphaModFix/>
            <a:extLst>
              <a:ext uri="{28A0092B-C50C-407E-A947-70E740481C1C}">
                <a14:useLocalDpi xmlns:a14="http://schemas.microsoft.com/office/drawing/2010/main"/>
              </a:ext>
            </a:extLst>
          </a:blip>
          <a:stretch>
            <a:fillRect/>
          </a:stretch>
        </p:blipFill>
        <p:spPr>
          <a:xfrm>
            <a:off x="5894475" y="1050906"/>
            <a:ext cx="1782850" cy="2031750"/>
          </a:xfrm>
          <a:prstGeom prst="rect">
            <a:avLst/>
          </a:prstGeom>
          <a:noFill/>
          <a:ln>
            <a:noFill/>
          </a:ln>
        </p:spPr>
      </p:pic>
      <p:pic>
        <p:nvPicPr>
          <p:cNvPr id="62" name="Google Shape;62;p13"/>
          <p:cNvPicPr preferRelativeResize="0"/>
          <p:nvPr/>
        </p:nvPicPr>
        <p:blipFill>
          <a:blip r:embed="rId4" cstate="screen">
            <a:alphaModFix/>
            <a:extLst>
              <a:ext uri="{28A0092B-C50C-407E-A947-70E740481C1C}">
                <a14:useLocalDpi xmlns:a14="http://schemas.microsoft.com/office/drawing/2010/main"/>
              </a:ext>
            </a:extLst>
          </a:blip>
          <a:stretch>
            <a:fillRect/>
          </a:stretch>
        </p:blipFill>
        <p:spPr>
          <a:xfrm>
            <a:off x="5320814" y="378324"/>
            <a:ext cx="662500" cy="726550"/>
          </a:xfrm>
          <a:prstGeom prst="rect">
            <a:avLst/>
          </a:prstGeom>
          <a:noFill/>
          <a:ln>
            <a:noFill/>
          </a:ln>
        </p:spPr>
      </p:pic>
      <p:pic>
        <p:nvPicPr>
          <p:cNvPr id="63" name="Google Shape;63;p13"/>
          <p:cNvPicPr preferRelativeResize="0"/>
          <p:nvPr/>
        </p:nvPicPr>
        <p:blipFill>
          <a:blip r:embed="rId5" cstate="screen">
            <a:alphaModFix/>
            <a:extLst>
              <a:ext uri="{28A0092B-C50C-407E-A947-70E740481C1C}">
                <a14:useLocalDpi xmlns:a14="http://schemas.microsoft.com/office/drawing/2010/main"/>
              </a:ext>
            </a:extLst>
          </a:blip>
          <a:stretch>
            <a:fillRect/>
          </a:stretch>
        </p:blipFill>
        <p:spPr>
          <a:xfrm>
            <a:off x="7593770" y="884611"/>
            <a:ext cx="482075" cy="525200"/>
          </a:xfrm>
          <a:prstGeom prst="rect">
            <a:avLst/>
          </a:prstGeom>
          <a:noFill/>
          <a:ln>
            <a:noFill/>
          </a:ln>
        </p:spPr>
      </p:pic>
      <p:pic>
        <p:nvPicPr>
          <p:cNvPr id="64" name="Google Shape;64;p13"/>
          <p:cNvPicPr preferRelativeResize="0"/>
          <p:nvPr/>
        </p:nvPicPr>
        <p:blipFill>
          <a:blip r:embed="rId6" cstate="screen">
            <a:alphaModFix/>
            <a:extLst>
              <a:ext uri="{28A0092B-C50C-407E-A947-70E740481C1C}">
                <a14:useLocalDpi xmlns:a14="http://schemas.microsoft.com/office/drawing/2010/main"/>
              </a:ext>
            </a:extLst>
          </a:blip>
          <a:stretch>
            <a:fillRect/>
          </a:stretch>
        </p:blipFill>
        <p:spPr>
          <a:xfrm>
            <a:off x="5621692" y="4034576"/>
            <a:ext cx="586165" cy="686300"/>
          </a:xfrm>
          <a:prstGeom prst="rect">
            <a:avLst/>
          </a:prstGeom>
          <a:noFill/>
          <a:ln>
            <a:noFill/>
          </a:ln>
        </p:spPr>
      </p:pic>
      <p:pic>
        <p:nvPicPr>
          <p:cNvPr id="65" name="Google Shape;65;p13"/>
          <p:cNvPicPr preferRelativeResize="0"/>
          <p:nvPr/>
        </p:nvPicPr>
        <p:blipFill>
          <a:blip r:embed="rId7" cstate="screen">
            <a:alphaModFix/>
            <a:extLst>
              <a:ext uri="{28A0092B-C50C-407E-A947-70E740481C1C}">
                <a14:useLocalDpi xmlns:a14="http://schemas.microsoft.com/office/drawing/2010/main"/>
              </a:ext>
            </a:extLst>
          </a:blip>
          <a:stretch>
            <a:fillRect/>
          </a:stretch>
        </p:blipFill>
        <p:spPr>
          <a:xfrm>
            <a:off x="8404399" y="3624439"/>
            <a:ext cx="321850" cy="448425"/>
          </a:xfrm>
          <a:prstGeom prst="rect">
            <a:avLst/>
          </a:prstGeom>
          <a:noFill/>
          <a:ln>
            <a:noFill/>
          </a:ln>
        </p:spPr>
      </p:pic>
      <p:pic>
        <p:nvPicPr>
          <p:cNvPr id="66" name="Google Shape;66;p13"/>
          <p:cNvPicPr preferRelativeResize="0"/>
          <p:nvPr/>
        </p:nvPicPr>
        <p:blipFill>
          <a:blip r:embed="rId7" cstate="screen">
            <a:alphaModFix/>
            <a:extLst>
              <a:ext uri="{28A0092B-C50C-407E-A947-70E740481C1C}">
                <a14:useLocalDpi xmlns:a14="http://schemas.microsoft.com/office/drawing/2010/main"/>
              </a:ext>
            </a:extLst>
          </a:blip>
          <a:stretch>
            <a:fillRect/>
          </a:stretch>
        </p:blipFill>
        <p:spPr>
          <a:xfrm>
            <a:off x="8664593" y="3757882"/>
            <a:ext cx="321850" cy="4484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8"/>
          <p:cNvSpPr txBox="1">
            <a:spLocks noGrp="1"/>
          </p:cNvSpPr>
          <p:nvPr>
            <p:ph type="title"/>
          </p:nvPr>
        </p:nvSpPr>
        <p:spPr>
          <a:xfrm>
            <a:off x="580550" y="205975"/>
            <a:ext cx="6014400" cy="8574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Introduction</a:t>
            </a:r>
            <a:endParaRPr/>
          </a:p>
        </p:txBody>
      </p:sp>
      <p:sp>
        <p:nvSpPr>
          <p:cNvPr id="104" name="Google Shape;104;p18"/>
          <p:cNvSpPr txBox="1">
            <a:spLocks noGrp="1"/>
          </p:cNvSpPr>
          <p:nvPr>
            <p:ph type="body" idx="1"/>
          </p:nvPr>
        </p:nvSpPr>
        <p:spPr>
          <a:xfrm>
            <a:off x="580550" y="1352550"/>
            <a:ext cx="6014400" cy="3161700"/>
          </a:xfrm>
          <a:prstGeom prst="rect">
            <a:avLst/>
          </a:prstGeom>
        </p:spPr>
        <p:txBody>
          <a:bodyPr spcFirstLastPara="1" wrap="square" lIns="0" tIns="0" rIns="0" bIns="0" anchor="t" anchorCtr="0">
            <a:noAutofit/>
          </a:bodyPr>
          <a:lstStyle/>
          <a:p>
            <a:pPr marL="457200" lvl="0" indent="-381000" algn="l" rtl="0">
              <a:spcBef>
                <a:spcPts val="600"/>
              </a:spcBef>
              <a:spcAft>
                <a:spcPts val="0"/>
              </a:spcAft>
              <a:buSzPts val="2400"/>
              <a:buChar char="⬡"/>
            </a:pPr>
            <a:r>
              <a:rPr lang="en-GB"/>
              <a:t>What the DCF is and why we need it</a:t>
            </a:r>
          </a:p>
          <a:p>
            <a:pPr marL="457200" lvl="0" indent="-381000" algn="l" rtl="0">
              <a:spcBef>
                <a:spcPts val="600"/>
              </a:spcBef>
              <a:spcAft>
                <a:spcPts val="0"/>
              </a:spcAft>
              <a:buSzPts val="2400"/>
              <a:buChar char="⬡"/>
            </a:pPr>
            <a:r>
              <a:rPr lang="en-GB"/>
              <a:t>Introduction to the Computational Thinking aspect</a:t>
            </a:r>
          </a:p>
          <a:p>
            <a:pPr marL="457200" lvl="0" indent="-381000" algn="l" rtl="0">
              <a:spcBef>
                <a:spcPts val="600"/>
              </a:spcBef>
              <a:spcAft>
                <a:spcPts val="0"/>
              </a:spcAft>
              <a:buSzPts val="2400"/>
              <a:buChar char="⬡"/>
            </a:pPr>
            <a:r>
              <a:rPr lang="en-GB"/>
              <a:t>Look at a range of unplugged activities</a:t>
            </a:r>
          </a:p>
          <a:p>
            <a:pPr marL="457200" lvl="0" indent="-381000" algn="l" rtl="0">
              <a:spcBef>
                <a:spcPts val="600"/>
              </a:spcBef>
              <a:spcAft>
                <a:spcPts val="0"/>
              </a:spcAft>
              <a:buSzPts val="2400"/>
              <a:buChar char="⬡"/>
            </a:pPr>
            <a:r>
              <a:rPr lang="en-GB"/>
              <a:t>Look at how we can apply Computational Thinking in our lessons </a:t>
            </a:r>
            <a:endParaRPr/>
          </a:p>
        </p:txBody>
      </p:sp>
      <p:sp>
        <p:nvSpPr>
          <p:cNvPr id="105" name="Google Shape;105;p1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2</a:t>
            </a:fld>
            <a:endParaRPr/>
          </a:p>
        </p:txBody>
      </p:sp>
      <p:grpSp>
        <p:nvGrpSpPr>
          <p:cNvPr id="5" name="Google Shape;413;p39">
            <a:extLst>
              <a:ext uri="{FF2B5EF4-FFF2-40B4-BE49-F238E27FC236}">
                <a16:creationId xmlns:a16="http://schemas.microsoft.com/office/drawing/2014/main" id="{19A7FF68-CA38-B34C-8E05-DDFA9050E17C}"/>
              </a:ext>
            </a:extLst>
          </p:cNvPr>
          <p:cNvGrpSpPr/>
          <p:nvPr/>
        </p:nvGrpSpPr>
        <p:grpSpPr>
          <a:xfrm rot="2713247">
            <a:off x="6604603" y="1808743"/>
            <a:ext cx="2630723" cy="2079153"/>
            <a:chOff x="3918650" y="293075"/>
            <a:chExt cx="488500" cy="412775"/>
          </a:xfrm>
        </p:grpSpPr>
        <p:sp>
          <p:nvSpPr>
            <p:cNvPr id="6" name="Google Shape;414;p39">
              <a:extLst>
                <a:ext uri="{FF2B5EF4-FFF2-40B4-BE49-F238E27FC236}">
                  <a16:creationId xmlns:a16="http://schemas.microsoft.com/office/drawing/2014/main" id="{71FA4188-5A2E-5F40-B8A2-A735F469BDC7}"/>
                </a:ext>
              </a:extLst>
            </p:cNvPr>
            <p:cNvSpPr/>
            <p:nvPr/>
          </p:nvSpPr>
          <p:spPr>
            <a:xfrm>
              <a:off x="4085350" y="293675"/>
              <a:ext cx="154500" cy="412175"/>
            </a:xfrm>
            <a:custGeom>
              <a:avLst/>
              <a:gdLst/>
              <a:ahLst/>
              <a:cxnLst/>
              <a:rect l="l" t="t" r="r" b="b"/>
              <a:pathLst>
                <a:path w="6180" h="16487" extrusionOk="0">
                  <a:moveTo>
                    <a:pt x="709" y="5496"/>
                  </a:moveTo>
                  <a:lnTo>
                    <a:pt x="806" y="5520"/>
                  </a:lnTo>
                  <a:lnTo>
                    <a:pt x="1050" y="5667"/>
                  </a:lnTo>
                  <a:lnTo>
                    <a:pt x="1270" y="5813"/>
                  </a:lnTo>
                  <a:lnTo>
                    <a:pt x="1344" y="5886"/>
                  </a:lnTo>
                  <a:lnTo>
                    <a:pt x="1368" y="5984"/>
                  </a:lnTo>
                  <a:lnTo>
                    <a:pt x="1344" y="6082"/>
                  </a:lnTo>
                  <a:lnTo>
                    <a:pt x="1319" y="6155"/>
                  </a:lnTo>
                  <a:lnTo>
                    <a:pt x="1221" y="6228"/>
                  </a:lnTo>
                  <a:lnTo>
                    <a:pt x="1124" y="6253"/>
                  </a:lnTo>
                  <a:lnTo>
                    <a:pt x="1050" y="6228"/>
                  </a:lnTo>
                  <a:lnTo>
                    <a:pt x="977" y="6204"/>
                  </a:lnTo>
                  <a:lnTo>
                    <a:pt x="782" y="6082"/>
                  </a:lnTo>
                  <a:lnTo>
                    <a:pt x="586" y="5960"/>
                  </a:lnTo>
                  <a:lnTo>
                    <a:pt x="513" y="5911"/>
                  </a:lnTo>
                  <a:lnTo>
                    <a:pt x="464" y="5838"/>
                  </a:lnTo>
                  <a:lnTo>
                    <a:pt x="464" y="5740"/>
                  </a:lnTo>
                  <a:lnTo>
                    <a:pt x="489" y="5642"/>
                  </a:lnTo>
                  <a:lnTo>
                    <a:pt x="538" y="5569"/>
                  </a:lnTo>
                  <a:lnTo>
                    <a:pt x="611" y="5520"/>
                  </a:lnTo>
                  <a:lnTo>
                    <a:pt x="709" y="5496"/>
                  </a:lnTo>
                  <a:close/>
                  <a:moveTo>
                    <a:pt x="1685" y="6351"/>
                  </a:moveTo>
                  <a:lnTo>
                    <a:pt x="1783" y="6375"/>
                  </a:lnTo>
                  <a:lnTo>
                    <a:pt x="1856" y="6448"/>
                  </a:lnTo>
                  <a:lnTo>
                    <a:pt x="2003" y="6668"/>
                  </a:lnTo>
                  <a:lnTo>
                    <a:pt x="2125" y="6888"/>
                  </a:lnTo>
                  <a:lnTo>
                    <a:pt x="2150" y="6986"/>
                  </a:lnTo>
                  <a:lnTo>
                    <a:pt x="2150" y="7083"/>
                  </a:lnTo>
                  <a:lnTo>
                    <a:pt x="2101" y="7156"/>
                  </a:lnTo>
                  <a:lnTo>
                    <a:pt x="2027" y="7230"/>
                  </a:lnTo>
                  <a:lnTo>
                    <a:pt x="1979" y="7254"/>
                  </a:lnTo>
                  <a:lnTo>
                    <a:pt x="1856" y="7254"/>
                  </a:lnTo>
                  <a:lnTo>
                    <a:pt x="1783" y="7230"/>
                  </a:lnTo>
                  <a:lnTo>
                    <a:pt x="1734" y="7181"/>
                  </a:lnTo>
                  <a:lnTo>
                    <a:pt x="1685" y="7132"/>
                  </a:lnTo>
                  <a:lnTo>
                    <a:pt x="1441" y="6741"/>
                  </a:lnTo>
                  <a:lnTo>
                    <a:pt x="1417" y="6644"/>
                  </a:lnTo>
                  <a:lnTo>
                    <a:pt x="1417" y="6546"/>
                  </a:lnTo>
                  <a:lnTo>
                    <a:pt x="1441" y="6448"/>
                  </a:lnTo>
                  <a:lnTo>
                    <a:pt x="1515" y="6399"/>
                  </a:lnTo>
                  <a:lnTo>
                    <a:pt x="1612" y="6351"/>
                  </a:lnTo>
                  <a:close/>
                  <a:moveTo>
                    <a:pt x="2247" y="7498"/>
                  </a:moveTo>
                  <a:lnTo>
                    <a:pt x="2345" y="7523"/>
                  </a:lnTo>
                  <a:lnTo>
                    <a:pt x="2418" y="7572"/>
                  </a:lnTo>
                  <a:lnTo>
                    <a:pt x="2467" y="7645"/>
                  </a:lnTo>
                  <a:lnTo>
                    <a:pt x="2662" y="8109"/>
                  </a:lnTo>
                  <a:lnTo>
                    <a:pt x="2662" y="8207"/>
                  </a:lnTo>
                  <a:lnTo>
                    <a:pt x="2638" y="8304"/>
                  </a:lnTo>
                  <a:lnTo>
                    <a:pt x="2589" y="8378"/>
                  </a:lnTo>
                  <a:lnTo>
                    <a:pt x="2516" y="8426"/>
                  </a:lnTo>
                  <a:lnTo>
                    <a:pt x="2418" y="8451"/>
                  </a:lnTo>
                  <a:lnTo>
                    <a:pt x="2345" y="8426"/>
                  </a:lnTo>
                  <a:lnTo>
                    <a:pt x="2272" y="8402"/>
                  </a:lnTo>
                  <a:lnTo>
                    <a:pt x="2223" y="8353"/>
                  </a:lnTo>
                  <a:lnTo>
                    <a:pt x="2198" y="8280"/>
                  </a:lnTo>
                  <a:lnTo>
                    <a:pt x="2027" y="7840"/>
                  </a:lnTo>
                  <a:lnTo>
                    <a:pt x="2003" y="7743"/>
                  </a:lnTo>
                  <a:lnTo>
                    <a:pt x="2027" y="7645"/>
                  </a:lnTo>
                  <a:lnTo>
                    <a:pt x="2076" y="7572"/>
                  </a:lnTo>
                  <a:lnTo>
                    <a:pt x="2150" y="7523"/>
                  </a:lnTo>
                  <a:lnTo>
                    <a:pt x="2247" y="7498"/>
                  </a:lnTo>
                  <a:close/>
                  <a:moveTo>
                    <a:pt x="2711" y="8720"/>
                  </a:moveTo>
                  <a:lnTo>
                    <a:pt x="2785" y="8744"/>
                  </a:lnTo>
                  <a:lnTo>
                    <a:pt x="2858" y="8793"/>
                  </a:lnTo>
                  <a:lnTo>
                    <a:pt x="2907" y="8866"/>
                  </a:lnTo>
                  <a:lnTo>
                    <a:pt x="3078" y="9355"/>
                  </a:lnTo>
                  <a:lnTo>
                    <a:pt x="3102" y="9452"/>
                  </a:lnTo>
                  <a:lnTo>
                    <a:pt x="3078" y="9526"/>
                  </a:lnTo>
                  <a:lnTo>
                    <a:pt x="3004" y="9599"/>
                  </a:lnTo>
                  <a:lnTo>
                    <a:pt x="2931" y="9648"/>
                  </a:lnTo>
                  <a:lnTo>
                    <a:pt x="2858" y="9672"/>
                  </a:lnTo>
                  <a:lnTo>
                    <a:pt x="2785" y="9672"/>
                  </a:lnTo>
                  <a:lnTo>
                    <a:pt x="2711" y="9623"/>
                  </a:lnTo>
                  <a:lnTo>
                    <a:pt x="2662" y="9574"/>
                  </a:lnTo>
                  <a:lnTo>
                    <a:pt x="2614" y="9501"/>
                  </a:lnTo>
                  <a:lnTo>
                    <a:pt x="2467" y="9037"/>
                  </a:lnTo>
                  <a:lnTo>
                    <a:pt x="2443" y="8939"/>
                  </a:lnTo>
                  <a:lnTo>
                    <a:pt x="2467" y="8842"/>
                  </a:lnTo>
                  <a:lnTo>
                    <a:pt x="2516" y="8768"/>
                  </a:lnTo>
                  <a:lnTo>
                    <a:pt x="2614" y="8720"/>
                  </a:lnTo>
                  <a:close/>
                  <a:moveTo>
                    <a:pt x="3224" y="9941"/>
                  </a:moveTo>
                  <a:lnTo>
                    <a:pt x="3297" y="10014"/>
                  </a:lnTo>
                  <a:lnTo>
                    <a:pt x="3346" y="10087"/>
                  </a:lnTo>
                  <a:lnTo>
                    <a:pt x="3542" y="10527"/>
                  </a:lnTo>
                  <a:lnTo>
                    <a:pt x="3566" y="10625"/>
                  </a:lnTo>
                  <a:lnTo>
                    <a:pt x="3566" y="10722"/>
                  </a:lnTo>
                  <a:lnTo>
                    <a:pt x="3517" y="10796"/>
                  </a:lnTo>
                  <a:lnTo>
                    <a:pt x="3444" y="10844"/>
                  </a:lnTo>
                  <a:lnTo>
                    <a:pt x="3322" y="10869"/>
                  </a:lnTo>
                  <a:lnTo>
                    <a:pt x="3273" y="10869"/>
                  </a:lnTo>
                  <a:lnTo>
                    <a:pt x="3200" y="10844"/>
                  </a:lnTo>
                  <a:lnTo>
                    <a:pt x="3151" y="10796"/>
                  </a:lnTo>
                  <a:lnTo>
                    <a:pt x="3102" y="10747"/>
                  </a:lnTo>
                  <a:lnTo>
                    <a:pt x="2907" y="10258"/>
                  </a:lnTo>
                  <a:lnTo>
                    <a:pt x="2882" y="10161"/>
                  </a:lnTo>
                  <a:lnTo>
                    <a:pt x="2907" y="10087"/>
                  </a:lnTo>
                  <a:lnTo>
                    <a:pt x="2955" y="10014"/>
                  </a:lnTo>
                  <a:lnTo>
                    <a:pt x="3029" y="9941"/>
                  </a:lnTo>
                  <a:close/>
                  <a:moveTo>
                    <a:pt x="3761" y="11089"/>
                  </a:moveTo>
                  <a:lnTo>
                    <a:pt x="3835" y="11137"/>
                  </a:lnTo>
                  <a:lnTo>
                    <a:pt x="3908" y="11211"/>
                  </a:lnTo>
                  <a:lnTo>
                    <a:pt x="4177" y="11577"/>
                  </a:lnTo>
                  <a:lnTo>
                    <a:pt x="4225" y="11675"/>
                  </a:lnTo>
                  <a:lnTo>
                    <a:pt x="4250" y="11748"/>
                  </a:lnTo>
                  <a:lnTo>
                    <a:pt x="4201" y="11846"/>
                  </a:lnTo>
                  <a:lnTo>
                    <a:pt x="4152" y="11919"/>
                  </a:lnTo>
                  <a:lnTo>
                    <a:pt x="4079" y="11968"/>
                  </a:lnTo>
                  <a:lnTo>
                    <a:pt x="3884" y="11968"/>
                  </a:lnTo>
                  <a:lnTo>
                    <a:pt x="3810" y="11895"/>
                  </a:lnTo>
                  <a:lnTo>
                    <a:pt x="3664" y="11675"/>
                  </a:lnTo>
                  <a:lnTo>
                    <a:pt x="3493" y="11455"/>
                  </a:lnTo>
                  <a:lnTo>
                    <a:pt x="3468" y="11382"/>
                  </a:lnTo>
                  <a:lnTo>
                    <a:pt x="3468" y="11284"/>
                  </a:lnTo>
                  <a:lnTo>
                    <a:pt x="3517" y="11186"/>
                  </a:lnTo>
                  <a:lnTo>
                    <a:pt x="3566" y="11137"/>
                  </a:lnTo>
                  <a:lnTo>
                    <a:pt x="3664" y="11089"/>
                  </a:lnTo>
                  <a:close/>
                  <a:moveTo>
                    <a:pt x="4616" y="12041"/>
                  </a:moveTo>
                  <a:lnTo>
                    <a:pt x="4714" y="12090"/>
                  </a:lnTo>
                  <a:lnTo>
                    <a:pt x="4909" y="12212"/>
                  </a:lnTo>
                  <a:lnTo>
                    <a:pt x="5105" y="12334"/>
                  </a:lnTo>
                  <a:lnTo>
                    <a:pt x="5178" y="12383"/>
                  </a:lnTo>
                  <a:lnTo>
                    <a:pt x="5227" y="12481"/>
                  </a:lnTo>
                  <a:lnTo>
                    <a:pt x="5227" y="12554"/>
                  </a:lnTo>
                  <a:lnTo>
                    <a:pt x="5202" y="12652"/>
                  </a:lnTo>
                  <a:lnTo>
                    <a:pt x="5154" y="12725"/>
                  </a:lnTo>
                  <a:lnTo>
                    <a:pt x="5105" y="12749"/>
                  </a:lnTo>
                  <a:lnTo>
                    <a:pt x="5056" y="12774"/>
                  </a:lnTo>
                  <a:lnTo>
                    <a:pt x="4983" y="12798"/>
                  </a:lnTo>
                  <a:lnTo>
                    <a:pt x="4885" y="12774"/>
                  </a:lnTo>
                  <a:lnTo>
                    <a:pt x="4641" y="12627"/>
                  </a:lnTo>
                  <a:lnTo>
                    <a:pt x="4421" y="12481"/>
                  </a:lnTo>
                  <a:lnTo>
                    <a:pt x="4348" y="12407"/>
                  </a:lnTo>
                  <a:lnTo>
                    <a:pt x="4323" y="12310"/>
                  </a:lnTo>
                  <a:lnTo>
                    <a:pt x="4323" y="12236"/>
                  </a:lnTo>
                  <a:lnTo>
                    <a:pt x="4372" y="12139"/>
                  </a:lnTo>
                  <a:lnTo>
                    <a:pt x="4445" y="12066"/>
                  </a:lnTo>
                  <a:lnTo>
                    <a:pt x="4543" y="12041"/>
                  </a:lnTo>
                  <a:close/>
                  <a:moveTo>
                    <a:pt x="0" y="1"/>
                  </a:moveTo>
                  <a:lnTo>
                    <a:pt x="0" y="5325"/>
                  </a:lnTo>
                  <a:lnTo>
                    <a:pt x="74" y="5349"/>
                  </a:lnTo>
                  <a:lnTo>
                    <a:pt x="147" y="5422"/>
                  </a:lnTo>
                  <a:lnTo>
                    <a:pt x="171" y="5496"/>
                  </a:lnTo>
                  <a:lnTo>
                    <a:pt x="171" y="5569"/>
                  </a:lnTo>
                  <a:lnTo>
                    <a:pt x="171" y="5642"/>
                  </a:lnTo>
                  <a:lnTo>
                    <a:pt x="122" y="5716"/>
                  </a:lnTo>
                  <a:lnTo>
                    <a:pt x="74" y="5764"/>
                  </a:lnTo>
                  <a:lnTo>
                    <a:pt x="0" y="5789"/>
                  </a:lnTo>
                  <a:lnTo>
                    <a:pt x="0" y="13360"/>
                  </a:lnTo>
                  <a:lnTo>
                    <a:pt x="6179" y="16486"/>
                  </a:lnTo>
                  <a:lnTo>
                    <a:pt x="6179" y="13116"/>
                  </a:lnTo>
                  <a:lnTo>
                    <a:pt x="5935" y="13091"/>
                  </a:lnTo>
                  <a:lnTo>
                    <a:pt x="5691" y="13042"/>
                  </a:lnTo>
                  <a:lnTo>
                    <a:pt x="5593" y="12994"/>
                  </a:lnTo>
                  <a:lnTo>
                    <a:pt x="5520" y="12945"/>
                  </a:lnTo>
                  <a:lnTo>
                    <a:pt x="5495" y="12847"/>
                  </a:lnTo>
                  <a:lnTo>
                    <a:pt x="5495" y="12749"/>
                  </a:lnTo>
                  <a:lnTo>
                    <a:pt x="5520" y="12676"/>
                  </a:lnTo>
                  <a:lnTo>
                    <a:pt x="5593" y="12603"/>
                  </a:lnTo>
                  <a:lnTo>
                    <a:pt x="5691" y="12554"/>
                  </a:lnTo>
                  <a:lnTo>
                    <a:pt x="5789" y="12554"/>
                  </a:lnTo>
                  <a:lnTo>
                    <a:pt x="6179" y="12627"/>
                  </a:lnTo>
                  <a:lnTo>
                    <a:pt x="6179" y="3127"/>
                  </a:lnTo>
                  <a:lnTo>
                    <a:pt x="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415;p39">
              <a:extLst>
                <a:ext uri="{FF2B5EF4-FFF2-40B4-BE49-F238E27FC236}">
                  <a16:creationId xmlns:a16="http://schemas.microsoft.com/office/drawing/2014/main" id="{ACADD95D-B660-3548-9066-7A59C8E3417F}"/>
                </a:ext>
              </a:extLst>
            </p:cNvPr>
            <p:cNvSpPr/>
            <p:nvPr/>
          </p:nvSpPr>
          <p:spPr>
            <a:xfrm>
              <a:off x="3918650" y="293075"/>
              <a:ext cx="153900" cy="407275"/>
            </a:xfrm>
            <a:custGeom>
              <a:avLst/>
              <a:gdLst/>
              <a:ahLst/>
              <a:cxnLst/>
              <a:rect l="l" t="t" r="r" b="b"/>
              <a:pathLst>
                <a:path w="6156" h="16291" extrusionOk="0">
                  <a:moveTo>
                    <a:pt x="5349" y="5495"/>
                  </a:moveTo>
                  <a:lnTo>
                    <a:pt x="5447" y="5520"/>
                  </a:lnTo>
                  <a:lnTo>
                    <a:pt x="5520" y="5569"/>
                  </a:lnTo>
                  <a:lnTo>
                    <a:pt x="5569" y="5666"/>
                  </a:lnTo>
                  <a:lnTo>
                    <a:pt x="5569" y="5764"/>
                  </a:lnTo>
                  <a:lnTo>
                    <a:pt x="5545" y="5837"/>
                  </a:lnTo>
                  <a:lnTo>
                    <a:pt x="5496" y="5935"/>
                  </a:lnTo>
                  <a:lnTo>
                    <a:pt x="5423" y="5984"/>
                  </a:lnTo>
                  <a:lnTo>
                    <a:pt x="5203" y="6057"/>
                  </a:lnTo>
                  <a:lnTo>
                    <a:pt x="5008" y="6155"/>
                  </a:lnTo>
                  <a:lnTo>
                    <a:pt x="4934" y="6179"/>
                  </a:lnTo>
                  <a:lnTo>
                    <a:pt x="4812" y="6179"/>
                  </a:lnTo>
                  <a:lnTo>
                    <a:pt x="4763" y="6155"/>
                  </a:lnTo>
                  <a:lnTo>
                    <a:pt x="4714" y="6106"/>
                  </a:lnTo>
                  <a:lnTo>
                    <a:pt x="4666" y="6057"/>
                  </a:lnTo>
                  <a:lnTo>
                    <a:pt x="4641" y="5959"/>
                  </a:lnTo>
                  <a:lnTo>
                    <a:pt x="4641" y="5862"/>
                  </a:lnTo>
                  <a:lnTo>
                    <a:pt x="4690" y="5788"/>
                  </a:lnTo>
                  <a:lnTo>
                    <a:pt x="4763" y="5740"/>
                  </a:lnTo>
                  <a:lnTo>
                    <a:pt x="5008" y="5617"/>
                  </a:lnTo>
                  <a:lnTo>
                    <a:pt x="5252" y="5520"/>
                  </a:lnTo>
                  <a:lnTo>
                    <a:pt x="5349" y="5495"/>
                  </a:lnTo>
                  <a:close/>
                  <a:moveTo>
                    <a:pt x="4250" y="6155"/>
                  </a:moveTo>
                  <a:lnTo>
                    <a:pt x="4348" y="6179"/>
                  </a:lnTo>
                  <a:lnTo>
                    <a:pt x="4421" y="6252"/>
                  </a:lnTo>
                  <a:lnTo>
                    <a:pt x="4470" y="6326"/>
                  </a:lnTo>
                  <a:lnTo>
                    <a:pt x="4470" y="6423"/>
                  </a:lnTo>
                  <a:lnTo>
                    <a:pt x="4446" y="6497"/>
                  </a:lnTo>
                  <a:lnTo>
                    <a:pt x="4397" y="6594"/>
                  </a:lnTo>
                  <a:lnTo>
                    <a:pt x="4226" y="6741"/>
                  </a:lnTo>
                  <a:lnTo>
                    <a:pt x="4079" y="6912"/>
                  </a:lnTo>
                  <a:lnTo>
                    <a:pt x="3982" y="6985"/>
                  </a:lnTo>
                  <a:lnTo>
                    <a:pt x="3884" y="7010"/>
                  </a:lnTo>
                  <a:lnTo>
                    <a:pt x="3811" y="6985"/>
                  </a:lnTo>
                  <a:lnTo>
                    <a:pt x="3738" y="6936"/>
                  </a:lnTo>
                  <a:lnTo>
                    <a:pt x="3664" y="6863"/>
                  </a:lnTo>
                  <a:lnTo>
                    <a:pt x="3640" y="6790"/>
                  </a:lnTo>
                  <a:lnTo>
                    <a:pt x="3664" y="6692"/>
                  </a:lnTo>
                  <a:lnTo>
                    <a:pt x="3713" y="6594"/>
                  </a:lnTo>
                  <a:lnTo>
                    <a:pt x="3884" y="6399"/>
                  </a:lnTo>
                  <a:lnTo>
                    <a:pt x="4079" y="6228"/>
                  </a:lnTo>
                  <a:lnTo>
                    <a:pt x="4153" y="6179"/>
                  </a:lnTo>
                  <a:lnTo>
                    <a:pt x="4250" y="6155"/>
                  </a:lnTo>
                  <a:close/>
                  <a:moveTo>
                    <a:pt x="3469" y="7156"/>
                  </a:moveTo>
                  <a:lnTo>
                    <a:pt x="3542" y="7205"/>
                  </a:lnTo>
                  <a:lnTo>
                    <a:pt x="3615" y="7254"/>
                  </a:lnTo>
                  <a:lnTo>
                    <a:pt x="3664" y="7351"/>
                  </a:lnTo>
                  <a:lnTo>
                    <a:pt x="3664" y="7449"/>
                  </a:lnTo>
                  <a:lnTo>
                    <a:pt x="3640" y="7547"/>
                  </a:lnTo>
                  <a:lnTo>
                    <a:pt x="3396" y="7962"/>
                  </a:lnTo>
                  <a:lnTo>
                    <a:pt x="3371" y="8011"/>
                  </a:lnTo>
                  <a:lnTo>
                    <a:pt x="3298" y="8060"/>
                  </a:lnTo>
                  <a:lnTo>
                    <a:pt x="3249" y="8084"/>
                  </a:lnTo>
                  <a:lnTo>
                    <a:pt x="3176" y="8084"/>
                  </a:lnTo>
                  <a:lnTo>
                    <a:pt x="3078" y="8060"/>
                  </a:lnTo>
                  <a:lnTo>
                    <a:pt x="3005" y="8011"/>
                  </a:lnTo>
                  <a:lnTo>
                    <a:pt x="2956" y="7913"/>
                  </a:lnTo>
                  <a:lnTo>
                    <a:pt x="2932" y="7840"/>
                  </a:lnTo>
                  <a:lnTo>
                    <a:pt x="2956" y="7742"/>
                  </a:lnTo>
                  <a:lnTo>
                    <a:pt x="3225" y="7278"/>
                  </a:lnTo>
                  <a:lnTo>
                    <a:pt x="3273" y="7205"/>
                  </a:lnTo>
                  <a:lnTo>
                    <a:pt x="3371" y="7180"/>
                  </a:lnTo>
                  <a:lnTo>
                    <a:pt x="3469" y="7156"/>
                  </a:lnTo>
                  <a:close/>
                  <a:moveTo>
                    <a:pt x="2858" y="8328"/>
                  </a:moveTo>
                  <a:lnTo>
                    <a:pt x="2956" y="8353"/>
                  </a:lnTo>
                  <a:lnTo>
                    <a:pt x="3029" y="8402"/>
                  </a:lnTo>
                  <a:lnTo>
                    <a:pt x="3078" y="8475"/>
                  </a:lnTo>
                  <a:lnTo>
                    <a:pt x="3103" y="8573"/>
                  </a:lnTo>
                  <a:lnTo>
                    <a:pt x="3103" y="8670"/>
                  </a:lnTo>
                  <a:lnTo>
                    <a:pt x="2932" y="9110"/>
                  </a:lnTo>
                  <a:lnTo>
                    <a:pt x="2907" y="9183"/>
                  </a:lnTo>
                  <a:lnTo>
                    <a:pt x="2858" y="9232"/>
                  </a:lnTo>
                  <a:lnTo>
                    <a:pt x="2785" y="9281"/>
                  </a:lnTo>
                  <a:lnTo>
                    <a:pt x="2638" y="9281"/>
                  </a:lnTo>
                  <a:lnTo>
                    <a:pt x="2541" y="9232"/>
                  </a:lnTo>
                  <a:lnTo>
                    <a:pt x="2492" y="9159"/>
                  </a:lnTo>
                  <a:lnTo>
                    <a:pt x="2468" y="9061"/>
                  </a:lnTo>
                  <a:lnTo>
                    <a:pt x="2468" y="8963"/>
                  </a:lnTo>
                  <a:lnTo>
                    <a:pt x="2638" y="8499"/>
                  </a:lnTo>
                  <a:lnTo>
                    <a:pt x="2687" y="8402"/>
                  </a:lnTo>
                  <a:lnTo>
                    <a:pt x="2761" y="8353"/>
                  </a:lnTo>
                  <a:lnTo>
                    <a:pt x="2858" y="8328"/>
                  </a:lnTo>
                  <a:close/>
                  <a:moveTo>
                    <a:pt x="2541" y="9574"/>
                  </a:moveTo>
                  <a:lnTo>
                    <a:pt x="2638" y="9623"/>
                  </a:lnTo>
                  <a:lnTo>
                    <a:pt x="2712" y="9696"/>
                  </a:lnTo>
                  <a:lnTo>
                    <a:pt x="2736" y="9769"/>
                  </a:lnTo>
                  <a:lnTo>
                    <a:pt x="2736" y="9867"/>
                  </a:lnTo>
                  <a:lnTo>
                    <a:pt x="2638" y="10355"/>
                  </a:lnTo>
                  <a:lnTo>
                    <a:pt x="2590" y="10429"/>
                  </a:lnTo>
                  <a:lnTo>
                    <a:pt x="2541" y="10502"/>
                  </a:lnTo>
                  <a:lnTo>
                    <a:pt x="2468" y="10526"/>
                  </a:lnTo>
                  <a:lnTo>
                    <a:pt x="2394" y="10551"/>
                  </a:lnTo>
                  <a:lnTo>
                    <a:pt x="2345" y="10551"/>
                  </a:lnTo>
                  <a:lnTo>
                    <a:pt x="2248" y="10502"/>
                  </a:lnTo>
                  <a:lnTo>
                    <a:pt x="2199" y="10429"/>
                  </a:lnTo>
                  <a:lnTo>
                    <a:pt x="2150" y="10355"/>
                  </a:lnTo>
                  <a:lnTo>
                    <a:pt x="2150" y="10258"/>
                  </a:lnTo>
                  <a:lnTo>
                    <a:pt x="2248" y="9769"/>
                  </a:lnTo>
                  <a:lnTo>
                    <a:pt x="2297" y="9672"/>
                  </a:lnTo>
                  <a:lnTo>
                    <a:pt x="2370" y="9598"/>
                  </a:lnTo>
                  <a:lnTo>
                    <a:pt x="2443" y="9574"/>
                  </a:lnTo>
                  <a:close/>
                  <a:moveTo>
                    <a:pt x="2297" y="10844"/>
                  </a:moveTo>
                  <a:lnTo>
                    <a:pt x="2394" y="10868"/>
                  </a:lnTo>
                  <a:lnTo>
                    <a:pt x="2468" y="10942"/>
                  </a:lnTo>
                  <a:lnTo>
                    <a:pt x="2516" y="11015"/>
                  </a:lnTo>
                  <a:lnTo>
                    <a:pt x="2516" y="11113"/>
                  </a:lnTo>
                  <a:lnTo>
                    <a:pt x="2492" y="11357"/>
                  </a:lnTo>
                  <a:lnTo>
                    <a:pt x="2468" y="11430"/>
                  </a:lnTo>
                  <a:lnTo>
                    <a:pt x="2419" y="11503"/>
                  </a:lnTo>
                  <a:lnTo>
                    <a:pt x="2345" y="11552"/>
                  </a:lnTo>
                  <a:lnTo>
                    <a:pt x="2248" y="11577"/>
                  </a:lnTo>
                  <a:lnTo>
                    <a:pt x="2223" y="11577"/>
                  </a:lnTo>
                  <a:lnTo>
                    <a:pt x="2126" y="11552"/>
                  </a:lnTo>
                  <a:lnTo>
                    <a:pt x="2052" y="11503"/>
                  </a:lnTo>
                  <a:lnTo>
                    <a:pt x="2028" y="11406"/>
                  </a:lnTo>
                  <a:lnTo>
                    <a:pt x="2003" y="11308"/>
                  </a:lnTo>
                  <a:lnTo>
                    <a:pt x="2028" y="11064"/>
                  </a:lnTo>
                  <a:lnTo>
                    <a:pt x="2052" y="10966"/>
                  </a:lnTo>
                  <a:lnTo>
                    <a:pt x="2126" y="10893"/>
                  </a:lnTo>
                  <a:lnTo>
                    <a:pt x="2199" y="10844"/>
                  </a:lnTo>
                  <a:close/>
                  <a:moveTo>
                    <a:pt x="6155" y="0"/>
                  </a:moveTo>
                  <a:lnTo>
                    <a:pt x="538" y="2858"/>
                  </a:lnTo>
                  <a:lnTo>
                    <a:pt x="416" y="2906"/>
                  </a:lnTo>
                  <a:lnTo>
                    <a:pt x="318" y="3004"/>
                  </a:lnTo>
                  <a:lnTo>
                    <a:pt x="221" y="3102"/>
                  </a:lnTo>
                  <a:lnTo>
                    <a:pt x="147" y="3224"/>
                  </a:lnTo>
                  <a:lnTo>
                    <a:pt x="74" y="3322"/>
                  </a:lnTo>
                  <a:lnTo>
                    <a:pt x="25" y="3444"/>
                  </a:lnTo>
                  <a:lnTo>
                    <a:pt x="1" y="3566"/>
                  </a:lnTo>
                  <a:lnTo>
                    <a:pt x="1" y="3688"/>
                  </a:lnTo>
                  <a:lnTo>
                    <a:pt x="1" y="15924"/>
                  </a:lnTo>
                  <a:lnTo>
                    <a:pt x="1" y="16046"/>
                  </a:lnTo>
                  <a:lnTo>
                    <a:pt x="50" y="16119"/>
                  </a:lnTo>
                  <a:lnTo>
                    <a:pt x="98" y="16193"/>
                  </a:lnTo>
                  <a:lnTo>
                    <a:pt x="172" y="16241"/>
                  </a:lnTo>
                  <a:lnTo>
                    <a:pt x="245" y="16266"/>
                  </a:lnTo>
                  <a:lnTo>
                    <a:pt x="343" y="16290"/>
                  </a:lnTo>
                  <a:lnTo>
                    <a:pt x="465" y="16266"/>
                  </a:lnTo>
                  <a:lnTo>
                    <a:pt x="563" y="16217"/>
                  </a:lnTo>
                  <a:lnTo>
                    <a:pt x="6155" y="13360"/>
                  </a:lnTo>
                  <a:lnTo>
                    <a:pt x="6155" y="5813"/>
                  </a:lnTo>
                  <a:lnTo>
                    <a:pt x="6009" y="5813"/>
                  </a:lnTo>
                  <a:lnTo>
                    <a:pt x="5936" y="5764"/>
                  </a:lnTo>
                  <a:lnTo>
                    <a:pt x="5887" y="5691"/>
                  </a:lnTo>
                  <a:lnTo>
                    <a:pt x="5862" y="5593"/>
                  </a:lnTo>
                  <a:lnTo>
                    <a:pt x="5887" y="5495"/>
                  </a:lnTo>
                  <a:lnTo>
                    <a:pt x="5936" y="5422"/>
                  </a:lnTo>
                  <a:lnTo>
                    <a:pt x="6009" y="5373"/>
                  </a:lnTo>
                  <a:lnTo>
                    <a:pt x="6082" y="5349"/>
                  </a:lnTo>
                  <a:lnTo>
                    <a:pt x="6155" y="5324"/>
                  </a:lnTo>
                  <a:lnTo>
                    <a:pt x="615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416;p39">
              <a:extLst>
                <a:ext uri="{FF2B5EF4-FFF2-40B4-BE49-F238E27FC236}">
                  <a16:creationId xmlns:a16="http://schemas.microsoft.com/office/drawing/2014/main" id="{B0E7E814-CF81-5E49-85EE-ACA4A24C01B4}"/>
                </a:ext>
              </a:extLst>
            </p:cNvPr>
            <p:cNvSpPr/>
            <p:nvPr/>
          </p:nvSpPr>
          <p:spPr>
            <a:xfrm>
              <a:off x="4253250" y="298550"/>
              <a:ext cx="153900" cy="406675"/>
            </a:xfrm>
            <a:custGeom>
              <a:avLst/>
              <a:gdLst/>
              <a:ahLst/>
              <a:cxnLst/>
              <a:rect l="l" t="t" r="r" b="b"/>
              <a:pathLst>
                <a:path w="6156" h="16267" extrusionOk="0">
                  <a:moveTo>
                    <a:pt x="3713" y="4348"/>
                  </a:moveTo>
                  <a:lnTo>
                    <a:pt x="3737" y="4373"/>
                  </a:lnTo>
                  <a:lnTo>
                    <a:pt x="3786" y="4397"/>
                  </a:lnTo>
                  <a:lnTo>
                    <a:pt x="3811" y="4421"/>
                  </a:lnTo>
                  <a:lnTo>
                    <a:pt x="3835" y="4544"/>
                  </a:lnTo>
                  <a:lnTo>
                    <a:pt x="3811" y="4666"/>
                  </a:lnTo>
                  <a:lnTo>
                    <a:pt x="3737" y="4812"/>
                  </a:lnTo>
                  <a:lnTo>
                    <a:pt x="3224" y="5716"/>
                  </a:lnTo>
                  <a:lnTo>
                    <a:pt x="3762" y="6009"/>
                  </a:lnTo>
                  <a:lnTo>
                    <a:pt x="3786" y="6033"/>
                  </a:lnTo>
                  <a:lnTo>
                    <a:pt x="3811" y="6082"/>
                  </a:lnTo>
                  <a:lnTo>
                    <a:pt x="3835" y="6180"/>
                  </a:lnTo>
                  <a:lnTo>
                    <a:pt x="3811" y="6326"/>
                  </a:lnTo>
                  <a:lnTo>
                    <a:pt x="3762" y="6473"/>
                  </a:lnTo>
                  <a:lnTo>
                    <a:pt x="3664" y="6595"/>
                  </a:lnTo>
                  <a:lnTo>
                    <a:pt x="3566" y="6668"/>
                  </a:lnTo>
                  <a:lnTo>
                    <a:pt x="3444" y="6717"/>
                  </a:lnTo>
                  <a:lnTo>
                    <a:pt x="3395" y="6717"/>
                  </a:lnTo>
                  <a:lnTo>
                    <a:pt x="3371" y="6693"/>
                  </a:lnTo>
                  <a:lnTo>
                    <a:pt x="2834" y="6400"/>
                  </a:lnTo>
                  <a:lnTo>
                    <a:pt x="2321" y="7303"/>
                  </a:lnTo>
                  <a:lnTo>
                    <a:pt x="2223" y="7426"/>
                  </a:lnTo>
                  <a:lnTo>
                    <a:pt x="2125" y="7499"/>
                  </a:lnTo>
                  <a:lnTo>
                    <a:pt x="2003" y="7548"/>
                  </a:lnTo>
                  <a:lnTo>
                    <a:pt x="1954" y="7548"/>
                  </a:lnTo>
                  <a:lnTo>
                    <a:pt x="1930" y="7523"/>
                  </a:lnTo>
                  <a:lnTo>
                    <a:pt x="1881" y="7499"/>
                  </a:lnTo>
                  <a:lnTo>
                    <a:pt x="1857" y="7450"/>
                  </a:lnTo>
                  <a:lnTo>
                    <a:pt x="1832" y="7352"/>
                  </a:lnTo>
                  <a:lnTo>
                    <a:pt x="1857" y="7206"/>
                  </a:lnTo>
                  <a:lnTo>
                    <a:pt x="1930" y="7059"/>
                  </a:lnTo>
                  <a:lnTo>
                    <a:pt x="2443" y="6156"/>
                  </a:lnTo>
                  <a:lnTo>
                    <a:pt x="1906" y="5862"/>
                  </a:lnTo>
                  <a:lnTo>
                    <a:pt x="1881" y="5838"/>
                  </a:lnTo>
                  <a:lnTo>
                    <a:pt x="1857" y="5789"/>
                  </a:lnTo>
                  <a:lnTo>
                    <a:pt x="1832" y="5691"/>
                  </a:lnTo>
                  <a:lnTo>
                    <a:pt x="1857" y="5569"/>
                  </a:lnTo>
                  <a:lnTo>
                    <a:pt x="1906" y="5423"/>
                  </a:lnTo>
                  <a:lnTo>
                    <a:pt x="2003" y="5301"/>
                  </a:lnTo>
                  <a:lnTo>
                    <a:pt x="2101" y="5203"/>
                  </a:lnTo>
                  <a:lnTo>
                    <a:pt x="2223" y="5179"/>
                  </a:lnTo>
                  <a:lnTo>
                    <a:pt x="2272" y="5179"/>
                  </a:lnTo>
                  <a:lnTo>
                    <a:pt x="2296" y="5203"/>
                  </a:lnTo>
                  <a:lnTo>
                    <a:pt x="2834" y="5496"/>
                  </a:lnTo>
                  <a:lnTo>
                    <a:pt x="3347" y="4592"/>
                  </a:lnTo>
                  <a:lnTo>
                    <a:pt x="3444" y="4470"/>
                  </a:lnTo>
                  <a:lnTo>
                    <a:pt x="3542" y="4373"/>
                  </a:lnTo>
                  <a:lnTo>
                    <a:pt x="3664" y="4348"/>
                  </a:lnTo>
                  <a:close/>
                  <a:moveTo>
                    <a:pt x="3176" y="7303"/>
                  </a:moveTo>
                  <a:lnTo>
                    <a:pt x="3249" y="7328"/>
                  </a:lnTo>
                  <a:lnTo>
                    <a:pt x="3322" y="7401"/>
                  </a:lnTo>
                  <a:lnTo>
                    <a:pt x="3371" y="7474"/>
                  </a:lnTo>
                  <a:lnTo>
                    <a:pt x="3420" y="7743"/>
                  </a:lnTo>
                  <a:lnTo>
                    <a:pt x="3420" y="7841"/>
                  </a:lnTo>
                  <a:lnTo>
                    <a:pt x="3371" y="7914"/>
                  </a:lnTo>
                  <a:lnTo>
                    <a:pt x="3298" y="7987"/>
                  </a:lnTo>
                  <a:lnTo>
                    <a:pt x="3224" y="8012"/>
                  </a:lnTo>
                  <a:lnTo>
                    <a:pt x="3102" y="8012"/>
                  </a:lnTo>
                  <a:lnTo>
                    <a:pt x="3029" y="7963"/>
                  </a:lnTo>
                  <a:lnTo>
                    <a:pt x="2956" y="7914"/>
                  </a:lnTo>
                  <a:lnTo>
                    <a:pt x="2931" y="7816"/>
                  </a:lnTo>
                  <a:lnTo>
                    <a:pt x="2883" y="7596"/>
                  </a:lnTo>
                  <a:lnTo>
                    <a:pt x="2883" y="7499"/>
                  </a:lnTo>
                  <a:lnTo>
                    <a:pt x="2907" y="7426"/>
                  </a:lnTo>
                  <a:lnTo>
                    <a:pt x="2980" y="7352"/>
                  </a:lnTo>
                  <a:lnTo>
                    <a:pt x="3078" y="7303"/>
                  </a:lnTo>
                  <a:close/>
                  <a:moveTo>
                    <a:pt x="3249" y="8354"/>
                  </a:moveTo>
                  <a:lnTo>
                    <a:pt x="3347" y="8378"/>
                  </a:lnTo>
                  <a:lnTo>
                    <a:pt x="3444" y="8427"/>
                  </a:lnTo>
                  <a:lnTo>
                    <a:pt x="3493" y="8500"/>
                  </a:lnTo>
                  <a:lnTo>
                    <a:pt x="3518" y="8598"/>
                  </a:lnTo>
                  <a:lnTo>
                    <a:pt x="3542" y="9013"/>
                  </a:lnTo>
                  <a:lnTo>
                    <a:pt x="3518" y="9111"/>
                  </a:lnTo>
                  <a:lnTo>
                    <a:pt x="3518" y="9208"/>
                  </a:lnTo>
                  <a:lnTo>
                    <a:pt x="3469" y="9282"/>
                  </a:lnTo>
                  <a:lnTo>
                    <a:pt x="3371" y="9331"/>
                  </a:lnTo>
                  <a:lnTo>
                    <a:pt x="3273" y="9355"/>
                  </a:lnTo>
                  <a:lnTo>
                    <a:pt x="3176" y="9331"/>
                  </a:lnTo>
                  <a:lnTo>
                    <a:pt x="3102" y="9282"/>
                  </a:lnTo>
                  <a:lnTo>
                    <a:pt x="3054" y="9184"/>
                  </a:lnTo>
                  <a:lnTo>
                    <a:pt x="3029" y="9086"/>
                  </a:lnTo>
                  <a:lnTo>
                    <a:pt x="3054" y="9013"/>
                  </a:lnTo>
                  <a:lnTo>
                    <a:pt x="3029" y="8622"/>
                  </a:lnTo>
                  <a:lnTo>
                    <a:pt x="3054" y="8525"/>
                  </a:lnTo>
                  <a:lnTo>
                    <a:pt x="3102" y="8451"/>
                  </a:lnTo>
                  <a:lnTo>
                    <a:pt x="3176" y="8378"/>
                  </a:lnTo>
                  <a:lnTo>
                    <a:pt x="3249" y="8354"/>
                  </a:lnTo>
                  <a:close/>
                  <a:moveTo>
                    <a:pt x="3249" y="9648"/>
                  </a:moveTo>
                  <a:lnTo>
                    <a:pt x="3347" y="9697"/>
                  </a:lnTo>
                  <a:lnTo>
                    <a:pt x="3420" y="9746"/>
                  </a:lnTo>
                  <a:lnTo>
                    <a:pt x="3469" y="9843"/>
                  </a:lnTo>
                  <a:lnTo>
                    <a:pt x="3469" y="9941"/>
                  </a:lnTo>
                  <a:lnTo>
                    <a:pt x="3347" y="10454"/>
                  </a:lnTo>
                  <a:lnTo>
                    <a:pt x="3322" y="10527"/>
                  </a:lnTo>
                  <a:lnTo>
                    <a:pt x="3273" y="10576"/>
                  </a:lnTo>
                  <a:lnTo>
                    <a:pt x="3200" y="10601"/>
                  </a:lnTo>
                  <a:lnTo>
                    <a:pt x="3127" y="10625"/>
                  </a:lnTo>
                  <a:lnTo>
                    <a:pt x="3054" y="10625"/>
                  </a:lnTo>
                  <a:lnTo>
                    <a:pt x="2956" y="10576"/>
                  </a:lnTo>
                  <a:lnTo>
                    <a:pt x="2907" y="10503"/>
                  </a:lnTo>
                  <a:lnTo>
                    <a:pt x="2883" y="10405"/>
                  </a:lnTo>
                  <a:lnTo>
                    <a:pt x="2883" y="10307"/>
                  </a:lnTo>
                  <a:lnTo>
                    <a:pt x="2980" y="9868"/>
                  </a:lnTo>
                  <a:lnTo>
                    <a:pt x="3005" y="9770"/>
                  </a:lnTo>
                  <a:lnTo>
                    <a:pt x="3078" y="9697"/>
                  </a:lnTo>
                  <a:lnTo>
                    <a:pt x="3151" y="9648"/>
                  </a:lnTo>
                  <a:close/>
                  <a:moveTo>
                    <a:pt x="2858" y="10869"/>
                  </a:moveTo>
                  <a:lnTo>
                    <a:pt x="2931" y="10894"/>
                  </a:lnTo>
                  <a:lnTo>
                    <a:pt x="3005" y="10967"/>
                  </a:lnTo>
                  <a:lnTo>
                    <a:pt x="3054" y="11040"/>
                  </a:lnTo>
                  <a:lnTo>
                    <a:pt x="3078" y="11138"/>
                  </a:lnTo>
                  <a:lnTo>
                    <a:pt x="3029" y="11236"/>
                  </a:lnTo>
                  <a:lnTo>
                    <a:pt x="2907" y="11480"/>
                  </a:lnTo>
                  <a:lnTo>
                    <a:pt x="2736" y="11700"/>
                  </a:lnTo>
                  <a:lnTo>
                    <a:pt x="2663" y="11748"/>
                  </a:lnTo>
                  <a:lnTo>
                    <a:pt x="2565" y="11773"/>
                  </a:lnTo>
                  <a:lnTo>
                    <a:pt x="2467" y="11773"/>
                  </a:lnTo>
                  <a:lnTo>
                    <a:pt x="2394" y="11724"/>
                  </a:lnTo>
                  <a:lnTo>
                    <a:pt x="2345" y="11651"/>
                  </a:lnTo>
                  <a:lnTo>
                    <a:pt x="2321" y="11577"/>
                  </a:lnTo>
                  <a:lnTo>
                    <a:pt x="2321" y="11480"/>
                  </a:lnTo>
                  <a:lnTo>
                    <a:pt x="2370" y="11382"/>
                  </a:lnTo>
                  <a:lnTo>
                    <a:pt x="2492" y="11211"/>
                  </a:lnTo>
                  <a:lnTo>
                    <a:pt x="2614" y="11016"/>
                  </a:lnTo>
                  <a:lnTo>
                    <a:pt x="2663" y="10918"/>
                  </a:lnTo>
                  <a:lnTo>
                    <a:pt x="2760" y="10894"/>
                  </a:lnTo>
                  <a:lnTo>
                    <a:pt x="2858" y="10869"/>
                  </a:lnTo>
                  <a:close/>
                  <a:moveTo>
                    <a:pt x="2028" y="11846"/>
                  </a:moveTo>
                  <a:lnTo>
                    <a:pt x="2101" y="11871"/>
                  </a:lnTo>
                  <a:lnTo>
                    <a:pt x="2174" y="11944"/>
                  </a:lnTo>
                  <a:lnTo>
                    <a:pt x="2223" y="12041"/>
                  </a:lnTo>
                  <a:lnTo>
                    <a:pt x="2223" y="12115"/>
                  </a:lnTo>
                  <a:lnTo>
                    <a:pt x="2174" y="12212"/>
                  </a:lnTo>
                  <a:lnTo>
                    <a:pt x="2125" y="12286"/>
                  </a:lnTo>
                  <a:lnTo>
                    <a:pt x="1881" y="12432"/>
                  </a:lnTo>
                  <a:lnTo>
                    <a:pt x="1661" y="12554"/>
                  </a:lnTo>
                  <a:lnTo>
                    <a:pt x="1539" y="12579"/>
                  </a:lnTo>
                  <a:lnTo>
                    <a:pt x="1490" y="12554"/>
                  </a:lnTo>
                  <a:lnTo>
                    <a:pt x="1417" y="12530"/>
                  </a:lnTo>
                  <a:lnTo>
                    <a:pt x="1368" y="12481"/>
                  </a:lnTo>
                  <a:lnTo>
                    <a:pt x="1319" y="12432"/>
                  </a:lnTo>
                  <a:lnTo>
                    <a:pt x="1295" y="12335"/>
                  </a:lnTo>
                  <a:lnTo>
                    <a:pt x="1319" y="12237"/>
                  </a:lnTo>
                  <a:lnTo>
                    <a:pt x="1368" y="12164"/>
                  </a:lnTo>
                  <a:lnTo>
                    <a:pt x="1442" y="12115"/>
                  </a:lnTo>
                  <a:lnTo>
                    <a:pt x="1637" y="11993"/>
                  </a:lnTo>
                  <a:lnTo>
                    <a:pt x="1832" y="11871"/>
                  </a:lnTo>
                  <a:lnTo>
                    <a:pt x="1930" y="11846"/>
                  </a:lnTo>
                  <a:close/>
                  <a:moveTo>
                    <a:pt x="831" y="12335"/>
                  </a:moveTo>
                  <a:lnTo>
                    <a:pt x="929" y="12383"/>
                  </a:lnTo>
                  <a:lnTo>
                    <a:pt x="1002" y="12432"/>
                  </a:lnTo>
                  <a:lnTo>
                    <a:pt x="1026" y="12530"/>
                  </a:lnTo>
                  <a:lnTo>
                    <a:pt x="1026" y="12628"/>
                  </a:lnTo>
                  <a:lnTo>
                    <a:pt x="1002" y="12701"/>
                  </a:lnTo>
                  <a:lnTo>
                    <a:pt x="929" y="12774"/>
                  </a:lnTo>
                  <a:lnTo>
                    <a:pt x="855" y="12823"/>
                  </a:lnTo>
                  <a:lnTo>
                    <a:pt x="318" y="12896"/>
                  </a:lnTo>
                  <a:lnTo>
                    <a:pt x="294" y="12896"/>
                  </a:lnTo>
                  <a:lnTo>
                    <a:pt x="220" y="12872"/>
                  </a:lnTo>
                  <a:lnTo>
                    <a:pt x="147" y="12823"/>
                  </a:lnTo>
                  <a:lnTo>
                    <a:pt x="74" y="12774"/>
                  </a:lnTo>
                  <a:lnTo>
                    <a:pt x="49" y="12676"/>
                  </a:lnTo>
                  <a:lnTo>
                    <a:pt x="74" y="12579"/>
                  </a:lnTo>
                  <a:lnTo>
                    <a:pt x="123" y="12506"/>
                  </a:lnTo>
                  <a:lnTo>
                    <a:pt x="196" y="12432"/>
                  </a:lnTo>
                  <a:lnTo>
                    <a:pt x="269" y="12408"/>
                  </a:lnTo>
                  <a:lnTo>
                    <a:pt x="733" y="12335"/>
                  </a:lnTo>
                  <a:close/>
                  <a:moveTo>
                    <a:pt x="5691" y="1"/>
                  </a:moveTo>
                  <a:lnTo>
                    <a:pt x="5593" y="50"/>
                  </a:lnTo>
                  <a:lnTo>
                    <a:pt x="1" y="2907"/>
                  </a:lnTo>
                  <a:lnTo>
                    <a:pt x="1" y="16267"/>
                  </a:lnTo>
                  <a:lnTo>
                    <a:pt x="5618" y="13409"/>
                  </a:lnTo>
                  <a:lnTo>
                    <a:pt x="5740" y="13360"/>
                  </a:lnTo>
                  <a:lnTo>
                    <a:pt x="5838" y="13263"/>
                  </a:lnTo>
                  <a:lnTo>
                    <a:pt x="5935" y="13165"/>
                  </a:lnTo>
                  <a:lnTo>
                    <a:pt x="6009" y="13067"/>
                  </a:lnTo>
                  <a:lnTo>
                    <a:pt x="6082" y="12945"/>
                  </a:lnTo>
                  <a:lnTo>
                    <a:pt x="6131" y="12823"/>
                  </a:lnTo>
                  <a:lnTo>
                    <a:pt x="6155" y="12701"/>
                  </a:lnTo>
                  <a:lnTo>
                    <a:pt x="6155" y="12579"/>
                  </a:lnTo>
                  <a:lnTo>
                    <a:pt x="6155" y="343"/>
                  </a:lnTo>
                  <a:lnTo>
                    <a:pt x="6155" y="221"/>
                  </a:lnTo>
                  <a:lnTo>
                    <a:pt x="6106" y="147"/>
                  </a:lnTo>
                  <a:lnTo>
                    <a:pt x="6058" y="74"/>
                  </a:lnTo>
                  <a:lnTo>
                    <a:pt x="5984" y="25"/>
                  </a:lnTo>
                  <a:lnTo>
                    <a:pt x="591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962468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6"/>
          <p:cNvSpPr txBox="1">
            <a:spLocks noGrp="1"/>
          </p:cNvSpPr>
          <p:nvPr>
            <p:ph type="body" idx="1"/>
          </p:nvPr>
        </p:nvSpPr>
        <p:spPr>
          <a:xfrm>
            <a:off x="1343849" y="866400"/>
            <a:ext cx="6943807" cy="3693600"/>
          </a:xfrm>
          <a:prstGeom prst="rect">
            <a:avLst/>
          </a:prstGeom>
        </p:spPr>
        <p:txBody>
          <a:bodyPr spcFirstLastPara="1" wrap="square" lIns="0" tIns="0" rIns="0" bIns="0" anchor="t" anchorCtr="0">
            <a:noAutofit/>
          </a:bodyPr>
          <a:lstStyle/>
          <a:p>
            <a:pPr marL="0" lvl="0" indent="0">
              <a:buNone/>
            </a:pPr>
            <a:r>
              <a:rPr lang="en-GB" sz="2400"/>
              <a:t>Digital competence is the set of skills, knowledge and attitudes that enable the confident, creative and critical use of technologies and systems. It is essential for learners if they are to be informed, capable and have the potential to be successful in today’s society.</a:t>
            </a:r>
            <a:endParaRPr sz="2400"/>
          </a:p>
        </p:txBody>
      </p:sp>
      <p:sp>
        <p:nvSpPr>
          <p:cNvPr id="89" name="Google Shape;89;p16"/>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3</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25"/>
        <p:cNvGrpSpPr/>
        <p:nvPr/>
      </p:nvGrpSpPr>
      <p:grpSpPr>
        <a:xfrm>
          <a:off x="0" y="0"/>
          <a:ext cx="0" cy="0"/>
          <a:chOff x="0" y="0"/>
          <a:chExt cx="0" cy="0"/>
        </a:xfrm>
      </p:grpSpPr>
      <p:sp>
        <p:nvSpPr>
          <p:cNvPr id="326" name="Google Shape;326;p33"/>
          <p:cNvSpPr/>
          <p:nvPr/>
        </p:nvSpPr>
        <p:spPr>
          <a:xfrm>
            <a:off x="5008200" y="851275"/>
            <a:ext cx="2598600" cy="3441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a:solidFill>
                  <a:schemeClr val="lt1"/>
                </a:solidFill>
                <a:latin typeface="Muli Regular"/>
                <a:ea typeface="Muli Regular"/>
                <a:cs typeface="Muli Regular"/>
                <a:sym typeface="Muli Regular"/>
              </a:rPr>
              <a:t>Place your screenshot here</a:t>
            </a:r>
            <a:endParaRPr sz="1000">
              <a:solidFill>
                <a:schemeClr val="lt1"/>
              </a:solidFill>
              <a:latin typeface="Muli Regular"/>
              <a:ea typeface="Muli Regular"/>
              <a:cs typeface="Muli Regular"/>
              <a:sym typeface="Muli Regular"/>
            </a:endParaRPr>
          </a:p>
        </p:txBody>
      </p:sp>
      <p:sp>
        <p:nvSpPr>
          <p:cNvPr id="327" name="Google Shape;327;p33"/>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4</a:t>
            </a:fld>
            <a:endParaRPr/>
          </a:p>
        </p:txBody>
      </p:sp>
      <p:grpSp>
        <p:nvGrpSpPr>
          <p:cNvPr id="328" name="Google Shape;328;p33"/>
          <p:cNvGrpSpPr/>
          <p:nvPr/>
        </p:nvGrpSpPr>
        <p:grpSpPr>
          <a:xfrm>
            <a:off x="4943501" y="465959"/>
            <a:ext cx="3010328" cy="4222433"/>
            <a:chOff x="2112475" y="238125"/>
            <a:chExt cx="3395050" cy="5238750"/>
          </a:xfrm>
        </p:grpSpPr>
        <p:sp>
          <p:nvSpPr>
            <p:cNvPr id="329" name="Google Shape;329;p33"/>
            <p:cNvSpPr/>
            <p:nvPr/>
          </p:nvSpPr>
          <p:spPr>
            <a:xfrm>
              <a:off x="2112475" y="238125"/>
              <a:ext cx="3395050" cy="5238750"/>
            </a:xfrm>
            <a:custGeom>
              <a:avLst/>
              <a:gdLst/>
              <a:ahLst/>
              <a:cxnLst/>
              <a:rect l="l" t="t" r="r" b="b"/>
              <a:pathLst>
                <a:path w="135802" h="209550" extrusionOk="0">
                  <a:moveTo>
                    <a:pt x="132205" y="18886"/>
                  </a:moveTo>
                  <a:lnTo>
                    <a:pt x="132205" y="190364"/>
                  </a:lnTo>
                  <a:lnTo>
                    <a:pt x="3597" y="190364"/>
                  </a:lnTo>
                  <a:lnTo>
                    <a:pt x="3597" y="18886"/>
                  </a:lnTo>
                  <a:close/>
                  <a:moveTo>
                    <a:pt x="8019" y="0"/>
                  </a:moveTo>
                  <a:lnTo>
                    <a:pt x="7270" y="75"/>
                  </a:lnTo>
                  <a:lnTo>
                    <a:pt x="6445" y="150"/>
                  </a:lnTo>
                  <a:lnTo>
                    <a:pt x="5696" y="375"/>
                  </a:lnTo>
                  <a:lnTo>
                    <a:pt x="4946" y="600"/>
                  </a:lnTo>
                  <a:lnTo>
                    <a:pt x="4197" y="974"/>
                  </a:lnTo>
                  <a:lnTo>
                    <a:pt x="3522" y="1349"/>
                  </a:lnTo>
                  <a:lnTo>
                    <a:pt x="2923" y="1874"/>
                  </a:lnTo>
                  <a:lnTo>
                    <a:pt x="2323" y="2323"/>
                  </a:lnTo>
                  <a:lnTo>
                    <a:pt x="1874" y="2923"/>
                  </a:lnTo>
                  <a:lnTo>
                    <a:pt x="1349" y="3522"/>
                  </a:lnTo>
                  <a:lnTo>
                    <a:pt x="974" y="4197"/>
                  </a:lnTo>
                  <a:lnTo>
                    <a:pt x="600" y="4946"/>
                  </a:lnTo>
                  <a:lnTo>
                    <a:pt x="375" y="5696"/>
                  </a:lnTo>
                  <a:lnTo>
                    <a:pt x="150" y="6445"/>
                  </a:lnTo>
                  <a:lnTo>
                    <a:pt x="75" y="7270"/>
                  </a:lnTo>
                  <a:lnTo>
                    <a:pt x="0" y="8019"/>
                  </a:lnTo>
                  <a:lnTo>
                    <a:pt x="0" y="201531"/>
                  </a:lnTo>
                  <a:lnTo>
                    <a:pt x="75" y="202280"/>
                  </a:lnTo>
                  <a:lnTo>
                    <a:pt x="150" y="203105"/>
                  </a:lnTo>
                  <a:lnTo>
                    <a:pt x="375" y="203854"/>
                  </a:lnTo>
                  <a:lnTo>
                    <a:pt x="600" y="204604"/>
                  </a:lnTo>
                  <a:lnTo>
                    <a:pt x="974" y="205353"/>
                  </a:lnTo>
                  <a:lnTo>
                    <a:pt x="1349" y="206028"/>
                  </a:lnTo>
                  <a:lnTo>
                    <a:pt x="1874" y="206627"/>
                  </a:lnTo>
                  <a:lnTo>
                    <a:pt x="2323" y="207227"/>
                  </a:lnTo>
                  <a:lnTo>
                    <a:pt x="2923" y="207676"/>
                  </a:lnTo>
                  <a:lnTo>
                    <a:pt x="3522" y="208201"/>
                  </a:lnTo>
                  <a:lnTo>
                    <a:pt x="4197" y="208576"/>
                  </a:lnTo>
                  <a:lnTo>
                    <a:pt x="4946" y="208950"/>
                  </a:lnTo>
                  <a:lnTo>
                    <a:pt x="5696" y="209175"/>
                  </a:lnTo>
                  <a:lnTo>
                    <a:pt x="6445" y="209400"/>
                  </a:lnTo>
                  <a:lnTo>
                    <a:pt x="7270" y="209475"/>
                  </a:lnTo>
                  <a:lnTo>
                    <a:pt x="8019" y="209550"/>
                  </a:lnTo>
                  <a:lnTo>
                    <a:pt x="127783" y="209550"/>
                  </a:lnTo>
                  <a:lnTo>
                    <a:pt x="128532" y="209475"/>
                  </a:lnTo>
                  <a:lnTo>
                    <a:pt x="129357" y="209400"/>
                  </a:lnTo>
                  <a:lnTo>
                    <a:pt x="130106" y="209175"/>
                  </a:lnTo>
                  <a:lnTo>
                    <a:pt x="130856" y="208950"/>
                  </a:lnTo>
                  <a:lnTo>
                    <a:pt x="131605" y="208576"/>
                  </a:lnTo>
                  <a:lnTo>
                    <a:pt x="132280" y="208201"/>
                  </a:lnTo>
                  <a:lnTo>
                    <a:pt x="132879" y="207676"/>
                  </a:lnTo>
                  <a:lnTo>
                    <a:pt x="133479" y="207227"/>
                  </a:lnTo>
                  <a:lnTo>
                    <a:pt x="133928" y="206627"/>
                  </a:lnTo>
                  <a:lnTo>
                    <a:pt x="134453" y="206028"/>
                  </a:lnTo>
                  <a:lnTo>
                    <a:pt x="134828" y="205353"/>
                  </a:lnTo>
                  <a:lnTo>
                    <a:pt x="135202" y="204604"/>
                  </a:lnTo>
                  <a:lnTo>
                    <a:pt x="135427" y="203854"/>
                  </a:lnTo>
                  <a:lnTo>
                    <a:pt x="135652" y="203105"/>
                  </a:lnTo>
                  <a:lnTo>
                    <a:pt x="135727" y="202280"/>
                  </a:lnTo>
                  <a:lnTo>
                    <a:pt x="135802" y="201531"/>
                  </a:lnTo>
                  <a:lnTo>
                    <a:pt x="135802" y="8019"/>
                  </a:lnTo>
                  <a:lnTo>
                    <a:pt x="135727" y="7270"/>
                  </a:lnTo>
                  <a:lnTo>
                    <a:pt x="135652" y="6445"/>
                  </a:lnTo>
                  <a:lnTo>
                    <a:pt x="135427" y="5696"/>
                  </a:lnTo>
                  <a:lnTo>
                    <a:pt x="135202" y="4946"/>
                  </a:lnTo>
                  <a:lnTo>
                    <a:pt x="134828" y="4197"/>
                  </a:lnTo>
                  <a:lnTo>
                    <a:pt x="134453" y="3522"/>
                  </a:lnTo>
                  <a:lnTo>
                    <a:pt x="133928" y="2923"/>
                  </a:lnTo>
                  <a:lnTo>
                    <a:pt x="133479" y="2323"/>
                  </a:lnTo>
                  <a:lnTo>
                    <a:pt x="132879" y="1874"/>
                  </a:lnTo>
                  <a:lnTo>
                    <a:pt x="132280" y="1349"/>
                  </a:lnTo>
                  <a:lnTo>
                    <a:pt x="131605" y="974"/>
                  </a:lnTo>
                  <a:lnTo>
                    <a:pt x="130856" y="600"/>
                  </a:lnTo>
                  <a:lnTo>
                    <a:pt x="130106" y="375"/>
                  </a:lnTo>
                  <a:lnTo>
                    <a:pt x="129357" y="150"/>
                  </a:lnTo>
                  <a:lnTo>
                    <a:pt x="128532" y="75"/>
                  </a:lnTo>
                  <a:lnTo>
                    <a:pt x="127783" y="0"/>
                  </a:lnTo>
                  <a:close/>
                </a:path>
              </a:pathLst>
            </a:custGeom>
            <a:gradFill>
              <a:gsLst>
                <a:gs pos="0">
                  <a:schemeClr val="accent1"/>
                </a:gs>
                <a:gs pos="100000">
                  <a:schemeClr val="dk1"/>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33"/>
            <p:cNvSpPr/>
            <p:nvPr/>
          </p:nvSpPr>
          <p:spPr>
            <a:xfrm>
              <a:off x="3671350" y="5147100"/>
              <a:ext cx="279175" cy="179900"/>
            </a:xfrm>
            <a:custGeom>
              <a:avLst/>
              <a:gdLst/>
              <a:ahLst/>
              <a:cxnLst/>
              <a:rect l="l" t="t" r="r" b="b"/>
              <a:pathLst>
                <a:path w="11167" h="7196" extrusionOk="0">
                  <a:moveTo>
                    <a:pt x="3597" y="0"/>
                  </a:moveTo>
                  <a:lnTo>
                    <a:pt x="2848" y="75"/>
                  </a:lnTo>
                  <a:lnTo>
                    <a:pt x="2173" y="300"/>
                  </a:lnTo>
                  <a:lnTo>
                    <a:pt x="1574" y="600"/>
                  </a:lnTo>
                  <a:lnTo>
                    <a:pt x="1049" y="1050"/>
                  </a:lnTo>
                  <a:lnTo>
                    <a:pt x="600" y="1574"/>
                  </a:lnTo>
                  <a:lnTo>
                    <a:pt x="300" y="2174"/>
                  </a:lnTo>
                  <a:lnTo>
                    <a:pt x="75" y="2848"/>
                  </a:lnTo>
                  <a:lnTo>
                    <a:pt x="0" y="3598"/>
                  </a:lnTo>
                  <a:lnTo>
                    <a:pt x="75" y="4347"/>
                  </a:lnTo>
                  <a:lnTo>
                    <a:pt x="300" y="5022"/>
                  </a:lnTo>
                  <a:lnTo>
                    <a:pt x="600" y="5621"/>
                  </a:lnTo>
                  <a:lnTo>
                    <a:pt x="1049" y="6146"/>
                  </a:lnTo>
                  <a:lnTo>
                    <a:pt x="1574" y="6596"/>
                  </a:lnTo>
                  <a:lnTo>
                    <a:pt x="2173" y="6896"/>
                  </a:lnTo>
                  <a:lnTo>
                    <a:pt x="2848" y="7120"/>
                  </a:lnTo>
                  <a:lnTo>
                    <a:pt x="3597" y="7195"/>
                  </a:lnTo>
                  <a:lnTo>
                    <a:pt x="7644" y="7195"/>
                  </a:lnTo>
                  <a:lnTo>
                    <a:pt x="8319" y="7120"/>
                  </a:lnTo>
                  <a:lnTo>
                    <a:pt x="8994" y="6896"/>
                  </a:lnTo>
                  <a:lnTo>
                    <a:pt x="9593" y="6596"/>
                  </a:lnTo>
                  <a:lnTo>
                    <a:pt x="10118" y="6146"/>
                  </a:lnTo>
                  <a:lnTo>
                    <a:pt x="10567" y="5621"/>
                  </a:lnTo>
                  <a:lnTo>
                    <a:pt x="10867" y="5022"/>
                  </a:lnTo>
                  <a:lnTo>
                    <a:pt x="11092" y="4347"/>
                  </a:lnTo>
                  <a:lnTo>
                    <a:pt x="11167" y="3598"/>
                  </a:lnTo>
                  <a:lnTo>
                    <a:pt x="11092" y="2848"/>
                  </a:lnTo>
                  <a:lnTo>
                    <a:pt x="10867" y="2174"/>
                  </a:lnTo>
                  <a:lnTo>
                    <a:pt x="10567" y="1574"/>
                  </a:lnTo>
                  <a:lnTo>
                    <a:pt x="10118" y="1050"/>
                  </a:lnTo>
                  <a:lnTo>
                    <a:pt x="9593" y="600"/>
                  </a:lnTo>
                  <a:lnTo>
                    <a:pt x="8994" y="300"/>
                  </a:lnTo>
                  <a:lnTo>
                    <a:pt x="8319" y="75"/>
                  </a:lnTo>
                  <a:lnTo>
                    <a:pt x="764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33"/>
            <p:cNvSpPr/>
            <p:nvPr/>
          </p:nvSpPr>
          <p:spPr>
            <a:xfrm>
              <a:off x="3650725" y="446100"/>
              <a:ext cx="54375" cy="54350"/>
            </a:xfrm>
            <a:custGeom>
              <a:avLst/>
              <a:gdLst/>
              <a:ahLst/>
              <a:cxnLst/>
              <a:rect l="l" t="t" r="r" b="b"/>
              <a:pathLst>
                <a:path w="2175" h="2174" extrusionOk="0">
                  <a:moveTo>
                    <a:pt x="1125" y="0"/>
                  </a:moveTo>
                  <a:lnTo>
                    <a:pt x="825" y="75"/>
                  </a:lnTo>
                  <a:lnTo>
                    <a:pt x="675" y="75"/>
                  </a:lnTo>
                  <a:lnTo>
                    <a:pt x="450" y="225"/>
                  </a:lnTo>
                  <a:lnTo>
                    <a:pt x="300" y="300"/>
                  </a:lnTo>
                  <a:lnTo>
                    <a:pt x="225" y="525"/>
                  </a:lnTo>
                  <a:lnTo>
                    <a:pt x="76" y="675"/>
                  </a:lnTo>
                  <a:lnTo>
                    <a:pt x="1" y="824"/>
                  </a:lnTo>
                  <a:lnTo>
                    <a:pt x="1" y="1124"/>
                  </a:lnTo>
                  <a:lnTo>
                    <a:pt x="1" y="1349"/>
                  </a:lnTo>
                  <a:lnTo>
                    <a:pt x="76" y="1499"/>
                  </a:lnTo>
                  <a:lnTo>
                    <a:pt x="225" y="1649"/>
                  </a:lnTo>
                  <a:lnTo>
                    <a:pt x="300" y="1874"/>
                  </a:lnTo>
                  <a:lnTo>
                    <a:pt x="450" y="2024"/>
                  </a:lnTo>
                  <a:lnTo>
                    <a:pt x="675" y="2099"/>
                  </a:lnTo>
                  <a:lnTo>
                    <a:pt x="825" y="2173"/>
                  </a:lnTo>
                  <a:lnTo>
                    <a:pt x="1275" y="2173"/>
                  </a:lnTo>
                  <a:lnTo>
                    <a:pt x="1500" y="2099"/>
                  </a:lnTo>
                  <a:lnTo>
                    <a:pt x="1649" y="2024"/>
                  </a:lnTo>
                  <a:lnTo>
                    <a:pt x="1799" y="1874"/>
                  </a:lnTo>
                  <a:lnTo>
                    <a:pt x="1949" y="1649"/>
                  </a:lnTo>
                  <a:lnTo>
                    <a:pt x="2099" y="1499"/>
                  </a:lnTo>
                  <a:lnTo>
                    <a:pt x="2099" y="1349"/>
                  </a:lnTo>
                  <a:lnTo>
                    <a:pt x="2174" y="1124"/>
                  </a:lnTo>
                  <a:lnTo>
                    <a:pt x="2099" y="824"/>
                  </a:lnTo>
                  <a:lnTo>
                    <a:pt x="2099" y="675"/>
                  </a:lnTo>
                  <a:lnTo>
                    <a:pt x="1949" y="525"/>
                  </a:lnTo>
                  <a:lnTo>
                    <a:pt x="1799" y="300"/>
                  </a:lnTo>
                  <a:lnTo>
                    <a:pt x="1649" y="225"/>
                  </a:lnTo>
                  <a:lnTo>
                    <a:pt x="1500" y="75"/>
                  </a:lnTo>
                  <a:lnTo>
                    <a:pt x="1275" y="75"/>
                  </a:lnTo>
                  <a:lnTo>
                    <a:pt x="112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33"/>
            <p:cNvSpPr/>
            <p:nvPr/>
          </p:nvSpPr>
          <p:spPr>
            <a:xfrm>
              <a:off x="3761275" y="423600"/>
              <a:ext cx="99325" cy="99325"/>
            </a:xfrm>
            <a:custGeom>
              <a:avLst/>
              <a:gdLst/>
              <a:ahLst/>
              <a:cxnLst/>
              <a:rect l="l" t="t" r="r" b="b"/>
              <a:pathLst>
                <a:path w="3973" h="3973" extrusionOk="0">
                  <a:moveTo>
                    <a:pt x="2024" y="1"/>
                  </a:moveTo>
                  <a:lnTo>
                    <a:pt x="1574" y="76"/>
                  </a:lnTo>
                  <a:lnTo>
                    <a:pt x="1200" y="151"/>
                  </a:lnTo>
                  <a:lnTo>
                    <a:pt x="900" y="375"/>
                  </a:lnTo>
                  <a:lnTo>
                    <a:pt x="600" y="600"/>
                  </a:lnTo>
                  <a:lnTo>
                    <a:pt x="375" y="900"/>
                  </a:lnTo>
                  <a:lnTo>
                    <a:pt x="150" y="1200"/>
                  </a:lnTo>
                  <a:lnTo>
                    <a:pt x="75" y="1575"/>
                  </a:lnTo>
                  <a:lnTo>
                    <a:pt x="0" y="2024"/>
                  </a:lnTo>
                  <a:lnTo>
                    <a:pt x="75" y="2399"/>
                  </a:lnTo>
                  <a:lnTo>
                    <a:pt x="150" y="2774"/>
                  </a:lnTo>
                  <a:lnTo>
                    <a:pt x="375" y="3073"/>
                  </a:lnTo>
                  <a:lnTo>
                    <a:pt x="600" y="3373"/>
                  </a:lnTo>
                  <a:lnTo>
                    <a:pt x="900" y="3673"/>
                  </a:lnTo>
                  <a:lnTo>
                    <a:pt x="1200" y="3823"/>
                  </a:lnTo>
                  <a:lnTo>
                    <a:pt x="1574" y="3973"/>
                  </a:lnTo>
                  <a:lnTo>
                    <a:pt x="2399" y="3973"/>
                  </a:lnTo>
                  <a:lnTo>
                    <a:pt x="2773" y="3823"/>
                  </a:lnTo>
                  <a:lnTo>
                    <a:pt x="3073" y="3673"/>
                  </a:lnTo>
                  <a:lnTo>
                    <a:pt x="3373" y="3373"/>
                  </a:lnTo>
                  <a:lnTo>
                    <a:pt x="3598" y="3073"/>
                  </a:lnTo>
                  <a:lnTo>
                    <a:pt x="3823" y="2774"/>
                  </a:lnTo>
                  <a:lnTo>
                    <a:pt x="3898" y="2399"/>
                  </a:lnTo>
                  <a:lnTo>
                    <a:pt x="3973" y="2024"/>
                  </a:lnTo>
                  <a:lnTo>
                    <a:pt x="3898" y="1575"/>
                  </a:lnTo>
                  <a:lnTo>
                    <a:pt x="3823" y="1200"/>
                  </a:lnTo>
                  <a:lnTo>
                    <a:pt x="3598" y="900"/>
                  </a:lnTo>
                  <a:lnTo>
                    <a:pt x="3373" y="600"/>
                  </a:lnTo>
                  <a:lnTo>
                    <a:pt x="3073" y="375"/>
                  </a:lnTo>
                  <a:lnTo>
                    <a:pt x="2773" y="151"/>
                  </a:lnTo>
                  <a:lnTo>
                    <a:pt x="2399" y="76"/>
                  </a:lnTo>
                  <a:lnTo>
                    <a:pt x="202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3" name="Google Shape;333;p33"/>
          <p:cNvSpPr txBox="1">
            <a:spLocks noGrp="1"/>
          </p:cNvSpPr>
          <p:nvPr>
            <p:ph type="body" idx="4294967295"/>
          </p:nvPr>
        </p:nvSpPr>
        <p:spPr>
          <a:xfrm>
            <a:off x="580550" y="782300"/>
            <a:ext cx="3991450" cy="3579000"/>
          </a:xfrm>
          <a:prstGeom prst="rect">
            <a:avLst/>
          </a:prstGeom>
        </p:spPr>
        <p:txBody>
          <a:bodyPr spcFirstLastPara="1" wrap="square" lIns="0" tIns="0" rIns="0" bIns="0" anchor="ctr" anchorCtr="0">
            <a:noAutofit/>
          </a:bodyPr>
          <a:lstStyle/>
          <a:p>
            <a:pPr marL="0" lvl="0" indent="0" algn="l" rtl="0">
              <a:spcBef>
                <a:spcPts val="600"/>
              </a:spcBef>
              <a:spcAft>
                <a:spcPts val="0"/>
              </a:spcAft>
              <a:buNone/>
            </a:pPr>
            <a:r>
              <a:rPr lang="en" sz="1800"/>
              <a:t>In 2018, Wales was the region with the highest population with zero basic digital skills (19%)</a:t>
            </a:r>
          </a:p>
          <a:p>
            <a:pPr marL="742950" lvl="1" indent="-285750"/>
            <a:r>
              <a:rPr lang="en-GB" sz="1800"/>
              <a:t>Managing</a:t>
            </a:r>
            <a:r>
              <a:rPr lang="en" sz="1800"/>
              <a:t> Information</a:t>
            </a:r>
          </a:p>
          <a:p>
            <a:pPr marL="742950" lvl="1" indent="-285750"/>
            <a:r>
              <a:rPr lang="en" sz="1800"/>
              <a:t>Communicating</a:t>
            </a:r>
          </a:p>
          <a:p>
            <a:pPr marL="742950" lvl="1" indent="-285750"/>
            <a:r>
              <a:rPr lang="en" sz="1800"/>
              <a:t>Transacting</a:t>
            </a:r>
          </a:p>
          <a:p>
            <a:pPr marL="742950" lvl="1" indent="-285750"/>
            <a:r>
              <a:rPr lang="en" sz="1800"/>
              <a:t>Problem Solving</a:t>
            </a:r>
          </a:p>
          <a:p>
            <a:pPr marL="742950" lvl="1" indent="-285750"/>
            <a:r>
              <a:rPr lang="en" sz="1800"/>
              <a:t>Creating</a:t>
            </a:r>
          </a:p>
          <a:p>
            <a:pPr marL="742950" lvl="1" indent="-285750"/>
            <a:endParaRPr lang="en" sz="1800"/>
          </a:p>
          <a:p>
            <a:pPr marL="285750" indent="-285750"/>
            <a:r>
              <a:rPr lang="en" sz="1800"/>
              <a:t>What does this mean for Wales?</a:t>
            </a:r>
          </a:p>
          <a:p>
            <a:pPr marL="285750" indent="-285750"/>
            <a:endParaRPr sz="1800"/>
          </a:p>
        </p:txBody>
      </p:sp>
      <p:pic>
        <p:nvPicPr>
          <p:cNvPr id="2" name="Picture 1">
            <a:extLst>
              <a:ext uri="{FF2B5EF4-FFF2-40B4-BE49-F238E27FC236}">
                <a16:creationId xmlns:a16="http://schemas.microsoft.com/office/drawing/2014/main" id="{780956E3-7BBF-894D-9073-8A14B6A12E9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50563" y="825826"/>
            <a:ext cx="2808000" cy="3463881"/>
          </a:xfrm>
          <a:prstGeom prst="rect">
            <a:avLst/>
          </a:prstGeom>
        </p:spPr>
      </p:pic>
    </p:spTree>
    <p:extLst>
      <p:ext uri="{BB962C8B-B14F-4D97-AF65-F5344CB8AC3E}">
        <p14:creationId xmlns:p14="http://schemas.microsoft.com/office/powerpoint/2010/main" val="24081733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2"/>
          <p:cNvSpPr txBox="1">
            <a:spLocks noGrp="1"/>
          </p:cNvSpPr>
          <p:nvPr>
            <p:ph type="title"/>
          </p:nvPr>
        </p:nvSpPr>
        <p:spPr>
          <a:xfrm>
            <a:off x="3043423" y="-356763"/>
            <a:ext cx="4021800" cy="9495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DCF Activity</a:t>
            </a:r>
            <a:endParaRPr/>
          </a:p>
        </p:txBody>
      </p:sp>
      <p:sp>
        <p:nvSpPr>
          <p:cNvPr id="151" name="Google Shape;151;p22"/>
          <p:cNvSpPr txBox="1">
            <a:spLocks noGrp="1"/>
          </p:cNvSpPr>
          <p:nvPr>
            <p:ph type="body" idx="1"/>
          </p:nvPr>
        </p:nvSpPr>
        <p:spPr>
          <a:xfrm>
            <a:off x="-22201" y="990129"/>
            <a:ext cx="2049316" cy="2149500"/>
          </a:xfrm>
          <a:prstGeom prst="rect">
            <a:avLst/>
          </a:prstGeom>
        </p:spPr>
        <p:txBody>
          <a:bodyPr spcFirstLastPara="1" wrap="square" lIns="0" tIns="0" rIns="0" bIns="0" anchor="t" anchorCtr="0">
            <a:noAutofit/>
          </a:bodyPr>
          <a:lstStyle/>
          <a:p>
            <a:pPr marL="0" lvl="0" indent="0" algn="ctr" rtl="0">
              <a:spcBef>
                <a:spcPts val="600"/>
              </a:spcBef>
              <a:spcAft>
                <a:spcPts val="0"/>
              </a:spcAft>
              <a:buNone/>
            </a:pPr>
            <a:r>
              <a:rPr lang="en-GB"/>
              <a:t>T</a:t>
            </a:r>
            <a:r>
              <a:rPr lang="en"/>
              <a:t>he DCF can be found here</a:t>
            </a:r>
            <a:endParaRPr/>
          </a:p>
        </p:txBody>
      </p:sp>
      <p:sp>
        <p:nvSpPr>
          <p:cNvPr id="152" name="Google Shape;152;p22"/>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5</a:t>
            </a:fld>
            <a:endParaRPr/>
          </a:p>
        </p:txBody>
      </p:sp>
      <p:pic>
        <p:nvPicPr>
          <p:cNvPr id="2" name="Picture 1">
            <a:extLst>
              <a:ext uri="{FF2B5EF4-FFF2-40B4-BE49-F238E27FC236}">
                <a16:creationId xmlns:a16="http://schemas.microsoft.com/office/drawing/2014/main" id="{45A4828B-1763-7D4D-9081-D8D68BE4296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0460" y="1910596"/>
            <a:ext cx="1896655" cy="2458065"/>
          </a:xfrm>
          <a:prstGeom prst="rect">
            <a:avLst/>
          </a:prstGeom>
        </p:spPr>
      </p:pic>
      <p:sp>
        <p:nvSpPr>
          <p:cNvPr id="7" name="Google Shape;151;p22">
            <a:extLst>
              <a:ext uri="{FF2B5EF4-FFF2-40B4-BE49-F238E27FC236}">
                <a16:creationId xmlns:a16="http://schemas.microsoft.com/office/drawing/2014/main" id="{60CCF8E6-71D9-E74F-8F40-2F6F68A9040A}"/>
              </a:ext>
            </a:extLst>
          </p:cNvPr>
          <p:cNvSpPr txBox="1">
            <a:spLocks/>
          </p:cNvSpPr>
          <p:nvPr/>
        </p:nvSpPr>
        <p:spPr>
          <a:xfrm>
            <a:off x="2911343" y="1004898"/>
            <a:ext cx="2049316" cy="2149500"/>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L="457200" marR="0" lvl="0" indent="-381000" algn="l" rtl="0">
              <a:lnSpc>
                <a:spcPct val="115000"/>
              </a:lnSpc>
              <a:spcBef>
                <a:spcPts val="600"/>
              </a:spcBef>
              <a:spcAft>
                <a:spcPts val="0"/>
              </a:spcAft>
              <a:buClr>
                <a:schemeClr val="accent5"/>
              </a:buClr>
              <a:buSzPts val="2400"/>
              <a:buFont typeface="Muli Regular"/>
              <a:buChar char="⬡"/>
              <a:defRPr sz="2400" b="0" i="0" u="none" strike="noStrike" cap="none">
                <a:solidFill>
                  <a:schemeClr val="lt1"/>
                </a:solidFill>
                <a:latin typeface="Muli Regular"/>
                <a:ea typeface="Muli Regular"/>
                <a:cs typeface="Muli Regular"/>
                <a:sym typeface="Muli Regular"/>
              </a:defRPr>
            </a:lvl1pPr>
            <a:lvl2pPr marL="914400" marR="0" lvl="1" indent="-381000" algn="l" rtl="0">
              <a:lnSpc>
                <a:spcPct val="115000"/>
              </a:lnSpc>
              <a:spcBef>
                <a:spcPts val="0"/>
              </a:spcBef>
              <a:spcAft>
                <a:spcPts val="0"/>
              </a:spcAft>
              <a:buClr>
                <a:schemeClr val="accent5"/>
              </a:buClr>
              <a:buSzPts val="2400"/>
              <a:buFont typeface="Muli Regular"/>
              <a:buChar char="∙"/>
              <a:defRPr sz="2400" b="0" i="0" u="none" strike="noStrike" cap="none">
                <a:solidFill>
                  <a:schemeClr val="lt1"/>
                </a:solidFill>
                <a:latin typeface="Muli Regular"/>
                <a:ea typeface="Muli Regular"/>
                <a:cs typeface="Muli Regular"/>
                <a:sym typeface="Muli Regular"/>
              </a:defRPr>
            </a:lvl2pPr>
            <a:lvl3pPr marL="1371600" marR="0" lvl="2" indent="-381000" algn="l" rtl="0">
              <a:lnSpc>
                <a:spcPct val="115000"/>
              </a:lnSpc>
              <a:spcBef>
                <a:spcPts val="0"/>
              </a:spcBef>
              <a:spcAft>
                <a:spcPts val="0"/>
              </a:spcAft>
              <a:buClr>
                <a:schemeClr val="accent5"/>
              </a:buClr>
              <a:buSzPts val="2400"/>
              <a:buFont typeface="Muli Regular"/>
              <a:buChar char="∙"/>
              <a:defRPr sz="2400" b="0" i="0" u="none" strike="noStrike" cap="none">
                <a:solidFill>
                  <a:schemeClr val="lt1"/>
                </a:solidFill>
                <a:latin typeface="Muli Regular"/>
                <a:ea typeface="Muli Regular"/>
                <a:cs typeface="Muli Regular"/>
                <a:sym typeface="Muli Regular"/>
              </a:defRPr>
            </a:lvl3pPr>
            <a:lvl4pPr marL="1828800" marR="0" lvl="3"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4pPr>
            <a:lvl5pPr marL="2286000" marR="0" lvl="4"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5pPr>
            <a:lvl6pPr marL="2743200" marR="0" lvl="5"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6pPr>
            <a:lvl7pPr marL="3200400" marR="0" lvl="6"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7pPr>
            <a:lvl8pPr marL="3657600" marR="0" lvl="7"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8pPr>
            <a:lvl9pPr marL="4114800" marR="0" lvl="8"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9pPr>
          </a:lstStyle>
          <a:p>
            <a:pPr marL="0" indent="0" algn="ctr">
              <a:buFont typeface="Muli Regular"/>
              <a:buNone/>
            </a:pPr>
            <a:r>
              <a:rPr lang="en-GB" sz="1600"/>
              <a:t>Look at the DCF (link below):</a:t>
            </a:r>
          </a:p>
          <a:p>
            <a:pPr marL="0" indent="0" algn="ctr">
              <a:buFont typeface="Muli Regular"/>
              <a:buNone/>
            </a:pPr>
            <a:r>
              <a:rPr lang="en-GB" sz="1600"/>
              <a:t>Create an information leaflet on the strands of the DCF</a:t>
            </a:r>
          </a:p>
          <a:p>
            <a:pPr marL="0" indent="0" algn="ctr">
              <a:buFont typeface="Muli Regular"/>
              <a:buNone/>
            </a:pPr>
            <a:endParaRPr lang="en-GB" sz="1600"/>
          </a:p>
          <a:p>
            <a:pPr marL="285750" indent="-285750"/>
            <a:r>
              <a:rPr lang="en-GB" sz="1600"/>
              <a:t>Citizenship</a:t>
            </a:r>
          </a:p>
          <a:p>
            <a:pPr marL="285750" indent="-285750"/>
            <a:r>
              <a:rPr lang="en-GB" sz="1600"/>
              <a:t>Interacting and Collaborating</a:t>
            </a:r>
          </a:p>
          <a:p>
            <a:pPr marL="285750" indent="-285750"/>
            <a:r>
              <a:rPr lang="en-GB" sz="1600"/>
              <a:t>Producing</a:t>
            </a:r>
          </a:p>
          <a:p>
            <a:pPr marL="285750" indent="-285750"/>
            <a:r>
              <a:rPr lang="en-GB" sz="1600"/>
              <a:t>Data and Computational Thinking</a:t>
            </a:r>
          </a:p>
        </p:txBody>
      </p:sp>
      <p:sp>
        <p:nvSpPr>
          <p:cNvPr id="8" name="Google Shape;151;p22">
            <a:extLst>
              <a:ext uri="{FF2B5EF4-FFF2-40B4-BE49-F238E27FC236}">
                <a16:creationId xmlns:a16="http://schemas.microsoft.com/office/drawing/2014/main" id="{3B952D1C-1CDF-7E42-B2E2-C39DE97B9EAC}"/>
              </a:ext>
            </a:extLst>
          </p:cNvPr>
          <p:cNvSpPr txBox="1">
            <a:spLocks/>
          </p:cNvSpPr>
          <p:nvPr/>
        </p:nvSpPr>
        <p:spPr>
          <a:xfrm>
            <a:off x="5476240" y="990129"/>
            <a:ext cx="3667760" cy="2149500"/>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L="457200" marR="0" lvl="0" indent="-381000" algn="l" rtl="0">
              <a:lnSpc>
                <a:spcPct val="115000"/>
              </a:lnSpc>
              <a:spcBef>
                <a:spcPts val="600"/>
              </a:spcBef>
              <a:spcAft>
                <a:spcPts val="0"/>
              </a:spcAft>
              <a:buClr>
                <a:schemeClr val="accent5"/>
              </a:buClr>
              <a:buSzPts val="2400"/>
              <a:buFont typeface="Muli Regular"/>
              <a:buChar char="⬡"/>
              <a:defRPr sz="2400" b="0" i="0" u="none" strike="noStrike" cap="none">
                <a:solidFill>
                  <a:schemeClr val="lt1"/>
                </a:solidFill>
                <a:latin typeface="Muli Regular"/>
                <a:ea typeface="Muli Regular"/>
                <a:cs typeface="Muli Regular"/>
                <a:sym typeface="Muli Regular"/>
              </a:defRPr>
            </a:lvl1pPr>
            <a:lvl2pPr marL="914400" marR="0" lvl="1" indent="-381000" algn="l" rtl="0">
              <a:lnSpc>
                <a:spcPct val="115000"/>
              </a:lnSpc>
              <a:spcBef>
                <a:spcPts val="0"/>
              </a:spcBef>
              <a:spcAft>
                <a:spcPts val="0"/>
              </a:spcAft>
              <a:buClr>
                <a:schemeClr val="accent5"/>
              </a:buClr>
              <a:buSzPts val="2400"/>
              <a:buFont typeface="Muli Regular"/>
              <a:buChar char="∙"/>
              <a:defRPr sz="2400" b="0" i="0" u="none" strike="noStrike" cap="none">
                <a:solidFill>
                  <a:schemeClr val="lt1"/>
                </a:solidFill>
                <a:latin typeface="Muli Regular"/>
                <a:ea typeface="Muli Regular"/>
                <a:cs typeface="Muli Regular"/>
                <a:sym typeface="Muli Regular"/>
              </a:defRPr>
            </a:lvl2pPr>
            <a:lvl3pPr marL="1371600" marR="0" lvl="2" indent="-381000" algn="l" rtl="0">
              <a:lnSpc>
                <a:spcPct val="115000"/>
              </a:lnSpc>
              <a:spcBef>
                <a:spcPts val="0"/>
              </a:spcBef>
              <a:spcAft>
                <a:spcPts val="0"/>
              </a:spcAft>
              <a:buClr>
                <a:schemeClr val="accent5"/>
              </a:buClr>
              <a:buSzPts val="2400"/>
              <a:buFont typeface="Muli Regular"/>
              <a:buChar char="∙"/>
              <a:defRPr sz="2400" b="0" i="0" u="none" strike="noStrike" cap="none">
                <a:solidFill>
                  <a:schemeClr val="lt1"/>
                </a:solidFill>
                <a:latin typeface="Muli Regular"/>
                <a:ea typeface="Muli Regular"/>
                <a:cs typeface="Muli Regular"/>
                <a:sym typeface="Muli Regular"/>
              </a:defRPr>
            </a:lvl3pPr>
            <a:lvl4pPr marL="1828800" marR="0" lvl="3"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4pPr>
            <a:lvl5pPr marL="2286000" marR="0" lvl="4"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5pPr>
            <a:lvl6pPr marL="2743200" marR="0" lvl="5"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6pPr>
            <a:lvl7pPr marL="3200400" marR="0" lvl="6"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7pPr>
            <a:lvl8pPr marL="3657600" marR="0" lvl="7"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8pPr>
            <a:lvl9pPr marL="4114800" marR="0" lvl="8" indent="-381000" algn="l" rtl="0">
              <a:lnSpc>
                <a:spcPct val="115000"/>
              </a:lnSpc>
              <a:spcBef>
                <a:spcPts val="0"/>
              </a:spcBef>
              <a:spcAft>
                <a:spcPts val="0"/>
              </a:spcAft>
              <a:buClr>
                <a:schemeClr val="lt1"/>
              </a:buClr>
              <a:buSzPts val="2400"/>
              <a:buFont typeface="Muli Regular"/>
              <a:buChar char="■"/>
              <a:defRPr sz="2400" b="0" i="0" u="none" strike="noStrike" cap="none">
                <a:solidFill>
                  <a:schemeClr val="lt1"/>
                </a:solidFill>
                <a:latin typeface="Muli Regular"/>
                <a:ea typeface="Muli Regular"/>
                <a:cs typeface="Muli Regular"/>
                <a:sym typeface="Muli Regular"/>
              </a:defRPr>
            </a:lvl9pPr>
          </a:lstStyle>
          <a:p>
            <a:pPr marL="0" indent="0">
              <a:buFont typeface="Muli Regular"/>
              <a:buNone/>
            </a:pPr>
            <a:r>
              <a:rPr lang="en-GB" sz="1600"/>
              <a:t>Create a leaflet and upload to:</a:t>
            </a:r>
          </a:p>
          <a:p>
            <a:pPr marL="0" indent="0">
              <a:buFont typeface="Muli Regular"/>
              <a:buNone/>
            </a:pPr>
            <a:endParaRPr lang="en-GB" sz="1600"/>
          </a:p>
          <a:p>
            <a:pPr marL="0" indent="0">
              <a:buNone/>
            </a:pPr>
            <a:r>
              <a:rPr lang="en-GB" sz="1600"/>
              <a:t>Welsh: </a:t>
            </a:r>
            <a:r>
              <a:rPr lang="en-GB" sz="1600">
                <a:hlinkClick r:id="rId4"/>
              </a:rPr>
              <a:t>http://bit.ly/2TAFw3W</a:t>
            </a:r>
            <a:endParaRPr lang="en-GB" sz="1600"/>
          </a:p>
          <a:p>
            <a:pPr marL="0" indent="0">
              <a:buNone/>
            </a:pPr>
            <a:r>
              <a:rPr lang="en-GB" sz="1600"/>
              <a:t>English: </a:t>
            </a:r>
            <a:r>
              <a:rPr lang="en-GB" sz="1600">
                <a:hlinkClick r:id="rId5"/>
              </a:rPr>
              <a:t>http://bit.ly/2TB6Jnh</a:t>
            </a:r>
            <a:endParaRPr lang="en-GB" sz="1600"/>
          </a:p>
          <a:p>
            <a:pPr marL="0" indent="0">
              <a:buNone/>
            </a:pPr>
            <a:endParaRPr lang="en-GB" sz="1600"/>
          </a:p>
          <a:p>
            <a:pPr marL="0" indent="0">
              <a:buNone/>
            </a:pPr>
            <a:r>
              <a:rPr lang="en-GB" sz="1600"/>
              <a:t>If </a:t>
            </a:r>
            <a:r>
              <a:rPr lang="en-GB" sz="1600" err="1"/>
              <a:t>padlet</a:t>
            </a:r>
            <a:r>
              <a:rPr lang="en-GB" sz="1600"/>
              <a:t> is not working add your name and a link to your leaflet on one drive here:</a:t>
            </a:r>
          </a:p>
          <a:p>
            <a:pPr marL="0" indent="0" algn="ctr">
              <a:buFont typeface="Muli Regular"/>
              <a:buNone/>
            </a:pPr>
            <a:r>
              <a:rPr lang="en-GB" sz="1600"/>
              <a:t>What is the strand?</a:t>
            </a:r>
          </a:p>
          <a:p>
            <a:pPr marL="0" indent="0" algn="ctr">
              <a:buFont typeface="Muli Regular"/>
              <a:buNone/>
            </a:pPr>
            <a:r>
              <a:rPr lang="en-GB" sz="1600"/>
              <a:t>What is it’s focus?</a:t>
            </a:r>
          </a:p>
          <a:p>
            <a:pPr marL="0" indent="0" algn="ctr">
              <a:buFont typeface="Muli Regular"/>
              <a:buNone/>
            </a:pPr>
            <a:r>
              <a:rPr lang="en-GB" sz="1600"/>
              <a:t>What does progression look like?</a:t>
            </a:r>
          </a:p>
          <a:p>
            <a:pPr marL="0" indent="0" algn="ctr">
              <a:buFont typeface="Muli Regular"/>
              <a:buNone/>
            </a:pPr>
            <a:r>
              <a:rPr lang="en-GB" sz="1600"/>
              <a:t>Why is it important?</a:t>
            </a:r>
          </a:p>
          <a:p>
            <a:pPr marL="0" indent="0" algn="ctr">
              <a:buFont typeface="Muli Regular"/>
              <a:buNone/>
            </a:pPr>
            <a:endParaRPr lang="en-GB" sz="1600"/>
          </a:p>
        </p:txBody>
      </p:sp>
      <p:sp>
        <p:nvSpPr>
          <p:cNvPr id="3" name="Rectangle 2">
            <a:extLst>
              <a:ext uri="{FF2B5EF4-FFF2-40B4-BE49-F238E27FC236}">
                <a16:creationId xmlns:a16="http://schemas.microsoft.com/office/drawing/2014/main" id="{6D2AF8F0-2737-C845-9A94-C26D94F676D4}"/>
              </a:ext>
            </a:extLst>
          </p:cNvPr>
          <p:cNvSpPr/>
          <p:nvPr/>
        </p:nvSpPr>
        <p:spPr>
          <a:xfrm>
            <a:off x="114716" y="4408042"/>
            <a:ext cx="4572000" cy="1077218"/>
          </a:xfrm>
          <a:prstGeom prst="rect">
            <a:avLst/>
          </a:prstGeom>
        </p:spPr>
        <p:txBody>
          <a:bodyPr>
            <a:spAutoFit/>
          </a:bodyPr>
          <a:lstStyle/>
          <a:p>
            <a:pPr latinLnBrk="1"/>
            <a:r>
              <a:rPr lang="en-GB" sz="1600">
                <a:solidFill>
                  <a:schemeClr val="lt1"/>
                </a:solidFill>
                <a:latin typeface="Muli Regular"/>
                <a:sym typeface="Muli Regular"/>
                <a:hlinkClick r:id="rId6"/>
              </a:rPr>
              <a:t>https://qrco.de/bbSqFM</a:t>
            </a:r>
            <a:endParaRPr lang="en-GB" sz="1600">
              <a:solidFill>
                <a:schemeClr val="lt1"/>
              </a:solidFill>
              <a:latin typeface="Muli Regular"/>
              <a:sym typeface="Muli Regular"/>
            </a:endParaRPr>
          </a:p>
          <a:p>
            <a:pPr latinLnBrk="1"/>
            <a:endParaRPr lang="en-GB" sz="1600">
              <a:solidFill>
                <a:schemeClr val="lt1"/>
              </a:solidFill>
              <a:latin typeface="Muli Regular"/>
              <a:sym typeface="Muli Regular"/>
            </a:endParaRPr>
          </a:p>
          <a:p>
            <a:br>
              <a:rPr lang="en-GB" sz="1600">
                <a:solidFill>
                  <a:schemeClr val="lt1"/>
                </a:solidFill>
                <a:latin typeface="Muli Regular"/>
                <a:sym typeface="Muli Regular"/>
              </a:rPr>
            </a:br>
            <a:endParaRPr lang="en-GB" sz="1600">
              <a:solidFill>
                <a:schemeClr val="lt1"/>
              </a:solidFill>
              <a:latin typeface="Muli Regular"/>
              <a:sym typeface="Muli Regular"/>
            </a:endParaRPr>
          </a:p>
        </p:txBody>
      </p:sp>
    </p:spTree>
    <p:extLst>
      <p:ext uri="{BB962C8B-B14F-4D97-AF65-F5344CB8AC3E}">
        <p14:creationId xmlns:p14="http://schemas.microsoft.com/office/powerpoint/2010/main" val="2780276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6CAB7-3981-BA49-BC11-D166FE3909A7}"/>
              </a:ext>
            </a:extLst>
          </p:cNvPr>
          <p:cNvSpPr>
            <a:spLocks noGrp="1"/>
          </p:cNvSpPr>
          <p:nvPr>
            <p:ph type="title"/>
          </p:nvPr>
        </p:nvSpPr>
        <p:spPr/>
        <p:txBody>
          <a:bodyPr/>
          <a:lstStyle/>
          <a:p>
            <a:r>
              <a:rPr lang="en-US"/>
              <a:t>Intro to block coding</a:t>
            </a:r>
          </a:p>
        </p:txBody>
      </p:sp>
      <p:sp>
        <p:nvSpPr>
          <p:cNvPr id="3" name="Text Placeholder 2">
            <a:extLst>
              <a:ext uri="{FF2B5EF4-FFF2-40B4-BE49-F238E27FC236}">
                <a16:creationId xmlns:a16="http://schemas.microsoft.com/office/drawing/2014/main" id="{026816A5-B3C8-8D45-9AD8-78FBE8795C37}"/>
              </a:ext>
            </a:extLst>
          </p:cNvPr>
          <p:cNvSpPr>
            <a:spLocks noGrp="1"/>
          </p:cNvSpPr>
          <p:nvPr>
            <p:ph type="body" idx="1"/>
          </p:nvPr>
        </p:nvSpPr>
        <p:spPr/>
        <p:txBody>
          <a:bodyPr/>
          <a:lstStyle/>
          <a:p>
            <a:r>
              <a:rPr lang="en-US"/>
              <a:t>Introduces students to the idea of coding through pre-programmed blocks</a:t>
            </a:r>
          </a:p>
          <a:p>
            <a:r>
              <a:rPr lang="en-US"/>
              <a:t>Can be foundation for Python/JavaScript</a:t>
            </a:r>
          </a:p>
          <a:p>
            <a:r>
              <a:rPr lang="en-US"/>
              <a:t>Scratch and BBC </a:t>
            </a:r>
            <a:r>
              <a:rPr lang="en-US" err="1"/>
              <a:t>Microbit</a:t>
            </a:r>
            <a:endParaRPr lang="en-US"/>
          </a:p>
        </p:txBody>
      </p:sp>
      <p:sp>
        <p:nvSpPr>
          <p:cNvPr id="4" name="Slide Number Placeholder 3">
            <a:extLst>
              <a:ext uri="{FF2B5EF4-FFF2-40B4-BE49-F238E27FC236}">
                <a16:creationId xmlns:a16="http://schemas.microsoft.com/office/drawing/2014/main" id="{4259D8B0-FE28-5A47-876F-65CB8C99AC2E}"/>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6</a:t>
            </a:fld>
            <a:endParaRPr lang="en"/>
          </a:p>
        </p:txBody>
      </p:sp>
    </p:spTree>
    <p:extLst>
      <p:ext uri="{BB962C8B-B14F-4D97-AF65-F5344CB8AC3E}">
        <p14:creationId xmlns:p14="http://schemas.microsoft.com/office/powerpoint/2010/main" val="735070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B5804-1D8B-D94C-8168-7CC9670905BF}"/>
              </a:ext>
            </a:extLst>
          </p:cNvPr>
          <p:cNvSpPr>
            <a:spLocks noGrp="1"/>
          </p:cNvSpPr>
          <p:nvPr>
            <p:ph type="title"/>
          </p:nvPr>
        </p:nvSpPr>
        <p:spPr/>
        <p:txBody>
          <a:bodyPr/>
          <a:lstStyle/>
          <a:p>
            <a:r>
              <a:rPr lang="en-US"/>
              <a:t>Intro Tutorial</a:t>
            </a:r>
          </a:p>
        </p:txBody>
      </p:sp>
      <p:sp>
        <p:nvSpPr>
          <p:cNvPr id="3" name="Text Placeholder 2">
            <a:extLst>
              <a:ext uri="{FF2B5EF4-FFF2-40B4-BE49-F238E27FC236}">
                <a16:creationId xmlns:a16="http://schemas.microsoft.com/office/drawing/2014/main" id="{0B79EE90-BA39-D644-AEC5-3434285957D9}"/>
              </a:ext>
            </a:extLst>
          </p:cNvPr>
          <p:cNvSpPr>
            <a:spLocks noGrp="1"/>
          </p:cNvSpPr>
          <p:nvPr>
            <p:ph type="body" idx="1"/>
          </p:nvPr>
        </p:nvSpPr>
        <p:spPr>
          <a:xfrm>
            <a:off x="580550" y="1352550"/>
            <a:ext cx="3602384" cy="3161700"/>
          </a:xfrm>
        </p:spPr>
        <p:txBody>
          <a:bodyPr/>
          <a:lstStyle/>
          <a:p>
            <a:r>
              <a:rPr lang="en-GB">
                <a:hlinkClick r:id="rId2"/>
              </a:rPr>
              <a:t>https://scratch.mit.edu/projects/editor/?tutorial=getStarted</a:t>
            </a:r>
            <a:endParaRPr lang="en-GB"/>
          </a:p>
          <a:p>
            <a:endParaRPr lang="en-GB"/>
          </a:p>
          <a:p>
            <a:r>
              <a:rPr lang="en-GB"/>
              <a:t>Visit the link and press</a:t>
            </a:r>
            <a:br>
              <a:rPr lang="en-GB"/>
            </a:br>
            <a:r>
              <a:rPr lang="en-GB"/>
              <a:t>play – complete the tutorial</a:t>
            </a:r>
          </a:p>
          <a:p>
            <a:endParaRPr lang="en-GB"/>
          </a:p>
          <a:p>
            <a:pPr marL="76200" indent="0">
              <a:buNone/>
            </a:pPr>
            <a:endParaRPr lang="en-GB"/>
          </a:p>
          <a:p>
            <a:endParaRPr lang="en-US"/>
          </a:p>
        </p:txBody>
      </p:sp>
      <p:sp>
        <p:nvSpPr>
          <p:cNvPr id="4" name="Slide Number Placeholder 3">
            <a:extLst>
              <a:ext uri="{FF2B5EF4-FFF2-40B4-BE49-F238E27FC236}">
                <a16:creationId xmlns:a16="http://schemas.microsoft.com/office/drawing/2014/main" id="{D86422C6-E706-4643-A51C-C4176F04B535}"/>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7</a:t>
            </a:fld>
            <a:endParaRPr lang="en"/>
          </a:p>
        </p:txBody>
      </p:sp>
      <p:pic>
        <p:nvPicPr>
          <p:cNvPr id="5" name="Picture 4">
            <a:extLst>
              <a:ext uri="{FF2B5EF4-FFF2-40B4-BE49-F238E27FC236}">
                <a16:creationId xmlns:a16="http://schemas.microsoft.com/office/drawing/2014/main" id="{D09E2B1D-1C30-6042-8EF0-8403B7DBB7D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72000" y="1605658"/>
            <a:ext cx="4572000" cy="2183787"/>
          </a:xfrm>
          <a:prstGeom prst="rect">
            <a:avLst/>
          </a:prstGeom>
        </p:spPr>
      </p:pic>
    </p:spTree>
    <p:extLst>
      <p:ext uri="{BB962C8B-B14F-4D97-AF65-F5344CB8AC3E}">
        <p14:creationId xmlns:p14="http://schemas.microsoft.com/office/powerpoint/2010/main" val="3489691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6138D-E72E-0A4D-A496-9E9085A90418}"/>
              </a:ext>
            </a:extLst>
          </p:cNvPr>
          <p:cNvSpPr>
            <a:spLocks noGrp="1"/>
          </p:cNvSpPr>
          <p:nvPr>
            <p:ph type="title"/>
          </p:nvPr>
        </p:nvSpPr>
        <p:spPr/>
        <p:txBody>
          <a:bodyPr/>
          <a:lstStyle/>
          <a:p>
            <a:r>
              <a:rPr lang="en-US"/>
              <a:t>Scratch</a:t>
            </a:r>
          </a:p>
        </p:txBody>
      </p:sp>
      <p:sp>
        <p:nvSpPr>
          <p:cNvPr id="3" name="Text Placeholder 2">
            <a:extLst>
              <a:ext uri="{FF2B5EF4-FFF2-40B4-BE49-F238E27FC236}">
                <a16:creationId xmlns:a16="http://schemas.microsoft.com/office/drawing/2014/main" id="{A3DCD425-8060-7A48-8F6B-3F73E18F3D0C}"/>
              </a:ext>
            </a:extLst>
          </p:cNvPr>
          <p:cNvSpPr>
            <a:spLocks noGrp="1"/>
          </p:cNvSpPr>
          <p:nvPr>
            <p:ph type="body" idx="1"/>
          </p:nvPr>
        </p:nvSpPr>
        <p:spPr>
          <a:xfrm>
            <a:off x="580550" y="1352550"/>
            <a:ext cx="4404405" cy="3161700"/>
          </a:xfrm>
        </p:spPr>
        <p:txBody>
          <a:bodyPr/>
          <a:lstStyle/>
          <a:p>
            <a:r>
              <a:rPr lang="en-US"/>
              <a:t>Download the “Intro to scratch” document from </a:t>
            </a:r>
            <a:r>
              <a:rPr lang="en-US">
                <a:hlinkClick r:id="rId3"/>
              </a:rPr>
              <a:t>this link</a:t>
            </a:r>
            <a:endParaRPr lang="en-US"/>
          </a:p>
          <a:p>
            <a:endParaRPr lang="en-US"/>
          </a:p>
          <a:p>
            <a:r>
              <a:rPr lang="en-US"/>
              <a:t>Work through and attempt the activity (note this is only a brief introduction)</a:t>
            </a:r>
          </a:p>
        </p:txBody>
      </p:sp>
      <p:sp>
        <p:nvSpPr>
          <p:cNvPr id="4" name="Slide Number Placeholder 3">
            <a:extLst>
              <a:ext uri="{FF2B5EF4-FFF2-40B4-BE49-F238E27FC236}">
                <a16:creationId xmlns:a16="http://schemas.microsoft.com/office/drawing/2014/main" id="{3ACDE3C6-70E4-B648-B38E-06FCFFAE47A3}"/>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8</a:t>
            </a:fld>
            <a:endParaRPr lang="en"/>
          </a:p>
        </p:txBody>
      </p:sp>
      <p:pic>
        <p:nvPicPr>
          <p:cNvPr id="5" name="Picture 4">
            <a:extLst>
              <a:ext uri="{FF2B5EF4-FFF2-40B4-BE49-F238E27FC236}">
                <a16:creationId xmlns:a16="http://schemas.microsoft.com/office/drawing/2014/main" id="{92631842-305C-E745-8A0F-5D94D3FFDC2A}"/>
              </a:ext>
            </a:extLst>
          </p:cNvPr>
          <p:cNvPicPr>
            <a:picLocks noChangeAspect="1"/>
          </p:cNvPicPr>
          <p:nvPr/>
        </p:nvPicPr>
        <p:blipFill>
          <a:blip r:embed="rId4"/>
          <a:stretch>
            <a:fillRect/>
          </a:stretch>
        </p:blipFill>
        <p:spPr>
          <a:xfrm>
            <a:off x="5287260" y="1087445"/>
            <a:ext cx="1166966" cy="3426805"/>
          </a:xfrm>
          <a:prstGeom prst="rect">
            <a:avLst/>
          </a:prstGeom>
        </p:spPr>
      </p:pic>
    </p:spTree>
    <p:extLst>
      <p:ext uri="{BB962C8B-B14F-4D97-AF65-F5344CB8AC3E}">
        <p14:creationId xmlns:p14="http://schemas.microsoft.com/office/powerpoint/2010/main" val="1742957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4A0CE-897C-854E-AA56-904F28A10E8A}"/>
              </a:ext>
            </a:extLst>
          </p:cNvPr>
          <p:cNvSpPr>
            <a:spLocks noGrp="1"/>
          </p:cNvSpPr>
          <p:nvPr>
            <p:ph type="title"/>
          </p:nvPr>
        </p:nvSpPr>
        <p:spPr/>
        <p:txBody>
          <a:bodyPr/>
          <a:lstStyle/>
          <a:p>
            <a:r>
              <a:rPr lang="en-US"/>
              <a:t>Solution here if any students have struggled</a:t>
            </a:r>
          </a:p>
        </p:txBody>
      </p:sp>
      <p:sp>
        <p:nvSpPr>
          <p:cNvPr id="3" name="Text Placeholder 2">
            <a:extLst>
              <a:ext uri="{FF2B5EF4-FFF2-40B4-BE49-F238E27FC236}">
                <a16:creationId xmlns:a16="http://schemas.microsoft.com/office/drawing/2014/main" id="{CDBCD8E3-0C02-A24B-8AD4-B2409E2470C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95C9874-FB54-F54E-9B8E-C0507B16305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9</a:t>
            </a:fld>
            <a:endParaRPr lang="en"/>
          </a:p>
        </p:txBody>
      </p:sp>
      <p:pic>
        <p:nvPicPr>
          <p:cNvPr id="5" name="Picture 4">
            <a:extLst>
              <a:ext uri="{FF2B5EF4-FFF2-40B4-BE49-F238E27FC236}">
                <a16:creationId xmlns:a16="http://schemas.microsoft.com/office/drawing/2014/main" id="{3B7A14B2-9010-7D47-86A5-224580E86A31}"/>
              </a:ext>
            </a:extLst>
          </p:cNvPr>
          <p:cNvPicPr>
            <a:picLocks noChangeAspect="1"/>
          </p:cNvPicPr>
          <p:nvPr/>
        </p:nvPicPr>
        <p:blipFill>
          <a:blip r:embed="rId2"/>
          <a:stretch>
            <a:fillRect/>
          </a:stretch>
        </p:blipFill>
        <p:spPr>
          <a:xfrm>
            <a:off x="826729" y="1859950"/>
            <a:ext cx="5130800" cy="2654300"/>
          </a:xfrm>
          <a:prstGeom prst="rect">
            <a:avLst/>
          </a:prstGeom>
        </p:spPr>
      </p:pic>
    </p:spTree>
    <p:extLst>
      <p:ext uri="{BB962C8B-B14F-4D97-AF65-F5344CB8AC3E}">
        <p14:creationId xmlns:p14="http://schemas.microsoft.com/office/powerpoint/2010/main" val="7537237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descr="A picture containing grass, colorful, white&#10;&#10;Description generated with very high confidence">
            <a:extLst>
              <a:ext uri="{FF2B5EF4-FFF2-40B4-BE49-F238E27FC236}">
                <a16:creationId xmlns:a16="http://schemas.microsoft.com/office/drawing/2014/main" id="{43F045DD-C524-41FA-BCD8-2FBA8817D06F}"/>
              </a:ext>
            </a:extLst>
          </p:cNvPr>
          <p:cNvPicPr>
            <a:picLocks noChangeAspect="1"/>
          </p:cNvPicPr>
          <p:nvPr/>
        </p:nvPicPr>
        <p:blipFill>
          <a:blip r:embed="rId2"/>
          <a:stretch>
            <a:fillRect/>
          </a:stretch>
        </p:blipFill>
        <p:spPr>
          <a:xfrm>
            <a:off x="4877425" y="3747045"/>
            <a:ext cx="2743200" cy="1275155"/>
          </a:xfrm>
          <a:prstGeom prst="rect">
            <a:avLst/>
          </a:prstGeom>
        </p:spPr>
      </p:pic>
      <p:sp>
        <p:nvSpPr>
          <p:cNvPr id="12" name="Speech Bubble: Rectangle with Corners Rounded 10">
            <a:extLst>
              <a:ext uri="{FF2B5EF4-FFF2-40B4-BE49-F238E27FC236}">
                <a16:creationId xmlns:a16="http://schemas.microsoft.com/office/drawing/2014/main" id="{93924BCC-6A1C-490C-857D-DE7323BCE2D1}"/>
              </a:ext>
            </a:extLst>
          </p:cNvPr>
          <p:cNvSpPr/>
          <p:nvPr/>
        </p:nvSpPr>
        <p:spPr>
          <a:xfrm>
            <a:off x="7854122" y="3747046"/>
            <a:ext cx="982094" cy="913200"/>
          </a:xfrm>
          <a:prstGeom prst="wedgeRoundRectCallout">
            <a:avLst>
              <a:gd name="adj1" fmla="val -210858"/>
              <a:gd name="adj2" fmla="val 15939"/>
              <a:gd name="adj3" fmla="val 16667"/>
            </a:avLst>
          </a:prstGeom>
          <a:ln>
            <a:solidFill>
              <a:schemeClr val="tx1">
                <a:lumMod val="25000"/>
                <a:lumOff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5" descr="A screenshot of a cell phone&#10;&#10;Description generated with very high confidence">
            <a:extLst>
              <a:ext uri="{FF2B5EF4-FFF2-40B4-BE49-F238E27FC236}">
                <a16:creationId xmlns:a16="http://schemas.microsoft.com/office/drawing/2014/main" id="{2F9C1A3D-6321-44CF-8A46-ED2AB667BE38}"/>
              </a:ext>
            </a:extLst>
          </p:cNvPr>
          <p:cNvPicPr>
            <a:picLocks noChangeAspect="1"/>
          </p:cNvPicPr>
          <p:nvPr/>
        </p:nvPicPr>
        <p:blipFill>
          <a:blip r:embed="rId3"/>
          <a:stretch>
            <a:fillRect/>
          </a:stretch>
        </p:blipFill>
        <p:spPr>
          <a:xfrm>
            <a:off x="680179" y="3646646"/>
            <a:ext cx="2181069" cy="1368212"/>
          </a:xfrm>
          <a:prstGeom prst="rect">
            <a:avLst/>
          </a:prstGeom>
        </p:spPr>
      </p:pic>
      <p:sp>
        <p:nvSpPr>
          <p:cNvPr id="11" name="Speech Bubble: Rectangle with Corners Rounded 10">
            <a:extLst>
              <a:ext uri="{FF2B5EF4-FFF2-40B4-BE49-F238E27FC236}">
                <a16:creationId xmlns:a16="http://schemas.microsoft.com/office/drawing/2014/main" id="{93924BCC-6A1C-490C-857D-DE7323BCE2D1}"/>
              </a:ext>
            </a:extLst>
          </p:cNvPr>
          <p:cNvSpPr/>
          <p:nvPr/>
        </p:nvSpPr>
        <p:spPr>
          <a:xfrm>
            <a:off x="3084225" y="3900290"/>
            <a:ext cx="1288217" cy="669871"/>
          </a:xfrm>
          <a:prstGeom prst="wedgeRoundRectCallout">
            <a:avLst>
              <a:gd name="adj1" fmla="val -89414"/>
              <a:gd name="adj2" fmla="val 34804"/>
              <a:gd name="adj3" fmla="val 16667"/>
            </a:avLst>
          </a:prstGeom>
          <a:ln>
            <a:solidFill>
              <a:schemeClr val="tx1">
                <a:lumMod val="25000"/>
                <a:lumOff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FE83DC3-3B20-614E-8F45-8B7EFDFD5EFB}"/>
              </a:ext>
            </a:extLst>
          </p:cNvPr>
          <p:cNvSpPr>
            <a:spLocks noGrp="1"/>
          </p:cNvSpPr>
          <p:nvPr>
            <p:ph type="title"/>
          </p:nvPr>
        </p:nvSpPr>
        <p:spPr/>
        <p:txBody>
          <a:bodyPr/>
          <a:lstStyle/>
          <a:p>
            <a:r>
              <a:rPr lang="en-US"/>
              <a:t>J2E &gt; J2Code</a:t>
            </a:r>
          </a:p>
        </p:txBody>
      </p:sp>
      <p:sp>
        <p:nvSpPr>
          <p:cNvPr id="3" name="Text Placeholder 2">
            <a:extLst>
              <a:ext uri="{FF2B5EF4-FFF2-40B4-BE49-F238E27FC236}">
                <a16:creationId xmlns:a16="http://schemas.microsoft.com/office/drawing/2014/main" id="{B0CA3CDE-72A8-5942-925E-E0FF189BD82C}"/>
              </a:ext>
            </a:extLst>
          </p:cNvPr>
          <p:cNvSpPr>
            <a:spLocks noGrp="1"/>
          </p:cNvSpPr>
          <p:nvPr>
            <p:ph type="body" idx="1"/>
          </p:nvPr>
        </p:nvSpPr>
        <p:spPr>
          <a:xfrm>
            <a:off x="580550" y="1352550"/>
            <a:ext cx="8014810" cy="2093651"/>
          </a:xfrm>
        </p:spPr>
        <p:txBody>
          <a:bodyPr/>
          <a:lstStyle/>
          <a:p>
            <a:r>
              <a:rPr lang="en-US"/>
              <a:t>J2E Has a number of resources that you can use to learn/develop coding skills in classes</a:t>
            </a:r>
          </a:p>
          <a:p>
            <a:r>
              <a:rPr lang="en-US"/>
              <a:t>Login via </a:t>
            </a:r>
            <a:r>
              <a:rPr lang="en-US" err="1"/>
              <a:t>Hwb</a:t>
            </a:r>
            <a:r>
              <a:rPr lang="en-US"/>
              <a:t> (use </a:t>
            </a:r>
            <a:r>
              <a:rPr lang="en-US">
                <a:hlinkClick r:id="rId4"/>
              </a:rPr>
              <a:t>this link</a:t>
            </a:r>
            <a:r>
              <a:rPr lang="en-US"/>
              <a:t> or the link on Moodle to log in with your UWTSD details). Work through at least one of the resources for a selected level</a:t>
            </a:r>
          </a:p>
        </p:txBody>
      </p:sp>
      <p:sp>
        <p:nvSpPr>
          <p:cNvPr id="4" name="Slide Number Placeholder 3">
            <a:extLst>
              <a:ext uri="{FF2B5EF4-FFF2-40B4-BE49-F238E27FC236}">
                <a16:creationId xmlns:a16="http://schemas.microsoft.com/office/drawing/2014/main" id="{F83634F4-A69F-3049-8E35-3039D23D3F0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10</a:t>
            </a:fld>
            <a:endParaRPr lang="en"/>
          </a:p>
        </p:txBody>
      </p:sp>
      <p:pic>
        <p:nvPicPr>
          <p:cNvPr id="7" name="Picture 5" descr="A screenshot of a cell phone&#10;&#10;Description generated with very high confidence">
            <a:extLst>
              <a:ext uri="{FF2B5EF4-FFF2-40B4-BE49-F238E27FC236}">
                <a16:creationId xmlns:a16="http://schemas.microsoft.com/office/drawing/2014/main" id="{38E9D148-F3ED-45B3-AA29-B05DAE00203F}"/>
              </a:ext>
            </a:extLst>
          </p:cNvPr>
          <p:cNvPicPr>
            <a:picLocks noChangeAspect="1"/>
          </p:cNvPicPr>
          <p:nvPr/>
        </p:nvPicPr>
        <p:blipFill rotWithShape="1">
          <a:blip r:embed="rId3"/>
          <a:srcRect l="72251" t="52257" r="9948" b="33135"/>
          <a:stretch/>
        </p:blipFill>
        <p:spPr>
          <a:xfrm>
            <a:off x="3181662" y="3946450"/>
            <a:ext cx="1115398" cy="576242"/>
          </a:xfrm>
          <a:prstGeom prst="rect">
            <a:avLst/>
          </a:prstGeom>
        </p:spPr>
      </p:pic>
      <p:pic>
        <p:nvPicPr>
          <p:cNvPr id="10" name="Picture 8" descr="A picture containing grass, colorful, white&#10;&#10;Description generated with very high confidence">
            <a:extLst>
              <a:ext uri="{FF2B5EF4-FFF2-40B4-BE49-F238E27FC236}">
                <a16:creationId xmlns:a16="http://schemas.microsoft.com/office/drawing/2014/main" id="{36DBE112-9F1F-40F1-83C1-9167C43D3484}"/>
              </a:ext>
            </a:extLst>
          </p:cNvPr>
          <p:cNvPicPr>
            <a:picLocks noChangeAspect="1"/>
          </p:cNvPicPr>
          <p:nvPr/>
        </p:nvPicPr>
        <p:blipFill rotWithShape="1">
          <a:blip r:embed="rId2"/>
          <a:srcRect l="42083" t="36611" r="45953" b="39788"/>
          <a:stretch/>
        </p:blipFill>
        <p:spPr>
          <a:xfrm>
            <a:off x="7945724" y="3840733"/>
            <a:ext cx="796695" cy="729906"/>
          </a:xfrm>
          <a:prstGeom prst="rect">
            <a:avLst/>
          </a:prstGeom>
        </p:spPr>
      </p:pic>
    </p:spTree>
    <p:extLst>
      <p:ext uri="{BB962C8B-B14F-4D97-AF65-F5344CB8AC3E}">
        <p14:creationId xmlns:p14="http://schemas.microsoft.com/office/powerpoint/2010/main" val="319100386"/>
      </p:ext>
    </p:extLst>
  </p:cSld>
  <p:clrMapOvr>
    <a:masterClrMapping/>
  </p:clrMapOvr>
</p:sld>
</file>

<file path=ppt/theme/theme1.xml><?xml version="1.0" encoding="utf-8"?>
<a:theme xmlns:a="http://schemas.openxmlformats.org/drawingml/2006/main" name="Aliena template">
  <a:themeElements>
    <a:clrScheme name="Custom 347">
      <a:dk1>
        <a:srgbClr val="050060"/>
      </a:dk1>
      <a:lt1>
        <a:srgbClr val="FFFFFF"/>
      </a:lt1>
      <a:dk2>
        <a:srgbClr val="585963"/>
      </a:dk2>
      <a:lt2>
        <a:srgbClr val="F3F3F3"/>
      </a:lt2>
      <a:accent1>
        <a:srgbClr val="0A2F9E"/>
      </a:accent1>
      <a:accent2>
        <a:srgbClr val="3544FF"/>
      </a:accent2>
      <a:accent3>
        <a:srgbClr val="24D6FF"/>
      </a:accent3>
      <a:accent4>
        <a:srgbClr val="00FFFF"/>
      </a:accent4>
      <a:accent5>
        <a:srgbClr val="A458FF"/>
      </a:accent5>
      <a:accent6>
        <a:srgbClr val="D392FF"/>
      </a:accent6>
      <a:hlink>
        <a:srgbClr val="FFFFFF"/>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10</Slides>
  <Notes>6</Notes>
  <HiddenSlides>1</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Aliena template</vt:lpstr>
      <vt:lpstr>The Digital Competence Framework</vt:lpstr>
      <vt:lpstr>Introduction</vt:lpstr>
      <vt:lpstr>PowerPoint Presentation</vt:lpstr>
      <vt:lpstr>PowerPoint Presentation</vt:lpstr>
      <vt:lpstr>DCF Activity</vt:lpstr>
      <vt:lpstr>Intro to block coding</vt:lpstr>
      <vt:lpstr>Intro Tutorial</vt:lpstr>
      <vt:lpstr>Scratch</vt:lpstr>
      <vt:lpstr>Solution here if any students have struggled</vt:lpstr>
      <vt:lpstr>J2E &gt; J2Code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Digital Competence Framework</dc:title>
  <cp:revision>1</cp:revision>
  <dcterms:modified xsi:type="dcterms:W3CDTF">2020-03-17T13:47:44Z</dcterms:modified>
</cp:coreProperties>
</file>