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6"/>
  </p:notesMasterIdLst>
  <p:handoutMasterIdLst>
    <p:handoutMasterId r:id="rId17"/>
  </p:handoutMasterIdLst>
  <p:sldIdLst>
    <p:sldId id="332" r:id="rId5"/>
    <p:sldId id="333" r:id="rId6"/>
    <p:sldId id="334" r:id="rId7"/>
    <p:sldId id="335" r:id="rId8"/>
    <p:sldId id="336" r:id="rId9"/>
    <p:sldId id="337" r:id="rId10"/>
    <p:sldId id="341" r:id="rId11"/>
    <p:sldId id="343" r:id="rId12"/>
    <p:sldId id="345" r:id="rId13"/>
    <p:sldId id="344" r:id="rId14"/>
    <p:sldId id="346" r:id="rId1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E11A5E-C4AE-94B3-7D02-D8FD54C77ADD}" v="20" dt="2023-11-12T12:34:36.743"/>
    <p1510:client id="{A1F765CF-2BA5-3915-0AF0-C8BB7C437AB0}" v="25" dt="2023-11-12T12:27:56.327"/>
    <p1510:client id="{B75F6820-5E86-4F4B-809B-2DB4882B2BDA}" v="82" dt="2023-11-12T12:52:19.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714" y="7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23"/>
        <p:guide pos="212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870BB8-4260-4D5D-8F37-3375562F7E7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E89A04CA-8412-420A-85AB-DAAA05D64D7B}">
      <dgm:prSet/>
      <dgm:spPr/>
      <dgm:t>
        <a:bodyPr/>
        <a:lstStyle/>
        <a:p>
          <a:r>
            <a:rPr lang="en-GB" dirty="0"/>
            <a:t>                    Lloyds Bank Plc</a:t>
          </a:r>
        </a:p>
      </dgm:t>
    </dgm:pt>
    <dgm:pt modelId="{D4D8C512-DF30-4B28-9E09-9FE9BB2A3CF7}" type="parTrans" cxnId="{D4B3981E-E8B5-4BAA-91D8-13D68FA4AA42}">
      <dgm:prSet/>
      <dgm:spPr/>
      <dgm:t>
        <a:bodyPr/>
        <a:lstStyle/>
        <a:p>
          <a:endParaRPr lang="en-GB"/>
        </a:p>
      </dgm:t>
    </dgm:pt>
    <dgm:pt modelId="{BFD0D8EF-307D-4061-999C-16E001E75963}" type="sibTrans" cxnId="{D4B3981E-E8B5-4BAA-91D8-13D68FA4AA42}">
      <dgm:prSet/>
      <dgm:spPr/>
      <dgm:t>
        <a:bodyPr/>
        <a:lstStyle/>
        <a:p>
          <a:endParaRPr lang="en-GB"/>
        </a:p>
      </dgm:t>
    </dgm:pt>
    <dgm:pt modelId="{E697EEC9-09FF-4B87-A556-23E53AF2DBF3}" type="pres">
      <dgm:prSet presAssocID="{2A870BB8-4260-4D5D-8F37-3375562F7E70}" presName="linear" presStyleCnt="0">
        <dgm:presLayoutVars>
          <dgm:animLvl val="lvl"/>
          <dgm:resizeHandles val="exact"/>
        </dgm:presLayoutVars>
      </dgm:prSet>
      <dgm:spPr/>
    </dgm:pt>
    <dgm:pt modelId="{5F30359D-F1F7-454F-B7C1-631BE1479E7E}" type="pres">
      <dgm:prSet presAssocID="{E89A04CA-8412-420A-85AB-DAAA05D64D7B}" presName="parentText" presStyleLbl="node1" presStyleIdx="0" presStyleCnt="1" custLinFactNeighborX="8025" custLinFactNeighborY="591">
        <dgm:presLayoutVars>
          <dgm:chMax val="0"/>
          <dgm:bulletEnabled val="1"/>
        </dgm:presLayoutVars>
      </dgm:prSet>
      <dgm:spPr/>
    </dgm:pt>
  </dgm:ptLst>
  <dgm:cxnLst>
    <dgm:cxn modelId="{D4B3981E-E8B5-4BAA-91D8-13D68FA4AA42}" srcId="{2A870BB8-4260-4D5D-8F37-3375562F7E70}" destId="{E89A04CA-8412-420A-85AB-DAAA05D64D7B}" srcOrd="0" destOrd="0" parTransId="{D4D8C512-DF30-4B28-9E09-9FE9BB2A3CF7}" sibTransId="{BFD0D8EF-307D-4061-999C-16E001E75963}"/>
    <dgm:cxn modelId="{68F9AB98-0C02-49E1-A714-50508FB5AE9D}" type="presOf" srcId="{E89A04CA-8412-420A-85AB-DAAA05D64D7B}" destId="{5F30359D-F1F7-454F-B7C1-631BE1479E7E}" srcOrd="0" destOrd="0" presId="urn:microsoft.com/office/officeart/2005/8/layout/vList2"/>
    <dgm:cxn modelId="{3FF283DE-C9F8-4A0F-BF11-74677EDDEDF2}" type="presOf" srcId="{2A870BB8-4260-4D5D-8F37-3375562F7E70}" destId="{E697EEC9-09FF-4B87-A556-23E53AF2DBF3}" srcOrd="0" destOrd="0" presId="urn:microsoft.com/office/officeart/2005/8/layout/vList2"/>
    <dgm:cxn modelId="{00FAEBF5-8212-4AC6-904F-DF467632CA1D}" type="presParOf" srcId="{E697EEC9-09FF-4B87-A556-23E53AF2DBF3}" destId="{5F30359D-F1F7-454F-B7C1-631BE1479E7E}"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2EEC06-771B-4E6F-9C15-B6D3DDB97DF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8C282501-DA1E-46E9-A100-85593F0903FF}">
      <dgm:prSet custT="1"/>
      <dgm:spPr/>
      <dgm:t>
        <a:bodyPr/>
        <a:lstStyle/>
        <a:p>
          <a:pPr>
            <a:lnSpc>
              <a:spcPct val="150000"/>
            </a:lnSpc>
          </a:pPr>
          <a:r>
            <a:rPr lang="en-US" sz="1800" dirty="0">
              <a:latin typeface="Arial" panose="020B0604020202020204" pitchFamily="34" charset="0"/>
              <a:cs typeface="Arial" panose="020B0604020202020204" pitchFamily="34" charset="0"/>
            </a:rPr>
            <a:t>Training aims to meet the changing demands of organizations, work environments, and people</a:t>
          </a:r>
          <a:r>
            <a:rPr lang="en-US" sz="2200" dirty="0"/>
            <a:t>.</a:t>
          </a:r>
          <a:endParaRPr lang="en-GB" sz="2200" dirty="0"/>
        </a:p>
      </dgm:t>
    </dgm:pt>
    <dgm:pt modelId="{17199DA5-04FE-46B0-8167-675FADDDAC94}" type="parTrans" cxnId="{FEB4DB02-C1AB-4989-98D2-6856B36C69F9}">
      <dgm:prSet/>
      <dgm:spPr/>
      <dgm:t>
        <a:bodyPr/>
        <a:lstStyle/>
        <a:p>
          <a:endParaRPr lang="en-GB"/>
        </a:p>
      </dgm:t>
    </dgm:pt>
    <dgm:pt modelId="{E3BA1A15-79A7-4C3A-874A-C02DD7BACE5D}" type="sibTrans" cxnId="{FEB4DB02-C1AB-4989-98D2-6856B36C69F9}">
      <dgm:prSet/>
      <dgm:spPr/>
      <dgm:t>
        <a:bodyPr/>
        <a:lstStyle/>
        <a:p>
          <a:endParaRPr lang="en-GB"/>
        </a:p>
      </dgm:t>
    </dgm:pt>
    <dgm:pt modelId="{460F6763-7A71-4220-A73A-7C0BECA2854F}">
      <dgm:prSet custT="1"/>
      <dgm:spPr/>
      <dgm:t>
        <a:bodyPr/>
        <a:lstStyle/>
        <a:p>
          <a:pPr>
            <a:lnSpc>
              <a:spcPct val="150000"/>
            </a:lnSpc>
          </a:pPr>
          <a:r>
            <a:rPr lang="en-US" sz="1800" dirty="0">
              <a:latin typeface="Arial" panose="020B0604020202020204" pitchFamily="34" charset="0"/>
              <a:cs typeface="Arial" panose="020B0604020202020204" pitchFamily="34" charset="0"/>
            </a:rPr>
            <a:t>Training is also considered a human resource management strategy influenced by a particular company culture.</a:t>
          </a:r>
          <a:endParaRPr lang="en-GB" sz="1800" dirty="0">
            <a:latin typeface="Arial" panose="020B0604020202020204" pitchFamily="34" charset="0"/>
            <a:cs typeface="Arial" panose="020B0604020202020204" pitchFamily="34" charset="0"/>
          </a:endParaRPr>
        </a:p>
      </dgm:t>
    </dgm:pt>
    <dgm:pt modelId="{E63A76A6-CEE6-46DE-A2AE-627D3243CAE2}" type="parTrans" cxnId="{6B124C03-749A-420F-983F-FF53040EECC1}">
      <dgm:prSet/>
      <dgm:spPr/>
      <dgm:t>
        <a:bodyPr/>
        <a:lstStyle/>
        <a:p>
          <a:endParaRPr lang="en-GB"/>
        </a:p>
      </dgm:t>
    </dgm:pt>
    <dgm:pt modelId="{5596FA91-C287-4DF3-8897-3D26B5D9E770}" type="sibTrans" cxnId="{6B124C03-749A-420F-983F-FF53040EECC1}">
      <dgm:prSet/>
      <dgm:spPr/>
      <dgm:t>
        <a:bodyPr/>
        <a:lstStyle/>
        <a:p>
          <a:endParaRPr lang="en-GB"/>
        </a:p>
      </dgm:t>
    </dgm:pt>
    <dgm:pt modelId="{D21A8DA0-4526-4899-80CA-02F2A9035E10}" type="pres">
      <dgm:prSet presAssocID="{EE2EEC06-771B-4E6F-9C15-B6D3DDB97DF2}" presName="vert0" presStyleCnt="0">
        <dgm:presLayoutVars>
          <dgm:dir/>
          <dgm:animOne val="branch"/>
          <dgm:animLvl val="lvl"/>
        </dgm:presLayoutVars>
      </dgm:prSet>
      <dgm:spPr/>
    </dgm:pt>
    <dgm:pt modelId="{A5522FB0-44D7-4EEF-AECB-2C7AF0D95985}" type="pres">
      <dgm:prSet presAssocID="{8C282501-DA1E-46E9-A100-85593F0903FF}" presName="thickLine" presStyleLbl="alignNode1" presStyleIdx="0" presStyleCnt="2"/>
      <dgm:spPr/>
    </dgm:pt>
    <dgm:pt modelId="{AE3EB1A8-5011-4AF7-9204-09E083FF8B42}" type="pres">
      <dgm:prSet presAssocID="{8C282501-DA1E-46E9-A100-85593F0903FF}" presName="horz1" presStyleCnt="0"/>
      <dgm:spPr/>
    </dgm:pt>
    <dgm:pt modelId="{3A29068B-05DB-41B5-9E99-E477891488F5}" type="pres">
      <dgm:prSet presAssocID="{8C282501-DA1E-46E9-A100-85593F0903FF}" presName="tx1" presStyleLbl="revTx" presStyleIdx="0" presStyleCnt="2"/>
      <dgm:spPr/>
    </dgm:pt>
    <dgm:pt modelId="{F7E3B4DD-2838-4824-84C2-706EC6AFF637}" type="pres">
      <dgm:prSet presAssocID="{8C282501-DA1E-46E9-A100-85593F0903FF}" presName="vert1" presStyleCnt="0"/>
      <dgm:spPr/>
    </dgm:pt>
    <dgm:pt modelId="{07AFD5B7-878E-4839-A39C-C2B78789430E}" type="pres">
      <dgm:prSet presAssocID="{460F6763-7A71-4220-A73A-7C0BECA2854F}" presName="thickLine" presStyleLbl="alignNode1" presStyleIdx="1" presStyleCnt="2"/>
      <dgm:spPr/>
    </dgm:pt>
    <dgm:pt modelId="{504AE2A7-C963-47AA-8E0B-D087832586AA}" type="pres">
      <dgm:prSet presAssocID="{460F6763-7A71-4220-A73A-7C0BECA2854F}" presName="horz1" presStyleCnt="0"/>
      <dgm:spPr/>
    </dgm:pt>
    <dgm:pt modelId="{2AD73038-458A-4F5B-8679-DDDD362818BA}" type="pres">
      <dgm:prSet presAssocID="{460F6763-7A71-4220-A73A-7C0BECA2854F}" presName="tx1" presStyleLbl="revTx" presStyleIdx="1" presStyleCnt="2"/>
      <dgm:spPr/>
    </dgm:pt>
    <dgm:pt modelId="{8F53694C-CF6F-4019-9196-96D19B5FE2F7}" type="pres">
      <dgm:prSet presAssocID="{460F6763-7A71-4220-A73A-7C0BECA2854F}" presName="vert1" presStyleCnt="0"/>
      <dgm:spPr/>
    </dgm:pt>
  </dgm:ptLst>
  <dgm:cxnLst>
    <dgm:cxn modelId="{FEB4DB02-C1AB-4989-98D2-6856B36C69F9}" srcId="{EE2EEC06-771B-4E6F-9C15-B6D3DDB97DF2}" destId="{8C282501-DA1E-46E9-A100-85593F0903FF}" srcOrd="0" destOrd="0" parTransId="{17199DA5-04FE-46B0-8167-675FADDDAC94}" sibTransId="{E3BA1A15-79A7-4C3A-874A-C02DD7BACE5D}"/>
    <dgm:cxn modelId="{6B124C03-749A-420F-983F-FF53040EECC1}" srcId="{EE2EEC06-771B-4E6F-9C15-B6D3DDB97DF2}" destId="{460F6763-7A71-4220-A73A-7C0BECA2854F}" srcOrd="1" destOrd="0" parTransId="{E63A76A6-CEE6-46DE-A2AE-627D3243CAE2}" sibTransId="{5596FA91-C287-4DF3-8897-3D26B5D9E770}"/>
    <dgm:cxn modelId="{0BC0C136-924A-4B0C-9C43-D0F031149AA8}" type="presOf" srcId="{EE2EEC06-771B-4E6F-9C15-B6D3DDB97DF2}" destId="{D21A8DA0-4526-4899-80CA-02F2A9035E10}" srcOrd="0" destOrd="0" presId="urn:microsoft.com/office/officeart/2008/layout/LinedList"/>
    <dgm:cxn modelId="{95F52F72-976B-4FD1-B52E-43A2ADFB9408}" type="presOf" srcId="{8C282501-DA1E-46E9-A100-85593F0903FF}" destId="{3A29068B-05DB-41B5-9E99-E477891488F5}" srcOrd="0" destOrd="0" presId="urn:microsoft.com/office/officeart/2008/layout/LinedList"/>
    <dgm:cxn modelId="{9375F691-3289-48CF-8F20-E37D90FC93B2}" type="presOf" srcId="{460F6763-7A71-4220-A73A-7C0BECA2854F}" destId="{2AD73038-458A-4F5B-8679-DDDD362818BA}" srcOrd="0" destOrd="0" presId="urn:microsoft.com/office/officeart/2008/layout/LinedList"/>
    <dgm:cxn modelId="{921FBA1E-3DE7-45F5-B0F1-5C8DEA7ED053}" type="presParOf" srcId="{D21A8DA0-4526-4899-80CA-02F2A9035E10}" destId="{A5522FB0-44D7-4EEF-AECB-2C7AF0D95985}" srcOrd="0" destOrd="0" presId="urn:microsoft.com/office/officeart/2008/layout/LinedList"/>
    <dgm:cxn modelId="{67387389-E700-48A7-9055-903944D04BE1}" type="presParOf" srcId="{D21A8DA0-4526-4899-80CA-02F2A9035E10}" destId="{AE3EB1A8-5011-4AF7-9204-09E083FF8B42}" srcOrd="1" destOrd="0" presId="urn:microsoft.com/office/officeart/2008/layout/LinedList"/>
    <dgm:cxn modelId="{B307CB40-0A9A-41C5-B921-94000C7983C1}" type="presParOf" srcId="{AE3EB1A8-5011-4AF7-9204-09E083FF8B42}" destId="{3A29068B-05DB-41B5-9E99-E477891488F5}" srcOrd="0" destOrd="0" presId="urn:microsoft.com/office/officeart/2008/layout/LinedList"/>
    <dgm:cxn modelId="{9E6D55FD-669A-452C-B3DC-C72F5C0460F4}" type="presParOf" srcId="{AE3EB1A8-5011-4AF7-9204-09E083FF8B42}" destId="{F7E3B4DD-2838-4824-84C2-706EC6AFF637}" srcOrd="1" destOrd="0" presId="urn:microsoft.com/office/officeart/2008/layout/LinedList"/>
    <dgm:cxn modelId="{458A18FB-3ED4-44DC-8769-88ABEBC2EC79}" type="presParOf" srcId="{D21A8DA0-4526-4899-80CA-02F2A9035E10}" destId="{07AFD5B7-878E-4839-A39C-C2B78789430E}" srcOrd="2" destOrd="0" presId="urn:microsoft.com/office/officeart/2008/layout/LinedList"/>
    <dgm:cxn modelId="{187588AF-0B3D-4223-8608-A329B3C79559}" type="presParOf" srcId="{D21A8DA0-4526-4899-80CA-02F2A9035E10}" destId="{504AE2A7-C963-47AA-8E0B-D087832586AA}" srcOrd="3" destOrd="0" presId="urn:microsoft.com/office/officeart/2008/layout/LinedList"/>
    <dgm:cxn modelId="{434FA229-36A6-4B23-AF3B-D9C6D8E493FD}" type="presParOf" srcId="{504AE2A7-C963-47AA-8E0B-D087832586AA}" destId="{2AD73038-458A-4F5B-8679-DDDD362818BA}" srcOrd="0" destOrd="0" presId="urn:microsoft.com/office/officeart/2008/layout/LinedList"/>
    <dgm:cxn modelId="{E12D92FD-256A-4954-A96A-5B30BC5CC3EC}" type="presParOf" srcId="{504AE2A7-C963-47AA-8E0B-D087832586AA}" destId="{8F53694C-CF6F-4019-9196-96D19B5FE2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E4BB84-B77A-4B88-A817-E7DB5F528EE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FA2BBE72-BF47-41BA-992A-6644FF6D19DF}">
      <dgm:prSet/>
      <dgm:spPr/>
      <dgm:t>
        <a:bodyPr/>
        <a:lstStyle/>
        <a:p>
          <a:endParaRPr lang="en-GB" dirty="0"/>
        </a:p>
      </dgm:t>
    </dgm:pt>
    <dgm:pt modelId="{5DF21C89-C2AE-4C8E-8B34-44FB594C59EE}" type="parTrans" cxnId="{EF9EA20F-9A77-4E0B-89ED-C1552ADE5683}">
      <dgm:prSet/>
      <dgm:spPr/>
      <dgm:t>
        <a:bodyPr/>
        <a:lstStyle/>
        <a:p>
          <a:endParaRPr lang="en-GB"/>
        </a:p>
      </dgm:t>
    </dgm:pt>
    <dgm:pt modelId="{B8465442-9F2E-444F-A28E-EC893BE4301F}" type="sibTrans" cxnId="{EF9EA20F-9A77-4E0B-89ED-C1552ADE5683}">
      <dgm:prSet/>
      <dgm:spPr/>
      <dgm:t>
        <a:bodyPr/>
        <a:lstStyle/>
        <a:p>
          <a:endParaRPr lang="en-GB"/>
        </a:p>
      </dgm:t>
    </dgm:pt>
    <dgm:pt modelId="{E15FB2CE-8F21-4DF2-873F-956080C6E8C5}">
      <dgm:prSet custT="1"/>
      <dgm:spPr/>
      <dgm:t>
        <a:bodyPr/>
        <a:lstStyle/>
        <a:p>
          <a:r>
            <a:rPr lang="en-GB" sz="1800" dirty="0">
              <a:latin typeface="Arial" panose="020B0604020202020204" pitchFamily="34" charset="0"/>
              <a:cs typeface="Arial" panose="020B0604020202020204" pitchFamily="34" charset="0"/>
            </a:rPr>
            <a:t>Improving productivity.</a:t>
          </a:r>
        </a:p>
      </dgm:t>
    </dgm:pt>
    <dgm:pt modelId="{6A0A1655-3F33-4BD9-B962-AB9DD09DAC0A}" type="parTrans" cxnId="{A19C5368-D39C-4237-93CB-133CF7D4E231}">
      <dgm:prSet/>
      <dgm:spPr/>
      <dgm:t>
        <a:bodyPr/>
        <a:lstStyle/>
        <a:p>
          <a:endParaRPr lang="en-GB"/>
        </a:p>
      </dgm:t>
    </dgm:pt>
    <dgm:pt modelId="{85F82E25-4CA8-4E9B-B630-79F60D2E95A2}" type="sibTrans" cxnId="{A19C5368-D39C-4237-93CB-133CF7D4E231}">
      <dgm:prSet/>
      <dgm:spPr/>
      <dgm:t>
        <a:bodyPr/>
        <a:lstStyle/>
        <a:p>
          <a:endParaRPr lang="en-GB"/>
        </a:p>
      </dgm:t>
    </dgm:pt>
    <dgm:pt modelId="{D4DAC03A-A3CC-4EAF-919E-4484B0685177}">
      <dgm:prSet custT="1"/>
      <dgm:spPr/>
      <dgm:t>
        <a:bodyPr/>
        <a:lstStyle/>
        <a:p>
          <a:pPr>
            <a:lnSpc>
              <a:spcPct val="150000"/>
            </a:lnSpc>
          </a:pPr>
          <a:r>
            <a:rPr lang="en-US" sz="1800" dirty="0">
              <a:latin typeface="Arial" panose="020B0604020202020204" pitchFamily="34" charset="0"/>
              <a:cs typeface="Arial" panose="020B0604020202020204" pitchFamily="34" charset="0"/>
            </a:rPr>
            <a:t>Improving the structure and design of the organization</a:t>
          </a:r>
          <a:r>
            <a:rPr lang="en-GB" sz="1800" dirty="0">
              <a:latin typeface="Arial" panose="020B0604020202020204" pitchFamily="34" charset="0"/>
              <a:cs typeface="Arial" panose="020B0604020202020204" pitchFamily="34" charset="0"/>
            </a:rPr>
            <a:t>.</a:t>
          </a:r>
        </a:p>
      </dgm:t>
    </dgm:pt>
    <dgm:pt modelId="{FCD71158-625B-4B68-869E-A919ADA572B0}" type="parTrans" cxnId="{08733C64-AEE9-4B38-A52C-058D2E017B40}">
      <dgm:prSet/>
      <dgm:spPr/>
      <dgm:t>
        <a:bodyPr/>
        <a:lstStyle/>
        <a:p>
          <a:endParaRPr lang="en-GB"/>
        </a:p>
      </dgm:t>
    </dgm:pt>
    <dgm:pt modelId="{98BC197C-739E-46FF-956A-DFC78FA6E7A3}" type="sibTrans" cxnId="{08733C64-AEE9-4B38-A52C-058D2E017B40}">
      <dgm:prSet/>
      <dgm:spPr/>
      <dgm:t>
        <a:bodyPr/>
        <a:lstStyle/>
        <a:p>
          <a:endParaRPr lang="en-GB"/>
        </a:p>
      </dgm:t>
    </dgm:pt>
    <dgm:pt modelId="{D6FD9C2C-5ED9-4D05-A61E-CA4A505D42F6}">
      <dgm:prSet custT="1"/>
      <dgm:spPr/>
      <dgm:t>
        <a:bodyPr/>
        <a:lstStyle/>
        <a:p>
          <a:pPr>
            <a:lnSpc>
              <a:spcPct val="150000"/>
            </a:lnSpc>
          </a:pPr>
          <a:r>
            <a:rPr lang="en-GB" sz="1800" dirty="0">
              <a:latin typeface="Arial" panose="020B0604020202020204" pitchFamily="34" charset="0"/>
              <a:cs typeface="Arial" panose="020B0604020202020204" pitchFamily="34" charset="0"/>
            </a:rPr>
            <a:t>Enhanced customer support</a:t>
          </a:r>
          <a:r>
            <a:rPr lang="en-GB" sz="1600" dirty="0"/>
            <a:t>.</a:t>
          </a:r>
        </a:p>
      </dgm:t>
    </dgm:pt>
    <dgm:pt modelId="{A6CFB487-F955-44EC-9C58-64045078191C}" type="parTrans" cxnId="{38E97D23-0DA4-4EF3-A226-525B3907DEB7}">
      <dgm:prSet/>
      <dgm:spPr/>
      <dgm:t>
        <a:bodyPr/>
        <a:lstStyle/>
        <a:p>
          <a:endParaRPr lang="en-GB"/>
        </a:p>
      </dgm:t>
    </dgm:pt>
    <dgm:pt modelId="{0C15FB3A-E4B3-4268-8A8D-CC4D2664D7C2}" type="sibTrans" cxnId="{38E97D23-0DA4-4EF3-A226-525B3907DEB7}">
      <dgm:prSet/>
      <dgm:spPr/>
      <dgm:t>
        <a:bodyPr/>
        <a:lstStyle/>
        <a:p>
          <a:endParaRPr lang="en-GB"/>
        </a:p>
      </dgm:t>
    </dgm:pt>
    <dgm:pt modelId="{348CF7B0-45EB-4FF5-9A53-0A19509ACDB2}">
      <dgm:prSet custT="1"/>
      <dgm:spPr/>
      <dgm:t>
        <a:bodyPr/>
        <a:lstStyle/>
        <a:p>
          <a:r>
            <a:rPr lang="en-GB" sz="1800" dirty="0">
              <a:latin typeface="Arial" panose="020B0604020202020204" pitchFamily="34" charset="0"/>
              <a:cs typeface="Arial" panose="020B0604020202020204" pitchFamily="34" charset="0"/>
            </a:rPr>
            <a:t>Up-to-date technology</a:t>
          </a:r>
          <a:r>
            <a:rPr lang="en-GB" sz="2300" dirty="0"/>
            <a:t>.</a:t>
          </a:r>
        </a:p>
      </dgm:t>
    </dgm:pt>
    <dgm:pt modelId="{945844FB-FB94-47CF-9126-8D9497080BEF}" type="parTrans" cxnId="{A4269BB5-F385-4D30-BEB5-1085C8F15C8B}">
      <dgm:prSet/>
      <dgm:spPr/>
      <dgm:t>
        <a:bodyPr/>
        <a:lstStyle/>
        <a:p>
          <a:endParaRPr lang="en-GB"/>
        </a:p>
      </dgm:t>
    </dgm:pt>
    <dgm:pt modelId="{C1352F27-E26F-4FE0-95E5-99DEDCCF00A1}" type="sibTrans" cxnId="{A4269BB5-F385-4D30-BEB5-1085C8F15C8B}">
      <dgm:prSet/>
      <dgm:spPr/>
      <dgm:t>
        <a:bodyPr/>
        <a:lstStyle/>
        <a:p>
          <a:endParaRPr lang="en-GB"/>
        </a:p>
      </dgm:t>
    </dgm:pt>
    <dgm:pt modelId="{A1B510B2-73E5-4CE9-BE9D-55A63BE4696C}" type="pres">
      <dgm:prSet presAssocID="{01E4BB84-B77A-4B88-A817-E7DB5F528EE7}" presName="vert0" presStyleCnt="0">
        <dgm:presLayoutVars>
          <dgm:dir/>
          <dgm:animOne val="branch"/>
          <dgm:animLvl val="lvl"/>
        </dgm:presLayoutVars>
      </dgm:prSet>
      <dgm:spPr/>
    </dgm:pt>
    <dgm:pt modelId="{69A377E0-3A1C-4672-8979-4AD6DEEC9AB2}" type="pres">
      <dgm:prSet presAssocID="{FA2BBE72-BF47-41BA-992A-6644FF6D19DF}" presName="thickLine" presStyleLbl="alignNode1" presStyleIdx="0" presStyleCnt="1"/>
      <dgm:spPr/>
    </dgm:pt>
    <dgm:pt modelId="{72F5CE34-D4FB-4E0A-B29C-8428D6F10A02}" type="pres">
      <dgm:prSet presAssocID="{FA2BBE72-BF47-41BA-992A-6644FF6D19DF}" presName="horz1" presStyleCnt="0"/>
      <dgm:spPr/>
    </dgm:pt>
    <dgm:pt modelId="{5DB2982A-773C-4711-B91B-FB4F754A0F13}" type="pres">
      <dgm:prSet presAssocID="{FA2BBE72-BF47-41BA-992A-6644FF6D19DF}" presName="tx1" presStyleLbl="revTx" presStyleIdx="0" presStyleCnt="5" custFlipHor="1" custScaleX="147627"/>
      <dgm:spPr/>
    </dgm:pt>
    <dgm:pt modelId="{E8A2E597-2C8D-43C4-BC36-B9EF4E586C73}" type="pres">
      <dgm:prSet presAssocID="{FA2BBE72-BF47-41BA-992A-6644FF6D19DF}" presName="vert1" presStyleCnt="0"/>
      <dgm:spPr/>
    </dgm:pt>
    <dgm:pt modelId="{BB6C69F4-3526-44DE-969D-7FB4BDF11C1A}" type="pres">
      <dgm:prSet presAssocID="{E15FB2CE-8F21-4DF2-873F-956080C6E8C5}" presName="vertSpace2a" presStyleCnt="0"/>
      <dgm:spPr/>
    </dgm:pt>
    <dgm:pt modelId="{B9858978-245F-4312-92AE-D7D05B8341A6}" type="pres">
      <dgm:prSet presAssocID="{E15FB2CE-8F21-4DF2-873F-956080C6E8C5}" presName="horz2" presStyleCnt="0"/>
      <dgm:spPr/>
    </dgm:pt>
    <dgm:pt modelId="{582386CD-F535-4B34-9275-AE27AD7EAB45}" type="pres">
      <dgm:prSet presAssocID="{E15FB2CE-8F21-4DF2-873F-956080C6E8C5}" presName="horzSpace2" presStyleCnt="0"/>
      <dgm:spPr/>
    </dgm:pt>
    <dgm:pt modelId="{7EF70734-68BD-4D9B-A8D8-B4F2BAA76DC3}" type="pres">
      <dgm:prSet presAssocID="{E15FB2CE-8F21-4DF2-873F-956080C6E8C5}" presName="tx2" presStyleLbl="revTx" presStyleIdx="1" presStyleCnt="5" custScaleX="226577" custScaleY="65177"/>
      <dgm:spPr/>
    </dgm:pt>
    <dgm:pt modelId="{980EAB50-19AC-416F-94CE-B225A01C4C5A}" type="pres">
      <dgm:prSet presAssocID="{E15FB2CE-8F21-4DF2-873F-956080C6E8C5}" presName="vert2" presStyleCnt="0"/>
      <dgm:spPr/>
    </dgm:pt>
    <dgm:pt modelId="{11AF8D8D-8C11-48DF-83D8-65C4985CDB1F}" type="pres">
      <dgm:prSet presAssocID="{E15FB2CE-8F21-4DF2-873F-956080C6E8C5}" presName="thinLine2b" presStyleLbl="callout" presStyleIdx="0" presStyleCnt="4"/>
      <dgm:spPr/>
    </dgm:pt>
    <dgm:pt modelId="{73BAE355-2714-44CB-84B8-2C4754612289}" type="pres">
      <dgm:prSet presAssocID="{E15FB2CE-8F21-4DF2-873F-956080C6E8C5}" presName="vertSpace2b" presStyleCnt="0"/>
      <dgm:spPr/>
    </dgm:pt>
    <dgm:pt modelId="{A8D73FAD-5D42-49BC-8DA2-C1D9E859C9B9}" type="pres">
      <dgm:prSet presAssocID="{D4DAC03A-A3CC-4EAF-919E-4484B0685177}" presName="horz2" presStyleCnt="0"/>
      <dgm:spPr/>
    </dgm:pt>
    <dgm:pt modelId="{43941FDB-B123-49B8-99D2-037EA5D8E1AF}" type="pres">
      <dgm:prSet presAssocID="{D4DAC03A-A3CC-4EAF-919E-4484B0685177}" presName="horzSpace2" presStyleCnt="0"/>
      <dgm:spPr/>
    </dgm:pt>
    <dgm:pt modelId="{E658E951-7C6C-4F6C-986B-6AD4690A21F9}" type="pres">
      <dgm:prSet presAssocID="{D4DAC03A-A3CC-4EAF-919E-4484B0685177}" presName="tx2" presStyleLbl="revTx" presStyleIdx="2" presStyleCnt="5" custScaleX="343857" custScaleY="164868" custLinFactNeighborX="-7858" custLinFactNeighborY="-8121"/>
      <dgm:spPr/>
    </dgm:pt>
    <dgm:pt modelId="{D1581D79-8335-4C9B-8A90-9FC035F785A0}" type="pres">
      <dgm:prSet presAssocID="{D4DAC03A-A3CC-4EAF-919E-4484B0685177}" presName="vert2" presStyleCnt="0"/>
      <dgm:spPr/>
    </dgm:pt>
    <dgm:pt modelId="{41687CAC-0A23-4EB2-8B5D-BE4892475C10}" type="pres">
      <dgm:prSet presAssocID="{D4DAC03A-A3CC-4EAF-919E-4484B0685177}" presName="thinLine2b" presStyleLbl="callout" presStyleIdx="1" presStyleCnt="4"/>
      <dgm:spPr/>
    </dgm:pt>
    <dgm:pt modelId="{9AF7B337-66D3-46C6-A62A-E0C0B3BFB025}" type="pres">
      <dgm:prSet presAssocID="{D4DAC03A-A3CC-4EAF-919E-4484B0685177}" presName="vertSpace2b" presStyleCnt="0"/>
      <dgm:spPr/>
    </dgm:pt>
    <dgm:pt modelId="{DD03CAE0-CC5A-4326-BE79-6EDC1962E357}" type="pres">
      <dgm:prSet presAssocID="{D6FD9C2C-5ED9-4D05-A61E-CA4A505D42F6}" presName="horz2" presStyleCnt="0"/>
      <dgm:spPr/>
    </dgm:pt>
    <dgm:pt modelId="{96B0632C-48C0-4826-B22E-7312C87560F9}" type="pres">
      <dgm:prSet presAssocID="{D6FD9C2C-5ED9-4D05-A61E-CA4A505D42F6}" presName="horzSpace2" presStyleCnt="0"/>
      <dgm:spPr/>
    </dgm:pt>
    <dgm:pt modelId="{A321EC3A-B3D7-4EA8-A0D3-038FFCE5CEB4}" type="pres">
      <dgm:prSet presAssocID="{D6FD9C2C-5ED9-4D05-A61E-CA4A505D42F6}" presName="tx2" presStyleLbl="revTx" presStyleIdx="3" presStyleCnt="5" custScaleX="306931" custScaleY="132772" custLinFactNeighborX="16" custLinFactNeighborY="36033"/>
      <dgm:spPr/>
    </dgm:pt>
    <dgm:pt modelId="{AA8C9A7C-2753-40BB-A1F2-E35D3694E7EB}" type="pres">
      <dgm:prSet presAssocID="{D6FD9C2C-5ED9-4D05-A61E-CA4A505D42F6}" presName="vert2" presStyleCnt="0"/>
      <dgm:spPr/>
    </dgm:pt>
    <dgm:pt modelId="{35539025-3754-4267-A25B-3AD8529FDD38}" type="pres">
      <dgm:prSet presAssocID="{D6FD9C2C-5ED9-4D05-A61E-CA4A505D42F6}" presName="thinLine2b" presStyleLbl="callout" presStyleIdx="2" presStyleCnt="4"/>
      <dgm:spPr/>
    </dgm:pt>
    <dgm:pt modelId="{86AF926B-37BC-4692-A85D-984CBCE4136C}" type="pres">
      <dgm:prSet presAssocID="{D6FD9C2C-5ED9-4D05-A61E-CA4A505D42F6}" presName="vertSpace2b" presStyleCnt="0"/>
      <dgm:spPr/>
    </dgm:pt>
    <dgm:pt modelId="{081A3B1F-ACC9-4B2C-BA93-C89C7977E260}" type="pres">
      <dgm:prSet presAssocID="{348CF7B0-45EB-4FF5-9A53-0A19509ACDB2}" presName="horz2" presStyleCnt="0"/>
      <dgm:spPr/>
    </dgm:pt>
    <dgm:pt modelId="{D067449B-E6C7-41AA-A518-BE9914E83626}" type="pres">
      <dgm:prSet presAssocID="{348CF7B0-45EB-4FF5-9A53-0A19509ACDB2}" presName="horzSpace2" presStyleCnt="0"/>
      <dgm:spPr/>
    </dgm:pt>
    <dgm:pt modelId="{D93D7CC5-CBA1-4EA6-9313-8EFC8BA6D664}" type="pres">
      <dgm:prSet presAssocID="{348CF7B0-45EB-4FF5-9A53-0A19509ACDB2}" presName="tx2" presStyleLbl="revTx" presStyleIdx="4" presStyleCnt="5" custScaleX="227654"/>
      <dgm:spPr/>
    </dgm:pt>
    <dgm:pt modelId="{84A3AA87-521F-4563-A210-D2CCCDCF858A}" type="pres">
      <dgm:prSet presAssocID="{348CF7B0-45EB-4FF5-9A53-0A19509ACDB2}" presName="vert2" presStyleCnt="0"/>
      <dgm:spPr/>
    </dgm:pt>
    <dgm:pt modelId="{70B8BDC1-46F5-4DE7-82E9-B43F2AFB4167}" type="pres">
      <dgm:prSet presAssocID="{348CF7B0-45EB-4FF5-9A53-0A19509ACDB2}" presName="thinLine2b" presStyleLbl="callout" presStyleIdx="3" presStyleCnt="4"/>
      <dgm:spPr/>
    </dgm:pt>
    <dgm:pt modelId="{25345C15-5AAA-4D29-ACC3-1E6E356287B5}" type="pres">
      <dgm:prSet presAssocID="{348CF7B0-45EB-4FF5-9A53-0A19509ACDB2}" presName="vertSpace2b" presStyleCnt="0"/>
      <dgm:spPr/>
    </dgm:pt>
  </dgm:ptLst>
  <dgm:cxnLst>
    <dgm:cxn modelId="{EF9EA20F-9A77-4E0B-89ED-C1552ADE5683}" srcId="{01E4BB84-B77A-4B88-A817-E7DB5F528EE7}" destId="{FA2BBE72-BF47-41BA-992A-6644FF6D19DF}" srcOrd="0" destOrd="0" parTransId="{5DF21C89-C2AE-4C8E-8B34-44FB594C59EE}" sibTransId="{B8465442-9F2E-444F-A28E-EC893BE4301F}"/>
    <dgm:cxn modelId="{6FA4F221-96E9-4E41-A0A4-61F0DDC09B11}" type="presOf" srcId="{D4DAC03A-A3CC-4EAF-919E-4484B0685177}" destId="{E658E951-7C6C-4F6C-986B-6AD4690A21F9}" srcOrd="0" destOrd="0" presId="urn:microsoft.com/office/officeart/2008/layout/LinedList"/>
    <dgm:cxn modelId="{38E97D23-0DA4-4EF3-A226-525B3907DEB7}" srcId="{FA2BBE72-BF47-41BA-992A-6644FF6D19DF}" destId="{D6FD9C2C-5ED9-4D05-A61E-CA4A505D42F6}" srcOrd="2" destOrd="0" parTransId="{A6CFB487-F955-44EC-9C58-64045078191C}" sibTransId="{0C15FB3A-E4B3-4268-8A8D-CC4D2664D7C2}"/>
    <dgm:cxn modelId="{127AB15C-D667-4A27-811B-D45C07FE8257}" type="presOf" srcId="{D6FD9C2C-5ED9-4D05-A61E-CA4A505D42F6}" destId="{A321EC3A-B3D7-4EA8-A0D3-038FFCE5CEB4}" srcOrd="0" destOrd="0" presId="urn:microsoft.com/office/officeart/2008/layout/LinedList"/>
    <dgm:cxn modelId="{08733C64-AEE9-4B38-A52C-058D2E017B40}" srcId="{FA2BBE72-BF47-41BA-992A-6644FF6D19DF}" destId="{D4DAC03A-A3CC-4EAF-919E-4484B0685177}" srcOrd="1" destOrd="0" parTransId="{FCD71158-625B-4B68-869E-A919ADA572B0}" sibTransId="{98BC197C-739E-46FF-956A-DFC78FA6E7A3}"/>
    <dgm:cxn modelId="{A19C5368-D39C-4237-93CB-133CF7D4E231}" srcId="{FA2BBE72-BF47-41BA-992A-6644FF6D19DF}" destId="{E15FB2CE-8F21-4DF2-873F-956080C6E8C5}" srcOrd="0" destOrd="0" parTransId="{6A0A1655-3F33-4BD9-B962-AB9DD09DAC0A}" sibTransId="{85F82E25-4CA8-4E9B-B630-79F60D2E95A2}"/>
    <dgm:cxn modelId="{AB65D679-F1FB-49D2-BD3F-82A1D80E37A4}" type="presOf" srcId="{E15FB2CE-8F21-4DF2-873F-956080C6E8C5}" destId="{7EF70734-68BD-4D9B-A8D8-B4F2BAA76DC3}" srcOrd="0" destOrd="0" presId="urn:microsoft.com/office/officeart/2008/layout/LinedList"/>
    <dgm:cxn modelId="{A4269BB5-F385-4D30-BEB5-1085C8F15C8B}" srcId="{FA2BBE72-BF47-41BA-992A-6644FF6D19DF}" destId="{348CF7B0-45EB-4FF5-9A53-0A19509ACDB2}" srcOrd="3" destOrd="0" parTransId="{945844FB-FB94-47CF-9126-8D9497080BEF}" sibTransId="{C1352F27-E26F-4FE0-95E5-99DEDCCF00A1}"/>
    <dgm:cxn modelId="{70BD4FBB-D0B6-4A13-B187-D13F86DD8E6F}" type="presOf" srcId="{01E4BB84-B77A-4B88-A817-E7DB5F528EE7}" destId="{A1B510B2-73E5-4CE9-BE9D-55A63BE4696C}" srcOrd="0" destOrd="0" presId="urn:microsoft.com/office/officeart/2008/layout/LinedList"/>
    <dgm:cxn modelId="{2787B2C4-56B3-46C8-8620-48D159294C43}" type="presOf" srcId="{FA2BBE72-BF47-41BA-992A-6644FF6D19DF}" destId="{5DB2982A-773C-4711-B91B-FB4F754A0F13}" srcOrd="0" destOrd="0" presId="urn:microsoft.com/office/officeart/2008/layout/LinedList"/>
    <dgm:cxn modelId="{1FAF8AFB-54ED-4722-8B33-E662E8049EE4}" type="presOf" srcId="{348CF7B0-45EB-4FF5-9A53-0A19509ACDB2}" destId="{D93D7CC5-CBA1-4EA6-9313-8EFC8BA6D664}" srcOrd="0" destOrd="0" presId="urn:microsoft.com/office/officeart/2008/layout/LinedList"/>
    <dgm:cxn modelId="{AA07F435-249B-4129-8030-8F8DD839B1AA}" type="presParOf" srcId="{A1B510B2-73E5-4CE9-BE9D-55A63BE4696C}" destId="{69A377E0-3A1C-4672-8979-4AD6DEEC9AB2}" srcOrd="0" destOrd="0" presId="urn:microsoft.com/office/officeart/2008/layout/LinedList"/>
    <dgm:cxn modelId="{A3EC4DE9-1CEB-4FEB-AC03-CA6E7A90F169}" type="presParOf" srcId="{A1B510B2-73E5-4CE9-BE9D-55A63BE4696C}" destId="{72F5CE34-D4FB-4E0A-B29C-8428D6F10A02}" srcOrd="1" destOrd="0" presId="urn:microsoft.com/office/officeart/2008/layout/LinedList"/>
    <dgm:cxn modelId="{5CB81E15-46B3-40DC-A8C5-C47C55CB1322}" type="presParOf" srcId="{72F5CE34-D4FB-4E0A-B29C-8428D6F10A02}" destId="{5DB2982A-773C-4711-B91B-FB4F754A0F13}" srcOrd="0" destOrd="0" presId="urn:microsoft.com/office/officeart/2008/layout/LinedList"/>
    <dgm:cxn modelId="{E21B4DD2-CD88-4CF5-AFCB-727C9A843BE9}" type="presParOf" srcId="{72F5CE34-D4FB-4E0A-B29C-8428D6F10A02}" destId="{E8A2E597-2C8D-43C4-BC36-B9EF4E586C73}" srcOrd="1" destOrd="0" presId="urn:microsoft.com/office/officeart/2008/layout/LinedList"/>
    <dgm:cxn modelId="{887679D6-8DD9-4909-81DB-595FC70520A9}" type="presParOf" srcId="{E8A2E597-2C8D-43C4-BC36-B9EF4E586C73}" destId="{BB6C69F4-3526-44DE-969D-7FB4BDF11C1A}" srcOrd="0" destOrd="0" presId="urn:microsoft.com/office/officeart/2008/layout/LinedList"/>
    <dgm:cxn modelId="{A3519EF7-5525-42E6-A1E6-5159AD346D0C}" type="presParOf" srcId="{E8A2E597-2C8D-43C4-BC36-B9EF4E586C73}" destId="{B9858978-245F-4312-92AE-D7D05B8341A6}" srcOrd="1" destOrd="0" presId="urn:microsoft.com/office/officeart/2008/layout/LinedList"/>
    <dgm:cxn modelId="{4A0586FF-A9F0-41BC-9FCB-82B255EA6562}" type="presParOf" srcId="{B9858978-245F-4312-92AE-D7D05B8341A6}" destId="{582386CD-F535-4B34-9275-AE27AD7EAB45}" srcOrd="0" destOrd="0" presId="urn:microsoft.com/office/officeart/2008/layout/LinedList"/>
    <dgm:cxn modelId="{3FC4EA19-F533-471B-BAE6-C7624FA49E57}" type="presParOf" srcId="{B9858978-245F-4312-92AE-D7D05B8341A6}" destId="{7EF70734-68BD-4D9B-A8D8-B4F2BAA76DC3}" srcOrd="1" destOrd="0" presId="urn:microsoft.com/office/officeart/2008/layout/LinedList"/>
    <dgm:cxn modelId="{030404F0-BD9D-4CA8-977F-129B1703F113}" type="presParOf" srcId="{B9858978-245F-4312-92AE-D7D05B8341A6}" destId="{980EAB50-19AC-416F-94CE-B225A01C4C5A}" srcOrd="2" destOrd="0" presId="urn:microsoft.com/office/officeart/2008/layout/LinedList"/>
    <dgm:cxn modelId="{25D4FDFA-F0C9-44FA-9B54-66A69BCC680C}" type="presParOf" srcId="{E8A2E597-2C8D-43C4-BC36-B9EF4E586C73}" destId="{11AF8D8D-8C11-48DF-83D8-65C4985CDB1F}" srcOrd="2" destOrd="0" presId="urn:microsoft.com/office/officeart/2008/layout/LinedList"/>
    <dgm:cxn modelId="{EC47E26F-5B71-4C2F-8815-F21B3F3A0971}" type="presParOf" srcId="{E8A2E597-2C8D-43C4-BC36-B9EF4E586C73}" destId="{73BAE355-2714-44CB-84B8-2C4754612289}" srcOrd="3" destOrd="0" presId="urn:microsoft.com/office/officeart/2008/layout/LinedList"/>
    <dgm:cxn modelId="{8F511F73-634F-4B11-AEB2-2A884F17AA4B}" type="presParOf" srcId="{E8A2E597-2C8D-43C4-BC36-B9EF4E586C73}" destId="{A8D73FAD-5D42-49BC-8DA2-C1D9E859C9B9}" srcOrd="4" destOrd="0" presId="urn:microsoft.com/office/officeart/2008/layout/LinedList"/>
    <dgm:cxn modelId="{4F478BF0-326A-4B74-A111-DF6F61DA63ED}" type="presParOf" srcId="{A8D73FAD-5D42-49BC-8DA2-C1D9E859C9B9}" destId="{43941FDB-B123-49B8-99D2-037EA5D8E1AF}" srcOrd="0" destOrd="0" presId="urn:microsoft.com/office/officeart/2008/layout/LinedList"/>
    <dgm:cxn modelId="{40677CDF-6908-4E90-8844-19D55785AEAC}" type="presParOf" srcId="{A8D73FAD-5D42-49BC-8DA2-C1D9E859C9B9}" destId="{E658E951-7C6C-4F6C-986B-6AD4690A21F9}" srcOrd="1" destOrd="0" presId="urn:microsoft.com/office/officeart/2008/layout/LinedList"/>
    <dgm:cxn modelId="{E116941C-9E78-40E4-9203-DFC0E46A00D9}" type="presParOf" srcId="{A8D73FAD-5D42-49BC-8DA2-C1D9E859C9B9}" destId="{D1581D79-8335-4C9B-8A90-9FC035F785A0}" srcOrd="2" destOrd="0" presId="urn:microsoft.com/office/officeart/2008/layout/LinedList"/>
    <dgm:cxn modelId="{9F152B23-F0A2-433C-9BC7-FD2C927EB8D6}" type="presParOf" srcId="{E8A2E597-2C8D-43C4-BC36-B9EF4E586C73}" destId="{41687CAC-0A23-4EB2-8B5D-BE4892475C10}" srcOrd="5" destOrd="0" presId="urn:microsoft.com/office/officeart/2008/layout/LinedList"/>
    <dgm:cxn modelId="{9ECD2016-E123-4548-BA67-8EFE06F6D923}" type="presParOf" srcId="{E8A2E597-2C8D-43C4-BC36-B9EF4E586C73}" destId="{9AF7B337-66D3-46C6-A62A-E0C0B3BFB025}" srcOrd="6" destOrd="0" presId="urn:microsoft.com/office/officeart/2008/layout/LinedList"/>
    <dgm:cxn modelId="{203B3535-D98E-4204-9A7E-58761E488661}" type="presParOf" srcId="{E8A2E597-2C8D-43C4-BC36-B9EF4E586C73}" destId="{DD03CAE0-CC5A-4326-BE79-6EDC1962E357}" srcOrd="7" destOrd="0" presId="urn:microsoft.com/office/officeart/2008/layout/LinedList"/>
    <dgm:cxn modelId="{763659EA-511F-448A-AD9E-07FF577B27C1}" type="presParOf" srcId="{DD03CAE0-CC5A-4326-BE79-6EDC1962E357}" destId="{96B0632C-48C0-4826-B22E-7312C87560F9}" srcOrd="0" destOrd="0" presId="urn:microsoft.com/office/officeart/2008/layout/LinedList"/>
    <dgm:cxn modelId="{7EB4DF2D-D443-4F99-88BD-A9D78425107A}" type="presParOf" srcId="{DD03CAE0-CC5A-4326-BE79-6EDC1962E357}" destId="{A321EC3A-B3D7-4EA8-A0D3-038FFCE5CEB4}" srcOrd="1" destOrd="0" presId="urn:microsoft.com/office/officeart/2008/layout/LinedList"/>
    <dgm:cxn modelId="{A957B44B-4F3E-4918-9E20-6A9326207414}" type="presParOf" srcId="{DD03CAE0-CC5A-4326-BE79-6EDC1962E357}" destId="{AA8C9A7C-2753-40BB-A1F2-E35D3694E7EB}" srcOrd="2" destOrd="0" presId="urn:microsoft.com/office/officeart/2008/layout/LinedList"/>
    <dgm:cxn modelId="{736FEBC7-6968-4901-ABC7-C5DD6D5D0BC5}" type="presParOf" srcId="{E8A2E597-2C8D-43C4-BC36-B9EF4E586C73}" destId="{35539025-3754-4267-A25B-3AD8529FDD38}" srcOrd="8" destOrd="0" presId="urn:microsoft.com/office/officeart/2008/layout/LinedList"/>
    <dgm:cxn modelId="{7029F6D4-4F75-4565-8D33-A666EEFF127A}" type="presParOf" srcId="{E8A2E597-2C8D-43C4-BC36-B9EF4E586C73}" destId="{86AF926B-37BC-4692-A85D-984CBCE4136C}" srcOrd="9" destOrd="0" presId="urn:microsoft.com/office/officeart/2008/layout/LinedList"/>
    <dgm:cxn modelId="{48B81189-427D-4D63-985F-8BF5772AC1BE}" type="presParOf" srcId="{E8A2E597-2C8D-43C4-BC36-B9EF4E586C73}" destId="{081A3B1F-ACC9-4B2C-BA93-C89C7977E260}" srcOrd="10" destOrd="0" presId="urn:microsoft.com/office/officeart/2008/layout/LinedList"/>
    <dgm:cxn modelId="{92D49325-9BC1-48A2-A697-9DAE7AAF16F8}" type="presParOf" srcId="{081A3B1F-ACC9-4B2C-BA93-C89C7977E260}" destId="{D067449B-E6C7-41AA-A518-BE9914E83626}" srcOrd="0" destOrd="0" presId="urn:microsoft.com/office/officeart/2008/layout/LinedList"/>
    <dgm:cxn modelId="{26A9FE96-454C-4508-9D33-2BFB3715BCB6}" type="presParOf" srcId="{081A3B1F-ACC9-4B2C-BA93-C89C7977E260}" destId="{D93D7CC5-CBA1-4EA6-9313-8EFC8BA6D664}" srcOrd="1" destOrd="0" presId="urn:microsoft.com/office/officeart/2008/layout/LinedList"/>
    <dgm:cxn modelId="{D3AFBECA-DE56-44EC-8456-E19A9526BA9C}" type="presParOf" srcId="{081A3B1F-ACC9-4B2C-BA93-C89C7977E260}" destId="{84A3AA87-521F-4563-A210-D2CCCDCF858A}" srcOrd="2" destOrd="0" presId="urn:microsoft.com/office/officeart/2008/layout/LinedList"/>
    <dgm:cxn modelId="{22741EC5-6ECF-4B66-928E-00545CB0AC5A}" type="presParOf" srcId="{E8A2E597-2C8D-43C4-BC36-B9EF4E586C73}" destId="{70B8BDC1-46F5-4DE7-82E9-B43F2AFB4167}" srcOrd="11" destOrd="0" presId="urn:microsoft.com/office/officeart/2008/layout/LinedList"/>
    <dgm:cxn modelId="{80B2FED3-6BCB-442F-B977-E3868B4F6E7E}" type="presParOf" srcId="{E8A2E597-2C8D-43C4-BC36-B9EF4E586C73}" destId="{25345C15-5AAA-4D29-ACC3-1E6E356287B5}" srcOrd="12"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55E4CA-D625-44ED-92D4-A0730827A8C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C38897F-13BA-429C-98BA-8BB4A97E6285}">
      <dgm:prSet custT="1"/>
      <dgm:spPr/>
      <dgm:t>
        <a:bodyPr/>
        <a:lstStyle/>
        <a:p>
          <a:r>
            <a:rPr lang="en-US" sz="2000" dirty="0">
              <a:latin typeface="Arial" panose="020B0604020202020204" pitchFamily="34" charset="0"/>
              <a:cs typeface="Arial" panose="020B0604020202020204" pitchFamily="34" charset="0"/>
            </a:rPr>
            <a:t>Why is training and development important?</a:t>
          </a:r>
          <a:endParaRPr lang="en-GB" sz="2000" dirty="0">
            <a:latin typeface="Arial" panose="020B0604020202020204" pitchFamily="34" charset="0"/>
            <a:cs typeface="Arial" panose="020B0604020202020204" pitchFamily="34" charset="0"/>
          </a:endParaRPr>
        </a:p>
      </dgm:t>
    </dgm:pt>
    <dgm:pt modelId="{688E4DA5-94B5-48C0-9962-077D21C60C59}" type="parTrans" cxnId="{EC383B85-0ED9-4774-AC24-655B2EE19883}">
      <dgm:prSet/>
      <dgm:spPr/>
      <dgm:t>
        <a:bodyPr/>
        <a:lstStyle/>
        <a:p>
          <a:endParaRPr lang="en-GB"/>
        </a:p>
      </dgm:t>
    </dgm:pt>
    <dgm:pt modelId="{C63B3D38-D5F1-4A3C-8063-ACEDD0746955}" type="sibTrans" cxnId="{EC383B85-0ED9-4774-AC24-655B2EE19883}">
      <dgm:prSet/>
      <dgm:spPr/>
      <dgm:t>
        <a:bodyPr/>
        <a:lstStyle/>
        <a:p>
          <a:endParaRPr lang="en-GB"/>
        </a:p>
      </dgm:t>
    </dgm:pt>
    <dgm:pt modelId="{35FD69D6-1240-4F91-BEEB-8A28F2C8C29F}">
      <dgm:prSet custT="1"/>
      <dgm:spPr/>
      <dgm:t>
        <a:bodyPr/>
        <a:lstStyle/>
        <a:p>
          <a:pPr>
            <a:lnSpc>
              <a:spcPct val="150000"/>
            </a:lnSpc>
          </a:pPr>
          <a:r>
            <a:rPr lang="en-US" sz="1800" dirty="0">
              <a:latin typeface="Arial" panose="020B0604020202020204" pitchFamily="34" charset="0"/>
              <a:cs typeface="Arial" panose="020B0604020202020204" pitchFamily="34" charset="0"/>
            </a:rPr>
            <a:t>Benefits of training employees:</a:t>
          </a:r>
          <a:endParaRPr lang="en-GB" sz="1800" dirty="0">
            <a:latin typeface="Arial" panose="020B0604020202020204" pitchFamily="34" charset="0"/>
            <a:cs typeface="Arial" panose="020B0604020202020204" pitchFamily="34" charset="0"/>
          </a:endParaRPr>
        </a:p>
      </dgm:t>
    </dgm:pt>
    <dgm:pt modelId="{28052C9C-1F1F-419A-8F17-9F80FF8FD8FF}" type="parTrans" cxnId="{EA5FD9E5-AE13-48BF-8D14-26CB76845EDB}">
      <dgm:prSet/>
      <dgm:spPr/>
      <dgm:t>
        <a:bodyPr/>
        <a:lstStyle/>
        <a:p>
          <a:endParaRPr lang="en-GB"/>
        </a:p>
      </dgm:t>
    </dgm:pt>
    <dgm:pt modelId="{D946514C-4F92-4D3A-8E6D-98C4DEF11613}" type="sibTrans" cxnId="{EA5FD9E5-AE13-48BF-8D14-26CB76845EDB}">
      <dgm:prSet/>
      <dgm:spPr/>
      <dgm:t>
        <a:bodyPr/>
        <a:lstStyle/>
        <a:p>
          <a:endParaRPr lang="en-GB"/>
        </a:p>
      </dgm:t>
    </dgm:pt>
    <dgm:pt modelId="{434B778F-F070-46AE-B01B-F0BB7E02B1F6}">
      <dgm:prSet custT="1"/>
      <dgm:spPr/>
      <dgm:t>
        <a:bodyPr/>
        <a:lstStyle/>
        <a:p>
          <a:pPr>
            <a:lnSpc>
              <a:spcPct val="150000"/>
            </a:lnSpc>
          </a:pPr>
          <a:r>
            <a:rPr lang="en-US" sz="1800" dirty="0">
              <a:latin typeface="Arial" panose="020B0604020202020204" pitchFamily="34" charset="0"/>
              <a:cs typeface="Arial" panose="020B0604020202020204" pitchFamily="34" charset="0"/>
            </a:rPr>
            <a:t>Retains employees.</a:t>
          </a:r>
          <a:endParaRPr lang="en-GB" sz="1800" dirty="0">
            <a:latin typeface="Arial" panose="020B0604020202020204" pitchFamily="34" charset="0"/>
            <a:cs typeface="Arial" panose="020B0604020202020204" pitchFamily="34" charset="0"/>
          </a:endParaRPr>
        </a:p>
      </dgm:t>
    </dgm:pt>
    <dgm:pt modelId="{720D8C28-F952-4819-891D-F50B74F98109}" type="parTrans" cxnId="{766CCAA3-9FBD-4892-AF87-1853D4D1EFEB}">
      <dgm:prSet/>
      <dgm:spPr/>
      <dgm:t>
        <a:bodyPr/>
        <a:lstStyle/>
        <a:p>
          <a:endParaRPr lang="en-GB"/>
        </a:p>
      </dgm:t>
    </dgm:pt>
    <dgm:pt modelId="{1C7E08D1-9B68-4802-98D4-2A301E12D775}" type="sibTrans" cxnId="{766CCAA3-9FBD-4892-AF87-1853D4D1EFEB}">
      <dgm:prSet/>
      <dgm:spPr/>
      <dgm:t>
        <a:bodyPr/>
        <a:lstStyle/>
        <a:p>
          <a:endParaRPr lang="en-GB"/>
        </a:p>
      </dgm:t>
    </dgm:pt>
    <dgm:pt modelId="{774C1E55-AD9F-4F29-A208-54343434B077}">
      <dgm:prSet custT="1"/>
      <dgm:spPr/>
      <dgm:t>
        <a:bodyPr/>
        <a:lstStyle/>
        <a:p>
          <a:pPr>
            <a:lnSpc>
              <a:spcPct val="150000"/>
            </a:lnSpc>
          </a:pPr>
          <a:r>
            <a:rPr lang="en-US" sz="1800" dirty="0">
              <a:latin typeface="Arial" panose="020B0604020202020204" pitchFamily="34" charset="0"/>
              <a:cs typeface="Arial" panose="020B0604020202020204" pitchFamily="34" charset="0"/>
            </a:rPr>
            <a:t>Creates Future Leaders.</a:t>
          </a:r>
          <a:endParaRPr lang="en-GB" sz="1800" dirty="0">
            <a:latin typeface="Arial" panose="020B0604020202020204" pitchFamily="34" charset="0"/>
            <a:cs typeface="Arial" panose="020B0604020202020204" pitchFamily="34" charset="0"/>
          </a:endParaRPr>
        </a:p>
      </dgm:t>
    </dgm:pt>
    <dgm:pt modelId="{9F00ED16-0CA2-45DD-A9B6-A9CE7C45AE12}" type="parTrans" cxnId="{F6922DC0-F92C-4EF5-8B8D-6973CCD58B70}">
      <dgm:prSet/>
      <dgm:spPr/>
      <dgm:t>
        <a:bodyPr/>
        <a:lstStyle/>
        <a:p>
          <a:endParaRPr lang="en-GB"/>
        </a:p>
      </dgm:t>
    </dgm:pt>
    <dgm:pt modelId="{AEF23C23-508E-48EC-8883-16F58272CD2D}" type="sibTrans" cxnId="{F6922DC0-F92C-4EF5-8B8D-6973CCD58B70}">
      <dgm:prSet/>
      <dgm:spPr/>
      <dgm:t>
        <a:bodyPr/>
        <a:lstStyle/>
        <a:p>
          <a:endParaRPr lang="en-GB"/>
        </a:p>
      </dgm:t>
    </dgm:pt>
    <dgm:pt modelId="{3A7733DC-D930-4D51-BD35-C8818D8D6902}">
      <dgm:prSet custT="1"/>
      <dgm:spPr/>
      <dgm:t>
        <a:bodyPr/>
        <a:lstStyle/>
        <a:p>
          <a:pPr>
            <a:lnSpc>
              <a:spcPct val="150000"/>
            </a:lnSpc>
          </a:pPr>
          <a:r>
            <a:rPr lang="en-US" sz="1800" dirty="0">
              <a:latin typeface="Arial" panose="020B0604020202020204" pitchFamily="34" charset="0"/>
              <a:cs typeface="Arial" panose="020B0604020202020204" pitchFamily="34" charset="0"/>
            </a:rPr>
            <a:t>Better understanding of policies and the objectives of the organization.</a:t>
          </a:r>
          <a:endParaRPr lang="en-GB" sz="1800" dirty="0">
            <a:latin typeface="Arial" panose="020B0604020202020204" pitchFamily="34" charset="0"/>
            <a:cs typeface="Arial" panose="020B0604020202020204" pitchFamily="34" charset="0"/>
          </a:endParaRPr>
        </a:p>
      </dgm:t>
    </dgm:pt>
    <dgm:pt modelId="{35EA3AE5-96B6-47F3-9987-5FC0779B88BE}" type="parTrans" cxnId="{551C3550-D8FC-467C-833C-79F2BE84F2A1}">
      <dgm:prSet/>
      <dgm:spPr/>
      <dgm:t>
        <a:bodyPr/>
        <a:lstStyle/>
        <a:p>
          <a:endParaRPr lang="en-GB"/>
        </a:p>
      </dgm:t>
    </dgm:pt>
    <dgm:pt modelId="{47FBD8CB-3124-4C6A-A536-051B19A95FAC}" type="sibTrans" cxnId="{551C3550-D8FC-467C-833C-79F2BE84F2A1}">
      <dgm:prSet/>
      <dgm:spPr/>
      <dgm:t>
        <a:bodyPr/>
        <a:lstStyle/>
        <a:p>
          <a:endParaRPr lang="en-GB"/>
        </a:p>
      </dgm:t>
    </dgm:pt>
    <dgm:pt modelId="{E6D42BB2-108E-4002-A376-61E618F0212C}" type="pres">
      <dgm:prSet presAssocID="{1855E4CA-D625-44ED-92D4-A0730827A8C3}" presName="linear" presStyleCnt="0">
        <dgm:presLayoutVars>
          <dgm:animLvl val="lvl"/>
          <dgm:resizeHandles val="exact"/>
        </dgm:presLayoutVars>
      </dgm:prSet>
      <dgm:spPr/>
    </dgm:pt>
    <dgm:pt modelId="{36ED284C-ABEE-449E-8928-5293DB706584}" type="pres">
      <dgm:prSet presAssocID="{FC38897F-13BA-429C-98BA-8BB4A97E6285}" presName="parentText" presStyleLbl="node1" presStyleIdx="0" presStyleCnt="1">
        <dgm:presLayoutVars>
          <dgm:chMax val="0"/>
          <dgm:bulletEnabled val="1"/>
        </dgm:presLayoutVars>
      </dgm:prSet>
      <dgm:spPr/>
    </dgm:pt>
    <dgm:pt modelId="{EDDB030A-1842-45D6-AB0C-3B8A2C73564C}" type="pres">
      <dgm:prSet presAssocID="{FC38897F-13BA-429C-98BA-8BB4A97E6285}" presName="childText" presStyleLbl="revTx" presStyleIdx="0" presStyleCnt="1">
        <dgm:presLayoutVars>
          <dgm:bulletEnabled val="1"/>
        </dgm:presLayoutVars>
      </dgm:prSet>
      <dgm:spPr/>
    </dgm:pt>
  </dgm:ptLst>
  <dgm:cxnLst>
    <dgm:cxn modelId="{F0528015-5930-4A01-AF9F-CB1352D4EF49}" type="presOf" srcId="{434B778F-F070-46AE-B01B-F0BB7E02B1F6}" destId="{EDDB030A-1842-45D6-AB0C-3B8A2C73564C}" srcOrd="0" destOrd="1" presId="urn:microsoft.com/office/officeart/2005/8/layout/vList2"/>
    <dgm:cxn modelId="{30151119-3280-435F-A674-FFD6D906A3D8}" type="presOf" srcId="{35FD69D6-1240-4F91-BEEB-8A28F2C8C29F}" destId="{EDDB030A-1842-45D6-AB0C-3B8A2C73564C}" srcOrd="0" destOrd="0" presId="urn:microsoft.com/office/officeart/2005/8/layout/vList2"/>
    <dgm:cxn modelId="{AB6D6930-03F8-450A-900E-F95C8E3695BB}" type="presOf" srcId="{3A7733DC-D930-4D51-BD35-C8818D8D6902}" destId="{EDDB030A-1842-45D6-AB0C-3B8A2C73564C}" srcOrd="0" destOrd="3" presId="urn:microsoft.com/office/officeart/2005/8/layout/vList2"/>
    <dgm:cxn modelId="{1FB1DC68-5BE3-4670-905C-21D23E526085}" type="presOf" srcId="{774C1E55-AD9F-4F29-A208-54343434B077}" destId="{EDDB030A-1842-45D6-AB0C-3B8A2C73564C}" srcOrd="0" destOrd="2" presId="urn:microsoft.com/office/officeart/2005/8/layout/vList2"/>
    <dgm:cxn modelId="{551C3550-D8FC-467C-833C-79F2BE84F2A1}" srcId="{FC38897F-13BA-429C-98BA-8BB4A97E6285}" destId="{3A7733DC-D930-4D51-BD35-C8818D8D6902}" srcOrd="3" destOrd="0" parTransId="{35EA3AE5-96B6-47F3-9987-5FC0779B88BE}" sibTransId="{47FBD8CB-3124-4C6A-A536-051B19A95FAC}"/>
    <dgm:cxn modelId="{EC383B85-0ED9-4774-AC24-655B2EE19883}" srcId="{1855E4CA-D625-44ED-92D4-A0730827A8C3}" destId="{FC38897F-13BA-429C-98BA-8BB4A97E6285}" srcOrd="0" destOrd="0" parTransId="{688E4DA5-94B5-48C0-9962-077D21C60C59}" sibTransId="{C63B3D38-D5F1-4A3C-8063-ACEDD0746955}"/>
    <dgm:cxn modelId="{766CCAA3-9FBD-4892-AF87-1853D4D1EFEB}" srcId="{FC38897F-13BA-429C-98BA-8BB4A97E6285}" destId="{434B778F-F070-46AE-B01B-F0BB7E02B1F6}" srcOrd="1" destOrd="0" parTransId="{720D8C28-F952-4819-891D-F50B74F98109}" sibTransId="{1C7E08D1-9B68-4802-98D4-2A301E12D775}"/>
    <dgm:cxn modelId="{F6922DC0-F92C-4EF5-8B8D-6973CCD58B70}" srcId="{FC38897F-13BA-429C-98BA-8BB4A97E6285}" destId="{774C1E55-AD9F-4F29-A208-54343434B077}" srcOrd="2" destOrd="0" parTransId="{9F00ED16-0CA2-45DD-A9B6-A9CE7C45AE12}" sibTransId="{AEF23C23-508E-48EC-8883-16F58272CD2D}"/>
    <dgm:cxn modelId="{CFF6C1D3-7D90-45CE-913F-2FD924BD10BB}" type="presOf" srcId="{1855E4CA-D625-44ED-92D4-A0730827A8C3}" destId="{E6D42BB2-108E-4002-A376-61E618F0212C}" srcOrd="0" destOrd="0" presId="urn:microsoft.com/office/officeart/2005/8/layout/vList2"/>
    <dgm:cxn modelId="{796B44D9-F815-446D-A8EE-E1179A6F837A}" type="presOf" srcId="{FC38897F-13BA-429C-98BA-8BB4A97E6285}" destId="{36ED284C-ABEE-449E-8928-5293DB706584}" srcOrd="0" destOrd="0" presId="urn:microsoft.com/office/officeart/2005/8/layout/vList2"/>
    <dgm:cxn modelId="{EA5FD9E5-AE13-48BF-8D14-26CB76845EDB}" srcId="{FC38897F-13BA-429C-98BA-8BB4A97E6285}" destId="{35FD69D6-1240-4F91-BEEB-8A28F2C8C29F}" srcOrd="0" destOrd="0" parTransId="{28052C9C-1F1F-419A-8F17-9F80FF8FD8FF}" sibTransId="{D946514C-4F92-4D3A-8E6D-98C4DEF11613}"/>
    <dgm:cxn modelId="{9BF9551E-F60E-47CD-9DDC-5442C884C845}" type="presParOf" srcId="{E6D42BB2-108E-4002-A376-61E618F0212C}" destId="{36ED284C-ABEE-449E-8928-5293DB706584}" srcOrd="0" destOrd="0" presId="urn:microsoft.com/office/officeart/2005/8/layout/vList2"/>
    <dgm:cxn modelId="{4A5EA0BB-36D0-42FF-A2C4-CA95DA789758}" type="presParOf" srcId="{E6D42BB2-108E-4002-A376-61E618F0212C}" destId="{EDDB030A-1842-45D6-AB0C-3B8A2C73564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E88A79-7FB9-4D35-A66E-51107CD287F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563EC068-4089-4AAC-972A-AAFE3AA0A0FD}">
      <dgm:prSet/>
      <dgm:spPr/>
      <dgm:t>
        <a:bodyPr/>
        <a:lstStyle/>
        <a:p>
          <a:r>
            <a:rPr lang="en-US"/>
            <a:t>Benefits of technology:</a:t>
          </a:r>
          <a:endParaRPr lang="en-GB"/>
        </a:p>
      </dgm:t>
    </dgm:pt>
    <dgm:pt modelId="{2C54D712-5CB4-48CB-9B19-FB6382666F9C}" type="parTrans" cxnId="{7A6498ED-08E7-4B07-BC40-E4B2777A49DF}">
      <dgm:prSet/>
      <dgm:spPr/>
      <dgm:t>
        <a:bodyPr/>
        <a:lstStyle/>
        <a:p>
          <a:endParaRPr lang="en-GB"/>
        </a:p>
      </dgm:t>
    </dgm:pt>
    <dgm:pt modelId="{500D4545-A667-4803-8350-E265A6C0C478}" type="sibTrans" cxnId="{7A6498ED-08E7-4B07-BC40-E4B2777A49DF}">
      <dgm:prSet/>
      <dgm:spPr/>
      <dgm:t>
        <a:bodyPr/>
        <a:lstStyle/>
        <a:p>
          <a:endParaRPr lang="en-GB"/>
        </a:p>
      </dgm:t>
    </dgm:pt>
    <dgm:pt modelId="{92B20592-A579-45CC-9D3D-5D0D0F100CA6}" type="pres">
      <dgm:prSet presAssocID="{15E88A79-7FB9-4D35-A66E-51107CD287FC}" presName="linear" presStyleCnt="0">
        <dgm:presLayoutVars>
          <dgm:animLvl val="lvl"/>
          <dgm:resizeHandles val="exact"/>
        </dgm:presLayoutVars>
      </dgm:prSet>
      <dgm:spPr/>
    </dgm:pt>
    <dgm:pt modelId="{94361839-8E67-4F7E-9C01-BB754547BC05}" type="pres">
      <dgm:prSet presAssocID="{563EC068-4089-4AAC-972A-AAFE3AA0A0FD}" presName="parentText" presStyleLbl="node1" presStyleIdx="0" presStyleCnt="1">
        <dgm:presLayoutVars>
          <dgm:chMax val="0"/>
          <dgm:bulletEnabled val="1"/>
        </dgm:presLayoutVars>
      </dgm:prSet>
      <dgm:spPr/>
    </dgm:pt>
  </dgm:ptLst>
  <dgm:cxnLst>
    <dgm:cxn modelId="{FA976D22-A0A2-46F0-BA39-B8648C101791}" type="presOf" srcId="{563EC068-4089-4AAC-972A-AAFE3AA0A0FD}" destId="{94361839-8E67-4F7E-9C01-BB754547BC05}" srcOrd="0" destOrd="0" presId="urn:microsoft.com/office/officeart/2005/8/layout/vList2"/>
    <dgm:cxn modelId="{FEB85360-EBD8-497F-A3EF-DA33CF200E8E}" type="presOf" srcId="{15E88A79-7FB9-4D35-A66E-51107CD287FC}" destId="{92B20592-A579-45CC-9D3D-5D0D0F100CA6}" srcOrd="0" destOrd="0" presId="urn:microsoft.com/office/officeart/2005/8/layout/vList2"/>
    <dgm:cxn modelId="{7A6498ED-08E7-4B07-BC40-E4B2777A49DF}" srcId="{15E88A79-7FB9-4D35-A66E-51107CD287FC}" destId="{563EC068-4089-4AAC-972A-AAFE3AA0A0FD}" srcOrd="0" destOrd="0" parTransId="{2C54D712-5CB4-48CB-9B19-FB6382666F9C}" sibTransId="{500D4545-A667-4803-8350-E265A6C0C478}"/>
    <dgm:cxn modelId="{A5F3B243-B5BF-4801-BD62-12E903D34031}" type="presParOf" srcId="{92B20592-A579-45CC-9D3D-5D0D0F100CA6}" destId="{94361839-8E67-4F7E-9C01-BB754547BC05}"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177B8BB-A80E-4653-9A9D-09EEEEC638D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GB"/>
        </a:p>
      </dgm:t>
    </dgm:pt>
    <dgm:pt modelId="{232EC03A-A8FC-4134-98E8-C674DD714F99}">
      <dgm:prSet/>
      <dgm:spPr/>
      <dgm:t>
        <a:bodyPr/>
        <a:lstStyle/>
        <a:p>
          <a:r>
            <a:rPr lang="en-GB"/>
            <a:t>HSBC </a:t>
          </a:r>
        </a:p>
      </dgm:t>
    </dgm:pt>
    <dgm:pt modelId="{292D4431-1FAD-46AF-B274-59E7D393DD7E}" type="parTrans" cxnId="{6477C8CB-16A8-47DF-822E-1145602C60D0}">
      <dgm:prSet/>
      <dgm:spPr/>
      <dgm:t>
        <a:bodyPr/>
        <a:lstStyle/>
        <a:p>
          <a:endParaRPr lang="en-GB"/>
        </a:p>
      </dgm:t>
    </dgm:pt>
    <dgm:pt modelId="{1615E7D7-D4A7-4F97-99C0-77F47E516B37}" type="sibTrans" cxnId="{6477C8CB-16A8-47DF-822E-1145602C60D0}">
      <dgm:prSet/>
      <dgm:spPr/>
      <dgm:t>
        <a:bodyPr/>
        <a:lstStyle/>
        <a:p>
          <a:endParaRPr lang="en-GB"/>
        </a:p>
      </dgm:t>
    </dgm:pt>
    <dgm:pt modelId="{38B15465-2C2B-46EC-A2A1-4218915C932F}">
      <dgm:prSet/>
      <dgm:spPr/>
      <dgm:t>
        <a:bodyPr/>
        <a:lstStyle/>
        <a:p>
          <a:r>
            <a:rPr lang="en-GB"/>
            <a:t>Online banking services.</a:t>
          </a:r>
        </a:p>
      </dgm:t>
    </dgm:pt>
    <dgm:pt modelId="{FEFD9B73-2DD9-455C-AE84-3898E971DF86}" type="parTrans" cxnId="{CD16534F-25EE-4758-8402-6FABC604FB3D}">
      <dgm:prSet/>
      <dgm:spPr/>
      <dgm:t>
        <a:bodyPr/>
        <a:lstStyle/>
        <a:p>
          <a:endParaRPr lang="en-GB"/>
        </a:p>
      </dgm:t>
    </dgm:pt>
    <dgm:pt modelId="{965CAA59-36B7-4E6B-8AEC-7B813395C949}" type="sibTrans" cxnId="{CD16534F-25EE-4758-8402-6FABC604FB3D}">
      <dgm:prSet/>
      <dgm:spPr/>
      <dgm:t>
        <a:bodyPr/>
        <a:lstStyle/>
        <a:p>
          <a:endParaRPr lang="en-GB"/>
        </a:p>
      </dgm:t>
    </dgm:pt>
    <dgm:pt modelId="{EE153405-3CF9-426F-B4DD-D6DB8FDCA53F}">
      <dgm:prSet/>
      <dgm:spPr/>
      <dgm:t>
        <a:bodyPr/>
        <a:lstStyle/>
        <a:p>
          <a:r>
            <a:rPr lang="en-GB" dirty="0"/>
            <a:t>Data scientists use the latest statistical tools.</a:t>
          </a:r>
        </a:p>
      </dgm:t>
    </dgm:pt>
    <dgm:pt modelId="{99503674-9A9D-4497-9E49-FC04F41EDF34}" type="parTrans" cxnId="{8461A99A-BA13-4C55-ABBD-C83B369FD54E}">
      <dgm:prSet/>
      <dgm:spPr/>
      <dgm:t>
        <a:bodyPr/>
        <a:lstStyle/>
        <a:p>
          <a:endParaRPr lang="en-GB"/>
        </a:p>
      </dgm:t>
    </dgm:pt>
    <dgm:pt modelId="{40772A99-863A-436A-8653-BEEFEA8CA98C}" type="sibTrans" cxnId="{8461A99A-BA13-4C55-ABBD-C83B369FD54E}">
      <dgm:prSet/>
      <dgm:spPr/>
      <dgm:t>
        <a:bodyPr/>
        <a:lstStyle/>
        <a:p>
          <a:endParaRPr lang="en-GB"/>
        </a:p>
      </dgm:t>
    </dgm:pt>
    <dgm:pt modelId="{E2C6667C-EED5-4DCF-A13D-6C8C33A78C8C}">
      <dgm:prSet/>
      <dgm:spPr/>
      <dgm:t>
        <a:bodyPr/>
        <a:lstStyle/>
        <a:p>
          <a:r>
            <a:rPr lang="en-GB"/>
            <a:t>Machine learning and visualization techniques.</a:t>
          </a:r>
        </a:p>
      </dgm:t>
    </dgm:pt>
    <dgm:pt modelId="{156E9213-0742-4EA9-B610-94A21D7A1ECC}" type="parTrans" cxnId="{6C8C88F7-5F51-4556-A1A5-08AC4375059D}">
      <dgm:prSet/>
      <dgm:spPr/>
      <dgm:t>
        <a:bodyPr/>
        <a:lstStyle/>
        <a:p>
          <a:endParaRPr lang="en-GB"/>
        </a:p>
      </dgm:t>
    </dgm:pt>
    <dgm:pt modelId="{A22BE40E-C4F7-4DDE-8695-EBE46C561FDE}" type="sibTrans" cxnId="{6C8C88F7-5F51-4556-A1A5-08AC4375059D}">
      <dgm:prSet/>
      <dgm:spPr/>
      <dgm:t>
        <a:bodyPr/>
        <a:lstStyle/>
        <a:p>
          <a:endParaRPr lang="en-GB"/>
        </a:p>
      </dgm:t>
    </dgm:pt>
    <dgm:pt modelId="{CB1BBCEA-4EBA-4CFE-ACCF-0BB4D1417559}" type="pres">
      <dgm:prSet presAssocID="{6177B8BB-A80E-4653-9A9D-09EEEEC638DB}" presName="Name0" presStyleCnt="0">
        <dgm:presLayoutVars>
          <dgm:dir/>
          <dgm:animLvl val="lvl"/>
          <dgm:resizeHandles val="exact"/>
        </dgm:presLayoutVars>
      </dgm:prSet>
      <dgm:spPr/>
    </dgm:pt>
    <dgm:pt modelId="{7D7C14E7-3F7F-4FB3-B084-5C40006AF490}" type="pres">
      <dgm:prSet presAssocID="{232EC03A-A8FC-4134-98E8-C674DD714F99}" presName="linNode" presStyleCnt="0"/>
      <dgm:spPr/>
    </dgm:pt>
    <dgm:pt modelId="{9446C539-6A50-4CEC-B6DC-71EF492335B6}" type="pres">
      <dgm:prSet presAssocID="{232EC03A-A8FC-4134-98E8-C674DD714F99}" presName="parentText" presStyleLbl="node1" presStyleIdx="0" presStyleCnt="1">
        <dgm:presLayoutVars>
          <dgm:chMax val="1"/>
          <dgm:bulletEnabled val="1"/>
        </dgm:presLayoutVars>
      </dgm:prSet>
      <dgm:spPr/>
    </dgm:pt>
    <dgm:pt modelId="{4EFE1D99-F45C-4684-A9C7-5C4B98416C70}" type="pres">
      <dgm:prSet presAssocID="{232EC03A-A8FC-4134-98E8-C674DD714F99}" presName="descendantText" presStyleLbl="alignAccFollowNode1" presStyleIdx="0" presStyleCnt="1">
        <dgm:presLayoutVars>
          <dgm:bulletEnabled val="1"/>
        </dgm:presLayoutVars>
      </dgm:prSet>
      <dgm:spPr/>
    </dgm:pt>
  </dgm:ptLst>
  <dgm:cxnLst>
    <dgm:cxn modelId="{4E21AE12-8BAC-4C99-A52F-0E7CEDBD5FA2}" type="presOf" srcId="{EE153405-3CF9-426F-B4DD-D6DB8FDCA53F}" destId="{4EFE1D99-F45C-4684-A9C7-5C4B98416C70}" srcOrd="0" destOrd="1" presId="urn:microsoft.com/office/officeart/2005/8/layout/vList5"/>
    <dgm:cxn modelId="{9250F126-1254-4A71-849B-1B966105F93E}" type="presOf" srcId="{6177B8BB-A80E-4653-9A9D-09EEEEC638DB}" destId="{CB1BBCEA-4EBA-4CFE-ACCF-0BB4D1417559}" srcOrd="0" destOrd="0" presId="urn:microsoft.com/office/officeart/2005/8/layout/vList5"/>
    <dgm:cxn modelId="{CD16534F-25EE-4758-8402-6FABC604FB3D}" srcId="{232EC03A-A8FC-4134-98E8-C674DD714F99}" destId="{38B15465-2C2B-46EC-A2A1-4218915C932F}" srcOrd="0" destOrd="0" parTransId="{FEFD9B73-2DD9-455C-AE84-3898E971DF86}" sibTransId="{965CAA59-36B7-4E6B-8AEC-7B813395C949}"/>
    <dgm:cxn modelId="{C4D33752-15F0-4E24-A8E2-5408D201CF67}" type="presOf" srcId="{E2C6667C-EED5-4DCF-A13D-6C8C33A78C8C}" destId="{4EFE1D99-F45C-4684-A9C7-5C4B98416C70}" srcOrd="0" destOrd="2" presId="urn:microsoft.com/office/officeart/2005/8/layout/vList5"/>
    <dgm:cxn modelId="{8461A99A-BA13-4C55-ABBD-C83B369FD54E}" srcId="{232EC03A-A8FC-4134-98E8-C674DD714F99}" destId="{EE153405-3CF9-426F-B4DD-D6DB8FDCA53F}" srcOrd="1" destOrd="0" parTransId="{99503674-9A9D-4497-9E49-FC04F41EDF34}" sibTransId="{40772A99-863A-436A-8653-BEEFEA8CA98C}"/>
    <dgm:cxn modelId="{6477C8CB-16A8-47DF-822E-1145602C60D0}" srcId="{6177B8BB-A80E-4653-9A9D-09EEEEC638DB}" destId="{232EC03A-A8FC-4134-98E8-C674DD714F99}" srcOrd="0" destOrd="0" parTransId="{292D4431-1FAD-46AF-B274-59E7D393DD7E}" sibTransId="{1615E7D7-D4A7-4F97-99C0-77F47E516B37}"/>
    <dgm:cxn modelId="{6C8C88F7-5F51-4556-A1A5-08AC4375059D}" srcId="{232EC03A-A8FC-4134-98E8-C674DD714F99}" destId="{E2C6667C-EED5-4DCF-A13D-6C8C33A78C8C}" srcOrd="2" destOrd="0" parTransId="{156E9213-0742-4EA9-B610-94A21D7A1ECC}" sibTransId="{A22BE40E-C4F7-4DDE-8695-EBE46C561FDE}"/>
    <dgm:cxn modelId="{D5160BF9-22F5-4D27-B59F-7EBCDE3A95D8}" type="presOf" srcId="{38B15465-2C2B-46EC-A2A1-4218915C932F}" destId="{4EFE1D99-F45C-4684-A9C7-5C4B98416C70}" srcOrd="0" destOrd="0" presId="urn:microsoft.com/office/officeart/2005/8/layout/vList5"/>
    <dgm:cxn modelId="{632750FE-D8C4-4A96-B588-A92DA76E9AB6}" type="presOf" srcId="{232EC03A-A8FC-4134-98E8-C674DD714F99}" destId="{9446C539-6A50-4CEC-B6DC-71EF492335B6}" srcOrd="0" destOrd="0" presId="urn:microsoft.com/office/officeart/2005/8/layout/vList5"/>
    <dgm:cxn modelId="{A23C6089-4C26-4DFA-84AD-2639A813EEF0}" type="presParOf" srcId="{CB1BBCEA-4EBA-4CFE-ACCF-0BB4D1417559}" destId="{7D7C14E7-3F7F-4FB3-B084-5C40006AF490}" srcOrd="0" destOrd="0" presId="urn:microsoft.com/office/officeart/2005/8/layout/vList5"/>
    <dgm:cxn modelId="{53300316-8E8A-4099-B271-F657D36CBA5A}" type="presParOf" srcId="{7D7C14E7-3F7F-4FB3-B084-5C40006AF490}" destId="{9446C539-6A50-4CEC-B6DC-71EF492335B6}" srcOrd="0" destOrd="0" presId="urn:microsoft.com/office/officeart/2005/8/layout/vList5"/>
    <dgm:cxn modelId="{2525FFF5-34A7-40AE-AC04-1D9F5AB80A91}" type="presParOf" srcId="{7D7C14E7-3F7F-4FB3-B084-5C40006AF490}" destId="{4EFE1D99-F45C-4684-A9C7-5C4B98416C7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ED615E-0529-4375-9EC1-811C59CD7BE1}"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202F4062-ACF0-4800-BECF-93C3189169AD}">
      <dgm:prSet/>
      <dgm:spPr/>
      <dgm:t>
        <a:bodyPr/>
        <a:lstStyle/>
        <a:p>
          <a:r>
            <a:rPr lang="en-GB" dirty="0"/>
            <a:t>BP </a:t>
          </a:r>
        </a:p>
      </dgm:t>
    </dgm:pt>
    <dgm:pt modelId="{45F384B1-5AD1-48D7-A345-BEBF1F72A3D7}" type="parTrans" cxnId="{38485AFF-E044-4B12-87E6-031004D44F08}">
      <dgm:prSet/>
      <dgm:spPr/>
      <dgm:t>
        <a:bodyPr/>
        <a:lstStyle/>
        <a:p>
          <a:endParaRPr lang="en-GB"/>
        </a:p>
      </dgm:t>
    </dgm:pt>
    <dgm:pt modelId="{BF9D9CC1-E451-434D-A8C6-12B68C983297}" type="sibTrans" cxnId="{38485AFF-E044-4B12-87E6-031004D44F08}">
      <dgm:prSet/>
      <dgm:spPr/>
      <dgm:t>
        <a:bodyPr/>
        <a:lstStyle/>
        <a:p>
          <a:endParaRPr lang="en-GB"/>
        </a:p>
      </dgm:t>
    </dgm:pt>
    <dgm:pt modelId="{BC53EE3D-AE3B-4ECE-BC4E-06907845B776}">
      <dgm:prSet/>
      <dgm:spPr/>
      <dgm:t>
        <a:bodyPr/>
        <a:lstStyle/>
        <a:p>
          <a:r>
            <a:rPr lang="en-US" dirty="0"/>
            <a:t>To increase operational efficiency and improve customer experience, BP uses a variety of cutting-edge technologies, including blockchain, big data, cloud computing, and artificial intelligence.</a:t>
          </a:r>
          <a:endParaRPr lang="en-GB" dirty="0"/>
        </a:p>
      </dgm:t>
    </dgm:pt>
    <dgm:pt modelId="{F713B0E6-0F33-40C9-B2B3-427975788A92}" type="parTrans" cxnId="{97EF4EC1-5784-4009-A312-583A0CE821CD}">
      <dgm:prSet/>
      <dgm:spPr/>
      <dgm:t>
        <a:bodyPr/>
        <a:lstStyle/>
        <a:p>
          <a:endParaRPr lang="en-GB"/>
        </a:p>
      </dgm:t>
    </dgm:pt>
    <dgm:pt modelId="{5BDDE948-ED9A-4CA6-A2EE-9FCBF6F64DB0}" type="sibTrans" cxnId="{97EF4EC1-5784-4009-A312-583A0CE821CD}">
      <dgm:prSet/>
      <dgm:spPr/>
      <dgm:t>
        <a:bodyPr/>
        <a:lstStyle/>
        <a:p>
          <a:endParaRPr lang="en-GB"/>
        </a:p>
      </dgm:t>
    </dgm:pt>
    <dgm:pt modelId="{23C34F4E-79AE-46A1-A5FC-90F6AEB8178F}" type="pres">
      <dgm:prSet presAssocID="{C6ED615E-0529-4375-9EC1-811C59CD7BE1}" presName="Name0" presStyleCnt="0">
        <dgm:presLayoutVars>
          <dgm:dir/>
          <dgm:animLvl val="lvl"/>
          <dgm:resizeHandles val="exact"/>
        </dgm:presLayoutVars>
      </dgm:prSet>
      <dgm:spPr/>
    </dgm:pt>
    <dgm:pt modelId="{ACCBD836-833C-4889-99BF-AD9C28B3B370}" type="pres">
      <dgm:prSet presAssocID="{202F4062-ACF0-4800-BECF-93C3189169AD}" presName="linNode" presStyleCnt="0"/>
      <dgm:spPr/>
    </dgm:pt>
    <dgm:pt modelId="{5A89F7C4-BB4E-446A-B97C-9413ED7290D5}" type="pres">
      <dgm:prSet presAssocID="{202F4062-ACF0-4800-BECF-93C3189169AD}" presName="parentText" presStyleLbl="node1" presStyleIdx="0" presStyleCnt="1" custLinFactNeighborX="0" custLinFactNeighborY="8929">
        <dgm:presLayoutVars>
          <dgm:chMax val="1"/>
          <dgm:bulletEnabled val="1"/>
        </dgm:presLayoutVars>
      </dgm:prSet>
      <dgm:spPr/>
    </dgm:pt>
    <dgm:pt modelId="{0D3720AB-09F7-45DA-A122-EC27D82F441C}" type="pres">
      <dgm:prSet presAssocID="{202F4062-ACF0-4800-BECF-93C3189169AD}" presName="descendantText" presStyleLbl="alignAccFollowNode1" presStyleIdx="0" presStyleCnt="1" custScaleY="113838">
        <dgm:presLayoutVars>
          <dgm:bulletEnabled val="1"/>
        </dgm:presLayoutVars>
      </dgm:prSet>
      <dgm:spPr/>
    </dgm:pt>
  </dgm:ptLst>
  <dgm:cxnLst>
    <dgm:cxn modelId="{880E196D-700C-42DA-AF2F-9AC439E88E3E}" type="presOf" srcId="{202F4062-ACF0-4800-BECF-93C3189169AD}" destId="{5A89F7C4-BB4E-446A-B97C-9413ED7290D5}" srcOrd="0" destOrd="0" presId="urn:microsoft.com/office/officeart/2005/8/layout/vList5"/>
    <dgm:cxn modelId="{54472BA2-E2D4-4A66-8299-0C31771161BF}" type="presOf" srcId="{BC53EE3D-AE3B-4ECE-BC4E-06907845B776}" destId="{0D3720AB-09F7-45DA-A122-EC27D82F441C}" srcOrd="0" destOrd="0" presId="urn:microsoft.com/office/officeart/2005/8/layout/vList5"/>
    <dgm:cxn modelId="{97EF4EC1-5784-4009-A312-583A0CE821CD}" srcId="{202F4062-ACF0-4800-BECF-93C3189169AD}" destId="{BC53EE3D-AE3B-4ECE-BC4E-06907845B776}" srcOrd="0" destOrd="0" parTransId="{F713B0E6-0F33-40C9-B2B3-427975788A92}" sibTransId="{5BDDE948-ED9A-4CA6-A2EE-9FCBF6F64DB0}"/>
    <dgm:cxn modelId="{9A2D92CB-8DBB-43E9-B381-69CA54C064BD}" type="presOf" srcId="{C6ED615E-0529-4375-9EC1-811C59CD7BE1}" destId="{23C34F4E-79AE-46A1-A5FC-90F6AEB8178F}" srcOrd="0" destOrd="0" presId="urn:microsoft.com/office/officeart/2005/8/layout/vList5"/>
    <dgm:cxn modelId="{38485AFF-E044-4B12-87E6-031004D44F08}" srcId="{C6ED615E-0529-4375-9EC1-811C59CD7BE1}" destId="{202F4062-ACF0-4800-BECF-93C3189169AD}" srcOrd="0" destOrd="0" parTransId="{45F384B1-5AD1-48D7-A345-BEBF1F72A3D7}" sibTransId="{BF9D9CC1-E451-434D-A8C6-12B68C983297}"/>
    <dgm:cxn modelId="{48E8CD34-10F5-4067-9529-EBFDCE8004F1}" type="presParOf" srcId="{23C34F4E-79AE-46A1-A5FC-90F6AEB8178F}" destId="{ACCBD836-833C-4889-99BF-AD9C28B3B370}" srcOrd="0" destOrd="0" presId="urn:microsoft.com/office/officeart/2005/8/layout/vList5"/>
    <dgm:cxn modelId="{389F64F8-D437-4282-8BBC-CD6E48D34159}" type="presParOf" srcId="{ACCBD836-833C-4889-99BF-AD9C28B3B370}" destId="{5A89F7C4-BB4E-446A-B97C-9413ED7290D5}" srcOrd="0" destOrd="0" presId="urn:microsoft.com/office/officeart/2005/8/layout/vList5"/>
    <dgm:cxn modelId="{9388CFED-99ED-4A68-B053-5130A37C7628}" type="presParOf" srcId="{ACCBD836-833C-4889-99BF-AD9C28B3B370}" destId="{0D3720AB-09F7-45DA-A122-EC27D82F441C}"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CABDEF4-DF27-4132-B59E-0D68234A95B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FD3F0FE3-E323-4D1D-8C80-C40790505154}">
      <dgm:prSet custT="1"/>
      <dgm:spPr/>
      <dgm:t>
        <a:bodyPr vert="wordArtVert"/>
        <a:lstStyle/>
        <a:p>
          <a:r>
            <a:rPr lang="en-GB" sz="2400" dirty="0"/>
            <a:t>Vodafone UK </a:t>
          </a:r>
        </a:p>
      </dgm:t>
    </dgm:pt>
    <dgm:pt modelId="{8EDF39C9-89A1-43EA-813C-F3169746673A}" type="parTrans" cxnId="{B07D7C47-2EC0-4FCB-9CAC-8FCECF32EB49}">
      <dgm:prSet/>
      <dgm:spPr/>
      <dgm:t>
        <a:bodyPr/>
        <a:lstStyle/>
        <a:p>
          <a:endParaRPr lang="en-GB"/>
        </a:p>
      </dgm:t>
    </dgm:pt>
    <dgm:pt modelId="{B9D4956F-D058-4143-9957-B563FAFDA96D}" type="sibTrans" cxnId="{B07D7C47-2EC0-4FCB-9CAC-8FCECF32EB49}">
      <dgm:prSet/>
      <dgm:spPr/>
      <dgm:t>
        <a:bodyPr/>
        <a:lstStyle/>
        <a:p>
          <a:endParaRPr lang="en-GB"/>
        </a:p>
      </dgm:t>
    </dgm:pt>
    <dgm:pt modelId="{781F357D-6647-44D6-A063-919CF0D1D341}">
      <dgm:prSet/>
      <dgm:spPr/>
      <dgm:t>
        <a:bodyPr/>
        <a:lstStyle/>
        <a:p>
          <a:r>
            <a:rPr lang="en-US" dirty="0"/>
            <a:t>TOBi, a chatbot driven by artificial intelligence (AI), answers thousands of consumer inquiries each month, assisting users in finding answers faster and more easily.</a:t>
          </a:r>
          <a:endParaRPr lang="en-GB" dirty="0"/>
        </a:p>
      </dgm:t>
    </dgm:pt>
    <dgm:pt modelId="{5F411210-5B87-4CB1-BD19-440492D60071}" type="parTrans" cxnId="{46F02D60-91C6-42FD-8C4D-55B3A7548468}">
      <dgm:prSet/>
      <dgm:spPr/>
      <dgm:t>
        <a:bodyPr/>
        <a:lstStyle/>
        <a:p>
          <a:endParaRPr lang="en-GB"/>
        </a:p>
      </dgm:t>
    </dgm:pt>
    <dgm:pt modelId="{77804FB4-D044-4581-8B35-7B4B0E4AD646}" type="sibTrans" cxnId="{46F02D60-91C6-42FD-8C4D-55B3A7548468}">
      <dgm:prSet/>
      <dgm:spPr/>
      <dgm:t>
        <a:bodyPr/>
        <a:lstStyle/>
        <a:p>
          <a:endParaRPr lang="en-GB"/>
        </a:p>
      </dgm:t>
    </dgm:pt>
    <dgm:pt modelId="{76FDFDFF-5326-4532-8461-F946E5421EC6}" type="pres">
      <dgm:prSet presAssocID="{CCABDEF4-DF27-4132-B59E-0D68234A95BC}" presName="Name0" presStyleCnt="0">
        <dgm:presLayoutVars>
          <dgm:dir/>
          <dgm:animLvl val="lvl"/>
          <dgm:resizeHandles val="exact"/>
        </dgm:presLayoutVars>
      </dgm:prSet>
      <dgm:spPr/>
    </dgm:pt>
    <dgm:pt modelId="{59C5F5B5-0D7C-451A-8D90-D3060D797BEF}" type="pres">
      <dgm:prSet presAssocID="{FD3F0FE3-E323-4D1D-8C80-C40790505154}" presName="linNode" presStyleCnt="0"/>
      <dgm:spPr/>
    </dgm:pt>
    <dgm:pt modelId="{DCEEFD28-BFD1-4ADC-9311-8B691000BDC8}" type="pres">
      <dgm:prSet presAssocID="{FD3F0FE3-E323-4D1D-8C80-C40790505154}" presName="parentText" presStyleLbl="node1" presStyleIdx="0" presStyleCnt="1">
        <dgm:presLayoutVars>
          <dgm:chMax val="1"/>
          <dgm:bulletEnabled val="1"/>
        </dgm:presLayoutVars>
      </dgm:prSet>
      <dgm:spPr/>
    </dgm:pt>
    <dgm:pt modelId="{916E788F-3312-4AAD-928F-4CD2BB195A96}" type="pres">
      <dgm:prSet presAssocID="{FD3F0FE3-E323-4D1D-8C80-C40790505154}" presName="descendantText" presStyleLbl="alignAccFollowNode1" presStyleIdx="0" presStyleCnt="1" custScaleY="97211">
        <dgm:presLayoutVars>
          <dgm:bulletEnabled val="1"/>
        </dgm:presLayoutVars>
      </dgm:prSet>
      <dgm:spPr/>
    </dgm:pt>
  </dgm:ptLst>
  <dgm:cxnLst>
    <dgm:cxn modelId="{46F02D60-91C6-42FD-8C4D-55B3A7548468}" srcId="{FD3F0FE3-E323-4D1D-8C80-C40790505154}" destId="{781F357D-6647-44D6-A063-919CF0D1D341}" srcOrd="0" destOrd="0" parTransId="{5F411210-5B87-4CB1-BD19-440492D60071}" sibTransId="{77804FB4-D044-4581-8B35-7B4B0E4AD646}"/>
    <dgm:cxn modelId="{B07D7C47-2EC0-4FCB-9CAC-8FCECF32EB49}" srcId="{CCABDEF4-DF27-4132-B59E-0D68234A95BC}" destId="{FD3F0FE3-E323-4D1D-8C80-C40790505154}" srcOrd="0" destOrd="0" parTransId="{8EDF39C9-89A1-43EA-813C-F3169746673A}" sibTransId="{B9D4956F-D058-4143-9957-B563FAFDA96D}"/>
    <dgm:cxn modelId="{F2F84571-931B-4466-9CA2-5203E7A1AD18}" type="presOf" srcId="{FD3F0FE3-E323-4D1D-8C80-C40790505154}" destId="{DCEEFD28-BFD1-4ADC-9311-8B691000BDC8}" srcOrd="0" destOrd="0" presId="urn:microsoft.com/office/officeart/2005/8/layout/vList5"/>
    <dgm:cxn modelId="{525B95AB-DFC0-4F8B-9B91-C0A08A48B9D9}" type="presOf" srcId="{CCABDEF4-DF27-4132-B59E-0D68234A95BC}" destId="{76FDFDFF-5326-4532-8461-F946E5421EC6}" srcOrd="0" destOrd="0" presId="urn:microsoft.com/office/officeart/2005/8/layout/vList5"/>
    <dgm:cxn modelId="{157E1DD4-CD35-437D-9BAE-678E0B339582}" type="presOf" srcId="{781F357D-6647-44D6-A063-919CF0D1D341}" destId="{916E788F-3312-4AAD-928F-4CD2BB195A96}" srcOrd="0" destOrd="0" presId="urn:microsoft.com/office/officeart/2005/8/layout/vList5"/>
    <dgm:cxn modelId="{C8355012-1BC5-416E-A436-C0BE31EA0EE6}" type="presParOf" srcId="{76FDFDFF-5326-4532-8461-F946E5421EC6}" destId="{59C5F5B5-0D7C-451A-8D90-D3060D797BEF}" srcOrd="0" destOrd="0" presId="urn:microsoft.com/office/officeart/2005/8/layout/vList5"/>
    <dgm:cxn modelId="{3E99BAD0-24F5-4BFA-8ED4-832F4CF549ED}" type="presParOf" srcId="{59C5F5B5-0D7C-451A-8D90-D3060D797BEF}" destId="{DCEEFD28-BFD1-4ADC-9311-8B691000BDC8}" srcOrd="0" destOrd="0" presId="urn:microsoft.com/office/officeart/2005/8/layout/vList5"/>
    <dgm:cxn modelId="{12108B69-C324-4CA6-BD2E-BEB8ECA5A758}" type="presParOf" srcId="{59C5F5B5-0D7C-451A-8D90-D3060D797BEF}" destId="{916E788F-3312-4AAD-928F-4CD2BB195A96}" srcOrd="1"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0359D-F1F7-454F-B7C1-631BE1479E7E}">
      <dsp:nvSpPr>
        <dsp:cNvPr id="0" name=""/>
        <dsp:cNvSpPr/>
      </dsp:nvSpPr>
      <dsp:spPr>
        <a:xfrm>
          <a:off x="0" y="13479"/>
          <a:ext cx="4738254" cy="5405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                    Lloyds Bank Plc</a:t>
          </a:r>
        </a:p>
      </dsp:txBody>
      <dsp:txXfrm>
        <a:off x="26387" y="39866"/>
        <a:ext cx="4685480" cy="487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22FB0-44D7-4EEF-AECB-2C7AF0D95985}">
      <dsp:nvSpPr>
        <dsp:cNvPr id="0" name=""/>
        <dsp:cNvSpPr/>
      </dsp:nvSpPr>
      <dsp:spPr>
        <a:xfrm>
          <a:off x="0" y="0"/>
          <a:ext cx="39263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29068B-05DB-41B5-9E99-E477891488F5}">
      <dsp:nvSpPr>
        <dsp:cNvPr id="0" name=""/>
        <dsp:cNvSpPr/>
      </dsp:nvSpPr>
      <dsp:spPr>
        <a:xfrm>
          <a:off x="0" y="0"/>
          <a:ext cx="3926320" cy="1745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Training aims to meet the changing demands of organizations, work environments, and people</a:t>
          </a:r>
          <a:r>
            <a:rPr lang="en-US" sz="2200" kern="1200" dirty="0"/>
            <a:t>.</a:t>
          </a:r>
          <a:endParaRPr lang="en-GB" sz="2200" kern="1200" dirty="0"/>
        </a:p>
      </dsp:txBody>
      <dsp:txXfrm>
        <a:off x="0" y="0"/>
        <a:ext cx="3926320" cy="1745672"/>
      </dsp:txXfrm>
    </dsp:sp>
    <dsp:sp modelId="{07AFD5B7-878E-4839-A39C-C2B78789430E}">
      <dsp:nvSpPr>
        <dsp:cNvPr id="0" name=""/>
        <dsp:cNvSpPr/>
      </dsp:nvSpPr>
      <dsp:spPr>
        <a:xfrm>
          <a:off x="0" y="1745672"/>
          <a:ext cx="39263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D73038-458A-4F5B-8679-DDDD362818BA}">
      <dsp:nvSpPr>
        <dsp:cNvPr id="0" name=""/>
        <dsp:cNvSpPr/>
      </dsp:nvSpPr>
      <dsp:spPr>
        <a:xfrm>
          <a:off x="0" y="1745672"/>
          <a:ext cx="3926320" cy="1745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Training is also considered a human resource management strategy influenced by a particular company culture.</a:t>
          </a:r>
          <a:endParaRPr lang="en-GB" sz="1800" kern="1200" dirty="0">
            <a:latin typeface="Arial" panose="020B0604020202020204" pitchFamily="34" charset="0"/>
            <a:cs typeface="Arial" panose="020B0604020202020204" pitchFamily="34" charset="0"/>
          </a:endParaRPr>
        </a:p>
      </dsp:txBody>
      <dsp:txXfrm>
        <a:off x="0" y="1745672"/>
        <a:ext cx="3926320" cy="1745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377E0-3A1C-4672-8979-4AD6DEEC9AB2}">
      <dsp:nvSpPr>
        <dsp:cNvPr id="0" name=""/>
        <dsp:cNvSpPr/>
      </dsp:nvSpPr>
      <dsp:spPr>
        <a:xfrm>
          <a:off x="0" y="0"/>
          <a:ext cx="431222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B2982A-773C-4711-B91B-FB4F754A0F13}">
      <dsp:nvSpPr>
        <dsp:cNvPr id="0" name=""/>
        <dsp:cNvSpPr/>
      </dsp:nvSpPr>
      <dsp:spPr>
        <a:xfrm flipH="1">
          <a:off x="0" y="0"/>
          <a:ext cx="422743" cy="3204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0" y="0"/>
        <a:ext cx="422743" cy="3204151"/>
      </dsp:txXfrm>
    </dsp:sp>
    <dsp:sp modelId="{7EF70734-68BD-4D9B-A8D8-B4F2BAA76DC3}">
      <dsp:nvSpPr>
        <dsp:cNvPr id="0" name=""/>
        <dsp:cNvSpPr/>
      </dsp:nvSpPr>
      <dsp:spPr>
        <a:xfrm>
          <a:off x="444219" y="32815"/>
          <a:ext cx="2546631" cy="427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Improving productivity.</a:t>
          </a:r>
        </a:p>
      </dsp:txBody>
      <dsp:txXfrm>
        <a:off x="444219" y="32815"/>
        <a:ext cx="2546631" cy="427769"/>
      </dsp:txXfrm>
    </dsp:sp>
    <dsp:sp modelId="{11AF8D8D-8C11-48DF-83D8-65C4985CDB1F}">
      <dsp:nvSpPr>
        <dsp:cNvPr id="0" name=""/>
        <dsp:cNvSpPr/>
      </dsp:nvSpPr>
      <dsp:spPr>
        <a:xfrm>
          <a:off x="422743" y="460584"/>
          <a:ext cx="1145435"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58E951-7C6C-4F6C-986B-6AD4690A21F9}">
      <dsp:nvSpPr>
        <dsp:cNvPr id="0" name=""/>
        <dsp:cNvSpPr/>
      </dsp:nvSpPr>
      <dsp:spPr>
        <a:xfrm>
          <a:off x="355899" y="440101"/>
          <a:ext cx="3864810" cy="108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Improving the structure and design of the organization</a:t>
          </a:r>
          <a:r>
            <a:rPr lang="en-GB" sz="1800" kern="1200" dirty="0">
              <a:latin typeface="Arial" panose="020B0604020202020204" pitchFamily="34" charset="0"/>
              <a:cs typeface="Arial" panose="020B0604020202020204" pitchFamily="34" charset="0"/>
            </a:rPr>
            <a:t>.</a:t>
          </a:r>
        </a:p>
      </dsp:txBody>
      <dsp:txXfrm>
        <a:off x="355899" y="440101"/>
        <a:ext cx="3864810" cy="1082060"/>
      </dsp:txXfrm>
    </dsp:sp>
    <dsp:sp modelId="{41687CAC-0A23-4EB2-8B5D-BE4892475C10}">
      <dsp:nvSpPr>
        <dsp:cNvPr id="0" name=""/>
        <dsp:cNvSpPr/>
      </dsp:nvSpPr>
      <dsp:spPr>
        <a:xfrm>
          <a:off x="422743" y="1575460"/>
          <a:ext cx="1145435"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21EC3A-B3D7-4EA8-A0D3-038FFCE5CEB4}">
      <dsp:nvSpPr>
        <dsp:cNvPr id="0" name=""/>
        <dsp:cNvSpPr/>
      </dsp:nvSpPr>
      <dsp:spPr>
        <a:xfrm>
          <a:off x="444399" y="1844768"/>
          <a:ext cx="3449777" cy="871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Enhanced customer support</a:t>
          </a:r>
          <a:r>
            <a:rPr lang="en-GB" sz="1600" kern="1200" dirty="0"/>
            <a:t>.</a:t>
          </a:r>
        </a:p>
      </dsp:txBody>
      <dsp:txXfrm>
        <a:off x="444399" y="1844768"/>
        <a:ext cx="3449777" cy="871407"/>
      </dsp:txXfrm>
    </dsp:sp>
    <dsp:sp modelId="{35539025-3754-4267-A25B-3AD8529FDD38}">
      <dsp:nvSpPr>
        <dsp:cNvPr id="0" name=""/>
        <dsp:cNvSpPr/>
      </dsp:nvSpPr>
      <dsp:spPr>
        <a:xfrm>
          <a:off x="422743" y="2479684"/>
          <a:ext cx="1145435"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3D7CC5-CBA1-4EA6-9313-8EFC8BA6D664}">
      <dsp:nvSpPr>
        <dsp:cNvPr id="0" name=""/>
        <dsp:cNvSpPr/>
      </dsp:nvSpPr>
      <dsp:spPr>
        <a:xfrm>
          <a:off x="444219" y="2512500"/>
          <a:ext cx="2558736" cy="656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Up-to-date technology</a:t>
          </a:r>
          <a:r>
            <a:rPr lang="en-GB" sz="2300" kern="1200" dirty="0"/>
            <a:t>.</a:t>
          </a:r>
        </a:p>
      </dsp:txBody>
      <dsp:txXfrm>
        <a:off x="444219" y="2512500"/>
        <a:ext cx="2558736" cy="656319"/>
      </dsp:txXfrm>
    </dsp:sp>
    <dsp:sp modelId="{70B8BDC1-46F5-4DE7-82E9-B43F2AFB4167}">
      <dsp:nvSpPr>
        <dsp:cNvPr id="0" name=""/>
        <dsp:cNvSpPr/>
      </dsp:nvSpPr>
      <dsp:spPr>
        <a:xfrm>
          <a:off x="422743" y="3168819"/>
          <a:ext cx="1145435"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D284C-ABEE-449E-8928-5293DB706584}">
      <dsp:nvSpPr>
        <dsp:cNvPr id="0" name=""/>
        <dsp:cNvSpPr/>
      </dsp:nvSpPr>
      <dsp:spPr>
        <a:xfrm>
          <a:off x="0" y="2841"/>
          <a:ext cx="3429000" cy="954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Why is training and development important?</a:t>
          </a:r>
          <a:endParaRPr lang="en-GB" sz="2000" kern="1200" dirty="0">
            <a:latin typeface="Arial" panose="020B0604020202020204" pitchFamily="34" charset="0"/>
            <a:cs typeface="Arial" panose="020B0604020202020204" pitchFamily="34" charset="0"/>
          </a:endParaRPr>
        </a:p>
      </dsp:txBody>
      <dsp:txXfrm>
        <a:off x="46606" y="49447"/>
        <a:ext cx="3335788" cy="861508"/>
      </dsp:txXfrm>
    </dsp:sp>
    <dsp:sp modelId="{EDDB030A-1842-45D6-AB0C-3B8A2C73564C}">
      <dsp:nvSpPr>
        <dsp:cNvPr id="0" name=""/>
        <dsp:cNvSpPr/>
      </dsp:nvSpPr>
      <dsp:spPr>
        <a:xfrm>
          <a:off x="0" y="957561"/>
          <a:ext cx="3429000" cy="2955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871" tIns="22860" rIns="128016" bIns="22860" numCol="1" spcCol="1270" anchor="t" anchorCtr="0">
          <a:noAutofit/>
        </a:bodyPr>
        <a:lstStyle/>
        <a:p>
          <a:pPr marL="171450" lvl="1" indent="-171450" algn="l" defTabSz="800100">
            <a:lnSpc>
              <a:spcPct val="150000"/>
            </a:lnSpc>
            <a:spcBef>
              <a:spcPct val="0"/>
            </a:spcBef>
            <a:spcAft>
              <a:spcPct val="20000"/>
            </a:spcAft>
            <a:buChar char="•"/>
          </a:pPr>
          <a:r>
            <a:rPr lang="en-US" sz="1800" kern="1200" dirty="0">
              <a:latin typeface="Arial" panose="020B0604020202020204" pitchFamily="34" charset="0"/>
              <a:cs typeface="Arial" panose="020B0604020202020204" pitchFamily="34" charset="0"/>
            </a:rPr>
            <a:t>Benefits of training employees:</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20000"/>
            </a:spcAft>
            <a:buChar char="•"/>
          </a:pPr>
          <a:r>
            <a:rPr lang="en-US" sz="1800" kern="1200" dirty="0">
              <a:latin typeface="Arial" panose="020B0604020202020204" pitchFamily="34" charset="0"/>
              <a:cs typeface="Arial" panose="020B0604020202020204" pitchFamily="34" charset="0"/>
            </a:rPr>
            <a:t>Retains employees.</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20000"/>
            </a:spcAft>
            <a:buChar char="•"/>
          </a:pPr>
          <a:r>
            <a:rPr lang="en-US" sz="1800" kern="1200" dirty="0">
              <a:latin typeface="Arial" panose="020B0604020202020204" pitchFamily="34" charset="0"/>
              <a:cs typeface="Arial" panose="020B0604020202020204" pitchFamily="34" charset="0"/>
            </a:rPr>
            <a:t>Creates Future Leaders.</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20000"/>
            </a:spcAft>
            <a:buChar char="•"/>
          </a:pPr>
          <a:r>
            <a:rPr lang="en-US" sz="1800" kern="1200" dirty="0">
              <a:latin typeface="Arial" panose="020B0604020202020204" pitchFamily="34" charset="0"/>
              <a:cs typeface="Arial" panose="020B0604020202020204" pitchFamily="34" charset="0"/>
            </a:rPr>
            <a:t>Better understanding of policies and the objectives of the organization.</a:t>
          </a:r>
          <a:endParaRPr lang="en-GB" sz="1800" kern="1200" dirty="0">
            <a:latin typeface="Arial" panose="020B0604020202020204" pitchFamily="34" charset="0"/>
            <a:cs typeface="Arial" panose="020B0604020202020204" pitchFamily="34" charset="0"/>
          </a:endParaRPr>
        </a:p>
      </dsp:txBody>
      <dsp:txXfrm>
        <a:off x="0" y="957561"/>
        <a:ext cx="3429000" cy="29559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61839-8E67-4F7E-9C01-BB754547BC05}">
      <dsp:nvSpPr>
        <dsp:cNvPr id="0" name=""/>
        <dsp:cNvSpPr/>
      </dsp:nvSpPr>
      <dsp:spPr>
        <a:xfrm>
          <a:off x="0" y="207949"/>
          <a:ext cx="3325090" cy="5920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Benefits of technology:</a:t>
          </a:r>
          <a:endParaRPr lang="en-GB" sz="2300" kern="1200"/>
        </a:p>
      </dsp:txBody>
      <dsp:txXfrm>
        <a:off x="28900" y="236849"/>
        <a:ext cx="3267290" cy="5342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E1D99-F45C-4684-A9C7-5C4B98416C70}">
      <dsp:nvSpPr>
        <dsp:cNvPr id="0" name=""/>
        <dsp:cNvSpPr/>
      </dsp:nvSpPr>
      <dsp:spPr>
        <a:xfrm rot="5400000">
          <a:off x="-55902" y="1468702"/>
          <a:ext cx="3701241" cy="168914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sz="1700" kern="1200"/>
            <a:t>Online banking services.</a:t>
          </a:r>
        </a:p>
        <a:p>
          <a:pPr marL="171450" lvl="1" indent="-171450" algn="l" defTabSz="755650">
            <a:lnSpc>
              <a:spcPct val="90000"/>
            </a:lnSpc>
            <a:spcBef>
              <a:spcPct val="0"/>
            </a:spcBef>
            <a:spcAft>
              <a:spcPct val="15000"/>
            </a:spcAft>
            <a:buChar char="•"/>
          </a:pPr>
          <a:r>
            <a:rPr lang="en-GB" sz="1700" kern="1200" dirty="0"/>
            <a:t>Data scientists use the latest statistical tools.</a:t>
          </a:r>
        </a:p>
        <a:p>
          <a:pPr marL="171450" lvl="1" indent="-171450" algn="l" defTabSz="755650">
            <a:lnSpc>
              <a:spcPct val="90000"/>
            </a:lnSpc>
            <a:spcBef>
              <a:spcPct val="0"/>
            </a:spcBef>
            <a:spcAft>
              <a:spcPct val="15000"/>
            </a:spcAft>
            <a:buChar char="•"/>
          </a:pPr>
          <a:r>
            <a:rPr lang="en-GB" sz="1700" kern="1200"/>
            <a:t>Machine learning and visualization techniques.</a:t>
          </a:r>
        </a:p>
      </dsp:txBody>
      <dsp:txXfrm rot="-5400000">
        <a:off x="950145" y="545112"/>
        <a:ext cx="1606689" cy="3536327"/>
      </dsp:txXfrm>
    </dsp:sp>
    <dsp:sp modelId="{9446C539-6A50-4CEC-B6DC-71EF492335B6}">
      <dsp:nvSpPr>
        <dsp:cNvPr id="0" name=""/>
        <dsp:cNvSpPr/>
      </dsp:nvSpPr>
      <dsp:spPr>
        <a:xfrm>
          <a:off x="0" y="0"/>
          <a:ext cx="950144" cy="46265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HSBC </a:t>
          </a:r>
        </a:p>
      </dsp:txBody>
      <dsp:txXfrm>
        <a:off x="46382" y="46382"/>
        <a:ext cx="857380" cy="45337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3720AB-09F7-45DA-A122-EC27D82F441C}">
      <dsp:nvSpPr>
        <dsp:cNvPr id="0" name=""/>
        <dsp:cNvSpPr/>
      </dsp:nvSpPr>
      <dsp:spPr>
        <a:xfrm rot="5400000">
          <a:off x="-177744" y="1405527"/>
          <a:ext cx="4213419" cy="181549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To increase operational efficiency and improve customer experience, BP uses a variety of cutting-edge technologies, including blockchain, big data, cloud computing, and artificial intelligence.</a:t>
          </a:r>
          <a:endParaRPr lang="en-GB" sz="1600" kern="1200" dirty="0"/>
        </a:p>
      </dsp:txBody>
      <dsp:txXfrm rot="-5400000">
        <a:off x="1021217" y="295191"/>
        <a:ext cx="1726871" cy="4036169"/>
      </dsp:txXfrm>
    </dsp:sp>
    <dsp:sp modelId="{5A89F7C4-BB4E-446A-B97C-9413ED7290D5}">
      <dsp:nvSpPr>
        <dsp:cNvPr id="0" name=""/>
        <dsp:cNvSpPr/>
      </dsp:nvSpPr>
      <dsp:spPr>
        <a:xfrm>
          <a:off x="0" y="0"/>
          <a:ext cx="1021217" cy="46265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BP </a:t>
          </a:r>
        </a:p>
      </dsp:txBody>
      <dsp:txXfrm>
        <a:off x="49852" y="49852"/>
        <a:ext cx="921513" cy="45268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788F-3312-4AAD-928F-4CD2BB195A96}">
      <dsp:nvSpPr>
        <dsp:cNvPr id="0" name=""/>
        <dsp:cNvSpPr/>
      </dsp:nvSpPr>
      <dsp:spPr>
        <a:xfrm rot="5400000">
          <a:off x="76215" y="1471196"/>
          <a:ext cx="3691376" cy="180885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TOBi, a chatbot driven by artificial intelligence (AI), answers thousands of consumer inquiries each month, assisting users in finding answers faster and more easily.</a:t>
          </a:r>
          <a:endParaRPr lang="en-GB" sz="1600" kern="1200" dirty="0"/>
        </a:p>
      </dsp:txBody>
      <dsp:txXfrm rot="-5400000">
        <a:off x="1017478" y="618235"/>
        <a:ext cx="1720549" cy="3514774"/>
      </dsp:txXfrm>
    </dsp:sp>
    <dsp:sp modelId="{DCEEFD28-BFD1-4ADC-9311-8B691000BDC8}">
      <dsp:nvSpPr>
        <dsp:cNvPr id="0" name=""/>
        <dsp:cNvSpPr/>
      </dsp:nvSpPr>
      <dsp:spPr>
        <a:xfrm>
          <a:off x="0" y="2319"/>
          <a:ext cx="1017478" cy="47466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wordArtVert"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Vodafone UK </a:t>
          </a:r>
        </a:p>
      </dsp:txBody>
      <dsp:txXfrm>
        <a:off x="49669" y="51988"/>
        <a:ext cx="918140" cy="46472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6B7E9AF-EB6E-0B9A-4DBC-BB9E6F48774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5D504B23-5E0B-8EA4-1394-844791E8E95E}"/>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88A22462-ECA5-ED23-6795-33183CB9B138}"/>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3C55EAE-7DB5-31E2-872E-E305A3B31CB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2694F4B7-42CE-4B7A-8BBB-FA79D490FFDA}"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27FAE6B3-2349-D384-4EAD-CF90FD2F9418}"/>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8494EB70-DF2F-DF1F-0B14-F5140B64C842}"/>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5C5A5D7A-6B34-5304-F1B9-267207BB0936}"/>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4443C23-44A0-E693-7693-56D9E24A30DF}"/>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3E29F1C-8BF1-A146-60BC-DBA4646581B6}"/>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EB09324C-781A-0B0B-A9A9-E9FC85EFA641}"/>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854C20A-7814-4B9A-97C2-9E47EC44CD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57BBC5-86AC-92FF-F046-153FD0E69112}"/>
              </a:ext>
            </a:extLst>
          </p:cNvPr>
          <p:cNvSpPr>
            <a:spLocks noGrp="1"/>
          </p:cNvSpPr>
          <p:nvPr>
            <p:ph type="dt" sz="half" idx="10"/>
          </p:nvPr>
        </p:nvSpPr>
        <p:spPr>
          <a:xfrm>
            <a:off x="395288" y="6524625"/>
            <a:ext cx="971550" cy="219075"/>
          </a:xfrm>
        </p:spPr>
        <p:txBody>
          <a:bodyPr/>
          <a:lstStyle>
            <a:lvl1pPr>
              <a:defRPr/>
            </a:lvl1pPr>
          </a:lstStyle>
          <a:p>
            <a:pPr>
              <a:defRPr/>
            </a:pPr>
            <a:fld id="{56740873-EEF0-4088-A310-F9EDE6793B5D}" type="datetime1">
              <a:rPr lang="en-GB" altLang="en-US"/>
              <a:pPr>
                <a:defRPr/>
              </a:pPr>
              <a:t>25/11/2023</a:t>
            </a:fld>
            <a:endParaRPr lang="en-GB" altLang="en-US"/>
          </a:p>
        </p:txBody>
      </p:sp>
      <p:sp>
        <p:nvSpPr>
          <p:cNvPr id="5" name="Footer Placeholder 4">
            <a:extLst>
              <a:ext uri="{FF2B5EF4-FFF2-40B4-BE49-F238E27FC236}">
                <a16:creationId xmlns:a16="http://schemas.microsoft.com/office/drawing/2014/main" id="{2E9B9DB1-29F1-5465-8608-378361D4DBD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AE1524DC-37A4-EEEE-7F4E-3C0440D5992D}"/>
              </a:ext>
            </a:extLst>
          </p:cNvPr>
          <p:cNvSpPr>
            <a:spLocks noGrp="1"/>
          </p:cNvSpPr>
          <p:nvPr>
            <p:ph type="sldNum" sz="quarter" idx="12"/>
          </p:nvPr>
        </p:nvSpPr>
        <p:spPr/>
        <p:txBody>
          <a:bodyPr/>
          <a:lstStyle>
            <a:lvl1pPr>
              <a:defRPr/>
            </a:lvl1pPr>
          </a:lstStyle>
          <a:p>
            <a:pPr>
              <a:defRPr/>
            </a:pPr>
            <a:fld id="{04148D1B-B050-4015-A814-817CCEF800D1}" type="slidenum">
              <a:rPr lang="en-GB" altLang="en-US"/>
              <a:pPr>
                <a:defRPr/>
              </a:pPr>
              <a:t>‹#›</a:t>
            </a:fld>
            <a:endParaRPr lang="en-GB" altLang="en-US"/>
          </a:p>
        </p:txBody>
      </p:sp>
    </p:spTree>
    <p:extLst>
      <p:ext uri="{BB962C8B-B14F-4D97-AF65-F5344CB8AC3E}">
        <p14:creationId xmlns:p14="http://schemas.microsoft.com/office/powerpoint/2010/main" val="3467444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E65DBA-80E2-3FF1-456A-134624913796}"/>
              </a:ext>
            </a:extLst>
          </p:cNvPr>
          <p:cNvSpPr>
            <a:spLocks noGrp="1"/>
          </p:cNvSpPr>
          <p:nvPr>
            <p:ph type="dt" sz="half" idx="10"/>
          </p:nvPr>
        </p:nvSpPr>
        <p:spPr/>
        <p:txBody>
          <a:bodyPr/>
          <a:lstStyle>
            <a:lvl1pPr>
              <a:defRPr/>
            </a:lvl1pPr>
          </a:lstStyle>
          <a:p>
            <a:pPr>
              <a:defRPr/>
            </a:pPr>
            <a:fld id="{C8E6065F-1C39-4C86-B042-47711C646C30}" type="datetime1">
              <a:rPr lang="en-GB" altLang="en-US"/>
              <a:pPr>
                <a:defRPr/>
              </a:pPr>
              <a:t>25/11/2023</a:t>
            </a:fld>
            <a:endParaRPr lang="en-GB" altLang="en-US"/>
          </a:p>
        </p:txBody>
      </p:sp>
      <p:sp>
        <p:nvSpPr>
          <p:cNvPr id="5" name="Footer Placeholder 4">
            <a:extLst>
              <a:ext uri="{FF2B5EF4-FFF2-40B4-BE49-F238E27FC236}">
                <a16:creationId xmlns:a16="http://schemas.microsoft.com/office/drawing/2014/main" id="{004E8F4E-8F8B-252A-C5CF-22213E04BBC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128748-C3F8-590C-DE8A-D6057E151C46}"/>
              </a:ext>
            </a:extLst>
          </p:cNvPr>
          <p:cNvSpPr>
            <a:spLocks noGrp="1"/>
          </p:cNvSpPr>
          <p:nvPr>
            <p:ph type="sldNum" sz="quarter" idx="12"/>
          </p:nvPr>
        </p:nvSpPr>
        <p:spPr/>
        <p:txBody>
          <a:bodyPr/>
          <a:lstStyle>
            <a:lvl1pPr>
              <a:defRPr/>
            </a:lvl1pPr>
          </a:lstStyle>
          <a:p>
            <a:pPr>
              <a:defRPr/>
            </a:pPr>
            <a:fld id="{6FA8E695-2265-4ED8-99BC-D30A6C5A03D9}" type="slidenum">
              <a:rPr lang="en-GB" altLang="en-US"/>
              <a:pPr>
                <a:defRPr/>
              </a:pPr>
              <a:t>‹#›</a:t>
            </a:fld>
            <a:endParaRPr lang="en-GB" altLang="en-US"/>
          </a:p>
        </p:txBody>
      </p:sp>
    </p:spTree>
    <p:extLst>
      <p:ext uri="{BB962C8B-B14F-4D97-AF65-F5344CB8AC3E}">
        <p14:creationId xmlns:p14="http://schemas.microsoft.com/office/powerpoint/2010/main" val="1723585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D39FF5-274D-C741-355B-05E675E6FEE7}"/>
              </a:ext>
            </a:extLst>
          </p:cNvPr>
          <p:cNvSpPr>
            <a:spLocks noGrp="1"/>
          </p:cNvSpPr>
          <p:nvPr>
            <p:ph type="dt" sz="half" idx="10"/>
          </p:nvPr>
        </p:nvSpPr>
        <p:spPr/>
        <p:txBody>
          <a:bodyPr/>
          <a:lstStyle>
            <a:lvl1pPr>
              <a:defRPr/>
            </a:lvl1pPr>
          </a:lstStyle>
          <a:p>
            <a:pPr>
              <a:defRPr/>
            </a:pPr>
            <a:fld id="{31DBCA3C-58C1-49DD-8024-18C63F4449B2}"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185D980F-877B-1490-1DBA-33FDE7A2AEFA}"/>
              </a:ext>
            </a:extLst>
          </p:cNvPr>
          <p:cNvSpPr>
            <a:spLocks noGrp="1"/>
          </p:cNvSpPr>
          <p:nvPr>
            <p:ph type="sldNum" sz="quarter" idx="11"/>
          </p:nvPr>
        </p:nvSpPr>
        <p:spPr/>
        <p:txBody>
          <a:bodyPr/>
          <a:lstStyle>
            <a:lvl1pPr>
              <a:defRPr/>
            </a:lvl1pPr>
          </a:lstStyle>
          <a:p>
            <a:pPr>
              <a:defRPr/>
            </a:pPr>
            <a:fld id="{5FE5F9AD-0013-4C78-B5F0-28486EE9B499}" type="slidenum">
              <a:rPr lang="en-GB" altLang="en-US"/>
              <a:pPr>
                <a:defRPr/>
              </a:pPr>
              <a:t>‹#›</a:t>
            </a:fld>
            <a:endParaRPr lang="en-GB" altLang="en-US"/>
          </a:p>
        </p:txBody>
      </p:sp>
    </p:spTree>
    <p:extLst>
      <p:ext uri="{BB962C8B-B14F-4D97-AF65-F5344CB8AC3E}">
        <p14:creationId xmlns:p14="http://schemas.microsoft.com/office/powerpoint/2010/main" val="465417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02B1097-758B-D586-535C-0AFFF07EC4BB}"/>
              </a:ext>
            </a:extLst>
          </p:cNvPr>
          <p:cNvSpPr>
            <a:spLocks noGrp="1"/>
          </p:cNvSpPr>
          <p:nvPr>
            <p:ph type="dt" sz="half" idx="10"/>
          </p:nvPr>
        </p:nvSpPr>
        <p:spPr/>
        <p:txBody>
          <a:bodyPr/>
          <a:lstStyle>
            <a:lvl1pPr>
              <a:defRPr/>
            </a:lvl1pPr>
          </a:lstStyle>
          <a:p>
            <a:pPr>
              <a:defRPr/>
            </a:pPr>
            <a:fld id="{D7CE01E0-9B81-4225-B813-27102BE9DAC5}"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1CC906AE-D786-5750-9E54-DA625C7D3602}"/>
              </a:ext>
            </a:extLst>
          </p:cNvPr>
          <p:cNvSpPr>
            <a:spLocks noGrp="1"/>
          </p:cNvSpPr>
          <p:nvPr>
            <p:ph type="sldNum" sz="quarter" idx="11"/>
          </p:nvPr>
        </p:nvSpPr>
        <p:spPr/>
        <p:txBody>
          <a:bodyPr/>
          <a:lstStyle>
            <a:lvl1pPr>
              <a:defRPr/>
            </a:lvl1pPr>
          </a:lstStyle>
          <a:p>
            <a:pPr>
              <a:defRPr/>
            </a:pPr>
            <a:fld id="{276AE16C-2CC7-4277-9E27-74ECC0278203}" type="slidenum">
              <a:rPr lang="en-GB" altLang="en-US"/>
              <a:pPr>
                <a:defRPr/>
              </a:pPr>
              <a:t>‹#›</a:t>
            </a:fld>
            <a:endParaRPr lang="en-GB" altLang="en-US"/>
          </a:p>
        </p:txBody>
      </p:sp>
    </p:spTree>
    <p:extLst>
      <p:ext uri="{BB962C8B-B14F-4D97-AF65-F5344CB8AC3E}">
        <p14:creationId xmlns:p14="http://schemas.microsoft.com/office/powerpoint/2010/main" val="2106314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547AAE2-A811-24D8-9187-8ED42350DEEC}"/>
              </a:ext>
            </a:extLst>
          </p:cNvPr>
          <p:cNvSpPr>
            <a:spLocks noGrp="1"/>
          </p:cNvSpPr>
          <p:nvPr>
            <p:ph type="dt" sz="half" idx="10"/>
          </p:nvPr>
        </p:nvSpPr>
        <p:spPr/>
        <p:txBody>
          <a:bodyPr/>
          <a:lstStyle>
            <a:lvl1pPr>
              <a:defRPr/>
            </a:lvl1pPr>
          </a:lstStyle>
          <a:p>
            <a:pPr>
              <a:defRPr/>
            </a:pPr>
            <a:fld id="{F77EF82A-9BAC-42D1-98FF-CF6E49F744A0}" type="datetime1">
              <a:rPr lang="en-GB" altLang="en-US"/>
              <a:pPr>
                <a:defRPr/>
              </a:pPr>
              <a:t>25/11/2023</a:t>
            </a:fld>
            <a:endParaRPr lang="en-GB" altLang="en-US"/>
          </a:p>
        </p:txBody>
      </p:sp>
      <p:sp>
        <p:nvSpPr>
          <p:cNvPr id="8" name="Slide Number Placeholder 5">
            <a:extLst>
              <a:ext uri="{FF2B5EF4-FFF2-40B4-BE49-F238E27FC236}">
                <a16:creationId xmlns:a16="http://schemas.microsoft.com/office/drawing/2014/main" id="{4D2C4D04-6987-7505-157F-74EFEBB9A0BC}"/>
              </a:ext>
            </a:extLst>
          </p:cNvPr>
          <p:cNvSpPr>
            <a:spLocks noGrp="1"/>
          </p:cNvSpPr>
          <p:nvPr>
            <p:ph type="sldNum" sz="quarter" idx="11"/>
          </p:nvPr>
        </p:nvSpPr>
        <p:spPr/>
        <p:txBody>
          <a:bodyPr/>
          <a:lstStyle>
            <a:lvl1pPr>
              <a:defRPr/>
            </a:lvl1pPr>
          </a:lstStyle>
          <a:p>
            <a:pPr>
              <a:defRPr/>
            </a:pPr>
            <a:fld id="{90535ECB-D80E-4EDC-A326-23A4BB8E315E}" type="slidenum">
              <a:rPr lang="en-GB" altLang="en-US"/>
              <a:pPr>
                <a:defRPr/>
              </a:pPr>
              <a:t>‹#›</a:t>
            </a:fld>
            <a:endParaRPr lang="en-GB" altLang="en-US"/>
          </a:p>
        </p:txBody>
      </p:sp>
    </p:spTree>
    <p:extLst>
      <p:ext uri="{BB962C8B-B14F-4D97-AF65-F5344CB8AC3E}">
        <p14:creationId xmlns:p14="http://schemas.microsoft.com/office/powerpoint/2010/main" val="393053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FF3D006-F333-CF24-89B6-283C4CAFF18B}"/>
              </a:ext>
            </a:extLst>
          </p:cNvPr>
          <p:cNvSpPr>
            <a:spLocks noGrp="1"/>
          </p:cNvSpPr>
          <p:nvPr>
            <p:ph type="dt" sz="half" idx="10"/>
          </p:nvPr>
        </p:nvSpPr>
        <p:spPr/>
        <p:txBody>
          <a:bodyPr/>
          <a:lstStyle>
            <a:lvl1pPr>
              <a:defRPr/>
            </a:lvl1pPr>
          </a:lstStyle>
          <a:p>
            <a:pPr>
              <a:defRPr/>
            </a:pPr>
            <a:fld id="{C8BAD081-649F-4F98-ADD8-B92160A8370C}" type="datetime1">
              <a:rPr lang="en-GB" altLang="en-US"/>
              <a:pPr>
                <a:defRPr/>
              </a:pPr>
              <a:t>25/11/2023</a:t>
            </a:fld>
            <a:endParaRPr lang="en-GB" altLang="en-US"/>
          </a:p>
        </p:txBody>
      </p:sp>
      <p:sp>
        <p:nvSpPr>
          <p:cNvPr id="4" name="Slide Number Placeholder 5">
            <a:extLst>
              <a:ext uri="{FF2B5EF4-FFF2-40B4-BE49-F238E27FC236}">
                <a16:creationId xmlns:a16="http://schemas.microsoft.com/office/drawing/2014/main" id="{1BF0A4AC-DEA9-20BF-FF31-F7B61B12C17F}"/>
              </a:ext>
            </a:extLst>
          </p:cNvPr>
          <p:cNvSpPr>
            <a:spLocks noGrp="1"/>
          </p:cNvSpPr>
          <p:nvPr>
            <p:ph type="sldNum" sz="quarter" idx="11"/>
          </p:nvPr>
        </p:nvSpPr>
        <p:spPr/>
        <p:txBody>
          <a:bodyPr/>
          <a:lstStyle>
            <a:lvl1pPr>
              <a:defRPr/>
            </a:lvl1pPr>
          </a:lstStyle>
          <a:p>
            <a:pPr>
              <a:defRPr/>
            </a:pPr>
            <a:fld id="{960FD8F3-8783-48F6-AD1E-2E90E6706AA4}" type="slidenum">
              <a:rPr lang="en-GB" altLang="en-US"/>
              <a:pPr>
                <a:defRPr/>
              </a:pPr>
              <a:t>‹#›</a:t>
            </a:fld>
            <a:endParaRPr lang="en-GB" altLang="en-US"/>
          </a:p>
        </p:txBody>
      </p:sp>
    </p:spTree>
    <p:extLst>
      <p:ext uri="{BB962C8B-B14F-4D97-AF65-F5344CB8AC3E}">
        <p14:creationId xmlns:p14="http://schemas.microsoft.com/office/powerpoint/2010/main" val="2704075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B202CF8-0B29-3E8B-9588-470E02A8DD64}"/>
              </a:ext>
            </a:extLst>
          </p:cNvPr>
          <p:cNvSpPr>
            <a:spLocks noGrp="1"/>
          </p:cNvSpPr>
          <p:nvPr>
            <p:ph type="dt" sz="half" idx="10"/>
          </p:nvPr>
        </p:nvSpPr>
        <p:spPr/>
        <p:txBody>
          <a:bodyPr/>
          <a:lstStyle>
            <a:lvl1pPr>
              <a:defRPr/>
            </a:lvl1pPr>
          </a:lstStyle>
          <a:p>
            <a:pPr>
              <a:defRPr/>
            </a:pPr>
            <a:fld id="{CC76A1A1-0374-40C5-90C9-1EF52B3967D7}" type="datetime1">
              <a:rPr lang="en-GB" altLang="en-US"/>
              <a:pPr>
                <a:defRPr/>
              </a:pPr>
              <a:t>25/11/2023</a:t>
            </a:fld>
            <a:endParaRPr lang="en-GB" altLang="en-US"/>
          </a:p>
        </p:txBody>
      </p:sp>
      <p:sp>
        <p:nvSpPr>
          <p:cNvPr id="3" name="Slide Number Placeholder 5">
            <a:extLst>
              <a:ext uri="{FF2B5EF4-FFF2-40B4-BE49-F238E27FC236}">
                <a16:creationId xmlns:a16="http://schemas.microsoft.com/office/drawing/2014/main" id="{0295A6D0-6425-C57E-F7B6-B067D3745863}"/>
              </a:ext>
            </a:extLst>
          </p:cNvPr>
          <p:cNvSpPr>
            <a:spLocks noGrp="1"/>
          </p:cNvSpPr>
          <p:nvPr>
            <p:ph type="sldNum" sz="quarter" idx="11"/>
          </p:nvPr>
        </p:nvSpPr>
        <p:spPr/>
        <p:txBody>
          <a:bodyPr/>
          <a:lstStyle>
            <a:lvl1pPr>
              <a:defRPr/>
            </a:lvl1pPr>
          </a:lstStyle>
          <a:p>
            <a:pPr>
              <a:defRPr/>
            </a:pPr>
            <a:fld id="{196E819F-C4BD-4419-987A-3FD1D6BA4402}" type="slidenum">
              <a:rPr lang="en-GB" altLang="en-US"/>
              <a:pPr>
                <a:defRPr/>
              </a:pPr>
              <a:t>‹#›</a:t>
            </a:fld>
            <a:endParaRPr lang="en-GB" altLang="en-US"/>
          </a:p>
        </p:txBody>
      </p:sp>
    </p:spTree>
    <p:extLst>
      <p:ext uri="{BB962C8B-B14F-4D97-AF65-F5344CB8AC3E}">
        <p14:creationId xmlns:p14="http://schemas.microsoft.com/office/powerpoint/2010/main" val="1244885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3E30FD5-A18A-7BB9-9496-FDC16AE28252}"/>
              </a:ext>
            </a:extLst>
          </p:cNvPr>
          <p:cNvSpPr>
            <a:spLocks noGrp="1"/>
          </p:cNvSpPr>
          <p:nvPr>
            <p:ph type="dt" sz="half" idx="10"/>
          </p:nvPr>
        </p:nvSpPr>
        <p:spPr/>
        <p:txBody>
          <a:bodyPr/>
          <a:lstStyle>
            <a:lvl1pPr>
              <a:defRPr/>
            </a:lvl1pPr>
          </a:lstStyle>
          <a:p>
            <a:pPr>
              <a:defRPr/>
            </a:pPr>
            <a:fld id="{91E3B24D-9E98-412F-A055-596C0B5A299F}"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ACDDECF9-B7CA-DBCC-4ABF-CE6CAB2577C8}"/>
              </a:ext>
            </a:extLst>
          </p:cNvPr>
          <p:cNvSpPr>
            <a:spLocks noGrp="1"/>
          </p:cNvSpPr>
          <p:nvPr>
            <p:ph type="sldNum" sz="quarter" idx="11"/>
          </p:nvPr>
        </p:nvSpPr>
        <p:spPr/>
        <p:txBody>
          <a:bodyPr/>
          <a:lstStyle>
            <a:lvl1pPr>
              <a:defRPr/>
            </a:lvl1pPr>
          </a:lstStyle>
          <a:p>
            <a:pPr>
              <a:defRPr/>
            </a:pPr>
            <a:fld id="{15FA2D26-A227-491E-BBC0-88C4443D99F1}" type="slidenum">
              <a:rPr lang="en-GB" altLang="en-US"/>
              <a:pPr>
                <a:defRPr/>
              </a:pPr>
              <a:t>‹#›</a:t>
            </a:fld>
            <a:endParaRPr lang="en-GB" altLang="en-US"/>
          </a:p>
        </p:txBody>
      </p:sp>
    </p:spTree>
    <p:extLst>
      <p:ext uri="{BB962C8B-B14F-4D97-AF65-F5344CB8AC3E}">
        <p14:creationId xmlns:p14="http://schemas.microsoft.com/office/powerpoint/2010/main" val="642861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D72F40D-2161-E403-33E2-92517850471D}"/>
              </a:ext>
            </a:extLst>
          </p:cNvPr>
          <p:cNvSpPr>
            <a:spLocks noGrp="1"/>
          </p:cNvSpPr>
          <p:nvPr>
            <p:ph type="dt" sz="half" idx="10"/>
          </p:nvPr>
        </p:nvSpPr>
        <p:spPr/>
        <p:txBody>
          <a:bodyPr/>
          <a:lstStyle>
            <a:lvl1pPr>
              <a:defRPr/>
            </a:lvl1pPr>
          </a:lstStyle>
          <a:p>
            <a:pPr>
              <a:defRPr/>
            </a:pPr>
            <a:fld id="{9D303BAC-166D-495A-A808-495694A42CF7}"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F047E2C0-3357-9569-97FB-37F831B16B38}"/>
              </a:ext>
            </a:extLst>
          </p:cNvPr>
          <p:cNvSpPr>
            <a:spLocks noGrp="1"/>
          </p:cNvSpPr>
          <p:nvPr>
            <p:ph type="sldNum" sz="quarter" idx="11"/>
          </p:nvPr>
        </p:nvSpPr>
        <p:spPr/>
        <p:txBody>
          <a:bodyPr/>
          <a:lstStyle>
            <a:lvl1pPr>
              <a:defRPr/>
            </a:lvl1pPr>
          </a:lstStyle>
          <a:p>
            <a:pPr>
              <a:defRPr/>
            </a:pPr>
            <a:fld id="{271712E0-262C-44D9-AB46-53D23CF7E023}" type="slidenum">
              <a:rPr lang="en-GB" altLang="en-US"/>
              <a:pPr>
                <a:defRPr/>
              </a:pPr>
              <a:t>‹#›</a:t>
            </a:fld>
            <a:endParaRPr lang="en-GB" altLang="en-US"/>
          </a:p>
        </p:txBody>
      </p:sp>
    </p:spTree>
    <p:extLst>
      <p:ext uri="{BB962C8B-B14F-4D97-AF65-F5344CB8AC3E}">
        <p14:creationId xmlns:p14="http://schemas.microsoft.com/office/powerpoint/2010/main" val="3440817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4C6659-ABB8-34DB-F185-DBA110E36789}"/>
              </a:ext>
            </a:extLst>
          </p:cNvPr>
          <p:cNvSpPr>
            <a:spLocks noGrp="1"/>
          </p:cNvSpPr>
          <p:nvPr>
            <p:ph type="dt" sz="half" idx="10"/>
          </p:nvPr>
        </p:nvSpPr>
        <p:spPr/>
        <p:txBody>
          <a:bodyPr/>
          <a:lstStyle>
            <a:lvl1pPr>
              <a:defRPr/>
            </a:lvl1pPr>
          </a:lstStyle>
          <a:p>
            <a:pPr>
              <a:defRPr/>
            </a:pPr>
            <a:fld id="{FA69B546-0FC3-4EA7-90E1-E55615DB6545}"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6674DF4B-8E7A-E6E5-A374-F745A6026484}"/>
              </a:ext>
            </a:extLst>
          </p:cNvPr>
          <p:cNvSpPr>
            <a:spLocks noGrp="1"/>
          </p:cNvSpPr>
          <p:nvPr>
            <p:ph type="sldNum" sz="quarter" idx="11"/>
          </p:nvPr>
        </p:nvSpPr>
        <p:spPr/>
        <p:txBody>
          <a:bodyPr/>
          <a:lstStyle>
            <a:lvl1pPr>
              <a:defRPr/>
            </a:lvl1pPr>
          </a:lstStyle>
          <a:p>
            <a:pPr>
              <a:defRPr/>
            </a:pPr>
            <a:fld id="{32561BC1-892D-4ECD-8779-6A2541C88141}" type="slidenum">
              <a:rPr lang="en-GB" altLang="en-US"/>
              <a:pPr>
                <a:defRPr/>
              </a:pPr>
              <a:t>‹#›</a:t>
            </a:fld>
            <a:endParaRPr lang="en-GB" altLang="en-US"/>
          </a:p>
        </p:txBody>
      </p:sp>
    </p:spTree>
    <p:extLst>
      <p:ext uri="{BB962C8B-B14F-4D97-AF65-F5344CB8AC3E}">
        <p14:creationId xmlns:p14="http://schemas.microsoft.com/office/powerpoint/2010/main" val="3103260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06C63B-3134-331B-6880-FFBF6ED1CA57}"/>
              </a:ext>
            </a:extLst>
          </p:cNvPr>
          <p:cNvSpPr>
            <a:spLocks noGrp="1"/>
          </p:cNvSpPr>
          <p:nvPr>
            <p:ph type="dt" sz="half" idx="10"/>
          </p:nvPr>
        </p:nvSpPr>
        <p:spPr/>
        <p:txBody>
          <a:bodyPr/>
          <a:lstStyle>
            <a:lvl1pPr>
              <a:defRPr/>
            </a:lvl1pPr>
          </a:lstStyle>
          <a:p>
            <a:pPr>
              <a:defRPr/>
            </a:pPr>
            <a:fld id="{6222AA55-B1F0-4747-9F91-CD8D843DA3A9}"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253671A8-AA9C-BC74-7DB0-8844CCB8AEA1}"/>
              </a:ext>
            </a:extLst>
          </p:cNvPr>
          <p:cNvSpPr>
            <a:spLocks noGrp="1"/>
          </p:cNvSpPr>
          <p:nvPr>
            <p:ph type="sldNum" sz="quarter" idx="11"/>
          </p:nvPr>
        </p:nvSpPr>
        <p:spPr/>
        <p:txBody>
          <a:bodyPr/>
          <a:lstStyle>
            <a:lvl1pPr>
              <a:defRPr/>
            </a:lvl1pPr>
          </a:lstStyle>
          <a:p>
            <a:pPr>
              <a:defRPr/>
            </a:pPr>
            <a:fld id="{256ED431-F049-48D7-BE01-37D24C70F53E}" type="slidenum">
              <a:rPr lang="en-GB" altLang="en-US"/>
              <a:pPr>
                <a:defRPr/>
              </a:pPr>
              <a:t>‹#›</a:t>
            </a:fld>
            <a:endParaRPr lang="en-GB" altLang="en-US"/>
          </a:p>
        </p:txBody>
      </p:sp>
    </p:spTree>
    <p:extLst>
      <p:ext uri="{BB962C8B-B14F-4D97-AF65-F5344CB8AC3E}">
        <p14:creationId xmlns:p14="http://schemas.microsoft.com/office/powerpoint/2010/main" val="3105765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6687140-AA65-7B4D-E529-DE2011C62EA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C1D650E-5CCC-CD88-66F1-51862D91FB15}"/>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4AF5CC8-68FD-8046-11C7-DD0F1F07AF6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9E80D13-8338-4358-9943-8F9B2CCDB670}"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6F4731CE-3609-3BF1-B3F9-D0A9577F933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B78E51DE-C1A8-49E8-BED1-6C11A13CDDB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9" r:id="rId1"/>
    <p:sldLayoutId id="2147483870"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diagramLayout" Target="../diagrams/layout8.xml"/><Relationship Id="rId3" Type="http://schemas.openxmlformats.org/officeDocument/2006/relationships/diagramLayout" Target="../diagrams/layout6.xml"/><Relationship Id="rId7" Type="http://schemas.openxmlformats.org/officeDocument/2006/relationships/diagramData" Target="../diagrams/data7.xml"/><Relationship Id="rId12" Type="http://schemas.openxmlformats.org/officeDocument/2006/relationships/diagramData" Target="../diagrams/data8.xml"/><Relationship Id="rId2" Type="http://schemas.openxmlformats.org/officeDocument/2006/relationships/diagramData" Target="../diagrams/data6.xml"/><Relationship Id="rId16" Type="http://schemas.microsoft.com/office/2007/relationships/diagramDrawing" Target="../diagrams/drawing8.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5" Type="http://schemas.openxmlformats.org/officeDocument/2006/relationships/diagramColors" Target="../diagrams/colors8.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 Id="rId14" Type="http://schemas.openxmlformats.org/officeDocument/2006/relationships/diagramQuickStyle" Target="../diagrams/quickStyle8.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globaldata.com/store/report/bp-plc-enterprise-tech-analysis/" TargetMode="External"/><Relationship Id="rId2" Type="http://schemas.openxmlformats.org/officeDocument/2006/relationships/hyperlink" Target="https://disfold.com/company/lloyds-banking-group-plc/" TargetMode="External"/><Relationship Id="rId1" Type="http://schemas.openxmlformats.org/officeDocument/2006/relationships/slideLayout" Target="../slideLayouts/slideLayout2.xml"/><Relationship Id="rId6" Type="http://schemas.openxmlformats.org/officeDocument/2006/relationships/hyperlink" Target="https://www.lloydsbankinggrouptalent.com/our-opportunities/technology-and-data/" TargetMode="External"/><Relationship Id="rId5" Type="http://schemas.openxmlformats.org/officeDocument/2006/relationships/hyperlink" Target="https://www.lloydsbank.com/banking-with-us/who-we-are.html" TargetMode="External"/><Relationship Id="rId4" Type="http://schemas.openxmlformats.org/officeDocument/2006/relationships/hyperlink" Target="https://www.hsbc.com/who-we-are/our-people-and-communities/learning-together"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ottawa.edu/online-and-evening/blog/january-2021/5-benefits-of-training-and-development" TargetMode="External"/><Relationship Id="rId2" Type="http://schemas.openxmlformats.org/officeDocument/2006/relationships/hyperlink" Target="https://medium.com/changechronicles/understanding-the-training-environment-at-lloyds-banking-group-d760d9d50b36" TargetMode="External"/><Relationship Id="rId1" Type="http://schemas.openxmlformats.org/officeDocument/2006/relationships/slideLayout" Target="../slideLayouts/slideLayout7.xml"/><Relationship Id="rId5" Type="http://schemas.openxmlformats.org/officeDocument/2006/relationships/hyperlink" Target="https://www.vodafone.co.uk/cs/groups/public/documents/contentdocuments/vfcon072164.pdf" TargetMode="External"/><Relationship Id="rId4" Type="http://schemas.openxmlformats.org/officeDocument/2006/relationships/hyperlink" Target="https://slack.com/intl/en-gb/blog/collaboration/5-advantages-of-technology-business-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0BDF8C-D25F-B7D2-DB9F-64FC6F4D1BA4}"/>
              </a:ext>
            </a:extLst>
          </p:cNvPr>
          <p:cNvSpPr>
            <a:spLocks noGrp="1"/>
          </p:cNvSpPr>
          <p:nvPr>
            <p:ph type="ctrTitle"/>
          </p:nvPr>
        </p:nvSpPr>
        <p:spPr>
          <a:xfrm>
            <a:off x="1547813" y="830263"/>
            <a:ext cx="7772400" cy="1512887"/>
          </a:xfrm>
        </p:spPr>
        <p:txBody>
          <a:bodyPr/>
          <a:lstStyle/>
          <a:p>
            <a:pPr eaLnBrk="1" hangingPunct="1"/>
            <a:r>
              <a:rPr lang="en-GB" altLang="en-US"/>
              <a:t> </a:t>
            </a:r>
            <a:br>
              <a:rPr lang="en-GB" altLang="en-US"/>
            </a:br>
            <a:endParaRPr lang="en-GB" altLang="en-US"/>
          </a:p>
        </p:txBody>
      </p:sp>
      <p:sp>
        <p:nvSpPr>
          <p:cNvPr id="6147" name="Subtitle 4">
            <a:extLst>
              <a:ext uri="{FF2B5EF4-FFF2-40B4-BE49-F238E27FC236}">
                <a16:creationId xmlns:a16="http://schemas.microsoft.com/office/drawing/2014/main" id="{337C3741-D4DC-2196-92E1-37F077A9769C}"/>
              </a:ext>
            </a:extLst>
          </p:cNvPr>
          <p:cNvSpPr>
            <a:spLocks noGrp="1"/>
          </p:cNvSpPr>
          <p:nvPr>
            <p:ph type="subTitle" idx="1"/>
          </p:nvPr>
        </p:nvSpPr>
        <p:spPr>
          <a:xfrm>
            <a:off x="2398857" y="-244185"/>
            <a:ext cx="6400800" cy="233794"/>
          </a:xfrm>
        </p:spPr>
        <p:txBody>
          <a:bodyPr/>
          <a:lstStyle/>
          <a:p>
            <a:pPr eaLnBrk="1" hangingPunct="1"/>
            <a:endParaRPr lang="en-US" altLang="en-US" b="1" u="sng" dirty="0">
              <a:solidFill>
                <a:srgbClr val="000000"/>
              </a:solidFill>
              <a:latin typeface="Arial" panose="020B0604020202020204" pitchFamily="34" charset="0"/>
            </a:endParaRPr>
          </a:p>
          <a:p>
            <a:pPr eaLnBrk="1" hangingPunct="1">
              <a:lnSpc>
                <a:spcPct val="150000"/>
              </a:lnSpc>
            </a:pPr>
            <a:r>
              <a:rPr lang="en-GB" altLang="en-US" sz="3600" b="1" u="sng" dirty="0">
                <a:solidFill>
                  <a:schemeClr val="tx1"/>
                </a:solidFill>
                <a:latin typeface="Arial" panose="020B0604020202020204" pitchFamily="34" charset="0"/>
                <a:cs typeface="Arial" panose="020B0604020202020204" pitchFamily="34" charset="0"/>
              </a:rPr>
              <a:t>The Impact of Technology </a:t>
            </a:r>
            <a:r>
              <a:rPr lang="en-GB" altLang="en-US" sz="3600" b="1" u="sng">
                <a:solidFill>
                  <a:schemeClr val="tx1"/>
                </a:solidFill>
                <a:latin typeface="Arial" panose="020B0604020202020204" pitchFamily="34" charset="0"/>
                <a:cs typeface="Arial" panose="020B0604020202020204" pitchFamily="34" charset="0"/>
              </a:rPr>
              <a:t>on Training </a:t>
            </a:r>
            <a:r>
              <a:rPr lang="en-GB" altLang="en-US" sz="3600" b="1" u="sng" dirty="0">
                <a:solidFill>
                  <a:schemeClr val="tx1"/>
                </a:solidFill>
                <a:latin typeface="Arial" panose="020B0604020202020204" pitchFamily="34" charset="0"/>
                <a:cs typeface="Arial" panose="020B0604020202020204" pitchFamily="34" charset="0"/>
              </a:rPr>
              <a:t>and Development</a:t>
            </a:r>
          </a:p>
          <a:p>
            <a:pPr eaLnBrk="1" hangingPunct="1"/>
            <a:endParaRPr lang="en-GB" altLang="en-US" sz="3600" dirty="0">
              <a:solidFill>
                <a:schemeClr val="tx1"/>
              </a:solidFill>
              <a:latin typeface="Arial" panose="020B0604020202020204" pitchFamily="34" charset="0"/>
              <a:cs typeface="Arial" panose="020B0604020202020204" pitchFamily="34" charset="0"/>
            </a:endParaRPr>
          </a:p>
          <a:p>
            <a:pPr eaLnBrk="1" hangingPunct="1"/>
            <a:endParaRPr lang="en-GB" altLang="en-US" sz="1600" dirty="0">
              <a:solidFill>
                <a:schemeClr val="tx1"/>
              </a:solidFill>
            </a:endParaRPr>
          </a:p>
        </p:txBody>
      </p:sp>
      <p:sp>
        <p:nvSpPr>
          <p:cNvPr id="6149" name="Slide Number Placeholder 5">
            <a:extLst>
              <a:ext uri="{FF2B5EF4-FFF2-40B4-BE49-F238E27FC236}">
                <a16:creationId xmlns:a16="http://schemas.microsoft.com/office/drawing/2014/main" id="{F5BFA07E-BF32-4F66-CDAD-A63FF4DED83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C68189-4107-4F31-9116-F942F67B1666}"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5" name="TextBox 4">
            <a:extLst>
              <a:ext uri="{FF2B5EF4-FFF2-40B4-BE49-F238E27FC236}">
                <a16:creationId xmlns:a16="http://schemas.microsoft.com/office/drawing/2014/main" id="{20B7D6DC-A185-2469-C3DA-CDC30ACD8C3F}"/>
              </a:ext>
            </a:extLst>
          </p:cNvPr>
          <p:cNvSpPr txBox="1"/>
          <p:nvPr/>
        </p:nvSpPr>
        <p:spPr>
          <a:xfrm>
            <a:off x="550718" y="3257748"/>
            <a:ext cx="3165908" cy="2769989"/>
          </a:xfrm>
          <a:prstGeom prst="rect">
            <a:avLst/>
          </a:prstGeom>
          <a:noFill/>
        </p:spPr>
        <p:txBody>
          <a:bodyPr wrap="square" rtlCol="0">
            <a:spAutoFit/>
          </a:bodyPr>
          <a:lstStyle/>
          <a:p>
            <a:pPr algn="l">
              <a:lnSpc>
                <a:spcPct val="150000"/>
              </a:lnSpc>
            </a:pPr>
            <a:r>
              <a:rPr lang="en-US" altLang="en-US" sz="1800" dirty="0">
                <a:solidFill>
                  <a:schemeClr val="bg1"/>
                </a:solidFill>
                <a:latin typeface="Arial" panose="020B0604020202020204" pitchFamily="34" charset="0"/>
                <a:cs typeface="Arial" panose="020B0604020202020204" pitchFamily="34" charset="0"/>
              </a:rPr>
              <a:t>Module name: Managing people</a:t>
            </a:r>
            <a:r>
              <a:rPr lang="en-GB" altLang="en-US" sz="1800" dirty="0">
                <a:solidFill>
                  <a:schemeClr val="bg1"/>
                </a:solidFill>
                <a:latin typeface="Arial" panose="020B0604020202020204" pitchFamily="34" charset="0"/>
                <a:cs typeface="Arial" panose="020B0604020202020204" pitchFamily="34" charset="0"/>
              </a:rPr>
              <a:t> </a:t>
            </a:r>
            <a:endParaRPr lang="en-US" altLang="en-US" sz="1800" dirty="0">
              <a:solidFill>
                <a:schemeClr val="bg1"/>
              </a:solidFill>
              <a:latin typeface="Arial" panose="020B0604020202020204" pitchFamily="34" charset="0"/>
              <a:cs typeface="Arial" panose="020B0604020202020204" pitchFamily="34" charset="0"/>
            </a:endParaRPr>
          </a:p>
          <a:p>
            <a:pPr algn="l">
              <a:lnSpc>
                <a:spcPct val="150000"/>
              </a:lnSpc>
            </a:pPr>
            <a:r>
              <a:rPr lang="en-US" altLang="en-US" sz="1800" dirty="0">
                <a:solidFill>
                  <a:schemeClr val="bg1"/>
                </a:solidFill>
                <a:latin typeface="Arial" panose="020B0604020202020204" pitchFamily="34" charset="0"/>
                <a:cs typeface="Arial" panose="020B0604020202020204" pitchFamily="34" charset="0"/>
              </a:rPr>
              <a:t>Module code: LCBB5004​</a:t>
            </a:r>
            <a:endParaRPr lang="en-US" altLang="en-US" dirty="0">
              <a:solidFill>
                <a:schemeClr val="bg1"/>
              </a:solidFill>
              <a:latin typeface="Arial" panose="020B0604020202020204" pitchFamily="34" charset="0"/>
              <a:cs typeface="Arial" panose="020B0604020202020204" pitchFamily="34" charset="0"/>
            </a:endParaRPr>
          </a:p>
          <a:p>
            <a:pPr algn="l">
              <a:lnSpc>
                <a:spcPct val="150000"/>
              </a:lnSpc>
            </a:pPr>
            <a:r>
              <a:rPr lang="en-US" altLang="en-US" sz="1800" dirty="0">
                <a:solidFill>
                  <a:schemeClr val="bg1"/>
                </a:solidFill>
                <a:latin typeface="Arial" panose="020B0604020202020204" pitchFamily="34" charset="0"/>
                <a:cs typeface="Arial" panose="020B0604020202020204" pitchFamily="34" charset="0"/>
              </a:rPr>
              <a:t>Lecturer: Mushfiqur Rahman</a:t>
            </a:r>
            <a:endParaRPr lang="en-US" altLang="en-US" dirty="0">
              <a:solidFill>
                <a:schemeClr val="bg1"/>
              </a:solidFill>
              <a:latin typeface="Arial" panose="020B0604020202020204" pitchFamily="34" charset="0"/>
              <a:cs typeface="Arial" panose="020B0604020202020204" pitchFamily="34" charset="0"/>
            </a:endParaRPr>
          </a:p>
          <a:p>
            <a:pPr algn="l" eaLnBrk="1" hangingPunct="1">
              <a:lnSpc>
                <a:spcPct val="150000"/>
              </a:lnSpc>
            </a:pPr>
            <a:r>
              <a:rPr lang="en-GB" altLang="en-US" sz="1600" dirty="0">
                <a:solidFill>
                  <a:schemeClr val="bg1"/>
                </a:solidFill>
                <a:latin typeface="Arial" panose="020B0604020202020204" pitchFamily="34" charset="0"/>
                <a:cs typeface="Arial" panose="020B0604020202020204" pitchFamily="34" charset="0"/>
              </a:rPr>
              <a:t>Student: Gabriela Grudeva</a:t>
            </a:r>
          </a:p>
          <a:p>
            <a:pPr algn="l" eaLnBrk="1" hangingPunct="1">
              <a:lnSpc>
                <a:spcPct val="150000"/>
              </a:lnSpc>
            </a:pPr>
            <a:r>
              <a:rPr lang="en-GB" altLang="en-US" sz="1600" dirty="0">
                <a:solidFill>
                  <a:schemeClr val="bg1"/>
                </a:solidFill>
                <a:latin typeface="Arial" panose="020B0604020202020204" pitchFamily="34" charset="0"/>
                <a:cs typeface="Arial" panose="020B0604020202020204" pitchFamily="34" charset="0"/>
              </a:rPr>
              <a:t>Student number: 2218257</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Shanghai city skyline">
            <a:extLst>
              <a:ext uri="{FF2B5EF4-FFF2-40B4-BE49-F238E27FC236}">
                <a16:creationId xmlns:a16="http://schemas.microsoft.com/office/drawing/2014/main" id="{A3A66076-0244-1178-17C4-CB45F6976227}"/>
              </a:ext>
            </a:extLst>
          </p:cNvPr>
          <p:cNvPicPr>
            <a:picLocks noChangeAspect="1"/>
          </p:cNvPicPr>
          <p:nvPr/>
        </p:nvPicPr>
        <p:blipFill>
          <a:blip r:embed="rId2"/>
          <a:stretch>
            <a:fillRect/>
          </a:stretch>
        </p:blipFill>
        <p:spPr>
          <a:xfrm>
            <a:off x="0" y="-91396"/>
            <a:ext cx="9144000" cy="5818046"/>
          </a:xfrm>
          <a:prstGeom prst="rect">
            <a:avLst/>
          </a:prstGeom>
          <a:effectLst>
            <a:outerShdw blurRad="1257300" dist="50800" dir="5400000" algn="ctr" rotWithShape="0">
              <a:srgbClr val="000000">
                <a:alpha val="43137"/>
              </a:srgbClr>
            </a:outerShdw>
          </a:effectLst>
        </p:spPr>
      </p:pic>
      <p:sp>
        <p:nvSpPr>
          <p:cNvPr id="7171" name="Title 1">
            <a:extLst>
              <a:ext uri="{FF2B5EF4-FFF2-40B4-BE49-F238E27FC236}">
                <a16:creationId xmlns:a16="http://schemas.microsoft.com/office/drawing/2014/main" id="{E12F8084-A43F-1B6E-131F-145D9A59C98E}"/>
              </a:ext>
            </a:extLst>
          </p:cNvPr>
          <p:cNvSpPr>
            <a:spLocks noGrp="1"/>
          </p:cNvSpPr>
          <p:nvPr>
            <p:ph type="title"/>
          </p:nvPr>
        </p:nvSpPr>
        <p:spPr>
          <a:xfrm>
            <a:off x="360782" y="-97756"/>
            <a:ext cx="8229600" cy="1143000"/>
          </a:xfrm>
        </p:spPr>
        <p:txBody>
          <a:bodyPr wrap="square" anchor="ctr">
            <a:normAutofit/>
          </a:bodyPr>
          <a:lstStyle/>
          <a:p>
            <a:pPr>
              <a:lnSpc>
                <a:spcPct val="90000"/>
              </a:lnSpc>
            </a:pPr>
            <a:r>
              <a:rPr lang="en-GB" altLang="en-US" sz="3600" u="sng" dirty="0">
                <a:latin typeface="Arial"/>
                <a:cs typeface="Arial"/>
              </a:rPr>
              <a:t>Contents</a:t>
            </a:r>
            <a:br>
              <a:rPr lang="en-GB" altLang="en-US" sz="3700" u="sng" dirty="0"/>
            </a:br>
            <a:endParaRPr lang="en-GB" altLang="en-US" sz="3700" u="sng" dirty="0"/>
          </a:p>
        </p:txBody>
      </p:sp>
      <p:sp>
        <p:nvSpPr>
          <p:cNvPr id="3" name="Content Placeholder 2">
            <a:extLst>
              <a:ext uri="{FF2B5EF4-FFF2-40B4-BE49-F238E27FC236}">
                <a16:creationId xmlns:a16="http://schemas.microsoft.com/office/drawing/2014/main" id="{06BB1210-8450-947A-3F07-EEE88547E6C0}"/>
              </a:ext>
            </a:extLst>
          </p:cNvPr>
          <p:cNvSpPr>
            <a:spLocks noGrp="1"/>
          </p:cNvSpPr>
          <p:nvPr>
            <p:ph sz="quarter" idx="4"/>
          </p:nvPr>
        </p:nvSpPr>
        <p:spPr>
          <a:xfrm>
            <a:off x="3123984" y="669522"/>
            <a:ext cx="4923775" cy="3756365"/>
          </a:xfrm>
        </p:spPr>
        <p:txBody>
          <a:bodyPr wrap="square" anchor="t">
            <a:normAutofit fontScale="25000" lnSpcReduction="20000"/>
          </a:bodyPr>
          <a:lstStyle/>
          <a:p>
            <a:pPr>
              <a:lnSpc>
                <a:spcPct val="160000"/>
              </a:lnSpc>
              <a:buFont typeface="Wingdings" panose="05000000000000000000" pitchFamily="2" charset="2"/>
              <a:buChar char="§"/>
              <a:defRPr/>
            </a:pPr>
            <a:r>
              <a:rPr lang="en-GB" sz="7200" dirty="0">
                <a:latin typeface="Arial"/>
                <a:cs typeface="Arial"/>
              </a:rPr>
              <a:t>Introduction</a:t>
            </a:r>
            <a:endParaRPr lang="en-US" sz="7200" dirty="0">
              <a:latin typeface="Arial"/>
              <a:cs typeface="Arial"/>
            </a:endParaRPr>
          </a:p>
          <a:p>
            <a:pPr>
              <a:lnSpc>
                <a:spcPct val="160000"/>
              </a:lnSpc>
              <a:buFont typeface="Wingdings" panose="05000000000000000000" pitchFamily="2" charset="2"/>
              <a:buChar char="§"/>
              <a:defRPr/>
            </a:pPr>
            <a:r>
              <a:rPr lang="en-GB" sz="7200" dirty="0">
                <a:latin typeface="Arial"/>
                <a:cs typeface="Arial"/>
              </a:rPr>
              <a:t>Background of the Organisation</a:t>
            </a:r>
          </a:p>
          <a:p>
            <a:pPr>
              <a:lnSpc>
                <a:spcPct val="160000"/>
              </a:lnSpc>
              <a:buFont typeface="Wingdings" panose="05000000000000000000" pitchFamily="2" charset="2"/>
              <a:buChar char="§"/>
              <a:defRPr/>
            </a:pPr>
            <a:r>
              <a:rPr lang="en-GB" sz="7200" dirty="0">
                <a:latin typeface="Arial"/>
                <a:cs typeface="Arial"/>
              </a:rPr>
              <a:t>Training and Development </a:t>
            </a:r>
          </a:p>
          <a:p>
            <a:pPr>
              <a:lnSpc>
                <a:spcPct val="160000"/>
              </a:lnSpc>
              <a:buFont typeface="Wingdings" panose="05000000000000000000" pitchFamily="2" charset="2"/>
              <a:buChar char="§"/>
              <a:defRPr/>
            </a:pPr>
            <a:r>
              <a:rPr lang="en-GB" sz="7200" dirty="0">
                <a:latin typeface="Arial"/>
                <a:cs typeface="Arial"/>
              </a:rPr>
              <a:t>Impact and Importance of Training and Development</a:t>
            </a:r>
          </a:p>
          <a:p>
            <a:pPr>
              <a:lnSpc>
                <a:spcPct val="160000"/>
              </a:lnSpc>
              <a:buFont typeface="Wingdings" panose="05000000000000000000" pitchFamily="2" charset="2"/>
              <a:buChar char="§"/>
              <a:defRPr/>
            </a:pPr>
            <a:r>
              <a:rPr lang="en-GB" sz="7200" dirty="0">
                <a:latin typeface="Arial"/>
                <a:cs typeface="Arial"/>
              </a:rPr>
              <a:t>Analysing of Technology</a:t>
            </a:r>
          </a:p>
          <a:p>
            <a:pPr>
              <a:lnSpc>
                <a:spcPct val="160000"/>
              </a:lnSpc>
              <a:buFont typeface="Wingdings" panose="05000000000000000000" pitchFamily="2" charset="2"/>
              <a:buChar char="§"/>
              <a:defRPr/>
            </a:pPr>
            <a:r>
              <a:rPr lang="en-GB" sz="7200" dirty="0">
                <a:latin typeface="Arial"/>
                <a:cs typeface="Arial"/>
              </a:rPr>
              <a:t>Examples</a:t>
            </a:r>
          </a:p>
          <a:p>
            <a:pPr>
              <a:lnSpc>
                <a:spcPct val="160000"/>
              </a:lnSpc>
              <a:buFont typeface="Wingdings" panose="05000000000000000000" pitchFamily="2" charset="2"/>
              <a:buChar char="§"/>
              <a:defRPr/>
            </a:pPr>
            <a:r>
              <a:rPr lang="en-GB" sz="7200" dirty="0">
                <a:latin typeface="Arial"/>
                <a:cs typeface="Arial"/>
              </a:rPr>
              <a:t>Conclusion</a:t>
            </a:r>
          </a:p>
          <a:p>
            <a:pPr>
              <a:lnSpc>
                <a:spcPct val="160000"/>
              </a:lnSpc>
              <a:buFont typeface="Wingdings" panose="05000000000000000000" pitchFamily="2" charset="2"/>
              <a:buChar char="§"/>
              <a:defRPr/>
            </a:pPr>
            <a:r>
              <a:rPr lang="en-GB" sz="7200" dirty="0">
                <a:latin typeface="Arial"/>
                <a:cs typeface="Arial"/>
              </a:rPr>
              <a:t>References</a:t>
            </a:r>
          </a:p>
          <a:p>
            <a:pPr marL="0" indent="0">
              <a:lnSpc>
                <a:spcPct val="90000"/>
              </a:lnSpc>
              <a:buFont typeface="Arial" panose="020B0604020202020204" pitchFamily="34" charset="0"/>
              <a:buNone/>
              <a:defRPr/>
            </a:pPr>
            <a:endParaRPr lang="en-GB" sz="1300" dirty="0"/>
          </a:p>
          <a:p>
            <a:pPr marL="0" indent="0">
              <a:lnSpc>
                <a:spcPct val="90000"/>
              </a:lnSpc>
              <a:buFont typeface="Arial" panose="020B0604020202020204" pitchFamily="34" charset="0"/>
              <a:buNone/>
              <a:defRPr/>
            </a:pPr>
            <a:endParaRPr lang="en-GB" sz="1300" dirty="0"/>
          </a:p>
          <a:p>
            <a:pPr marL="0" indent="0">
              <a:lnSpc>
                <a:spcPct val="90000"/>
              </a:lnSpc>
              <a:buFont typeface="Arial" panose="020B0604020202020204" pitchFamily="34" charset="0"/>
              <a:buNone/>
              <a:defRPr/>
            </a:pPr>
            <a:endParaRPr lang="en-GB" sz="1300" dirty="0"/>
          </a:p>
          <a:p>
            <a:pPr marL="0" indent="0">
              <a:lnSpc>
                <a:spcPct val="90000"/>
              </a:lnSpc>
              <a:buFont typeface="Arial" panose="020B0604020202020204" pitchFamily="34" charset="0"/>
              <a:buNone/>
              <a:defRPr/>
            </a:pPr>
            <a:br>
              <a:rPr lang="en-GB" sz="1300" dirty="0"/>
            </a:br>
            <a:endParaRPr lang="en-GB" sz="1300" dirty="0"/>
          </a:p>
          <a:p>
            <a:pPr>
              <a:lnSpc>
                <a:spcPct val="90000"/>
              </a:lnSpc>
              <a:defRPr/>
            </a:pPr>
            <a:endParaRPr lang="en-GB" sz="1300" dirty="0"/>
          </a:p>
          <a:p>
            <a:pPr>
              <a:lnSpc>
                <a:spcPct val="90000"/>
              </a:lnSpc>
              <a:defRPr/>
            </a:pPr>
            <a:endParaRPr lang="en-GB" sz="1300" dirty="0"/>
          </a:p>
          <a:p>
            <a:pPr>
              <a:lnSpc>
                <a:spcPct val="90000"/>
              </a:lnSpc>
              <a:defRPr/>
            </a:pPr>
            <a:endParaRPr lang="en-GB" sz="1300" dirty="0"/>
          </a:p>
        </p:txBody>
      </p:sp>
      <p:sp>
        <p:nvSpPr>
          <p:cNvPr id="7174" name="Slide Number Placeholder 4">
            <a:extLst>
              <a:ext uri="{FF2B5EF4-FFF2-40B4-BE49-F238E27FC236}">
                <a16:creationId xmlns:a16="http://schemas.microsoft.com/office/drawing/2014/main" id="{F0033C83-8AA8-3B42-6228-8FB388180C15}"/>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1CCF530-DB8D-4776-865F-80FBC4DD0366}" type="slidenum">
              <a:rPr lang="en-GB" altLang="en-US" sz="1200" smtClean="0">
                <a:solidFill>
                  <a:srgbClr val="898989"/>
                </a:solidFill>
              </a:rPr>
              <a:pPr>
                <a:spcBef>
                  <a:spcPct val="0"/>
                </a:spcBef>
                <a:spcAft>
                  <a:spcPts val="600"/>
                </a:spcAft>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itle 1">
            <a:extLst>
              <a:ext uri="{FF2B5EF4-FFF2-40B4-BE49-F238E27FC236}">
                <a16:creationId xmlns:a16="http://schemas.microsoft.com/office/drawing/2014/main" id="{88F4CC2A-E441-869A-A247-2754615C625B}"/>
              </a:ext>
            </a:extLst>
          </p:cNvPr>
          <p:cNvSpPr>
            <a:spLocks noGrp="1"/>
          </p:cNvSpPr>
          <p:nvPr>
            <p:ph type="title"/>
          </p:nvPr>
        </p:nvSpPr>
        <p:spPr>
          <a:xfrm>
            <a:off x="457200" y="274638"/>
            <a:ext cx="8229600" cy="1143000"/>
          </a:xfrm>
        </p:spPr>
        <p:txBody>
          <a:bodyPr wrap="square" anchor="ctr">
            <a:normAutofit/>
          </a:bodyPr>
          <a:lstStyle/>
          <a:p>
            <a:r>
              <a:rPr lang="en-GB" altLang="en-US" sz="3600" u="sng" dirty="0">
                <a:latin typeface="Arial" panose="020B0604020202020204" pitchFamily="34" charset="0"/>
                <a:cs typeface="Arial" panose="020B0604020202020204" pitchFamily="34" charset="0"/>
              </a:rPr>
              <a:t>Introduction</a:t>
            </a:r>
          </a:p>
        </p:txBody>
      </p:sp>
      <p:sp>
        <p:nvSpPr>
          <p:cNvPr id="8202" name="Content Placeholder 2">
            <a:extLst>
              <a:ext uri="{FF2B5EF4-FFF2-40B4-BE49-F238E27FC236}">
                <a16:creationId xmlns:a16="http://schemas.microsoft.com/office/drawing/2014/main" id="{F67C6C55-A60B-7575-615C-93B92764D59D}"/>
              </a:ext>
            </a:extLst>
          </p:cNvPr>
          <p:cNvSpPr>
            <a:spLocks noGrp="1"/>
          </p:cNvSpPr>
          <p:nvPr>
            <p:ph sz="half" idx="1"/>
          </p:nvPr>
        </p:nvSpPr>
        <p:spPr>
          <a:xfrm>
            <a:off x="1485900" y="1600201"/>
            <a:ext cx="6470650" cy="3989040"/>
          </a:xfrm>
        </p:spPr>
        <p:txBody>
          <a:bodyPr/>
          <a:lstStyle/>
          <a:p>
            <a:pPr>
              <a:lnSpc>
                <a:spcPct val="150000"/>
              </a:lnSpc>
              <a:buFont typeface="Wingdings" panose="05000000000000000000" pitchFamily="2" charset="2"/>
              <a:buChar char="§"/>
            </a:pPr>
            <a:r>
              <a:rPr lang="en-US" sz="1800" dirty="0">
                <a:latin typeface="Arial" panose="020B0604020202020204" pitchFamily="34" charset="0"/>
                <a:cs typeface="Arial" panose="020B0604020202020204" pitchFamily="34" charset="0"/>
              </a:rPr>
              <a:t>The day-to-day activities of several businesses will be examined in this presentation. We'll talk about the available programs for training and how they impact the business, employees, and employers. Finally, they will look at the technologies that various businesses use and how they support corporate growth and output.</a:t>
            </a:r>
          </a:p>
        </p:txBody>
      </p:sp>
      <p:sp>
        <p:nvSpPr>
          <p:cNvPr id="8197" name="Slide Number Placeholder 4">
            <a:extLst>
              <a:ext uri="{FF2B5EF4-FFF2-40B4-BE49-F238E27FC236}">
                <a16:creationId xmlns:a16="http://schemas.microsoft.com/office/drawing/2014/main" id="{0E910E70-E022-4DBE-E314-8AB235431B5A}"/>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09339BF-4B73-4134-BE4A-091E0AF127DA}" type="slidenum">
              <a:rPr lang="en-GB" altLang="en-US" sz="1200" smtClean="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Title 1">
            <a:extLst>
              <a:ext uri="{FF2B5EF4-FFF2-40B4-BE49-F238E27FC236}">
                <a16:creationId xmlns:a16="http://schemas.microsoft.com/office/drawing/2014/main" id="{A6F659E5-E069-3509-F673-C455EF3D70E3}"/>
              </a:ext>
            </a:extLst>
          </p:cNvPr>
          <p:cNvSpPr>
            <a:spLocks noGrp="1"/>
          </p:cNvSpPr>
          <p:nvPr>
            <p:ph type="title"/>
          </p:nvPr>
        </p:nvSpPr>
        <p:spPr/>
        <p:txBody>
          <a:bodyPr/>
          <a:lstStyle/>
          <a:p>
            <a:r>
              <a:rPr lang="en-GB" altLang="en-US" sz="3200" u="sng" dirty="0">
                <a:latin typeface="Arial" panose="020B0604020202020204" pitchFamily="34" charset="0"/>
                <a:cs typeface="Arial" panose="020B0604020202020204" pitchFamily="34" charset="0"/>
              </a:rPr>
              <a:t>Background of the Organisation</a:t>
            </a:r>
          </a:p>
        </p:txBody>
      </p:sp>
      <p:sp>
        <p:nvSpPr>
          <p:cNvPr id="18434" name="Content Placeholder 2">
            <a:extLst>
              <a:ext uri="{FF2B5EF4-FFF2-40B4-BE49-F238E27FC236}">
                <a16:creationId xmlns:a16="http://schemas.microsoft.com/office/drawing/2014/main" id="{48C5EAF5-D5D2-1027-708E-5D7A9C4543E1}"/>
              </a:ext>
            </a:extLst>
          </p:cNvPr>
          <p:cNvSpPr>
            <a:spLocks noGrp="1"/>
          </p:cNvSpPr>
          <p:nvPr>
            <p:ph idx="1"/>
          </p:nvPr>
        </p:nvSpPr>
        <p:spPr>
          <a:xfrm>
            <a:off x="250825" y="2254827"/>
            <a:ext cx="8229600" cy="3132354"/>
          </a:xfrm>
        </p:spPr>
        <p:txBody>
          <a:bodyPr/>
          <a:lstStyle/>
          <a:p>
            <a:pPr marL="0" indent="0">
              <a:buNone/>
              <a:defRPr/>
            </a:pPr>
            <a:endParaRPr lang="en-GB" altLang="en-US" dirty="0"/>
          </a:p>
          <a:p>
            <a:pPr>
              <a:buFont typeface="Wingdings" panose="05000000000000000000" pitchFamily="2" charset="2"/>
              <a:buChar char="§"/>
              <a:defRPr/>
            </a:pPr>
            <a:r>
              <a:rPr lang="en-GB" altLang="en-US" sz="1600" dirty="0">
                <a:latin typeface="Arial" panose="020B0604020202020204" pitchFamily="34" charset="0"/>
                <a:cs typeface="Arial" panose="020B0604020202020204" pitchFamily="34" charset="0"/>
              </a:rPr>
              <a:t>Lloyds Bank Plc was founded in 1765. </a:t>
            </a:r>
          </a:p>
          <a:p>
            <a:pPr marL="0" indent="0">
              <a:buNone/>
              <a:defRPr/>
            </a:pPr>
            <a:endParaRPr lang="en-GB" altLang="en-US" sz="1600" dirty="0">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altLang="en-US" sz="1600" dirty="0">
                <a:latin typeface="Arial" panose="020B0604020202020204" pitchFamily="34" charset="0"/>
                <a:cs typeface="Arial" panose="020B0604020202020204" pitchFamily="34" charset="0"/>
              </a:rPr>
              <a:t>It operates through 3 segments: retail, commercial banking, Insurance and wealth.</a:t>
            </a:r>
          </a:p>
          <a:p>
            <a:pPr marL="0" indent="0">
              <a:buNone/>
              <a:defRPr/>
            </a:pPr>
            <a:endParaRPr lang="en-GB" altLang="en-US" sz="1600" dirty="0">
              <a:latin typeface="Arial" panose="020B0604020202020204" pitchFamily="34" charset="0"/>
              <a:cs typeface="Arial" panose="020B0604020202020204" pitchFamily="34" charset="0"/>
            </a:endParaRPr>
          </a:p>
          <a:p>
            <a:pPr>
              <a:buFont typeface="Wingdings" panose="05000000000000000000" pitchFamily="2" charset="2"/>
              <a:buChar char="§"/>
              <a:defRPr/>
            </a:pPr>
            <a:r>
              <a:rPr lang="en-US" altLang="en-US" sz="1600" dirty="0">
                <a:latin typeface="Arial" panose="020B0604020202020204" pitchFamily="34" charset="0"/>
                <a:cs typeface="Arial" panose="020B0604020202020204" pitchFamily="34" charset="0"/>
              </a:rPr>
              <a:t>With over 18 million online customers, they established the company as the UK's largest digital bank</a:t>
            </a:r>
            <a:r>
              <a:rPr lang="en-US" altLang="en-US" dirty="0"/>
              <a:t>.</a:t>
            </a:r>
          </a:p>
          <a:p>
            <a:pPr>
              <a:buFont typeface="Wingdings" panose="05000000000000000000" pitchFamily="2" charset="2"/>
              <a:buChar char="§"/>
              <a:defRPr/>
            </a:pPr>
            <a:r>
              <a:rPr lang="en-US" altLang="en-US" sz="1600" dirty="0">
                <a:latin typeface="Arial" panose="020B0604020202020204" pitchFamily="34" charset="0"/>
                <a:cs typeface="Arial" panose="020B0604020202020204" pitchFamily="34" charset="0"/>
              </a:rPr>
              <a:t>Apprenticeships programs, Learning centers, Modern Engineering </a:t>
            </a:r>
            <a:r>
              <a:rPr lang="en-GB" sz="1600" b="0" i="0" dirty="0">
                <a:solidFill>
                  <a:srgbClr val="282828"/>
                </a:solidFill>
                <a:effectLst/>
                <a:latin typeface="Arial" panose="020B0604020202020204" pitchFamily="34" charset="0"/>
                <a:cs typeface="Arial" panose="020B0604020202020204" pitchFamily="34" charset="0"/>
              </a:rPr>
              <a:t>Accelerator</a:t>
            </a:r>
            <a:r>
              <a:rPr lang="en-GB" b="0" i="0" dirty="0">
                <a:solidFill>
                  <a:srgbClr val="282828"/>
                </a:solidFill>
                <a:effectLst/>
                <a:latin typeface="Poppins" panose="020B0502040204020203" pitchFamily="2" charset="0"/>
              </a:rPr>
              <a:t>.</a:t>
            </a:r>
            <a:endParaRPr lang="en-GB" altLang="en-US" dirty="0"/>
          </a:p>
          <a:p>
            <a:pPr>
              <a:buFont typeface="Wingdings" panose="05000000000000000000" pitchFamily="2" charset="2"/>
              <a:buChar char="§"/>
              <a:defRPr/>
            </a:pPr>
            <a:endParaRPr lang="en-GB" altLang="en-US" dirty="0"/>
          </a:p>
          <a:p>
            <a:pPr>
              <a:buFont typeface="Wingdings" panose="05000000000000000000" pitchFamily="2" charset="2"/>
              <a:buChar char="§"/>
              <a:defRPr/>
            </a:pPr>
            <a:endParaRPr lang="en-GB" altLang="en-US" dirty="0"/>
          </a:p>
        </p:txBody>
      </p:sp>
      <p:sp>
        <p:nvSpPr>
          <p:cNvPr id="9222" name="Slide Number Placeholder 4">
            <a:extLst>
              <a:ext uri="{FF2B5EF4-FFF2-40B4-BE49-F238E27FC236}">
                <a16:creationId xmlns:a16="http://schemas.microsoft.com/office/drawing/2014/main" id="{7CCCE0A4-9125-AB6E-EBA7-B6748956FA4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6CFEB51-B4E5-472B-9E3B-B40B079B8376}"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graphicFrame>
        <p:nvGraphicFramePr>
          <p:cNvPr id="3" name="Diagram 2">
            <a:extLst>
              <a:ext uri="{FF2B5EF4-FFF2-40B4-BE49-F238E27FC236}">
                <a16:creationId xmlns:a16="http://schemas.microsoft.com/office/drawing/2014/main" id="{7DC07718-E2D2-A7B9-6A7D-C49C845682BA}"/>
              </a:ext>
            </a:extLst>
          </p:cNvPr>
          <p:cNvGraphicFramePr/>
          <p:nvPr>
            <p:extLst>
              <p:ext uri="{D42A27DB-BD31-4B8C-83A1-F6EECF244321}">
                <p14:modId xmlns:p14="http://schemas.microsoft.com/office/powerpoint/2010/main" val="2308052468"/>
              </p:ext>
            </p:extLst>
          </p:nvPr>
        </p:nvGraphicFramePr>
        <p:xfrm>
          <a:off x="1953491" y="1589808"/>
          <a:ext cx="4738254" cy="5611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EB135A4-48F6-DC42-7062-E3A4CD57A9CC}"/>
              </a:ext>
            </a:extLst>
          </p:cNvPr>
          <p:cNvSpPr>
            <a:spLocks noGrp="1"/>
          </p:cNvSpPr>
          <p:nvPr>
            <p:ph type="title"/>
          </p:nvPr>
        </p:nvSpPr>
        <p:spPr>
          <a:xfrm>
            <a:off x="457200" y="274638"/>
            <a:ext cx="8229600" cy="865098"/>
          </a:xfrm>
        </p:spPr>
        <p:txBody>
          <a:bodyPr wrap="square" anchor="ctr">
            <a:normAutofit/>
          </a:bodyPr>
          <a:lstStyle/>
          <a:p>
            <a:r>
              <a:rPr lang="en-GB" altLang="en-US" u="sng" dirty="0"/>
              <a:t>Training and Development</a:t>
            </a:r>
          </a:p>
        </p:txBody>
      </p:sp>
      <p:pic>
        <p:nvPicPr>
          <p:cNvPr id="3" name="Picture 2" descr="Teamwork Team Cooperate · Free image on Pixabay">
            <a:extLst>
              <a:ext uri="{FF2B5EF4-FFF2-40B4-BE49-F238E27FC236}">
                <a16:creationId xmlns:a16="http://schemas.microsoft.com/office/drawing/2014/main" id="{1C242903-4CA9-3914-0BD4-AA1EE1F44674}"/>
              </a:ext>
            </a:extLst>
          </p:cNvPr>
          <p:cNvPicPr>
            <a:picLocks noChangeAspect="1"/>
          </p:cNvPicPr>
          <p:nvPr/>
        </p:nvPicPr>
        <p:blipFill>
          <a:blip r:embed="rId2"/>
          <a:stretch>
            <a:fillRect/>
          </a:stretch>
        </p:blipFill>
        <p:spPr>
          <a:xfrm>
            <a:off x="305571" y="3240192"/>
            <a:ext cx="3589851" cy="2417444"/>
          </a:xfrm>
          <a:prstGeom prst="rect">
            <a:avLst/>
          </a:prstGeom>
          <a:noFill/>
        </p:spPr>
      </p:pic>
      <p:sp>
        <p:nvSpPr>
          <p:cNvPr id="19458" name="Content Placeholder 2">
            <a:extLst>
              <a:ext uri="{FF2B5EF4-FFF2-40B4-BE49-F238E27FC236}">
                <a16:creationId xmlns:a16="http://schemas.microsoft.com/office/drawing/2014/main" id="{EB8381D3-44C1-232A-FEC2-A6D2A48A11BD}"/>
              </a:ext>
            </a:extLst>
          </p:cNvPr>
          <p:cNvSpPr>
            <a:spLocks noGrp="1"/>
          </p:cNvSpPr>
          <p:nvPr>
            <p:ph sz="half" idx="2"/>
          </p:nvPr>
        </p:nvSpPr>
        <p:spPr>
          <a:xfrm>
            <a:off x="4648200" y="1600201"/>
            <a:ext cx="4038600" cy="3989040"/>
          </a:xfrm>
        </p:spPr>
        <p:txBody>
          <a:bodyPr wrap="square" anchor="t">
            <a:normAutofit/>
          </a:bodyPr>
          <a:lstStyle/>
          <a:p>
            <a:pPr marL="0" indent="0">
              <a:buFont typeface="Arial" panose="020B0604020202020204" pitchFamily="34" charset="0"/>
              <a:buNone/>
              <a:defRPr/>
            </a:pPr>
            <a:endParaRPr lang="en-GB" altLang="en-US" dirty="0"/>
          </a:p>
          <a:p>
            <a:pPr marL="0" indent="0">
              <a:buNone/>
              <a:defRPr/>
            </a:pPr>
            <a:endParaRPr lang="en-GB" altLang="en-US" dirty="0"/>
          </a:p>
        </p:txBody>
      </p:sp>
      <p:sp>
        <p:nvSpPr>
          <p:cNvPr id="10245" name="Slide Number Placeholder 4">
            <a:extLst>
              <a:ext uri="{FF2B5EF4-FFF2-40B4-BE49-F238E27FC236}">
                <a16:creationId xmlns:a16="http://schemas.microsoft.com/office/drawing/2014/main" id="{21C7EB2E-7515-9D35-98A9-4C9D26D14C9A}"/>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191F8EF-C463-4D6F-9E6F-ED1D2AEA23A9}" type="slidenum">
              <a:rPr lang="en-GB" altLang="en-US" sz="1200" smtClean="0">
                <a:solidFill>
                  <a:srgbClr val="898989"/>
                </a:solidFill>
              </a:rPr>
              <a:pPr>
                <a:spcBef>
                  <a:spcPct val="0"/>
                </a:spcBef>
                <a:spcAft>
                  <a:spcPts val="600"/>
                </a:spcAft>
                <a:buFontTx/>
                <a:buNone/>
              </a:pPr>
              <a:t>5</a:t>
            </a:fld>
            <a:endParaRPr lang="en-GB" altLang="en-US" sz="1200" dirty="0">
              <a:solidFill>
                <a:srgbClr val="898989"/>
              </a:solidFill>
            </a:endParaRPr>
          </a:p>
        </p:txBody>
      </p:sp>
      <p:sp>
        <p:nvSpPr>
          <p:cNvPr id="2" name="TextBox 1">
            <a:extLst>
              <a:ext uri="{FF2B5EF4-FFF2-40B4-BE49-F238E27FC236}">
                <a16:creationId xmlns:a16="http://schemas.microsoft.com/office/drawing/2014/main" id="{528F63A6-0230-F38C-1126-1B54CB83B056}"/>
              </a:ext>
            </a:extLst>
          </p:cNvPr>
          <p:cNvSpPr txBox="1"/>
          <p:nvPr/>
        </p:nvSpPr>
        <p:spPr>
          <a:xfrm>
            <a:off x="4499264" y="947727"/>
            <a:ext cx="4703214" cy="5324535"/>
          </a:xfrm>
          <a:prstGeom prst="rect">
            <a:avLst/>
          </a:prstGeom>
          <a:noFill/>
        </p:spPr>
        <p:txBody>
          <a:bodyPr wrap="square" rtlCol="0">
            <a:spAutoFit/>
          </a:bodyPr>
          <a:lstStyle/>
          <a:p>
            <a:endParaRPr lang="en-GB" sz="1600" dirty="0"/>
          </a:p>
          <a:p>
            <a:pPr marL="285750" indent="-285750">
              <a:lnSpc>
                <a:spcPct val="150000"/>
              </a:lnSpc>
              <a:buFont typeface="Wingdings" panose="05000000000000000000" pitchFamily="2" charset="2"/>
              <a:buChar char="§"/>
            </a:pPr>
            <a:r>
              <a:rPr lang="en-GB" sz="1600" dirty="0"/>
              <a:t>The company engineers use </a:t>
            </a:r>
            <a:r>
              <a:rPr lang="en-US" sz="1600" dirty="0"/>
              <a:t>several languages for programming, such as Python, JavaScript, C#, and Java.</a:t>
            </a:r>
          </a:p>
          <a:p>
            <a:pPr marL="285750" indent="-285750">
              <a:lnSpc>
                <a:spcPct val="150000"/>
              </a:lnSpc>
              <a:buFont typeface="Wingdings" panose="05000000000000000000" pitchFamily="2" charset="2"/>
              <a:buChar char="§"/>
            </a:pPr>
            <a:r>
              <a:rPr lang="en-US" sz="1600" dirty="0"/>
              <a:t>From architecture to engineering, data analytics to cyber security, the technology teams are creating game-changing apps and features that will define the industry for the next couple of years.</a:t>
            </a:r>
            <a:endParaRPr lang="en-US" sz="1600" dirty="0">
              <a:solidFill>
                <a:srgbClr val="282828"/>
              </a:solidFill>
            </a:endParaRPr>
          </a:p>
          <a:p>
            <a:pPr marL="285750" indent="-285750">
              <a:lnSpc>
                <a:spcPct val="150000"/>
              </a:lnSpc>
              <a:buFont typeface="Wingdings" panose="05000000000000000000" pitchFamily="2" charset="2"/>
              <a:buChar char="§"/>
            </a:pPr>
            <a:r>
              <a:rPr lang="en-US" sz="1600" dirty="0">
                <a:solidFill>
                  <a:srgbClr val="282828"/>
                </a:solidFill>
              </a:rPr>
              <a:t>In 2017 the company announced investing in new technology to make </a:t>
            </a:r>
            <a:r>
              <a:rPr lang="en-GB" sz="1600" b="0" i="0" dirty="0">
                <a:effectLst/>
                <a:latin typeface="Arial" panose="020B0604020202020204" pitchFamily="34" charset="0"/>
              </a:rPr>
              <a:t>progressive modernization, and IT infrastructure along with other improvements across the business.</a:t>
            </a:r>
            <a:endParaRPr lang="en-GB" sz="1600" dirty="0"/>
          </a:p>
          <a:p>
            <a:endParaRPr lang="en-GB" dirty="0">
              <a:solidFill>
                <a:srgbClr val="282828"/>
              </a:solidFill>
              <a:latin typeface="Poppins" panose="00000500000000000000" pitchFamily="2" charset="0"/>
            </a:endParaRPr>
          </a:p>
          <a:p>
            <a:pPr marL="285750" indent="-285750">
              <a:buFont typeface="Wingdings" panose="05000000000000000000" pitchFamily="2" charset="2"/>
              <a:buChar char="§"/>
            </a:pPr>
            <a:endParaRPr lang="en-GB" dirty="0"/>
          </a:p>
        </p:txBody>
      </p:sp>
      <p:sp>
        <p:nvSpPr>
          <p:cNvPr id="4" name="TextBox 3">
            <a:extLst>
              <a:ext uri="{FF2B5EF4-FFF2-40B4-BE49-F238E27FC236}">
                <a16:creationId xmlns:a16="http://schemas.microsoft.com/office/drawing/2014/main" id="{2A9D2CD3-9D94-5816-86EE-3C49A9FF1CE5}"/>
              </a:ext>
            </a:extLst>
          </p:cNvPr>
          <p:cNvSpPr txBox="1"/>
          <p:nvPr/>
        </p:nvSpPr>
        <p:spPr>
          <a:xfrm>
            <a:off x="367378" y="1200364"/>
            <a:ext cx="3466238" cy="2262671"/>
          </a:xfrm>
          <a:prstGeom prst="rect">
            <a:avLst/>
          </a:prstGeom>
          <a:noFill/>
        </p:spPr>
        <p:txBody>
          <a:bodyPr wrap="square" rtlCol="0">
            <a:spAutoFit/>
          </a:bodyPr>
          <a:lstStyle/>
          <a:p>
            <a:pPr>
              <a:lnSpc>
                <a:spcPct val="150000"/>
              </a:lnSpc>
            </a:pPr>
            <a:r>
              <a:rPr lang="en-US" sz="1600" b="0" i="0" dirty="0">
                <a:effectLst/>
              </a:rPr>
              <a:t>“We prioritize learning and personal development, and we encourage our colleagues to curate their own career paths with the freedom to move roles as often as they like.” </a:t>
            </a:r>
          </a:p>
          <a:p>
            <a:pPr>
              <a:lnSpc>
                <a:spcPct val="150000"/>
              </a:lnSpc>
            </a:pPr>
            <a:r>
              <a:rPr lang="en-US" sz="1600" b="0" i="0" dirty="0">
                <a:effectLst/>
              </a:rPr>
              <a:t>(Lloyds Banking Group, 2023).</a:t>
            </a:r>
            <a:endParaRPr lang="en-GB"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C87DAAB-D263-F872-9836-5CC83660712D}"/>
              </a:ext>
            </a:extLst>
          </p:cNvPr>
          <p:cNvSpPr>
            <a:spLocks noGrp="1"/>
          </p:cNvSpPr>
          <p:nvPr>
            <p:ph type="title"/>
          </p:nvPr>
        </p:nvSpPr>
        <p:spPr/>
        <p:txBody>
          <a:bodyPr/>
          <a:lstStyle/>
          <a:p>
            <a:r>
              <a:rPr lang="en-GB" altLang="en-US" sz="3200" u="sng" dirty="0">
                <a:latin typeface="Arial" panose="020B0604020202020204" pitchFamily="34" charset="0"/>
                <a:cs typeface="Arial" panose="020B0604020202020204" pitchFamily="34" charset="0"/>
              </a:rPr>
              <a:t>Impact and Importance of Training and Development</a:t>
            </a:r>
          </a:p>
        </p:txBody>
      </p:sp>
      <p:sp>
        <p:nvSpPr>
          <p:cNvPr id="11269" name="Slide Number Placeholder 4">
            <a:extLst>
              <a:ext uri="{FF2B5EF4-FFF2-40B4-BE49-F238E27FC236}">
                <a16:creationId xmlns:a16="http://schemas.microsoft.com/office/drawing/2014/main" id="{86526A33-3FD7-8544-1EA1-4765A85FF2A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954A72C-E563-44C4-A5A9-F27937A4E086}"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graphicFrame>
        <p:nvGraphicFramePr>
          <p:cNvPr id="6" name="Content Placeholder 5">
            <a:extLst>
              <a:ext uri="{FF2B5EF4-FFF2-40B4-BE49-F238E27FC236}">
                <a16:creationId xmlns:a16="http://schemas.microsoft.com/office/drawing/2014/main" id="{7BE67DFB-307F-3D3D-2179-F8353B17670F}"/>
              </a:ext>
            </a:extLst>
          </p:cNvPr>
          <p:cNvGraphicFramePr>
            <a:graphicFrameLocks noGrp="1"/>
          </p:cNvGraphicFramePr>
          <p:nvPr>
            <p:ph idx="1"/>
            <p:extLst>
              <p:ext uri="{D42A27DB-BD31-4B8C-83A1-F6EECF244321}">
                <p14:modId xmlns:p14="http://schemas.microsoft.com/office/powerpoint/2010/main" val="3873262214"/>
              </p:ext>
            </p:extLst>
          </p:nvPr>
        </p:nvGraphicFramePr>
        <p:xfrm>
          <a:off x="250825" y="1558637"/>
          <a:ext cx="3926320" cy="3491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47E2A1A0-E6B9-C795-26D7-20B6E5E3B9BF}"/>
              </a:ext>
            </a:extLst>
          </p:cNvPr>
          <p:cNvGraphicFramePr/>
          <p:nvPr>
            <p:extLst>
              <p:ext uri="{D42A27DB-BD31-4B8C-83A1-F6EECF244321}">
                <p14:modId xmlns:p14="http://schemas.microsoft.com/office/powerpoint/2010/main" val="1731022626"/>
              </p:ext>
            </p:extLst>
          </p:nvPr>
        </p:nvGraphicFramePr>
        <p:xfrm>
          <a:off x="4580947" y="2396549"/>
          <a:ext cx="4312228" cy="320415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TextBox 2">
            <a:extLst>
              <a:ext uri="{FF2B5EF4-FFF2-40B4-BE49-F238E27FC236}">
                <a16:creationId xmlns:a16="http://schemas.microsoft.com/office/drawing/2014/main" id="{8619A43B-01F4-4189-B359-1C0F67A0CC43}"/>
              </a:ext>
            </a:extLst>
          </p:cNvPr>
          <p:cNvSpPr txBox="1"/>
          <p:nvPr/>
        </p:nvSpPr>
        <p:spPr>
          <a:xfrm>
            <a:off x="4563054" y="4034694"/>
            <a:ext cx="3659044" cy="416011"/>
          </a:xfrm>
          <a:prstGeom prst="rect">
            <a:avLst/>
          </a:prstGeom>
          <a:noFill/>
        </p:spPr>
        <p:txBody>
          <a:bodyPr wrap="square" rtlCol="0">
            <a:spAutoFit/>
          </a:bodyPr>
          <a:lstStyle/>
          <a:p>
            <a:pPr>
              <a:lnSpc>
                <a:spcPct val="150000"/>
              </a:lnSpc>
            </a:pPr>
            <a:r>
              <a:rPr lang="en-US" sz="1600"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45623007-C375-1553-7AB9-39E12AF512EA}"/>
              </a:ext>
            </a:extLst>
          </p:cNvPr>
          <p:cNvSpPr txBox="1"/>
          <p:nvPr/>
        </p:nvSpPr>
        <p:spPr>
          <a:xfrm flipH="1">
            <a:off x="4897010" y="1328833"/>
            <a:ext cx="3325088" cy="958660"/>
          </a:xfrm>
          <a:prstGeom prst="rect">
            <a:avLst/>
          </a:prstGeom>
          <a:noFill/>
        </p:spPr>
        <p:txBody>
          <a:bodyPr wrap="square" rtlCol="0">
            <a:spAutoFit/>
          </a:bodyPr>
          <a:lstStyle/>
          <a:p>
            <a:pPr>
              <a:lnSpc>
                <a:spcPct val="150000"/>
              </a:lnSpc>
            </a:pPr>
            <a:r>
              <a:rPr lang="en-GB" sz="2000" dirty="0"/>
              <a:t>The impact of training and development</a:t>
            </a:r>
            <a:r>
              <a:rPr lang="en-GB" dirty="0"/>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DC06B58-5242-E8E2-8F36-54C2FE1FECF0}"/>
              </a:ext>
            </a:extLst>
          </p:cNvPr>
          <p:cNvSpPr>
            <a:spLocks noGrp="1"/>
          </p:cNvSpPr>
          <p:nvPr>
            <p:ph type="title"/>
          </p:nvPr>
        </p:nvSpPr>
        <p:spPr/>
        <p:txBody>
          <a:bodyPr/>
          <a:lstStyle/>
          <a:p>
            <a:r>
              <a:rPr lang="en-GB" altLang="en-US" sz="2800" u="sng" dirty="0">
                <a:latin typeface="Arial" panose="020B0604020202020204" pitchFamily="34" charset="0"/>
                <a:cs typeface="Arial" panose="020B0604020202020204" pitchFamily="34" charset="0"/>
              </a:rPr>
              <a:t>Analysing the Benefits of Technology based training programs for Employees</a:t>
            </a:r>
          </a:p>
        </p:txBody>
      </p:sp>
      <p:graphicFrame>
        <p:nvGraphicFramePr>
          <p:cNvPr id="3" name="Content Placeholder 2">
            <a:extLst>
              <a:ext uri="{FF2B5EF4-FFF2-40B4-BE49-F238E27FC236}">
                <a16:creationId xmlns:a16="http://schemas.microsoft.com/office/drawing/2014/main" id="{38D2FED8-BA87-73D4-DD52-1369491F2C2E}"/>
              </a:ext>
            </a:extLst>
          </p:cNvPr>
          <p:cNvGraphicFramePr>
            <a:graphicFrameLocks noGrp="1"/>
          </p:cNvGraphicFramePr>
          <p:nvPr>
            <p:ph idx="1"/>
            <p:extLst>
              <p:ext uri="{D42A27DB-BD31-4B8C-83A1-F6EECF244321}">
                <p14:modId xmlns:p14="http://schemas.microsoft.com/office/powerpoint/2010/main" val="4066922812"/>
              </p:ext>
            </p:extLst>
          </p:nvPr>
        </p:nvGraphicFramePr>
        <p:xfrm>
          <a:off x="602673" y="1599747"/>
          <a:ext cx="34290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293" name="Slide Number Placeholder 4">
            <a:extLst>
              <a:ext uri="{FF2B5EF4-FFF2-40B4-BE49-F238E27FC236}">
                <a16:creationId xmlns:a16="http://schemas.microsoft.com/office/drawing/2014/main" id="{BEB3EB60-34B9-3208-5375-F955980DB57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39C8747-195A-40A7-8B98-C228DD6F3388}"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2" name="TextBox 1">
            <a:extLst>
              <a:ext uri="{FF2B5EF4-FFF2-40B4-BE49-F238E27FC236}">
                <a16:creationId xmlns:a16="http://schemas.microsoft.com/office/drawing/2014/main" id="{072EE053-D304-C92F-1253-135A75209134}"/>
              </a:ext>
            </a:extLst>
          </p:cNvPr>
          <p:cNvSpPr txBox="1"/>
          <p:nvPr/>
        </p:nvSpPr>
        <p:spPr>
          <a:xfrm>
            <a:off x="4683414" y="1517073"/>
            <a:ext cx="4003386" cy="4109330"/>
          </a:xfrm>
          <a:prstGeom prst="rect">
            <a:avLst/>
          </a:prstGeom>
          <a:noFill/>
        </p:spPr>
        <p:txBody>
          <a:bodyPr wrap="square" rtlCol="0">
            <a:spAutoFit/>
          </a:bodyPr>
          <a:lstStyle/>
          <a:p>
            <a:pPr>
              <a:lnSpc>
                <a:spcPct val="150000"/>
              </a:lnSpc>
            </a:pPr>
            <a:endParaRPr lang="en-US" altLang="en-US" sz="2000" dirty="0"/>
          </a:p>
          <a:p>
            <a:pPr>
              <a:lnSpc>
                <a:spcPct val="150000"/>
              </a:lnSpc>
            </a:pPr>
            <a:endParaRPr lang="en-US" altLang="en-US" sz="1600" dirty="0"/>
          </a:p>
          <a:p>
            <a:pPr>
              <a:lnSpc>
                <a:spcPct val="150000"/>
              </a:lnSpc>
              <a:buFont typeface="Wingdings" panose="05000000000000000000" pitchFamily="2" charset="2"/>
              <a:buChar char="§"/>
            </a:pPr>
            <a:r>
              <a:rPr lang="en-US" altLang="en-US" dirty="0">
                <a:latin typeface="Arial" panose="020B0604020202020204" pitchFamily="34" charset="0"/>
                <a:cs typeface="Arial" panose="020B0604020202020204" pitchFamily="34" charset="0"/>
              </a:rPr>
              <a:t>    Production optimization.</a:t>
            </a:r>
          </a:p>
          <a:p>
            <a:pPr>
              <a:lnSpc>
                <a:spcPct val="150000"/>
              </a:lnSpc>
              <a:buFont typeface="Wingdings" panose="05000000000000000000" pitchFamily="2" charset="2"/>
              <a:buChar char="§"/>
            </a:pPr>
            <a:r>
              <a:rPr lang="en-US" altLang="en-US" dirty="0">
                <a:latin typeface="Arial" panose="020B0604020202020204" pitchFamily="34" charset="0"/>
                <a:cs typeface="Arial" panose="020B0604020202020204" pitchFamily="34" charset="0"/>
              </a:rPr>
              <a:t>    </a:t>
            </a:r>
            <a:r>
              <a:rPr lang="en-GB" b="0" i="0" dirty="0">
                <a:solidFill>
                  <a:srgbClr val="111111"/>
                </a:solidFill>
                <a:effectLst/>
                <a:latin typeface="Arial" panose="020B0604020202020204" pitchFamily="34" charset="0"/>
                <a:cs typeface="Arial" panose="020B0604020202020204" pitchFamily="34" charset="0"/>
              </a:rPr>
              <a:t>Financial record-keeping.</a:t>
            </a:r>
          </a:p>
          <a:p>
            <a:pPr>
              <a:lnSpc>
                <a:spcPct val="150000"/>
              </a:lnSpc>
              <a:buFont typeface="Wingdings" panose="05000000000000000000" pitchFamily="2" charset="2"/>
              <a:buChar char="§"/>
            </a:pPr>
            <a:r>
              <a:rPr lang="en-GB" dirty="0">
                <a:solidFill>
                  <a:srgbClr val="111111"/>
                </a:solidFill>
              </a:rPr>
              <a:t>    Protection against cyber hacks.</a:t>
            </a:r>
          </a:p>
          <a:p>
            <a:pPr>
              <a:lnSpc>
                <a:spcPct val="150000"/>
              </a:lnSpc>
              <a:buFont typeface="Wingdings" panose="05000000000000000000" pitchFamily="2" charset="2"/>
              <a:buChar char="§"/>
            </a:pPr>
            <a:r>
              <a:rPr lang="en-GB" b="0" i="0" dirty="0">
                <a:solidFill>
                  <a:srgbClr val="111111"/>
                </a:solidFill>
                <a:effectLst/>
                <a:latin typeface="Arial" panose="020B0604020202020204" pitchFamily="34" charset="0"/>
                <a:cs typeface="Arial" panose="020B0604020202020204" pitchFamily="34" charset="0"/>
              </a:rPr>
              <a:t>    Innovation of </a:t>
            </a:r>
            <a:r>
              <a:rPr lang="en-US" b="0" i="0" dirty="0">
                <a:solidFill>
                  <a:srgbClr val="111111"/>
                </a:solidFill>
                <a:effectLst/>
                <a:latin typeface="Arial" panose="020B0604020202020204" pitchFamily="34" charset="0"/>
                <a:cs typeface="Arial" panose="020B0604020202020204" pitchFamily="34" charset="0"/>
              </a:rPr>
              <a:t>new alternatives to deliver the most comprehensive solutions for your organization</a:t>
            </a:r>
            <a:r>
              <a:rPr lang="en-US" sz="1600" b="0" i="0" dirty="0">
                <a:solidFill>
                  <a:srgbClr val="111111"/>
                </a:solidFill>
                <a:effectLst/>
                <a:latin typeface="Arial" panose="020B0604020202020204" pitchFamily="34" charset="0"/>
                <a:cs typeface="Arial" panose="020B0604020202020204" pitchFamily="34" charset="0"/>
              </a:rPr>
              <a:t>.</a:t>
            </a:r>
            <a:endParaRPr lang="en-GB" sz="1600" b="0" i="0" dirty="0">
              <a:solidFill>
                <a:srgbClr val="111111"/>
              </a:solidFill>
              <a:effectLst/>
              <a:latin typeface="Arial" panose="020B0604020202020204" pitchFamily="34" charset="0"/>
              <a:cs typeface="Arial" panose="020B0604020202020204" pitchFamily="34" charset="0"/>
            </a:endParaRPr>
          </a:p>
          <a:p>
            <a:pPr>
              <a:lnSpc>
                <a:spcPct val="150000"/>
              </a:lnSpc>
            </a:pPr>
            <a:endParaRPr lang="en-GB" sz="1600" b="0" i="0" dirty="0">
              <a:solidFill>
                <a:srgbClr val="111111"/>
              </a:solidFill>
              <a:effectLst/>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
            </a:pPr>
            <a:endParaRPr lang="en-GB" sz="1600" dirty="0"/>
          </a:p>
        </p:txBody>
      </p:sp>
      <p:graphicFrame>
        <p:nvGraphicFramePr>
          <p:cNvPr id="9" name="Diagram 8">
            <a:extLst>
              <a:ext uri="{FF2B5EF4-FFF2-40B4-BE49-F238E27FC236}">
                <a16:creationId xmlns:a16="http://schemas.microsoft.com/office/drawing/2014/main" id="{DDF3B851-2A7F-2A82-3BA3-8724F181216B}"/>
              </a:ext>
            </a:extLst>
          </p:cNvPr>
          <p:cNvGraphicFramePr/>
          <p:nvPr>
            <p:extLst>
              <p:ext uri="{D42A27DB-BD31-4B8C-83A1-F6EECF244321}">
                <p14:modId xmlns:p14="http://schemas.microsoft.com/office/powerpoint/2010/main" val="3025636342"/>
              </p:ext>
            </p:extLst>
          </p:nvPr>
        </p:nvGraphicFramePr>
        <p:xfrm>
          <a:off x="4787323" y="1517073"/>
          <a:ext cx="3325090" cy="100791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BD51809-3138-26D4-A12E-E151B04B2448}"/>
              </a:ext>
            </a:extLst>
          </p:cNvPr>
          <p:cNvSpPr>
            <a:spLocks noGrp="1"/>
          </p:cNvSpPr>
          <p:nvPr>
            <p:ph type="title"/>
          </p:nvPr>
        </p:nvSpPr>
        <p:spPr>
          <a:xfrm>
            <a:off x="457200" y="173760"/>
            <a:ext cx="8229600" cy="639762"/>
          </a:xfrm>
        </p:spPr>
        <p:txBody>
          <a:bodyPr/>
          <a:lstStyle/>
          <a:p>
            <a:r>
              <a:rPr lang="en-GB" altLang="en-US" sz="3600" u="sng" dirty="0">
                <a:latin typeface="Arial" panose="020B0604020202020204" pitchFamily="34" charset="0"/>
                <a:cs typeface="Arial" panose="020B0604020202020204" pitchFamily="34" charset="0"/>
              </a:rPr>
              <a:t>Examples</a:t>
            </a:r>
          </a:p>
        </p:txBody>
      </p:sp>
      <p:graphicFrame>
        <p:nvGraphicFramePr>
          <p:cNvPr id="7" name="Content Placeholder 6">
            <a:extLst>
              <a:ext uri="{FF2B5EF4-FFF2-40B4-BE49-F238E27FC236}">
                <a16:creationId xmlns:a16="http://schemas.microsoft.com/office/drawing/2014/main" id="{498A7C8F-9808-A13D-6149-48CDE6D30A5B}"/>
              </a:ext>
            </a:extLst>
          </p:cNvPr>
          <p:cNvGraphicFramePr>
            <a:graphicFrameLocks noGrp="1"/>
          </p:cNvGraphicFramePr>
          <p:nvPr>
            <p:ph idx="1"/>
            <p:extLst>
              <p:ext uri="{D42A27DB-BD31-4B8C-83A1-F6EECF244321}">
                <p14:modId xmlns:p14="http://schemas.microsoft.com/office/powerpoint/2010/main" val="881495966"/>
              </p:ext>
            </p:extLst>
          </p:nvPr>
        </p:nvGraphicFramePr>
        <p:xfrm>
          <a:off x="254581" y="1285876"/>
          <a:ext cx="2639291" cy="4626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341" name="Slide Number Placeholder 4">
            <a:extLst>
              <a:ext uri="{FF2B5EF4-FFF2-40B4-BE49-F238E27FC236}">
                <a16:creationId xmlns:a16="http://schemas.microsoft.com/office/drawing/2014/main" id="{7A22E432-9A6E-91A9-1DE1-4947757A32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90A992-1B39-43C7-8AE3-31F02D4C3F4D}"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graphicFrame>
        <p:nvGraphicFramePr>
          <p:cNvPr id="8" name="Diagram 7">
            <a:extLst>
              <a:ext uri="{FF2B5EF4-FFF2-40B4-BE49-F238E27FC236}">
                <a16:creationId xmlns:a16="http://schemas.microsoft.com/office/drawing/2014/main" id="{068F309E-668A-E9EB-3941-63D6A18D557F}"/>
              </a:ext>
            </a:extLst>
          </p:cNvPr>
          <p:cNvGraphicFramePr/>
          <p:nvPr>
            <p:extLst>
              <p:ext uri="{D42A27DB-BD31-4B8C-83A1-F6EECF244321}">
                <p14:modId xmlns:p14="http://schemas.microsoft.com/office/powerpoint/2010/main" val="4154873407"/>
              </p:ext>
            </p:extLst>
          </p:nvPr>
        </p:nvGraphicFramePr>
        <p:xfrm>
          <a:off x="3023758" y="1285875"/>
          <a:ext cx="2836714" cy="462655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a:extLst>
              <a:ext uri="{FF2B5EF4-FFF2-40B4-BE49-F238E27FC236}">
                <a16:creationId xmlns:a16="http://schemas.microsoft.com/office/drawing/2014/main" id="{4AD4068B-4D97-404A-0A50-F773A240D474}"/>
              </a:ext>
            </a:extLst>
          </p:cNvPr>
          <p:cNvGraphicFramePr/>
          <p:nvPr>
            <p:extLst>
              <p:ext uri="{D42A27DB-BD31-4B8C-83A1-F6EECF244321}">
                <p14:modId xmlns:p14="http://schemas.microsoft.com/office/powerpoint/2010/main" val="1057842744"/>
              </p:ext>
            </p:extLst>
          </p:nvPr>
        </p:nvGraphicFramePr>
        <p:xfrm>
          <a:off x="6120244" y="1285874"/>
          <a:ext cx="2826329" cy="475124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A90EF9D-35D5-3BD9-730B-59F85F09B5AB}"/>
              </a:ext>
            </a:extLst>
          </p:cNvPr>
          <p:cNvSpPr>
            <a:spLocks noGrp="1"/>
          </p:cNvSpPr>
          <p:nvPr>
            <p:ph type="title"/>
          </p:nvPr>
        </p:nvSpPr>
        <p:spPr>
          <a:xfrm>
            <a:off x="457200" y="274638"/>
            <a:ext cx="8229600" cy="1143000"/>
          </a:xfrm>
        </p:spPr>
        <p:txBody>
          <a:bodyPr wrap="square" anchor="ctr">
            <a:normAutofit/>
          </a:bodyPr>
          <a:lstStyle/>
          <a:p>
            <a:r>
              <a:rPr lang="en-GB" altLang="en-US" u="sng" dirty="0"/>
              <a:t>Conclusion </a:t>
            </a:r>
          </a:p>
        </p:txBody>
      </p:sp>
      <p:sp>
        <p:nvSpPr>
          <p:cNvPr id="15363" name="Content Placeholder 2">
            <a:extLst>
              <a:ext uri="{FF2B5EF4-FFF2-40B4-BE49-F238E27FC236}">
                <a16:creationId xmlns:a16="http://schemas.microsoft.com/office/drawing/2014/main" id="{79A26F20-0B91-C3F8-0BAB-00A183C078F5}"/>
              </a:ext>
            </a:extLst>
          </p:cNvPr>
          <p:cNvSpPr>
            <a:spLocks noGrp="1"/>
          </p:cNvSpPr>
          <p:nvPr>
            <p:ph sz="half" idx="1"/>
          </p:nvPr>
        </p:nvSpPr>
        <p:spPr>
          <a:xfrm>
            <a:off x="457200" y="1558638"/>
            <a:ext cx="4956464" cy="3989040"/>
          </a:xfrm>
        </p:spPr>
        <p:txBody>
          <a:bodyPr wrap="square" anchor="t">
            <a:normAutofit lnSpcReduction="10000"/>
          </a:bodyPr>
          <a:lstStyle/>
          <a:p>
            <a:pPr>
              <a:lnSpc>
                <a:spcPct val="150000"/>
              </a:lnSpc>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This work discussed how technology is affecting banks and how it might enhance the working environment for both managers and employees. Additionally, several training techniques were demonstrated, along with how they support employees' professional growth inside the company and facilitate easier and more effective business management. Well-known companies were provided, along with information on tech-related technologies and how they all contribute to improving </a:t>
            </a:r>
            <a:r>
              <a:rPr lang="bg-BG" altLang="en-US" sz="1600" dirty="0">
                <a:latin typeface="Arial" panose="020B0604020202020204" pitchFamily="34" charset="0"/>
                <a:cs typeface="Arial" panose="020B0604020202020204" pitchFamily="34" charset="0"/>
              </a:rPr>
              <a:t>the </a:t>
            </a:r>
            <a:r>
              <a:rPr lang="en-US" altLang="en-US" sz="1600" dirty="0">
                <a:latin typeface="Arial" panose="020B0604020202020204" pitchFamily="34" charset="0"/>
                <a:cs typeface="Arial" panose="020B0604020202020204" pitchFamily="34" charset="0"/>
              </a:rPr>
              <a:t>management of businesses.</a:t>
            </a:r>
            <a:endParaRPr lang="en-GB" altLang="en-US" sz="1600" dirty="0">
              <a:latin typeface="Arial" panose="020B0604020202020204" pitchFamily="34" charset="0"/>
              <a:cs typeface="Arial" panose="020B0604020202020204" pitchFamily="34" charset="0"/>
            </a:endParaRPr>
          </a:p>
        </p:txBody>
      </p:sp>
      <p:pic>
        <p:nvPicPr>
          <p:cNvPr id="3" name="Graphic 2" descr="Scribble with solid fill">
            <a:extLst>
              <a:ext uri="{FF2B5EF4-FFF2-40B4-BE49-F238E27FC236}">
                <a16:creationId xmlns:a16="http://schemas.microsoft.com/office/drawing/2014/main" id="{D467042F-F639-478E-14F1-BC4091361F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94217" y="2722419"/>
            <a:ext cx="3092493" cy="2961408"/>
          </a:xfrm>
          <a:prstGeom prst="rect">
            <a:avLst/>
          </a:prstGeom>
        </p:spPr>
      </p:pic>
      <p:sp>
        <p:nvSpPr>
          <p:cNvPr id="15370" name="Date Placeholder 4">
            <a:extLst>
              <a:ext uri="{FF2B5EF4-FFF2-40B4-BE49-F238E27FC236}">
                <a16:creationId xmlns:a16="http://schemas.microsoft.com/office/drawing/2014/main" id="{CD01AF5E-E126-7B75-7C70-A0A138583955}"/>
              </a:ext>
            </a:extLst>
          </p:cNvPr>
          <p:cNvSpPr>
            <a:spLocks noGrp="1"/>
          </p:cNvSpPr>
          <p:nvPr>
            <p:ph type="dt" sz="half" idx="10"/>
          </p:nvPr>
        </p:nvSpPr>
        <p:spPr>
          <a:xfrm>
            <a:off x="250825" y="6524625"/>
            <a:ext cx="971550" cy="219075"/>
          </a:xfrm>
        </p:spPr>
        <p:txBody>
          <a:bodyPr/>
          <a:lstStyle/>
          <a:p>
            <a:pPr>
              <a:spcAft>
                <a:spcPts val="600"/>
              </a:spcAft>
              <a:defRPr/>
            </a:pPr>
            <a:fld id="{D7CE01E0-9B81-4225-B813-27102BE9DAC5}" type="datetime1">
              <a:rPr lang="en-GB" altLang="en-US"/>
              <a:pPr>
                <a:spcAft>
                  <a:spcPts val="600"/>
                </a:spcAft>
                <a:defRPr/>
              </a:pPr>
              <a:t>25/11/2023</a:t>
            </a:fld>
            <a:endParaRPr lang="en-GB" altLang="en-US"/>
          </a:p>
        </p:txBody>
      </p:sp>
      <p:sp>
        <p:nvSpPr>
          <p:cNvPr id="15365" name="Slide Number Placeholder 4">
            <a:extLst>
              <a:ext uri="{FF2B5EF4-FFF2-40B4-BE49-F238E27FC236}">
                <a16:creationId xmlns:a16="http://schemas.microsoft.com/office/drawing/2014/main" id="{AEF3AEEC-AD4B-A208-DCC1-EC15A53AF01E}"/>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D1BDB3D-24CA-4B5D-BC18-CE1C52ECB807}" type="slidenum">
              <a:rPr lang="en-GB" altLang="en-US" smtClean="0">
                <a:solidFill>
                  <a:srgbClr val="898989"/>
                </a:solidFill>
              </a:rPr>
              <a:pPr>
                <a:spcAft>
                  <a:spcPts val="600"/>
                </a:spcAft>
              </a:pPr>
              <a:t>9</a:t>
            </a:fld>
            <a:endParaRPr lang="en-GB" altLang="en-US">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9B638F4-3309-D741-FC81-D09258AD957E}"/>
              </a:ext>
            </a:extLst>
          </p:cNvPr>
          <p:cNvSpPr>
            <a:spLocks noGrp="1"/>
          </p:cNvSpPr>
          <p:nvPr>
            <p:ph type="title"/>
          </p:nvPr>
        </p:nvSpPr>
        <p:spPr>
          <a:xfrm>
            <a:off x="374072" y="173473"/>
            <a:ext cx="8229600" cy="525462"/>
          </a:xfrm>
        </p:spPr>
        <p:txBody>
          <a:bodyPr/>
          <a:lstStyle/>
          <a:p>
            <a:r>
              <a:rPr lang="en-GB" altLang="en-US" sz="3200" u="sng" dirty="0">
                <a:latin typeface="Arial" panose="020B0604020202020204" pitchFamily="34" charset="0"/>
                <a:cs typeface="Arial" panose="020B0604020202020204" pitchFamily="34" charset="0"/>
              </a:rPr>
              <a:t>References</a:t>
            </a:r>
          </a:p>
        </p:txBody>
      </p:sp>
      <p:sp>
        <p:nvSpPr>
          <p:cNvPr id="16387" name="Content Placeholder 2">
            <a:extLst>
              <a:ext uri="{FF2B5EF4-FFF2-40B4-BE49-F238E27FC236}">
                <a16:creationId xmlns:a16="http://schemas.microsoft.com/office/drawing/2014/main" id="{E2663063-11E2-DABC-9079-24EDA5008C5D}"/>
              </a:ext>
            </a:extLst>
          </p:cNvPr>
          <p:cNvSpPr>
            <a:spLocks noGrp="1"/>
          </p:cNvSpPr>
          <p:nvPr>
            <p:ph idx="1"/>
          </p:nvPr>
        </p:nvSpPr>
        <p:spPr>
          <a:xfrm>
            <a:off x="250825" y="436204"/>
            <a:ext cx="8758093" cy="4974501"/>
          </a:xfrm>
        </p:spPr>
        <p:txBody>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50000"/>
              </a:lnSpc>
              <a:spcAft>
                <a:spcPts val="800"/>
              </a:spcAft>
              <a:buFont typeface="Wingdings" panose="05000000000000000000" pitchFamily="2" charset="2"/>
              <a:buChar char=""/>
              <a:tabLst>
                <a:tab pos="457200" algn="l"/>
              </a:tabLst>
            </a:pPr>
            <a:r>
              <a:rPr lang="en-US" sz="1600" kern="100" dirty="0" err="1">
                <a:effectLst/>
                <a:latin typeface="Arial" panose="020B0604020202020204" pitchFamily="34" charset="0"/>
                <a:ea typeface="Calibri" panose="020F0502020204030204" pitchFamily="34" charset="0"/>
                <a:cs typeface="Times New Roman" panose="02020603050405020304" pitchFamily="18" charset="0"/>
              </a:rPr>
              <a:t>Disfold</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(2023)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Lloyds Banking Group Plc.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Lloyds Banking Group plc Company Profile &amp; Data: stocks, market cap, financials, digital and more (disfold.com)</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(Accessed: 16 October 2023).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Wingdings" panose="05000000000000000000" pitchFamily="2" charset="2"/>
              <a:buChar char=""/>
              <a:tabLst>
                <a:tab pos="457200" algn="l"/>
              </a:tabLst>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Global  Data Plc (2023</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BP Digital Transformation Strategies.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BP Plc - Digital Transformation Strategies (globaldata.com)</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(Accessed: 17 October 2023).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Wingdings" panose="05000000000000000000" pitchFamily="2" charset="2"/>
              <a:buChar char=""/>
              <a:tabLst>
                <a:tab pos="457200" algn="l"/>
              </a:tabLst>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HSBC Group (2023). Who we are.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Machine Learning Technology. </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Learning together | HSBC Holdings plc</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(Accessed: 16 October 2023).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Lloyds Bank (2023)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Who we are</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Who We Are | Banking With Us | Lloyds Bank</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(Accessed: 16 October 2023)</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a:t>
            </a:r>
            <a:endParaRPr lang="en-GB" sz="1600" kern="100"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Lloyds Banking Group (2023)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Technology and Data.</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Technology and data – Lloyds Banking Group Talent</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(Accessed: 17 October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sz="1400" b="0" i="1" dirty="0">
              <a:solidFill>
                <a:srgbClr val="352354"/>
              </a:solidFill>
              <a:effectLst/>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4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86DE160-0A95-997C-F8B8-60D4D6447282}"/>
              </a:ext>
            </a:extLst>
          </p:cNvPr>
          <p:cNvSpPr>
            <a:spLocks noGrp="1"/>
          </p:cNvSpPr>
          <p:nvPr>
            <p:ph type="dt" sz="quarter" idx="10"/>
          </p:nvPr>
        </p:nvSpPr>
        <p:spPr/>
        <p:txBody>
          <a:bodyPr/>
          <a:lstStyle/>
          <a:p>
            <a:pPr>
              <a:defRPr/>
            </a:pPr>
            <a:endParaRPr lang="en-GB" altLang="en-US"/>
          </a:p>
        </p:txBody>
      </p:sp>
      <p:sp>
        <p:nvSpPr>
          <p:cNvPr id="16389" name="Slide Number Placeholder 4">
            <a:extLst>
              <a:ext uri="{FF2B5EF4-FFF2-40B4-BE49-F238E27FC236}">
                <a16:creationId xmlns:a16="http://schemas.microsoft.com/office/drawing/2014/main" id="{8A4FD20E-BF18-C325-E3FB-D88A29A8111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997C461-87F2-4BE5-A15A-5FE408AA99C8}" type="slidenum">
              <a:rPr lang="en-GB" altLang="en-US" smtClean="0">
                <a:solidFill>
                  <a:srgbClr val="898989"/>
                </a:solidFill>
                <a:latin typeface="Myriad Pro"/>
              </a:rPr>
              <a:pPr/>
              <a:t>10</a:t>
            </a:fld>
            <a:endParaRPr lang="en-GB" altLang="en-US">
              <a:solidFill>
                <a:srgbClr val="898989"/>
              </a:solidFill>
              <a:latin typeface="Myriad Pr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407638-E3FB-ACFD-993C-3D1D9B76A505}"/>
              </a:ext>
            </a:extLst>
          </p:cNvPr>
          <p:cNvSpPr>
            <a:spLocks noGrp="1"/>
          </p:cNvSpPr>
          <p:nvPr>
            <p:ph type="dt" sz="half" idx="10"/>
          </p:nvPr>
        </p:nvSpPr>
        <p:spPr/>
        <p:txBody>
          <a:bodyPr/>
          <a:lstStyle/>
          <a:p>
            <a:pPr>
              <a:defRPr/>
            </a:pPr>
            <a:fld id="{CC76A1A1-0374-40C5-90C9-1EF52B3967D7}" type="datetime1">
              <a:rPr lang="en-GB" altLang="en-US" smtClean="0"/>
              <a:pPr>
                <a:defRPr/>
              </a:pPr>
              <a:t>25/11/2023</a:t>
            </a:fld>
            <a:endParaRPr lang="en-GB" altLang="en-US"/>
          </a:p>
        </p:txBody>
      </p:sp>
      <p:sp>
        <p:nvSpPr>
          <p:cNvPr id="3" name="Slide Number Placeholder 2">
            <a:extLst>
              <a:ext uri="{FF2B5EF4-FFF2-40B4-BE49-F238E27FC236}">
                <a16:creationId xmlns:a16="http://schemas.microsoft.com/office/drawing/2014/main" id="{26DDECD5-61F9-862A-0013-A4FCEF93B16C}"/>
              </a:ext>
            </a:extLst>
          </p:cNvPr>
          <p:cNvSpPr>
            <a:spLocks noGrp="1"/>
          </p:cNvSpPr>
          <p:nvPr>
            <p:ph type="sldNum" sz="quarter" idx="11"/>
          </p:nvPr>
        </p:nvSpPr>
        <p:spPr/>
        <p:txBody>
          <a:bodyPr/>
          <a:lstStyle/>
          <a:p>
            <a:pPr>
              <a:defRPr/>
            </a:pPr>
            <a:fld id="{196E819F-C4BD-4419-987A-3FD1D6BA4402}" type="slidenum">
              <a:rPr lang="en-GB" altLang="en-US" smtClean="0"/>
              <a:pPr>
                <a:defRPr/>
              </a:pPr>
              <a:t>11</a:t>
            </a:fld>
            <a:endParaRPr lang="en-GB" altLang="en-US"/>
          </a:p>
        </p:txBody>
      </p:sp>
      <p:sp>
        <p:nvSpPr>
          <p:cNvPr id="5" name="TextBox 4">
            <a:extLst>
              <a:ext uri="{FF2B5EF4-FFF2-40B4-BE49-F238E27FC236}">
                <a16:creationId xmlns:a16="http://schemas.microsoft.com/office/drawing/2014/main" id="{14526BF6-D86E-34D7-AB5D-AC89CA8E60C2}"/>
              </a:ext>
            </a:extLst>
          </p:cNvPr>
          <p:cNvSpPr txBox="1"/>
          <p:nvPr/>
        </p:nvSpPr>
        <p:spPr>
          <a:xfrm>
            <a:off x="250826" y="136525"/>
            <a:ext cx="8642350" cy="6052939"/>
          </a:xfrm>
          <a:prstGeom prst="rect">
            <a:avLst/>
          </a:prstGeom>
          <a:noFill/>
        </p:spPr>
        <p:txBody>
          <a:bodyPr wrap="square" rtlCol="0">
            <a:spAutoFit/>
          </a:bodyPr>
          <a:lstStyle/>
          <a:p>
            <a:pPr marL="285750" indent="-285750">
              <a:buFont typeface="Wingdings" panose="05000000000000000000" pitchFamily="2" charset="2"/>
              <a:buChar char="§"/>
            </a:pPr>
            <a:endParaRPr lang="en-GB" sz="1400" dirty="0"/>
          </a:p>
          <a:p>
            <a:pPr marL="342900" lvl="0" indent="-342900">
              <a:lnSpc>
                <a:spcPct val="150000"/>
              </a:lnSpc>
              <a:spcAft>
                <a:spcPts val="800"/>
              </a:spcAft>
              <a:buFont typeface="Wingdings" panose="05000000000000000000" pitchFamily="2" charset="2"/>
              <a:buChar char=""/>
              <a:tabLst>
                <a:tab pos="457200" algn="l"/>
              </a:tabLst>
            </a:pPr>
            <a:r>
              <a:rPr lang="en-US" sz="1600" kern="100" dirty="0">
                <a:effectLst/>
                <a:ea typeface="Calibri" panose="020F0502020204030204" pitchFamily="34" charset="0"/>
              </a:rPr>
              <a:t>Medium (2023) </a:t>
            </a:r>
            <a:r>
              <a:rPr lang="en-US" sz="1600" i="1" kern="100" dirty="0">
                <a:effectLst/>
                <a:ea typeface="Calibri" panose="020F0502020204030204" pitchFamily="34" charset="0"/>
              </a:rPr>
              <a:t>Understanding the Training environment at Lloyds Banking Group. </a:t>
            </a:r>
            <a:r>
              <a:rPr lang="en-US" sz="1600" kern="100" dirty="0">
                <a:effectLst/>
                <a:ea typeface="Calibri" panose="020F0502020204030204" pitchFamily="34" charset="0"/>
              </a:rPr>
              <a:t>Available at: </a:t>
            </a:r>
            <a:r>
              <a:rPr lang="en-GB" sz="1600" u="sng" kern="100" dirty="0">
                <a:solidFill>
                  <a:srgbClr val="0563C1"/>
                </a:solidFill>
                <a:effectLst/>
                <a:ea typeface="Calibri" panose="020F0502020204030204" pitchFamily="34" charset="0"/>
                <a:hlinkClick r:id="rId2"/>
              </a:rPr>
              <a:t>Understanding the training environment at Lloyds Banking Group | by Roman </a:t>
            </a:r>
            <a:r>
              <a:rPr lang="en-GB" sz="1600" u="sng" kern="100" dirty="0" err="1">
                <a:solidFill>
                  <a:srgbClr val="0563C1"/>
                </a:solidFill>
                <a:effectLst/>
                <a:ea typeface="Calibri" panose="020F0502020204030204" pitchFamily="34" charset="0"/>
                <a:hlinkClick r:id="rId2"/>
              </a:rPr>
              <a:t>Schoeneboom</a:t>
            </a:r>
            <a:r>
              <a:rPr lang="en-GB" sz="1600" u="sng" kern="100" dirty="0">
                <a:solidFill>
                  <a:srgbClr val="0563C1"/>
                </a:solidFill>
                <a:effectLst/>
                <a:ea typeface="Calibri" panose="020F0502020204030204" pitchFamily="34" charset="0"/>
                <a:hlinkClick r:id="rId2"/>
              </a:rPr>
              <a:t> | #changechronicles | Medium</a:t>
            </a:r>
            <a:r>
              <a:rPr lang="en-GB" sz="1600" kern="100" dirty="0">
                <a:effectLst/>
                <a:ea typeface="Calibri" panose="020F0502020204030204" pitchFamily="34" charset="0"/>
              </a:rPr>
              <a:t> (Accessed: 17 October 2023).</a:t>
            </a:r>
          </a:p>
          <a:p>
            <a:pPr marL="342900" lvl="0" indent="-342900">
              <a:lnSpc>
                <a:spcPct val="150000"/>
              </a:lnSpc>
              <a:spcAft>
                <a:spcPts val="800"/>
              </a:spcAft>
              <a:buFont typeface="Wingdings" panose="05000000000000000000" pitchFamily="2" charset="2"/>
              <a:buChar char=""/>
              <a:tabLst>
                <a:tab pos="457200" algn="l"/>
              </a:tabLst>
            </a:pPr>
            <a:r>
              <a:rPr lang="en-US" sz="1600" kern="100" dirty="0">
                <a:effectLst/>
                <a:ea typeface="Calibri" panose="020F0502020204030204" pitchFamily="34" charset="0"/>
              </a:rPr>
              <a:t>Ottawa University (2023). </a:t>
            </a:r>
            <a:r>
              <a:rPr lang="en-US" sz="1600" i="1" kern="100" dirty="0">
                <a:effectLst/>
                <a:ea typeface="Calibri" panose="020F0502020204030204" pitchFamily="34" charset="0"/>
              </a:rPr>
              <a:t>Why is training and development important? </a:t>
            </a:r>
            <a:r>
              <a:rPr lang="en-US" sz="1600" kern="100" dirty="0">
                <a:effectLst/>
                <a:ea typeface="Calibri" panose="020F0502020204030204" pitchFamily="34" charset="0"/>
              </a:rPr>
              <a:t>Available at: </a:t>
            </a:r>
            <a:r>
              <a:rPr lang="en-US" sz="1600" u="sng" kern="100" dirty="0">
                <a:solidFill>
                  <a:srgbClr val="0563C1"/>
                </a:solidFill>
                <a:effectLst/>
                <a:ea typeface="Calibri" panose="020F0502020204030204" pitchFamily="34" charset="0"/>
                <a:hlinkClick r:id="rId3"/>
              </a:rPr>
              <a:t>5 Benefits of Training and Development | Ottawa University</a:t>
            </a:r>
            <a:r>
              <a:rPr lang="en-US" sz="1600" kern="100" dirty="0">
                <a:effectLst/>
                <a:ea typeface="Calibri" panose="020F0502020204030204" pitchFamily="34" charset="0"/>
              </a:rPr>
              <a:t> (Accessed: 18 October 2023).</a:t>
            </a:r>
            <a:endParaRPr lang="en-GB" sz="1600" kern="100" dirty="0">
              <a:effectLst/>
              <a:ea typeface="Calibri" panose="020F0502020204030204" pitchFamily="34" charset="0"/>
            </a:endParaRPr>
          </a:p>
          <a:p>
            <a:pPr marL="342900" lvl="0" indent="-342900">
              <a:lnSpc>
                <a:spcPct val="150000"/>
              </a:lnSpc>
              <a:spcAft>
                <a:spcPts val="800"/>
              </a:spcAft>
              <a:buFont typeface="Wingdings" panose="05000000000000000000" pitchFamily="2" charset="2"/>
              <a:buChar char=""/>
              <a:tabLst>
                <a:tab pos="457200" algn="l"/>
              </a:tabLst>
            </a:pPr>
            <a:r>
              <a:rPr lang="en-GB" sz="1600" kern="100" dirty="0">
                <a:effectLst/>
                <a:ea typeface="Calibri" panose="020F0502020204030204" pitchFamily="34" charset="0"/>
              </a:rPr>
              <a:t>Polo, F. , </a:t>
            </a:r>
            <a:r>
              <a:rPr lang="en-GB" sz="1600" kern="100" dirty="0" err="1">
                <a:effectLst/>
                <a:ea typeface="Calibri" panose="020F0502020204030204" pitchFamily="34" charset="0"/>
              </a:rPr>
              <a:t>Cervai</a:t>
            </a:r>
            <a:r>
              <a:rPr lang="en-GB" sz="1600" kern="100" dirty="0">
                <a:effectLst/>
                <a:ea typeface="Calibri" panose="020F0502020204030204" pitchFamily="34" charset="0"/>
              </a:rPr>
              <a:t>, S. and </a:t>
            </a:r>
            <a:r>
              <a:rPr lang="en-GB" sz="1600" kern="100" dirty="0" err="1">
                <a:effectLst/>
                <a:ea typeface="Calibri" panose="020F0502020204030204" pitchFamily="34" charset="0"/>
              </a:rPr>
              <a:t>Kantola</a:t>
            </a:r>
            <a:r>
              <a:rPr lang="en-GB" sz="1600" kern="100" dirty="0">
                <a:effectLst/>
                <a:ea typeface="Calibri" panose="020F0502020204030204" pitchFamily="34" charset="0"/>
              </a:rPr>
              <a:t>, J. (2018). ‘Training culture: </a:t>
            </a:r>
            <a:r>
              <a:rPr lang="en-GB" sz="1600" i="1" kern="100" dirty="0">
                <a:effectLst/>
                <a:ea typeface="Calibri" panose="020F0502020204030204" pitchFamily="34" charset="0"/>
              </a:rPr>
              <a:t>A new conceptualization to capture values and meanings of training in organization’, </a:t>
            </a:r>
            <a:r>
              <a:rPr lang="en-GB" sz="1600" kern="100" dirty="0">
                <a:effectLst/>
                <a:ea typeface="Calibri" panose="020F0502020204030204" pitchFamily="34" charset="0"/>
              </a:rPr>
              <a:t>30 (3), pp. 162 -173. DOI:10.1108/JWL-01-2018-0024</a:t>
            </a:r>
            <a:r>
              <a:rPr lang="en-GB" sz="1600" i="1" kern="100" dirty="0">
                <a:effectLst/>
                <a:ea typeface="Calibri" panose="020F0502020204030204" pitchFamily="34" charset="0"/>
              </a:rPr>
              <a:t> .</a:t>
            </a:r>
            <a:endParaRPr lang="en-GB" sz="1600" kern="100" dirty="0">
              <a:effectLst/>
              <a:ea typeface="Calibri" panose="020F0502020204030204" pitchFamily="34" charset="0"/>
            </a:endParaRPr>
          </a:p>
          <a:p>
            <a:pPr marL="342900" lvl="0" indent="-342900">
              <a:lnSpc>
                <a:spcPct val="150000"/>
              </a:lnSpc>
              <a:spcAft>
                <a:spcPts val="800"/>
              </a:spcAft>
              <a:buFont typeface="Wingdings" panose="05000000000000000000" pitchFamily="2" charset="2"/>
              <a:buChar char=""/>
              <a:tabLst>
                <a:tab pos="457200" algn="l"/>
              </a:tabLst>
            </a:pPr>
            <a:r>
              <a:rPr lang="en-GB" sz="1600" kern="100" dirty="0">
                <a:effectLst/>
                <a:ea typeface="Calibri" panose="020F0502020204030204" pitchFamily="34" charset="0"/>
              </a:rPr>
              <a:t>Slack Technologies (2023). </a:t>
            </a:r>
            <a:r>
              <a:rPr lang="en-US" sz="1600" i="1" kern="100" dirty="0">
                <a:effectLst/>
                <a:ea typeface="Calibri" panose="020F0502020204030204" pitchFamily="34" charset="0"/>
              </a:rPr>
              <a:t>5 advantages of technology in your business strategy. </a:t>
            </a:r>
            <a:r>
              <a:rPr lang="en-US" sz="1600" kern="100" dirty="0">
                <a:effectLst/>
                <a:ea typeface="Calibri" panose="020F0502020204030204" pitchFamily="34" charset="0"/>
              </a:rPr>
              <a:t>Available at: </a:t>
            </a:r>
            <a:r>
              <a:rPr lang="en-US" sz="1600" u="sng" kern="100" dirty="0">
                <a:solidFill>
                  <a:srgbClr val="0563C1"/>
                </a:solidFill>
                <a:effectLst/>
                <a:ea typeface="Calibri" panose="020F0502020204030204" pitchFamily="34" charset="0"/>
                <a:hlinkClick r:id="rId4"/>
              </a:rPr>
              <a:t>5 advantages of technology in your business strategy | Slack</a:t>
            </a:r>
            <a:r>
              <a:rPr lang="en-US" sz="1600" kern="100" dirty="0">
                <a:effectLst/>
                <a:ea typeface="Calibri" panose="020F0502020204030204" pitchFamily="34" charset="0"/>
              </a:rPr>
              <a:t> (Accessed: 18 October 2023).</a:t>
            </a:r>
            <a:endParaRPr lang="en-GB" sz="1600" kern="100" dirty="0">
              <a:effectLst/>
              <a:ea typeface="Calibri" panose="020F0502020204030204" pitchFamily="34" charset="0"/>
            </a:endParaRPr>
          </a:p>
          <a:p>
            <a:pPr marL="342900" lvl="0" indent="-342900">
              <a:lnSpc>
                <a:spcPct val="150000"/>
              </a:lnSpc>
              <a:spcAft>
                <a:spcPts val="800"/>
              </a:spcAft>
              <a:buFont typeface="Wingdings" panose="05000000000000000000" pitchFamily="2" charset="2"/>
              <a:buChar char=""/>
              <a:tabLst>
                <a:tab pos="457200" algn="l"/>
              </a:tabLst>
            </a:pPr>
            <a:r>
              <a:rPr lang="en-US" sz="1600" kern="100" dirty="0">
                <a:effectLst/>
                <a:ea typeface="Calibri" panose="020F0502020204030204" pitchFamily="34" charset="0"/>
              </a:rPr>
              <a:t>Vodafone (2023). </a:t>
            </a:r>
            <a:r>
              <a:rPr lang="en-US" sz="1600" i="1" kern="100" dirty="0">
                <a:effectLst/>
                <a:ea typeface="Calibri" panose="020F0502020204030204" pitchFamily="34" charset="0"/>
              </a:rPr>
              <a:t>Training and development at Vodafone. </a:t>
            </a:r>
            <a:r>
              <a:rPr lang="en-US" sz="1600" kern="100" dirty="0">
                <a:effectLst/>
                <a:ea typeface="Calibri" panose="020F0502020204030204" pitchFamily="34" charset="0"/>
              </a:rPr>
              <a:t>Available at: </a:t>
            </a:r>
            <a:r>
              <a:rPr lang="en-GB" sz="1600" u="sng" kern="100" dirty="0">
                <a:solidFill>
                  <a:srgbClr val="0563C1"/>
                </a:solidFill>
                <a:effectLst/>
                <a:ea typeface="Calibri" panose="020F0502020204030204" pitchFamily="34" charset="0"/>
                <a:hlinkClick r:id="rId5"/>
              </a:rPr>
              <a:t>vfcon072164.pdf (vodafone.co.uk)</a:t>
            </a:r>
            <a:r>
              <a:rPr lang="en-GB" sz="1600" kern="100" dirty="0">
                <a:effectLst/>
                <a:ea typeface="Calibri" panose="020F0502020204030204" pitchFamily="34" charset="0"/>
              </a:rPr>
              <a:t> (Accessed: 18 October 2023).</a:t>
            </a:r>
          </a:p>
          <a:p>
            <a:pPr marL="285750" indent="-285750">
              <a:buFont typeface="Wingdings" panose="05000000000000000000" pitchFamily="2" charset="2"/>
              <a:buChar char="§"/>
            </a:pPr>
            <a:endParaRPr lang="en-GB" sz="1400" dirty="0"/>
          </a:p>
          <a:p>
            <a:endParaRPr lang="en-GB" sz="1400" dirty="0"/>
          </a:p>
        </p:txBody>
      </p:sp>
    </p:spTree>
    <p:extLst>
      <p:ext uri="{BB962C8B-B14F-4D97-AF65-F5344CB8AC3E}">
        <p14:creationId xmlns:p14="http://schemas.microsoft.com/office/powerpoint/2010/main" val="21893116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4" ma:contentTypeDescription="Create a new document." ma:contentTypeScope="" ma:versionID="85dcba788401873d9c87e79bd85ec0f3">
  <xsd:schema xmlns:xsd="http://www.w3.org/2001/XMLSchema" xmlns:xs="http://www.w3.org/2001/XMLSchema" xmlns:p="http://schemas.microsoft.com/office/2006/metadata/properties" xmlns:ns3="d8e79d84-78fb-44a9-92e9-d04bdd8f0359" targetNamespace="http://schemas.microsoft.com/office/2006/metadata/properties" ma:root="true" ma:fieldsID="a66c0fad3fc2499115f56cb773b3dfbf"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8191EBE-0FC9-43FD-A5DE-3B657B88B5E8}">
  <ds:schemaRefs>
    <ds:schemaRef ds:uri="http://schemas.microsoft.com/sharepoint/v3/contenttype/forms"/>
  </ds:schemaRefs>
</ds:datastoreItem>
</file>

<file path=customXml/itemProps2.xml><?xml version="1.0" encoding="utf-8"?>
<ds:datastoreItem xmlns:ds="http://schemas.openxmlformats.org/officeDocument/2006/customXml" ds:itemID="{8A127A82-8535-40F6-AF9C-D57457442EB1}">
  <ds:schemaRefs>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88803D6-4265-4D1C-9F9A-18AC17339032}">
  <ds:schemaRefs>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6682</TotalTime>
  <Words>946</Words>
  <Application>Microsoft Office PowerPoint</Application>
  <PresentationFormat>On-screen Show (4:3)</PresentationFormat>
  <Paragraphs>104</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Myriad Pro</vt:lpstr>
      <vt:lpstr>Poppins</vt:lpstr>
      <vt:lpstr>Verdana</vt:lpstr>
      <vt:lpstr>Wingdings</vt:lpstr>
      <vt:lpstr>20140311PresentationUWTSDTemplate</vt:lpstr>
      <vt:lpstr>  </vt:lpstr>
      <vt:lpstr>Contents </vt:lpstr>
      <vt:lpstr>Introduction</vt:lpstr>
      <vt:lpstr>Background of the Organisation</vt:lpstr>
      <vt:lpstr>Training and Development</vt:lpstr>
      <vt:lpstr>Impact and Importance of Training and Development</vt:lpstr>
      <vt:lpstr>Analysing the Benefits of Technology based training programs for Employees</vt:lpstr>
      <vt:lpstr>Examples</vt:lpstr>
      <vt:lpstr>Conclusion </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Gabriela Grudeva</cp:lastModifiedBy>
  <cp:revision>34</cp:revision>
  <cp:lastPrinted>1601-01-01T00:00:00Z</cp:lastPrinted>
  <dcterms:created xsi:type="dcterms:W3CDTF">2002-10-07T19:43:58Z</dcterms:created>
  <dcterms:modified xsi:type="dcterms:W3CDTF">2023-11-25T13:47:58Z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