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embeddedFontLst>
    <p:embeddedFont>
      <p:font typeface="Open Sans" pitchFamily="2" charset="0"/>
      <p:regular r:id="rId12"/>
      <p:bold r:id="rId13"/>
      <p:italic r:id="rId14"/>
      <p:boldItalic r:id="rId15"/>
    </p:embeddedFont>
    <p:embeddedFont>
      <p:font typeface="Poppins Bold" panose="00000800000000000000" pitchFamily="2" charset="0"/>
      <p:bold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D1117"/>
    <a:srgbClr val="1C1F2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65D9E2-F334-43B2-9D13-E9592F9A37E7}" v="199" dt="2025-10-28T21:52:36.9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1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 Micaela Chicaiza Asimbaya (2115194)" userId="36f24279-a824-4de0-a196-a1c7e890aebf" providerId="ADAL" clId="{74EC438E-64D2-4E14-B913-21215C7E8B49}"/>
    <pc:docChg chg="undo custSel addSld modSld">
      <pc:chgData name="Ana Micaela Chicaiza Asimbaya (2115194)" userId="36f24279-a824-4de0-a196-a1c7e890aebf" providerId="ADAL" clId="{74EC438E-64D2-4E14-B913-21215C7E8B49}" dt="2025-10-28T21:54:38.815" v="2420" actId="20577"/>
      <pc:docMkLst>
        <pc:docMk/>
      </pc:docMkLst>
      <pc:sldChg chg="addSp delSp modSp mod">
        <pc:chgData name="Ana Micaela Chicaiza Asimbaya (2115194)" userId="36f24279-a824-4de0-a196-a1c7e890aebf" providerId="ADAL" clId="{74EC438E-64D2-4E14-B913-21215C7E8B49}" dt="2025-10-28T15:39:24.807" v="213"/>
        <pc:sldMkLst>
          <pc:docMk/>
          <pc:sldMk cId="2649361385" sldId="256"/>
        </pc:sldMkLst>
        <pc:spChg chg="mod">
          <ac:chgData name="Ana Micaela Chicaiza Asimbaya (2115194)" userId="36f24279-a824-4de0-a196-a1c7e890aebf" providerId="ADAL" clId="{74EC438E-64D2-4E14-B913-21215C7E8B49}" dt="2025-10-28T15:39:24.807" v="213"/>
          <ac:spMkLst>
            <pc:docMk/>
            <pc:sldMk cId="2649361385" sldId="256"/>
            <ac:spMk id="2" creationId="{760BFD7D-330A-0E10-6AA6-6CABF5F6C8E6}"/>
          </ac:spMkLst>
        </pc:spChg>
        <pc:spChg chg="mod">
          <ac:chgData name="Ana Micaela Chicaiza Asimbaya (2115194)" userId="36f24279-a824-4de0-a196-a1c7e890aebf" providerId="ADAL" clId="{74EC438E-64D2-4E14-B913-21215C7E8B49}" dt="2025-10-28T13:15:03.164" v="42" actId="27636"/>
          <ac:spMkLst>
            <pc:docMk/>
            <pc:sldMk cId="2649361385" sldId="256"/>
            <ac:spMk id="3" creationId="{DCD1E5BC-AF14-BC72-F922-25BE6D13285B}"/>
          </ac:spMkLst>
        </pc:spChg>
        <pc:spChg chg="add mod">
          <ac:chgData name="Ana Micaela Chicaiza Asimbaya (2115194)" userId="36f24279-a824-4de0-a196-a1c7e890aebf" providerId="ADAL" clId="{74EC438E-64D2-4E14-B913-21215C7E8B49}" dt="2025-10-28T15:24:58.142" v="90" actId="1076"/>
          <ac:spMkLst>
            <pc:docMk/>
            <pc:sldMk cId="2649361385" sldId="256"/>
            <ac:spMk id="8" creationId="{84D8AB83-BD44-8EBA-A12A-783551278034}"/>
          </ac:spMkLst>
        </pc:spChg>
        <pc:picChg chg="add del mod ord">
          <ac:chgData name="Ana Micaela Chicaiza Asimbaya (2115194)" userId="36f24279-a824-4de0-a196-a1c7e890aebf" providerId="ADAL" clId="{74EC438E-64D2-4E14-B913-21215C7E8B49}" dt="2025-10-28T15:20:05.421" v="43" actId="478"/>
          <ac:picMkLst>
            <pc:docMk/>
            <pc:sldMk cId="2649361385" sldId="256"/>
            <ac:picMk id="5" creationId="{70D00A6A-E68A-C860-A196-1AE65E6BA15E}"/>
          </ac:picMkLst>
        </pc:picChg>
        <pc:picChg chg="add mod ord">
          <ac:chgData name="Ana Micaela Chicaiza Asimbaya (2115194)" userId="36f24279-a824-4de0-a196-a1c7e890aebf" providerId="ADAL" clId="{74EC438E-64D2-4E14-B913-21215C7E8B49}" dt="2025-10-28T15:24:52.318" v="89" actId="1076"/>
          <ac:picMkLst>
            <pc:docMk/>
            <pc:sldMk cId="2649361385" sldId="256"/>
            <ac:picMk id="7" creationId="{8788DC45-012C-2FFF-C996-15FE7FCEF741}"/>
          </ac:picMkLst>
        </pc:picChg>
      </pc:sldChg>
      <pc:sldChg chg="addSp delSp modSp new mod modClrScheme chgLayout">
        <pc:chgData name="Ana Micaela Chicaiza Asimbaya (2115194)" userId="36f24279-a824-4de0-a196-a1c7e890aebf" providerId="ADAL" clId="{74EC438E-64D2-4E14-B913-21215C7E8B49}" dt="2025-10-28T20:40:36.648" v="1549" actId="404"/>
        <pc:sldMkLst>
          <pc:docMk/>
          <pc:sldMk cId="2065209646" sldId="257"/>
        </pc:sldMkLst>
        <pc:spChg chg="mod">
          <ac:chgData name="Ana Micaela Chicaiza Asimbaya (2115194)" userId="36f24279-a824-4de0-a196-a1c7e890aebf" providerId="ADAL" clId="{74EC438E-64D2-4E14-B913-21215C7E8B49}" dt="2025-10-28T20:40:36.648" v="1549" actId="404"/>
          <ac:spMkLst>
            <pc:docMk/>
            <pc:sldMk cId="2065209646" sldId="257"/>
            <ac:spMk id="2" creationId="{330E310B-BB2F-D545-467F-5D231E875B70}"/>
          </ac:spMkLst>
        </pc:spChg>
        <pc:spChg chg="add del mod">
          <ac:chgData name="Ana Micaela Chicaiza Asimbaya (2115194)" userId="36f24279-a824-4de0-a196-a1c7e890aebf" providerId="ADAL" clId="{74EC438E-64D2-4E14-B913-21215C7E8B49}" dt="2025-10-28T15:27:17.450" v="111"/>
          <ac:spMkLst>
            <pc:docMk/>
            <pc:sldMk cId="2065209646" sldId="257"/>
            <ac:spMk id="3" creationId="{9A54CD27-B665-BF91-CB36-2D8118F309E2}"/>
          </ac:spMkLst>
        </pc:spChg>
        <pc:spChg chg="add mod">
          <ac:chgData name="Ana Micaela Chicaiza Asimbaya (2115194)" userId="36f24279-a824-4de0-a196-a1c7e890aebf" providerId="ADAL" clId="{74EC438E-64D2-4E14-B913-21215C7E8B49}" dt="2025-10-28T15:27:11.902" v="107"/>
          <ac:spMkLst>
            <pc:docMk/>
            <pc:sldMk cId="2065209646" sldId="257"/>
            <ac:spMk id="4" creationId="{6AE3F3EC-B15E-7536-AF28-661A2621048B}"/>
          </ac:spMkLst>
        </pc:spChg>
        <pc:spChg chg="add mod">
          <ac:chgData name="Ana Micaela Chicaiza Asimbaya (2115194)" userId="36f24279-a824-4de0-a196-a1c7e890aebf" providerId="ADAL" clId="{74EC438E-64D2-4E14-B913-21215C7E8B49}" dt="2025-10-28T20:15:17.176" v="557" actId="1076"/>
          <ac:spMkLst>
            <pc:docMk/>
            <pc:sldMk cId="2065209646" sldId="257"/>
            <ac:spMk id="5" creationId="{FC9FBCE3-3D12-FF5D-4C21-CE869F6A81F0}"/>
          </ac:spMkLst>
        </pc:spChg>
        <pc:spChg chg="add del mod">
          <ac:chgData name="Ana Micaela Chicaiza Asimbaya (2115194)" userId="36f24279-a824-4de0-a196-a1c7e890aebf" providerId="ADAL" clId="{74EC438E-64D2-4E14-B913-21215C7E8B49}" dt="2025-10-28T15:41:47.092" v="226" actId="931"/>
          <ac:spMkLst>
            <pc:docMk/>
            <pc:sldMk cId="2065209646" sldId="257"/>
            <ac:spMk id="10" creationId="{E44E757F-B42B-8D80-D832-37094B2637F8}"/>
          </ac:spMkLst>
        </pc:spChg>
        <pc:spChg chg="add del mod">
          <ac:chgData name="Ana Micaela Chicaiza Asimbaya (2115194)" userId="36f24279-a824-4de0-a196-a1c7e890aebf" providerId="ADAL" clId="{74EC438E-64D2-4E14-B913-21215C7E8B49}" dt="2025-10-28T15:48:36.455" v="276"/>
          <ac:spMkLst>
            <pc:docMk/>
            <pc:sldMk cId="2065209646" sldId="257"/>
            <ac:spMk id="11" creationId="{EB0289A4-A9E6-1ADB-D1DB-BBDD03C67CB3}"/>
          </ac:spMkLst>
        </pc:spChg>
        <pc:spChg chg="add mod">
          <ac:chgData name="Ana Micaela Chicaiza Asimbaya (2115194)" userId="36f24279-a824-4de0-a196-a1c7e890aebf" providerId="ADAL" clId="{74EC438E-64D2-4E14-B913-21215C7E8B49}" dt="2025-10-28T20:14:54.572" v="554" actId="1076"/>
          <ac:spMkLst>
            <pc:docMk/>
            <pc:sldMk cId="2065209646" sldId="257"/>
            <ac:spMk id="12" creationId="{35728A5E-77FC-B4AC-D2EC-CE0669762EA7}"/>
          </ac:spMkLst>
        </pc:spChg>
        <pc:picChg chg="add del mod ord">
          <ac:chgData name="Ana Micaela Chicaiza Asimbaya (2115194)" userId="36f24279-a824-4de0-a196-a1c7e890aebf" providerId="ADAL" clId="{74EC438E-64D2-4E14-B913-21215C7E8B49}" dt="2025-10-28T15:48:21.434" v="275" actId="478"/>
          <ac:picMkLst>
            <pc:docMk/>
            <pc:sldMk cId="2065209646" sldId="257"/>
            <ac:picMk id="7" creationId="{8F4ACCD8-EC9B-2CBF-E340-2BA74C73F44B}"/>
          </ac:picMkLst>
        </pc:picChg>
        <pc:cxnChg chg="add mod">
          <ac:chgData name="Ana Micaela Chicaiza Asimbaya (2115194)" userId="36f24279-a824-4de0-a196-a1c7e890aebf" providerId="ADAL" clId="{74EC438E-64D2-4E14-B913-21215C7E8B49}" dt="2025-10-28T15:47:33.974" v="274" actId="1076"/>
          <ac:cxnSpMkLst>
            <pc:docMk/>
            <pc:sldMk cId="2065209646" sldId="257"/>
            <ac:cxnSpMk id="8" creationId="{7990A9A9-73CB-E4FD-D079-DCADC7643AC9}"/>
          </ac:cxnSpMkLst>
        </pc:cxnChg>
        <pc:cxnChg chg="add mod">
          <ac:chgData name="Ana Micaela Chicaiza Asimbaya (2115194)" userId="36f24279-a824-4de0-a196-a1c7e890aebf" providerId="ADAL" clId="{74EC438E-64D2-4E14-B913-21215C7E8B49}" dt="2025-10-28T15:52:14.922" v="340" actId="14100"/>
          <ac:cxnSpMkLst>
            <pc:docMk/>
            <pc:sldMk cId="2065209646" sldId="257"/>
            <ac:cxnSpMk id="14" creationId="{154CF25D-87E0-2A53-A892-5E9E281C6F5E}"/>
          </ac:cxnSpMkLst>
        </pc:cxnChg>
      </pc:sldChg>
      <pc:sldChg chg="addSp delSp modSp add mod">
        <pc:chgData name="Ana Micaela Chicaiza Asimbaya (2115194)" userId="36f24279-a824-4de0-a196-a1c7e890aebf" providerId="ADAL" clId="{74EC438E-64D2-4E14-B913-21215C7E8B49}" dt="2025-10-28T21:30:54.844" v="2128" actId="20577"/>
        <pc:sldMkLst>
          <pc:docMk/>
          <pc:sldMk cId="1794768205" sldId="258"/>
        </pc:sldMkLst>
        <pc:spChg chg="mod">
          <ac:chgData name="Ana Micaela Chicaiza Asimbaya (2115194)" userId="36f24279-a824-4de0-a196-a1c7e890aebf" providerId="ADAL" clId="{74EC438E-64D2-4E14-B913-21215C7E8B49}" dt="2025-10-28T20:40:16.908" v="1546" actId="404"/>
          <ac:spMkLst>
            <pc:docMk/>
            <pc:sldMk cId="1794768205" sldId="258"/>
            <ac:spMk id="2" creationId="{E996CFF9-761C-E93B-E01B-1E157C98A865}"/>
          </ac:spMkLst>
        </pc:spChg>
        <pc:spChg chg="del mod">
          <ac:chgData name="Ana Micaela Chicaiza Asimbaya (2115194)" userId="36f24279-a824-4de0-a196-a1c7e890aebf" providerId="ADAL" clId="{74EC438E-64D2-4E14-B913-21215C7E8B49}" dt="2025-10-28T15:33:20.778" v="139"/>
          <ac:spMkLst>
            <pc:docMk/>
            <pc:sldMk cId="1794768205" sldId="258"/>
            <ac:spMk id="3" creationId="{F946E1A9-9F34-88CE-6A44-32697D4D526A}"/>
          </ac:spMkLst>
        </pc:spChg>
        <pc:spChg chg="add mod">
          <ac:chgData name="Ana Micaela Chicaiza Asimbaya (2115194)" userId="36f24279-a824-4de0-a196-a1c7e890aebf" providerId="ADAL" clId="{74EC438E-64D2-4E14-B913-21215C7E8B49}" dt="2025-10-28T21:30:54.844" v="2128" actId="20577"/>
          <ac:spMkLst>
            <pc:docMk/>
            <pc:sldMk cId="1794768205" sldId="258"/>
            <ac:spMk id="4" creationId="{BF7033DF-9B2C-F128-D7A4-EF4AE40EA12C}"/>
          </ac:spMkLst>
        </pc:spChg>
        <pc:spChg chg="del">
          <ac:chgData name="Ana Micaela Chicaiza Asimbaya (2115194)" userId="36f24279-a824-4de0-a196-a1c7e890aebf" providerId="ADAL" clId="{74EC438E-64D2-4E14-B913-21215C7E8B49}" dt="2025-10-28T15:30:14.832" v="123" actId="478"/>
          <ac:spMkLst>
            <pc:docMk/>
            <pc:sldMk cId="1794768205" sldId="258"/>
            <ac:spMk id="8" creationId="{4F6491EC-802F-C757-5831-9E03BC433DBA}"/>
          </ac:spMkLst>
        </pc:spChg>
        <pc:picChg chg="del">
          <ac:chgData name="Ana Micaela Chicaiza Asimbaya (2115194)" userId="36f24279-a824-4de0-a196-a1c7e890aebf" providerId="ADAL" clId="{74EC438E-64D2-4E14-B913-21215C7E8B49}" dt="2025-10-28T15:30:10.902" v="122" actId="478"/>
          <ac:picMkLst>
            <pc:docMk/>
            <pc:sldMk cId="1794768205" sldId="258"/>
            <ac:picMk id="7" creationId="{7A693F22-4A53-9881-4FE7-8253811CD552}"/>
          </ac:picMkLst>
        </pc:picChg>
        <pc:cxnChg chg="add mod">
          <ac:chgData name="Ana Micaela Chicaiza Asimbaya (2115194)" userId="36f24279-a824-4de0-a196-a1c7e890aebf" providerId="ADAL" clId="{74EC438E-64D2-4E14-B913-21215C7E8B49}" dt="2025-10-28T20:40:30.892" v="1548" actId="1076"/>
          <ac:cxnSpMkLst>
            <pc:docMk/>
            <pc:sldMk cId="1794768205" sldId="258"/>
            <ac:cxnSpMk id="6" creationId="{540E77A3-F113-09AA-3EB7-FCBDB79EE62E}"/>
          </ac:cxnSpMkLst>
        </pc:cxnChg>
      </pc:sldChg>
      <pc:sldChg chg="addSp delSp modSp new mod modClrScheme chgLayout">
        <pc:chgData name="Ana Micaela Chicaiza Asimbaya (2115194)" userId="36f24279-a824-4de0-a196-a1c7e890aebf" providerId="ADAL" clId="{74EC438E-64D2-4E14-B913-21215C7E8B49}" dt="2025-10-28T20:40:48.351" v="1551" actId="404"/>
        <pc:sldMkLst>
          <pc:docMk/>
          <pc:sldMk cId="2531758298" sldId="259"/>
        </pc:sldMkLst>
        <pc:spChg chg="del mod ord">
          <ac:chgData name="Ana Micaela Chicaiza Asimbaya (2115194)" userId="36f24279-a824-4de0-a196-a1c7e890aebf" providerId="ADAL" clId="{74EC438E-64D2-4E14-B913-21215C7E8B49}" dt="2025-10-28T15:42:52.157" v="241" actId="700"/>
          <ac:spMkLst>
            <pc:docMk/>
            <pc:sldMk cId="2531758298" sldId="259"/>
            <ac:spMk id="2" creationId="{918CFA55-D79D-9013-5872-71D6E6B68A35}"/>
          </ac:spMkLst>
        </pc:spChg>
        <pc:spChg chg="del mod ord">
          <ac:chgData name="Ana Micaela Chicaiza Asimbaya (2115194)" userId="36f24279-a824-4de0-a196-a1c7e890aebf" providerId="ADAL" clId="{74EC438E-64D2-4E14-B913-21215C7E8B49}" dt="2025-10-28T15:42:52.157" v="241" actId="700"/>
          <ac:spMkLst>
            <pc:docMk/>
            <pc:sldMk cId="2531758298" sldId="259"/>
            <ac:spMk id="3" creationId="{072B3475-C3B8-8F5D-20C8-13EA232AFBE7}"/>
          </ac:spMkLst>
        </pc:spChg>
        <pc:spChg chg="del">
          <ac:chgData name="Ana Micaela Chicaiza Asimbaya (2115194)" userId="36f24279-a824-4de0-a196-a1c7e890aebf" providerId="ADAL" clId="{74EC438E-64D2-4E14-B913-21215C7E8B49}" dt="2025-10-28T15:42:52.157" v="241" actId="700"/>
          <ac:spMkLst>
            <pc:docMk/>
            <pc:sldMk cId="2531758298" sldId="259"/>
            <ac:spMk id="4" creationId="{4550F453-5B0A-2C54-7710-3D6C562F3F51}"/>
          </ac:spMkLst>
        </pc:spChg>
        <pc:spChg chg="add del mod ord">
          <ac:chgData name="Ana Micaela Chicaiza Asimbaya (2115194)" userId="36f24279-a824-4de0-a196-a1c7e890aebf" providerId="ADAL" clId="{74EC438E-64D2-4E14-B913-21215C7E8B49}" dt="2025-10-28T15:52:44.860" v="341" actId="26606"/>
          <ac:spMkLst>
            <pc:docMk/>
            <pc:sldMk cId="2531758298" sldId="259"/>
            <ac:spMk id="5" creationId="{5A46EB55-CE7C-38BC-BB6C-2C362346D3C7}"/>
          </ac:spMkLst>
        </pc:spChg>
        <pc:spChg chg="add del mod ord">
          <ac:chgData name="Ana Micaela Chicaiza Asimbaya (2115194)" userId="36f24279-a824-4de0-a196-a1c7e890aebf" providerId="ADAL" clId="{74EC438E-64D2-4E14-B913-21215C7E8B49}" dt="2025-10-28T15:52:44.860" v="341" actId="26606"/>
          <ac:spMkLst>
            <pc:docMk/>
            <pc:sldMk cId="2531758298" sldId="259"/>
            <ac:spMk id="6" creationId="{B81B0FD0-6326-043E-6D82-6CFFE48A2A9E}"/>
          </ac:spMkLst>
        </pc:spChg>
        <pc:spChg chg="add del mod">
          <ac:chgData name="Ana Micaela Chicaiza Asimbaya (2115194)" userId="36f24279-a824-4de0-a196-a1c7e890aebf" providerId="ADAL" clId="{74EC438E-64D2-4E14-B913-21215C7E8B49}" dt="2025-10-28T15:55:53.088" v="401" actId="478"/>
          <ac:spMkLst>
            <pc:docMk/>
            <pc:sldMk cId="2531758298" sldId="259"/>
            <ac:spMk id="8" creationId="{6F163770-F3AB-0A4E-70EB-C293F0EE3218}"/>
          </ac:spMkLst>
        </pc:spChg>
        <pc:spChg chg="add del mod">
          <ac:chgData name="Ana Micaela Chicaiza Asimbaya (2115194)" userId="36f24279-a824-4de0-a196-a1c7e890aebf" providerId="ADAL" clId="{74EC438E-64D2-4E14-B913-21215C7E8B49}" dt="2025-10-28T15:58:12.157" v="439"/>
          <ac:spMkLst>
            <pc:docMk/>
            <pc:sldMk cId="2531758298" sldId="259"/>
            <ac:spMk id="9" creationId="{AC221ADC-DF3F-BEE0-D357-ABB3707A07EB}"/>
          </ac:spMkLst>
        </pc:spChg>
        <pc:spChg chg="add mod">
          <ac:chgData name="Ana Micaela Chicaiza Asimbaya (2115194)" userId="36f24279-a824-4de0-a196-a1c7e890aebf" providerId="ADAL" clId="{74EC438E-64D2-4E14-B913-21215C7E8B49}" dt="2025-10-28T20:40:45.275" v="1550" actId="404"/>
          <ac:spMkLst>
            <pc:docMk/>
            <pc:sldMk cId="2531758298" sldId="259"/>
            <ac:spMk id="10" creationId="{2D1E618B-AB0A-37AC-D9D6-3F979E01DD73}"/>
          </ac:spMkLst>
        </pc:spChg>
        <pc:spChg chg="add del mod">
          <ac:chgData name="Ana Micaela Chicaiza Asimbaya (2115194)" userId="36f24279-a824-4de0-a196-a1c7e890aebf" providerId="ADAL" clId="{74EC438E-64D2-4E14-B913-21215C7E8B49}" dt="2025-10-28T15:55:50.299" v="400" actId="478"/>
          <ac:spMkLst>
            <pc:docMk/>
            <pc:sldMk cId="2531758298" sldId="259"/>
            <ac:spMk id="11" creationId="{746573D6-0897-8940-6EF1-D2EC8C1B08A8}"/>
          </ac:spMkLst>
        </pc:spChg>
        <pc:spChg chg="add mod">
          <ac:chgData name="Ana Micaela Chicaiza Asimbaya (2115194)" userId="36f24279-a824-4de0-a196-a1c7e890aebf" providerId="ADAL" clId="{74EC438E-64D2-4E14-B913-21215C7E8B49}" dt="2025-10-28T20:15:46.477" v="560" actId="14100"/>
          <ac:spMkLst>
            <pc:docMk/>
            <pc:sldMk cId="2531758298" sldId="259"/>
            <ac:spMk id="13" creationId="{1D082882-38FE-E028-62DD-37659197D746}"/>
          </ac:spMkLst>
        </pc:spChg>
        <pc:spChg chg="add mod">
          <ac:chgData name="Ana Micaela Chicaiza Asimbaya (2115194)" userId="36f24279-a824-4de0-a196-a1c7e890aebf" providerId="ADAL" clId="{74EC438E-64D2-4E14-B913-21215C7E8B49}" dt="2025-10-28T20:15:52.665" v="562" actId="403"/>
          <ac:spMkLst>
            <pc:docMk/>
            <pc:sldMk cId="2531758298" sldId="259"/>
            <ac:spMk id="15" creationId="{12B1D3F6-27E0-6E53-4601-DBEB0BB33583}"/>
          </ac:spMkLst>
        </pc:spChg>
        <pc:spChg chg="add mod">
          <ac:chgData name="Ana Micaela Chicaiza Asimbaya (2115194)" userId="36f24279-a824-4de0-a196-a1c7e890aebf" providerId="ADAL" clId="{74EC438E-64D2-4E14-B913-21215C7E8B49}" dt="2025-10-28T20:40:48.351" v="1551" actId="404"/>
          <ac:spMkLst>
            <pc:docMk/>
            <pc:sldMk cId="2531758298" sldId="259"/>
            <ac:spMk id="16" creationId="{07D42F53-66D3-A4EA-6A06-77D11D063F91}"/>
          </ac:spMkLst>
        </pc:spChg>
        <pc:picChg chg="add mod">
          <ac:chgData name="Ana Micaela Chicaiza Asimbaya (2115194)" userId="36f24279-a824-4de0-a196-a1c7e890aebf" providerId="ADAL" clId="{74EC438E-64D2-4E14-B913-21215C7E8B49}" dt="2025-10-28T16:02:43.916" v="500" actId="1076"/>
          <ac:picMkLst>
            <pc:docMk/>
            <pc:sldMk cId="2531758298" sldId="259"/>
            <ac:picMk id="14" creationId="{26BBC6DD-91F3-4819-3D2C-B6070070D9BE}"/>
          </ac:picMkLst>
        </pc:picChg>
        <pc:picChg chg="add del mod">
          <ac:chgData name="Ana Micaela Chicaiza Asimbaya (2115194)" userId="36f24279-a824-4de0-a196-a1c7e890aebf" providerId="ADAL" clId="{74EC438E-64D2-4E14-B913-21215C7E8B49}" dt="2025-10-28T16:00:41.220" v="492" actId="478"/>
          <ac:picMkLst>
            <pc:docMk/>
            <pc:sldMk cId="2531758298" sldId="259"/>
            <ac:picMk id="18" creationId="{A6E4EA5B-F27D-398A-156C-57AE7CEF5E75}"/>
          </ac:picMkLst>
        </pc:picChg>
        <pc:picChg chg="add del mod">
          <ac:chgData name="Ana Micaela Chicaiza Asimbaya (2115194)" userId="36f24279-a824-4de0-a196-a1c7e890aebf" providerId="ADAL" clId="{74EC438E-64D2-4E14-B913-21215C7E8B49}" dt="2025-10-28T16:00:41.220" v="492" actId="478"/>
          <ac:picMkLst>
            <pc:docMk/>
            <pc:sldMk cId="2531758298" sldId="259"/>
            <ac:picMk id="20" creationId="{BBEFC78A-C5DE-C6F3-9200-C6904DDA7D24}"/>
          </ac:picMkLst>
        </pc:picChg>
        <pc:picChg chg="add mod">
          <ac:chgData name="Ana Micaela Chicaiza Asimbaya (2115194)" userId="36f24279-a824-4de0-a196-a1c7e890aebf" providerId="ADAL" clId="{74EC438E-64D2-4E14-B913-21215C7E8B49}" dt="2025-10-28T16:03:01.712" v="502" actId="1076"/>
          <ac:picMkLst>
            <pc:docMk/>
            <pc:sldMk cId="2531758298" sldId="259"/>
            <ac:picMk id="22" creationId="{8E5B3DB3-F9F9-6F45-79E0-884A5F6D4D9A}"/>
          </ac:picMkLst>
        </pc:picChg>
        <pc:picChg chg="add del mod">
          <ac:chgData name="Ana Micaela Chicaiza Asimbaya (2115194)" userId="36f24279-a824-4de0-a196-a1c7e890aebf" providerId="ADAL" clId="{74EC438E-64D2-4E14-B913-21215C7E8B49}" dt="2025-10-28T16:03:54.083" v="510" actId="478"/>
          <ac:picMkLst>
            <pc:docMk/>
            <pc:sldMk cId="2531758298" sldId="259"/>
            <ac:picMk id="24" creationId="{B3FFECEB-82E7-7410-465B-4297C196E842}"/>
          </ac:picMkLst>
        </pc:picChg>
        <pc:picChg chg="add del mod">
          <ac:chgData name="Ana Micaela Chicaiza Asimbaya (2115194)" userId="36f24279-a824-4de0-a196-a1c7e890aebf" providerId="ADAL" clId="{74EC438E-64D2-4E14-B913-21215C7E8B49}" dt="2025-10-28T16:04:10.072" v="512" actId="478"/>
          <ac:picMkLst>
            <pc:docMk/>
            <pc:sldMk cId="2531758298" sldId="259"/>
            <ac:picMk id="26" creationId="{6CF6953F-DB16-066C-D3F7-54BE4E731606}"/>
          </ac:picMkLst>
        </pc:picChg>
        <pc:picChg chg="add mod">
          <ac:chgData name="Ana Micaela Chicaiza Asimbaya (2115194)" userId="36f24279-a824-4de0-a196-a1c7e890aebf" providerId="ADAL" clId="{74EC438E-64D2-4E14-B913-21215C7E8B49}" dt="2025-10-28T20:16:04.760" v="564" actId="1076"/>
          <ac:picMkLst>
            <pc:docMk/>
            <pc:sldMk cId="2531758298" sldId="259"/>
            <ac:picMk id="28" creationId="{27863073-3EA5-DB95-5688-0FF0E501483C}"/>
          </ac:picMkLst>
        </pc:picChg>
      </pc:sldChg>
      <pc:sldChg chg="addSp delSp modSp new mod">
        <pc:chgData name="Ana Micaela Chicaiza Asimbaya (2115194)" userId="36f24279-a824-4de0-a196-a1c7e890aebf" providerId="ADAL" clId="{74EC438E-64D2-4E14-B913-21215C7E8B49}" dt="2025-10-28T20:41:04.441" v="1553" actId="14100"/>
        <pc:sldMkLst>
          <pc:docMk/>
          <pc:sldMk cId="2799233352" sldId="260"/>
        </pc:sldMkLst>
        <pc:spChg chg="mod">
          <ac:chgData name="Ana Micaela Chicaiza Asimbaya (2115194)" userId="36f24279-a824-4de0-a196-a1c7e890aebf" providerId="ADAL" clId="{74EC438E-64D2-4E14-B913-21215C7E8B49}" dt="2025-10-28T20:40:55.918" v="1552" actId="404"/>
          <ac:spMkLst>
            <pc:docMk/>
            <pc:sldMk cId="2799233352" sldId="260"/>
            <ac:spMk id="2" creationId="{D01341E3-D6AB-5EDA-C5FB-94635AD60FB6}"/>
          </ac:spMkLst>
        </pc:spChg>
        <pc:spChg chg="del mod">
          <ac:chgData name="Ana Micaela Chicaiza Asimbaya (2115194)" userId="36f24279-a824-4de0-a196-a1c7e890aebf" providerId="ADAL" clId="{74EC438E-64D2-4E14-B913-21215C7E8B49}" dt="2025-10-28T20:13:26.397" v="548"/>
          <ac:spMkLst>
            <pc:docMk/>
            <pc:sldMk cId="2799233352" sldId="260"/>
            <ac:spMk id="3" creationId="{40FC66F9-3C5C-0D90-6DD2-33182B98CCCB}"/>
          </ac:spMkLst>
        </pc:spChg>
        <pc:spChg chg="add mod">
          <ac:chgData name="Ana Micaela Chicaiza Asimbaya (2115194)" userId="36f24279-a824-4de0-a196-a1c7e890aebf" providerId="ADAL" clId="{74EC438E-64D2-4E14-B913-21215C7E8B49}" dt="2025-10-28T20:16:46.830" v="574" actId="20577"/>
          <ac:spMkLst>
            <pc:docMk/>
            <pc:sldMk cId="2799233352" sldId="260"/>
            <ac:spMk id="4" creationId="{B9642674-2C5C-9D36-A050-A3AF1E89964E}"/>
          </ac:spMkLst>
        </pc:spChg>
        <pc:cxnChg chg="add del mod">
          <ac:chgData name="Ana Micaela Chicaiza Asimbaya (2115194)" userId="36f24279-a824-4de0-a196-a1c7e890aebf" providerId="ADAL" clId="{74EC438E-64D2-4E14-B913-21215C7E8B49}" dt="2025-10-28T20:24:14.903" v="619" actId="478"/>
          <ac:cxnSpMkLst>
            <pc:docMk/>
            <pc:sldMk cId="2799233352" sldId="260"/>
            <ac:cxnSpMk id="5" creationId="{0D3197EA-25B3-ABD1-00B5-FE0486B62646}"/>
          </ac:cxnSpMkLst>
        </pc:cxnChg>
        <pc:cxnChg chg="add mod">
          <ac:chgData name="Ana Micaela Chicaiza Asimbaya (2115194)" userId="36f24279-a824-4de0-a196-a1c7e890aebf" providerId="ADAL" clId="{74EC438E-64D2-4E14-B913-21215C7E8B49}" dt="2025-10-28T20:41:04.441" v="1553" actId="14100"/>
          <ac:cxnSpMkLst>
            <pc:docMk/>
            <pc:sldMk cId="2799233352" sldId="260"/>
            <ac:cxnSpMk id="10" creationId="{0AF7B7E6-C713-3FAA-897C-CD9B3BE56A40}"/>
          </ac:cxnSpMkLst>
        </pc:cxnChg>
      </pc:sldChg>
      <pc:sldChg chg="addSp delSp modSp new mod">
        <pc:chgData name="Ana Micaela Chicaiza Asimbaya (2115194)" userId="36f24279-a824-4de0-a196-a1c7e890aebf" providerId="ADAL" clId="{74EC438E-64D2-4E14-B913-21215C7E8B49}" dt="2025-10-28T20:43:42.384" v="1580" actId="114"/>
        <pc:sldMkLst>
          <pc:docMk/>
          <pc:sldMk cId="2392215703" sldId="261"/>
        </pc:sldMkLst>
        <pc:spChg chg="mod">
          <ac:chgData name="Ana Micaela Chicaiza Asimbaya (2115194)" userId="36f24279-a824-4de0-a196-a1c7e890aebf" providerId="ADAL" clId="{74EC438E-64D2-4E14-B913-21215C7E8B49}" dt="2025-10-28T20:41:15.379" v="1554" actId="404"/>
          <ac:spMkLst>
            <pc:docMk/>
            <pc:sldMk cId="2392215703" sldId="261"/>
            <ac:spMk id="2" creationId="{629F929E-87A1-6A41-6D6B-8D6049B8D670}"/>
          </ac:spMkLst>
        </pc:spChg>
        <pc:spChg chg="del">
          <ac:chgData name="Ana Micaela Chicaiza Asimbaya (2115194)" userId="36f24279-a824-4de0-a196-a1c7e890aebf" providerId="ADAL" clId="{74EC438E-64D2-4E14-B913-21215C7E8B49}" dt="2025-10-28T20:22:17.991" v="581" actId="3680"/>
          <ac:spMkLst>
            <pc:docMk/>
            <pc:sldMk cId="2392215703" sldId="261"/>
            <ac:spMk id="3" creationId="{8F7166BE-252A-6494-9699-DFB383AE2C03}"/>
          </ac:spMkLst>
        </pc:spChg>
        <pc:spChg chg="add mod">
          <ac:chgData name="Ana Micaela Chicaiza Asimbaya (2115194)" userId="36f24279-a824-4de0-a196-a1c7e890aebf" providerId="ADAL" clId="{74EC438E-64D2-4E14-B913-21215C7E8B49}" dt="2025-10-28T20:43:42.384" v="1580" actId="114"/>
          <ac:spMkLst>
            <pc:docMk/>
            <pc:sldMk cId="2392215703" sldId="261"/>
            <ac:spMk id="10" creationId="{99C97901-644F-3E71-62BA-F4D2C9520C5F}"/>
          </ac:spMkLst>
        </pc:spChg>
        <pc:graphicFrameChg chg="add mod ord modGraphic">
          <ac:chgData name="Ana Micaela Chicaiza Asimbaya (2115194)" userId="36f24279-a824-4de0-a196-a1c7e890aebf" providerId="ADAL" clId="{74EC438E-64D2-4E14-B913-21215C7E8B49}" dt="2025-10-28T20:41:44.522" v="1558" actId="1076"/>
          <ac:graphicFrameMkLst>
            <pc:docMk/>
            <pc:sldMk cId="2392215703" sldId="261"/>
            <ac:graphicFrameMk id="4" creationId="{ADB433F3-D370-92A8-B880-D36A8826BF1A}"/>
          </ac:graphicFrameMkLst>
        </pc:graphicFrameChg>
        <pc:cxnChg chg="add del mod">
          <ac:chgData name="Ana Micaela Chicaiza Asimbaya (2115194)" userId="36f24279-a824-4de0-a196-a1c7e890aebf" providerId="ADAL" clId="{74EC438E-64D2-4E14-B913-21215C7E8B49}" dt="2025-10-28T20:23:13.193" v="613" actId="478"/>
          <ac:cxnSpMkLst>
            <pc:docMk/>
            <pc:sldMk cId="2392215703" sldId="261"/>
            <ac:cxnSpMk id="5" creationId="{218DFF88-3729-31CF-4B19-9655CA2E6A31}"/>
          </ac:cxnSpMkLst>
        </pc:cxnChg>
        <pc:cxnChg chg="add mod">
          <ac:chgData name="Ana Micaela Chicaiza Asimbaya (2115194)" userId="36f24279-a824-4de0-a196-a1c7e890aebf" providerId="ADAL" clId="{74EC438E-64D2-4E14-B913-21215C7E8B49}" dt="2025-10-28T20:41:21.267" v="1555" actId="14100"/>
          <ac:cxnSpMkLst>
            <pc:docMk/>
            <pc:sldMk cId="2392215703" sldId="261"/>
            <ac:cxnSpMk id="8" creationId="{46480AA0-A93C-9D48-8C9B-2A6EC2CF1648}"/>
          </ac:cxnSpMkLst>
        </pc:cxnChg>
      </pc:sldChg>
      <pc:sldChg chg="addSp delSp modSp new mod">
        <pc:chgData name="Ana Micaela Chicaiza Asimbaya (2115194)" userId="36f24279-a824-4de0-a196-a1c7e890aebf" providerId="ADAL" clId="{74EC438E-64D2-4E14-B913-21215C7E8B49}" dt="2025-10-28T21:29:57.521" v="2124" actId="1076"/>
        <pc:sldMkLst>
          <pc:docMk/>
          <pc:sldMk cId="2379668416" sldId="262"/>
        </pc:sldMkLst>
        <pc:spChg chg="mod">
          <ac:chgData name="Ana Micaela Chicaiza Asimbaya (2115194)" userId="36f24279-a824-4de0-a196-a1c7e890aebf" providerId="ADAL" clId="{74EC438E-64D2-4E14-B913-21215C7E8B49}" dt="2025-10-28T21:08:23.400" v="1595" actId="207"/>
          <ac:spMkLst>
            <pc:docMk/>
            <pc:sldMk cId="2379668416" sldId="262"/>
            <ac:spMk id="2" creationId="{B8174DD3-AB6B-660B-6E3B-1341FA0AE0AC}"/>
          </ac:spMkLst>
        </pc:spChg>
        <pc:spChg chg="del">
          <ac:chgData name="Ana Micaela Chicaiza Asimbaya (2115194)" userId="36f24279-a824-4de0-a196-a1c7e890aebf" providerId="ADAL" clId="{74EC438E-64D2-4E14-B913-21215C7E8B49}" dt="2025-10-28T20:54:49.473" v="1582" actId="1032"/>
          <ac:spMkLst>
            <pc:docMk/>
            <pc:sldMk cId="2379668416" sldId="262"/>
            <ac:spMk id="3" creationId="{CB540F1B-06DA-06BE-7487-7749A49C367F}"/>
          </ac:spMkLst>
        </pc:spChg>
        <pc:spChg chg="add mod">
          <ac:chgData name="Ana Micaela Chicaiza Asimbaya (2115194)" userId="36f24279-a824-4de0-a196-a1c7e890aebf" providerId="ADAL" clId="{74EC438E-64D2-4E14-B913-21215C7E8B49}" dt="2025-10-28T21:23:16.438" v="2036" actId="1076"/>
          <ac:spMkLst>
            <pc:docMk/>
            <pc:sldMk cId="2379668416" sldId="262"/>
            <ac:spMk id="7" creationId="{1F498008-60C3-0C1B-1175-EAFD99E0F29B}"/>
          </ac:spMkLst>
        </pc:spChg>
        <pc:spChg chg="add mod">
          <ac:chgData name="Ana Micaela Chicaiza Asimbaya (2115194)" userId="36f24279-a824-4de0-a196-a1c7e890aebf" providerId="ADAL" clId="{74EC438E-64D2-4E14-B913-21215C7E8B49}" dt="2025-10-28T21:29:57.521" v="2124" actId="1076"/>
          <ac:spMkLst>
            <pc:docMk/>
            <pc:sldMk cId="2379668416" sldId="262"/>
            <ac:spMk id="8" creationId="{01F8D2FE-ECFF-B765-431C-8DB3728B9A6B}"/>
          </ac:spMkLst>
        </pc:spChg>
        <pc:graphicFrameChg chg="add mod modGraphic">
          <ac:chgData name="Ana Micaela Chicaiza Asimbaya (2115194)" userId="36f24279-a824-4de0-a196-a1c7e890aebf" providerId="ADAL" clId="{74EC438E-64D2-4E14-B913-21215C7E8B49}" dt="2025-10-28T21:23:26.384" v="2037" actId="1076"/>
          <ac:graphicFrameMkLst>
            <pc:docMk/>
            <pc:sldMk cId="2379668416" sldId="262"/>
            <ac:graphicFrameMk id="4" creationId="{DD3903B3-F8B6-5BC5-FE25-F152823F5330}"/>
          </ac:graphicFrameMkLst>
        </pc:graphicFrameChg>
        <pc:cxnChg chg="add mod">
          <ac:chgData name="Ana Micaela Chicaiza Asimbaya (2115194)" userId="36f24279-a824-4de0-a196-a1c7e890aebf" providerId="ADAL" clId="{74EC438E-64D2-4E14-B913-21215C7E8B49}" dt="2025-10-28T21:22:29.645" v="2030" actId="14861"/>
          <ac:cxnSpMkLst>
            <pc:docMk/>
            <pc:sldMk cId="2379668416" sldId="262"/>
            <ac:cxnSpMk id="6" creationId="{B3245371-6244-A2C2-B896-3E51F08845C5}"/>
          </ac:cxnSpMkLst>
        </pc:cxnChg>
      </pc:sldChg>
      <pc:sldChg chg="addSp delSp modSp new mod">
        <pc:chgData name="Ana Micaela Chicaiza Asimbaya (2115194)" userId="36f24279-a824-4de0-a196-a1c7e890aebf" providerId="ADAL" clId="{74EC438E-64D2-4E14-B913-21215C7E8B49}" dt="2025-10-28T21:27:14.476" v="2088" actId="1076"/>
        <pc:sldMkLst>
          <pc:docMk/>
          <pc:sldMk cId="2928977445" sldId="263"/>
        </pc:sldMkLst>
        <pc:spChg chg="mod">
          <ac:chgData name="Ana Micaela Chicaiza Asimbaya (2115194)" userId="36f24279-a824-4de0-a196-a1c7e890aebf" providerId="ADAL" clId="{74EC438E-64D2-4E14-B913-21215C7E8B49}" dt="2025-10-28T21:23:45.764" v="2054" actId="207"/>
          <ac:spMkLst>
            <pc:docMk/>
            <pc:sldMk cId="2928977445" sldId="263"/>
            <ac:spMk id="2" creationId="{FBFE2E59-FB87-0EC9-215F-743F5BEA5DF1}"/>
          </ac:spMkLst>
        </pc:spChg>
        <pc:spChg chg="del">
          <ac:chgData name="Ana Micaela Chicaiza Asimbaya (2115194)" userId="36f24279-a824-4de0-a196-a1c7e890aebf" providerId="ADAL" clId="{74EC438E-64D2-4E14-B913-21215C7E8B49}" dt="2025-10-28T21:25:29.845" v="2055" actId="931"/>
          <ac:spMkLst>
            <pc:docMk/>
            <pc:sldMk cId="2928977445" sldId="263"/>
            <ac:spMk id="3" creationId="{D2995D23-6623-E2D4-5457-2B11646A9A23}"/>
          </ac:spMkLst>
        </pc:spChg>
        <pc:picChg chg="add mod">
          <ac:chgData name="Ana Micaela Chicaiza Asimbaya (2115194)" userId="36f24279-a824-4de0-a196-a1c7e890aebf" providerId="ADAL" clId="{74EC438E-64D2-4E14-B913-21215C7E8B49}" dt="2025-10-28T21:25:40.334" v="2060" actId="14100"/>
          <ac:picMkLst>
            <pc:docMk/>
            <pc:sldMk cId="2928977445" sldId="263"/>
            <ac:picMk id="5" creationId="{0B96591C-0671-971A-29D0-262EDA9C2795}"/>
          </ac:picMkLst>
        </pc:picChg>
        <pc:picChg chg="add mod">
          <ac:chgData name="Ana Micaela Chicaiza Asimbaya (2115194)" userId="36f24279-a824-4de0-a196-a1c7e890aebf" providerId="ADAL" clId="{74EC438E-64D2-4E14-B913-21215C7E8B49}" dt="2025-10-28T21:27:14.476" v="2088" actId="1076"/>
          <ac:picMkLst>
            <pc:docMk/>
            <pc:sldMk cId="2928977445" sldId="263"/>
            <ac:picMk id="7" creationId="{9BDA6A82-6E34-143C-B1C1-930FBAB490B5}"/>
          </ac:picMkLst>
        </pc:picChg>
        <pc:picChg chg="add mod">
          <ac:chgData name="Ana Micaela Chicaiza Asimbaya (2115194)" userId="36f24279-a824-4de0-a196-a1c7e890aebf" providerId="ADAL" clId="{74EC438E-64D2-4E14-B913-21215C7E8B49}" dt="2025-10-28T21:26:34.132" v="2078" actId="1076"/>
          <ac:picMkLst>
            <pc:docMk/>
            <pc:sldMk cId="2928977445" sldId="263"/>
            <ac:picMk id="9" creationId="{EFF7EF2A-791F-67C9-FF8D-415BB20A28F7}"/>
          </ac:picMkLst>
        </pc:picChg>
        <pc:picChg chg="add mod">
          <ac:chgData name="Ana Micaela Chicaiza Asimbaya (2115194)" userId="36f24279-a824-4de0-a196-a1c7e890aebf" providerId="ADAL" clId="{74EC438E-64D2-4E14-B913-21215C7E8B49}" dt="2025-10-28T21:27:10.552" v="2087" actId="1076"/>
          <ac:picMkLst>
            <pc:docMk/>
            <pc:sldMk cId="2928977445" sldId="263"/>
            <ac:picMk id="11" creationId="{7EA09DAD-FF20-308F-68E8-B68B88C9F5DB}"/>
          </ac:picMkLst>
        </pc:picChg>
      </pc:sldChg>
      <pc:sldChg chg="addSp delSp modSp new mod modClrScheme chgLayout">
        <pc:chgData name="Ana Micaela Chicaiza Asimbaya (2115194)" userId="36f24279-a824-4de0-a196-a1c7e890aebf" providerId="ADAL" clId="{74EC438E-64D2-4E14-B913-21215C7E8B49}" dt="2025-10-28T21:53:55.915" v="2387" actId="14861"/>
        <pc:sldMkLst>
          <pc:docMk/>
          <pc:sldMk cId="968758048" sldId="264"/>
        </pc:sldMkLst>
        <pc:spChg chg="del mod ord">
          <ac:chgData name="Ana Micaela Chicaiza Asimbaya (2115194)" userId="36f24279-a824-4de0-a196-a1c7e890aebf" providerId="ADAL" clId="{74EC438E-64D2-4E14-B913-21215C7E8B49}" dt="2025-10-28T21:31:22.350" v="2130" actId="700"/>
          <ac:spMkLst>
            <pc:docMk/>
            <pc:sldMk cId="968758048" sldId="264"/>
            <ac:spMk id="2" creationId="{10F29480-64DF-4F73-B69E-BBA9B9234705}"/>
          </ac:spMkLst>
        </pc:spChg>
        <pc:spChg chg="del mod ord">
          <ac:chgData name="Ana Micaela Chicaiza Asimbaya (2115194)" userId="36f24279-a824-4de0-a196-a1c7e890aebf" providerId="ADAL" clId="{74EC438E-64D2-4E14-B913-21215C7E8B49}" dt="2025-10-28T21:31:22.350" v="2130" actId="700"/>
          <ac:spMkLst>
            <pc:docMk/>
            <pc:sldMk cId="968758048" sldId="264"/>
            <ac:spMk id="3" creationId="{675D62B8-BCBE-32B0-BFB0-70EF8D5710E5}"/>
          </ac:spMkLst>
        </pc:spChg>
        <pc:spChg chg="add mod ord">
          <ac:chgData name="Ana Micaela Chicaiza Asimbaya (2115194)" userId="36f24279-a824-4de0-a196-a1c7e890aebf" providerId="ADAL" clId="{74EC438E-64D2-4E14-B913-21215C7E8B49}" dt="2025-10-28T21:52:46.800" v="2383" actId="404"/>
          <ac:spMkLst>
            <pc:docMk/>
            <pc:sldMk cId="968758048" sldId="264"/>
            <ac:spMk id="4" creationId="{32A8DD09-6FCC-B106-03C7-A57F9220AC21}"/>
          </ac:spMkLst>
        </pc:spChg>
        <pc:spChg chg="add del mod ord">
          <ac:chgData name="Ana Micaela Chicaiza Asimbaya (2115194)" userId="36f24279-a824-4de0-a196-a1c7e890aebf" providerId="ADAL" clId="{74EC438E-64D2-4E14-B913-21215C7E8B49}" dt="2025-10-28T21:52:36.901" v="2377" actId="931"/>
          <ac:spMkLst>
            <pc:docMk/>
            <pc:sldMk cId="968758048" sldId="264"/>
            <ac:spMk id="5" creationId="{F25B48E2-F9E8-4130-0F6A-195CB8602C5D}"/>
          </ac:spMkLst>
        </pc:spChg>
        <pc:picChg chg="add mod">
          <ac:chgData name="Ana Micaela Chicaiza Asimbaya (2115194)" userId="36f24279-a824-4de0-a196-a1c7e890aebf" providerId="ADAL" clId="{74EC438E-64D2-4E14-B913-21215C7E8B49}" dt="2025-10-28T21:52:42.264" v="2381" actId="14100"/>
          <ac:picMkLst>
            <pc:docMk/>
            <pc:sldMk cId="968758048" sldId="264"/>
            <ac:picMk id="10" creationId="{A73D5635-D1A9-4B81-F799-FDDA67FA9249}"/>
          </ac:picMkLst>
        </pc:picChg>
        <pc:cxnChg chg="add mod">
          <ac:chgData name="Ana Micaela Chicaiza Asimbaya (2115194)" userId="36f24279-a824-4de0-a196-a1c7e890aebf" providerId="ADAL" clId="{74EC438E-64D2-4E14-B913-21215C7E8B49}" dt="2025-10-28T21:53:55.915" v="2387" actId="14861"/>
          <ac:cxnSpMkLst>
            <pc:docMk/>
            <pc:sldMk cId="968758048" sldId="264"/>
            <ac:cxnSpMk id="12" creationId="{2FACB096-6D57-889D-4838-D588FEEF0B8B}"/>
          </ac:cxnSpMkLst>
        </pc:cxnChg>
      </pc:sldChg>
      <pc:sldChg chg="addSp delSp modSp new mod">
        <pc:chgData name="Ana Micaela Chicaiza Asimbaya (2115194)" userId="36f24279-a824-4de0-a196-a1c7e890aebf" providerId="ADAL" clId="{74EC438E-64D2-4E14-B913-21215C7E8B49}" dt="2025-10-28T21:54:38.815" v="2420" actId="20577"/>
        <pc:sldMkLst>
          <pc:docMk/>
          <pc:sldMk cId="2180555038" sldId="265"/>
        </pc:sldMkLst>
        <pc:spChg chg="mod">
          <ac:chgData name="Ana Micaela Chicaiza Asimbaya (2115194)" userId="36f24279-a824-4de0-a196-a1c7e890aebf" providerId="ADAL" clId="{74EC438E-64D2-4E14-B913-21215C7E8B49}" dt="2025-10-28T21:54:08.307" v="2389" actId="404"/>
          <ac:spMkLst>
            <pc:docMk/>
            <pc:sldMk cId="2180555038" sldId="265"/>
            <ac:spMk id="2" creationId="{41421573-7AE6-EA7B-19CC-E1AC29367F17}"/>
          </ac:spMkLst>
        </pc:spChg>
        <pc:spChg chg="add del">
          <ac:chgData name="Ana Micaela Chicaiza Asimbaya (2115194)" userId="36f24279-a824-4de0-a196-a1c7e890aebf" providerId="ADAL" clId="{74EC438E-64D2-4E14-B913-21215C7E8B49}" dt="2025-10-28T21:33:18.613" v="2157"/>
          <ac:spMkLst>
            <pc:docMk/>
            <pc:sldMk cId="2180555038" sldId="265"/>
            <ac:spMk id="3" creationId="{846619D1-AD60-02FC-99D8-DC300FA51B21}"/>
          </ac:spMkLst>
        </pc:spChg>
        <pc:spChg chg="add del mod">
          <ac:chgData name="Ana Micaela Chicaiza Asimbaya (2115194)" userId="36f24279-a824-4de0-a196-a1c7e890aebf" providerId="ADAL" clId="{74EC438E-64D2-4E14-B913-21215C7E8B49}" dt="2025-10-28T21:34:55.351" v="2164"/>
          <ac:spMkLst>
            <pc:docMk/>
            <pc:sldMk cId="2180555038" sldId="265"/>
            <ac:spMk id="7" creationId="{66EA886D-5A84-EFD3-F5AD-854909B93868}"/>
          </ac:spMkLst>
        </pc:spChg>
        <pc:spChg chg="add mod">
          <ac:chgData name="Ana Micaela Chicaiza Asimbaya (2115194)" userId="36f24279-a824-4de0-a196-a1c7e890aebf" providerId="ADAL" clId="{74EC438E-64D2-4E14-B913-21215C7E8B49}" dt="2025-10-28T21:54:38.815" v="2420" actId="20577"/>
          <ac:spMkLst>
            <pc:docMk/>
            <pc:sldMk cId="2180555038" sldId="265"/>
            <ac:spMk id="10" creationId="{5683886F-70CA-69FD-7C4D-A7FAC485F573}"/>
          </ac:spMkLst>
        </pc:spChg>
        <pc:graphicFrameChg chg="add mod">
          <ac:chgData name="Ana Micaela Chicaiza Asimbaya (2115194)" userId="36f24279-a824-4de0-a196-a1c7e890aebf" providerId="ADAL" clId="{74EC438E-64D2-4E14-B913-21215C7E8B49}" dt="2025-10-28T21:33:18.533" v="2156"/>
          <ac:graphicFrameMkLst>
            <pc:docMk/>
            <pc:sldMk cId="2180555038" sldId="265"/>
            <ac:graphicFrameMk id="4" creationId="{6DB07034-70AA-C3D6-D9D3-3C2B83069DAA}"/>
          </ac:graphicFrameMkLst>
        </pc:graphicFrameChg>
        <pc:graphicFrameChg chg="add del mod modGraphic">
          <ac:chgData name="Ana Micaela Chicaiza Asimbaya (2115194)" userId="36f24279-a824-4de0-a196-a1c7e890aebf" providerId="ADAL" clId="{74EC438E-64D2-4E14-B913-21215C7E8B49}" dt="2025-10-28T21:33:39.762" v="2163" actId="478"/>
          <ac:graphicFrameMkLst>
            <pc:docMk/>
            <pc:sldMk cId="2180555038" sldId="265"/>
            <ac:graphicFrameMk id="5" creationId="{0B2258FC-19CC-0980-7703-0177D0BB6115}"/>
          </ac:graphicFrameMkLst>
        </pc:graphicFrameChg>
        <pc:graphicFrameChg chg="add del mod">
          <ac:chgData name="Ana Micaela Chicaiza Asimbaya (2115194)" userId="36f24279-a824-4de0-a196-a1c7e890aebf" providerId="ADAL" clId="{74EC438E-64D2-4E14-B913-21215C7E8B49}" dt="2025-10-28T21:35:13.379" v="2165" actId="478"/>
          <ac:graphicFrameMkLst>
            <pc:docMk/>
            <pc:sldMk cId="2180555038" sldId="265"/>
            <ac:graphicFrameMk id="8" creationId="{86C12022-8017-6A7B-1E99-B9A4A4BEE974}"/>
          </ac:graphicFrameMkLst>
        </pc:graphicFrameChg>
        <pc:graphicFrameChg chg="add mod">
          <ac:chgData name="Ana Micaela Chicaiza Asimbaya (2115194)" userId="36f24279-a824-4de0-a196-a1c7e890aebf" providerId="ADAL" clId="{74EC438E-64D2-4E14-B913-21215C7E8B49}" dt="2025-10-28T21:43:05.973" v="2337"/>
          <ac:graphicFrameMkLst>
            <pc:docMk/>
            <pc:sldMk cId="2180555038" sldId="265"/>
            <ac:graphicFrameMk id="11" creationId="{CF7758B8-C098-F57F-920D-EF4E90D0265F}"/>
          </ac:graphicFrameMkLst>
        </pc:graphicFrameChg>
        <pc:graphicFrameChg chg="add mod">
          <ac:chgData name="Ana Micaela Chicaiza Asimbaya (2115194)" userId="36f24279-a824-4de0-a196-a1c7e890aebf" providerId="ADAL" clId="{74EC438E-64D2-4E14-B913-21215C7E8B49}" dt="2025-10-28T21:43:11.921" v="2340"/>
          <ac:graphicFrameMkLst>
            <pc:docMk/>
            <pc:sldMk cId="2180555038" sldId="265"/>
            <ac:graphicFrameMk id="12" creationId="{B6789D81-64DB-0900-E2F9-63CCF2AA4721}"/>
          </ac:graphicFrameMkLst>
        </pc:graphicFrameChg>
        <pc:graphicFrameChg chg="add del mod">
          <ac:chgData name="Ana Micaela Chicaiza Asimbaya (2115194)" userId="36f24279-a824-4de0-a196-a1c7e890aebf" providerId="ADAL" clId="{74EC438E-64D2-4E14-B913-21215C7E8B49}" dt="2025-10-28T21:43:20.225" v="2344" actId="478"/>
          <ac:graphicFrameMkLst>
            <pc:docMk/>
            <pc:sldMk cId="2180555038" sldId="265"/>
            <ac:graphicFrameMk id="13" creationId="{29B24A51-9DC1-F762-793A-B14A386BBCAB}"/>
          </ac:graphicFrameMkLst>
        </pc:graphicFrameChg>
        <pc:graphicFrameChg chg="add mod">
          <ac:chgData name="Ana Micaela Chicaiza Asimbaya (2115194)" userId="36f24279-a824-4de0-a196-a1c7e890aebf" providerId="ADAL" clId="{74EC438E-64D2-4E14-B913-21215C7E8B49}" dt="2025-10-28T21:43:23.866" v="2345"/>
          <ac:graphicFrameMkLst>
            <pc:docMk/>
            <pc:sldMk cId="2180555038" sldId="265"/>
            <ac:graphicFrameMk id="14" creationId="{A41802CA-DEC3-8D86-C474-4777771F1417}"/>
          </ac:graphicFrameMkLst>
        </pc:graphicFrameChg>
        <pc:cxnChg chg="add mod">
          <ac:chgData name="Ana Micaela Chicaiza Asimbaya (2115194)" userId="36f24279-a824-4de0-a196-a1c7e890aebf" providerId="ADAL" clId="{74EC438E-64D2-4E14-B913-21215C7E8B49}" dt="2025-10-28T21:54:25.470" v="2393" actId="14861"/>
          <ac:cxnSpMkLst>
            <pc:docMk/>
            <pc:sldMk cId="2180555038" sldId="265"/>
            <ac:cxnSpMk id="16" creationId="{35EBAC22-0126-6E4A-7823-8234760E3B85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212101-66F5-4DCF-83BE-10C571CE1E12}" type="doc">
      <dgm:prSet loTypeId="urn:microsoft.com/office/officeart/2005/8/layout/cycle2" loCatId="cycle" qsTypeId="urn:microsoft.com/office/officeart/2005/8/quickstyle/simple2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442C1966-2CD1-4FAF-B113-C40932BB5B29}">
      <dgm:prSet phldrT="[Text]" custT="1"/>
      <dgm:spPr/>
      <dgm:t>
        <a:bodyPr/>
        <a:lstStyle/>
        <a:p>
          <a:pPr>
            <a:buNone/>
          </a:pPr>
          <a:r>
            <a:rPr lang="en-GB" sz="1050" b="1" dirty="0"/>
            <a:t>Environment Setup</a:t>
          </a:r>
          <a:r>
            <a:rPr lang="en-GB" sz="1050" dirty="0"/>
            <a:t>:  Linux(</a:t>
          </a:r>
          <a:r>
            <a:rPr lang="en-GB" sz="1050" dirty="0" err="1"/>
            <a:t>SocketCAN</a:t>
          </a:r>
          <a:r>
            <a:rPr lang="en-GB" sz="1050" dirty="0"/>
            <a:t>), Python, CAN-utils</a:t>
          </a:r>
        </a:p>
      </dgm:t>
    </dgm:pt>
    <dgm:pt modelId="{F121B2B0-91E4-472B-8CFA-CC6FFE4A581C}" type="parTrans" cxnId="{F747692F-BA3E-4EA0-8B3E-B7FC828ACE71}">
      <dgm:prSet/>
      <dgm:spPr/>
      <dgm:t>
        <a:bodyPr/>
        <a:lstStyle/>
        <a:p>
          <a:endParaRPr lang="en-GB"/>
        </a:p>
      </dgm:t>
    </dgm:pt>
    <dgm:pt modelId="{A3002289-9827-4D4E-A764-7BE5BFFAB60A}" type="sibTrans" cxnId="{F747692F-BA3E-4EA0-8B3E-B7FC828ACE71}">
      <dgm:prSet/>
      <dgm:spPr/>
      <dgm:t>
        <a:bodyPr/>
        <a:lstStyle/>
        <a:p>
          <a:endParaRPr lang="en-GB"/>
        </a:p>
      </dgm:t>
    </dgm:pt>
    <dgm:pt modelId="{DC525153-23B8-4D89-B9DB-1F1AF3137414}">
      <dgm:prSet phldrT="[Text]" phldr="0" custT="1"/>
      <dgm:spPr/>
      <dgm:t>
        <a:bodyPr/>
        <a:lstStyle/>
        <a:p>
          <a:r>
            <a:rPr lang="en-GB" sz="1050" b="1" dirty="0"/>
            <a:t>Simulation: </a:t>
          </a:r>
          <a:r>
            <a:rPr lang="en-GB" sz="1050" dirty="0"/>
            <a:t>create virtual ECUs sending CAN traffic</a:t>
          </a:r>
        </a:p>
      </dgm:t>
    </dgm:pt>
    <dgm:pt modelId="{723FB0C6-5E19-4BFD-92FC-A5D9E21AC315}" type="parTrans" cxnId="{78B164C0-3F4E-4012-B83C-10294EC07B6F}">
      <dgm:prSet/>
      <dgm:spPr/>
      <dgm:t>
        <a:bodyPr/>
        <a:lstStyle/>
        <a:p>
          <a:endParaRPr lang="en-GB"/>
        </a:p>
      </dgm:t>
    </dgm:pt>
    <dgm:pt modelId="{6399491A-A953-4E7C-920C-7A4126D48EED}" type="sibTrans" cxnId="{78B164C0-3F4E-4012-B83C-10294EC07B6F}">
      <dgm:prSet/>
      <dgm:spPr/>
      <dgm:t>
        <a:bodyPr/>
        <a:lstStyle/>
        <a:p>
          <a:endParaRPr lang="en-GB"/>
        </a:p>
      </dgm:t>
    </dgm:pt>
    <dgm:pt modelId="{41307A0E-A429-4D42-B804-DBB1AE143D66}">
      <dgm:prSet phldrT="[Text]" phldr="0" custT="1"/>
      <dgm:spPr/>
      <dgm:t>
        <a:bodyPr/>
        <a:lstStyle/>
        <a:p>
          <a:r>
            <a:rPr lang="en-GB" sz="1050" b="1" dirty="0"/>
            <a:t>Attack execution: </a:t>
          </a:r>
          <a:r>
            <a:rPr lang="en-GB" sz="1050" dirty="0"/>
            <a:t>sniffing, spoofing, replay attacks</a:t>
          </a:r>
        </a:p>
      </dgm:t>
    </dgm:pt>
    <dgm:pt modelId="{70194C2F-F925-42F0-8109-A884B82C405A}" type="parTrans" cxnId="{4C9F0A12-DE5B-4943-BA5F-E5CE49A1299C}">
      <dgm:prSet/>
      <dgm:spPr/>
      <dgm:t>
        <a:bodyPr/>
        <a:lstStyle/>
        <a:p>
          <a:endParaRPr lang="en-GB"/>
        </a:p>
      </dgm:t>
    </dgm:pt>
    <dgm:pt modelId="{224A2119-D490-4207-8CC4-B3E0A24F637F}" type="sibTrans" cxnId="{4C9F0A12-DE5B-4943-BA5F-E5CE49A1299C}">
      <dgm:prSet/>
      <dgm:spPr/>
      <dgm:t>
        <a:bodyPr/>
        <a:lstStyle/>
        <a:p>
          <a:endParaRPr lang="en-GB"/>
        </a:p>
      </dgm:t>
    </dgm:pt>
    <dgm:pt modelId="{21C44B21-3A07-4DFF-AFAC-FF8DFEDF74D9}">
      <dgm:prSet phldrT="[Text]" phldr="0" custT="1"/>
      <dgm:spPr/>
      <dgm:t>
        <a:bodyPr/>
        <a:lstStyle/>
        <a:p>
          <a:r>
            <a:rPr lang="en-GB" sz="1050" b="1" dirty="0"/>
            <a:t>Data capture: </a:t>
          </a:r>
          <a:r>
            <a:rPr lang="en-GB" sz="1050" dirty="0" err="1"/>
            <a:t>wireshark</a:t>
          </a:r>
          <a:r>
            <a:rPr lang="en-GB" sz="1050" dirty="0"/>
            <a:t> &amp; CAN-utils logs</a:t>
          </a:r>
        </a:p>
      </dgm:t>
    </dgm:pt>
    <dgm:pt modelId="{3B1A5E7D-E32A-4495-812C-F938F51A4D78}" type="parTrans" cxnId="{950952C0-A696-4977-BB98-C31EA5B418CD}">
      <dgm:prSet/>
      <dgm:spPr/>
      <dgm:t>
        <a:bodyPr/>
        <a:lstStyle/>
        <a:p>
          <a:endParaRPr lang="en-GB"/>
        </a:p>
      </dgm:t>
    </dgm:pt>
    <dgm:pt modelId="{077E196A-ACA1-4731-81CE-3C4A7FAFC012}" type="sibTrans" cxnId="{950952C0-A696-4977-BB98-C31EA5B418CD}">
      <dgm:prSet/>
      <dgm:spPr/>
      <dgm:t>
        <a:bodyPr/>
        <a:lstStyle/>
        <a:p>
          <a:endParaRPr lang="en-GB"/>
        </a:p>
      </dgm:t>
    </dgm:pt>
    <dgm:pt modelId="{90D44897-B2DB-4948-9821-D9E92FF27460}">
      <dgm:prSet phldrT="[Text]" phldr="0" custT="1"/>
      <dgm:spPr/>
      <dgm:t>
        <a:bodyPr/>
        <a:lstStyle/>
        <a:p>
          <a:r>
            <a:rPr lang="en-GB" sz="1050" b="1" dirty="0"/>
            <a:t>Analysis: </a:t>
          </a:r>
          <a:r>
            <a:rPr lang="en-GB" sz="1050" dirty="0"/>
            <a:t>evaluate attack success and propose mitigation</a:t>
          </a:r>
        </a:p>
      </dgm:t>
    </dgm:pt>
    <dgm:pt modelId="{A54752F2-E871-497D-9BF3-0B051F280E23}" type="parTrans" cxnId="{309E7665-A8FB-4831-AC37-336F82426F31}">
      <dgm:prSet/>
      <dgm:spPr/>
      <dgm:t>
        <a:bodyPr/>
        <a:lstStyle/>
        <a:p>
          <a:endParaRPr lang="en-GB"/>
        </a:p>
      </dgm:t>
    </dgm:pt>
    <dgm:pt modelId="{5A70E9FE-3A0D-443B-AF43-CACAE3DE4A68}" type="sibTrans" cxnId="{309E7665-A8FB-4831-AC37-336F82426F31}">
      <dgm:prSet/>
      <dgm:spPr/>
      <dgm:t>
        <a:bodyPr/>
        <a:lstStyle/>
        <a:p>
          <a:endParaRPr lang="en-GB"/>
        </a:p>
      </dgm:t>
    </dgm:pt>
    <dgm:pt modelId="{5CCE1D76-BAF6-4128-9AA7-24255A1AFA7E}" type="pres">
      <dgm:prSet presAssocID="{FD212101-66F5-4DCF-83BE-10C571CE1E12}" presName="cycle" presStyleCnt="0">
        <dgm:presLayoutVars>
          <dgm:dir/>
          <dgm:resizeHandles val="exact"/>
        </dgm:presLayoutVars>
      </dgm:prSet>
      <dgm:spPr/>
    </dgm:pt>
    <dgm:pt modelId="{BC90E0C4-2CE8-40BC-9DF0-42FBBEE64E5E}" type="pres">
      <dgm:prSet presAssocID="{442C1966-2CD1-4FAF-B113-C40932BB5B29}" presName="node" presStyleLbl="node1" presStyleIdx="0" presStyleCnt="5" custScaleX="134476" custScaleY="124938" custRadScaleRad="103097" custRadScaleInc="-41651">
        <dgm:presLayoutVars>
          <dgm:bulletEnabled val="1"/>
        </dgm:presLayoutVars>
      </dgm:prSet>
      <dgm:spPr/>
    </dgm:pt>
    <dgm:pt modelId="{688D657D-E151-48CC-9FE8-30FF9B6F7C7C}" type="pres">
      <dgm:prSet presAssocID="{A3002289-9827-4D4E-A764-7BE5BFFAB60A}" presName="sibTrans" presStyleLbl="sibTrans2D1" presStyleIdx="0" presStyleCnt="5" custScaleX="140303"/>
      <dgm:spPr/>
    </dgm:pt>
    <dgm:pt modelId="{AA19B4A5-3E67-467C-AA22-C2F46D783024}" type="pres">
      <dgm:prSet presAssocID="{A3002289-9827-4D4E-A764-7BE5BFFAB60A}" presName="connectorText" presStyleLbl="sibTrans2D1" presStyleIdx="0" presStyleCnt="5"/>
      <dgm:spPr/>
    </dgm:pt>
    <dgm:pt modelId="{FD40EE23-F123-49C4-99A1-5BDC8423BC32}" type="pres">
      <dgm:prSet presAssocID="{DC525153-23B8-4D89-B9DB-1F1AF3137414}" presName="node" presStyleLbl="node1" presStyleIdx="1" presStyleCnt="5" custScaleX="126440" custScaleY="122341" custRadScaleRad="149912" custRadScaleInc="12127">
        <dgm:presLayoutVars>
          <dgm:bulletEnabled val="1"/>
        </dgm:presLayoutVars>
      </dgm:prSet>
      <dgm:spPr/>
    </dgm:pt>
    <dgm:pt modelId="{995A6259-3B72-474E-A60D-3430460A1C9B}" type="pres">
      <dgm:prSet presAssocID="{6399491A-A953-4E7C-920C-7A4126D48EED}" presName="sibTrans" presStyleLbl="sibTrans2D1" presStyleIdx="1" presStyleCnt="5" custScaleX="171918" custLinFactNeighborX="-4960" custLinFactNeighborY="8406"/>
      <dgm:spPr/>
    </dgm:pt>
    <dgm:pt modelId="{6F6DC249-8DAD-4502-832F-7ECAB07D772E}" type="pres">
      <dgm:prSet presAssocID="{6399491A-A953-4E7C-920C-7A4126D48EED}" presName="connectorText" presStyleLbl="sibTrans2D1" presStyleIdx="1" presStyleCnt="5"/>
      <dgm:spPr/>
    </dgm:pt>
    <dgm:pt modelId="{413B3913-FC04-41C4-B0BC-720B3AE879E6}" type="pres">
      <dgm:prSet presAssocID="{41307A0E-A429-4D42-B804-DBB1AE143D66}" presName="node" presStyleLbl="node1" presStyleIdx="2" presStyleCnt="5" custScaleX="121982" custScaleY="113580" custRadScaleRad="102424" custRadScaleInc="-6474">
        <dgm:presLayoutVars>
          <dgm:bulletEnabled val="1"/>
        </dgm:presLayoutVars>
      </dgm:prSet>
      <dgm:spPr/>
    </dgm:pt>
    <dgm:pt modelId="{8694A1F1-2287-4EFE-9F07-B1ED31622781}" type="pres">
      <dgm:prSet presAssocID="{224A2119-D490-4207-8CC4-B3E0A24F637F}" presName="sibTrans" presStyleLbl="sibTrans2D1" presStyleIdx="2" presStyleCnt="5" custScaleX="134435"/>
      <dgm:spPr/>
    </dgm:pt>
    <dgm:pt modelId="{55693BCC-187A-4797-AB31-0E8B57125916}" type="pres">
      <dgm:prSet presAssocID="{224A2119-D490-4207-8CC4-B3E0A24F637F}" presName="connectorText" presStyleLbl="sibTrans2D1" presStyleIdx="2" presStyleCnt="5"/>
      <dgm:spPr/>
    </dgm:pt>
    <dgm:pt modelId="{21D68CD2-997F-4865-A6AC-6A8368AAC9BF}" type="pres">
      <dgm:prSet presAssocID="{21C44B21-3A07-4DFF-AFAC-FF8DFEDF74D9}" presName="node" presStyleLbl="node1" presStyleIdx="3" presStyleCnt="5" custScaleX="122114" custScaleY="121350" custRadScaleRad="141954" custRadScaleInc="40290">
        <dgm:presLayoutVars>
          <dgm:bulletEnabled val="1"/>
        </dgm:presLayoutVars>
      </dgm:prSet>
      <dgm:spPr/>
    </dgm:pt>
    <dgm:pt modelId="{13C4C051-617A-4221-BA06-5E118C0C5EDA}" type="pres">
      <dgm:prSet presAssocID="{077E196A-ACA1-4731-81CE-3C4A7FAFC012}" presName="sibTrans" presStyleLbl="sibTrans2D1" presStyleIdx="3" presStyleCnt="5" custScaleX="165522"/>
      <dgm:spPr/>
    </dgm:pt>
    <dgm:pt modelId="{0B83E37E-382F-4D85-AD77-A9735A9D7D6B}" type="pres">
      <dgm:prSet presAssocID="{077E196A-ACA1-4731-81CE-3C4A7FAFC012}" presName="connectorText" presStyleLbl="sibTrans2D1" presStyleIdx="3" presStyleCnt="5"/>
      <dgm:spPr/>
    </dgm:pt>
    <dgm:pt modelId="{A21E5E43-99E8-4C6E-8E74-5CD942AB8D4B}" type="pres">
      <dgm:prSet presAssocID="{90D44897-B2DB-4948-9821-D9E92FF27460}" presName="node" presStyleLbl="node1" presStyleIdx="4" presStyleCnt="5" custScaleX="128438" custScaleY="120898" custRadScaleRad="200628" custRadScaleInc="-21820">
        <dgm:presLayoutVars>
          <dgm:bulletEnabled val="1"/>
        </dgm:presLayoutVars>
      </dgm:prSet>
      <dgm:spPr/>
    </dgm:pt>
    <dgm:pt modelId="{131504A3-206F-4124-B09A-736F2A6EF8B3}" type="pres">
      <dgm:prSet presAssocID="{5A70E9FE-3A0D-443B-AF43-CACAE3DE4A68}" presName="sibTrans" presStyleLbl="sibTrans2D1" presStyleIdx="4" presStyleCnt="5" custScaleX="129854" custLinFactNeighborX="3228" custLinFactNeighborY="-7730"/>
      <dgm:spPr/>
    </dgm:pt>
    <dgm:pt modelId="{4D9276A9-AFC9-4734-A033-3ADA12797ADD}" type="pres">
      <dgm:prSet presAssocID="{5A70E9FE-3A0D-443B-AF43-CACAE3DE4A68}" presName="connectorText" presStyleLbl="sibTrans2D1" presStyleIdx="4" presStyleCnt="5"/>
      <dgm:spPr/>
    </dgm:pt>
  </dgm:ptLst>
  <dgm:cxnLst>
    <dgm:cxn modelId="{3C9D1B0E-C3EB-4689-9D40-E38B78398DD2}" type="presOf" srcId="{41307A0E-A429-4D42-B804-DBB1AE143D66}" destId="{413B3913-FC04-41C4-B0BC-720B3AE879E6}" srcOrd="0" destOrd="0" presId="urn:microsoft.com/office/officeart/2005/8/layout/cycle2"/>
    <dgm:cxn modelId="{4C9F0A12-DE5B-4943-BA5F-E5CE49A1299C}" srcId="{FD212101-66F5-4DCF-83BE-10C571CE1E12}" destId="{41307A0E-A429-4D42-B804-DBB1AE143D66}" srcOrd="2" destOrd="0" parTransId="{70194C2F-F925-42F0-8109-A884B82C405A}" sibTransId="{224A2119-D490-4207-8CC4-B3E0A24F637F}"/>
    <dgm:cxn modelId="{3AA5031F-1B0F-4C33-AE79-23F425FE9704}" type="presOf" srcId="{224A2119-D490-4207-8CC4-B3E0A24F637F}" destId="{55693BCC-187A-4797-AB31-0E8B57125916}" srcOrd="1" destOrd="0" presId="urn:microsoft.com/office/officeart/2005/8/layout/cycle2"/>
    <dgm:cxn modelId="{C91D6B21-92A5-4B5E-85D3-B556817017F9}" type="presOf" srcId="{A3002289-9827-4D4E-A764-7BE5BFFAB60A}" destId="{AA19B4A5-3E67-467C-AA22-C2F46D783024}" srcOrd="1" destOrd="0" presId="urn:microsoft.com/office/officeart/2005/8/layout/cycle2"/>
    <dgm:cxn modelId="{F747692F-BA3E-4EA0-8B3E-B7FC828ACE71}" srcId="{FD212101-66F5-4DCF-83BE-10C571CE1E12}" destId="{442C1966-2CD1-4FAF-B113-C40932BB5B29}" srcOrd="0" destOrd="0" parTransId="{F121B2B0-91E4-472B-8CFA-CC6FFE4A581C}" sibTransId="{A3002289-9827-4D4E-A764-7BE5BFFAB60A}"/>
    <dgm:cxn modelId="{DC3D6232-5D82-43E8-9321-BBF65A430F48}" type="presOf" srcId="{A3002289-9827-4D4E-A764-7BE5BFFAB60A}" destId="{688D657D-E151-48CC-9FE8-30FF9B6F7C7C}" srcOrd="0" destOrd="0" presId="urn:microsoft.com/office/officeart/2005/8/layout/cycle2"/>
    <dgm:cxn modelId="{EE027133-E187-4C56-AE4B-28E9079049F0}" type="presOf" srcId="{21C44B21-3A07-4DFF-AFAC-FF8DFEDF74D9}" destId="{21D68CD2-997F-4865-A6AC-6A8368AAC9BF}" srcOrd="0" destOrd="0" presId="urn:microsoft.com/office/officeart/2005/8/layout/cycle2"/>
    <dgm:cxn modelId="{4C380238-D7D3-47A0-8F7D-79F1110917BA}" type="presOf" srcId="{6399491A-A953-4E7C-920C-7A4126D48EED}" destId="{6F6DC249-8DAD-4502-832F-7ECAB07D772E}" srcOrd="1" destOrd="0" presId="urn:microsoft.com/office/officeart/2005/8/layout/cycle2"/>
    <dgm:cxn modelId="{309E7665-A8FB-4831-AC37-336F82426F31}" srcId="{FD212101-66F5-4DCF-83BE-10C571CE1E12}" destId="{90D44897-B2DB-4948-9821-D9E92FF27460}" srcOrd="4" destOrd="0" parTransId="{A54752F2-E871-497D-9BF3-0B051F280E23}" sibTransId="{5A70E9FE-3A0D-443B-AF43-CACAE3DE4A68}"/>
    <dgm:cxn modelId="{E6E4D547-239F-4508-8224-674139A7D70C}" type="presOf" srcId="{FD212101-66F5-4DCF-83BE-10C571CE1E12}" destId="{5CCE1D76-BAF6-4128-9AA7-24255A1AFA7E}" srcOrd="0" destOrd="0" presId="urn:microsoft.com/office/officeart/2005/8/layout/cycle2"/>
    <dgm:cxn modelId="{EEA7B06C-B506-4BD8-A187-C12BB7F26392}" type="presOf" srcId="{90D44897-B2DB-4948-9821-D9E92FF27460}" destId="{A21E5E43-99E8-4C6E-8E74-5CD942AB8D4B}" srcOrd="0" destOrd="0" presId="urn:microsoft.com/office/officeart/2005/8/layout/cycle2"/>
    <dgm:cxn modelId="{F25C1F6D-6DE6-487B-A6B1-D6408796F77A}" type="presOf" srcId="{077E196A-ACA1-4731-81CE-3C4A7FAFC012}" destId="{0B83E37E-382F-4D85-AD77-A9735A9D7D6B}" srcOrd="1" destOrd="0" presId="urn:microsoft.com/office/officeart/2005/8/layout/cycle2"/>
    <dgm:cxn modelId="{3A60E99F-062E-49B2-A198-DE91BE72E0F2}" type="presOf" srcId="{442C1966-2CD1-4FAF-B113-C40932BB5B29}" destId="{BC90E0C4-2CE8-40BC-9DF0-42FBBEE64E5E}" srcOrd="0" destOrd="0" presId="urn:microsoft.com/office/officeart/2005/8/layout/cycle2"/>
    <dgm:cxn modelId="{48360AA8-5D5E-4199-A0CA-8F7FBC3A7EF0}" type="presOf" srcId="{DC525153-23B8-4D89-B9DB-1F1AF3137414}" destId="{FD40EE23-F123-49C4-99A1-5BDC8423BC32}" srcOrd="0" destOrd="0" presId="urn:microsoft.com/office/officeart/2005/8/layout/cycle2"/>
    <dgm:cxn modelId="{89D136B2-962A-414B-A2AE-B0A5360C31E8}" type="presOf" srcId="{5A70E9FE-3A0D-443B-AF43-CACAE3DE4A68}" destId="{4D9276A9-AFC9-4734-A033-3ADA12797ADD}" srcOrd="1" destOrd="0" presId="urn:microsoft.com/office/officeart/2005/8/layout/cycle2"/>
    <dgm:cxn modelId="{18BDE9B2-6CB8-4C2B-AE50-2AF7E8016836}" type="presOf" srcId="{077E196A-ACA1-4731-81CE-3C4A7FAFC012}" destId="{13C4C051-617A-4221-BA06-5E118C0C5EDA}" srcOrd="0" destOrd="0" presId="urn:microsoft.com/office/officeart/2005/8/layout/cycle2"/>
    <dgm:cxn modelId="{95D78FB5-8A11-4F1D-8189-40FAD7A21D79}" type="presOf" srcId="{6399491A-A953-4E7C-920C-7A4126D48EED}" destId="{995A6259-3B72-474E-A60D-3430460A1C9B}" srcOrd="0" destOrd="0" presId="urn:microsoft.com/office/officeart/2005/8/layout/cycle2"/>
    <dgm:cxn modelId="{78B164C0-3F4E-4012-B83C-10294EC07B6F}" srcId="{FD212101-66F5-4DCF-83BE-10C571CE1E12}" destId="{DC525153-23B8-4D89-B9DB-1F1AF3137414}" srcOrd="1" destOrd="0" parTransId="{723FB0C6-5E19-4BFD-92FC-A5D9E21AC315}" sibTransId="{6399491A-A953-4E7C-920C-7A4126D48EED}"/>
    <dgm:cxn modelId="{950952C0-A696-4977-BB98-C31EA5B418CD}" srcId="{FD212101-66F5-4DCF-83BE-10C571CE1E12}" destId="{21C44B21-3A07-4DFF-AFAC-FF8DFEDF74D9}" srcOrd="3" destOrd="0" parTransId="{3B1A5E7D-E32A-4495-812C-F938F51A4D78}" sibTransId="{077E196A-ACA1-4731-81CE-3C4A7FAFC012}"/>
    <dgm:cxn modelId="{629459CC-14A9-4034-A689-D6F4E46CFE62}" type="presOf" srcId="{5A70E9FE-3A0D-443B-AF43-CACAE3DE4A68}" destId="{131504A3-206F-4124-B09A-736F2A6EF8B3}" srcOrd="0" destOrd="0" presId="urn:microsoft.com/office/officeart/2005/8/layout/cycle2"/>
    <dgm:cxn modelId="{44C1B9FE-0C9D-4B8B-9CDD-7776A78DD1D8}" type="presOf" srcId="{224A2119-D490-4207-8CC4-B3E0A24F637F}" destId="{8694A1F1-2287-4EFE-9F07-B1ED31622781}" srcOrd="0" destOrd="0" presId="urn:microsoft.com/office/officeart/2005/8/layout/cycle2"/>
    <dgm:cxn modelId="{F00CE7D5-9478-4763-B522-E6A74A1F79CC}" type="presParOf" srcId="{5CCE1D76-BAF6-4128-9AA7-24255A1AFA7E}" destId="{BC90E0C4-2CE8-40BC-9DF0-42FBBEE64E5E}" srcOrd="0" destOrd="0" presId="urn:microsoft.com/office/officeart/2005/8/layout/cycle2"/>
    <dgm:cxn modelId="{B8E11EEA-2B90-4799-8119-CC0E38D73C96}" type="presParOf" srcId="{5CCE1D76-BAF6-4128-9AA7-24255A1AFA7E}" destId="{688D657D-E151-48CC-9FE8-30FF9B6F7C7C}" srcOrd="1" destOrd="0" presId="urn:microsoft.com/office/officeart/2005/8/layout/cycle2"/>
    <dgm:cxn modelId="{EE700E0C-A1FF-432E-A022-56C97BA9FF86}" type="presParOf" srcId="{688D657D-E151-48CC-9FE8-30FF9B6F7C7C}" destId="{AA19B4A5-3E67-467C-AA22-C2F46D783024}" srcOrd="0" destOrd="0" presId="urn:microsoft.com/office/officeart/2005/8/layout/cycle2"/>
    <dgm:cxn modelId="{C25DB66F-BACB-4341-991C-7E1A3AC49A98}" type="presParOf" srcId="{5CCE1D76-BAF6-4128-9AA7-24255A1AFA7E}" destId="{FD40EE23-F123-49C4-99A1-5BDC8423BC32}" srcOrd="2" destOrd="0" presId="urn:microsoft.com/office/officeart/2005/8/layout/cycle2"/>
    <dgm:cxn modelId="{87C78931-ACB6-462F-A177-9D2907DC3F76}" type="presParOf" srcId="{5CCE1D76-BAF6-4128-9AA7-24255A1AFA7E}" destId="{995A6259-3B72-474E-A60D-3430460A1C9B}" srcOrd="3" destOrd="0" presId="urn:microsoft.com/office/officeart/2005/8/layout/cycle2"/>
    <dgm:cxn modelId="{0426C34D-FCB5-4E4D-82AD-BA9F15647D89}" type="presParOf" srcId="{995A6259-3B72-474E-A60D-3430460A1C9B}" destId="{6F6DC249-8DAD-4502-832F-7ECAB07D772E}" srcOrd="0" destOrd="0" presId="urn:microsoft.com/office/officeart/2005/8/layout/cycle2"/>
    <dgm:cxn modelId="{941A183E-5330-4585-ACB5-8D3DF029094B}" type="presParOf" srcId="{5CCE1D76-BAF6-4128-9AA7-24255A1AFA7E}" destId="{413B3913-FC04-41C4-B0BC-720B3AE879E6}" srcOrd="4" destOrd="0" presId="urn:microsoft.com/office/officeart/2005/8/layout/cycle2"/>
    <dgm:cxn modelId="{17FDE25F-AAD1-4DFE-9C4D-AF52D300D0C1}" type="presParOf" srcId="{5CCE1D76-BAF6-4128-9AA7-24255A1AFA7E}" destId="{8694A1F1-2287-4EFE-9F07-B1ED31622781}" srcOrd="5" destOrd="0" presId="urn:microsoft.com/office/officeart/2005/8/layout/cycle2"/>
    <dgm:cxn modelId="{FC408009-2B3B-4E36-AA7C-3BF4B6CA4286}" type="presParOf" srcId="{8694A1F1-2287-4EFE-9F07-B1ED31622781}" destId="{55693BCC-187A-4797-AB31-0E8B57125916}" srcOrd="0" destOrd="0" presId="urn:microsoft.com/office/officeart/2005/8/layout/cycle2"/>
    <dgm:cxn modelId="{29FDB954-EF79-46EA-AB7F-6AA329DA8C07}" type="presParOf" srcId="{5CCE1D76-BAF6-4128-9AA7-24255A1AFA7E}" destId="{21D68CD2-997F-4865-A6AC-6A8368AAC9BF}" srcOrd="6" destOrd="0" presId="urn:microsoft.com/office/officeart/2005/8/layout/cycle2"/>
    <dgm:cxn modelId="{B54B75F1-07F7-4C35-A6DF-53BED7DC99FA}" type="presParOf" srcId="{5CCE1D76-BAF6-4128-9AA7-24255A1AFA7E}" destId="{13C4C051-617A-4221-BA06-5E118C0C5EDA}" srcOrd="7" destOrd="0" presId="urn:microsoft.com/office/officeart/2005/8/layout/cycle2"/>
    <dgm:cxn modelId="{47AC4B47-DF14-4150-AABA-99338F97BA1E}" type="presParOf" srcId="{13C4C051-617A-4221-BA06-5E118C0C5EDA}" destId="{0B83E37E-382F-4D85-AD77-A9735A9D7D6B}" srcOrd="0" destOrd="0" presId="urn:microsoft.com/office/officeart/2005/8/layout/cycle2"/>
    <dgm:cxn modelId="{A2766DCA-9646-4D18-80A0-542EA633C15A}" type="presParOf" srcId="{5CCE1D76-BAF6-4128-9AA7-24255A1AFA7E}" destId="{A21E5E43-99E8-4C6E-8E74-5CD942AB8D4B}" srcOrd="8" destOrd="0" presId="urn:microsoft.com/office/officeart/2005/8/layout/cycle2"/>
    <dgm:cxn modelId="{A759C4B6-1330-48AE-80AB-70C6BC820BBA}" type="presParOf" srcId="{5CCE1D76-BAF6-4128-9AA7-24255A1AFA7E}" destId="{131504A3-206F-4124-B09A-736F2A6EF8B3}" srcOrd="9" destOrd="0" presId="urn:microsoft.com/office/officeart/2005/8/layout/cycle2"/>
    <dgm:cxn modelId="{DD329323-7834-44EE-B509-6956F5861243}" type="presParOf" srcId="{131504A3-206F-4124-B09A-736F2A6EF8B3}" destId="{4D9276A9-AFC9-4734-A033-3ADA12797ADD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90E0C4-2CE8-40BC-9DF0-42FBBEE64E5E}">
      <dsp:nvSpPr>
        <dsp:cNvPr id="0" name=""/>
        <dsp:cNvSpPr/>
      </dsp:nvSpPr>
      <dsp:spPr>
        <a:xfrm>
          <a:off x="3860632" y="-152571"/>
          <a:ext cx="1864286" cy="1732057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/>
            <a:t>Environment Setup</a:t>
          </a:r>
          <a:r>
            <a:rPr lang="en-GB" sz="1050" kern="1200" dirty="0"/>
            <a:t>:  Linux(</a:t>
          </a:r>
          <a:r>
            <a:rPr lang="en-GB" sz="1050" kern="1200" dirty="0" err="1"/>
            <a:t>SocketCAN</a:t>
          </a:r>
          <a:r>
            <a:rPr lang="en-GB" sz="1050" kern="1200" dirty="0"/>
            <a:t>), Python, CAN-utils</a:t>
          </a:r>
        </a:p>
      </dsp:txBody>
      <dsp:txXfrm>
        <a:off x="4133650" y="101083"/>
        <a:ext cx="1318250" cy="1224749"/>
      </dsp:txXfrm>
    </dsp:sp>
    <dsp:sp modelId="{688D657D-E151-48CC-9FE8-30FF9B6F7C7C}">
      <dsp:nvSpPr>
        <dsp:cNvPr id="0" name=""/>
        <dsp:cNvSpPr/>
      </dsp:nvSpPr>
      <dsp:spPr>
        <a:xfrm rot="1226598">
          <a:off x="5778438" y="1049072"/>
          <a:ext cx="1084599" cy="46788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5782858" y="1118135"/>
        <a:ext cx="944233" cy="280733"/>
      </dsp:txXfrm>
    </dsp:sp>
    <dsp:sp modelId="{FD40EE23-F123-49C4-99A1-5BDC8423BC32}">
      <dsp:nvSpPr>
        <dsp:cNvPr id="0" name=""/>
        <dsp:cNvSpPr/>
      </dsp:nvSpPr>
      <dsp:spPr>
        <a:xfrm>
          <a:off x="6965999" y="1002214"/>
          <a:ext cx="1752880" cy="169605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/>
            <a:t>Simulation: </a:t>
          </a:r>
          <a:r>
            <a:rPr lang="en-GB" sz="1050" kern="1200" dirty="0"/>
            <a:t>create virtual ECUs sending CAN traffic</a:t>
          </a:r>
        </a:p>
      </dsp:txBody>
      <dsp:txXfrm>
        <a:off x="7222702" y="1250595"/>
        <a:ext cx="1239474" cy="1199292"/>
      </dsp:txXfrm>
    </dsp:sp>
    <dsp:sp modelId="{995A6259-3B72-474E-A60D-3430460A1C9B}">
      <dsp:nvSpPr>
        <dsp:cNvPr id="0" name=""/>
        <dsp:cNvSpPr/>
      </dsp:nvSpPr>
      <dsp:spPr>
        <a:xfrm rot="7523054">
          <a:off x="6699363" y="2689789"/>
          <a:ext cx="772551" cy="46788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6810186" y="2726147"/>
        <a:ext cx="632185" cy="280733"/>
      </dsp:txXfrm>
    </dsp:sp>
    <dsp:sp modelId="{413B3913-FC04-41C4-B0BC-720B3AE879E6}">
      <dsp:nvSpPr>
        <dsp:cNvPr id="0" name=""/>
        <dsp:cNvSpPr/>
      </dsp:nvSpPr>
      <dsp:spPr>
        <a:xfrm>
          <a:off x="5543130" y="3109788"/>
          <a:ext cx="1691077" cy="1574598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/>
            <a:t>Attack execution: </a:t>
          </a:r>
          <a:r>
            <a:rPr lang="en-GB" sz="1050" kern="1200" dirty="0"/>
            <a:t>sniffing, spoofing, replay attacks</a:t>
          </a:r>
        </a:p>
      </dsp:txBody>
      <dsp:txXfrm>
        <a:off x="5790782" y="3340383"/>
        <a:ext cx="1195773" cy="1113408"/>
      </dsp:txXfrm>
    </dsp:sp>
    <dsp:sp modelId="{8694A1F1-2287-4EFE-9F07-B1ED31622781}">
      <dsp:nvSpPr>
        <dsp:cNvPr id="0" name=""/>
        <dsp:cNvSpPr/>
      </dsp:nvSpPr>
      <dsp:spPr>
        <a:xfrm rot="10788961">
          <a:off x="4390499" y="3667992"/>
          <a:ext cx="976237" cy="46788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4530865" y="3761344"/>
        <a:ext cx="835871" cy="280733"/>
      </dsp:txXfrm>
    </dsp:sp>
    <dsp:sp modelId="{21D68CD2-997F-4865-A6AC-6A8368AAC9BF}">
      <dsp:nvSpPr>
        <dsp:cNvPr id="0" name=""/>
        <dsp:cNvSpPr/>
      </dsp:nvSpPr>
      <dsp:spPr>
        <a:xfrm>
          <a:off x="2480092" y="3065761"/>
          <a:ext cx="1692907" cy="1682316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/>
            <a:t>Data capture: </a:t>
          </a:r>
          <a:r>
            <a:rPr lang="en-GB" sz="1050" kern="1200" dirty="0" err="1"/>
            <a:t>wireshark</a:t>
          </a:r>
          <a:r>
            <a:rPr lang="en-GB" sz="1050" kern="1200" dirty="0"/>
            <a:t> &amp; CAN-utils logs</a:t>
          </a:r>
        </a:p>
      </dsp:txBody>
      <dsp:txXfrm>
        <a:off x="2728012" y="3312130"/>
        <a:ext cx="1197067" cy="1189578"/>
      </dsp:txXfrm>
    </dsp:sp>
    <dsp:sp modelId="{13C4C051-617A-4221-BA06-5E118C0C5EDA}">
      <dsp:nvSpPr>
        <dsp:cNvPr id="0" name=""/>
        <dsp:cNvSpPr/>
      </dsp:nvSpPr>
      <dsp:spPr>
        <a:xfrm rot="13973287">
          <a:off x="2174342" y="2660304"/>
          <a:ext cx="771992" cy="46788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2286872" y="2809849"/>
        <a:ext cx="631626" cy="280733"/>
      </dsp:txXfrm>
    </dsp:sp>
    <dsp:sp modelId="{A21E5E43-99E8-4C6E-8E74-5CD942AB8D4B}">
      <dsp:nvSpPr>
        <dsp:cNvPr id="0" name=""/>
        <dsp:cNvSpPr/>
      </dsp:nvSpPr>
      <dsp:spPr>
        <a:xfrm>
          <a:off x="880131" y="1012214"/>
          <a:ext cx="1780579" cy="167605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b="1" kern="1200" dirty="0"/>
            <a:t>Analysis: </a:t>
          </a:r>
          <a:r>
            <a:rPr lang="en-GB" sz="1050" kern="1200" dirty="0"/>
            <a:t>evaluate attack success and propose mitigation</a:t>
          </a:r>
        </a:p>
      </dsp:txBody>
      <dsp:txXfrm>
        <a:off x="1140891" y="1257666"/>
        <a:ext cx="1259059" cy="1185146"/>
      </dsp:txXfrm>
    </dsp:sp>
    <dsp:sp modelId="{131504A3-206F-4124-B09A-736F2A6EF8B3}">
      <dsp:nvSpPr>
        <dsp:cNvPr id="0" name=""/>
        <dsp:cNvSpPr/>
      </dsp:nvSpPr>
      <dsp:spPr>
        <a:xfrm rot="20363248">
          <a:off x="2777757" y="1026262"/>
          <a:ext cx="979121" cy="467887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2782250" y="1144547"/>
        <a:ext cx="838755" cy="2807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D0447-8AE1-1966-DE5D-51A2E58B2C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82FFC4-9FB6-4ECE-A82B-3A1C1DC428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08CE72-41F5-42BF-35BE-A4CE371F44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0DC99-925D-4F97-960C-F6652797284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41C014-2D88-F192-8792-74DDBF83D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E79F8E-88ED-C209-7A0C-4316CCCCD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8236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E678D-ACAB-CF04-5DE9-4447F9989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29C5E-8028-D11D-ED1A-36D8320B67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A4FD5E-C8F1-A703-6B54-0A8DBA9DB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0DC99-925D-4F97-960C-F6652797284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033014-61F7-9919-1CD6-81C2E136C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7C7114-0B90-2A62-F339-F28F359C1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0142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2DEAD-9D84-7233-0F33-4CDF2E3305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901E58-7497-6EF7-47F0-E35470B038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42A760-0435-44C3-E36E-9D30B203A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0DC99-925D-4F97-960C-F6652797284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DCA42E-66F5-321A-AA23-EF7462C26E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70557C-437C-7A4C-4BD3-86F82BA141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0904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F4B13-22A7-F0C1-F488-E1FF8831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C996D9-19AB-1425-EEA8-9EFDD03682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CFB5FB-49D8-A949-B361-935720A482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7FF2AA-1C6A-1A9C-228C-AD88537A0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0DC99-925D-4F97-960C-F6652797284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80687A-E226-5A86-2938-3311EDDB59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38F643-78A4-02F2-3279-9B8E8A0CD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9501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0DAC4-8AD0-0397-F059-86831F72E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676094-E28A-2895-3A9F-388F927100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8ADD8B-3892-65B3-FDBC-117633899E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51317B-46FB-B670-A08D-6E2C914712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C0E04F-D25D-68AA-45C0-269E72E09C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EEA2AB-45E4-1A4D-B89D-1F0F30B507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0DC99-925D-4F97-960C-F6652797284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7F971F-4705-5333-CD71-6792CF17A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BBB235-174A-F167-35DF-94E3303972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7846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50D01-E0F2-7A83-F9A0-90132148EA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D47A22-5D4C-9CCA-5FC8-32460BBBC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0DC99-925D-4F97-960C-F6652797284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075EB8-3D19-D211-DD7A-6EDB66A27D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B8F3E9-28D4-94BF-F83E-9061CF36F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8302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3A72E0-DBDB-FD52-E6B2-072499D75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0DC99-925D-4F97-960C-F6652797284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D229E1-9899-C916-3677-8B320502E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0EFDF8-850A-DC76-9830-7688FCC05C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563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3F27E-ED7A-757E-9778-94505EEC8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F90052-C782-32C3-71F3-223B3ED71B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581E52-AB11-7C43-375A-A5223624A7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886BDF-80E3-4669-8C3B-C6E7D84CCF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0DC99-925D-4F97-960C-F6652797284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09A3D8-467D-F6A6-38FB-6D7B5C9EE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525896-BCA7-3836-8F0E-CA88D8294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922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A3DFE-156E-9DD4-16FA-0F75F214D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69DD9A4-933B-4180-82D6-5FE9093F4B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B8622A-4D76-078B-EC22-A5184768A5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066468-83BF-A853-9C6C-FE1A55D465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0DC99-925D-4F97-960C-F6652797284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D01099-531D-C6C6-1717-D9D706BBB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54D6CA-ACBD-23A5-3794-E6D8553D1D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928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493EB-9873-0283-04BC-434970764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182B27-8A77-B566-A618-E0E12C70B7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CB1B8E-AD75-21CE-723A-7F4ACD210A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0DC99-925D-4F97-960C-F6652797284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95D6A5-4BB0-B3CD-3FCA-4088463A6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A39CC4-CE95-8959-A5D3-41E905361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587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CEB472-D1A9-718E-BD09-83B8299163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6BAB1F-A0F1-7EAD-EC5F-A66192CE09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237A76-6DD6-6D86-2E57-C35CB38FA2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0DC99-925D-4F97-960C-F6652797284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35A204-9674-3827-FC58-489406E23E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C2E61-1960-9BE2-743F-0C4ACFF4A9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060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D1117"/>
            </a:gs>
            <a:gs pos="74000">
              <a:srgbClr val="1C1F26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AA7F61-F0FB-6DAF-4D01-77464902F6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C123E0-7617-FDAC-FDBF-9A8B491E7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9084FB-988B-7BA5-950C-2A99C0FF94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E0DC99-925D-4F97-960C-F66527972844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ED7DEC-C0A9-4ED4-1B43-C72DA1F1C9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EB5C53-3F45-3FB9-A3F6-E3FBEB92EE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CA9230-A3C9-4952-963A-02F6574901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304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python-can.readthedocs.io/en/stabl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ar with a neon light&#10;&#10;AI-generated content may be incorrect.">
            <a:extLst>
              <a:ext uri="{FF2B5EF4-FFF2-40B4-BE49-F238E27FC236}">
                <a16:creationId xmlns:a16="http://schemas.microsoft.com/office/drawing/2014/main" id="{8788DC45-012C-2FFF-C996-15FE7FCEF7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0BFD7D-330A-0E10-6AA6-6CABF5F6C8E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Cybersecurity Testing in Simulated Vehicle Networks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D1E5BC-AF14-BC72-F922-25BE6D1328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66335" y="3990181"/>
            <a:ext cx="7659329" cy="2387600"/>
          </a:xfrm>
        </p:spPr>
        <p:txBody>
          <a:bodyPr>
            <a:normAutofit lnSpcReduction="10000"/>
          </a:bodyPr>
          <a:lstStyle/>
          <a:p>
            <a:r>
              <a:rPr lang="en-GB" sz="2100" b="1" dirty="0">
                <a:solidFill>
                  <a:schemeClr val="bg1"/>
                </a:solidFill>
              </a:rPr>
              <a:t>Student Name: Ana Chicaiza Asimbaya</a:t>
            </a:r>
          </a:p>
          <a:p>
            <a:r>
              <a:rPr lang="en-GB" sz="2100" b="1" dirty="0">
                <a:solidFill>
                  <a:schemeClr val="bg1"/>
                </a:solidFill>
              </a:rPr>
              <a:t>Student ID: 2115194</a:t>
            </a:r>
          </a:p>
          <a:p>
            <a:r>
              <a:rPr lang="en-GB" sz="2100" b="1" dirty="0">
                <a:solidFill>
                  <a:schemeClr val="bg1"/>
                </a:solidFill>
              </a:rPr>
              <a:t>Module: ACCA6020 - Independent Project</a:t>
            </a:r>
          </a:p>
          <a:p>
            <a:r>
              <a:rPr lang="en-GB" sz="2100" b="1" dirty="0">
                <a:solidFill>
                  <a:schemeClr val="bg1"/>
                </a:solidFill>
              </a:rPr>
              <a:t>Lecturer: Renuga Jayakumar</a:t>
            </a:r>
          </a:p>
          <a:p>
            <a:r>
              <a:rPr lang="en-GB" sz="2100" b="1" dirty="0">
                <a:solidFill>
                  <a:schemeClr val="bg1"/>
                </a:solidFill>
              </a:rPr>
              <a:t>Supervisor: Md </a:t>
            </a:r>
            <a:r>
              <a:rPr lang="en-GB" sz="2100" b="1" dirty="0" err="1">
                <a:solidFill>
                  <a:schemeClr val="bg1"/>
                </a:solidFill>
              </a:rPr>
              <a:t>Sadeque</a:t>
            </a:r>
            <a:r>
              <a:rPr lang="en-GB" sz="2100" b="1" dirty="0">
                <a:solidFill>
                  <a:schemeClr val="bg1"/>
                </a:solidFill>
              </a:rPr>
              <a:t> Imam Shaikh</a:t>
            </a:r>
          </a:p>
          <a:p>
            <a:r>
              <a:rPr lang="en-GB" sz="2100" b="1" dirty="0">
                <a:solidFill>
                  <a:schemeClr val="bg1"/>
                </a:solidFill>
              </a:rPr>
              <a:t>University of Wales Trinity Saint David, London Campus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4D8AB83-BD44-8EBA-A12A-783551278034}"/>
              </a:ext>
            </a:extLst>
          </p:cNvPr>
          <p:cNvSpPr/>
          <p:nvPr/>
        </p:nvSpPr>
        <p:spPr>
          <a:xfrm>
            <a:off x="10668000" y="141841"/>
            <a:ext cx="1578078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29.10.25</a:t>
            </a:r>
            <a:endParaRPr lang="en-US" sz="16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493613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90590B-DAA3-F16D-36B3-60FAAAC96C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6CFF9-761C-E93B-E01B-1E157C98A8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99" y="768402"/>
            <a:ext cx="9144000" cy="1070231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CONTENTS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F7033DF-9B2C-F128-D7A4-EF4AE40EA12C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120877" y="2343380"/>
            <a:ext cx="9950245" cy="3170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Introduction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Aim, Objectives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Expected Outcomes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Literature Review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Methodology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Design Overview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Data Collection &amp; Evaluation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Resources &amp; Tools &amp; Gantt Chart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Conclusion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Open Sans" pitchFamily="2" charset="0"/>
              <a:ea typeface="Open Sans" pitchFamily="2" charset="0"/>
              <a:cs typeface="Open Sans" pitchFamily="2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Open Sans" pitchFamily="2" charset="0"/>
                <a:ea typeface="Open Sans" pitchFamily="2" charset="0"/>
                <a:cs typeface="Open Sans" pitchFamily="2" charset="0"/>
              </a:rPr>
              <a:t>References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Open Sans" pitchFamily="2" charset="0"/>
              <a:ea typeface="Open Sans" pitchFamily="2" charset="0"/>
              <a:cs typeface="Open Sans" pitchFamily="2" charset="0"/>
            </a:endParaRP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40E77A3-F113-09AA-3EB7-FCBDB79EE62E}"/>
              </a:ext>
            </a:extLst>
          </p:cNvPr>
          <p:cNvCxnSpPr>
            <a:cxnSpLocks/>
          </p:cNvCxnSpPr>
          <p:nvPr/>
        </p:nvCxnSpPr>
        <p:spPr>
          <a:xfrm>
            <a:off x="4699819" y="1641987"/>
            <a:ext cx="2792361" cy="0"/>
          </a:xfrm>
          <a:prstGeom prst="line">
            <a:avLst/>
          </a:prstGeom>
          <a:ln w="57150">
            <a:solidFill>
              <a:schemeClr val="tx2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4768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E310B-BB2F-D545-467F-5D231E875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INTRODUCTION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FC9FBCE3-3D12-FF5D-4C21-CE869F6A81F0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 bwMode="auto">
          <a:xfrm>
            <a:off x="587039" y="1690688"/>
            <a:ext cx="5393439" cy="4351338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Modern cars depend on internal computer systems for safety and control.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These systems communicate via the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Controller Area Network (CAN)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bus — the car’s “digital nervous system.”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The CAN protocol was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not designed with security in mind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, leaving vehicles vulnerable.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Famous case: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Jeep Cherokee hack (2015)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showed remote access to brakes and engine.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This project focuses on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simulating these networks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to study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cybersecurity vulnerabilities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safely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.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990A9A9-73CB-E4FD-D079-DCADC7643AC9}"/>
              </a:ext>
            </a:extLst>
          </p:cNvPr>
          <p:cNvCxnSpPr/>
          <p:nvPr/>
        </p:nvCxnSpPr>
        <p:spPr>
          <a:xfrm>
            <a:off x="953729" y="1396180"/>
            <a:ext cx="4119716" cy="0"/>
          </a:xfrm>
          <a:prstGeom prst="line">
            <a:avLst/>
          </a:prstGeom>
          <a:ln w="57150">
            <a:solidFill>
              <a:schemeClr val="tx2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Rectangle 3">
            <a:extLst>
              <a:ext uri="{FF2B5EF4-FFF2-40B4-BE49-F238E27FC236}">
                <a16:creationId xmlns:a16="http://schemas.microsoft.com/office/drawing/2014/main" id="{35728A5E-77FC-B4AC-D2EC-CE0669762EA7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6462683" y="1690688"/>
            <a:ext cx="5393451" cy="4755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sz="1800" b="1" dirty="0">
                <a:solidFill>
                  <a:schemeClr val="bg1"/>
                </a:solidFill>
              </a:rPr>
              <a:t>PROJECT MOTIVATION &amp; RELEVANCE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The automotive industry is becoming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increasingly connected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(IoT vehicles).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Cybersecurity is a key priority in modern automotive engineering.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The project allows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hands-on testing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in a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safe, simulated environment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Supports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career growth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in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cybersecurity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and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automotive software engineering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Contributes to awareness and learning aligned with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ISO/SAE 21434 cybersecurity standard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5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54CF25D-87E0-2A53-A892-5E9E281C6F5E}"/>
              </a:ext>
            </a:extLst>
          </p:cNvPr>
          <p:cNvCxnSpPr>
            <a:cxnSpLocks/>
          </p:cNvCxnSpPr>
          <p:nvPr/>
        </p:nvCxnSpPr>
        <p:spPr>
          <a:xfrm>
            <a:off x="6096000" y="1825625"/>
            <a:ext cx="0" cy="388154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65209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1D082882-38FE-E028-62DD-37659197D7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5581" y="678426"/>
            <a:ext cx="5181600" cy="508307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US" sz="15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1500" b="1" dirty="0">
              <a:solidFill>
                <a:schemeClr val="bg1"/>
              </a:solidFill>
            </a:endParaRPr>
          </a:p>
          <a:p>
            <a:r>
              <a:rPr lang="en-US" sz="1800" dirty="0">
                <a:solidFill>
                  <a:schemeClr val="bg1"/>
                </a:solidFill>
              </a:rPr>
              <a:t>To simulate a vehicle’s internal communication network (CAN bus) using open-source tools, perform basic cyberattacks, and explore detection or prevention techniques.</a:t>
            </a:r>
          </a:p>
          <a:p>
            <a:pPr marL="0" indent="0">
              <a:buNone/>
            </a:pPr>
            <a:endParaRPr lang="en-US" sz="15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1500" dirty="0">
              <a:solidFill>
                <a:schemeClr val="bg1"/>
              </a:solidFill>
            </a:endParaRP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12B1D3F6-27E0-6E53-4601-DBEB0BB335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9349" y="1430592"/>
            <a:ext cx="5181600" cy="398436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US" sz="1500" dirty="0">
              <a:solidFill>
                <a:schemeClr val="bg1"/>
              </a:solidFill>
            </a:endParaRPr>
          </a:p>
          <a:p>
            <a:r>
              <a:rPr lang="en-US" sz="1800" dirty="0">
                <a:solidFill>
                  <a:schemeClr val="bg1"/>
                </a:solidFill>
              </a:rPr>
              <a:t>Review existing research on CAN bus vulnerabilities.</a:t>
            </a:r>
          </a:p>
          <a:p>
            <a:r>
              <a:rPr lang="en-US" sz="1800" dirty="0">
                <a:solidFill>
                  <a:schemeClr val="bg1"/>
                </a:solidFill>
              </a:rPr>
              <a:t>Set up a virtual CAN environment in Linux using Python.</a:t>
            </a:r>
          </a:p>
          <a:p>
            <a:r>
              <a:rPr lang="en-US" sz="1800" dirty="0">
                <a:solidFill>
                  <a:schemeClr val="bg1"/>
                </a:solidFill>
              </a:rPr>
              <a:t>Simulate and </a:t>
            </a:r>
            <a:r>
              <a:rPr lang="en-US" sz="1800" dirty="0" err="1">
                <a:solidFill>
                  <a:schemeClr val="bg1"/>
                </a:solidFill>
              </a:rPr>
              <a:t>analyse</a:t>
            </a:r>
            <a:r>
              <a:rPr lang="en-US" sz="1800" dirty="0">
                <a:solidFill>
                  <a:schemeClr val="bg1"/>
                </a:solidFill>
              </a:rPr>
              <a:t> </a:t>
            </a:r>
            <a:r>
              <a:rPr lang="en-US" sz="1800" b="1" dirty="0">
                <a:solidFill>
                  <a:schemeClr val="bg1"/>
                </a:solidFill>
              </a:rPr>
              <a:t>three attack types</a:t>
            </a:r>
            <a:r>
              <a:rPr lang="en-US" sz="1800" dirty="0">
                <a:solidFill>
                  <a:schemeClr val="bg1"/>
                </a:solidFill>
              </a:rPr>
              <a:t> – spoofing, sniffing, replay.</a:t>
            </a:r>
          </a:p>
          <a:p>
            <a:r>
              <a:rPr lang="en-US" sz="1800" dirty="0">
                <a:solidFill>
                  <a:schemeClr val="bg1"/>
                </a:solidFill>
              </a:rPr>
              <a:t>Test simple </a:t>
            </a:r>
            <a:r>
              <a:rPr lang="en-US" sz="1800" b="1" dirty="0">
                <a:solidFill>
                  <a:schemeClr val="bg1"/>
                </a:solidFill>
              </a:rPr>
              <a:t>mitigation methods</a:t>
            </a:r>
            <a:r>
              <a:rPr lang="en-US" sz="1800" dirty="0">
                <a:solidFill>
                  <a:schemeClr val="bg1"/>
                </a:solidFill>
              </a:rPr>
              <a:t> and evaluate their effectiveness.</a:t>
            </a:r>
          </a:p>
          <a:p>
            <a:endParaRPr lang="en-US" sz="15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D1E618B-AB0A-37AC-D9D6-3F979E01DD73}"/>
              </a:ext>
            </a:extLst>
          </p:cNvPr>
          <p:cNvSpPr txBox="1"/>
          <p:nvPr/>
        </p:nvSpPr>
        <p:spPr>
          <a:xfrm>
            <a:off x="907025" y="1096503"/>
            <a:ext cx="33036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+mj-lt"/>
              </a:rPr>
              <a:t>AIM</a:t>
            </a:r>
            <a:endParaRPr lang="en-GB" sz="44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14" name="Graphic 13" descr="Target outline">
            <a:extLst>
              <a:ext uri="{FF2B5EF4-FFF2-40B4-BE49-F238E27FC236}">
                <a16:creationId xmlns:a16="http://schemas.microsoft.com/office/drawing/2014/main" id="{26BBC6DD-91F3-4819-3D2C-B6070070D9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7025" y="1024024"/>
            <a:ext cx="914400" cy="9144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7D42F53-66D3-A4EA-6A06-77D11D063F91}"/>
              </a:ext>
            </a:extLst>
          </p:cNvPr>
          <p:cNvSpPr txBox="1"/>
          <p:nvPr/>
        </p:nvSpPr>
        <p:spPr>
          <a:xfrm>
            <a:off x="5852652" y="1096502"/>
            <a:ext cx="58944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  <a:latin typeface="+mj-lt"/>
              </a:rPr>
              <a:t>OBJECTIVES</a:t>
            </a:r>
            <a:endParaRPr lang="en-GB" sz="1200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22" name="Graphic 21" descr="Presentation with checklist outline">
            <a:extLst>
              <a:ext uri="{FF2B5EF4-FFF2-40B4-BE49-F238E27FC236}">
                <a16:creationId xmlns:a16="http://schemas.microsoft.com/office/drawing/2014/main" id="{8E5B3DB3-F9F9-6F45-79E0-884A5F6D4D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587181" y="1024024"/>
            <a:ext cx="914400" cy="914400"/>
          </a:xfrm>
          <a:prstGeom prst="rect">
            <a:avLst/>
          </a:prstGeom>
        </p:spPr>
      </p:pic>
      <p:pic>
        <p:nvPicPr>
          <p:cNvPr id="28" name="Picture 27" descr="A close up of a circuit board&#10;&#10;AI-generated content may be incorrect.">
            <a:extLst>
              <a:ext uri="{FF2B5EF4-FFF2-40B4-BE49-F238E27FC236}">
                <a16:creationId xmlns:a16="http://schemas.microsoft.com/office/drawing/2014/main" id="{27863073-3EA5-DB95-5688-0FF0E501483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245" y="4420434"/>
            <a:ext cx="2983198" cy="1989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1758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1341E3-D6AB-5EDA-C5FB-94635AD60F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EXPECTED OUTCOMES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9642674-2C5C-9D36-A050-A3AF1E89964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708634"/>
            <a:ext cx="8294258" cy="258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A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Python-based simulation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of a virtual CAN bus system.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Demonstration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of cyberattacks within a safe virtual setup.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Code examples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and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traffic logs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showing network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</a:rPr>
              <a:t>behavi</a:t>
            </a:r>
            <a:r>
              <a:rPr lang="en-US" altLang="en-US" sz="1800" dirty="0" err="1">
                <a:solidFill>
                  <a:schemeClr val="bg1"/>
                </a:solidFill>
              </a:rPr>
              <a:t>o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</a:rPr>
              <a:t>ur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under attack.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Recommendations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for basic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bg1"/>
                </a:solidFill>
                <a:effectLst/>
              </a:rPr>
              <a:t>defences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and detection strategies.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A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poster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and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demo video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</a:rPr>
              <a:t> to explain the project clearly to all audiences.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AF7B7E6-C713-3FAA-897C-CD9B3BE56A40}"/>
              </a:ext>
            </a:extLst>
          </p:cNvPr>
          <p:cNvCxnSpPr>
            <a:cxnSpLocks/>
          </p:cNvCxnSpPr>
          <p:nvPr/>
        </p:nvCxnSpPr>
        <p:spPr>
          <a:xfrm>
            <a:off x="953729" y="1455174"/>
            <a:ext cx="5456903" cy="0"/>
          </a:xfrm>
          <a:prstGeom prst="line">
            <a:avLst/>
          </a:prstGeom>
          <a:ln w="57150">
            <a:solidFill>
              <a:schemeClr val="tx2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92333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F929E-87A1-6A41-6D6B-8D6049B8D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788742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LITERATURE REVIEW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DB433F3-D370-92A8-B880-D36A8826BF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7599072"/>
              </p:ext>
            </p:extLst>
          </p:nvPr>
        </p:nvGraphicFramePr>
        <p:xfrm>
          <a:off x="5557685" y="1719724"/>
          <a:ext cx="6300020" cy="4691244"/>
        </p:xfrm>
        <a:graphic>
          <a:graphicData uri="http://schemas.openxmlformats.org/drawingml/2006/table">
            <a:tbl>
              <a:tblPr firstRow="1" bandRow="1">
                <a:effectLst>
                  <a:outerShdw blurRad="63500" sx="102000" sy="102000" algn="ctr" rotWithShape="0">
                    <a:prstClr val="black">
                      <a:alpha val="40000"/>
                    </a:prstClr>
                  </a:outerShdw>
                </a:effectLst>
                <a:tableStyleId>{5C22544A-7EE6-4342-B048-85BDC9FD1C3A}</a:tableStyleId>
              </a:tblPr>
              <a:tblGrid>
                <a:gridCol w="1575005">
                  <a:extLst>
                    <a:ext uri="{9D8B030D-6E8A-4147-A177-3AD203B41FA5}">
                      <a16:colId xmlns:a16="http://schemas.microsoft.com/office/drawing/2014/main" val="3213402562"/>
                    </a:ext>
                  </a:extLst>
                </a:gridCol>
                <a:gridCol w="1575005">
                  <a:extLst>
                    <a:ext uri="{9D8B030D-6E8A-4147-A177-3AD203B41FA5}">
                      <a16:colId xmlns:a16="http://schemas.microsoft.com/office/drawing/2014/main" val="122299516"/>
                    </a:ext>
                  </a:extLst>
                </a:gridCol>
                <a:gridCol w="1575005">
                  <a:extLst>
                    <a:ext uri="{9D8B030D-6E8A-4147-A177-3AD203B41FA5}">
                      <a16:colId xmlns:a16="http://schemas.microsoft.com/office/drawing/2014/main" val="849970848"/>
                    </a:ext>
                  </a:extLst>
                </a:gridCol>
                <a:gridCol w="1575005">
                  <a:extLst>
                    <a:ext uri="{9D8B030D-6E8A-4147-A177-3AD203B41FA5}">
                      <a16:colId xmlns:a16="http://schemas.microsoft.com/office/drawing/2014/main" val="3697368369"/>
                    </a:ext>
                  </a:extLst>
                </a:gridCol>
              </a:tblGrid>
              <a:tr h="464059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FOCUS AREA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AUTHOR(S)/ YEAR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KEY CONTRIBUTION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GAPS IDENTIFIED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8545857"/>
                  </a:ext>
                </a:extLst>
              </a:tr>
              <a:tr h="99555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Foundational CAN security concepts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Wolf &amp; Weimerskirch (2004)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First major study showing CAN bus lacks encryption &amp; authentication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No experimental proof or mitigations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2696775"/>
                  </a:ext>
                </a:extLst>
              </a:tr>
              <a:tr h="76580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Real-world attack demonstration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Hoppe et al. (2011)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Hacked a modern car remotely, exposing ECU vulnerabilities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High-cost, hardware; no safe simulation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4000903"/>
                  </a:ext>
                </a:extLst>
              </a:tr>
              <a:tr h="76580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Threat taxonomy &amp; risk analysis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Stephan Hoppe, Stefan Kiltz &amp; Jana Dittmann (2011)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Classified CAN attacks (spoofing, replay)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Limited to theoretical models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7603357"/>
                  </a:ext>
                </a:extLst>
              </a:tr>
              <a:tr h="76580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Experimental car hacking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Charlie Miller &amp; Chris Valasek (2014)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Practically executed CAN manipulation on Jeep Cherokee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Ethical &amp; legal limitations in live vehicles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39953285"/>
                  </a:ext>
                </a:extLst>
              </a:tr>
              <a:tr h="76580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/>
                        <a:t>Modern cybersecurity standard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ISO/SAE 21434 (2021)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Defines automotive cybersecurity lifecycle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Implementation examples still emerging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8746685"/>
                  </a:ext>
                </a:extLst>
              </a:tr>
            </a:tbl>
          </a:graphicData>
        </a:graphic>
      </p:graphicFrame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6480AA0-A93C-9D48-8C9B-2A6EC2CF1648}"/>
              </a:ext>
            </a:extLst>
          </p:cNvPr>
          <p:cNvCxnSpPr>
            <a:cxnSpLocks/>
          </p:cNvCxnSpPr>
          <p:nvPr/>
        </p:nvCxnSpPr>
        <p:spPr>
          <a:xfrm>
            <a:off x="943897" y="1415845"/>
            <a:ext cx="5014451" cy="0"/>
          </a:xfrm>
          <a:prstGeom prst="line">
            <a:avLst/>
          </a:prstGeom>
          <a:ln w="57150">
            <a:solidFill>
              <a:schemeClr val="tx2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99C97901-644F-3E71-62BA-F4D2C9520C5F}"/>
              </a:ext>
            </a:extLst>
          </p:cNvPr>
          <p:cNvSpPr txBox="1"/>
          <p:nvPr/>
        </p:nvSpPr>
        <p:spPr>
          <a:xfrm>
            <a:off x="501446" y="1858297"/>
            <a:ext cx="472931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Critical Summary: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Early work established vulnerabilities but used physical testbeds.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Later work proved real-world exploits yet lacked ethical, low-cost replication.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Standards now exist, but educational simulations remain scarce.</a:t>
            </a:r>
          </a:p>
          <a:p>
            <a:endParaRPr lang="en-US" i="1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This project bridges that gap by providing a virtual, open-source, and ethical CAN-bus test environment.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2157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74DD3-AB6B-660B-6E3B-1341FA0AE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solidFill>
                  <a:schemeClr val="bg1"/>
                </a:solidFill>
              </a:rPr>
              <a:t>METHODOLOGY</a:t>
            </a:r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D3903B3-F8B6-5BC5-FE25-F152823F533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7032159"/>
              </p:ext>
            </p:extLst>
          </p:nvPr>
        </p:nvGraphicFramePr>
        <p:xfrm>
          <a:off x="2680520" y="1470783"/>
          <a:ext cx="10515600" cy="45881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3245371-6244-A2C2-B896-3E51F08845C5}"/>
              </a:ext>
            </a:extLst>
          </p:cNvPr>
          <p:cNvCxnSpPr/>
          <p:nvPr/>
        </p:nvCxnSpPr>
        <p:spPr>
          <a:xfrm>
            <a:off x="1012723" y="1317523"/>
            <a:ext cx="3746090" cy="0"/>
          </a:xfrm>
          <a:prstGeom prst="line">
            <a:avLst/>
          </a:prstGeom>
          <a:ln w="57150">
            <a:solidFill>
              <a:schemeClr val="tx2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1F498008-60C3-0C1B-1175-EAFD99E0F29B}"/>
              </a:ext>
            </a:extLst>
          </p:cNvPr>
          <p:cNvSpPr txBox="1"/>
          <p:nvPr/>
        </p:nvSpPr>
        <p:spPr>
          <a:xfrm>
            <a:off x="513736" y="1578938"/>
            <a:ext cx="4333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Approach:</a:t>
            </a:r>
            <a:r>
              <a:rPr lang="en-US" dirty="0">
                <a:solidFill>
                  <a:schemeClr val="bg1"/>
                </a:solidFill>
              </a:rPr>
              <a:t> Agile, research-driven experimental setup.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F8D2FE-ECFF-B765-431C-8DB3728B9A6B}"/>
              </a:ext>
            </a:extLst>
          </p:cNvPr>
          <p:cNvSpPr txBox="1"/>
          <p:nvPr/>
        </p:nvSpPr>
        <p:spPr>
          <a:xfrm>
            <a:off x="513736" y="4012066"/>
            <a:ext cx="43335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Tools: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Python 3.x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Python-can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bg1"/>
                </a:solidFill>
              </a:rPr>
              <a:t>SocketCAN</a:t>
            </a: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CAN-utils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Wireshark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chemeClr val="bg1"/>
                </a:solidFill>
              </a:rPr>
              <a:t>Jupyter</a:t>
            </a:r>
            <a:r>
              <a:rPr lang="en-GB" dirty="0">
                <a:solidFill>
                  <a:schemeClr val="bg1"/>
                </a:solidFill>
              </a:rPr>
              <a:t> Notebook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Linux (Ubuntu).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96684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E2E59-FB87-0EC9-215F-743F5BEA5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Design Overview</a:t>
            </a:r>
          </a:p>
        </p:txBody>
      </p:sp>
      <p:pic>
        <p:nvPicPr>
          <p:cNvPr id="5" name="Content Placeholder 4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0B96591C-0671-971A-29D0-262EDA9C27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690688"/>
            <a:ext cx="3183194" cy="2327799"/>
          </a:xfrm>
        </p:spPr>
      </p:pic>
      <p:pic>
        <p:nvPicPr>
          <p:cNvPr id="7" name="Picture 6" descr="A screen shot of a computer program&#10;&#10;AI-generated content may be incorrect.">
            <a:extLst>
              <a:ext uri="{FF2B5EF4-FFF2-40B4-BE49-F238E27FC236}">
                <a16:creationId xmlns:a16="http://schemas.microsoft.com/office/drawing/2014/main" id="{9BDA6A82-6E34-143C-B1C1-930FBAB490B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9629" y="2102392"/>
            <a:ext cx="7401958" cy="1247949"/>
          </a:xfrm>
          <a:prstGeom prst="rect">
            <a:avLst/>
          </a:prstGeom>
        </p:spPr>
      </p:pic>
      <p:pic>
        <p:nvPicPr>
          <p:cNvPr id="9" name="Picture 8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EFF7EF2A-791F-67C9-FF8D-415BB20A28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2876" y="3984078"/>
            <a:ext cx="3267531" cy="228631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EA09DAD-FF20-308F-68E8-B68B88C9F5D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4647892"/>
            <a:ext cx="6791632" cy="1038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9774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2A8DD09-6FCC-B106-03C7-A57F9220A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Gantt Chart</a:t>
            </a:r>
          </a:p>
        </p:txBody>
      </p:sp>
      <p:pic>
        <p:nvPicPr>
          <p:cNvPr id="10" name="Content Placeholder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73D5635-D1A9-4B81-F799-FDDA67FA92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6041" y="1825625"/>
            <a:ext cx="8902262" cy="4351338"/>
          </a:xfr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FACB096-6D57-889D-4838-D588FEEF0B8B}"/>
              </a:ext>
            </a:extLst>
          </p:cNvPr>
          <p:cNvCxnSpPr/>
          <p:nvPr/>
        </p:nvCxnSpPr>
        <p:spPr>
          <a:xfrm>
            <a:off x="924232" y="1366684"/>
            <a:ext cx="3116826" cy="0"/>
          </a:xfrm>
          <a:prstGeom prst="line">
            <a:avLst/>
          </a:prstGeom>
          <a:ln w="57150">
            <a:solidFill>
              <a:schemeClr val="tx2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8758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21573-7AE6-EA7B-19CC-E1AC29367F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>
                <a:solidFill>
                  <a:schemeClr val="bg1"/>
                </a:solidFill>
              </a:rPr>
              <a:t>REFERENCES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683886F-70CA-69FD-7C4D-A7FAC485F5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[1]” </a:t>
            </a:r>
            <a:r>
              <a:rPr lang="en-GB" i="1" dirty="0">
                <a:solidFill>
                  <a:schemeClr val="bg1"/>
                </a:solidFill>
              </a:rPr>
              <a:t>Security in Automotive Bus Systems”. </a:t>
            </a:r>
            <a:r>
              <a:rPr lang="en-GB" dirty="0">
                <a:solidFill>
                  <a:schemeClr val="bg1"/>
                </a:solidFill>
              </a:rPr>
              <a:t> Available: https://www.weimerskirch.org/files/WolfEtAl_SecureBus.pdf 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[2] “</a:t>
            </a:r>
            <a:r>
              <a:rPr lang="en-GB" i="1" dirty="0">
                <a:solidFill>
                  <a:schemeClr val="bg1"/>
                </a:solidFill>
              </a:rPr>
              <a:t>Car Hacking”</a:t>
            </a:r>
            <a:r>
              <a:rPr lang="en-GB" dirty="0">
                <a:solidFill>
                  <a:schemeClr val="bg1"/>
                </a:solidFill>
              </a:rPr>
              <a:t>. Available: https://illmatics.com/car_hacking_poories.pdf.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[3] </a:t>
            </a:r>
            <a:r>
              <a:rPr lang="en-US" dirty="0">
                <a:solidFill>
                  <a:schemeClr val="bg1"/>
                </a:solidFill>
              </a:rPr>
              <a:t>“Security threats to automotive CAN networks” </a:t>
            </a:r>
            <a:r>
              <a:rPr lang="en-GB" i="1" dirty="0">
                <a:solidFill>
                  <a:schemeClr val="bg1"/>
                </a:solidFill>
              </a:rPr>
              <a:t>| </a:t>
            </a:r>
            <a:r>
              <a:rPr lang="en-US" i="1" dirty="0">
                <a:solidFill>
                  <a:schemeClr val="bg1"/>
                </a:solidFill>
              </a:rPr>
              <a:t>Reliability Engineering and System Safety, vol. 96, no. 1, pp. 11-25, 2011.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[4] </a:t>
            </a:r>
            <a:r>
              <a:rPr lang="en-US" i="1" dirty="0">
                <a:solidFill>
                  <a:schemeClr val="bg1"/>
                </a:solidFill>
              </a:rPr>
              <a:t>I. 21434:2021, “Road vehicles - Cybersecurity engineering. International Organization for Standardization,” 2021. [Online]. Available: https://www.iso.org/standard/70918.html. .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[5] </a:t>
            </a:r>
            <a:r>
              <a:rPr lang="en-GB" i="1" dirty="0">
                <a:solidFill>
                  <a:schemeClr val="bg1"/>
                </a:solidFill>
              </a:rPr>
              <a:t>python-can 4.5.0 documentation, “python-can,” 29 November 2024. [Online]. Available: </a:t>
            </a:r>
            <a:r>
              <a:rPr lang="en-GB" i="1" dirty="0">
                <a:solidFill>
                  <a:schemeClr val="bg1"/>
                </a:solidFill>
                <a:hlinkClick r:id="rId2"/>
              </a:rPr>
              <a:t>https://python-can.readthedocs.io/en/stable/</a:t>
            </a:r>
            <a:r>
              <a:rPr lang="en-GB" i="1" dirty="0">
                <a:solidFill>
                  <a:schemeClr val="bg1"/>
                </a:solidFill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bg1"/>
                </a:solidFill>
              </a:rPr>
              <a:t>[6] </a:t>
            </a:r>
            <a:r>
              <a:rPr lang="en-US" i="1" dirty="0">
                <a:solidFill>
                  <a:schemeClr val="bg1"/>
                </a:solidFill>
              </a:rPr>
              <a:t>The Linux Kernel, “</a:t>
            </a:r>
            <a:r>
              <a:rPr lang="en-US" i="1" dirty="0" err="1">
                <a:solidFill>
                  <a:schemeClr val="bg1"/>
                </a:solidFill>
              </a:rPr>
              <a:t>SocketCAN</a:t>
            </a:r>
            <a:r>
              <a:rPr lang="en-US" i="1" dirty="0">
                <a:solidFill>
                  <a:schemeClr val="bg1"/>
                </a:solidFill>
              </a:rPr>
              <a:t> - Controller Area Network,” [Online]. Available: https://www.kernel.org/doc/html/latest/networking/can</a:t>
            </a:r>
            <a:r>
              <a:rPr lang="en-US" i="1">
                <a:solidFill>
                  <a:schemeClr val="bg1"/>
                </a:solidFill>
              </a:rPr>
              <a:t>.html.</a:t>
            </a:r>
            <a:endParaRPr lang="en-GB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5EBAC22-0126-6E4A-7823-8234760E3B85}"/>
              </a:ext>
            </a:extLst>
          </p:cNvPr>
          <p:cNvCxnSpPr/>
          <p:nvPr/>
        </p:nvCxnSpPr>
        <p:spPr>
          <a:xfrm>
            <a:off x="934065" y="1415845"/>
            <a:ext cx="3126658" cy="0"/>
          </a:xfrm>
          <a:prstGeom prst="line">
            <a:avLst/>
          </a:prstGeom>
          <a:ln w="57150">
            <a:solidFill>
              <a:schemeClr val="tx2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0555038"/>
      </p:ext>
    </p:extLst>
  </p:cSld>
  <p:clrMapOvr>
    <a:masterClrMapping/>
  </p:clrMapOvr>
</p:sld>
</file>

<file path=ppt/theme/theme1.xml><?xml version="1.0" encoding="utf-8"?>
<a:theme xmlns:a="http://schemas.openxmlformats.org/drawingml/2006/main" name="CS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CS theme fonts">
      <a:majorFont>
        <a:latin typeface="Poppins Bold"/>
        <a:ea typeface=""/>
        <a:cs typeface=""/>
      </a:majorFont>
      <a:minorFont>
        <a:latin typeface="Open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CS theme" id="{A37B00E7-D435-41BA-A33C-28977FA06CF4}" vid="{D689840D-2E21-410D-88BD-8D4B8F5363E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CS theme</Template>
  <TotalTime>577</TotalTime>
  <Words>779</Words>
  <Application>Microsoft Office PowerPoint</Application>
  <PresentationFormat>Widescreen</PresentationFormat>
  <Paragraphs>118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Open Sans</vt:lpstr>
      <vt:lpstr>Wingdings</vt:lpstr>
      <vt:lpstr>Arial</vt:lpstr>
      <vt:lpstr>Poppins Bold</vt:lpstr>
      <vt:lpstr>CS theme</vt:lpstr>
      <vt:lpstr>Cybersecurity Testing in Simulated Vehicle Networks</vt:lpstr>
      <vt:lpstr>CONTENTS</vt:lpstr>
      <vt:lpstr>INTRODUCTION</vt:lpstr>
      <vt:lpstr>PowerPoint Presentation</vt:lpstr>
      <vt:lpstr>EXPECTED OUTCOMES</vt:lpstr>
      <vt:lpstr>LITERATURE REVIEW</vt:lpstr>
      <vt:lpstr>METHODOLOGY</vt:lpstr>
      <vt:lpstr>Design Overview</vt:lpstr>
      <vt:lpstr>Gantt Chart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 Micaela Chicaiza Asimbaya (2115194)</dc:creator>
  <cp:lastModifiedBy>Ana Micaela Chicaiza Asimbaya (2115194)</cp:lastModifiedBy>
  <cp:revision>1</cp:revision>
  <dcterms:created xsi:type="dcterms:W3CDTF">2025-10-27T11:05:35Z</dcterms:created>
  <dcterms:modified xsi:type="dcterms:W3CDTF">2025-10-28T21:54:39Z</dcterms:modified>
</cp:coreProperties>
</file>