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8"/>
  </p:notesMasterIdLst>
  <p:sldIdLst>
    <p:sldId id="256" r:id="rId2"/>
    <p:sldId id="272" r:id="rId3"/>
    <p:sldId id="257" r:id="rId4"/>
    <p:sldId id="258" r:id="rId5"/>
    <p:sldId id="259" r:id="rId6"/>
    <p:sldId id="260" r:id="rId7"/>
    <p:sldId id="261" r:id="rId8"/>
    <p:sldId id="266" r:id="rId9"/>
    <p:sldId id="267" r:id="rId10"/>
    <p:sldId id="268" r:id="rId11"/>
    <p:sldId id="262" r:id="rId12"/>
    <p:sldId id="265" r:id="rId13"/>
    <p:sldId id="271" r:id="rId14"/>
    <p:sldId id="270" r:id="rId15"/>
    <p:sldId id="263" r:id="rId16"/>
    <p:sldId id="264"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EA8017-7E00-42B3-A3BD-41541AAF8A9A}" v="88" dt="2023-04-19T21:35:26.9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01" autoAdjust="0"/>
  </p:normalViewPr>
  <p:slideViewPr>
    <p:cSldViewPr>
      <p:cViewPr>
        <p:scale>
          <a:sx n="83" d="100"/>
          <a:sy n="83" d="100"/>
        </p:scale>
        <p:origin x="728" y="0"/>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Ghinda" userId="c2dfcfc4e1a25152" providerId="LiveId" clId="{3AEA8017-7E00-42B3-A3BD-41541AAF8A9A}"/>
    <pc:docChg chg="undo custSel addSld delSld modSld">
      <pc:chgData name="Mihaela Ghinda" userId="c2dfcfc4e1a25152" providerId="LiveId" clId="{3AEA8017-7E00-42B3-A3BD-41541AAF8A9A}" dt="2023-04-19T21:37:51.299" v="977" actId="2696"/>
      <pc:docMkLst>
        <pc:docMk/>
      </pc:docMkLst>
      <pc:sldChg chg="addSp delSp modSp mod modTransition setBg modClrScheme setClrOvrMap delDesignElem chgLayout">
        <pc:chgData name="Mihaela Ghinda" userId="c2dfcfc4e1a25152" providerId="LiveId" clId="{3AEA8017-7E00-42B3-A3BD-41541AAF8A9A}" dt="2023-04-19T20:28:02.390" v="605"/>
        <pc:sldMkLst>
          <pc:docMk/>
          <pc:sldMk cId="0" sldId="256"/>
        </pc:sldMkLst>
        <pc:spChg chg="mod ord">
          <ac:chgData name="Mihaela Ghinda" userId="c2dfcfc4e1a25152" providerId="LiveId" clId="{3AEA8017-7E00-42B3-A3BD-41541AAF8A9A}" dt="2023-04-19T20:23:56.888" v="425" actId="26606"/>
          <ac:spMkLst>
            <pc:docMk/>
            <pc:sldMk cId="0" sldId="256"/>
            <ac:spMk id="4" creationId="{00000000-0000-0000-0000-000000000000}"/>
          </ac:spMkLst>
        </pc:spChg>
        <pc:spChg chg="del">
          <ac:chgData name="Mihaela Ghinda" userId="c2dfcfc4e1a25152" providerId="LiveId" clId="{3AEA8017-7E00-42B3-A3BD-41541AAF8A9A}" dt="2023-04-17T16:55:49.870" v="47" actId="931"/>
          <ac:spMkLst>
            <pc:docMk/>
            <pc:sldMk cId="0" sldId="256"/>
            <ac:spMk id="5" creationId="{00000000-0000-0000-0000-000000000000}"/>
          </ac:spMkLst>
        </pc:spChg>
        <pc:spChg chg="add del mod">
          <ac:chgData name="Mihaela Ghinda" userId="c2dfcfc4e1a25152" providerId="LiveId" clId="{3AEA8017-7E00-42B3-A3BD-41541AAF8A9A}" dt="2023-04-19T20:04:12.246" v="174" actId="1032"/>
          <ac:spMkLst>
            <pc:docMk/>
            <pc:sldMk cId="0" sldId="256"/>
            <ac:spMk id="5" creationId="{C7A9820E-B8D6-9E0D-7976-08065F43FE70}"/>
          </ac:spMkLst>
        </pc:spChg>
        <pc:spChg chg="add del">
          <ac:chgData name="Mihaela Ghinda" userId="c2dfcfc4e1a25152" providerId="LiveId" clId="{3AEA8017-7E00-42B3-A3BD-41541AAF8A9A}" dt="2023-04-17T17:03:48.277" v="78" actId="1032"/>
          <ac:spMkLst>
            <pc:docMk/>
            <pc:sldMk cId="0" sldId="256"/>
            <ac:spMk id="8" creationId="{89753AB4-AE2C-1DF3-F664-68BB4EAFF9EF}"/>
          </ac:spMkLst>
        </pc:spChg>
        <pc:spChg chg="add del">
          <ac:chgData name="Mihaela Ghinda" userId="c2dfcfc4e1a25152" providerId="LiveId" clId="{3AEA8017-7E00-42B3-A3BD-41541AAF8A9A}" dt="2023-04-19T20:11:34.004" v="237" actId="26606"/>
          <ac:spMkLst>
            <pc:docMk/>
            <pc:sldMk cId="0" sldId="256"/>
            <ac:spMk id="13" creationId="{989BE678-777B-482A-A616-FEDC47B162E5}"/>
          </ac:spMkLst>
        </pc:spChg>
        <pc:spChg chg="add del">
          <ac:chgData name="Mihaela Ghinda" userId="c2dfcfc4e1a25152" providerId="LiveId" clId="{3AEA8017-7E00-42B3-A3BD-41541AAF8A9A}" dt="2023-04-17T17:06:30.352" v="121" actId="26606"/>
          <ac:spMkLst>
            <pc:docMk/>
            <pc:sldMk cId="0" sldId="256"/>
            <ac:spMk id="15" creationId="{6AD30037-67ED-4367-9BE0-45787510BF13}"/>
          </ac:spMkLst>
        </pc:spChg>
        <pc:spChg chg="add del mod">
          <ac:chgData name="Mihaela Ghinda" userId="c2dfcfc4e1a25152" providerId="LiveId" clId="{3AEA8017-7E00-42B3-A3BD-41541AAF8A9A}" dt="2023-04-19T20:07:53.376" v="206" actId="26606"/>
          <ac:spMkLst>
            <pc:docMk/>
            <pc:sldMk cId="0" sldId="256"/>
            <ac:spMk id="17" creationId="{5FBCDFB9-D66E-334D-4A31-8BE858D5D328}"/>
          </ac:spMkLst>
        </pc:spChg>
        <pc:spChg chg="add del">
          <ac:chgData name="Mihaela Ghinda" userId="c2dfcfc4e1a25152" providerId="LiveId" clId="{3AEA8017-7E00-42B3-A3BD-41541AAF8A9A}" dt="2023-04-19T20:21:56.488" v="377" actId="26606"/>
          <ac:spMkLst>
            <pc:docMk/>
            <pc:sldMk cId="0" sldId="256"/>
            <ac:spMk id="18" creationId="{4AC0CD9D-7610-4620-93B4-798CCD9AB581}"/>
          </ac:spMkLst>
        </pc:spChg>
        <pc:spChg chg="add del">
          <ac:chgData name="Mihaela Ghinda" userId="c2dfcfc4e1a25152" providerId="LiveId" clId="{3AEA8017-7E00-42B3-A3BD-41541AAF8A9A}" dt="2023-04-19T20:11:34.004" v="237" actId="26606"/>
          <ac:spMkLst>
            <pc:docMk/>
            <pc:sldMk cId="0" sldId="256"/>
            <ac:spMk id="19" creationId="{D28BE0C3-2102-4820-B88B-A448B1840D14}"/>
          </ac:spMkLst>
        </pc:spChg>
        <pc:spChg chg="add del">
          <ac:chgData name="Mihaela Ghinda" userId="c2dfcfc4e1a25152" providerId="LiveId" clId="{3AEA8017-7E00-42B3-A3BD-41541AAF8A9A}" dt="2023-04-19T20:11:34.004" v="237" actId="26606"/>
          <ac:spMkLst>
            <pc:docMk/>
            <pc:sldMk cId="0" sldId="256"/>
            <ac:spMk id="21" creationId="{F3F4807A-5068-4492-8025-D75F320E908D}"/>
          </ac:spMkLst>
        </pc:spChg>
        <pc:spChg chg="add del">
          <ac:chgData name="Mihaela Ghinda" userId="c2dfcfc4e1a25152" providerId="LiveId" clId="{3AEA8017-7E00-42B3-A3BD-41541AAF8A9A}" dt="2023-04-19T20:11:34.004" v="237" actId="26606"/>
          <ac:spMkLst>
            <pc:docMk/>
            <pc:sldMk cId="0" sldId="256"/>
            <ac:spMk id="23" creationId="{B24996F8-180C-4DCB-8A26-DFA336CDEFBC}"/>
          </ac:spMkLst>
        </pc:spChg>
        <pc:spChg chg="add del">
          <ac:chgData name="Mihaela Ghinda" userId="c2dfcfc4e1a25152" providerId="LiveId" clId="{3AEA8017-7E00-42B3-A3BD-41541AAF8A9A}" dt="2023-04-19T20:11:34.004" v="237" actId="26606"/>
          <ac:spMkLst>
            <pc:docMk/>
            <pc:sldMk cId="0" sldId="256"/>
            <ac:spMk id="25" creationId="{630182B0-3559-41D5-9EBC-0BD86BEDAD09}"/>
          </ac:spMkLst>
        </pc:spChg>
        <pc:spChg chg="add del">
          <ac:chgData name="Mihaela Ghinda" userId="c2dfcfc4e1a25152" providerId="LiveId" clId="{3AEA8017-7E00-42B3-A3BD-41541AAF8A9A}" dt="2023-04-19T20:09:00.453" v="216" actId="700"/>
          <ac:spMkLst>
            <pc:docMk/>
            <pc:sldMk cId="0" sldId="256"/>
            <ac:spMk id="26" creationId="{989BE678-777B-482A-A616-FEDC47B162E5}"/>
          </ac:spMkLst>
        </pc:spChg>
        <pc:spChg chg="add del">
          <ac:chgData name="Mihaela Ghinda" userId="c2dfcfc4e1a25152" providerId="LiveId" clId="{3AEA8017-7E00-42B3-A3BD-41541AAF8A9A}" dt="2023-04-19T20:21:32.943" v="372"/>
          <ac:spMkLst>
            <pc:docMk/>
            <pc:sldMk cId="0" sldId="256"/>
            <ac:spMk id="31" creationId="{4AC0CD9D-7610-4620-93B4-798CCD9AB581}"/>
          </ac:spMkLst>
        </pc:spChg>
        <pc:spChg chg="add del">
          <ac:chgData name="Mihaela Ghinda" userId="c2dfcfc4e1a25152" providerId="LiveId" clId="{3AEA8017-7E00-42B3-A3BD-41541AAF8A9A}" dt="2023-04-19T20:09:00.453" v="216" actId="700"/>
          <ac:spMkLst>
            <pc:docMk/>
            <pc:sldMk cId="0" sldId="256"/>
            <ac:spMk id="32" creationId="{D28BE0C3-2102-4820-B88B-A448B1840D14}"/>
          </ac:spMkLst>
        </pc:spChg>
        <pc:spChg chg="add del">
          <ac:chgData name="Mihaela Ghinda" userId="c2dfcfc4e1a25152" providerId="LiveId" clId="{3AEA8017-7E00-42B3-A3BD-41541AAF8A9A}" dt="2023-04-19T20:09:00.453" v="216" actId="700"/>
          <ac:spMkLst>
            <pc:docMk/>
            <pc:sldMk cId="0" sldId="256"/>
            <ac:spMk id="34" creationId="{F3F4807A-5068-4492-8025-D75F320E908D}"/>
          </ac:spMkLst>
        </pc:spChg>
        <pc:spChg chg="add del">
          <ac:chgData name="Mihaela Ghinda" userId="c2dfcfc4e1a25152" providerId="LiveId" clId="{3AEA8017-7E00-42B3-A3BD-41541AAF8A9A}" dt="2023-04-19T20:09:00.453" v="216" actId="700"/>
          <ac:spMkLst>
            <pc:docMk/>
            <pc:sldMk cId="0" sldId="256"/>
            <ac:spMk id="36" creationId="{B24996F8-180C-4DCB-8A26-DFA336CDEFBC}"/>
          </ac:spMkLst>
        </pc:spChg>
        <pc:spChg chg="add del">
          <ac:chgData name="Mihaela Ghinda" userId="c2dfcfc4e1a25152" providerId="LiveId" clId="{3AEA8017-7E00-42B3-A3BD-41541AAF8A9A}" dt="2023-04-19T20:09:00.453" v="216" actId="700"/>
          <ac:spMkLst>
            <pc:docMk/>
            <pc:sldMk cId="0" sldId="256"/>
            <ac:spMk id="38" creationId="{630182B0-3559-41D5-9EBC-0BD86BEDAD09}"/>
          </ac:spMkLst>
        </pc:spChg>
        <pc:spChg chg="add del">
          <ac:chgData name="Mihaela Ghinda" userId="c2dfcfc4e1a25152" providerId="LiveId" clId="{3AEA8017-7E00-42B3-A3BD-41541AAF8A9A}" dt="2023-04-19T20:21:56.488" v="377" actId="26606"/>
          <ac:spMkLst>
            <pc:docMk/>
            <pc:sldMk cId="0" sldId="256"/>
            <ac:spMk id="39" creationId="{DE4D62F9-188E-4530-84C2-24BDEE4BEB82}"/>
          </ac:spMkLst>
        </pc:spChg>
        <pc:spChg chg="add del">
          <ac:chgData name="Mihaela Ghinda" userId="c2dfcfc4e1a25152" providerId="LiveId" clId="{3AEA8017-7E00-42B3-A3BD-41541AAF8A9A}" dt="2023-04-19T20:21:32.943" v="372"/>
          <ac:spMkLst>
            <pc:docMk/>
            <pc:sldMk cId="0" sldId="256"/>
            <ac:spMk id="40" creationId="{DE4D62F9-188E-4530-84C2-24BDEE4BEB82}"/>
          </ac:spMkLst>
        </pc:spChg>
        <pc:spChg chg="add del">
          <ac:chgData name="Mihaela Ghinda" userId="c2dfcfc4e1a25152" providerId="LiveId" clId="{3AEA8017-7E00-42B3-A3BD-41541AAF8A9A}" dt="2023-04-19T20:21:56.488" v="377" actId="26606"/>
          <ac:spMkLst>
            <pc:docMk/>
            <pc:sldMk cId="0" sldId="256"/>
            <ac:spMk id="41" creationId="{757B325C-3E35-45CF-9D07-3BCB281F3B9C}"/>
          </ac:spMkLst>
        </pc:spChg>
        <pc:spChg chg="add del">
          <ac:chgData name="Mihaela Ghinda" userId="c2dfcfc4e1a25152" providerId="LiveId" clId="{3AEA8017-7E00-42B3-A3BD-41541AAF8A9A}" dt="2023-04-19T20:21:32.943" v="372"/>
          <ac:spMkLst>
            <pc:docMk/>
            <pc:sldMk cId="0" sldId="256"/>
            <ac:spMk id="42" creationId="{757B325C-3E35-45CF-9D07-3BCB281F3B9C}"/>
          </ac:spMkLst>
        </pc:spChg>
        <pc:spChg chg="add del">
          <ac:chgData name="Mihaela Ghinda" userId="c2dfcfc4e1a25152" providerId="LiveId" clId="{3AEA8017-7E00-42B3-A3BD-41541AAF8A9A}" dt="2023-04-19T20:21:56.488" v="377" actId="26606"/>
          <ac:spMkLst>
            <pc:docMk/>
            <pc:sldMk cId="0" sldId="256"/>
            <ac:spMk id="43" creationId="{C24BEC42-AFF3-40D1-93A2-A27A42E1E23C}"/>
          </ac:spMkLst>
        </pc:spChg>
        <pc:spChg chg="add del">
          <ac:chgData name="Mihaela Ghinda" userId="c2dfcfc4e1a25152" providerId="LiveId" clId="{3AEA8017-7E00-42B3-A3BD-41541AAF8A9A}" dt="2023-04-19T20:21:32.943" v="372"/>
          <ac:spMkLst>
            <pc:docMk/>
            <pc:sldMk cId="0" sldId="256"/>
            <ac:spMk id="44" creationId="{C24BEC42-AFF3-40D1-93A2-A27A42E1E23C}"/>
          </ac:spMkLst>
        </pc:spChg>
        <pc:spChg chg="add del">
          <ac:chgData name="Mihaela Ghinda" userId="c2dfcfc4e1a25152" providerId="LiveId" clId="{3AEA8017-7E00-42B3-A3BD-41541AAF8A9A}" dt="2023-04-19T20:21:56.488" v="377" actId="26606"/>
          <ac:spMkLst>
            <pc:docMk/>
            <pc:sldMk cId="0" sldId="256"/>
            <ac:spMk id="45" creationId="{608F427C-1EC9-4280-9367-F2B3AA063E82}"/>
          </ac:spMkLst>
        </pc:spChg>
        <pc:spChg chg="add del">
          <ac:chgData name="Mihaela Ghinda" userId="c2dfcfc4e1a25152" providerId="LiveId" clId="{3AEA8017-7E00-42B3-A3BD-41541AAF8A9A}" dt="2023-04-19T20:21:32.943" v="372"/>
          <ac:spMkLst>
            <pc:docMk/>
            <pc:sldMk cId="0" sldId="256"/>
            <ac:spMk id="46" creationId="{608F427C-1EC9-4280-9367-F2B3AA063E82}"/>
          </ac:spMkLst>
        </pc:spChg>
        <pc:spChg chg="add del">
          <ac:chgData name="Mihaela Ghinda" userId="c2dfcfc4e1a25152" providerId="LiveId" clId="{3AEA8017-7E00-42B3-A3BD-41541AAF8A9A}" dt="2023-04-19T20:21:56.488" v="377" actId="26606"/>
          <ac:spMkLst>
            <pc:docMk/>
            <pc:sldMk cId="0" sldId="256"/>
            <ac:spMk id="47" creationId="{F98810A7-E114-447A-A7D6-69B27CFB5650}"/>
          </ac:spMkLst>
        </pc:spChg>
        <pc:spChg chg="add del">
          <ac:chgData name="Mihaela Ghinda" userId="c2dfcfc4e1a25152" providerId="LiveId" clId="{3AEA8017-7E00-42B3-A3BD-41541AAF8A9A}" dt="2023-04-19T20:21:32.943" v="372"/>
          <ac:spMkLst>
            <pc:docMk/>
            <pc:sldMk cId="0" sldId="256"/>
            <ac:spMk id="48" creationId="{F98810A7-E114-447A-A7D6-69B27CFB5650}"/>
          </ac:spMkLst>
        </pc:spChg>
        <pc:spChg chg="add del">
          <ac:chgData name="Mihaela Ghinda" userId="c2dfcfc4e1a25152" providerId="LiveId" clId="{3AEA8017-7E00-42B3-A3BD-41541AAF8A9A}" dt="2023-04-19T20:23:55.020" v="424"/>
          <ac:spMkLst>
            <pc:docMk/>
            <pc:sldMk cId="0" sldId="256"/>
            <ac:spMk id="51" creationId="{4AC0CD9D-7610-4620-93B4-798CCD9AB581}"/>
          </ac:spMkLst>
        </pc:spChg>
        <pc:spChg chg="add del">
          <ac:chgData name="Mihaela Ghinda" userId="c2dfcfc4e1a25152" providerId="LiveId" clId="{3AEA8017-7E00-42B3-A3BD-41541AAF8A9A}" dt="2023-04-19T20:23:07.994" v="414"/>
          <ac:spMkLst>
            <pc:docMk/>
            <pc:sldMk cId="0" sldId="256"/>
            <ac:spMk id="56" creationId="{4AC0CD9D-7610-4620-93B4-798CCD9AB581}"/>
          </ac:spMkLst>
        </pc:spChg>
        <pc:spChg chg="add del">
          <ac:chgData name="Mihaela Ghinda" userId="c2dfcfc4e1a25152" providerId="LiveId" clId="{3AEA8017-7E00-42B3-A3BD-41541AAF8A9A}" dt="2023-04-19T20:23:55.020" v="424"/>
          <ac:spMkLst>
            <pc:docMk/>
            <pc:sldMk cId="0" sldId="256"/>
            <ac:spMk id="57" creationId="{DE4D62F9-188E-4530-84C2-24BDEE4BEB82}"/>
          </ac:spMkLst>
        </pc:spChg>
        <pc:spChg chg="add del">
          <ac:chgData name="Mihaela Ghinda" userId="c2dfcfc4e1a25152" providerId="LiveId" clId="{3AEA8017-7E00-42B3-A3BD-41541AAF8A9A}" dt="2023-04-19T20:23:55.020" v="424"/>
          <ac:spMkLst>
            <pc:docMk/>
            <pc:sldMk cId="0" sldId="256"/>
            <ac:spMk id="59" creationId="{757B325C-3E35-45CF-9D07-3BCB281F3B9C}"/>
          </ac:spMkLst>
        </pc:spChg>
        <pc:spChg chg="add del">
          <ac:chgData name="Mihaela Ghinda" userId="c2dfcfc4e1a25152" providerId="LiveId" clId="{3AEA8017-7E00-42B3-A3BD-41541AAF8A9A}" dt="2023-04-19T20:23:55.020" v="424"/>
          <ac:spMkLst>
            <pc:docMk/>
            <pc:sldMk cId="0" sldId="256"/>
            <ac:spMk id="61" creationId="{C24BEC42-AFF3-40D1-93A2-A27A42E1E23C}"/>
          </ac:spMkLst>
        </pc:spChg>
        <pc:spChg chg="add del">
          <ac:chgData name="Mihaela Ghinda" userId="c2dfcfc4e1a25152" providerId="LiveId" clId="{3AEA8017-7E00-42B3-A3BD-41541AAF8A9A}" dt="2023-04-19T20:23:07.994" v="414"/>
          <ac:spMkLst>
            <pc:docMk/>
            <pc:sldMk cId="0" sldId="256"/>
            <ac:spMk id="62" creationId="{DE4D62F9-188E-4530-84C2-24BDEE4BEB82}"/>
          </ac:spMkLst>
        </pc:spChg>
        <pc:spChg chg="add del">
          <ac:chgData name="Mihaela Ghinda" userId="c2dfcfc4e1a25152" providerId="LiveId" clId="{3AEA8017-7E00-42B3-A3BD-41541AAF8A9A}" dt="2023-04-19T20:23:55.020" v="424"/>
          <ac:spMkLst>
            <pc:docMk/>
            <pc:sldMk cId="0" sldId="256"/>
            <ac:spMk id="63" creationId="{608F427C-1EC9-4280-9367-F2B3AA063E82}"/>
          </ac:spMkLst>
        </pc:spChg>
        <pc:spChg chg="add del">
          <ac:chgData name="Mihaela Ghinda" userId="c2dfcfc4e1a25152" providerId="LiveId" clId="{3AEA8017-7E00-42B3-A3BD-41541AAF8A9A}" dt="2023-04-19T20:23:07.994" v="414"/>
          <ac:spMkLst>
            <pc:docMk/>
            <pc:sldMk cId="0" sldId="256"/>
            <ac:spMk id="64" creationId="{757B325C-3E35-45CF-9D07-3BCB281F3B9C}"/>
          </ac:spMkLst>
        </pc:spChg>
        <pc:spChg chg="add del">
          <ac:chgData name="Mihaela Ghinda" userId="c2dfcfc4e1a25152" providerId="LiveId" clId="{3AEA8017-7E00-42B3-A3BD-41541AAF8A9A}" dt="2023-04-19T20:23:55.020" v="424"/>
          <ac:spMkLst>
            <pc:docMk/>
            <pc:sldMk cId="0" sldId="256"/>
            <ac:spMk id="65" creationId="{F98810A7-E114-447A-A7D6-69B27CFB5650}"/>
          </ac:spMkLst>
        </pc:spChg>
        <pc:spChg chg="add del">
          <ac:chgData name="Mihaela Ghinda" userId="c2dfcfc4e1a25152" providerId="LiveId" clId="{3AEA8017-7E00-42B3-A3BD-41541AAF8A9A}" dt="2023-04-19T20:23:07.994" v="414"/>
          <ac:spMkLst>
            <pc:docMk/>
            <pc:sldMk cId="0" sldId="256"/>
            <ac:spMk id="66" creationId="{C24BEC42-AFF3-40D1-93A2-A27A42E1E23C}"/>
          </ac:spMkLst>
        </pc:spChg>
        <pc:spChg chg="add del">
          <ac:chgData name="Mihaela Ghinda" userId="c2dfcfc4e1a25152" providerId="LiveId" clId="{3AEA8017-7E00-42B3-A3BD-41541AAF8A9A}" dt="2023-04-19T20:23:07.994" v="414"/>
          <ac:spMkLst>
            <pc:docMk/>
            <pc:sldMk cId="0" sldId="256"/>
            <ac:spMk id="68" creationId="{608F427C-1EC9-4280-9367-F2B3AA063E82}"/>
          </ac:spMkLst>
        </pc:spChg>
        <pc:spChg chg="add del">
          <ac:chgData name="Mihaela Ghinda" userId="c2dfcfc4e1a25152" providerId="LiveId" clId="{3AEA8017-7E00-42B3-A3BD-41541AAF8A9A}" dt="2023-04-19T20:23:07.994" v="414"/>
          <ac:spMkLst>
            <pc:docMk/>
            <pc:sldMk cId="0" sldId="256"/>
            <ac:spMk id="70" creationId="{F98810A7-E114-447A-A7D6-69B27CFB5650}"/>
          </ac:spMkLst>
        </pc:spChg>
        <pc:spChg chg="add del">
          <ac:chgData name="Mihaela Ghinda" userId="c2dfcfc4e1a25152" providerId="LiveId" clId="{3AEA8017-7E00-42B3-A3BD-41541AAF8A9A}" dt="2023-04-19T20:28:02.390" v="605"/>
          <ac:spMkLst>
            <pc:docMk/>
            <pc:sldMk cId="0" sldId="256"/>
            <ac:spMk id="71" creationId="{989BE678-777B-482A-A616-FEDC47B162E5}"/>
          </ac:spMkLst>
        </pc:spChg>
        <pc:spChg chg="add del">
          <ac:chgData name="Mihaela Ghinda" userId="c2dfcfc4e1a25152" providerId="LiveId" clId="{3AEA8017-7E00-42B3-A3BD-41541AAF8A9A}" dt="2023-04-19T20:28:02.390" v="605"/>
          <ac:spMkLst>
            <pc:docMk/>
            <pc:sldMk cId="0" sldId="256"/>
            <ac:spMk id="74" creationId="{D28BE0C3-2102-4820-B88B-A448B1840D14}"/>
          </ac:spMkLst>
        </pc:spChg>
        <pc:spChg chg="add del">
          <ac:chgData name="Mihaela Ghinda" userId="c2dfcfc4e1a25152" providerId="LiveId" clId="{3AEA8017-7E00-42B3-A3BD-41541AAF8A9A}" dt="2023-04-19T20:28:02.390" v="605"/>
          <ac:spMkLst>
            <pc:docMk/>
            <pc:sldMk cId="0" sldId="256"/>
            <ac:spMk id="75" creationId="{F3F4807A-5068-4492-8025-D75F320E908D}"/>
          </ac:spMkLst>
        </pc:spChg>
        <pc:spChg chg="add del">
          <ac:chgData name="Mihaela Ghinda" userId="c2dfcfc4e1a25152" providerId="LiveId" clId="{3AEA8017-7E00-42B3-A3BD-41541AAF8A9A}" dt="2023-04-19T20:28:02.390" v="605"/>
          <ac:spMkLst>
            <pc:docMk/>
            <pc:sldMk cId="0" sldId="256"/>
            <ac:spMk id="76" creationId="{B24996F8-180C-4DCB-8A26-DFA336CDEFBC}"/>
          </ac:spMkLst>
        </pc:spChg>
        <pc:spChg chg="add del">
          <ac:chgData name="Mihaela Ghinda" userId="c2dfcfc4e1a25152" providerId="LiveId" clId="{3AEA8017-7E00-42B3-A3BD-41541AAF8A9A}" dt="2023-04-19T20:28:02.390" v="605"/>
          <ac:spMkLst>
            <pc:docMk/>
            <pc:sldMk cId="0" sldId="256"/>
            <ac:spMk id="77" creationId="{630182B0-3559-41D5-9EBC-0BD86BEDAD09}"/>
          </ac:spMkLst>
        </pc:spChg>
        <pc:grpChg chg="add del">
          <ac:chgData name="Mihaela Ghinda" userId="c2dfcfc4e1a25152" providerId="LiveId" clId="{3AEA8017-7E00-42B3-A3BD-41541AAF8A9A}" dt="2023-04-17T17:06:30.352" v="121" actId="26606"/>
          <ac:grpSpMkLst>
            <pc:docMk/>
            <pc:sldMk cId="0" sldId="256"/>
            <ac:grpSpMk id="17" creationId="{50841A4E-5BC1-44B4-83CF-D524E8AEAD64}"/>
          </ac:grpSpMkLst>
        </pc:grpChg>
        <pc:graphicFrameChg chg="add del mod">
          <ac:chgData name="Mihaela Ghinda" userId="c2dfcfc4e1a25152" providerId="LiveId" clId="{3AEA8017-7E00-42B3-A3BD-41541AAF8A9A}" dt="2023-04-19T20:00:56.733" v="167" actId="1957"/>
          <ac:graphicFrameMkLst>
            <pc:docMk/>
            <pc:sldMk cId="0" sldId="256"/>
            <ac:graphicFrameMk id="9" creationId="{4423353F-8538-935E-7BC2-D4732A9BF7CB}"/>
          </ac:graphicFrameMkLst>
        </pc:graphicFrameChg>
        <pc:graphicFrameChg chg="add del mod modGraphic">
          <ac:chgData name="Mihaela Ghinda" userId="c2dfcfc4e1a25152" providerId="LiveId" clId="{3AEA8017-7E00-42B3-A3BD-41541AAF8A9A}" dt="2023-04-19T19:58:50.960" v="161" actId="21"/>
          <ac:graphicFrameMkLst>
            <pc:docMk/>
            <pc:sldMk cId="0" sldId="256"/>
            <ac:graphicFrameMk id="10" creationId="{6D03E5EE-AF59-268E-3F8D-B24E7565DC39}"/>
          </ac:graphicFrameMkLst>
        </pc:graphicFrameChg>
        <pc:graphicFrameChg chg="add del mod modGraphic">
          <ac:chgData name="Mihaela Ghinda" userId="c2dfcfc4e1a25152" providerId="LiveId" clId="{3AEA8017-7E00-42B3-A3BD-41541AAF8A9A}" dt="2023-04-19T20:05:17.676" v="188" actId="21"/>
          <ac:graphicFrameMkLst>
            <pc:docMk/>
            <pc:sldMk cId="0" sldId="256"/>
            <ac:graphicFrameMk id="15" creationId="{69FBD419-4636-A810-760C-4CC909885C39}"/>
          </ac:graphicFrameMkLst>
        </pc:graphicFrameChg>
        <pc:picChg chg="add mod ord">
          <ac:chgData name="Mihaela Ghinda" userId="c2dfcfc4e1a25152" providerId="LiveId" clId="{3AEA8017-7E00-42B3-A3BD-41541AAF8A9A}" dt="2023-04-19T20:28:02.390" v="605"/>
          <ac:picMkLst>
            <pc:docMk/>
            <pc:sldMk cId="0" sldId="256"/>
            <ac:picMk id="3" creationId="{1E6FAAFC-8076-CA87-115E-D96D21E3B8DF}"/>
          </ac:picMkLst>
        </pc:picChg>
        <pc:picChg chg="add del">
          <ac:chgData name="Mihaela Ghinda" userId="c2dfcfc4e1a25152" providerId="LiveId" clId="{3AEA8017-7E00-42B3-A3BD-41541AAF8A9A}" dt="2023-04-19T20:11:34.004" v="237" actId="26606"/>
          <ac:picMkLst>
            <pc:docMk/>
            <pc:sldMk cId="0" sldId="256"/>
            <ac:picMk id="6" creationId="{DF19BAF3-7E20-4B9D-B544-BABAEEA1FA75}"/>
          </ac:picMkLst>
        </pc:picChg>
        <pc:picChg chg="add del">
          <ac:chgData name="Mihaela Ghinda" userId="c2dfcfc4e1a25152" providerId="LiveId" clId="{3AEA8017-7E00-42B3-A3BD-41541AAF8A9A}" dt="2023-04-19T20:11:34.004" v="237" actId="26606"/>
          <ac:picMkLst>
            <pc:docMk/>
            <pc:sldMk cId="0" sldId="256"/>
            <ac:picMk id="7" creationId="{CF1EB4BD-9C7E-4AA3-9681-C7EB0DA6250B}"/>
          </ac:picMkLst>
        </pc:picChg>
        <pc:picChg chg="add del">
          <ac:chgData name="Mihaela Ghinda" userId="c2dfcfc4e1a25152" providerId="LiveId" clId="{3AEA8017-7E00-42B3-A3BD-41541AAF8A9A}" dt="2023-04-19T20:11:34.004" v="237" actId="26606"/>
          <ac:picMkLst>
            <pc:docMk/>
            <pc:sldMk cId="0" sldId="256"/>
            <ac:picMk id="11" creationId="{950648F4-ABCD-4DF0-8641-76CFB2354721}"/>
          </ac:picMkLst>
        </pc:picChg>
        <pc:picChg chg="add del">
          <ac:chgData name="Mihaela Ghinda" userId="c2dfcfc4e1a25152" providerId="LiveId" clId="{3AEA8017-7E00-42B3-A3BD-41541AAF8A9A}" dt="2023-04-19T20:11:34.004" v="237" actId="26606"/>
          <ac:picMkLst>
            <pc:docMk/>
            <pc:sldMk cId="0" sldId="256"/>
            <ac:picMk id="12" creationId="{94AAE3AA-3759-4D28-B0EF-575F25A5146C}"/>
          </ac:picMkLst>
        </pc:picChg>
        <pc:picChg chg="add del">
          <ac:chgData name="Mihaela Ghinda" userId="c2dfcfc4e1a25152" providerId="LiveId" clId="{3AEA8017-7E00-42B3-A3BD-41541AAF8A9A}" dt="2023-04-19T20:21:56.488" v="377" actId="26606"/>
          <ac:picMkLst>
            <pc:docMk/>
            <pc:sldMk cId="0" sldId="256"/>
            <ac:picMk id="14" creationId="{41B68C77-138E-4BF7-A276-BD0C78A4219F}"/>
          </ac:picMkLst>
        </pc:picChg>
        <pc:picChg chg="add del">
          <ac:chgData name="Mihaela Ghinda" userId="c2dfcfc4e1a25152" providerId="LiveId" clId="{3AEA8017-7E00-42B3-A3BD-41541AAF8A9A}" dt="2023-04-19T20:21:56.488" v="377" actId="26606"/>
          <ac:picMkLst>
            <pc:docMk/>
            <pc:sldMk cId="0" sldId="256"/>
            <ac:picMk id="16" creationId="{7C268552-D473-46ED-B1B8-422042C4DEF1}"/>
          </ac:picMkLst>
        </pc:picChg>
        <pc:picChg chg="add del">
          <ac:chgData name="Mihaela Ghinda" userId="c2dfcfc4e1a25152" providerId="LiveId" clId="{3AEA8017-7E00-42B3-A3BD-41541AAF8A9A}" dt="2023-04-19T20:21:56.488" v="377" actId="26606"/>
          <ac:picMkLst>
            <pc:docMk/>
            <pc:sldMk cId="0" sldId="256"/>
            <ac:picMk id="20" creationId="{B9238B3E-24AA-439A-B527-6C5DF6D72145}"/>
          </ac:picMkLst>
        </pc:picChg>
        <pc:picChg chg="add del">
          <ac:chgData name="Mihaela Ghinda" userId="c2dfcfc4e1a25152" providerId="LiveId" clId="{3AEA8017-7E00-42B3-A3BD-41541AAF8A9A}" dt="2023-04-19T20:09:00.453" v="216" actId="700"/>
          <ac:picMkLst>
            <pc:docMk/>
            <pc:sldMk cId="0" sldId="256"/>
            <ac:picMk id="22" creationId="{DF19BAF3-7E20-4B9D-B544-BABAEEA1FA75}"/>
          </ac:picMkLst>
        </pc:picChg>
        <pc:picChg chg="add del">
          <ac:chgData name="Mihaela Ghinda" userId="c2dfcfc4e1a25152" providerId="LiveId" clId="{3AEA8017-7E00-42B3-A3BD-41541AAF8A9A}" dt="2023-04-19T20:09:00.453" v="216" actId="700"/>
          <ac:picMkLst>
            <pc:docMk/>
            <pc:sldMk cId="0" sldId="256"/>
            <ac:picMk id="24" creationId="{950648F4-ABCD-4DF0-8641-76CFB2354721}"/>
          </ac:picMkLst>
        </pc:picChg>
        <pc:picChg chg="add del">
          <ac:chgData name="Mihaela Ghinda" userId="c2dfcfc4e1a25152" providerId="LiveId" clId="{3AEA8017-7E00-42B3-A3BD-41541AAF8A9A}" dt="2023-04-19T20:21:32.943" v="372"/>
          <ac:picMkLst>
            <pc:docMk/>
            <pc:sldMk cId="0" sldId="256"/>
            <ac:picMk id="27" creationId="{41B68C77-138E-4BF7-A276-BD0C78A4219F}"/>
          </ac:picMkLst>
        </pc:picChg>
        <pc:picChg chg="add del">
          <ac:chgData name="Mihaela Ghinda" userId="c2dfcfc4e1a25152" providerId="LiveId" clId="{3AEA8017-7E00-42B3-A3BD-41541AAF8A9A}" dt="2023-04-19T20:09:00.453" v="216" actId="700"/>
          <ac:picMkLst>
            <pc:docMk/>
            <pc:sldMk cId="0" sldId="256"/>
            <ac:picMk id="28" creationId="{CF1EB4BD-9C7E-4AA3-9681-C7EB0DA6250B}"/>
          </ac:picMkLst>
        </pc:picChg>
        <pc:picChg chg="add del">
          <ac:chgData name="Mihaela Ghinda" userId="c2dfcfc4e1a25152" providerId="LiveId" clId="{3AEA8017-7E00-42B3-A3BD-41541AAF8A9A}" dt="2023-04-19T20:21:32.943" v="372"/>
          <ac:picMkLst>
            <pc:docMk/>
            <pc:sldMk cId="0" sldId="256"/>
            <ac:picMk id="29" creationId="{7C268552-D473-46ED-B1B8-422042C4DEF1}"/>
          </ac:picMkLst>
        </pc:picChg>
        <pc:picChg chg="add del">
          <ac:chgData name="Mihaela Ghinda" userId="c2dfcfc4e1a25152" providerId="LiveId" clId="{3AEA8017-7E00-42B3-A3BD-41541AAF8A9A}" dt="2023-04-19T20:09:00.453" v="216" actId="700"/>
          <ac:picMkLst>
            <pc:docMk/>
            <pc:sldMk cId="0" sldId="256"/>
            <ac:picMk id="30" creationId="{94AAE3AA-3759-4D28-B0EF-575F25A5146C}"/>
          </ac:picMkLst>
        </pc:picChg>
        <pc:picChg chg="add del">
          <ac:chgData name="Mihaela Ghinda" userId="c2dfcfc4e1a25152" providerId="LiveId" clId="{3AEA8017-7E00-42B3-A3BD-41541AAF8A9A}" dt="2023-04-19T20:21:32.943" v="372"/>
          <ac:picMkLst>
            <pc:docMk/>
            <pc:sldMk cId="0" sldId="256"/>
            <ac:picMk id="33" creationId="{B9238B3E-24AA-439A-B527-6C5DF6D72145}"/>
          </ac:picMkLst>
        </pc:picChg>
        <pc:picChg chg="add del">
          <ac:chgData name="Mihaela Ghinda" userId="c2dfcfc4e1a25152" providerId="LiveId" clId="{3AEA8017-7E00-42B3-A3BD-41541AAF8A9A}" dt="2023-04-19T20:21:32.943" v="372"/>
          <ac:picMkLst>
            <pc:docMk/>
            <pc:sldMk cId="0" sldId="256"/>
            <ac:picMk id="35" creationId="{69F01145-BEA3-4CBF-AA21-10077B948CA8}"/>
          </ac:picMkLst>
        </pc:picChg>
        <pc:picChg chg="add del">
          <ac:chgData name="Mihaela Ghinda" userId="c2dfcfc4e1a25152" providerId="LiveId" clId="{3AEA8017-7E00-42B3-A3BD-41541AAF8A9A}" dt="2023-04-19T20:21:56.488" v="377" actId="26606"/>
          <ac:picMkLst>
            <pc:docMk/>
            <pc:sldMk cId="0" sldId="256"/>
            <ac:picMk id="37" creationId="{69F01145-BEA3-4CBF-AA21-10077B948CA8}"/>
          </ac:picMkLst>
        </pc:picChg>
        <pc:picChg chg="add del">
          <ac:chgData name="Mihaela Ghinda" userId="c2dfcfc4e1a25152" providerId="LiveId" clId="{3AEA8017-7E00-42B3-A3BD-41541AAF8A9A}" dt="2023-04-19T20:23:55.020" v="424"/>
          <ac:picMkLst>
            <pc:docMk/>
            <pc:sldMk cId="0" sldId="256"/>
            <ac:picMk id="49" creationId="{41B68C77-138E-4BF7-A276-BD0C78A4219F}"/>
          </ac:picMkLst>
        </pc:picChg>
        <pc:picChg chg="add del">
          <ac:chgData name="Mihaela Ghinda" userId="c2dfcfc4e1a25152" providerId="LiveId" clId="{3AEA8017-7E00-42B3-A3BD-41541AAF8A9A}" dt="2023-04-19T20:23:55.020" v="424"/>
          <ac:picMkLst>
            <pc:docMk/>
            <pc:sldMk cId="0" sldId="256"/>
            <ac:picMk id="50" creationId="{7C268552-D473-46ED-B1B8-422042C4DEF1}"/>
          </ac:picMkLst>
        </pc:picChg>
        <pc:picChg chg="add del">
          <ac:chgData name="Mihaela Ghinda" userId="c2dfcfc4e1a25152" providerId="LiveId" clId="{3AEA8017-7E00-42B3-A3BD-41541AAF8A9A}" dt="2023-04-19T20:23:07.994" v="414"/>
          <ac:picMkLst>
            <pc:docMk/>
            <pc:sldMk cId="0" sldId="256"/>
            <ac:picMk id="52" creationId="{41B68C77-138E-4BF7-A276-BD0C78A4219F}"/>
          </ac:picMkLst>
        </pc:picChg>
        <pc:picChg chg="add del">
          <ac:chgData name="Mihaela Ghinda" userId="c2dfcfc4e1a25152" providerId="LiveId" clId="{3AEA8017-7E00-42B3-A3BD-41541AAF8A9A}" dt="2023-04-19T20:23:55.020" v="424"/>
          <ac:picMkLst>
            <pc:docMk/>
            <pc:sldMk cId="0" sldId="256"/>
            <ac:picMk id="53" creationId="{B9238B3E-24AA-439A-B527-6C5DF6D72145}"/>
          </ac:picMkLst>
        </pc:picChg>
        <pc:picChg chg="add del">
          <ac:chgData name="Mihaela Ghinda" userId="c2dfcfc4e1a25152" providerId="LiveId" clId="{3AEA8017-7E00-42B3-A3BD-41541AAF8A9A}" dt="2023-04-19T20:23:07.994" v="414"/>
          <ac:picMkLst>
            <pc:docMk/>
            <pc:sldMk cId="0" sldId="256"/>
            <ac:picMk id="54" creationId="{7C268552-D473-46ED-B1B8-422042C4DEF1}"/>
          </ac:picMkLst>
        </pc:picChg>
        <pc:picChg chg="add del">
          <ac:chgData name="Mihaela Ghinda" userId="c2dfcfc4e1a25152" providerId="LiveId" clId="{3AEA8017-7E00-42B3-A3BD-41541AAF8A9A}" dt="2023-04-19T20:23:55.020" v="424"/>
          <ac:picMkLst>
            <pc:docMk/>
            <pc:sldMk cId="0" sldId="256"/>
            <ac:picMk id="55" creationId="{69F01145-BEA3-4CBF-AA21-10077B948CA8}"/>
          </ac:picMkLst>
        </pc:picChg>
        <pc:picChg chg="add del">
          <ac:chgData name="Mihaela Ghinda" userId="c2dfcfc4e1a25152" providerId="LiveId" clId="{3AEA8017-7E00-42B3-A3BD-41541AAF8A9A}" dt="2023-04-19T20:23:07.994" v="414"/>
          <ac:picMkLst>
            <pc:docMk/>
            <pc:sldMk cId="0" sldId="256"/>
            <ac:picMk id="58" creationId="{B9238B3E-24AA-439A-B527-6C5DF6D72145}"/>
          </ac:picMkLst>
        </pc:picChg>
        <pc:picChg chg="add del">
          <ac:chgData name="Mihaela Ghinda" userId="c2dfcfc4e1a25152" providerId="LiveId" clId="{3AEA8017-7E00-42B3-A3BD-41541AAF8A9A}" dt="2023-04-19T20:23:07.994" v="414"/>
          <ac:picMkLst>
            <pc:docMk/>
            <pc:sldMk cId="0" sldId="256"/>
            <ac:picMk id="60" creationId="{69F01145-BEA3-4CBF-AA21-10077B948CA8}"/>
          </ac:picMkLst>
        </pc:picChg>
        <pc:picChg chg="add del">
          <ac:chgData name="Mihaela Ghinda" userId="c2dfcfc4e1a25152" providerId="LiveId" clId="{3AEA8017-7E00-42B3-A3BD-41541AAF8A9A}" dt="2023-04-19T20:28:02.390" v="605"/>
          <ac:picMkLst>
            <pc:docMk/>
            <pc:sldMk cId="0" sldId="256"/>
            <ac:picMk id="67" creationId="{DF19BAF3-7E20-4B9D-B544-BABAEEA1FA75}"/>
          </ac:picMkLst>
        </pc:picChg>
        <pc:picChg chg="add del">
          <ac:chgData name="Mihaela Ghinda" userId="c2dfcfc4e1a25152" providerId="LiveId" clId="{3AEA8017-7E00-42B3-A3BD-41541AAF8A9A}" dt="2023-04-19T20:28:02.390" v="605"/>
          <ac:picMkLst>
            <pc:docMk/>
            <pc:sldMk cId="0" sldId="256"/>
            <ac:picMk id="69" creationId="{950648F4-ABCD-4DF0-8641-76CFB2354721}"/>
          </ac:picMkLst>
        </pc:picChg>
        <pc:picChg chg="add del">
          <ac:chgData name="Mihaela Ghinda" userId="c2dfcfc4e1a25152" providerId="LiveId" clId="{3AEA8017-7E00-42B3-A3BD-41541AAF8A9A}" dt="2023-04-19T20:28:02.390" v="605"/>
          <ac:picMkLst>
            <pc:docMk/>
            <pc:sldMk cId="0" sldId="256"/>
            <ac:picMk id="72" creationId="{CF1EB4BD-9C7E-4AA3-9681-C7EB0DA6250B}"/>
          </ac:picMkLst>
        </pc:picChg>
        <pc:picChg chg="add del">
          <ac:chgData name="Mihaela Ghinda" userId="c2dfcfc4e1a25152" providerId="LiveId" clId="{3AEA8017-7E00-42B3-A3BD-41541AAF8A9A}" dt="2023-04-19T20:28:02.390" v="605"/>
          <ac:picMkLst>
            <pc:docMk/>
            <pc:sldMk cId="0" sldId="256"/>
            <ac:picMk id="73" creationId="{94AAE3AA-3759-4D28-B0EF-575F25A5146C}"/>
          </ac:picMkLst>
        </pc:picChg>
        <pc:picChg chg="del mod">
          <ac:chgData name="Mihaela Ghinda" userId="c2dfcfc4e1a25152" providerId="LiveId" clId="{3AEA8017-7E00-42B3-A3BD-41541AAF8A9A}" dt="2023-04-17T16:55:32.883" v="46" actId="21"/>
          <ac:picMkLst>
            <pc:docMk/>
            <pc:sldMk cId="0" sldId="256"/>
            <ac:picMk id="20482" creationId="{00000000-0000-0000-0000-000000000000}"/>
          </ac:picMkLst>
        </pc:picChg>
      </pc:sldChg>
      <pc:sldChg chg="addSp delSp modSp mod setBg setClrOvrMap delDesignElem">
        <pc:chgData name="Mihaela Ghinda" userId="c2dfcfc4e1a25152" providerId="LiveId" clId="{3AEA8017-7E00-42B3-A3BD-41541AAF8A9A}" dt="2023-04-19T21:35:26.955" v="975"/>
        <pc:sldMkLst>
          <pc:docMk/>
          <pc:sldMk cId="0" sldId="257"/>
        </pc:sldMkLst>
        <pc:spChg chg="mod">
          <ac:chgData name="Mihaela Ghinda" userId="c2dfcfc4e1a25152" providerId="LiveId" clId="{3AEA8017-7E00-42B3-A3BD-41541AAF8A9A}" dt="2023-04-19T21:28:59.403" v="939" actId="26606"/>
          <ac:spMkLst>
            <pc:docMk/>
            <pc:sldMk cId="0" sldId="257"/>
            <ac:spMk id="4" creationId="{00000000-0000-0000-0000-000000000000}"/>
          </ac:spMkLst>
        </pc:spChg>
        <pc:spChg chg="mod ord">
          <ac:chgData name="Mihaela Ghinda" userId="c2dfcfc4e1a25152" providerId="LiveId" clId="{3AEA8017-7E00-42B3-A3BD-41541AAF8A9A}" dt="2023-04-19T21:28:59.403" v="939" actId="26606"/>
          <ac:spMkLst>
            <pc:docMk/>
            <pc:sldMk cId="0" sldId="257"/>
            <ac:spMk id="5" creationId="{00000000-0000-0000-0000-000000000000}"/>
          </ac:spMkLst>
        </pc:spChg>
        <pc:spChg chg="add del">
          <ac:chgData name="Mihaela Ghinda" userId="c2dfcfc4e1a25152" providerId="LiveId" clId="{3AEA8017-7E00-42B3-A3BD-41541AAF8A9A}" dt="2023-04-19T21:04:26.616" v="871" actId="26606"/>
          <ac:spMkLst>
            <pc:docMk/>
            <pc:sldMk cId="0" sldId="257"/>
            <ac:spMk id="9" creationId="{C8A3C342-1D03-412F-8DD3-BF519E8E0AE9}"/>
          </ac:spMkLst>
        </pc:spChg>
        <pc:spChg chg="add del">
          <ac:chgData name="Mihaela Ghinda" userId="c2dfcfc4e1a25152" providerId="LiveId" clId="{3AEA8017-7E00-42B3-A3BD-41541AAF8A9A}" dt="2023-04-19T21:04:26.616" v="871" actId="26606"/>
          <ac:spMkLst>
            <pc:docMk/>
            <pc:sldMk cId="0" sldId="257"/>
            <ac:spMk id="10" creationId="{81CC9B02-E087-4350-AEBD-2C3CF001AF01}"/>
          </ac:spMkLst>
        </pc:spChg>
        <pc:spChg chg="add del">
          <ac:chgData name="Mihaela Ghinda" userId="c2dfcfc4e1a25152" providerId="LiveId" clId="{3AEA8017-7E00-42B3-A3BD-41541AAF8A9A}" dt="2023-04-19T20:21:32.943" v="372"/>
          <ac:spMkLst>
            <pc:docMk/>
            <pc:sldMk cId="0" sldId="257"/>
            <ac:spMk id="11" creationId="{C8A3C342-1D03-412F-8DD3-BF519E8E0AE9}"/>
          </ac:spMkLst>
        </pc:spChg>
        <pc:spChg chg="add del">
          <ac:chgData name="Mihaela Ghinda" userId="c2dfcfc4e1a25152" providerId="LiveId" clId="{3AEA8017-7E00-42B3-A3BD-41541AAF8A9A}" dt="2023-04-19T21:03:00.526" v="857"/>
          <ac:spMkLst>
            <pc:docMk/>
            <pc:sldMk cId="0" sldId="257"/>
            <ac:spMk id="12" creationId="{C8A3C342-1D03-412F-8DD3-BF519E8E0AE9}"/>
          </ac:spMkLst>
        </pc:spChg>
        <pc:spChg chg="add del">
          <ac:chgData name="Mihaela Ghinda" userId="c2dfcfc4e1a25152" providerId="LiveId" clId="{3AEA8017-7E00-42B3-A3BD-41541AAF8A9A}" dt="2023-04-19T20:21:32.943" v="372"/>
          <ac:spMkLst>
            <pc:docMk/>
            <pc:sldMk cId="0" sldId="257"/>
            <ac:spMk id="13" creationId="{81CC9B02-E087-4350-AEBD-2C3CF001AF01}"/>
          </ac:spMkLst>
        </pc:spChg>
        <pc:spChg chg="add del">
          <ac:chgData name="Mihaela Ghinda" userId="c2dfcfc4e1a25152" providerId="LiveId" clId="{3AEA8017-7E00-42B3-A3BD-41541AAF8A9A}" dt="2023-04-19T21:03:00.526" v="857"/>
          <ac:spMkLst>
            <pc:docMk/>
            <pc:sldMk cId="0" sldId="257"/>
            <ac:spMk id="14" creationId="{81CC9B02-E087-4350-AEBD-2C3CF001AF01}"/>
          </ac:spMkLst>
        </pc:spChg>
        <pc:spChg chg="add del">
          <ac:chgData name="Mihaela Ghinda" userId="c2dfcfc4e1a25152" providerId="LiveId" clId="{3AEA8017-7E00-42B3-A3BD-41541AAF8A9A}" dt="2023-04-19T21:22:51.638" v="909"/>
          <ac:spMkLst>
            <pc:docMk/>
            <pc:sldMk cId="0" sldId="257"/>
            <ac:spMk id="15" creationId="{A9B9689C-AD68-44A3-BFB4-C27BBA9A69A7}"/>
          </ac:spMkLst>
        </pc:spChg>
        <pc:spChg chg="add del">
          <ac:chgData name="Mihaela Ghinda" userId="c2dfcfc4e1a25152" providerId="LiveId" clId="{3AEA8017-7E00-42B3-A3BD-41541AAF8A9A}" dt="2023-04-19T21:03:00.526" v="857"/>
          <ac:spMkLst>
            <pc:docMk/>
            <pc:sldMk cId="0" sldId="257"/>
            <ac:spMk id="16" creationId="{AC3BF0FA-36FA-4CE9-840E-F7C3A8F168B5}"/>
          </ac:spMkLst>
        </pc:spChg>
        <pc:spChg chg="add del">
          <ac:chgData name="Mihaela Ghinda" userId="c2dfcfc4e1a25152" providerId="LiveId" clId="{3AEA8017-7E00-42B3-A3BD-41541AAF8A9A}" dt="2023-04-19T21:22:51.638" v="909"/>
          <ac:spMkLst>
            <pc:docMk/>
            <pc:sldMk cId="0" sldId="257"/>
            <ac:spMk id="17" creationId="{6E073616-E93D-4D7C-9EA1-43F1D5DF94A5}"/>
          </ac:spMkLst>
        </pc:spChg>
        <pc:spChg chg="add del">
          <ac:chgData name="Mihaela Ghinda" userId="c2dfcfc4e1a25152" providerId="LiveId" clId="{3AEA8017-7E00-42B3-A3BD-41541AAF8A9A}" dt="2023-04-19T21:03:00.526" v="857"/>
          <ac:spMkLst>
            <pc:docMk/>
            <pc:sldMk cId="0" sldId="257"/>
            <ac:spMk id="18" creationId="{D6F18ACE-6E82-4ADC-8A2F-A1771B309B16}"/>
          </ac:spMkLst>
        </pc:spChg>
        <pc:spChg chg="add del">
          <ac:chgData name="Mihaela Ghinda" userId="c2dfcfc4e1a25152" providerId="LiveId" clId="{3AEA8017-7E00-42B3-A3BD-41541AAF8A9A}" dt="2023-04-19T21:22:51.638" v="909"/>
          <ac:spMkLst>
            <pc:docMk/>
            <pc:sldMk cId="0" sldId="257"/>
            <ac:spMk id="19" creationId="{0121EE82-A9A4-4B7E-928A-257CF299F0AB}"/>
          </ac:spMkLst>
        </pc:spChg>
        <pc:spChg chg="add del">
          <ac:chgData name="Mihaela Ghinda" userId="c2dfcfc4e1a25152" providerId="LiveId" clId="{3AEA8017-7E00-42B3-A3BD-41541AAF8A9A}" dt="2023-04-19T21:22:51.638" v="909"/>
          <ac:spMkLst>
            <pc:docMk/>
            <pc:sldMk cId="0" sldId="257"/>
            <ac:spMk id="20" creationId="{86EEAAB6-E00B-4F7A-AD69-0666D48AEF9E}"/>
          </ac:spMkLst>
        </pc:spChg>
        <pc:spChg chg="add del">
          <ac:chgData name="Mihaela Ghinda" userId="c2dfcfc4e1a25152" providerId="LiveId" clId="{3AEA8017-7E00-42B3-A3BD-41541AAF8A9A}" dt="2023-04-19T21:35:26.955" v="975"/>
          <ac:spMkLst>
            <pc:docMk/>
            <pc:sldMk cId="0" sldId="257"/>
            <ac:spMk id="21" creationId="{C8A3C342-1D03-412F-8DD3-BF519E8E0AE9}"/>
          </ac:spMkLst>
        </pc:spChg>
        <pc:spChg chg="add del">
          <ac:chgData name="Mihaela Ghinda" userId="c2dfcfc4e1a25152" providerId="LiveId" clId="{3AEA8017-7E00-42B3-A3BD-41541AAF8A9A}" dt="2023-04-19T21:35:26.955" v="975"/>
          <ac:spMkLst>
            <pc:docMk/>
            <pc:sldMk cId="0" sldId="257"/>
            <ac:spMk id="22" creationId="{81CC9B02-E087-4350-AEBD-2C3CF001AF01}"/>
          </ac:spMkLst>
        </pc:spChg>
        <pc:picChg chg="add mod">
          <ac:chgData name="Mihaela Ghinda" userId="c2dfcfc4e1a25152" providerId="LiveId" clId="{3AEA8017-7E00-42B3-A3BD-41541AAF8A9A}" dt="2023-04-19T21:28:59.403" v="939" actId="26606"/>
          <ac:picMkLst>
            <pc:docMk/>
            <pc:sldMk cId="0" sldId="257"/>
            <ac:picMk id="7" creationId="{EE848A56-3038-BF7C-DB49-963493B53D17}"/>
          </ac:picMkLst>
        </pc:picChg>
        <pc:picChg chg="del">
          <ac:chgData name="Mihaela Ghinda" userId="c2dfcfc4e1a25152" providerId="LiveId" clId="{3AEA8017-7E00-42B3-A3BD-41541AAF8A9A}" dt="2023-04-17T17:08:35.727" v="132" actId="21"/>
          <ac:picMkLst>
            <pc:docMk/>
            <pc:sldMk cId="0" sldId="257"/>
            <ac:picMk id="18434" creationId="{00000000-0000-0000-0000-000000000000}"/>
          </ac:picMkLst>
        </pc:picChg>
      </pc:sldChg>
      <pc:sldChg chg="addSp delSp modSp mod setBg setClrOvrMap delDesignElem">
        <pc:chgData name="Mihaela Ghinda" userId="c2dfcfc4e1a25152" providerId="LiveId" clId="{3AEA8017-7E00-42B3-A3BD-41541AAF8A9A}" dt="2023-04-19T21:22:51.638" v="909"/>
        <pc:sldMkLst>
          <pc:docMk/>
          <pc:sldMk cId="0" sldId="258"/>
        </pc:sldMkLst>
        <pc:spChg chg="add mod">
          <ac:chgData name="Mihaela Ghinda" userId="c2dfcfc4e1a25152" providerId="LiveId" clId="{3AEA8017-7E00-42B3-A3BD-41541AAF8A9A}" dt="2023-04-19T21:15:27.745" v="876" actId="26606"/>
          <ac:spMkLst>
            <pc:docMk/>
            <pc:sldMk cId="0" sldId="258"/>
            <ac:spMk id="3" creationId="{4599CF5D-CA67-B0FA-329C-66E7709CF08A}"/>
          </ac:spMkLst>
        </pc:spChg>
        <pc:spChg chg="del mod">
          <ac:chgData name="Mihaela Ghinda" userId="c2dfcfc4e1a25152" providerId="LiveId" clId="{3AEA8017-7E00-42B3-A3BD-41541AAF8A9A}" dt="2023-04-19T20:19:31.458" v="335" actId="21"/>
          <ac:spMkLst>
            <pc:docMk/>
            <pc:sldMk cId="0" sldId="258"/>
            <ac:spMk id="4" creationId="{00000000-0000-0000-0000-000000000000}"/>
          </ac:spMkLst>
        </pc:spChg>
        <pc:spChg chg="del mod">
          <ac:chgData name="Mihaela Ghinda" userId="c2dfcfc4e1a25152" providerId="LiveId" clId="{3AEA8017-7E00-42B3-A3BD-41541AAF8A9A}" dt="2023-04-19T20:36:55.195" v="725" actId="26606"/>
          <ac:spMkLst>
            <pc:docMk/>
            <pc:sldMk cId="0" sldId="258"/>
            <ac:spMk id="5" creationId="{00000000-0000-0000-0000-000000000000}"/>
          </ac:spMkLst>
        </pc:spChg>
        <pc:spChg chg="add del">
          <ac:chgData name="Mihaela Ghinda" userId="c2dfcfc4e1a25152" providerId="LiveId" clId="{3AEA8017-7E00-42B3-A3BD-41541AAF8A9A}" dt="2023-04-19T21:22:51.638" v="909"/>
          <ac:spMkLst>
            <pc:docMk/>
            <pc:sldMk cId="0" sldId="258"/>
            <ac:spMk id="14344" creationId="{F747F1B4-B831-4277-8AB0-32767F7EB7BF}"/>
          </ac:spMkLst>
        </pc:spChg>
        <pc:spChg chg="add del">
          <ac:chgData name="Mihaela Ghinda" userId="c2dfcfc4e1a25152" providerId="LiveId" clId="{3AEA8017-7E00-42B3-A3BD-41541AAF8A9A}" dt="2023-04-19T21:22:51.638" v="909"/>
          <ac:spMkLst>
            <pc:docMk/>
            <pc:sldMk cId="0" sldId="258"/>
            <ac:spMk id="14345" creationId="{D80CFA21-AB7C-4BEB-9BFF-05764FBBF3C6}"/>
          </ac:spMkLst>
        </pc:spChg>
        <pc:spChg chg="add del">
          <ac:chgData name="Mihaela Ghinda" userId="c2dfcfc4e1a25152" providerId="LiveId" clId="{3AEA8017-7E00-42B3-A3BD-41541AAF8A9A}" dt="2023-04-19T20:40:15.920" v="768"/>
          <ac:spMkLst>
            <pc:docMk/>
            <pc:sldMk cId="0" sldId="258"/>
            <ac:spMk id="14346" creationId="{F747F1B4-B831-4277-8AB0-32767F7EB7BF}"/>
          </ac:spMkLst>
        </pc:spChg>
        <pc:spChg chg="add del">
          <ac:chgData name="Mihaela Ghinda" userId="c2dfcfc4e1a25152" providerId="LiveId" clId="{3AEA8017-7E00-42B3-A3BD-41541AAF8A9A}" dt="2023-04-19T21:04:16.147" v="869"/>
          <ac:spMkLst>
            <pc:docMk/>
            <pc:sldMk cId="0" sldId="258"/>
            <ac:spMk id="14347" creationId="{C8A3C342-1D03-412F-8DD3-BF519E8E0AE9}"/>
          </ac:spMkLst>
        </pc:spChg>
        <pc:spChg chg="add del">
          <ac:chgData name="Mihaela Ghinda" userId="c2dfcfc4e1a25152" providerId="LiveId" clId="{3AEA8017-7E00-42B3-A3BD-41541AAF8A9A}" dt="2023-04-19T20:40:15.920" v="768"/>
          <ac:spMkLst>
            <pc:docMk/>
            <pc:sldMk cId="0" sldId="258"/>
            <ac:spMk id="14348" creationId="{D80CFA21-AB7C-4BEB-9BFF-05764FBBF3C6}"/>
          </ac:spMkLst>
        </pc:spChg>
        <pc:spChg chg="add del">
          <ac:chgData name="Mihaela Ghinda" userId="c2dfcfc4e1a25152" providerId="LiveId" clId="{3AEA8017-7E00-42B3-A3BD-41541AAF8A9A}" dt="2023-04-19T21:04:16.147" v="869"/>
          <ac:spMkLst>
            <pc:docMk/>
            <pc:sldMk cId="0" sldId="258"/>
            <ac:spMk id="14349" creationId="{81CC9B02-E087-4350-AEBD-2C3CF001AF01}"/>
          </ac:spMkLst>
        </pc:spChg>
        <pc:spChg chg="add del">
          <ac:chgData name="Mihaela Ghinda" userId="c2dfcfc4e1a25152" providerId="LiveId" clId="{3AEA8017-7E00-42B3-A3BD-41541AAF8A9A}" dt="2023-04-19T20:40:15.920" v="768"/>
          <ac:spMkLst>
            <pc:docMk/>
            <pc:sldMk cId="0" sldId="258"/>
            <ac:spMk id="14350" creationId="{12F7E335-851A-4CAE-B09F-E657819D4600}"/>
          </ac:spMkLst>
        </pc:spChg>
        <pc:spChg chg="add del">
          <ac:chgData name="Mihaela Ghinda" userId="c2dfcfc4e1a25152" providerId="LiveId" clId="{3AEA8017-7E00-42B3-A3BD-41541AAF8A9A}" dt="2023-04-19T21:04:16.147" v="869"/>
          <ac:spMkLst>
            <pc:docMk/>
            <pc:sldMk cId="0" sldId="258"/>
            <ac:spMk id="14351" creationId="{AC3BF0FA-36FA-4CE9-840E-F7C3A8F168B5}"/>
          </ac:spMkLst>
        </pc:spChg>
        <pc:spChg chg="add del">
          <ac:chgData name="Mihaela Ghinda" userId="c2dfcfc4e1a25152" providerId="LiveId" clId="{3AEA8017-7E00-42B3-A3BD-41541AAF8A9A}" dt="2023-04-19T20:40:15.920" v="768"/>
          <ac:spMkLst>
            <pc:docMk/>
            <pc:sldMk cId="0" sldId="258"/>
            <ac:spMk id="14352" creationId="{10B541F0-7F6E-402E-84D8-CF96EACA5FBC}"/>
          </ac:spMkLst>
        </pc:spChg>
        <pc:spChg chg="add del">
          <ac:chgData name="Mihaela Ghinda" userId="c2dfcfc4e1a25152" providerId="LiveId" clId="{3AEA8017-7E00-42B3-A3BD-41541AAF8A9A}" dt="2023-04-19T21:04:16.147" v="869"/>
          <ac:spMkLst>
            <pc:docMk/>
            <pc:sldMk cId="0" sldId="258"/>
            <ac:spMk id="14353" creationId="{D6F18ACE-6E82-4ADC-8A2F-A1771B309B16}"/>
          </ac:spMkLst>
        </pc:spChg>
        <pc:spChg chg="add del">
          <ac:chgData name="Mihaela Ghinda" userId="c2dfcfc4e1a25152" providerId="LiveId" clId="{3AEA8017-7E00-42B3-A3BD-41541AAF8A9A}" dt="2023-04-19T21:22:51.638" v="909"/>
          <ac:spMkLst>
            <pc:docMk/>
            <pc:sldMk cId="0" sldId="258"/>
            <ac:spMk id="14354" creationId="{12F7E335-851A-4CAE-B09F-E657819D4600}"/>
          </ac:spMkLst>
        </pc:spChg>
        <pc:spChg chg="add del">
          <ac:chgData name="Mihaela Ghinda" userId="c2dfcfc4e1a25152" providerId="LiveId" clId="{3AEA8017-7E00-42B3-A3BD-41541AAF8A9A}" dt="2023-04-19T21:22:51.638" v="909"/>
          <ac:spMkLst>
            <pc:docMk/>
            <pc:sldMk cId="0" sldId="258"/>
            <ac:spMk id="14355" creationId="{10B541F0-7F6E-402E-84D8-CF96EACA5FBC}"/>
          </ac:spMkLst>
        </pc:spChg>
        <pc:graphicFrameChg chg="add mod ord modGraphic">
          <ac:chgData name="Mihaela Ghinda" userId="c2dfcfc4e1a25152" providerId="LiveId" clId="{3AEA8017-7E00-42B3-A3BD-41541AAF8A9A}" dt="2023-04-19T21:15:27.745" v="876" actId="26606"/>
          <ac:graphicFrameMkLst>
            <pc:docMk/>
            <pc:sldMk cId="0" sldId="258"/>
            <ac:graphicFrameMk id="14342" creationId="{BB862C9C-3E51-32BA-B1A9-E9A44425FCF6}"/>
          </ac:graphicFrameMkLst>
        </pc:graphicFrameChg>
        <pc:picChg chg="del mod">
          <ac:chgData name="Mihaela Ghinda" userId="c2dfcfc4e1a25152" providerId="LiveId" clId="{3AEA8017-7E00-42B3-A3BD-41541AAF8A9A}" dt="2023-04-19T20:18:33.943" v="333" actId="21"/>
          <ac:picMkLst>
            <pc:docMk/>
            <pc:sldMk cId="0" sldId="258"/>
            <ac:picMk id="16386" creationId="{00000000-0000-0000-0000-000000000000}"/>
          </ac:picMkLst>
        </pc:picChg>
      </pc:sldChg>
      <pc:sldChg chg="addSp delSp modSp mod setBg delDesignElem">
        <pc:chgData name="Mihaela Ghinda" userId="c2dfcfc4e1a25152" providerId="LiveId" clId="{3AEA8017-7E00-42B3-A3BD-41541AAF8A9A}" dt="2023-04-19T21:34:46.839" v="972" actId="255"/>
        <pc:sldMkLst>
          <pc:docMk/>
          <pc:sldMk cId="0" sldId="259"/>
        </pc:sldMkLst>
        <pc:spChg chg="mod">
          <ac:chgData name="Mihaela Ghinda" userId="c2dfcfc4e1a25152" providerId="LiveId" clId="{3AEA8017-7E00-42B3-A3BD-41541AAF8A9A}" dt="2023-04-19T20:39:26.316" v="762" actId="26606"/>
          <ac:spMkLst>
            <pc:docMk/>
            <pc:sldMk cId="0" sldId="259"/>
            <ac:spMk id="4" creationId="{00000000-0000-0000-0000-000000000000}"/>
          </ac:spMkLst>
        </pc:spChg>
        <pc:spChg chg="mod ord">
          <ac:chgData name="Mihaela Ghinda" userId="c2dfcfc4e1a25152" providerId="LiveId" clId="{3AEA8017-7E00-42B3-A3BD-41541AAF8A9A}" dt="2023-04-19T21:34:46.839" v="972" actId="255"/>
          <ac:spMkLst>
            <pc:docMk/>
            <pc:sldMk cId="0" sldId="259"/>
            <ac:spMk id="5" creationId="{00000000-0000-0000-0000-000000000000}"/>
          </ac:spMkLst>
        </pc:spChg>
        <pc:spChg chg="add del">
          <ac:chgData name="Mihaela Ghinda" userId="c2dfcfc4e1a25152" providerId="LiveId" clId="{3AEA8017-7E00-42B3-A3BD-41541AAF8A9A}" dt="2023-04-19T20:39:26.316" v="762" actId="26606"/>
          <ac:spMkLst>
            <pc:docMk/>
            <pc:sldMk cId="0" sldId="259"/>
            <ac:spMk id="14343" creationId="{C8A3C342-1D03-412F-8DD3-BF519E8E0AE9}"/>
          </ac:spMkLst>
        </pc:spChg>
        <pc:spChg chg="add del">
          <ac:chgData name="Mihaela Ghinda" userId="c2dfcfc4e1a25152" providerId="LiveId" clId="{3AEA8017-7E00-42B3-A3BD-41541AAF8A9A}" dt="2023-04-19T20:39:26.316" v="762" actId="26606"/>
          <ac:spMkLst>
            <pc:docMk/>
            <pc:sldMk cId="0" sldId="259"/>
            <ac:spMk id="14345" creationId="{81CC9B02-E087-4350-AEBD-2C3CF001AF01}"/>
          </ac:spMkLst>
        </pc:spChg>
        <pc:spChg chg="add del">
          <ac:chgData name="Mihaela Ghinda" userId="c2dfcfc4e1a25152" providerId="LiveId" clId="{3AEA8017-7E00-42B3-A3BD-41541AAF8A9A}" dt="2023-04-19T20:39:26.316" v="762" actId="26606"/>
          <ac:spMkLst>
            <pc:docMk/>
            <pc:sldMk cId="0" sldId="259"/>
            <ac:spMk id="14347" creationId="{D6F18ACE-6E82-4ADC-8A2F-A1771B309B16}"/>
          </ac:spMkLst>
        </pc:spChg>
        <pc:spChg chg="add del">
          <ac:chgData name="Mihaela Ghinda" userId="c2dfcfc4e1a25152" providerId="LiveId" clId="{3AEA8017-7E00-42B3-A3BD-41541AAF8A9A}" dt="2023-04-19T20:39:26.311" v="761" actId="26606"/>
          <ac:spMkLst>
            <pc:docMk/>
            <pc:sldMk cId="0" sldId="259"/>
            <ac:spMk id="14352" creationId="{A26E2FAE-FA60-497B-B2CB-7702C6FF3A3F}"/>
          </ac:spMkLst>
        </pc:spChg>
        <pc:spChg chg="add del">
          <ac:chgData name="Mihaela Ghinda" userId="c2dfcfc4e1a25152" providerId="LiveId" clId="{3AEA8017-7E00-42B3-A3BD-41541AAF8A9A}" dt="2023-04-19T20:40:15.920" v="768"/>
          <ac:spMkLst>
            <pc:docMk/>
            <pc:sldMk cId="0" sldId="259"/>
            <ac:spMk id="14354" creationId="{81CC9B02-E087-4350-AEBD-2C3CF001AF01}"/>
          </ac:spMkLst>
        </pc:spChg>
        <pc:spChg chg="add del">
          <ac:chgData name="Mihaela Ghinda" userId="c2dfcfc4e1a25152" providerId="LiveId" clId="{3AEA8017-7E00-42B3-A3BD-41541AAF8A9A}" dt="2023-04-19T20:40:15.920" v="768"/>
          <ac:spMkLst>
            <pc:docMk/>
            <pc:sldMk cId="0" sldId="259"/>
            <ac:spMk id="14355" creationId="{C8A3C342-1D03-412F-8DD3-BF519E8E0AE9}"/>
          </ac:spMkLst>
        </pc:spChg>
        <pc:picChg chg="mod ord">
          <ac:chgData name="Mihaela Ghinda" userId="c2dfcfc4e1a25152" providerId="LiveId" clId="{3AEA8017-7E00-42B3-A3BD-41541AAF8A9A}" dt="2023-04-19T20:39:26.316" v="762" actId="26606"/>
          <ac:picMkLst>
            <pc:docMk/>
            <pc:sldMk cId="0" sldId="259"/>
            <ac:picMk id="14338" creationId="{00000000-0000-0000-0000-000000000000}"/>
          </ac:picMkLst>
        </pc:picChg>
      </pc:sldChg>
      <pc:sldChg chg="modSp">
        <pc:chgData name="Mihaela Ghinda" userId="c2dfcfc4e1a25152" providerId="LiveId" clId="{3AEA8017-7E00-42B3-A3BD-41541AAF8A9A}" dt="2023-04-19T21:35:26.955" v="975"/>
        <pc:sldMkLst>
          <pc:docMk/>
          <pc:sldMk cId="0" sldId="260"/>
        </pc:sldMkLst>
        <pc:spChg chg="mod">
          <ac:chgData name="Mihaela Ghinda" userId="c2dfcfc4e1a25152" providerId="LiveId" clId="{3AEA8017-7E00-42B3-A3BD-41541AAF8A9A}" dt="2023-04-19T21:35:26.955" v="975"/>
          <ac:spMkLst>
            <pc:docMk/>
            <pc:sldMk cId="0" sldId="260"/>
            <ac:spMk id="4" creationId="{00000000-0000-0000-0000-000000000000}"/>
          </ac:spMkLst>
        </pc:spChg>
      </pc:sldChg>
      <pc:sldChg chg="addSp delSp modSp mod setBg setClrOvrMap delDesignElem">
        <pc:chgData name="Mihaela Ghinda" userId="c2dfcfc4e1a25152" providerId="LiveId" clId="{3AEA8017-7E00-42B3-A3BD-41541AAF8A9A}" dt="2023-04-19T21:27:09.938" v="935" actId="26606"/>
        <pc:sldMkLst>
          <pc:docMk/>
          <pc:sldMk cId="0" sldId="261"/>
        </pc:sldMkLst>
        <pc:spChg chg="mod">
          <ac:chgData name="Mihaela Ghinda" userId="c2dfcfc4e1a25152" providerId="LiveId" clId="{3AEA8017-7E00-42B3-A3BD-41541AAF8A9A}" dt="2023-04-19T21:23:06.525" v="910" actId="26606"/>
          <ac:spMkLst>
            <pc:docMk/>
            <pc:sldMk cId="0" sldId="261"/>
            <ac:spMk id="4" creationId="{00000000-0000-0000-0000-000000000000}"/>
          </ac:spMkLst>
        </pc:spChg>
        <pc:spChg chg="del">
          <ac:chgData name="Mihaela Ghinda" userId="c2dfcfc4e1a25152" providerId="LiveId" clId="{3AEA8017-7E00-42B3-A3BD-41541AAF8A9A}" dt="2023-04-19T20:40:30.483" v="769" actId="26606"/>
          <ac:spMkLst>
            <pc:docMk/>
            <pc:sldMk cId="0" sldId="261"/>
            <ac:spMk id="8" creationId="{00000000-0000-0000-0000-000000000000}"/>
          </ac:spMkLst>
        </pc:spChg>
        <pc:spChg chg="add del">
          <ac:chgData name="Mihaela Ghinda" userId="c2dfcfc4e1a25152" providerId="LiveId" clId="{3AEA8017-7E00-42B3-A3BD-41541AAF8A9A}" dt="2023-04-19T21:16:59.319" v="878" actId="26606"/>
          <ac:spMkLst>
            <pc:docMk/>
            <pc:sldMk cId="0" sldId="261"/>
            <ac:spMk id="12" creationId="{F747F1B4-B831-4277-8AB0-32767F7EB7BF}"/>
          </ac:spMkLst>
        </pc:spChg>
        <pc:spChg chg="add del">
          <ac:chgData name="Mihaela Ghinda" userId="c2dfcfc4e1a25152" providerId="LiveId" clId="{3AEA8017-7E00-42B3-A3BD-41541AAF8A9A}" dt="2023-04-19T21:16:59.319" v="878" actId="26606"/>
          <ac:spMkLst>
            <pc:docMk/>
            <pc:sldMk cId="0" sldId="261"/>
            <ac:spMk id="13" creationId="{D80CFA21-AB7C-4BEB-9BFF-05764FBBF3C6}"/>
          </ac:spMkLst>
        </pc:spChg>
        <pc:spChg chg="add del">
          <ac:chgData name="Mihaela Ghinda" userId="c2dfcfc4e1a25152" providerId="LiveId" clId="{3AEA8017-7E00-42B3-A3BD-41541AAF8A9A}" dt="2023-04-19T20:43:46" v="802"/>
          <ac:spMkLst>
            <pc:docMk/>
            <pc:sldMk cId="0" sldId="261"/>
            <ac:spMk id="14" creationId="{F747F1B4-B831-4277-8AB0-32767F7EB7BF}"/>
          </ac:spMkLst>
        </pc:spChg>
        <pc:spChg chg="add del">
          <ac:chgData name="Mihaela Ghinda" userId="c2dfcfc4e1a25152" providerId="LiveId" clId="{3AEA8017-7E00-42B3-A3BD-41541AAF8A9A}" dt="2023-04-19T20:58:53.242" v="852"/>
          <ac:spMkLst>
            <pc:docMk/>
            <pc:sldMk cId="0" sldId="261"/>
            <ac:spMk id="15" creationId="{4E78424C-6FD0-41F8-9CAA-5DC19C42359F}"/>
          </ac:spMkLst>
        </pc:spChg>
        <pc:spChg chg="add del">
          <ac:chgData name="Mihaela Ghinda" userId="c2dfcfc4e1a25152" providerId="LiveId" clId="{3AEA8017-7E00-42B3-A3BD-41541AAF8A9A}" dt="2023-04-19T20:43:46" v="802"/>
          <ac:spMkLst>
            <pc:docMk/>
            <pc:sldMk cId="0" sldId="261"/>
            <ac:spMk id="16" creationId="{D80CFA21-AB7C-4BEB-9BFF-05764FBBF3C6}"/>
          </ac:spMkLst>
        </pc:spChg>
        <pc:spChg chg="add del">
          <ac:chgData name="Mihaela Ghinda" userId="c2dfcfc4e1a25152" providerId="LiveId" clId="{3AEA8017-7E00-42B3-A3BD-41541AAF8A9A}" dt="2023-04-19T20:58:53.242" v="852"/>
          <ac:spMkLst>
            <pc:docMk/>
            <pc:sldMk cId="0" sldId="261"/>
            <ac:spMk id="17" creationId="{DD136760-57DC-4301-8BEA-B71AD2D13905}"/>
          </ac:spMkLst>
        </pc:spChg>
        <pc:spChg chg="add del">
          <ac:chgData name="Mihaela Ghinda" userId="c2dfcfc4e1a25152" providerId="LiveId" clId="{3AEA8017-7E00-42B3-A3BD-41541AAF8A9A}" dt="2023-04-19T20:43:46" v="802"/>
          <ac:spMkLst>
            <pc:docMk/>
            <pc:sldMk cId="0" sldId="261"/>
            <ac:spMk id="18" creationId="{12F7E335-851A-4CAE-B09F-E657819D4600}"/>
          </ac:spMkLst>
        </pc:spChg>
        <pc:spChg chg="add del">
          <ac:chgData name="Mihaela Ghinda" userId="c2dfcfc4e1a25152" providerId="LiveId" clId="{3AEA8017-7E00-42B3-A3BD-41541AAF8A9A}" dt="2023-04-19T20:58:53.242" v="852"/>
          <ac:spMkLst>
            <pc:docMk/>
            <pc:sldMk cId="0" sldId="261"/>
            <ac:spMk id="19" creationId="{BDC58DEA-1307-4F44-AD47-E613D8B76A89}"/>
          </ac:spMkLst>
        </pc:spChg>
        <pc:spChg chg="add del">
          <ac:chgData name="Mihaela Ghinda" userId="c2dfcfc4e1a25152" providerId="LiveId" clId="{3AEA8017-7E00-42B3-A3BD-41541AAF8A9A}" dt="2023-04-19T20:43:46" v="802"/>
          <ac:spMkLst>
            <pc:docMk/>
            <pc:sldMk cId="0" sldId="261"/>
            <ac:spMk id="20" creationId="{10B541F0-7F6E-402E-84D8-CF96EACA5FBC}"/>
          </ac:spMkLst>
        </pc:spChg>
        <pc:spChg chg="add del">
          <ac:chgData name="Mihaela Ghinda" userId="c2dfcfc4e1a25152" providerId="LiveId" clId="{3AEA8017-7E00-42B3-A3BD-41541AAF8A9A}" dt="2023-04-19T20:58:53.242" v="852"/>
          <ac:spMkLst>
            <pc:docMk/>
            <pc:sldMk cId="0" sldId="261"/>
            <ac:spMk id="21" creationId="{C99B912D-1E4B-42AF-A2BE-CFEFEC916EE7}"/>
          </ac:spMkLst>
        </pc:spChg>
        <pc:spChg chg="add del">
          <ac:chgData name="Mihaela Ghinda" userId="c2dfcfc4e1a25152" providerId="LiveId" clId="{3AEA8017-7E00-42B3-A3BD-41541AAF8A9A}" dt="2023-04-19T21:16:59.319" v="878" actId="26606"/>
          <ac:spMkLst>
            <pc:docMk/>
            <pc:sldMk cId="0" sldId="261"/>
            <ac:spMk id="22" creationId="{12F7E335-851A-4CAE-B09F-E657819D4600}"/>
          </ac:spMkLst>
        </pc:spChg>
        <pc:spChg chg="add del">
          <ac:chgData name="Mihaela Ghinda" userId="c2dfcfc4e1a25152" providerId="LiveId" clId="{3AEA8017-7E00-42B3-A3BD-41541AAF8A9A}" dt="2023-04-19T21:16:59.319" v="878" actId="26606"/>
          <ac:spMkLst>
            <pc:docMk/>
            <pc:sldMk cId="0" sldId="261"/>
            <ac:spMk id="23" creationId="{10B541F0-7F6E-402E-84D8-CF96EACA5FBC}"/>
          </ac:spMkLst>
        </pc:spChg>
        <pc:spChg chg="add del">
          <ac:chgData name="Mihaela Ghinda" userId="c2dfcfc4e1a25152" providerId="LiveId" clId="{3AEA8017-7E00-42B3-A3BD-41541AAF8A9A}" dt="2023-04-19T21:22:51.638" v="909"/>
          <ac:spMkLst>
            <pc:docMk/>
            <pc:sldMk cId="0" sldId="261"/>
            <ac:spMk id="25" creationId="{47AEA421-5F29-4BA7-9360-2501B5987921}"/>
          </ac:spMkLst>
        </pc:spChg>
        <pc:spChg chg="add del">
          <ac:chgData name="Mihaela Ghinda" userId="c2dfcfc4e1a25152" providerId="LiveId" clId="{3AEA8017-7E00-42B3-A3BD-41541AAF8A9A}" dt="2023-04-19T21:22:51.638" v="909"/>
          <ac:spMkLst>
            <pc:docMk/>
            <pc:sldMk cId="0" sldId="261"/>
            <ac:spMk id="26" creationId="{9348F0CB-4904-4DEF-BDD4-ADEC2DCCCBD7}"/>
          </ac:spMkLst>
        </pc:spChg>
        <pc:spChg chg="add del">
          <ac:chgData name="Mihaela Ghinda" userId="c2dfcfc4e1a25152" providerId="LiveId" clId="{3AEA8017-7E00-42B3-A3BD-41541AAF8A9A}" dt="2023-04-19T21:22:51.638" v="909"/>
          <ac:spMkLst>
            <pc:docMk/>
            <pc:sldMk cId="0" sldId="261"/>
            <ac:spMk id="27" creationId="{1583E1B8-79B3-49BB-8704-58E4AB1AF213}"/>
          </ac:spMkLst>
        </pc:spChg>
        <pc:spChg chg="add del">
          <ac:chgData name="Mihaela Ghinda" userId="c2dfcfc4e1a25152" providerId="LiveId" clId="{3AEA8017-7E00-42B3-A3BD-41541AAF8A9A}" dt="2023-04-19T21:22:51.638" v="909"/>
          <ac:spMkLst>
            <pc:docMk/>
            <pc:sldMk cId="0" sldId="261"/>
            <ac:spMk id="28" creationId="{7BB34D5F-2B87-438E-8236-69C6068D47A4}"/>
          </ac:spMkLst>
        </pc:spChg>
        <pc:graphicFrameChg chg="add mod modGraphic">
          <ac:chgData name="Mihaela Ghinda" userId="c2dfcfc4e1a25152" providerId="LiveId" clId="{3AEA8017-7E00-42B3-A3BD-41541AAF8A9A}" dt="2023-04-19T21:27:09.938" v="935" actId="26606"/>
          <ac:graphicFrameMkLst>
            <pc:docMk/>
            <pc:sldMk cId="0" sldId="261"/>
            <ac:graphicFrameMk id="10" creationId="{1FB443D0-0258-6419-9F15-2E83F67EF1E3}"/>
          </ac:graphicFrameMkLst>
        </pc:graphicFrameChg>
        <pc:picChg chg="del">
          <ac:chgData name="Mihaela Ghinda" userId="c2dfcfc4e1a25152" providerId="LiveId" clId="{3AEA8017-7E00-42B3-A3BD-41541AAF8A9A}" dt="2023-04-19T20:40:07.288" v="763" actId="21"/>
          <ac:picMkLst>
            <pc:docMk/>
            <pc:sldMk cId="0" sldId="261"/>
            <ac:picMk id="1028" creationId="{00000000-0000-0000-0000-000000000000}"/>
          </ac:picMkLst>
        </pc:picChg>
      </pc:sldChg>
      <pc:sldChg chg="addSp delSp modSp mod setBg delDesignElem">
        <pc:chgData name="Mihaela Ghinda" userId="c2dfcfc4e1a25152" providerId="LiveId" clId="{3AEA8017-7E00-42B3-A3BD-41541AAF8A9A}" dt="2023-04-19T20:43:46" v="802"/>
        <pc:sldMkLst>
          <pc:docMk/>
          <pc:sldMk cId="0" sldId="262"/>
        </pc:sldMkLst>
        <pc:spChg chg="mod">
          <ac:chgData name="Mihaela Ghinda" userId="c2dfcfc4e1a25152" providerId="LiveId" clId="{3AEA8017-7E00-42B3-A3BD-41541AAF8A9A}" dt="2023-04-19T20:42:17.406" v="782" actId="26606"/>
          <ac:spMkLst>
            <pc:docMk/>
            <pc:sldMk cId="0" sldId="262"/>
            <ac:spMk id="4" creationId="{00000000-0000-0000-0000-000000000000}"/>
          </ac:spMkLst>
        </pc:spChg>
        <pc:spChg chg="mod">
          <ac:chgData name="Mihaela Ghinda" userId="c2dfcfc4e1a25152" providerId="LiveId" clId="{3AEA8017-7E00-42B3-A3BD-41541AAF8A9A}" dt="2023-04-19T20:42:22.427" v="784" actId="5793"/>
          <ac:spMkLst>
            <pc:docMk/>
            <pc:sldMk cId="0" sldId="262"/>
            <ac:spMk id="8" creationId="{00000000-0000-0000-0000-000000000000}"/>
          </ac:spMkLst>
        </pc:spChg>
        <pc:spChg chg="add del">
          <ac:chgData name="Mihaela Ghinda" userId="c2dfcfc4e1a25152" providerId="LiveId" clId="{3AEA8017-7E00-42B3-A3BD-41541AAF8A9A}" dt="2023-04-19T20:43:46" v="802"/>
          <ac:spMkLst>
            <pc:docMk/>
            <pc:sldMk cId="0" sldId="262"/>
            <ac:spMk id="9225" creationId="{29787B81-C7DF-412B-A405-EF4454012DEE}"/>
          </ac:spMkLst>
        </pc:spChg>
        <pc:picChg chg="mod ord">
          <ac:chgData name="Mihaela Ghinda" userId="c2dfcfc4e1a25152" providerId="LiveId" clId="{3AEA8017-7E00-42B3-A3BD-41541AAF8A9A}" dt="2023-04-19T20:42:17.406" v="782" actId="26606"/>
          <ac:picMkLst>
            <pc:docMk/>
            <pc:sldMk cId="0" sldId="262"/>
            <ac:picMk id="9220" creationId="{00000000-0000-0000-0000-000000000000}"/>
          </ac:picMkLst>
        </pc:picChg>
      </pc:sldChg>
      <pc:sldChg chg="addSp delSp modSp mod setBg setClrOvrMap delDesignElem">
        <pc:chgData name="Mihaela Ghinda" userId="c2dfcfc4e1a25152" providerId="LiveId" clId="{3AEA8017-7E00-42B3-A3BD-41541AAF8A9A}" dt="2023-04-19T20:58:53.242" v="852"/>
        <pc:sldMkLst>
          <pc:docMk/>
          <pc:sldMk cId="0" sldId="263"/>
        </pc:sldMkLst>
        <pc:spChg chg="mod">
          <ac:chgData name="Mihaela Ghinda" userId="c2dfcfc4e1a25152" providerId="LiveId" clId="{3AEA8017-7E00-42B3-A3BD-41541AAF8A9A}" dt="2023-04-19T20:44:35.771" v="806" actId="26606"/>
          <ac:spMkLst>
            <pc:docMk/>
            <pc:sldMk cId="0" sldId="263"/>
            <ac:spMk id="4" creationId="{00000000-0000-0000-0000-000000000000}"/>
          </ac:spMkLst>
        </pc:spChg>
        <pc:spChg chg="mod">
          <ac:chgData name="Mihaela Ghinda" userId="c2dfcfc4e1a25152" providerId="LiveId" clId="{3AEA8017-7E00-42B3-A3BD-41541AAF8A9A}" dt="2023-04-19T20:44:35.771" v="806" actId="26606"/>
          <ac:spMkLst>
            <pc:docMk/>
            <pc:sldMk cId="0" sldId="263"/>
            <ac:spMk id="8" creationId="{00000000-0000-0000-0000-000000000000}"/>
          </ac:spMkLst>
        </pc:spChg>
        <pc:spChg chg="add del">
          <ac:chgData name="Mihaela Ghinda" userId="c2dfcfc4e1a25152" providerId="LiveId" clId="{3AEA8017-7E00-42B3-A3BD-41541AAF8A9A}" dt="2023-04-19T20:35:32.712" v="723" actId="26606"/>
          <ac:spMkLst>
            <pc:docMk/>
            <pc:sldMk cId="0" sldId="263"/>
            <ac:spMk id="13" creationId="{74CD14DB-BB81-479F-A1FC-1C75640E9F84}"/>
          </ac:spMkLst>
        </pc:spChg>
        <pc:spChg chg="add del">
          <ac:chgData name="Mihaela Ghinda" userId="c2dfcfc4e1a25152" providerId="LiveId" clId="{3AEA8017-7E00-42B3-A3BD-41541AAF8A9A}" dt="2023-04-19T20:58:53.242" v="852"/>
          <ac:spMkLst>
            <pc:docMk/>
            <pc:sldMk cId="0" sldId="263"/>
            <ac:spMk id="14" creationId="{C8A3C342-1D03-412F-8DD3-BF519E8E0AE9}"/>
          </ac:spMkLst>
        </pc:spChg>
        <pc:spChg chg="add del">
          <ac:chgData name="Mihaela Ghinda" userId="c2dfcfc4e1a25152" providerId="LiveId" clId="{3AEA8017-7E00-42B3-A3BD-41541AAF8A9A}" dt="2023-04-19T20:35:32.712" v="723" actId="26606"/>
          <ac:spMkLst>
            <pc:docMk/>
            <pc:sldMk cId="0" sldId="263"/>
            <ac:spMk id="15" creationId="{C943A91B-7CA7-4592-A975-73B1BF8C4C74}"/>
          </ac:spMkLst>
        </pc:spChg>
        <pc:spChg chg="add del">
          <ac:chgData name="Mihaela Ghinda" userId="c2dfcfc4e1a25152" providerId="LiveId" clId="{3AEA8017-7E00-42B3-A3BD-41541AAF8A9A}" dt="2023-04-19T20:58:53.242" v="852"/>
          <ac:spMkLst>
            <pc:docMk/>
            <pc:sldMk cId="0" sldId="263"/>
            <ac:spMk id="16" creationId="{81CC9B02-E087-4350-AEBD-2C3CF001AF01}"/>
          </ac:spMkLst>
        </pc:spChg>
        <pc:spChg chg="add del">
          <ac:chgData name="Mihaela Ghinda" userId="c2dfcfc4e1a25152" providerId="LiveId" clId="{3AEA8017-7E00-42B3-A3BD-41541AAF8A9A}" dt="2023-04-19T20:35:32.712" v="723" actId="26606"/>
          <ac:spMkLst>
            <pc:docMk/>
            <pc:sldMk cId="0" sldId="263"/>
            <ac:spMk id="17" creationId="{EC471314-E46A-414B-8D91-74880E84F187}"/>
          </ac:spMkLst>
        </pc:spChg>
        <pc:spChg chg="add del">
          <ac:chgData name="Mihaela Ghinda" userId="c2dfcfc4e1a25152" providerId="LiveId" clId="{3AEA8017-7E00-42B3-A3BD-41541AAF8A9A}" dt="2023-04-19T20:35:32.712" v="723" actId="26606"/>
          <ac:spMkLst>
            <pc:docMk/>
            <pc:sldMk cId="0" sldId="263"/>
            <ac:spMk id="19" creationId="{6A681326-1C9D-44A3-A627-3871BDAE4127}"/>
          </ac:spMkLst>
        </pc:spChg>
        <pc:spChg chg="add del">
          <ac:chgData name="Mihaela Ghinda" userId="c2dfcfc4e1a25152" providerId="LiveId" clId="{3AEA8017-7E00-42B3-A3BD-41541AAF8A9A}" dt="2023-04-19T20:40:15.920" v="768"/>
          <ac:spMkLst>
            <pc:docMk/>
            <pc:sldMk cId="0" sldId="263"/>
            <ac:spMk id="21" creationId="{052BEFF1-896C-45B1-B02C-96A6A1BC389A}"/>
          </ac:spMkLst>
        </pc:spChg>
        <pc:spChg chg="add del">
          <ac:chgData name="Mihaela Ghinda" userId="c2dfcfc4e1a25152" providerId="LiveId" clId="{3AEA8017-7E00-42B3-A3BD-41541AAF8A9A}" dt="2023-04-19T20:40:15.920" v="768"/>
          <ac:spMkLst>
            <pc:docMk/>
            <pc:sldMk cId="0" sldId="263"/>
            <ac:spMk id="22" creationId="{BB237A14-61B1-4C00-A670-5D8D68A8668E}"/>
          </ac:spMkLst>
        </pc:spChg>
        <pc:spChg chg="add del">
          <ac:chgData name="Mihaela Ghinda" userId="c2dfcfc4e1a25152" providerId="LiveId" clId="{3AEA8017-7E00-42B3-A3BD-41541AAF8A9A}" dt="2023-04-19T20:40:15.920" v="768"/>
          <ac:spMkLst>
            <pc:docMk/>
            <pc:sldMk cId="0" sldId="263"/>
            <ac:spMk id="23" creationId="{8598F259-6F54-47A3-8D13-1603D786A328}"/>
          </ac:spMkLst>
        </pc:spChg>
        <pc:spChg chg="add del">
          <ac:chgData name="Mihaela Ghinda" userId="c2dfcfc4e1a25152" providerId="LiveId" clId="{3AEA8017-7E00-42B3-A3BD-41541AAF8A9A}" dt="2023-04-19T20:40:15.920" v="768"/>
          <ac:spMkLst>
            <pc:docMk/>
            <pc:sldMk cId="0" sldId="263"/>
            <ac:spMk id="24" creationId="{0BA768A8-4FED-4ED8-9E46-6BE72188ECD2}"/>
          </ac:spMkLst>
        </pc:spChg>
        <pc:picChg chg="add">
          <ac:chgData name="Mihaela Ghinda" userId="c2dfcfc4e1a25152" providerId="LiveId" clId="{3AEA8017-7E00-42B3-A3BD-41541AAF8A9A}" dt="2023-04-19T20:44:35.771" v="806" actId="26606"/>
          <ac:picMkLst>
            <pc:docMk/>
            <pc:sldMk cId="0" sldId="263"/>
            <ac:picMk id="10" creationId="{C30F83D0-BAF2-25A8-1FCD-F3C3513C2B7F}"/>
          </ac:picMkLst>
        </pc:picChg>
      </pc:sldChg>
      <pc:sldChg chg="modSp">
        <pc:chgData name="Mihaela Ghinda" userId="c2dfcfc4e1a25152" providerId="LiveId" clId="{3AEA8017-7E00-42B3-A3BD-41541AAF8A9A}" dt="2023-04-19T21:35:26.955" v="975"/>
        <pc:sldMkLst>
          <pc:docMk/>
          <pc:sldMk cId="0" sldId="264"/>
        </pc:sldMkLst>
        <pc:spChg chg="mod">
          <ac:chgData name="Mihaela Ghinda" userId="c2dfcfc4e1a25152" providerId="LiveId" clId="{3AEA8017-7E00-42B3-A3BD-41541AAF8A9A}" dt="2023-04-19T21:35:26.955" v="975"/>
          <ac:spMkLst>
            <pc:docMk/>
            <pc:sldMk cId="0" sldId="264"/>
            <ac:spMk id="2" creationId="{00000000-0000-0000-0000-000000000000}"/>
          </ac:spMkLst>
        </pc:spChg>
      </pc:sldChg>
      <pc:sldChg chg="addSp delSp modSp mod setBg delDesignElem">
        <pc:chgData name="Mihaela Ghinda" userId="c2dfcfc4e1a25152" providerId="LiveId" clId="{3AEA8017-7E00-42B3-A3BD-41541AAF8A9A}" dt="2023-04-19T20:43:46" v="802"/>
        <pc:sldMkLst>
          <pc:docMk/>
          <pc:sldMk cId="0" sldId="265"/>
        </pc:sldMkLst>
        <pc:spChg chg="mod">
          <ac:chgData name="Mihaela Ghinda" userId="c2dfcfc4e1a25152" providerId="LiveId" clId="{3AEA8017-7E00-42B3-A3BD-41541AAF8A9A}" dt="2023-04-19T20:42:39.921" v="785" actId="26606"/>
          <ac:spMkLst>
            <pc:docMk/>
            <pc:sldMk cId="0" sldId="265"/>
            <ac:spMk id="4" creationId="{00000000-0000-0000-0000-000000000000}"/>
          </ac:spMkLst>
        </pc:spChg>
        <pc:spChg chg="mod">
          <ac:chgData name="Mihaela Ghinda" userId="c2dfcfc4e1a25152" providerId="LiveId" clId="{3AEA8017-7E00-42B3-A3BD-41541AAF8A9A}" dt="2023-04-19T20:42:47.685" v="788" actId="5793"/>
          <ac:spMkLst>
            <pc:docMk/>
            <pc:sldMk cId="0" sldId="265"/>
            <ac:spMk id="8" creationId="{00000000-0000-0000-0000-000000000000}"/>
          </ac:spMkLst>
        </pc:spChg>
        <pc:spChg chg="add del">
          <ac:chgData name="Mihaela Ghinda" userId="c2dfcfc4e1a25152" providerId="LiveId" clId="{3AEA8017-7E00-42B3-A3BD-41541AAF8A9A}" dt="2023-04-19T20:43:46" v="802"/>
          <ac:spMkLst>
            <pc:docMk/>
            <pc:sldMk cId="0" sldId="265"/>
            <ac:spMk id="3079" creationId="{909FE742-1A27-4AEF-B5F0-F8C383EAB1D7}"/>
          </ac:spMkLst>
        </pc:spChg>
        <pc:picChg chg="mod ord">
          <ac:chgData name="Mihaela Ghinda" userId="c2dfcfc4e1a25152" providerId="LiveId" clId="{3AEA8017-7E00-42B3-A3BD-41541AAF8A9A}" dt="2023-04-19T20:42:39.921" v="785" actId="26606"/>
          <ac:picMkLst>
            <pc:docMk/>
            <pc:sldMk cId="0" sldId="265"/>
            <ac:picMk id="3074" creationId="{00000000-0000-0000-0000-000000000000}"/>
          </ac:picMkLst>
        </pc:picChg>
      </pc:sldChg>
      <pc:sldChg chg="addSp delSp modSp mod setBg setClrOvrMap delDesignElem">
        <pc:chgData name="Mihaela Ghinda" userId="c2dfcfc4e1a25152" providerId="LiveId" clId="{3AEA8017-7E00-42B3-A3BD-41541AAF8A9A}" dt="2023-04-19T21:35:26.955" v="975"/>
        <pc:sldMkLst>
          <pc:docMk/>
          <pc:sldMk cId="0" sldId="266"/>
        </pc:sldMkLst>
        <pc:spChg chg="mod ord">
          <ac:chgData name="Mihaela Ghinda" userId="c2dfcfc4e1a25152" providerId="LiveId" clId="{3AEA8017-7E00-42B3-A3BD-41541AAF8A9A}" dt="2023-04-19T21:27:44.221" v="938" actId="26606"/>
          <ac:spMkLst>
            <pc:docMk/>
            <pc:sldMk cId="0" sldId="266"/>
            <ac:spMk id="2" creationId="{00000000-0000-0000-0000-000000000000}"/>
          </ac:spMkLst>
        </pc:spChg>
        <pc:spChg chg="add del">
          <ac:chgData name="Mihaela Ghinda" userId="c2dfcfc4e1a25152" providerId="LiveId" clId="{3AEA8017-7E00-42B3-A3BD-41541AAF8A9A}" dt="2023-04-19T20:58:53.242" v="852"/>
          <ac:spMkLst>
            <pc:docMk/>
            <pc:sldMk cId="0" sldId="266"/>
            <ac:spMk id="10" creationId="{4AC0CD9D-7610-4620-93B4-798CCD9AB581}"/>
          </ac:spMkLst>
        </pc:spChg>
        <pc:spChg chg="add del">
          <ac:chgData name="Mihaela Ghinda" userId="c2dfcfc4e1a25152" providerId="LiveId" clId="{3AEA8017-7E00-42B3-A3BD-41541AAF8A9A}" dt="2023-04-19T20:41:06.494" v="771" actId="26606"/>
          <ac:spMkLst>
            <pc:docMk/>
            <pc:sldMk cId="0" sldId="266"/>
            <ac:spMk id="15" creationId="{4AC0CD9D-7610-4620-93B4-798CCD9AB581}"/>
          </ac:spMkLst>
        </pc:spChg>
        <pc:spChg chg="add del">
          <ac:chgData name="Mihaela Ghinda" userId="c2dfcfc4e1a25152" providerId="LiveId" clId="{3AEA8017-7E00-42B3-A3BD-41541AAF8A9A}" dt="2023-04-19T20:58:53.242" v="852"/>
          <ac:spMkLst>
            <pc:docMk/>
            <pc:sldMk cId="0" sldId="266"/>
            <ac:spMk id="16" creationId="{DE4D62F9-188E-4530-84C2-24BDEE4BEB82}"/>
          </ac:spMkLst>
        </pc:spChg>
        <pc:spChg chg="add del">
          <ac:chgData name="Mihaela Ghinda" userId="c2dfcfc4e1a25152" providerId="LiveId" clId="{3AEA8017-7E00-42B3-A3BD-41541AAF8A9A}" dt="2023-04-19T20:58:53.242" v="852"/>
          <ac:spMkLst>
            <pc:docMk/>
            <pc:sldMk cId="0" sldId="266"/>
            <ac:spMk id="18" creationId="{757B325C-3E35-45CF-9D07-3BCB281F3B9C}"/>
          </ac:spMkLst>
        </pc:spChg>
        <pc:spChg chg="add del">
          <ac:chgData name="Mihaela Ghinda" userId="c2dfcfc4e1a25152" providerId="LiveId" clId="{3AEA8017-7E00-42B3-A3BD-41541AAF8A9A}" dt="2023-04-19T20:58:53.242" v="852"/>
          <ac:spMkLst>
            <pc:docMk/>
            <pc:sldMk cId="0" sldId="266"/>
            <ac:spMk id="20" creationId="{C24BEC42-AFF3-40D1-93A2-A27A42E1E23C}"/>
          </ac:spMkLst>
        </pc:spChg>
        <pc:spChg chg="add del">
          <ac:chgData name="Mihaela Ghinda" userId="c2dfcfc4e1a25152" providerId="LiveId" clId="{3AEA8017-7E00-42B3-A3BD-41541AAF8A9A}" dt="2023-04-19T20:41:06.494" v="771" actId="26606"/>
          <ac:spMkLst>
            <pc:docMk/>
            <pc:sldMk cId="0" sldId="266"/>
            <ac:spMk id="21" creationId="{DE4D62F9-188E-4530-84C2-24BDEE4BEB82}"/>
          </ac:spMkLst>
        </pc:spChg>
        <pc:spChg chg="add del">
          <ac:chgData name="Mihaela Ghinda" userId="c2dfcfc4e1a25152" providerId="LiveId" clId="{3AEA8017-7E00-42B3-A3BD-41541AAF8A9A}" dt="2023-04-19T20:58:53.242" v="852"/>
          <ac:spMkLst>
            <pc:docMk/>
            <pc:sldMk cId="0" sldId="266"/>
            <ac:spMk id="22" creationId="{608F427C-1EC9-4280-9367-F2B3AA063E82}"/>
          </ac:spMkLst>
        </pc:spChg>
        <pc:spChg chg="add del">
          <ac:chgData name="Mihaela Ghinda" userId="c2dfcfc4e1a25152" providerId="LiveId" clId="{3AEA8017-7E00-42B3-A3BD-41541AAF8A9A}" dt="2023-04-19T20:41:06.494" v="771" actId="26606"/>
          <ac:spMkLst>
            <pc:docMk/>
            <pc:sldMk cId="0" sldId="266"/>
            <ac:spMk id="23" creationId="{757B325C-3E35-45CF-9D07-3BCB281F3B9C}"/>
          </ac:spMkLst>
        </pc:spChg>
        <pc:spChg chg="add del">
          <ac:chgData name="Mihaela Ghinda" userId="c2dfcfc4e1a25152" providerId="LiveId" clId="{3AEA8017-7E00-42B3-A3BD-41541AAF8A9A}" dt="2023-04-19T20:58:53.242" v="852"/>
          <ac:spMkLst>
            <pc:docMk/>
            <pc:sldMk cId="0" sldId="266"/>
            <ac:spMk id="24" creationId="{F98810A7-E114-447A-A7D6-69B27CFB5650}"/>
          </ac:spMkLst>
        </pc:spChg>
        <pc:spChg chg="add del">
          <ac:chgData name="Mihaela Ghinda" userId="c2dfcfc4e1a25152" providerId="LiveId" clId="{3AEA8017-7E00-42B3-A3BD-41541AAF8A9A}" dt="2023-04-19T20:41:06.494" v="771" actId="26606"/>
          <ac:spMkLst>
            <pc:docMk/>
            <pc:sldMk cId="0" sldId="266"/>
            <ac:spMk id="25" creationId="{C24BEC42-AFF3-40D1-93A2-A27A42E1E23C}"/>
          </ac:spMkLst>
        </pc:spChg>
        <pc:spChg chg="add del">
          <ac:chgData name="Mihaela Ghinda" userId="c2dfcfc4e1a25152" providerId="LiveId" clId="{3AEA8017-7E00-42B3-A3BD-41541AAF8A9A}" dt="2023-04-19T20:41:06.494" v="771" actId="26606"/>
          <ac:spMkLst>
            <pc:docMk/>
            <pc:sldMk cId="0" sldId="266"/>
            <ac:spMk id="27" creationId="{608F427C-1EC9-4280-9367-F2B3AA063E82}"/>
          </ac:spMkLst>
        </pc:spChg>
        <pc:spChg chg="add del">
          <ac:chgData name="Mihaela Ghinda" userId="c2dfcfc4e1a25152" providerId="LiveId" clId="{3AEA8017-7E00-42B3-A3BD-41541AAF8A9A}" dt="2023-04-19T20:41:06.494" v="771" actId="26606"/>
          <ac:spMkLst>
            <pc:docMk/>
            <pc:sldMk cId="0" sldId="266"/>
            <ac:spMk id="29" creationId="{F98810A7-E114-447A-A7D6-69B27CFB5650}"/>
          </ac:spMkLst>
        </pc:spChg>
        <pc:spChg chg="add del">
          <ac:chgData name="Mihaela Ghinda" userId="c2dfcfc4e1a25152" providerId="LiveId" clId="{3AEA8017-7E00-42B3-A3BD-41541AAF8A9A}" dt="2023-04-19T21:27:44.187" v="937" actId="26606"/>
          <ac:spMkLst>
            <pc:docMk/>
            <pc:sldMk cId="0" sldId="266"/>
            <ac:spMk id="30" creationId="{989BE678-777B-482A-A616-FEDC47B162E5}"/>
          </ac:spMkLst>
        </pc:spChg>
        <pc:spChg chg="add del">
          <ac:chgData name="Mihaela Ghinda" userId="c2dfcfc4e1a25152" providerId="LiveId" clId="{3AEA8017-7E00-42B3-A3BD-41541AAF8A9A}" dt="2023-04-19T20:43:46" v="802"/>
          <ac:spMkLst>
            <pc:docMk/>
            <pc:sldMk cId="0" sldId="266"/>
            <ac:spMk id="33" creationId="{4AC0CD9D-7610-4620-93B4-798CCD9AB581}"/>
          </ac:spMkLst>
        </pc:spChg>
        <pc:spChg chg="add del">
          <ac:chgData name="Mihaela Ghinda" userId="c2dfcfc4e1a25152" providerId="LiveId" clId="{3AEA8017-7E00-42B3-A3BD-41541AAF8A9A}" dt="2023-04-19T20:43:46" v="802"/>
          <ac:spMkLst>
            <pc:docMk/>
            <pc:sldMk cId="0" sldId="266"/>
            <ac:spMk id="36" creationId="{DE4D62F9-188E-4530-84C2-24BDEE4BEB82}"/>
          </ac:spMkLst>
        </pc:spChg>
        <pc:spChg chg="add del">
          <ac:chgData name="Mihaela Ghinda" userId="c2dfcfc4e1a25152" providerId="LiveId" clId="{3AEA8017-7E00-42B3-A3BD-41541AAF8A9A}" dt="2023-04-19T20:43:46" v="802"/>
          <ac:spMkLst>
            <pc:docMk/>
            <pc:sldMk cId="0" sldId="266"/>
            <ac:spMk id="37" creationId="{4306924A-36D7-48B7-A77E-D461A059FCE2}"/>
          </ac:spMkLst>
        </pc:spChg>
        <pc:spChg chg="add del">
          <ac:chgData name="Mihaela Ghinda" userId="c2dfcfc4e1a25152" providerId="LiveId" clId="{3AEA8017-7E00-42B3-A3BD-41541AAF8A9A}" dt="2023-04-19T20:43:46" v="802"/>
          <ac:spMkLst>
            <pc:docMk/>
            <pc:sldMk cId="0" sldId="266"/>
            <ac:spMk id="38" creationId="{A0ACE7FA-6331-4C56-911D-E3F37FDEEFBD}"/>
          </ac:spMkLst>
        </pc:spChg>
        <pc:spChg chg="add del">
          <ac:chgData name="Mihaela Ghinda" userId="c2dfcfc4e1a25152" providerId="LiveId" clId="{3AEA8017-7E00-42B3-A3BD-41541AAF8A9A}" dt="2023-04-19T20:43:46" v="802"/>
          <ac:spMkLst>
            <pc:docMk/>
            <pc:sldMk cId="0" sldId="266"/>
            <ac:spMk id="39" creationId="{EEE464AA-F385-4411-8A33-DE57CA2F1838}"/>
          </ac:spMkLst>
        </pc:spChg>
        <pc:spChg chg="add del">
          <ac:chgData name="Mihaela Ghinda" userId="c2dfcfc4e1a25152" providerId="LiveId" clId="{3AEA8017-7E00-42B3-A3BD-41541AAF8A9A}" dt="2023-04-19T20:43:46" v="802"/>
          <ac:spMkLst>
            <pc:docMk/>
            <pc:sldMk cId="0" sldId="266"/>
            <ac:spMk id="40" creationId="{9B431DB1-C0E3-4F79-91B4-12912525621E}"/>
          </ac:spMkLst>
        </pc:spChg>
        <pc:spChg chg="add del">
          <ac:chgData name="Mihaela Ghinda" userId="c2dfcfc4e1a25152" providerId="LiveId" clId="{3AEA8017-7E00-42B3-A3BD-41541AAF8A9A}" dt="2023-04-19T21:27:44.187" v="937" actId="26606"/>
          <ac:spMkLst>
            <pc:docMk/>
            <pc:sldMk cId="0" sldId="266"/>
            <ac:spMk id="43" creationId="{D28BE0C3-2102-4820-B88B-A448B1840D14}"/>
          </ac:spMkLst>
        </pc:spChg>
        <pc:spChg chg="add del">
          <ac:chgData name="Mihaela Ghinda" userId="c2dfcfc4e1a25152" providerId="LiveId" clId="{3AEA8017-7E00-42B3-A3BD-41541AAF8A9A}" dt="2023-04-19T21:27:44.187" v="937" actId="26606"/>
          <ac:spMkLst>
            <pc:docMk/>
            <pc:sldMk cId="0" sldId="266"/>
            <ac:spMk id="44" creationId="{C885E190-58DD-42DD-A4A8-401E15C92A52}"/>
          </ac:spMkLst>
        </pc:spChg>
        <pc:spChg chg="add del">
          <ac:chgData name="Mihaela Ghinda" userId="c2dfcfc4e1a25152" providerId="LiveId" clId="{3AEA8017-7E00-42B3-A3BD-41541AAF8A9A}" dt="2023-04-19T21:35:26.955" v="975"/>
          <ac:spMkLst>
            <pc:docMk/>
            <pc:sldMk cId="0" sldId="266"/>
            <ac:spMk id="48" creationId="{989BE678-777B-482A-A616-FEDC47B162E5}"/>
          </ac:spMkLst>
        </pc:spChg>
        <pc:spChg chg="add del">
          <ac:chgData name="Mihaela Ghinda" userId="c2dfcfc4e1a25152" providerId="LiveId" clId="{3AEA8017-7E00-42B3-A3BD-41541AAF8A9A}" dt="2023-04-19T21:35:26.955" v="975"/>
          <ac:spMkLst>
            <pc:docMk/>
            <pc:sldMk cId="0" sldId="266"/>
            <ac:spMk id="51" creationId="{D28BE0C3-2102-4820-B88B-A448B1840D14}"/>
          </ac:spMkLst>
        </pc:spChg>
        <pc:spChg chg="add del">
          <ac:chgData name="Mihaela Ghinda" userId="c2dfcfc4e1a25152" providerId="LiveId" clId="{3AEA8017-7E00-42B3-A3BD-41541AAF8A9A}" dt="2023-04-19T21:35:26.955" v="975"/>
          <ac:spMkLst>
            <pc:docMk/>
            <pc:sldMk cId="0" sldId="266"/>
            <ac:spMk id="52" creationId="{A4322390-8B58-46BE-88EB-D9FD30C08743}"/>
          </ac:spMkLst>
        </pc:spChg>
        <pc:picChg chg="mod">
          <ac:chgData name="Mihaela Ghinda" userId="c2dfcfc4e1a25152" providerId="LiveId" clId="{3AEA8017-7E00-42B3-A3BD-41541AAF8A9A}" dt="2023-04-19T21:27:44.221" v="938" actId="26606"/>
          <ac:picMkLst>
            <pc:docMk/>
            <pc:sldMk cId="0" sldId="266"/>
            <ac:picMk id="6" creationId="{9FA757AF-8A94-F1B2-8448-049EF86FC6BF}"/>
          </ac:picMkLst>
        </pc:picChg>
        <pc:picChg chg="add del">
          <ac:chgData name="Mihaela Ghinda" userId="c2dfcfc4e1a25152" providerId="LiveId" clId="{3AEA8017-7E00-42B3-A3BD-41541AAF8A9A}" dt="2023-04-19T20:58:53.242" v="852"/>
          <ac:picMkLst>
            <pc:docMk/>
            <pc:sldMk cId="0" sldId="266"/>
            <ac:picMk id="8" creationId="{41B68C77-138E-4BF7-A276-BD0C78A4219F}"/>
          </ac:picMkLst>
        </pc:picChg>
        <pc:picChg chg="add del">
          <ac:chgData name="Mihaela Ghinda" userId="c2dfcfc4e1a25152" providerId="LiveId" clId="{3AEA8017-7E00-42B3-A3BD-41541AAF8A9A}" dt="2023-04-19T20:58:53.242" v="852"/>
          <ac:picMkLst>
            <pc:docMk/>
            <pc:sldMk cId="0" sldId="266"/>
            <ac:picMk id="9" creationId="{7C268552-D473-46ED-B1B8-422042C4DEF1}"/>
          </ac:picMkLst>
        </pc:picChg>
        <pc:picChg chg="add del">
          <ac:chgData name="Mihaela Ghinda" userId="c2dfcfc4e1a25152" providerId="LiveId" clId="{3AEA8017-7E00-42B3-A3BD-41541AAF8A9A}" dt="2023-04-19T20:41:06.494" v="771" actId="26606"/>
          <ac:picMkLst>
            <pc:docMk/>
            <pc:sldMk cId="0" sldId="266"/>
            <ac:picMk id="11" creationId="{41B68C77-138E-4BF7-A276-BD0C78A4219F}"/>
          </ac:picMkLst>
        </pc:picChg>
        <pc:picChg chg="add del">
          <ac:chgData name="Mihaela Ghinda" userId="c2dfcfc4e1a25152" providerId="LiveId" clId="{3AEA8017-7E00-42B3-A3BD-41541AAF8A9A}" dt="2023-04-19T20:58:53.242" v="852"/>
          <ac:picMkLst>
            <pc:docMk/>
            <pc:sldMk cId="0" sldId="266"/>
            <ac:picMk id="12" creationId="{B9238B3E-24AA-439A-B527-6C5DF6D72145}"/>
          </ac:picMkLst>
        </pc:picChg>
        <pc:picChg chg="add del">
          <ac:chgData name="Mihaela Ghinda" userId="c2dfcfc4e1a25152" providerId="LiveId" clId="{3AEA8017-7E00-42B3-A3BD-41541AAF8A9A}" dt="2023-04-19T20:41:06.494" v="771" actId="26606"/>
          <ac:picMkLst>
            <pc:docMk/>
            <pc:sldMk cId="0" sldId="266"/>
            <ac:picMk id="13" creationId="{7C268552-D473-46ED-B1B8-422042C4DEF1}"/>
          </ac:picMkLst>
        </pc:picChg>
        <pc:picChg chg="add del">
          <ac:chgData name="Mihaela Ghinda" userId="c2dfcfc4e1a25152" providerId="LiveId" clId="{3AEA8017-7E00-42B3-A3BD-41541AAF8A9A}" dt="2023-04-19T20:58:53.242" v="852"/>
          <ac:picMkLst>
            <pc:docMk/>
            <pc:sldMk cId="0" sldId="266"/>
            <ac:picMk id="14" creationId="{69F01145-BEA3-4CBF-AA21-10077B948CA8}"/>
          </ac:picMkLst>
        </pc:picChg>
        <pc:picChg chg="add del">
          <ac:chgData name="Mihaela Ghinda" userId="c2dfcfc4e1a25152" providerId="LiveId" clId="{3AEA8017-7E00-42B3-A3BD-41541AAF8A9A}" dt="2023-04-19T20:41:06.494" v="771" actId="26606"/>
          <ac:picMkLst>
            <pc:docMk/>
            <pc:sldMk cId="0" sldId="266"/>
            <ac:picMk id="17" creationId="{B9238B3E-24AA-439A-B527-6C5DF6D72145}"/>
          </ac:picMkLst>
        </pc:picChg>
        <pc:picChg chg="add del">
          <ac:chgData name="Mihaela Ghinda" userId="c2dfcfc4e1a25152" providerId="LiveId" clId="{3AEA8017-7E00-42B3-A3BD-41541AAF8A9A}" dt="2023-04-19T20:41:06.494" v="771" actId="26606"/>
          <ac:picMkLst>
            <pc:docMk/>
            <pc:sldMk cId="0" sldId="266"/>
            <ac:picMk id="19" creationId="{69F01145-BEA3-4CBF-AA21-10077B948CA8}"/>
          </ac:picMkLst>
        </pc:picChg>
        <pc:picChg chg="add del">
          <ac:chgData name="Mihaela Ghinda" userId="c2dfcfc4e1a25152" providerId="LiveId" clId="{3AEA8017-7E00-42B3-A3BD-41541AAF8A9A}" dt="2023-04-19T21:27:44.187" v="937" actId="26606"/>
          <ac:picMkLst>
            <pc:docMk/>
            <pc:sldMk cId="0" sldId="266"/>
            <ac:picMk id="26" creationId="{DF19BAF3-7E20-4B9D-B544-BABAEEA1FA75}"/>
          </ac:picMkLst>
        </pc:picChg>
        <pc:picChg chg="add del">
          <ac:chgData name="Mihaela Ghinda" userId="c2dfcfc4e1a25152" providerId="LiveId" clId="{3AEA8017-7E00-42B3-A3BD-41541AAF8A9A}" dt="2023-04-19T21:27:44.187" v="937" actId="26606"/>
          <ac:picMkLst>
            <pc:docMk/>
            <pc:sldMk cId="0" sldId="266"/>
            <ac:picMk id="28" creationId="{950648F4-ABCD-4DF0-8641-76CFB2354721}"/>
          </ac:picMkLst>
        </pc:picChg>
        <pc:picChg chg="add del">
          <ac:chgData name="Mihaela Ghinda" userId="c2dfcfc4e1a25152" providerId="LiveId" clId="{3AEA8017-7E00-42B3-A3BD-41541AAF8A9A}" dt="2023-04-19T20:43:46" v="802"/>
          <ac:picMkLst>
            <pc:docMk/>
            <pc:sldMk cId="0" sldId="266"/>
            <ac:picMk id="31" creationId="{41B68C77-138E-4BF7-A276-BD0C78A4219F}"/>
          </ac:picMkLst>
        </pc:picChg>
        <pc:picChg chg="add del">
          <ac:chgData name="Mihaela Ghinda" userId="c2dfcfc4e1a25152" providerId="LiveId" clId="{3AEA8017-7E00-42B3-A3BD-41541AAF8A9A}" dt="2023-04-19T20:43:46" v="802"/>
          <ac:picMkLst>
            <pc:docMk/>
            <pc:sldMk cId="0" sldId="266"/>
            <ac:picMk id="32" creationId="{7C268552-D473-46ED-B1B8-422042C4DEF1}"/>
          </ac:picMkLst>
        </pc:picChg>
        <pc:picChg chg="add del">
          <ac:chgData name="Mihaela Ghinda" userId="c2dfcfc4e1a25152" providerId="LiveId" clId="{3AEA8017-7E00-42B3-A3BD-41541AAF8A9A}" dt="2023-04-19T20:43:46" v="802"/>
          <ac:picMkLst>
            <pc:docMk/>
            <pc:sldMk cId="0" sldId="266"/>
            <ac:picMk id="34" creationId="{B9238B3E-24AA-439A-B527-6C5DF6D72145}"/>
          </ac:picMkLst>
        </pc:picChg>
        <pc:picChg chg="add del">
          <ac:chgData name="Mihaela Ghinda" userId="c2dfcfc4e1a25152" providerId="LiveId" clId="{3AEA8017-7E00-42B3-A3BD-41541AAF8A9A}" dt="2023-04-19T20:43:46" v="802"/>
          <ac:picMkLst>
            <pc:docMk/>
            <pc:sldMk cId="0" sldId="266"/>
            <ac:picMk id="35" creationId="{69F01145-BEA3-4CBF-AA21-10077B948CA8}"/>
          </ac:picMkLst>
        </pc:picChg>
        <pc:picChg chg="add del">
          <ac:chgData name="Mihaela Ghinda" userId="c2dfcfc4e1a25152" providerId="LiveId" clId="{3AEA8017-7E00-42B3-A3BD-41541AAF8A9A}" dt="2023-04-19T21:27:44.187" v="937" actId="26606"/>
          <ac:picMkLst>
            <pc:docMk/>
            <pc:sldMk cId="0" sldId="266"/>
            <ac:picMk id="41" creationId="{CF1EB4BD-9C7E-4AA3-9681-C7EB0DA6250B}"/>
          </ac:picMkLst>
        </pc:picChg>
        <pc:picChg chg="add del">
          <ac:chgData name="Mihaela Ghinda" userId="c2dfcfc4e1a25152" providerId="LiveId" clId="{3AEA8017-7E00-42B3-A3BD-41541AAF8A9A}" dt="2023-04-19T21:27:44.187" v="937" actId="26606"/>
          <ac:picMkLst>
            <pc:docMk/>
            <pc:sldMk cId="0" sldId="266"/>
            <ac:picMk id="42" creationId="{94AAE3AA-3759-4D28-B0EF-575F25A5146C}"/>
          </ac:picMkLst>
        </pc:picChg>
        <pc:picChg chg="add del">
          <ac:chgData name="Mihaela Ghinda" userId="c2dfcfc4e1a25152" providerId="LiveId" clId="{3AEA8017-7E00-42B3-A3BD-41541AAF8A9A}" dt="2023-04-19T21:35:26.955" v="975"/>
          <ac:picMkLst>
            <pc:docMk/>
            <pc:sldMk cId="0" sldId="266"/>
            <ac:picMk id="46" creationId="{DF19BAF3-7E20-4B9D-B544-BABAEEA1FA75}"/>
          </ac:picMkLst>
        </pc:picChg>
        <pc:picChg chg="add del">
          <ac:chgData name="Mihaela Ghinda" userId="c2dfcfc4e1a25152" providerId="LiveId" clId="{3AEA8017-7E00-42B3-A3BD-41541AAF8A9A}" dt="2023-04-19T21:35:26.955" v="975"/>
          <ac:picMkLst>
            <pc:docMk/>
            <pc:sldMk cId="0" sldId="266"/>
            <ac:picMk id="47" creationId="{950648F4-ABCD-4DF0-8641-76CFB2354721}"/>
          </ac:picMkLst>
        </pc:picChg>
        <pc:picChg chg="add del">
          <ac:chgData name="Mihaela Ghinda" userId="c2dfcfc4e1a25152" providerId="LiveId" clId="{3AEA8017-7E00-42B3-A3BD-41541AAF8A9A}" dt="2023-04-19T21:35:26.955" v="975"/>
          <ac:picMkLst>
            <pc:docMk/>
            <pc:sldMk cId="0" sldId="266"/>
            <ac:picMk id="49" creationId="{CF1EB4BD-9C7E-4AA3-9681-C7EB0DA6250B}"/>
          </ac:picMkLst>
        </pc:picChg>
        <pc:picChg chg="add del">
          <ac:chgData name="Mihaela Ghinda" userId="c2dfcfc4e1a25152" providerId="LiveId" clId="{3AEA8017-7E00-42B3-A3BD-41541AAF8A9A}" dt="2023-04-19T21:35:26.955" v="975"/>
          <ac:picMkLst>
            <pc:docMk/>
            <pc:sldMk cId="0" sldId="266"/>
            <ac:picMk id="50" creationId="{94AAE3AA-3759-4D28-B0EF-575F25A5146C}"/>
          </ac:picMkLst>
        </pc:picChg>
      </pc:sldChg>
      <pc:sldChg chg="addSp delSp modSp mod setBg setClrOvrMap delDesignElem">
        <pc:chgData name="Mihaela Ghinda" userId="c2dfcfc4e1a25152" providerId="LiveId" clId="{3AEA8017-7E00-42B3-A3BD-41541AAF8A9A}" dt="2023-04-19T20:43:46" v="802"/>
        <pc:sldMkLst>
          <pc:docMk/>
          <pc:sldMk cId="0" sldId="267"/>
        </pc:sldMkLst>
        <pc:spChg chg="mod">
          <ac:chgData name="Mihaela Ghinda" userId="c2dfcfc4e1a25152" providerId="LiveId" clId="{3AEA8017-7E00-42B3-A3BD-41541AAF8A9A}" dt="2023-04-19T20:41:38.397" v="778" actId="26606"/>
          <ac:spMkLst>
            <pc:docMk/>
            <pc:sldMk cId="0" sldId="267"/>
            <ac:spMk id="2" creationId="{00000000-0000-0000-0000-000000000000}"/>
          </ac:spMkLst>
        </pc:spChg>
        <pc:spChg chg="mod">
          <ac:chgData name="Mihaela Ghinda" userId="c2dfcfc4e1a25152" providerId="LiveId" clId="{3AEA8017-7E00-42B3-A3BD-41541AAF8A9A}" dt="2023-04-19T20:41:38.397" v="778" actId="26606"/>
          <ac:spMkLst>
            <pc:docMk/>
            <pc:sldMk cId="0" sldId="267"/>
            <ac:spMk id="3" creationId="{00000000-0000-0000-0000-000000000000}"/>
          </ac:spMkLst>
        </pc:spChg>
        <pc:spChg chg="add del">
          <ac:chgData name="Mihaela Ghinda" userId="c2dfcfc4e1a25152" providerId="LiveId" clId="{3AEA8017-7E00-42B3-A3BD-41541AAF8A9A}" dt="2023-04-19T20:41:38.367" v="777" actId="26606"/>
          <ac:spMkLst>
            <pc:docMk/>
            <pc:sldMk cId="0" sldId="267"/>
            <ac:spMk id="8" creationId="{052BEFF1-896C-45B1-B02C-96A6A1BC389A}"/>
          </ac:spMkLst>
        </pc:spChg>
        <pc:spChg chg="add del">
          <ac:chgData name="Mihaela Ghinda" userId="c2dfcfc4e1a25152" providerId="LiveId" clId="{3AEA8017-7E00-42B3-A3BD-41541AAF8A9A}" dt="2023-04-19T20:43:46" v="802"/>
          <ac:spMkLst>
            <pc:docMk/>
            <pc:sldMk cId="0" sldId="267"/>
            <ac:spMk id="9" creationId="{C8A3C342-1D03-412F-8DD3-BF519E8E0AE9}"/>
          </ac:spMkLst>
        </pc:spChg>
        <pc:spChg chg="add del">
          <ac:chgData name="Mihaela Ghinda" userId="c2dfcfc4e1a25152" providerId="LiveId" clId="{3AEA8017-7E00-42B3-A3BD-41541AAF8A9A}" dt="2023-04-19T20:41:38.367" v="777" actId="26606"/>
          <ac:spMkLst>
            <pc:docMk/>
            <pc:sldMk cId="0" sldId="267"/>
            <ac:spMk id="10" creationId="{BB237A14-61B1-4C00-A670-5D8D68A8668E}"/>
          </ac:spMkLst>
        </pc:spChg>
        <pc:spChg chg="add del">
          <ac:chgData name="Mihaela Ghinda" userId="c2dfcfc4e1a25152" providerId="LiveId" clId="{3AEA8017-7E00-42B3-A3BD-41541AAF8A9A}" dt="2023-04-19T20:43:46" v="802"/>
          <ac:spMkLst>
            <pc:docMk/>
            <pc:sldMk cId="0" sldId="267"/>
            <ac:spMk id="11" creationId="{81CC9B02-E087-4350-AEBD-2C3CF001AF01}"/>
          </ac:spMkLst>
        </pc:spChg>
        <pc:spChg chg="add del">
          <ac:chgData name="Mihaela Ghinda" userId="c2dfcfc4e1a25152" providerId="LiveId" clId="{3AEA8017-7E00-42B3-A3BD-41541AAF8A9A}" dt="2023-04-19T20:41:38.367" v="777" actId="26606"/>
          <ac:spMkLst>
            <pc:docMk/>
            <pc:sldMk cId="0" sldId="267"/>
            <ac:spMk id="12" creationId="{8598F259-6F54-47A3-8D13-1603D786A328}"/>
          </ac:spMkLst>
        </pc:spChg>
        <pc:spChg chg="add del">
          <ac:chgData name="Mihaela Ghinda" userId="c2dfcfc4e1a25152" providerId="LiveId" clId="{3AEA8017-7E00-42B3-A3BD-41541AAF8A9A}" dt="2023-04-19T20:41:38.367" v="777" actId="26606"/>
          <ac:spMkLst>
            <pc:docMk/>
            <pc:sldMk cId="0" sldId="267"/>
            <ac:spMk id="14" creationId="{0BA768A8-4FED-4ED8-9E46-6BE72188ECD2}"/>
          </ac:spMkLst>
        </pc:spChg>
        <pc:picChg chg="add del">
          <ac:chgData name="Mihaela Ghinda" userId="c2dfcfc4e1a25152" providerId="LiveId" clId="{3AEA8017-7E00-42B3-A3BD-41541AAF8A9A}" dt="2023-04-19T20:41:34.467" v="775" actId="26606"/>
          <ac:picMkLst>
            <pc:docMk/>
            <pc:sldMk cId="0" sldId="267"/>
            <ac:picMk id="5" creationId="{57382044-3B3B-1AEF-65EB-35F1FCFE403A}"/>
          </ac:picMkLst>
        </pc:picChg>
        <pc:picChg chg="add">
          <ac:chgData name="Mihaela Ghinda" userId="c2dfcfc4e1a25152" providerId="LiveId" clId="{3AEA8017-7E00-42B3-A3BD-41541AAF8A9A}" dt="2023-04-19T20:41:38.397" v="778" actId="26606"/>
          <ac:picMkLst>
            <pc:docMk/>
            <pc:sldMk cId="0" sldId="267"/>
            <ac:picMk id="16" creationId="{648FDD85-5541-6845-F0B7-42A7770AD238}"/>
          </ac:picMkLst>
        </pc:picChg>
      </pc:sldChg>
      <pc:sldChg chg="addSp delSp modSp mod setBg setClrOvrMap delDesignElem">
        <pc:chgData name="Mihaela Ghinda" userId="c2dfcfc4e1a25152" providerId="LiveId" clId="{3AEA8017-7E00-42B3-A3BD-41541AAF8A9A}" dt="2023-04-19T20:43:46" v="802"/>
        <pc:sldMkLst>
          <pc:docMk/>
          <pc:sldMk cId="0" sldId="268"/>
        </pc:sldMkLst>
        <pc:spChg chg="mod">
          <ac:chgData name="Mihaela Ghinda" userId="c2dfcfc4e1a25152" providerId="LiveId" clId="{3AEA8017-7E00-42B3-A3BD-41541AAF8A9A}" dt="2023-04-19T20:42:01.978" v="781" actId="26606"/>
          <ac:spMkLst>
            <pc:docMk/>
            <pc:sldMk cId="0" sldId="268"/>
            <ac:spMk id="2" creationId="{00000000-0000-0000-0000-000000000000}"/>
          </ac:spMkLst>
        </pc:spChg>
        <pc:spChg chg="mod">
          <ac:chgData name="Mihaela Ghinda" userId="c2dfcfc4e1a25152" providerId="LiveId" clId="{3AEA8017-7E00-42B3-A3BD-41541AAF8A9A}" dt="2023-04-19T20:42:01.978" v="781" actId="26606"/>
          <ac:spMkLst>
            <pc:docMk/>
            <pc:sldMk cId="0" sldId="268"/>
            <ac:spMk id="3" creationId="{00000000-0000-0000-0000-000000000000}"/>
          </ac:spMkLst>
        </pc:spChg>
        <pc:spChg chg="add del">
          <ac:chgData name="Mihaela Ghinda" userId="c2dfcfc4e1a25152" providerId="LiveId" clId="{3AEA8017-7E00-42B3-A3BD-41541AAF8A9A}" dt="2023-04-19T20:42:01.943" v="780" actId="26606"/>
          <ac:spMkLst>
            <pc:docMk/>
            <pc:sldMk cId="0" sldId="268"/>
            <ac:spMk id="8" creationId="{74CD14DB-BB81-479F-A1FC-1C75640E9F84}"/>
          </ac:spMkLst>
        </pc:spChg>
        <pc:spChg chg="add del">
          <ac:chgData name="Mihaela Ghinda" userId="c2dfcfc4e1a25152" providerId="LiveId" clId="{3AEA8017-7E00-42B3-A3BD-41541AAF8A9A}" dt="2023-04-19T20:42:01.943" v="780" actId="26606"/>
          <ac:spMkLst>
            <pc:docMk/>
            <pc:sldMk cId="0" sldId="268"/>
            <ac:spMk id="10" creationId="{C943A91B-7CA7-4592-A975-73B1BF8C4C74}"/>
          </ac:spMkLst>
        </pc:spChg>
        <pc:spChg chg="add del">
          <ac:chgData name="Mihaela Ghinda" userId="c2dfcfc4e1a25152" providerId="LiveId" clId="{3AEA8017-7E00-42B3-A3BD-41541AAF8A9A}" dt="2023-04-19T20:42:01.943" v="780" actId="26606"/>
          <ac:spMkLst>
            <pc:docMk/>
            <pc:sldMk cId="0" sldId="268"/>
            <ac:spMk id="12" creationId="{EC471314-E46A-414B-8D91-74880E84F187}"/>
          </ac:spMkLst>
        </pc:spChg>
        <pc:spChg chg="add del">
          <ac:chgData name="Mihaela Ghinda" userId="c2dfcfc4e1a25152" providerId="LiveId" clId="{3AEA8017-7E00-42B3-A3BD-41541AAF8A9A}" dt="2023-04-19T20:42:01.943" v="780" actId="26606"/>
          <ac:spMkLst>
            <pc:docMk/>
            <pc:sldMk cId="0" sldId="268"/>
            <ac:spMk id="14" creationId="{6A681326-1C9D-44A3-A627-3871BDAE4127}"/>
          </ac:spMkLst>
        </pc:spChg>
        <pc:spChg chg="add del">
          <ac:chgData name="Mihaela Ghinda" userId="c2dfcfc4e1a25152" providerId="LiveId" clId="{3AEA8017-7E00-42B3-A3BD-41541AAF8A9A}" dt="2023-04-19T20:43:46" v="802"/>
          <ac:spMkLst>
            <pc:docMk/>
            <pc:sldMk cId="0" sldId="268"/>
            <ac:spMk id="16" creationId="{F3798573-F27B-47EB-8EA4-7EE34954C2D6}"/>
          </ac:spMkLst>
        </pc:spChg>
        <pc:spChg chg="add del">
          <ac:chgData name="Mihaela Ghinda" userId="c2dfcfc4e1a25152" providerId="LiveId" clId="{3AEA8017-7E00-42B3-A3BD-41541AAF8A9A}" dt="2023-04-19T20:43:46" v="802"/>
          <ac:spMkLst>
            <pc:docMk/>
            <pc:sldMk cId="0" sldId="268"/>
            <ac:spMk id="17" creationId="{923E8915-D2AA-4327-A45A-972C3CA9574B}"/>
          </ac:spMkLst>
        </pc:spChg>
        <pc:spChg chg="add del">
          <ac:chgData name="Mihaela Ghinda" userId="c2dfcfc4e1a25152" providerId="LiveId" clId="{3AEA8017-7E00-42B3-A3BD-41541AAF8A9A}" dt="2023-04-19T20:43:46" v="802"/>
          <ac:spMkLst>
            <pc:docMk/>
            <pc:sldMk cId="0" sldId="268"/>
            <ac:spMk id="18" creationId="{8302FC3C-9804-4950-B721-5FD704BA6065}"/>
          </ac:spMkLst>
        </pc:spChg>
        <pc:picChg chg="add del">
          <ac:chgData name="Mihaela Ghinda" userId="c2dfcfc4e1a25152" providerId="LiveId" clId="{3AEA8017-7E00-42B3-A3BD-41541AAF8A9A}" dt="2023-04-19T20:43:46" v="802"/>
          <ac:picMkLst>
            <pc:docMk/>
            <pc:sldMk cId="0" sldId="268"/>
            <ac:picMk id="20" creationId="{3BC6EBB2-9BDC-4075-BA6B-43A9FBF9C86C}"/>
          </ac:picMkLst>
        </pc:picChg>
        <pc:cxnChg chg="add del">
          <ac:chgData name="Mihaela Ghinda" userId="c2dfcfc4e1a25152" providerId="LiveId" clId="{3AEA8017-7E00-42B3-A3BD-41541AAF8A9A}" dt="2023-04-19T20:43:46" v="802"/>
          <ac:cxnSpMkLst>
            <pc:docMk/>
            <pc:sldMk cId="0" sldId="268"/>
            <ac:cxnSpMk id="19" creationId="{6B9695BD-ECF6-49CA-8877-8C493193C65D}"/>
          </ac:cxnSpMkLst>
        </pc:cxnChg>
      </pc:sldChg>
      <pc:sldChg chg="addSp delSp modSp del mod setBg delDesignElem">
        <pc:chgData name="Mihaela Ghinda" userId="c2dfcfc4e1a25152" providerId="LiveId" clId="{3AEA8017-7E00-42B3-A3BD-41541AAF8A9A}" dt="2023-04-19T21:37:51.299" v="977" actId="2696"/>
        <pc:sldMkLst>
          <pc:docMk/>
          <pc:sldMk cId="0" sldId="269"/>
        </pc:sldMkLst>
        <pc:spChg chg="mod">
          <ac:chgData name="Mihaela Ghinda" userId="c2dfcfc4e1a25152" providerId="LiveId" clId="{3AEA8017-7E00-42B3-A3BD-41541AAF8A9A}" dt="2023-04-19T20:43:26.132" v="793" actId="26606"/>
          <ac:spMkLst>
            <pc:docMk/>
            <pc:sldMk cId="0" sldId="269"/>
            <ac:spMk id="2" creationId="{00000000-0000-0000-0000-000000000000}"/>
          </ac:spMkLst>
        </pc:spChg>
        <pc:spChg chg="mod">
          <ac:chgData name="Mihaela Ghinda" userId="c2dfcfc4e1a25152" providerId="LiveId" clId="{3AEA8017-7E00-42B3-A3BD-41541AAF8A9A}" dt="2023-04-19T21:37:21.539" v="976" actId="20577"/>
          <ac:spMkLst>
            <pc:docMk/>
            <pc:sldMk cId="0" sldId="269"/>
            <ac:spMk id="3" creationId="{00000000-0000-0000-0000-000000000000}"/>
          </ac:spMkLst>
        </pc:spChg>
        <pc:spChg chg="add del">
          <ac:chgData name="Mihaela Ghinda" userId="c2dfcfc4e1a25152" providerId="LiveId" clId="{3AEA8017-7E00-42B3-A3BD-41541AAF8A9A}" dt="2023-04-19T20:43:13.924" v="790" actId="26606"/>
          <ac:spMkLst>
            <pc:docMk/>
            <pc:sldMk cId="0" sldId="269"/>
            <ac:spMk id="8199" creationId="{909FE742-1A27-4AEF-B5F0-F8C383EAB1D7}"/>
          </ac:spMkLst>
        </pc:spChg>
        <pc:spChg chg="add del">
          <ac:chgData name="Mihaela Ghinda" userId="c2dfcfc4e1a25152" providerId="LiveId" clId="{3AEA8017-7E00-42B3-A3BD-41541AAF8A9A}" dt="2023-04-19T20:43:26.102" v="792" actId="26606"/>
          <ac:spMkLst>
            <pc:docMk/>
            <pc:sldMk cId="0" sldId="269"/>
            <ac:spMk id="8201" creationId="{81CC9B02-E087-4350-AEBD-2C3CF001AF01}"/>
          </ac:spMkLst>
        </pc:spChg>
        <pc:spChg chg="add del">
          <ac:chgData name="Mihaela Ghinda" userId="c2dfcfc4e1a25152" providerId="LiveId" clId="{3AEA8017-7E00-42B3-A3BD-41541AAF8A9A}" dt="2023-04-19T20:43:26.102" v="792" actId="26606"/>
          <ac:spMkLst>
            <pc:docMk/>
            <pc:sldMk cId="0" sldId="269"/>
            <ac:spMk id="8202" creationId="{C8A3C342-1D03-412F-8DD3-BF519E8E0AE9}"/>
          </ac:spMkLst>
        </pc:spChg>
        <pc:spChg chg="add del">
          <ac:chgData name="Mihaela Ghinda" userId="c2dfcfc4e1a25152" providerId="LiveId" clId="{3AEA8017-7E00-42B3-A3BD-41541AAF8A9A}" dt="2023-04-19T20:43:46" v="802"/>
          <ac:spMkLst>
            <pc:docMk/>
            <pc:sldMk cId="0" sldId="269"/>
            <ac:spMk id="8204" creationId="{909FE742-1A27-4AEF-B5F0-F8C383EAB1D7}"/>
          </ac:spMkLst>
        </pc:spChg>
        <pc:picChg chg="mod ord">
          <ac:chgData name="Mihaela Ghinda" userId="c2dfcfc4e1a25152" providerId="LiveId" clId="{3AEA8017-7E00-42B3-A3BD-41541AAF8A9A}" dt="2023-04-19T20:43:26.132" v="793" actId="26606"/>
          <ac:picMkLst>
            <pc:docMk/>
            <pc:sldMk cId="0" sldId="269"/>
            <ac:picMk id="8194" creationId="{00000000-0000-0000-0000-000000000000}"/>
          </ac:picMkLst>
        </pc:picChg>
      </pc:sldChg>
      <pc:sldChg chg="addSp delSp modSp mod setBg setClrOvrMap delDesignElem">
        <pc:chgData name="Mihaela Ghinda" userId="c2dfcfc4e1a25152" providerId="LiveId" clId="{3AEA8017-7E00-42B3-A3BD-41541AAF8A9A}" dt="2023-04-19T21:22:51.638" v="909"/>
        <pc:sldMkLst>
          <pc:docMk/>
          <pc:sldMk cId="0" sldId="270"/>
        </pc:sldMkLst>
        <pc:spChg chg="mod">
          <ac:chgData name="Mihaela Ghinda" userId="c2dfcfc4e1a25152" providerId="LiveId" clId="{3AEA8017-7E00-42B3-A3BD-41541AAF8A9A}" dt="2023-04-19T21:19:07.183" v="889" actId="26606"/>
          <ac:spMkLst>
            <pc:docMk/>
            <pc:sldMk cId="0" sldId="270"/>
            <ac:spMk id="2" creationId="{00000000-0000-0000-0000-000000000000}"/>
          </ac:spMkLst>
        </pc:spChg>
        <pc:spChg chg="mod">
          <ac:chgData name="Mihaela Ghinda" userId="c2dfcfc4e1a25152" providerId="LiveId" clId="{3AEA8017-7E00-42B3-A3BD-41541AAF8A9A}" dt="2023-04-19T21:19:07.183" v="889" actId="26606"/>
          <ac:spMkLst>
            <pc:docMk/>
            <pc:sldMk cId="0" sldId="270"/>
            <ac:spMk id="3" creationId="{00000000-0000-0000-0000-000000000000}"/>
          </ac:spMkLst>
        </pc:spChg>
        <pc:spChg chg="add del">
          <ac:chgData name="Mihaela Ghinda" userId="c2dfcfc4e1a25152" providerId="LiveId" clId="{3AEA8017-7E00-42B3-A3BD-41541AAF8A9A}" dt="2023-04-19T21:19:07.183" v="889" actId="26606"/>
          <ac:spMkLst>
            <pc:docMk/>
            <pc:sldMk cId="0" sldId="270"/>
            <ac:spMk id="6151" creationId="{29787B81-C7DF-412B-A405-EF4454012DEE}"/>
          </ac:spMkLst>
        </pc:spChg>
        <pc:spChg chg="add del">
          <ac:chgData name="Mihaela Ghinda" userId="c2dfcfc4e1a25152" providerId="LiveId" clId="{3AEA8017-7E00-42B3-A3BD-41541AAF8A9A}" dt="2023-04-19T21:19:07.147" v="888" actId="26606"/>
          <ac:spMkLst>
            <pc:docMk/>
            <pc:sldMk cId="0" sldId="270"/>
            <ac:spMk id="6156" creationId="{EE4E366E-272A-409E-840F-9A6A64A9E3FF}"/>
          </ac:spMkLst>
        </pc:spChg>
        <pc:spChg chg="add del">
          <ac:chgData name="Mihaela Ghinda" userId="c2dfcfc4e1a25152" providerId="LiveId" clId="{3AEA8017-7E00-42B3-A3BD-41541AAF8A9A}" dt="2023-04-19T21:19:07.147" v="888" actId="26606"/>
          <ac:spMkLst>
            <pc:docMk/>
            <pc:sldMk cId="0" sldId="270"/>
            <ac:spMk id="6158" creationId="{A721560C-E4AB-4287-A29C-3F6916794CB9}"/>
          </ac:spMkLst>
        </pc:spChg>
        <pc:spChg chg="add del">
          <ac:chgData name="Mihaela Ghinda" userId="c2dfcfc4e1a25152" providerId="LiveId" clId="{3AEA8017-7E00-42B3-A3BD-41541AAF8A9A}" dt="2023-04-19T21:19:07.147" v="888" actId="26606"/>
          <ac:spMkLst>
            <pc:docMk/>
            <pc:sldMk cId="0" sldId="270"/>
            <ac:spMk id="6160" creationId="{DF6CFF07-D953-4F9C-9A0E-E0A6AACB6158}"/>
          </ac:spMkLst>
        </pc:spChg>
        <pc:spChg chg="add del">
          <ac:chgData name="Mihaela Ghinda" userId="c2dfcfc4e1a25152" providerId="LiveId" clId="{3AEA8017-7E00-42B3-A3BD-41541AAF8A9A}" dt="2023-04-19T21:19:07.147" v="888" actId="26606"/>
          <ac:spMkLst>
            <pc:docMk/>
            <pc:sldMk cId="0" sldId="270"/>
            <ac:spMk id="6162" creationId="{DAA4FEEE-0B5F-41BF-825D-60F9FB089568}"/>
          </ac:spMkLst>
        </pc:spChg>
        <pc:spChg chg="add del">
          <ac:chgData name="Mihaela Ghinda" userId="c2dfcfc4e1a25152" providerId="LiveId" clId="{3AEA8017-7E00-42B3-A3BD-41541AAF8A9A}" dt="2023-04-19T21:22:51.638" v="909"/>
          <ac:spMkLst>
            <pc:docMk/>
            <pc:sldMk cId="0" sldId="270"/>
            <ac:spMk id="6164" creationId="{C8A3C342-1D03-412F-8DD3-BF519E8E0AE9}"/>
          </ac:spMkLst>
        </pc:spChg>
        <pc:spChg chg="add del">
          <ac:chgData name="Mihaela Ghinda" userId="c2dfcfc4e1a25152" providerId="LiveId" clId="{3AEA8017-7E00-42B3-A3BD-41541AAF8A9A}" dt="2023-04-19T21:22:51.638" v="909"/>
          <ac:spMkLst>
            <pc:docMk/>
            <pc:sldMk cId="0" sldId="270"/>
            <ac:spMk id="6165" creationId="{81CC9B02-E087-4350-AEBD-2C3CF001AF01}"/>
          </ac:spMkLst>
        </pc:spChg>
        <pc:picChg chg="mod ord">
          <ac:chgData name="Mihaela Ghinda" userId="c2dfcfc4e1a25152" providerId="LiveId" clId="{3AEA8017-7E00-42B3-A3BD-41541AAF8A9A}" dt="2023-04-19T21:19:07.183" v="889" actId="26606"/>
          <ac:picMkLst>
            <pc:docMk/>
            <pc:sldMk cId="0" sldId="270"/>
            <ac:picMk id="6146" creationId="{00000000-0000-0000-0000-000000000000}"/>
          </ac:picMkLst>
        </pc:picChg>
      </pc:sldChg>
      <pc:sldChg chg="addSp delSp modSp mod setBg delDesignElem">
        <pc:chgData name="Mihaela Ghinda" userId="c2dfcfc4e1a25152" providerId="LiveId" clId="{3AEA8017-7E00-42B3-A3BD-41541AAF8A9A}" dt="2023-04-19T20:58:53.242" v="852"/>
        <pc:sldMkLst>
          <pc:docMk/>
          <pc:sldMk cId="0" sldId="271"/>
        </pc:sldMkLst>
        <pc:spChg chg="mod">
          <ac:chgData name="Mihaela Ghinda" userId="c2dfcfc4e1a25152" providerId="LiveId" clId="{3AEA8017-7E00-42B3-A3BD-41541AAF8A9A}" dt="2023-04-19T20:44:29.839" v="805" actId="26606"/>
          <ac:spMkLst>
            <pc:docMk/>
            <pc:sldMk cId="0" sldId="271"/>
            <ac:spMk id="2" creationId="{00000000-0000-0000-0000-000000000000}"/>
          </ac:spMkLst>
        </pc:spChg>
        <pc:spChg chg="mod">
          <ac:chgData name="Mihaela Ghinda" userId="c2dfcfc4e1a25152" providerId="LiveId" clId="{3AEA8017-7E00-42B3-A3BD-41541AAF8A9A}" dt="2023-04-19T20:44:29.839" v="805" actId="26606"/>
          <ac:spMkLst>
            <pc:docMk/>
            <pc:sldMk cId="0" sldId="271"/>
            <ac:spMk id="3" creationId="{00000000-0000-0000-0000-000000000000}"/>
          </ac:spMkLst>
        </pc:spChg>
        <pc:spChg chg="add del">
          <ac:chgData name="Mihaela Ghinda" userId="c2dfcfc4e1a25152" providerId="LiveId" clId="{3AEA8017-7E00-42B3-A3BD-41541AAF8A9A}" dt="2023-04-19T20:58:53.242" v="852"/>
          <ac:spMkLst>
            <pc:docMk/>
            <pc:sldMk cId="0" sldId="271"/>
            <ac:spMk id="9" creationId="{C8A3C342-1D03-412F-8DD3-BF519E8E0AE9}"/>
          </ac:spMkLst>
        </pc:spChg>
        <pc:spChg chg="add del">
          <ac:chgData name="Mihaela Ghinda" userId="c2dfcfc4e1a25152" providerId="LiveId" clId="{3AEA8017-7E00-42B3-A3BD-41541AAF8A9A}" dt="2023-04-19T20:58:53.242" v="852"/>
          <ac:spMkLst>
            <pc:docMk/>
            <pc:sldMk cId="0" sldId="271"/>
            <ac:spMk id="11" creationId="{81CC9B02-E087-4350-AEBD-2C3CF001AF01}"/>
          </ac:spMkLst>
        </pc:spChg>
        <pc:picChg chg="add">
          <ac:chgData name="Mihaela Ghinda" userId="c2dfcfc4e1a25152" providerId="LiveId" clId="{3AEA8017-7E00-42B3-A3BD-41541AAF8A9A}" dt="2023-04-19T20:44:29.839" v="805" actId="26606"/>
          <ac:picMkLst>
            <pc:docMk/>
            <pc:sldMk cId="0" sldId="271"/>
            <ac:picMk id="5" creationId="{2D8D4B94-79F6-001C-F8DC-6DA8971C9920}"/>
          </ac:picMkLst>
        </pc:picChg>
        <pc:picChg chg="del mod">
          <ac:chgData name="Mihaela Ghinda" userId="c2dfcfc4e1a25152" providerId="LiveId" clId="{3AEA8017-7E00-42B3-A3BD-41541AAF8A9A}" dt="2023-04-19T20:43:42.040" v="794" actId="21"/>
          <ac:picMkLst>
            <pc:docMk/>
            <pc:sldMk cId="0" sldId="271"/>
            <ac:picMk id="8194" creationId="{00000000-0000-0000-0000-000000000000}"/>
          </ac:picMkLst>
        </pc:picChg>
      </pc:sldChg>
      <pc:sldChg chg="modSp new del modTransition">
        <pc:chgData name="Mihaela Ghinda" userId="c2dfcfc4e1a25152" providerId="LiveId" clId="{3AEA8017-7E00-42B3-A3BD-41541AAF8A9A}" dt="2023-04-17T17:07:54.246" v="129" actId="2696"/>
        <pc:sldMkLst>
          <pc:docMk/>
          <pc:sldMk cId="213679925" sldId="272"/>
        </pc:sldMkLst>
        <pc:spChg chg="mod">
          <ac:chgData name="Mihaela Ghinda" userId="c2dfcfc4e1a25152" providerId="LiveId" clId="{3AEA8017-7E00-42B3-A3BD-41541AAF8A9A}" dt="2023-04-17T16:59:56.857" v="69"/>
          <ac:spMkLst>
            <pc:docMk/>
            <pc:sldMk cId="213679925" sldId="272"/>
            <ac:spMk id="2" creationId="{19EA79FD-7F9D-C8CC-C41B-FFFEB7579E62}"/>
          </ac:spMkLst>
        </pc:spChg>
        <pc:spChg chg="mod">
          <ac:chgData name="Mihaela Ghinda" userId="c2dfcfc4e1a25152" providerId="LiveId" clId="{3AEA8017-7E00-42B3-A3BD-41541AAF8A9A}" dt="2023-04-17T16:59:56.857" v="69"/>
          <ac:spMkLst>
            <pc:docMk/>
            <pc:sldMk cId="213679925" sldId="272"/>
            <ac:spMk id="3" creationId="{9AD4A34E-31E0-5440-541B-2647513A8BF6}"/>
          </ac:spMkLst>
        </pc:spChg>
      </pc:sldChg>
      <pc:sldChg chg="addSp delSp modSp new mod setBg delDesignElem">
        <pc:chgData name="Mihaela Ghinda" userId="c2dfcfc4e1a25152" providerId="LiveId" clId="{3AEA8017-7E00-42B3-A3BD-41541AAF8A9A}" dt="2023-04-19T20:40:15.920" v="768"/>
        <pc:sldMkLst>
          <pc:docMk/>
          <pc:sldMk cId="2682161698" sldId="272"/>
        </pc:sldMkLst>
        <pc:spChg chg="mod">
          <ac:chgData name="Mihaela Ghinda" userId="c2dfcfc4e1a25152" providerId="LiveId" clId="{3AEA8017-7E00-42B3-A3BD-41541AAF8A9A}" dt="2023-04-19T20:34:12.617" v="720" actId="26606"/>
          <ac:spMkLst>
            <pc:docMk/>
            <pc:sldMk cId="2682161698" sldId="272"/>
            <ac:spMk id="2" creationId="{FDF9750C-51B0-CD47-277B-98859DE0CD5A}"/>
          </ac:spMkLst>
        </pc:spChg>
        <pc:spChg chg="mod ord">
          <ac:chgData name="Mihaela Ghinda" userId="c2dfcfc4e1a25152" providerId="LiveId" clId="{3AEA8017-7E00-42B3-A3BD-41541AAF8A9A}" dt="2023-04-19T20:34:22.656" v="721" actId="14100"/>
          <ac:spMkLst>
            <pc:docMk/>
            <pc:sldMk cId="2682161698" sldId="272"/>
            <ac:spMk id="3" creationId="{94A86351-564E-5B6F-FE00-68E00D052AA1}"/>
          </ac:spMkLst>
        </pc:spChg>
        <pc:spChg chg="add del">
          <ac:chgData name="Mihaela Ghinda" userId="c2dfcfc4e1a25152" providerId="LiveId" clId="{3AEA8017-7E00-42B3-A3BD-41541AAF8A9A}" dt="2023-04-19T20:33:55.618" v="719"/>
          <ac:spMkLst>
            <pc:docMk/>
            <pc:sldMk cId="2682161698" sldId="272"/>
            <ac:spMk id="13" creationId="{989BE678-777B-482A-A616-FEDC47B162E5}"/>
          </ac:spMkLst>
        </pc:spChg>
        <pc:spChg chg="add del">
          <ac:chgData name="Mihaela Ghinda" userId="c2dfcfc4e1a25152" providerId="LiveId" clId="{3AEA8017-7E00-42B3-A3BD-41541AAF8A9A}" dt="2023-04-19T20:40:15.920" v="768"/>
          <ac:spMkLst>
            <pc:docMk/>
            <pc:sldMk cId="2682161698" sldId="272"/>
            <ac:spMk id="14" creationId="{989BE678-777B-482A-A616-FEDC47B162E5}"/>
          </ac:spMkLst>
        </pc:spChg>
        <pc:spChg chg="add del">
          <ac:chgData name="Mihaela Ghinda" userId="c2dfcfc4e1a25152" providerId="LiveId" clId="{3AEA8017-7E00-42B3-A3BD-41541AAF8A9A}" dt="2023-04-19T20:33:55.618" v="719"/>
          <ac:spMkLst>
            <pc:docMk/>
            <pc:sldMk cId="2682161698" sldId="272"/>
            <ac:spMk id="19" creationId="{D28BE0C3-2102-4820-B88B-A448B1840D14}"/>
          </ac:spMkLst>
        </pc:spChg>
        <pc:spChg chg="add del">
          <ac:chgData name="Mihaela Ghinda" userId="c2dfcfc4e1a25152" providerId="LiveId" clId="{3AEA8017-7E00-42B3-A3BD-41541AAF8A9A}" dt="2023-04-19T20:40:15.920" v="768"/>
          <ac:spMkLst>
            <pc:docMk/>
            <pc:sldMk cId="2682161698" sldId="272"/>
            <ac:spMk id="20" creationId="{D28BE0C3-2102-4820-B88B-A448B1840D14}"/>
          </ac:spMkLst>
        </pc:spChg>
        <pc:spChg chg="add del">
          <ac:chgData name="Mihaela Ghinda" userId="c2dfcfc4e1a25152" providerId="LiveId" clId="{3AEA8017-7E00-42B3-A3BD-41541AAF8A9A}" dt="2023-04-19T20:33:55.618" v="719"/>
          <ac:spMkLst>
            <pc:docMk/>
            <pc:sldMk cId="2682161698" sldId="272"/>
            <ac:spMk id="21" creationId="{C8A3C342-1D03-412F-8DD3-BF519E8E0AE9}"/>
          </ac:spMkLst>
        </pc:spChg>
        <pc:spChg chg="add del">
          <ac:chgData name="Mihaela Ghinda" userId="c2dfcfc4e1a25152" providerId="LiveId" clId="{3AEA8017-7E00-42B3-A3BD-41541AAF8A9A}" dt="2023-04-19T20:40:15.920" v="768"/>
          <ac:spMkLst>
            <pc:docMk/>
            <pc:sldMk cId="2682161698" sldId="272"/>
            <ac:spMk id="22" creationId="{C8A3C342-1D03-412F-8DD3-BF519E8E0AE9}"/>
          </ac:spMkLst>
        </pc:spChg>
        <pc:spChg chg="add del">
          <ac:chgData name="Mihaela Ghinda" userId="c2dfcfc4e1a25152" providerId="LiveId" clId="{3AEA8017-7E00-42B3-A3BD-41541AAF8A9A}" dt="2023-04-19T20:33:55.618" v="719"/>
          <ac:spMkLst>
            <pc:docMk/>
            <pc:sldMk cId="2682161698" sldId="272"/>
            <ac:spMk id="23" creationId="{81CC9B02-E087-4350-AEBD-2C3CF001AF01}"/>
          </ac:spMkLst>
        </pc:spChg>
        <pc:spChg chg="add del">
          <ac:chgData name="Mihaela Ghinda" userId="c2dfcfc4e1a25152" providerId="LiveId" clId="{3AEA8017-7E00-42B3-A3BD-41541AAF8A9A}" dt="2023-04-19T20:40:15.920" v="768"/>
          <ac:spMkLst>
            <pc:docMk/>
            <pc:sldMk cId="2682161698" sldId="272"/>
            <ac:spMk id="24" creationId="{81CC9B02-E087-4350-AEBD-2C3CF001AF01}"/>
          </ac:spMkLst>
        </pc:spChg>
        <pc:spChg chg="add del">
          <ac:chgData name="Mihaela Ghinda" userId="c2dfcfc4e1a25152" providerId="LiveId" clId="{3AEA8017-7E00-42B3-A3BD-41541AAF8A9A}" dt="2023-04-19T20:40:15.920" v="768"/>
          <ac:spMkLst>
            <pc:docMk/>
            <pc:sldMk cId="2682161698" sldId="272"/>
            <ac:spMk id="26" creationId="{D6F18ACE-6E82-4ADC-8A2F-A1771B309B16}"/>
          </ac:spMkLst>
        </pc:spChg>
        <pc:picChg chg="add mod">
          <ac:chgData name="Mihaela Ghinda" userId="c2dfcfc4e1a25152" providerId="LiveId" clId="{3AEA8017-7E00-42B3-A3BD-41541AAF8A9A}" dt="2023-04-19T20:34:12.617" v="720" actId="26606"/>
          <ac:picMkLst>
            <pc:docMk/>
            <pc:sldMk cId="2682161698" sldId="272"/>
            <ac:picMk id="5" creationId="{FFFAC5DD-FB91-461A-FA0B-B76D728E7AF9}"/>
          </ac:picMkLst>
        </pc:picChg>
        <pc:picChg chg="add del">
          <ac:chgData name="Mihaela Ghinda" userId="c2dfcfc4e1a25152" providerId="LiveId" clId="{3AEA8017-7E00-42B3-A3BD-41541AAF8A9A}" dt="2023-04-19T20:33:55.618" v="719"/>
          <ac:picMkLst>
            <pc:docMk/>
            <pc:sldMk cId="2682161698" sldId="272"/>
            <ac:picMk id="9" creationId="{DF19BAF3-7E20-4B9D-B544-BABAEEA1FA75}"/>
          </ac:picMkLst>
        </pc:picChg>
        <pc:picChg chg="add del">
          <ac:chgData name="Mihaela Ghinda" userId="c2dfcfc4e1a25152" providerId="LiveId" clId="{3AEA8017-7E00-42B3-A3BD-41541AAF8A9A}" dt="2023-04-19T20:40:15.920" v="768"/>
          <ac:picMkLst>
            <pc:docMk/>
            <pc:sldMk cId="2682161698" sldId="272"/>
            <ac:picMk id="10" creationId="{DF19BAF3-7E20-4B9D-B544-BABAEEA1FA75}"/>
          </ac:picMkLst>
        </pc:picChg>
        <pc:picChg chg="add del">
          <ac:chgData name="Mihaela Ghinda" userId="c2dfcfc4e1a25152" providerId="LiveId" clId="{3AEA8017-7E00-42B3-A3BD-41541AAF8A9A}" dt="2023-04-19T20:33:55.618" v="719"/>
          <ac:picMkLst>
            <pc:docMk/>
            <pc:sldMk cId="2682161698" sldId="272"/>
            <ac:picMk id="11" creationId="{950648F4-ABCD-4DF0-8641-76CFB2354721}"/>
          </ac:picMkLst>
        </pc:picChg>
        <pc:picChg chg="add del">
          <ac:chgData name="Mihaela Ghinda" userId="c2dfcfc4e1a25152" providerId="LiveId" clId="{3AEA8017-7E00-42B3-A3BD-41541AAF8A9A}" dt="2023-04-19T20:40:15.920" v="768"/>
          <ac:picMkLst>
            <pc:docMk/>
            <pc:sldMk cId="2682161698" sldId="272"/>
            <ac:picMk id="12" creationId="{950648F4-ABCD-4DF0-8641-76CFB2354721}"/>
          </ac:picMkLst>
        </pc:picChg>
        <pc:picChg chg="add del">
          <ac:chgData name="Mihaela Ghinda" userId="c2dfcfc4e1a25152" providerId="LiveId" clId="{3AEA8017-7E00-42B3-A3BD-41541AAF8A9A}" dt="2023-04-19T20:33:55.618" v="719"/>
          <ac:picMkLst>
            <pc:docMk/>
            <pc:sldMk cId="2682161698" sldId="272"/>
            <ac:picMk id="15" creationId="{CF1EB4BD-9C7E-4AA3-9681-C7EB0DA6250B}"/>
          </ac:picMkLst>
        </pc:picChg>
        <pc:picChg chg="add del">
          <ac:chgData name="Mihaela Ghinda" userId="c2dfcfc4e1a25152" providerId="LiveId" clId="{3AEA8017-7E00-42B3-A3BD-41541AAF8A9A}" dt="2023-04-19T20:40:15.920" v="768"/>
          <ac:picMkLst>
            <pc:docMk/>
            <pc:sldMk cId="2682161698" sldId="272"/>
            <ac:picMk id="16" creationId="{CF1EB4BD-9C7E-4AA3-9681-C7EB0DA6250B}"/>
          </ac:picMkLst>
        </pc:picChg>
        <pc:picChg chg="add del">
          <ac:chgData name="Mihaela Ghinda" userId="c2dfcfc4e1a25152" providerId="LiveId" clId="{3AEA8017-7E00-42B3-A3BD-41541AAF8A9A}" dt="2023-04-19T20:33:55.618" v="719"/>
          <ac:picMkLst>
            <pc:docMk/>
            <pc:sldMk cId="2682161698" sldId="272"/>
            <ac:picMk id="17" creationId="{94AAE3AA-3759-4D28-B0EF-575F25A5146C}"/>
          </ac:picMkLst>
        </pc:picChg>
        <pc:picChg chg="add del">
          <ac:chgData name="Mihaela Ghinda" userId="c2dfcfc4e1a25152" providerId="LiveId" clId="{3AEA8017-7E00-42B3-A3BD-41541AAF8A9A}" dt="2023-04-19T20:40:15.920" v="768"/>
          <ac:picMkLst>
            <pc:docMk/>
            <pc:sldMk cId="2682161698" sldId="272"/>
            <ac:picMk id="18" creationId="{94AAE3AA-3759-4D28-B0EF-575F25A5146C}"/>
          </ac:picMkLst>
        </pc:picChg>
      </pc:sldChg>
      <pc:sldChg chg="add del">
        <pc:chgData name="Mihaela Ghinda" userId="c2dfcfc4e1a25152" providerId="LiveId" clId="{3AEA8017-7E00-42B3-A3BD-41541AAF8A9A}" dt="2023-04-17T16:58:06.504" v="66" actId="2696"/>
        <pc:sldMkLst>
          <pc:docMk/>
          <pc:sldMk cId="3579067531" sldId="272"/>
        </pc:sldMkLst>
      </pc:sldChg>
      <pc:sldChg chg="modSp new del mod">
        <pc:chgData name="Mihaela Ghinda" userId="c2dfcfc4e1a25152" providerId="LiveId" clId="{3AEA8017-7E00-42B3-A3BD-41541AAF8A9A}" dt="2023-04-19T21:05:41.525" v="873" actId="2696"/>
        <pc:sldMkLst>
          <pc:docMk/>
          <pc:sldMk cId="3018159600" sldId="273"/>
        </pc:sldMkLst>
        <pc:spChg chg="mod">
          <ac:chgData name="Mihaela Ghinda" userId="c2dfcfc4e1a25152" providerId="LiveId" clId="{3AEA8017-7E00-42B3-A3BD-41541AAF8A9A}" dt="2023-04-19T21:04:16.147" v="869"/>
          <ac:spMkLst>
            <pc:docMk/>
            <pc:sldMk cId="3018159600" sldId="273"/>
            <ac:spMk id="2" creationId="{0AE017EE-8321-F3B4-EECA-B9D38A1F9DA4}"/>
          </ac:spMkLst>
        </pc:spChg>
        <pc:spChg chg="mod">
          <ac:chgData name="Mihaela Ghinda" userId="c2dfcfc4e1a25152" providerId="LiveId" clId="{3AEA8017-7E00-42B3-A3BD-41541AAF8A9A}" dt="2023-04-19T21:04:16.147" v="869"/>
          <ac:spMkLst>
            <pc:docMk/>
            <pc:sldMk cId="3018159600" sldId="273"/>
            <ac:spMk id="3" creationId="{C6A21651-CD8A-ADC7-4BEC-1D6DFAB618F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A016B5-0EF4-481E-9632-7F2C39BDF31F}" type="doc">
      <dgm:prSet loTypeId="urn:microsoft.com/office/officeart/2018/5/layout/IconCircleLabel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981A99FE-85DD-4F27-B854-0B529F109502}">
      <dgm:prSet/>
      <dgm:spPr/>
      <dgm:t>
        <a:bodyPr/>
        <a:lstStyle/>
        <a:p>
          <a:pPr>
            <a:defRPr cap="all"/>
          </a:pPr>
          <a:r>
            <a:rPr lang="en-US" b="0" i="0"/>
            <a:t>Mobile applications for feedback encounters</a:t>
          </a:r>
          <a:endParaRPr lang="en-US"/>
        </a:p>
      </dgm:t>
    </dgm:pt>
    <dgm:pt modelId="{70A92E80-7BF5-4241-9465-3C0312DEAEEC}" type="parTrans" cxnId="{94446498-813E-47A1-8A14-0F650C97C897}">
      <dgm:prSet/>
      <dgm:spPr/>
      <dgm:t>
        <a:bodyPr/>
        <a:lstStyle/>
        <a:p>
          <a:endParaRPr lang="en-US"/>
        </a:p>
      </dgm:t>
    </dgm:pt>
    <dgm:pt modelId="{16CB8651-FDFC-4A9A-9C6F-3CA463AD5D1E}" type="sibTrans" cxnId="{94446498-813E-47A1-8A14-0F650C97C897}">
      <dgm:prSet/>
      <dgm:spPr/>
      <dgm:t>
        <a:bodyPr/>
        <a:lstStyle/>
        <a:p>
          <a:endParaRPr lang="en-US"/>
        </a:p>
      </dgm:t>
    </dgm:pt>
    <dgm:pt modelId="{D7E34064-B13F-4806-9B52-4B1166390FB7}">
      <dgm:prSet/>
      <dgm:spPr/>
      <dgm:t>
        <a:bodyPr/>
        <a:lstStyle/>
        <a:p>
          <a:pPr>
            <a:defRPr cap="all"/>
          </a:pPr>
          <a:r>
            <a:rPr lang="en-US" b="0" i="0"/>
            <a:t>OpenScape Xpert for multiple calls receiving </a:t>
          </a:r>
          <a:endParaRPr lang="en-US"/>
        </a:p>
      </dgm:t>
    </dgm:pt>
    <dgm:pt modelId="{395321D8-1132-4D14-8C81-05839C07728E}" type="parTrans" cxnId="{6B051355-432A-4C25-92FE-990A60CCC135}">
      <dgm:prSet/>
      <dgm:spPr/>
      <dgm:t>
        <a:bodyPr/>
        <a:lstStyle/>
        <a:p>
          <a:endParaRPr lang="en-US"/>
        </a:p>
      </dgm:t>
    </dgm:pt>
    <dgm:pt modelId="{6D0542AF-5ED6-4FB3-BEAF-46DCEEF51572}" type="sibTrans" cxnId="{6B051355-432A-4C25-92FE-990A60CCC135}">
      <dgm:prSet/>
      <dgm:spPr/>
      <dgm:t>
        <a:bodyPr/>
        <a:lstStyle/>
        <a:p>
          <a:endParaRPr lang="en-US"/>
        </a:p>
      </dgm:t>
    </dgm:pt>
    <dgm:pt modelId="{AD915B0C-E88B-4A12-8171-6A77502EC256}" type="pres">
      <dgm:prSet presAssocID="{FCA016B5-0EF4-481E-9632-7F2C39BDF31F}" presName="root" presStyleCnt="0">
        <dgm:presLayoutVars>
          <dgm:dir/>
          <dgm:resizeHandles val="exact"/>
        </dgm:presLayoutVars>
      </dgm:prSet>
      <dgm:spPr/>
    </dgm:pt>
    <dgm:pt modelId="{EF265ACE-8274-4CD4-A18F-7345E61ED9A4}" type="pres">
      <dgm:prSet presAssocID="{981A99FE-85DD-4F27-B854-0B529F109502}" presName="compNode" presStyleCnt="0"/>
      <dgm:spPr/>
    </dgm:pt>
    <dgm:pt modelId="{0CB341D3-E8C2-4C8F-A0FF-EDA09DEBE1CA}" type="pres">
      <dgm:prSet presAssocID="{981A99FE-85DD-4F27-B854-0B529F109502}" presName="iconBgRect" presStyleLbl="bgShp" presStyleIdx="0" presStyleCnt="2"/>
      <dgm:spPr/>
    </dgm:pt>
    <dgm:pt modelId="{EFA03A0A-6180-4E34-BEC7-B3B4B98D57E7}" type="pres">
      <dgm:prSet presAssocID="{981A99FE-85DD-4F27-B854-0B529F10950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F9CFB0B5-CCC5-4A87-BE48-3BF7A92CE59B}" type="pres">
      <dgm:prSet presAssocID="{981A99FE-85DD-4F27-B854-0B529F109502}" presName="spaceRect" presStyleCnt="0"/>
      <dgm:spPr/>
    </dgm:pt>
    <dgm:pt modelId="{DE5F27AE-2282-4812-9FBB-0B83695DEDB5}" type="pres">
      <dgm:prSet presAssocID="{981A99FE-85DD-4F27-B854-0B529F109502}" presName="textRect" presStyleLbl="revTx" presStyleIdx="0" presStyleCnt="2">
        <dgm:presLayoutVars>
          <dgm:chMax val="1"/>
          <dgm:chPref val="1"/>
        </dgm:presLayoutVars>
      </dgm:prSet>
      <dgm:spPr/>
    </dgm:pt>
    <dgm:pt modelId="{9F76F120-EF4E-4CDC-9207-791BD2BA1CBD}" type="pres">
      <dgm:prSet presAssocID="{16CB8651-FDFC-4A9A-9C6F-3CA463AD5D1E}" presName="sibTrans" presStyleCnt="0"/>
      <dgm:spPr/>
    </dgm:pt>
    <dgm:pt modelId="{36FABA04-E4FD-495B-9B4C-285303B055C5}" type="pres">
      <dgm:prSet presAssocID="{D7E34064-B13F-4806-9B52-4B1166390FB7}" presName="compNode" presStyleCnt="0"/>
      <dgm:spPr/>
    </dgm:pt>
    <dgm:pt modelId="{CA62683C-C218-4BF8-8BEF-DAE38E183A83}" type="pres">
      <dgm:prSet presAssocID="{D7E34064-B13F-4806-9B52-4B1166390FB7}" presName="iconBgRect" presStyleLbl="bgShp" presStyleIdx="1" presStyleCnt="2"/>
      <dgm:spPr/>
    </dgm:pt>
    <dgm:pt modelId="{E603811A-5250-4333-A1E0-EE987073CF5F}" type="pres">
      <dgm:prSet presAssocID="{D7E34064-B13F-4806-9B52-4B1166390FB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A3E2AF80-DA8B-406C-87B4-3249F16C2AF6}" type="pres">
      <dgm:prSet presAssocID="{D7E34064-B13F-4806-9B52-4B1166390FB7}" presName="spaceRect" presStyleCnt="0"/>
      <dgm:spPr/>
    </dgm:pt>
    <dgm:pt modelId="{3B502067-27A3-4FF0-9B6B-FE4C7912C992}" type="pres">
      <dgm:prSet presAssocID="{D7E34064-B13F-4806-9B52-4B1166390FB7}" presName="textRect" presStyleLbl="revTx" presStyleIdx="1" presStyleCnt="2">
        <dgm:presLayoutVars>
          <dgm:chMax val="1"/>
          <dgm:chPref val="1"/>
        </dgm:presLayoutVars>
      </dgm:prSet>
      <dgm:spPr/>
    </dgm:pt>
  </dgm:ptLst>
  <dgm:cxnLst>
    <dgm:cxn modelId="{BC56AD22-184D-4990-8336-0672830A486B}" type="presOf" srcId="{D7E34064-B13F-4806-9B52-4B1166390FB7}" destId="{3B502067-27A3-4FF0-9B6B-FE4C7912C992}" srcOrd="0" destOrd="0" presId="urn:microsoft.com/office/officeart/2018/5/layout/IconCircleLabelList"/>
    <dgm:cxn modelId="{6B051355-432A-4C25-92FE-990A60CCC135}" srcId="{FCA016B5-0EF4-481E-9632-7F2C39BDF31F}" destId="{D7E34064-B13F-4806-9B52-4B1166390FB7}" srcOrd="1" destOrd="0" parTransId="{395321D8-1132-4D14-8C81-05839C07728E}" sibTransId="{6D0542AF-5ED6-4FB3-BEAF-46DCEEF51572}"/>
    <dgm:cxn modelId="{94446498-813E-47A1-8A14-0F650C97C897}" srcId="{FCA016B5-0EF4-481E-9632-7F2C39BDF31F}" destId="{981A99FE-85DD-4F27-B854-0B529F109502}" srcOrd="0" destOrd="0" parTransId="{70A92E80-7BF5-4241-9465-3C0312DEAEEC}" sibTransId="{16CB8651-FDFC-4A9A-9C6F-3CA463AD5D1E}"/>
    <dgm:cxn modelId="{18A122C7-70CB-49F2-AF2D-579C98FB559C}" type="presOf" srcId="{981A99FE-85DD-4F27-B854-0B529F109502}" destId="{DE5F27AE-2282-4812-9FBB-0B83695DEDB5}" srcOrd="0" destOrd="0" presId="urn:microsoft.com/office/officeart/2018/5/layout/IconCircleLabelList"/>
    <dgm:cxn modelId="{6C988CE7-6413-4F23-BD58-54414D6AF085}" type="presOf" srcId="{FCA016B5-0EF4-481E-9632-7F2C39BDF31F}" destId="{AD915B0C-E88B-4A12-8171-6A77502EC256}" srcOrd="0" destOrd="0" presId="urn:microsoft.com/office/officeart/2018/5/layout/IconCircleLabelList"/>
    <dgm:cxn modelId="{D3170609-09AE-4231-9767-158E0E8C9A84}" type="presParOf" srcId="{AD915B0C-E88B-4A12-8171-6A77502EC256}" destId="{EF265ACE-8274-4CD4-A18F-7345E61ED9A4}" srcOrd="0" destOrd="0" presId="urn:microsoft.com/office/officeart/2018/5/layout/IconCircleLabelList"/>
    <dgm:cxn modelId="{451E87AD-78F2-46CC-90FD-1DCC0BB060D1}" type="presParOf" srcId="{EF265ACE-8274-4CD4-A18F-7345E61ED9A4}" destId="{0CB341D3-E8C2-4C8F-A0FF-EDA09DEBE1CA}" srcOrd="0" destOrd="0" presId="urn:microsoft.com/office/officeart/2018/5/layout/IconCircleLabelList"/>
    <dgm:cxn modelId="{2EAE194F-DB14-4581-B55B-ECE05565713A}" type="presParOf" srcId="{EF265ACE-8274-4CD4-A18F-7345E61ED9A4}" destId="{EFA03A0A-6180-4E34-BEC7-B3B4B98D57E7}" srcOrd="1" destOrd="0" presId="urn:microsoft.com/office/officeart/2018/5/layout/IconCircleLabelList"/>
    <dgm:cxn modelId="{5127D9DC-25AD-46E0-AFFE-862422016B0F}" type="presParOf" srcId="{EF265ACE-8274-4CD4-A18F-7345E61ED9A4}" destId="{F9CFB0B5-CCC5-4A87-BE48-3BF7A92CE59B}" srcOrd="2" destOrd="0" presId="urn:microsoft.com/office/officeart/2018/5/layout/IconCircleLabelList"/>
    <dgm:cxn modelId="{1C2F4448-E5C1-41BF-AF14-9CC4B3AC00F3}" type="presParOf" srcId="{EF265ACE-8274-4CD4-A18F-7345E61ED9A4}" destId="{DE5F27AE-2282-4812-9FBB-0B83695DEDB5}" srcOrd="3" destOrd="0" presId="urn:microsoft.com/office/officeart/2018/5/layout/IconCircleLabelList"/>
    <dgm:cxn modelId="{2A503685-16C1-4650-8D99-7107678A50FA}" type="presParOf" srcId="{AD915B0C-E88B-4A12-8171-6A77502EC256}" destId="{9F76F120-EF4E-4CDC-9207-791BD2BA1CBD}" srcOrd="1" destOrd="0" presId="urn:microsoft.com/office/officeart/2018/5/layout/IconCircleLabelList"/>
    <dgm:cxn modelId="{EAED9609-41BA-4A99-94D6-9EF93E88CE19}" type="presParOf" srcId="{AD915B0C-E88B-4A12-8171-6A77502EC256}" destId="{36FABA04-E4FD-495B-9B4C-285303B055C5}" srcOrd="2" destOrd="0" presId="urn:microsoft.com/office/officeart/2018/5/layout/IconCircleLabelList"/>
    <dgm:cxn modelId="{EA70086F-B7E6-4880-BA0A-6DBA64AC38BB}" type="presParOf" srcId="{36FABA04-E4FD-495B-9B4C-285303B055C5}" destId="{CA62683C-C218-4BF8-8BEF-DAE38E183A83}" srcOrd="0" destOrd="0" presId="urn:microsoft.com/office/officeart/2018/5/layout/IconCircleLabelList"/>
    <dgm:cxn modelId="{B8E2E9D2-BE0D-4F59-A269-1AF725AF3331}" type="presParOf" srcId="{36FABA04-E4FD-495B-9B4C-285303B055C5}" destId="{E603811A-5250-4333-A1E0-EE987073CF5F}" srcOrd="1" destOrd="0" presId="urn:microsoft.com/office/officeart/2018/5/layout/IconCircleLabelList"/>
    <dgm:cxn modelId="{F85E398A-8C5B-474F-9A9A-51078C46DB8F}" type="presParOf" srcId="{36FABA04-E4FD-495B-9B4C-285303B055C5}" destId="{A3E2AF80-DA8B-406C-87B4-3249F16C2AF6}" srcOrd="2" destOrd="0" presId="urn:microsoft.com/office/officeart/2018/5/layout/IconCircleLabelList"/>
    <dgm:cxn modelId="{4486BC40-6748-4D9B-A67C-12D0EEB747ED}" type="presParOf" srcId="{36FABA04-E4FD-495B-9B4C-285303B055C5}" destId="{3B502067-27A3-4FF0-9B6B-FE4C7912C99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777B98-CDFC-4B7D-9006-DC606EB2B25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282C1CE3-A275-447D-AD5B-A1473B3ED60C}">
      <dgm:prSet/>
      <dgm:spPr/>
      <dgm:t>
        <a:bodyPr/>
        <a:lstStyle/>
        <a:p>
          <a:pPr>
            <a:defRPr cap="all"/>
          </a:pPr>
          <a:r>
            <a:rPr lang="en-US" dirty="0"/>
            <a:t>Online eye test from home</a:t>
          </a:r>
        </a:p>
        <a:p>
          <a:pPr>
            <a:defRPr cap="all"/>
          </a:pPr>
          <a:r>
            <a:rPr lang="en-GB" dirty="0">
              <a:latin typeface="+mn-lt"/>
              <a:ea typeface="+mn-ea"/>
              <a:cs typeface="+mn-cs"/>
            </a:rPr>
            <a:t>during lockdowns, eye care treatments for children in the UK were not able to be done according to the schedules. Many other parents and clinics were forced to postpone or cancel their scheduled tests for children to save them from the disease. Therefore, The Hospitals  has taken the virtual approach to do the test for children during the Covid-19 pandemic</a:t>
          </a:r>
          <a:endParaRPr lang="en-US" dirty="0"/>
        </a:p>
      </dgm:t>
    </dgm:pt>
    <dgm:pt modelId="{B86A3800-F10A-44B6-B874-5812DEBB749D}" type="parTrans" cxnId="{0E0FD236-2A89-4422-A7A8-81A94435561B}">
      <dgm:prSet/>
      <dgm:spPr/>
      <dgm:t>
        <a:bodyPr/>
        <a:lstStyle/>
        <a:p>
          <a:endParaRPr lang="en-US"/>
        </a:p>
      </dgm:t>
    </dgm:pt>
    <dgm:pt modelId="{72CB159F-B400-4FE1-8E7A-24C3B1F5A7AE}" type="sibTrans" cxnId="{0E0FD236-2A89-4422-A7A8-81A94435561B}">
      <dgm:prSet/>
      <dgm:spPr/>
      <dgm:t>
        <a:bodyPr/>
        <a:lstStyle/>
        <a:p>
          <a:endParaRPr lang="en-US"/>
        </a:p>
      </dgm:t>
    </dgm:pt>
    <dgm:pt modelId="{574C638B-1389-4232-9860-F09C275FDD55}">
      <dgm:prSet/>
      <dgm:spPr/>
      <dgm:t>
        <a:bodyPr/>
        <a:lstStyle/>
        <a:p>
          <a:pPr>
            <a:defRPr cap="all"/>
          </a:pPr>
          <a:r>
            <a:rPr lang="en-US"/>
            <a:t>Video link procedure applied to know the condition of vision</a:t>
          </a:r>
          <a:r>
            <a:rPr lang="en-GB">
              <a:latin typeface="+mn-lt"/>
              <a:ea typeface="+mn-ea"/>
              <a:cs typeface="+mn-cs"/>
            </a:rPr>
            <a:t>Through video links and online facilities, the technician and doctors have done the test for the children at their homes. With the virtual test approach through digital technologies, </a:t>
          </a:r>
          <a:endParaRPr lang="en-US"/>
        </a:p>
        <a:p>
          <a:pPr>
            <a:defRPr cap="all"/>
          </a:pPr>
          <a:endParaRPr lang="en-US"/>
        </a:p>
      </dgm:t>
    </dgm:pt>
    <dgm:pt modelId="{0FA6BBD7-9438-4C9E-AF69-97A909237241}" type="parTrans" cxnId="{7748D257-F911-4271-A870-7047805FE14C}">
      <dgm:prSet/>
      <dgm:spPr/>
      <dgm:t>
        <a:bodyPr/>
        <a:lstStyle/>
        <a:p>
          <a:endParaRPr lang="en-US"/>
        </a:p>
      </dgm:t>
    </dgm:pt>
    <dgm:pt modelId="{2A6145AF-897B-4762-982F-CEB6F44EA2D0}" type="sibTrans" cxnId="{7748D257-F911-4271-A870-7047805FE14C}">
      <dgm:prSet/>
      <dgm:spPr/>
      <dgm:t>
        <a:bodyPr/>
        <a:lstStyle/>
        <a:p>
          <a:endParaRPr lang="en-US"/>
        </a:p>
      </dgm:t>
    </dgm:pt>
    <dgm:pt modelId="{2C09D3D9-39FA-4E02-93DF-FAE1B25FC919}" type="pres">
      <dgm:prSet presAssocID="{4F777B98-CDFC-4B7D-9006-DC606EB2B250}" presName="outerComposite" presStyleCnt="0">
        <dgm:presLayoutVars>
          <dgm:chMax val="5"/>
          <dgm:dir/>
          <dgm:resizeHandles val="exact"/>
        </dgm:presLayoutVars>
      </dgm:prSet>
      <dgm:spPr/>
    </dgm:pt>
    <dgm:pt modelId="{36C66E3C-BF2A-41D1-8281-D132968ED429}" type="pres">
      <dgm:prSet presAssocID="{4F777B98-CDFC-4B7D-9006-DC606EB2B250}" presName="dummyMaxCanvas" presStyleCnt="0">
        <dgm:presLayoutVars/>
      </dgm:prSet>
      <dgm:spPr/>
    </dgm:pt>
    <dgm:pt modelId="{906B9575-AFDF-4625-AE79-2221CB1D93D0}" type="pres">
      <dgm:prSet presAssocID="{4F777B98-CDFC-4B7D-9006-DC606EB2B250}" presName="TwoNodes_1" presStyleLbl="node1" presStyleIdx="0" presStyleCnt="2">
        <dgm:presLayoutVars>
          <dgm:bulletEnabled val="1"/>
        </dgm:presLayoutVars>
      </dgm:prSet>
      <dgm:spPr/>
    </dgm:pt>
    <dgm:pt modelId="{01ABBCA9-0F98-4F26-8D1E-5E8698A7DC2C}" type="pres">
      <dgm:prSet presAssocID="{4F777B98-CDFC-4B7D-9006-DC606EB2B250}" presName="TwoNodes_2" presStyleLbl="node1" presStyleIdx="1" presStyleCnt="2">
        <dgm:presLayoutVars>
          <dgm:bulletEnabled val="1"/>
        </dgm:presLayoutVars>
      </dgm:prSet>
      <dgm:spPr/>
    </dgm:pt>
    <dgm:pt modelId="{937EC052-B752-40EE-A464-203BDB814056}" type="pres">
      <dgm:prSet presAssocID="{4F777B98-CDFC-4B7D-9006-DC606EB2B250}" presName="TwoConn_1-2" presStyleLbl="fgAccFollowNode1" presStyleIdx="0" presStyleCnt="1">
        <dgm:presLayoutVars>
          <dgm:bulletEnabled val="1"/>
        </dgm:presLayoutVars>
      </dgm:prSet>
      <dgm:spPr/>
    </dgm:pt>
    <dgm:pt modelId="{E8014271-05A1-4604-A0D8-C28E06A64D7F}" type="pres">
      <dgm:prSet presAssocID="{4F777B98-CDFC-4B7D-9006-DC606EB2B250}" presName="TwoNodes_1_text" presStyleLbl="node1" presStyleIdx="1" presStyleCnt="2">
        <dgm:presLayoutVars>
          <dgm:bulletEnabled val="1"/>
        </dgm:presLayoutVars>
      </dgm:prSet>
      <dgm:spPr/>
    </dgm:pt>
    <dgm:pt modelId="{E693DE1E-DD2F-4C6B-96DC-E9FC481F422F}" type="pres">
      <dgm:prSet presAssocID="{4F777B98-CDFC-4B7D-9006-DC606EB2B250}" presName="TwoNodes_2_text" presStyleLbl="node1" presStyleIdx="1" presStyleCnt="2">
        <dgm:presLayoutVars>
          <dgm:bulletEnabled val="1"/>
        </dgm:presLayoutVars>
      </dgm:prSet>
      <dgm:spPr/>
    </dgm:pt>
  </dgm:ptLst>
  <dgm:cxnLst>
    <dgm:cxn modelId="{0E0FD236-2A89-4422-A7A8-81A94435561B}" srcId="{4F777B98-CDFC-4B7D-9006-DC606EB2B250}" destId="{282C1CE3-A275-447D-AD5B-A1473B3ED60C}" srcOrd="0" destOrd="0" parTransId="{B86A3800-F10A-44B6-B874-5812DEBB749D}" sibTransId="{72CB159F-B400-4FE1-8E7A-24C3B1F5A7AE}"/>
    <dgm:cxn modelId="{CB2CCE5C-33FF-4FA0-9976-3ADED6D5D369}" type="presOf" srcId="{72CB159F-B400-4FE1-8E7A-24C3B1F5A7AE}" destId="{937EC052-B752-40EE-A464-203BDB814056}" srcOrd="0" destOrd="0" presId="urn:microsoft.com/office/officeart/2005/8/layout/vProcess5"/>
    <dgm:cxn modelId="{850BBE75-AB20-4247-ADAB-DFA551FFC32F}" type="presOf" srcId="{4F777B98-CDFC-4B7D-9006-DC606EB2B250}" destId="{2C09D3D9-39FA-4E02-93DF-FAE1B25FC919}" srcOrd="0" destOrd="0" presId="urn:microsoft.com/office/officeart/2005/8/layout/vProcess5"/>
    <dgm:cxn modelId="{7748D257-F911-4271-A870-7047805FE14C}" srcId="{4F777B98-CDFC-4B7D-9006-DC606EB2B250}" destId="{574C638B-1389-4232-9860-F09C275FDD55}" srcOrd="1" destOrd="0" parTransId="{0FA6BBD7-9438-4C9E-AF69-97A909237241}" sibTransId="{2A6145AF-897B-4762-982F-CEB6F44EA2D0}"/>
    <dgm:cxn modelId="{339954A2-C7BF-4051-B4F3-3E68DBA86D84}" type="presOf" srcId="{574C638B-1389-4232-9860-F09C275FDD55}" destId="{01ABBCA9-0F98-4F26-8D1E-5E8698A7DC2C}" srcOrd="0" destOrd="0" presId="urn:microsoft.com/office/officeart/2005/8/layout/vProcess5"/>
    <dgm:cxn modelId="{397234BB-EF5D-4A5E-978B-2E9272847CD3}" type="presOf" srcId="{282C1CE3-A275-447D-AD5B-A1473B3ED60C}" destId="{E8014271-05A1-4604-A0D8-C28E06A64D7F}" srcOrd="1" destOrd="0" presId="urn:microsoft.com/office/officeart/2005/8/layout/vProcess5"/>
    <dgm:cxn modelId="{9D4C98DE-963D-45BD-981D-3424A17E4028}" type="presOf" srcId="{282C1CE3-A275-447D-AD5B-A1473B3ED60C}" destId="{906B9575-AFDF-4625-AE79-2221CB1D93D0}" srcOrd="0" destOrd="0" presId="urn:microsoft.com/office/officeart/2005/8/layout/vProcess5"/>
    <dgm:cxn modelId="{3C7C9AF1-7E55-4712-A40D-6905BCD2A2BC}" type="presOf" srcId="{574C638B-1389-4232-9860-F09C275FDD55}" destId="{E693DE1E-DD2F-4C6B-96DC-E9FC481F422F}" srcOrd="1" destOrd="0" presId="urn:microsoft.com/office/officeart/2005/8/layout/vProcess5"/>
    <dgm:cxn modelId="{D826634A-9F2C-4FFB-8BCE-79C816C20E69}" type="presParOf" srcId="{2C09D3D9-39FA-4E02-93DF-FAE1B25FC919}" destId="{36C66E3C-BF2A-41D1-8281-D132968ED429}" srcOrd="0" destOrd="0" presId="urn:microsoft.com/office/officeart/2005/8/layout/vProcess5"/>
    <dgm:cxn modelId="{36E4F7EE-D490-4BCF-85CF-5BAEC2D3F172}" type="presParOf" srcId="{2C09D3D9-39FA-4E02-93DF-FAE1B25FC919}" destId="{906B9575-AFDF-4625-AE79-2221CB1D93D0}" srcOrd="1" destOrd="0" presId="urn:microsoft.com/office/officeart/2005/8/layout/vProcess5"/>
    <dgm:cxn modelId="{3BBFBA42-CA5E-4C4F-9712-0852D89698C6}" type="presParOf" srcId="{2C09D3D9-39FA-4E02-93DF-FAE1B25FC919}" destId="{01ABBCA9-0F98-4F26-8D1E-5E8698A7DC2C}" srcOrd="2" destOrd="0" presId="urn:microsoft.com/office/officeart/2005/8/layout/vProcess5"/>
    <dgm:cxn modelId="{FA41A1E9-DD5A-41E6-B925-6BC818933313}" type="presParOf" srcId="{2C09D3D9-39FA-4E02-93DF-FAE1B25FC919}" destId="{937EC052-B752-40EE-A464-203BDB814056}" srcOrd="3" destOrd="0" presId="urn:microsoft.com/office/officeart/2005/8/layout/vProcess5"/>
    <dgm:cxn modelId="{09504F75-10ED-4837-A4D9-DE57E7E88557}" type="presParOf" srcId="{2C09D3D9-39FA-4E02-93DF-FAE1B25FC919}" destId="{E8014271-05A1-4604-A0D8-C28E06A64D7F}" srcOrd="4" destOrd="0" presId="urn:microsoft.com/office/officeart/2005/8/layout/vProcess5"/>
    <dgm:cxn modelId="{7CDB8147-0A76-4A87-B055-53C179F72F5F}" type="presParOf" srcId="{2C09D3D9-39FA-4E02-93DF-FAE1B25FC919}" destId="{E693DE1E-DD2F-4C6B-96DC-E9FC481F422F}"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341D3-E8C2-4C8F-A0FF-EDA09DEBE1CA}">
      <dsp:nvSpPr>
        <dsp:cNvPr id="0" name=""/>
        <dsp:cNvSpPr/>
      </dsp:nvSpPr>
      <dsp:spPr>
        <a:xfrm>
          <a:off x="1123779" y="14638"/>
          <a:ext cx="2024437" cy="2024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03A0A-6180-4E34-BEC7-B3B4B98D57E7}">
      <dsp:nvSpPr>
        <dsp:cNvPr id="0" name=""/>
        <dsp:cNvSpPr/>
      </dsp:nvSpPr>
      <dsp:spPr>
        <a:xfrm>
          <a:off x="1555217" y="446075"/>
          <a:ext cx="1161562" cy="116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E5F27AE-2282-4812-9FBB-0B83695DEDB5}">
      <dsp:nvSpPr>
        <dsp:cNvPr id="0" name=""/>
        <dsp:cNvSpPr/>
      </dsp:nvSpPr>
      <dsp:spPr>
        <a:xfrm>
          <a:off x="476623"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0" i="0" kern="1200"/>
            <a:t>Mobile applications for feedback encounters</a:t>
          </a:r>
          <a:endParaRPr lang="en-US" sz="2000" kern="1200"/>
        </a:p>
      </dsp:txBody>
      <dsp:txXfrm>
        <a:off x="476623" y="2669638"/>
        <a:ext cx="3318750" cy="720000"/>
      </dsp:txXfrm>
    </dsp:sp>
    <dsp:sp modelId="{CA62683C-C218-4BF8-8BEF-DAE38E183A83}">
      <dsp:nvSpPr>
        <dsp:cNvPr id="0" name=""/>
        <dsp:cNvSpPr/>
      </dsp:nvSpPr>
      <dsp:spPr>
        <a:xfrm>
          <a:off x="5023310" y="14638"/>
          <a:ext cx="2024437" cy="2024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03811A-5250-4333-A1E0-EE987073CF5F}">
      <dsp:nvSpPr>
        <dsp:cNvPr id="0" name=""/>
        <dsp:cNvSpPr/>
      </dsp:nvSpPr>
      <dsp:spPr>
        <a:xfrm>
          <a:off x="5454748" y="446075"/>
          <a:ext cx="1161562" cy="116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502067-27A3-4FF0-9B6B-FE4C7912C992}">
      <dsp:nvSpPr>
        <dsp:cNvPr id="0" name=""/>
        <dsp:cNvSpPr/>
      </dsp:nvSpPr>
      <dsp:spPr>
        <a:xfrm>
          <a:off x="4376154"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0" i="0" kern="1200"/>
            <a:t>OpenScape Xpert for multiple calls receiving </a:t>
          </a:r>
          <a:endParaRPr lang="en-US" sz="2000" kern="1200"/>
        </a:p>
      </dsp:txBody>
      <dsp:txXfrm>
        <a:off x="4376154" y="2669638"/>
        <a:ext cx="3318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B9575-AFDF-4625-AE79-2221CB1D93D0}">
      <dsp:nvSpPr>
        <dsp:cNvPr id="0" name=""/>
        <dsp:cNvSpPr/>
      </dsp:nvSpPr>
      <dsp:spPr>
        <a:xfrm>
          <a:off x="0" y="0"/>
          <a:ext cx="5995274" cy="182101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defRPr cap="all"/>
          </a:pPr>
          <a:r>
            <a:rPr lang="en-US" sz="1100" kern="1200" dirty="0"/>
            <a:t>Online eye test from home</a:t>
          </a:r>
        </a:p>
        <a:p>
          <a:pPr marL="0" lvl="0" indent="0" algn="l" defTabSz="488950">
            <a:lnSpc>
              <a:spcPct val="90000"/>
            </a:lnSpc>
            <a:spcBef>
              <a:spcPct val="0"/>
            </a:spcBef>
            <a:spcAft>
              <a:spcPct val="35000"/>
            </a:spcAft>
            <a:buNone/>
            <a:defRPr cap="all"/>
          </a:pPr>
          <a:r>
            <a:rPr lang="en-GB" sz="1100" kern="1200" dirty="0">
              <a:latin typeface="+mn-lt"/>
              <a:ea typeface="+mn-ea"/>
              <a:cs typeface="+mn-cs"/>
            </a:rPr>
            <a:t>during lockdowns, eye care treatments for children in the UK were not able to be done according to the schedules. Many other parents and clinics were forced to postpone or cancel their scheduled tests for children to save them from the disease. Therefore, The Hospitals  has taken the virtual approach to do the test for children during the Covid-19 pandemic</a:t>
          </a:r>
          <a:endParaRPr lang="en-US" sz="1100" kern="1200" dirty="0"/>
        </a:p>
      </dsp:txBody>
      <dsp:txXfrm>
        <a:off x="53336" y="53336"/>
        <a:ext cx="4113110" cy="1714345"/>
      </dsp:txXfrm>
    </dsp:sp>
    <dsp:sp modelId="{01ABBCA9-0F98-4F26-8D1E-5E8698A7DC2C}">
      <dsp:nvSpPr>
        <dsp:cNvPr id="0" name=""/>
        <dsp:cNvSpPr/>
      </dsp:nvSpPr>
      <dsp:spPr>
        <a:xfrm>
          <a:off x="1057989" y="2225688"/>
          <a:ext cx="5995274" cy="1821017"/>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defRPr cap="all"/>
          </a:pPr>
          <a:r>
            <a:rPr lang="en-US" sz="1100" kern="1200"/>
            <a:t>Video link procedure applied to know the condition of vision</a:t>
          </a:r>
          <a:r>
            <a:rPr lang="en-GB" sz="1100" kern="1200">
              <a:latin typeface="+mn-lt"/>
              <a:ea typeface="+mn-ea"/>
              <a:cs typeface="+mn-cs"/>
            </a:rPr>
            <a:t>Through video links and online facilities, the technician and doctors have done the test for the children at their homes. With the virtual test approach through digital technologies, </a:t>
          </a:r>
          <a:endParaRPr lang="en-US" sz="1100" kern="1200"/>
        </a:p>
        <a:p>
          <a:pPr marL="0" lvl="0" indent="0" algn="l" defTabSz="488950">
            <a:lnSpc>
              <a:spcPct val="90000"/>
            </a:lnSpc>
            <a:spcBef>
              <a:spcPct val="0"/>
            </a:spcBef>
            <a:spcAft>
              <a:spcPct val="35000"/>
            </a:spcAft>
            <a:buNone/>
            <a:defRPr cap="all"/>
          </a:pPr>
          <a:endParaRPr lang="en-US" sz="1100" kern="1200"/>
        </a:p>
      </dsp:txBody>
      <dsp:txXfrm>
        <a:off x="1111325" y="2279024"/>
        <a:ext cx="3646951" cy="1714345"/>
      </dsp:txXfrm>
    </dsp:sp>
    <dsp:sp modelId="{937EC052-B752-40EE-A464-203BDB814056}">
      <dsp:nvSpPr>
        <dsp:cNvPr id="0" name=""/>
        <dsp:cNvSpPr/>
      </dsp:nvSpPr>
      <dsp:spPr>
        <a:xfrm>
          <a:off x="4811612" y="1431522"/>
          <a:ext cx="1183661" cy="1183661"/>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77936" y="1431522"/>
        <a:ext cx="651013" cy="89070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094631-D456-4A96-BF68-41023864CDB3}" type="datetimeFigureOut">
              <a:rPr lang="en-GB" smtClean="0"/>
              <a:pPr/>
              <a:t>19/04/2023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6D0B6D-E3B7-4EFB-8FAB-A9ED4D2F500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6D0B6D-E3B7-4EFB-8FAB-A9ED4D2F5004}"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noProof="0" dirty="0"/>
              <a:t>Diagnostic </a:t>
            </a:r>
            <a:endParaRPr lang="en-GB" sz="1200" b="0" i="0" u="none" strike="noStrike" kern="1200" noProof="0" dirty="0">
              <a:solidFill>
                <a:schemeClr val="tx1"/>
              </a:solidFill>
              <a:latin typeface="+mn-lt"/>
              <a:ea typeface="+mn-ea"/>
              <a:cs typeface="+mn-cs"/>
            </a:endParaRPr>
          </a:p>
          <a:p>
            <a:r>
              <a:rPr lang="en-GB" sz="1200" kern="1200" dirty="0">
                <a:solidFill>
                  <a:schemeClr val="tx1"/>
                </a:solidFill>
                <a:latin typeface="+mn-lt"/>
                <a:ea typeface="+mn-ea"/>
                <a:cs typeface="+mn-cs"/>
              </a:rPr>
              <a:t>In the diagnostic procedures, the Birmingham Children’s Hospital has adopted the wireless intelligent diagnostic system to check the vitals of young patients and keep the records for further diagnosis. It is a centralised technology with data-keeping facilities named RAPID to maintain patients' status (News-Medical, 2017). Also, they are using the ‘smart bandage’ technology in diagnosing kids to check heart rates, oxygen saturation and so on. In 2017, the smart bandage technology crossed its 1000th children </a:t>
            </a:r>
            <a:r>
              <a:rPr lang="en-GB" sz="1200" kern="1200" dirty="0" err="1">
                <a:solidFill>
                  <a:schemeClr val="tx1"/>
                </a:solidFill>
                <a:latin typeface="+mn-lt"/>
                <a:ea typeface="+mn-ea"/>
                <a:cs typeface="+mn-cs"/>
              </a:rPr>
              <a:t>monitorizations</a:t>
            </a:r>
            <a:r>
              <a:rPr lang="en-GB" sz="1200" kern="1200" dirty="0">
                <a:solidFill>
                  <a:schemeClr val="tx1"/>
                </a:solidFill>
                <a:latin typeface="+mn-lt"/>
                <a:ea typeface="+mn-ea"/>
                <a:cs typeface="+mn-cs"/>
              </a:rPr>
              <a:t> and it was a huge milestone for the hospital.</a:t>
            </a:r>
          </a:p>
          <a:p>
            <a:br>
              <a:rPr lang="en-GB" noProof="0" dirty="0"/>
            </a:br>
            <a:endParaRPr lang="en-GB"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b="1" dirty="0"/>
              <a:t>Administrative</a:t>
            </a:r>
            <a:endParaRPr lang="en-US" sz="1200" b="1" i="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In the diagnostic procedures, the Birmingham Children’s Hospital has adopted the wireless intelligent diagnostic system to check the vitals of young patients and keep the records for further diagnosis. It is a centralised technology with data-keeping facilities named RAPID to maintain patients' status (News-Medical, 2017). Also, they are using the ‘smart bandage’ technology in diagnosing kids to check heart rates, oxygen saturation and so on. In 2017, the smart bandage technology crossed its 1000th children </a:t>
            </a:r>
            <a:r>
              <a:rPr lang="en-GB" sz="1200" kern="1200" dirty="0" err="1">
                <a:solidFill>
                  <a:schemeClr val="tx1"/>
                </a:solidFill>
                <a:latin typeface="+mn-lt"/>
                <a:ea typeface="+mn-ea"/>
                <a:cs typeface="+mn-cs"/>
              </a:rPr>
              <a:t>monitorization</a:t>
            </a:r>
            <a:r>
              <a:rPr lang="en-GB" sz="1200" kern="1200" dirty="0">
                <a:solidFill>
                  <a:schemeClr val="tx1"/>
                </a:solidFill>
                <a:latin typeface="+mn-lt"/>
                <a:ea typeface="+mn-ea"/>
                <a:cs typeface="+mn-cs"/>
              </a:rPr>
              <a:t> and it was a huge milestone for the hospital.</a:t>
            </a:r>
          </a:p>
          <a:p>
            <a:br>
              <a:rPr lang="en-US" dirty="0"/>
            </a:br>
            <a:endParaRPr lang="en-GB" b="0"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Care support</a:t>
            </a:r>
            <a:endParaRPr lang="en-US" b="0" dirty="0"/>
          </a:p>
          <a:p>
            <a:r>
              <a:rPr lang="en-GB" sz="1200" kern="1200" dirty="0">
                <a:solidFill>
                  <a:schemeClr val="tx1"/>
                </a:solidFill>
                <a:latin typeface="+mn-lt"/>
                <a:ea typeface="+mn-ea"/>
                <a:cs typeface="+mn-cs"/>
              </a:rPr>
              <a:t>The Birmingham Children’s Hospital and the McLaren Formula 1 racing team have collaborated with each other to improve the healthcare facility in the hospital to give better care to young patients. The Birmingham Children’s Hospital has adopted the telemetry systems of F1 racing to understand the critical heart stage of its patients in intensive care, and therefore, they can provide more support with better facilities to cure the child (</a:t>
            </a:r>
            <a:r>
              <a:rPr lang="en-GB" sz="1200" kern="1200" dirty="0" err="1">
                <a:solidFill>
                  <a:schemeClr val="tx1"/>
                </a:solidFill>
                <a:latin typeface="+mn-lt"/>
                <a:ea typeface="+mn-ea"/>
                <a:cs typeface="+mn-cs"/>
              </a:rPr>
              <a:t>Densford</a:t>
            </a:r>
            <a:r>
              <a:rPr lang="en-GB" sz="1200" kern="1200" dirty="0">
                <a:solidFill>
                  <a:schemeClr val="tx1"/>
                </a:solidFill>
                <a:latin typeface="+mn-lt"/>
                <a:ea typeface="+mn-ea"/>
                <a:cs typeface="+mn-cs"/>
              </a:rPr>
              <a:t>, 2015). Also, as per the report of Birmingham Children's Hospital Charity (2022), the hospital has adopted technologies like VR to reduce the stress of young children. To keep them cheerful during their illness, VR technology is a better digital aspect in terms of caregiving.</a:t>
            </a:r>
          </a:p>
        </p:txBody>
      </p:sp>
      <p:sp>
        <p:nvSpPr>
          <p:cNvPr id="4" name="Slide Number Placeholder 3"/>
          <p:cNvSpPr>
            <a:spLocks noGrp="1"/>
          </p:cNvSpPr>
          <p:nvPr>
            <p:ph type="sldNum" sz="quarter" idx="10"/>
          </p:nvPr>
        </p:nvSpPr>
        <p:spPr/>
        <p:txBody>
          <a:bodyPr/>
          <a:lstStyle/>
          <a:p>
            <a:fld id="{816D0B6D-E3B7-4EFB-8FAB-A9ED4D2F5004}"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Technology during the Covid-19pandemic</a:t>
            </a:r>
            <a:endParaRPr lang="en-US" b="0" dirty="0"/>
          </a:p>
          <a:p>
            <a:r>
              <a:rPr lang="en-GB" sz="1200" kern="1200" dirty="0">
                <a:solidFill>
                  <a:schemeClr val="tx1"/>
                </a:solidFill>
                <a:latin typeface="+mn-lt"/>
                <a:ea typeface="+mn-ea"/>
                <a:cs typeface="+mn-cs"/>
              </a:rPr>
              <a:t>Birmingham Children's Hospital Charity (2020) has reported that during Covid-19, the Birmingham Children's Hospital has done studies on the further symptoms of Covid-19 through pioneering research technologies. Later on, they identified PIMS-TS disease or Kawasaki disease in children of the UK. This disease has only occurred to the post </a:t>
            </a:r>
            <a:r>
              <a:rPr lang="en-GB" sz="1200" kern="1200" dirty="0" err="1">
                <a:solidFill>
                  <a:schemeClr val="tx1"/>
                </a:solidFill>
                <a:latin typeface="+mn-lt"/>
                <a:ea typeface="+mn-ea"/>
                <a:cs typeface="+mn-cs"/>
              </a:rPr>
              <a:t>covid</a:t>
            </a:r>
            <a:r>
              <a:rPr lang="en-GB" sz="1200" kern="1200" dirty="0">
                <a:solidFill>
                  <a:schemeClr val="tx1"/>
                </a:solidFill>
                <a:latin typeface="+mn-lt"/>
                <a:ea typeface="+mn-ea"/>
                <a:cs typeface="+mn-cs"/>
              </a:rPr>
              <a:t> children during covid-19 situation. With their advanced technologies of the hospital, they have also been funded with £20,000 to do research on the post covid-19 disease.</a:t>
            </a:r>
          </a:p>
          <a:p>
            <a:br>
              <a:rPr lang="en-US" dirty="0"/>
            </a:br>
            <a:endParaRPr lang="en-GB" b="0"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b="1" noProof="0" dirty="0"/>
              <a:t>Technology during the Covid-19 pandemic</a:t>
            </a:r>
            <a:endParaRPr lang="en-GB" sz="1200" b="1" i="0" u="none" strike="noStrike" kern="1200" noProof="0" dirty="0">
              <a:solidFill>
                <a:schemeClr val="tx1"/>
              </a:solidFill>
              <a:latin typeface="+mn-lt"/>
              <a:ea typeface="+mn-ea"/>
              <a:cs typeface="+mn-cs"/>
            </a:endParaRPr>
          </a:p>
          <a:p>
            <a:r>
              <a:rPr lang="en-GB" sz="1200" kern="1200" dirty="0">
                <a:solidFill>
                  <a:schemeClr val="tx1"/>
                </a:solidFill>
                <a:latin typeface="+mn-lt"/>
                <a:ea typeface="+mn-ea"/>
                <a:cs typeface="+mn-cs"/>
              </a:rPr>
              <a:t>On the other hand, Goodyear (2021) has reported that during lockdowns, eye care treatments for children in the UK were not able to be done according to the schedules. Many other parents and clinics were forced to postpone or cancel their scheduled tests for children to save them from the disease. Therefore, Birmingham Children's Hospital has taken the virtual approach to do the test for children during the Covid-19 pandemic. Through video links and online facilities, the technician and doctors have done the test for the children at their homes. With the virtual test approach through digital technologies, the Birmingham Children's Hospital has revolutionised vision testing during the pandemic situation. Nearly 150 children have taken the test in Birmingham through the online testing facility.</a:t>
            </a:r>
          </a:p>
          <a:p>
            <a:br>
              <a:rPr lang="en-GB" noProof="0" dirty="0"/>
            </a:br>
            <a:endParaRPr lang="en-GB" b="0" noProof="0" dirty="0">
              <a:latin typeface="Arial Black" pitchFamily="34" charset="0"/>
            </a:endParaRPr>
          </a:p>
        </p:txBody>
      </p:sp>
      <p:sp>
        <p:nvSpPr>
          <p:cNvPr id="4" name="Slide Number Placeholder 3"/>
          <p:cNvSpPr>
            <a:spLocks noGrp="1"/>
          </p:cNvSpPr>
          <p:nvPr>
            <p:ph type="sldNum" sz="quarter" idx="10"/>
          </p:nvPr>
        </p:nvSpPr>
        <p:spPr/>
        <p:txBody>
          <a:bodyPr/>
          <a:lstStyle/>
          <a:p>
            <a:fld id="{816D0B6D-E3B7-4EFB-8FAB-A9ED4D2F5004}"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6D0B6D-E3B7-4EFB-8FAB-A9ED4D2F5004}"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6D0B6D-E3B7-4EFB-8FAB-A9ED4D2F5004}"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6D0B6D-E3B7-4EFB-8FAB-A9ED4D2F5004}"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dirty="0"/>
              <a:t>Digital literacy for employee well-being</a:t>
            </a:r>
            <a:endParaRPr lang="en-US" sz="1200" b="1" i="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The Birmingham Children's Hospital uses an online model named </a:t>
            </a:r>
            <a:r>
              <a:rPr lang="en-GB" sz="1200" kern="1200" dirty="0" err="1">
                <a:solidFill>
                  <a:schemeClr val="tx1"/>
                </a:solidFill>
                <a:latin typeface="+mn-lt"/>
                <a:ea typeface="+mn-ea"/>
                <a:cs typeface="+mn-cs"/>
              </a:rPr>
              <a:t>Moodle</a:t>
            </a:r>
            <a:r>
              <a:rPr lang="en-GB" sz="1200" kern="1200" dirty="0">
                <a:solidFill>
                  <a:schemeClr val="tx1"/>
                </a:solidFill>
                <a:latin typeface="+mn-lt"/>
                <a:ea typeface="+mn-ea"/>
                <a:cs typeface="+mn-cs"/>
              </a:rPr>
              <a:t> for its specific online courses. In this course, e-learning is an optimal space for nursing and other support staff training with soft skill development. Also, they offer a workforce development course to develop the self-development of the support staff to treat and interact with young children. They also offer essential training for the staff to offer a primary response to a critical child during a critical situation. Also, the intensive care interaction teaching felicities with basic knowledge is present in the online facility program of Birmingham Children's Hospital.</a:t>
            </a:r>
          </a:p>
          <a:p>
            <a:br>
              <a:rPr lang="en-US" dirty="0"/>
            </a:br>
            <a:endParaRPr lang="en-GB" b="0"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b="1" noProof="0" dirty="0"/>
              <a:t>Digital literacy for employee well-being</a:t>
            </a:r>
            <a:endParaRPr lang="en-GB" sz="1200" b="1" i="0" u="none" strike="noStrike" kern="1200" noProof="0" dirty="0">
              <a:solidFill>
                <a:schemeClr val="tx1"/>
              </a:solidFill>
              <a:latin typeface="+mn-lt"/>
              <a:ea typeface="+mn-ea"/>
              <a:cs typeface="+mn-cs"/>
            </a:endParaRPr>
          </a:p>
          <a:p>
            <a:r>
              <a:rPr lang="en-GB" sz="1200" kern="1200" dirty="0">
                <a:solidFill>
                  <a:schemeClr val="tx1"/>
                </a:solidFill>
                <a:latin typeface="+mn-lt"/>
                <a:ea typeface="+mn-ea"/>
                <a:cs typeface="+mn-cs"/>
              </a:rPr>
              <a:t>In paediatrics, the Birmingham Children's Hospital has launched the script e-learning facility programme with virtual support to provide professional development for the healthcare staff. In this programme, there are 25 modules present for paediatric medicine knowledge to enhance the ability of junior or trainee doctors (</a:t>
            </a:r>
            <a:r>
              <a:rPr lang="en-GB" sz="1200" kern="1200" dirty="0" err="1">
                <a:solidFill>
                  <a:schemeClr val="tx1"/>
                </a:solidFill>
                <a:latin typeface="+mn-lt"/>
                <a:ea typeface="+mn-ea"/>
                <a:cs typeface="+mn-cs"/>
              </a:rPr>
              <a:t>Peng</a:t>
            </a:r>
            <a:r>
              <a:rPr lang="en-GB" sz="1200" kern="1200" dirty="0">
                <a:solidFill>
                  <a:schemeClr val="tx1"/>
                </a:solidFill>
                <a:latin typeface="+mn-lt"/>
                <a:ea typeface="+mn-ea"/>
                <a:cs typeface="+mn-cs"/>
              </a:rPr>
              <a:t>, 2016). Health Education England has collaborated with the hospital to host the programme online. Through this programme, they have tried to provide better treatments to the children of the UK and keep the knowledge of trainee doctors enhanced. </a:t>
            </a:r>
          </a:p>
          <a:p>
            <a:br>
              <a:rPr lang="en-GB" noProof="0" dirty="0"/>
            </a:br>
            <a:br>
              <a:rPr lang="en-GB" noProof="0" dirty="0"/>
            </a:br>
            <a:endParaRPr lang="en-GB" b="0"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b="1" i="0" u="none" strike="noStrike" kern="1200" noProof="0" dirty="0">
                <a:solidFill>
                  <a:schemeClr val="tx1"/>
                </a:solidFill>
                <a:latin typeface="+mn-lt"/>
                <a:ea typeface="+mn-ea"/>
                <a:cs typeface="+mn-cs"/>
              </a:rPr>
              <a:t>The relevance of technical proficiency for data and information handling</a:t>
            </a:r>
          </a:p>
          <a:p>
            <a:pPr rtl="0"/>
            <a:r>
              <a:rPr lang="en-GB" sz="1200" b="0" i="0" u="none" strike="noStrike" kern="1200" dirty="0">
                <a:solidFill>
                  <a:schemeClr val="tx1"/>
                </a:solidFill>
                <a:latin typeface="+mn-lt"/>
                <a:ea typeface="+mn-ea"/>
                <a:cs typeface="+mn-cs"/>
              </a:rPr>
              <a:t>Technical proficiency in the medical sector improves information handling and increases the effectiveness of </a:t>
            </a:r>
            <a:r>
              <a:rPr lang="en-GB" sz="1200" b="0" i="0" u="none" strike="noStrike" kern="1200" dirty="0" err="1">
                <a:solidFill>
                  <a:schemeClr val="tx1"/>
                </a:solidFill>
                <a:latin typeface="+mn-lt"/>
                <a:ea typeface="+mn-ea"/>
                <a:cs typeface="+mn-cs"/>
              </a:rPr>
              <a:t>caregiving</a:t>
            </a:r>
            <a:r>
              <a:rPr lang="en-GB" sz="1200" b="0" i="0" u="none" strike="noStrike" kern="1200" dirty="0">
                <a:solidFill>
                  <a:schemeClr val="tx1"/>
                </a:solidFill>
                <a:latin typeface="+mn-lt"/>
                <a:ea typeface="+mn-ea"/>
                <a:cs typeface="+mn-cs"/>
              </a:rPr>
              <a:t> operations. On the other hand, as per the claim of </a:t>
            </a:r>
            <a:r>
              <a:rPr lang="en-GB" sz="1200" b="0" i="0" u="none" strike="noStrike" kern="1200" dirty="0" err="1">
                <a:solidFill>
                  <a:schemeClr val="tx1"/>
                </a:solidFill>
                <a:latin typeface="+mn-lt"/>
                <a:ea typeface="+mn-ea"/>
                <a:cs typeface="+mn-cs"/>
              </a:rPr>
              <a:t>Aeologic</a:t>
            </a:r>
            <a:r>
              <a:rPr lang="en-GB" sz="1200" b="0" i="0" u="none" strike="noStrike" kern="1200" dirty="0">
                <a:solidFill>
                  <a:schemeClr val="tx1"/>
                </a:solidFill>
                <a:latin typeface="+mn-lt"/>
                <a:ea typeface="+mn-ea"/>
                <a:cs typeface="+mn-cs"/>
              </a:rPr>
              <a:t> (2022), it also helps hospitals or medical centres to gain knowledge about their patients and their needs and challenges. On this note, the Birmingham Children's Hospital uses data and information handling to keep its service intact for its patients and their family members. Similarly, Birmingham Children's Hospital also shares their patients' data among their hospital and medical facility premises to provide the best care to their patients in the present time and in the future (Birmingham Women's and Children's, 2023). </a:t>
            </a:r>
            <a:br>
              <a:rPr lang="en-GB" noProof="0" dirty="0"/>
            </a:br>
            <a:endParaRPr lang="en-GB"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b="1" i="0" u="none" strike="noStrike" kern="1200" noProof="0" dirty="0">
                <a:solidFill>
                  <a:schemeClr val="tx1"/>
                </a:solidFill>
                <a:latin typeface="+mn-lt"/>
                <a:ea typeface="+mn-ea"/>
                <a:cs typeface="+mn-cs"/>
              </a:rPr>
              <a:t>The relevance of technical proficiency for data and information handling</a:t>
            </a:r>
          </a:p>
          <a:p>
            <a:pPr rtl="0"/>
            <a:r>
              <a:rPr lang="en-US" sz="1200" b="0" i="0" u="none" strike="noStrike" kern="1200" dirty="0">
                <a:solidFill>
                  <a:schemeClr val="tx1"/>
                </a:solidFill>
                <a:latin typeface="+mn-lt"/>
                <a:ea typeface="+mn-ea"/>
                <a:cs typeface="+mn-cs"/>
              </a:rPr>
              <a:t>The data and information handling not only help for care and treatment purposes but also supports healthcare facilities to keep their service up to the mark compared to other facilities (Foresee Medical, 2022). The Birmingham Children's Hospital gathers personal information along with feedback through social media and online surveys from patients and their family members (Birmingham Women's and Children's, 2023). Through this, they process the data to improve their services in the healthcare market of the UK. Similarly, the feedback information through data processing helps them to maintain their assistance according to the norms of the UK government.</a:t>
            </a:r>
            <a:br>
              <a:rPr lang="en-GB" noProof="0" dirty="0"/>
            </a:br>
            <a:br>
              <a:rPr lang="en-GB" noProof="0" dirty="0"/>
            </a:br>
            <a:endParaRPr lang="en-GB" noProof="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endParaRPr lang="en-US" b="0" dirty="0"/>
          </a:p>
        </p:txBody>
      </p:sp>
      <p:sp>
        <p:nvSpPr>
          <p:cNvPr id="4" name="Slide Number Placeholder 3"/>
          <p:cNvSpPr>
            <a:spLocks noGrp="1"/>
          </p:cNvSpPr>
          <p:nvPr>
            <p:ph type="sldNum" sz="quarter" idx="10"/>
          </p:nvPr>
        </p:nvSpPr>
        <p:spPr/>
        <p:txBody>
          <a:bodyPr/>
          <a:lstStyle/>
          <a:p>
            <a:fld id="{816D0B6D-E3B7-4EFB-8FAB-A9ED4D2F5004}" type="slidenum">
              <a:rPr lang="en-GB" smtClean="0"/>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6D0B6D-E3B7-4EFB-8FAB-A9ED4D2F5004}" type="slidenum">
              <a:rPr lang="en-GB" smtClean="0"/>
              <a:pPr/>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744953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391211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012804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3426830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009620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48520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262937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3548296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989405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558756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1228046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916348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3955225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172637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3274989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0876352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DF1F16-520C-4975-8B56-6E56AA14ACED}" type="datetimeFigureOut">
              <a:rPr lang="en-GB" smtClean="0"/>
              <a:pPr/>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C86AEC-7E27-44C0-B818-2D8BAB9A9CFD}" type="slidenum">
              <a:rPr lang="en-GB" smtClean="0"/>
              <a:pPr/>
              <a:t>‹#›</a:t>
            </a:fld>
            <a:endParaRPr lang="en-GB"/>
          </a:p>
        </p:txBody>
      </p:sp>
    </p:spTree>
    <p:extLst>
      <p:ext uri="{BB962C8B-B14F-4D97-AF65-F5344CB8AC3E}">
        <p14:creationId xmlns:p14="http://schemas.microsoft.com/office/powerpoint/2010/main" val="2314432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ADF1F16-520C-4975-8B56-6E56AA14ACED}" type="datetimeFigureOut">
              <a:rPr lang="en-GB" smtClean="0"/>
              <a:pPr/>
              <a:t>19/04/2023</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4FC86AEC-7E27-44C0-B818-2D8BAB9A9CFD}" type="slidenum">
              <a:rPr lang="en-GB" smtClean="0"/>
              <a:pPr/>
              <a:t>‹#›</a:t>
            </a:fld>
            <a:endParaRPr lang="en-GB"/>
          </a:p>
        </p:txBody>
      </p:sp>
    </p:spTree>
    <p:extLst>
      <p:ext uri="{BB962C8B-B14F-4D97-AF65-F5344CB8AC3E}">
        <p14:creationId xmlns:p14="http://schemas.microsoft.com/office/powerpoint/2010/main" val="1109065913"/>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8" Type="http://schemas.openxmlformats.org/officeDocument/2006/relationships/hyperlink" Target="https://bwc.nhs.uk/news/birmingham-childrens-hospital-helping-to-bring-eye-test-closer-to-home-with-pioneering-project-3769/" TargetMode="External"/><Relationship Id="rId3" Type="http://schemas.openxmlformats.org/officeDocument/2006/relationships/image" Target="../media/image1.jpeg"/><Relationship Id="rId7" Type="http://schemas.openxmlformats.org/officeDocument/2006/relationships/hyperlink" Target="https://www.massdevice.com/u-k-s-nhs-uses-mclaren-formula-1-tech-for-pediatric-monitorin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bch.org.uk/transforming-experiences-using-virtual-reality-matthews-story" TargetMode="External"/><Relationship Id="rId11" Type="http://schemas.openxmlformats.org/officeDocument/2006/relationships/image" Target="../media/image17.jpeg"/><Relationship Id="rId5" Type="http://schemas.openxmlformats.org/officeDocument/2006/relationships/hyperlink" Target="https://www.bch.org.uk/news/pioneering-research-at-birmingham-childrens-hospital" TargetMode="External"/><Relationship Id="rId10" Type="http://schemas.openxmlformats.org/officeDocument/2006/relationships/hyperlink" Target="https://www.olcs.com.au/birmingham-childrens-hospital-a-healthcare-success-story/" TargetMode="External"/><Relationship Id="rId4" Type="http://schemas.openxmlformats.org/officeDocument/2006/relationships/hyperlink" Target="https://www.theguardian.com/public-leaders-network/2014/apr/06/birmingham-childrens-hospital-patient-feedback-app" TargetMode="External"/><Relationship Id="rId9" Type="http://schemas.openxmlformats.org/officeDocument/2006/relationships/hyperlink" Target="https://www.news-medical.net/news/20170315/Ground-breaking-project-reaches-key-milestone-in-recruiting-1000th-patient.aspx"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6000627" y="1325880"/>
            <a:ext cx="2657598" cy="3066507"/>
          </a:xfrm>
        </p:spPr>
        <p:txBody>
          <a:bodyPr vert="horz" lIns="91440" tIns="45720" rIns="91440" bIns="45720" rtlCol="0" anchor="b">
            <a:normAutofit/>
          </a:bodyPr>
          <a:lstStyle/>
          <a:p>
            <a:pPr defTabSz="457200">
              <a:lnSpc>
                <a:spcPct val="90000"/>
              </a:lnSpc>
            </a:pPr>
            <a:r>
              <a:rPr lang="en-US" sz="2000">
                <a:solidFill>
                  <a:srgbClr val="EBEBEB"/>
                </a:solidFill>
              </a:rPr>
              <a:t>Digital Skills and Research Methods</a:t>
            </a:r>
            <a:br>
              <a:rPr lang="en-US" sz="2000">
                <a:solidFill>
                  <a:srgbClr val="EBEBEB"/>
                </a:solidFill>
              </a:rPr>
            </a:br>
            <a:r>
              <a:rPr lang="en-US" sz="2000">
                <a:solidFill>
                  <a:srgbClr val="EBEBEB"/>
                </a:solidFill>
              </a:rPr>
              <a:t> Assessment 1 Group presentation </a:t>
            </a:r>
            <a:br>
              <a:rPr lang="en-US" sz="2000">
                <a:solidFill>
                  <a:srgbClr val="EBEBEB"/>
                </a:solidFill>
              </a:rPr>
            </a:br>
            <a:br>
              <a:rPr lang="en-US" sz="2000">
                <a:solidFill>
                  <a:srgbClr val="EBEBEB"/>
                </a:solidFill>
              </a:rPr>
            </a:br>
            <a:br>
              <a:rPr lang="en-US" sz="2000">
                <a:solidFill>
                  <a:srgbClr val="EBEBEB"/>
                </a:solidFill>
              </a:rPr>
            </a:br>
            <a:br>
              <a:rPr lang="en-US" sz="2000">
                <a:solidFill>
                  <a:srgbClr val="EBEBEB"/>
                </a:solidFill>
              </a:rPr>
            </a:br>
            <a:endParaRPr lang="en-US" sz="2000">
              <a:solidFill>
                <a:srgbClr val="EBEBEB"/>
              </a:solidFill>
            </a:endParaRPr>
          </a:p>
        </p:txBody>
      </p:sp>
      <p:pic>
        <p:nvPicPr>
          <p:cNvPr id="3" name="Content Placeholder 2" descr="A picture containing toy">
            <a:extLst>
              <a:ext uri="{FF2B5EF4-FFF2-40B4-BE49-F238E27FC236}">
                <a16:creationId xmlns:a16="http://schemas.microsoft.com/office/drawing/2014/main" id="{1E6FAAFC-8076-CA87-115E-D96D21E3B8DF}"/>
              </a:ext>
            </a:extLst>
          </p:cNvPr>
          <p:cNvPicPr>
            <a:picLocks noGrp="1" noChangeAspect="1"/>
          </p:cNvPicPr>
          <p:nvPr>
            <p:ph idx="4294967295"/>
          </p:nvPr>
        </p:nvPicPr>
        <p:blipFill rotWithShape="1">
          <a:blip r:embed="rId4">
            <a:extLst>
              <a:ext uri="{28A0092B-C50C-407E-A947-70E740481C1C}">
                <a14:useLocalDpi xmlns:a14="http://schemas.microsoft.com/office/drawing/2010/main" val="0"/>
              </a:ext>
            </a:extLst>
          </a:blip>
          <a:srcRect l="11918" r="3220" b="2"/>
          <a:stretch/>
        </p:blipFill>
        <p:spPr>
          <a:xfrm>
            <a:off x="0" y="0"/>
            <a:ext cx="5819775" cy="6858000"/>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9750C-51B0-CD47-277B-98859DE0CD5A}"/>
              </a:ext>
            </a:extLst>
          </p:cNvPr>
          <p:cNvSpPr>
            <a:spLocks noGrp="1"/>
          </p:cNvSpPr>
          <p:nvPr>
            <p:ph type="title"/>
          </p:nvPr>
        </p:nvSpPr>
        <p:spPr>
          <a:xfrm>
            <a:off x="4058948" y="452718"/>
            <a:ext cx="3479177" cy="1400530"/>
          </a:xfrm>
        </p:spPr>
        <p:txBody>
          <a:bodyPr vert="horz" lIns="91440" tIns="45720" rIns="91440" bIns="45720" rtlCol="0" anchor="t">
            <a:normAutofit/>
          </a:bodyPr>
          <a:lstStyle/>
          <a:p>
            <a:pPr defTabSz="457200"/>
            <a:r>
              <a:rPr lang="en-US" sz="4200"/>
              <a:t>               Team </a:t>
            </a:r>
          </a:p>
        </p:txBody>
      </p:sp>
      <p:sp>
        <p:nvSpPr>
          <p:cNvPr id="3" name="Text Placeholder 2">
            <a:extLst>
              <a:ext uri="{FF2B5EF4-FFF2-40B4-BE49-F238E27FC236}">
                <a16:creationId xmlns:a16="http://schemas.microsoft.com/office/drawing/2014/main" id="{94A86351-564E-5B6F-FE00-68E00D052AA1}"/>
              </a:ext>
            </a:extLst>
          </p:cNvPr>
          <p:cNvSpPr>
            <a:spLocks noGrp="1"/>
          </p:cNvSpPr>
          <p:nvPr>
            <p:ph type="body" sz="half" idx="2"/>
          </p:nvPr>
        </p:nvSpPr>
        <p:spPr>
          <a:xfrm>
            <a:off x="4058212" y="1916832"/>
            <a:ext cx="3479177" cy="4331567"/>
          </a:xfrm>
        </p:spPr>
        <p:txBody>
          <a:bodyPr vert="horz" lIns="91440" tIns="45720" rIns="91440" bIns="45720" rtlCol="0">
            <a:normAutofit/>
          </a:bodyPr>
          <a:lstStyle/>
          <a:p>
            <a:pPr defTabSz="457200">
              <a:lnSpc>
                <a:spcPct val="90000"/>
              </a:lnSpc>
              <a:buFont typeface="Wingdings 3" charset="2"/>
              <a:buChar char=""/>
            </a:pPr>
            <a:r>
              <a:rPr lang="en-US" sz="1100"/>
              <a:t>Mihaela </a:t>
            </a:r>
          </a:p>
          <a:p>
            <a:pPr defTabSz="457200">
              <a:lnSpc>
                <a:spcPct val="90000"/>
              </a:lnSpc>
              <a:buFont typeface="Wingdings 3" charset="2"/>
              <a:buChar char=""/>
            </a:pPr>
            <a:r>
              <a:rPr lang="en-US" sz="1100"/>
              <a:t> The use of contemporary technology in healthcare (diagnostic, administrative and care support)</a:t>
            </a:r>
          </a:p>
          <a:p>
            <a:pPr defTabSz="457200">
              <a:lnSpc>
                <a:spcPct val="90000"/>
              </a:lnSpc>
              <a:buFont typeface="Wingdings 3" charset="2"/>
              <a:buChar char=""/>
            </a:pPr>
            <a:r>
              <a:rPr lang="en-US" sz="1100"/>
              <a:t>Maria</a:t>
            </a:r>
          </a:p>
          <a:p>
            <a:pPr defTabSz="457200">
              <a:lnSpc>
                <a:spcPct val="90000"/>
              </a:lnSpc>
              <a:buFont typeface="Wingdings 3" charset="2"/>
              <a:buChar char=""/>
            </a:pPr>
            <a:r>
              <a:rPr lang="en-US" sz="1100"/>
              <a:t> The use of technology during the Covid-19pandemic</a:t>
            </a:r>
          </a:p>
          <a:p>
            <a:pPr defTabSz="457200">
              <a:lnSpc>
                <a:spcPct val="90000"/>
              </a:lnSpc>
              <a:buFont typeface="Wingdings 3" charset="2"/>
              <a:buChar char=""/>
            </a:pPr>
            <a:r>
              <a:rPr lang="en-US" sz="1100"/>
              <a:t>Samson</a:t>
            </a:r>
          </a:p>
          <a:p>
            <a:pPr defTabSz="457200">
              <a:lnSpc>
                <a:spcPct val="90000"/>
              </a:lnSpc>
              <a:buFont typeface="Wingdings 3" charset="2"/>
              <a:buChar char=""/>
            </a:pPr>
            <a:r>
              <a:rPr lang="en-US" sz="1100"/>
              <a:t> The use of technology during the Covid-19pandemic</a:t>
            </a:r>
          </a:p>
          <a:p>
            <a:pPr defTabSz="457200">
              <a:lnSpc>
                <a:spcPct val="90000"/>
              </a:lnSpc>
              <a:buFont typeface="Wingdings 3" charset="2"/>
              <a:buChar char=""/>
            </a:pPr>
            <a:r>
              <a:rPr lang="en-US" sz="1100"/>
              <a:t>Denis </a:t>
            </a:r>
          </a:p>
          <a:p>
            <a:pPr defTabSz="457200">
              <a:lnSpc>
                <a:spcPct val="90000"/>
              </a:lnSpc>
              <a:buFont typeface="Wingdings 3" charset="2"/>
              <a:buChar char=""/>
            </a:pPr>
            <a:r>
              <a:rPr lang="en-US" sz="1100"/>
              <a:t> The use of digital literacy for employee well-being and their professional career development (Teaching, e-learning and self-development)</a:t>
            </a:r>
          </a:p>
          <a:p>
            <a:pPr defTabSz="457200">
              <a:lnSpc>
                <a:spcPct val="90000"/>
              </a:lnSpc>
              <a:buFont typeface="Wingdings 3" charset="2"/>
              <a:buChar char=""/>
            </a:pPr>
            <a:r>
              <a:rPr lang="en-US" sz="1100"/>
              <a:t>Pauline </a:t>
            </a:r>
          </a:p>
          <a:p>
            <a:pPr defTabSz="457200">
              <a:lnSpc>
                <a:spcPct val="90000"/>
              </a:lnSpc>
              <a:buFont typeface="Wingdings 3" charset="2"/>
              <a:buChar char=""/>
            </a:pPr>
            <a:r>
              <a:rPr lang="en-US" sz="1100"/>
              <a:t> The relevance of technical proficiency for data and information handling</a:t>
            </a:r>
          </a:p>
        </p:txBody>
      </p:sp>
      <p:pic>
        <p:nvPicPr>
          <p:cNvPr id="5" name="Picture 4">
            <a:extLst>
              <a:ext uri="{FF2B5EF4-FFF2-40B4-BE49-F238E27FC236}">
                <a16:creationId xmlns:a16="http://schemas.microsoft.com/office/drawing/2014/main" id="{FFFAC5DD-FB91-461A-FA0B-B76D728E7AF9}"/>
              </a:ext>
            </a:extLst>
          </p:cNvPr>
          <p:cNvPicPr>
            <a:picLocks noChangeAspect="1"/>
          </p:cNvPicPr>
          <p:nvPr/>
        </p:nvPicPr>
        <p:blipFill rotWithShape="1">
          <a:blip r:embed="rId3"/>
          <a:srcRect l="46812" r="11174" b="-1"/>
          <a:stretch/>
        </p:blipFill>
        <p:spPr>
          <a:xfrm>
            <a:off x="2" y="10"/>
            <a:ext cx="3729824"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Tree>
    <p:extLst>
      <p:ext uri="{BB962C8B-B14F-4D97-AF65-F5344CB8AC3E}">
        <p14:creationId xmlns:p14="http://schemas.microsoft.com/office/powerpoint/2010/main" val="2682161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86697" y="629266"/>
            <a:ext cx="4641143" cy="1622321"/>
          </a:xfrm>
        </p:spPr>
        <p:txBody>
          <a:bodyPr>
            <a:normAutofit/>
          </a:bodyPr>
          <a:lstStyle/>
          <a:p>
            <a:r>
              <a:rPr lang="en-GB" dirty="0">
                <a:solidFill>
                  <a:srgbClr val="EBEBEB"/>
                </a:solidFill>
              </a:rPr>
              <a:t>Contemporary technology</a:t>
            </a:r>
          </a:p>
        </p:txBody>
      </p:sp>
      <p:sp>
        <p:nvSpPr>
          <p:cNvPr id="5" name="Content Placeholder 4"/>
          <p:cNvSpPr>
            <a:spLocks noGrp="1"/>
          </p:cNvSpPr>
          <p:nvPr>
            <p:ph idx="1"/>
          </p:nvPr>
        </p:nvSpPr>
        <p:spPr>
          <a:xfrm>
            <a:off x="486697" y="2438400"/>
            <a:ext cx="4641142" cy="3785419"/>
          </a:xfrm>
        </p:spPr>
        <p:txBody>
          <a:bodyPr>
            <a:normAutofit/>
          </a:bodyPr>
          <a:lstStyle/>
          <a:p>
            <a:pPr fontAlgn="base">
              <a:lnSpc>
                <a:spcPct val="90000"/>
              </a:lnSpc>
              <a:buNone/>
            </a:pPr>
            <a:r>
              <a:rPr lang="en-GB" sz="1400" b="1">
                <a:solidFill>
                  <a:srgbClr val="FFFFFF"/>
                </a:solidFill>
                <a:latin typeface="Arial Black" pitchFamily="34" charset="0"/>
              </a:rPr>
              <a:t>Diagnostic </a:t>
            </a:r>
            <a:endParaRPr lang="en-US" sz="1400">
              <a:solidFill>
                <a:srgbClr val="FFFFFF"/>
              </a:solidFill>
              <a:latin typeface="Arial Black" pitchFamily="34" charset="0"/>
            </a:endParaRPr>
          </a:p>
          <a:p>
            <a:pPr fontAlgn="base">
              <a:lnSpc>
                <a:spcPct val="90000"/>
              </a:lnSpc>
            </a:pPr>
            <a:r>
              <a:rPr lang="en-US" sz="1400">
                <a:solidFill>
                  <a:srgbClr val="FFFFFF"/>
                </a:solidFill>
                <a:latin typeface="Arial Black" pitchFamily="34" charset="0"/>
              </a:rPr>
              <a:t>The RAPID technology to keep patients' data</a:t>
            </a:r>
          </a:p>
          <a:p>
            <a:pPr marL="0" indent="0" fontAlgn="base">
              <a:lnSpc>
                <a:spcPct val="90000"/>
              </a:lnSpc>
              <a:buNone/>
            </a:pPr>
            <a:r>
              <a:rPr lang="en-GB" sz="1400">
                <a:solidFill>
                  <a:srgbClr val="FFFFFF"/>
                </a:solidFill>
              </a:rPr>
              <a:t>For example, In the diagnostic procedures, the Birmingham Children’s Hospital has adopted the wireless intelligent diagnostic system to check the vitals of young patients and keep the records for further diagnosis.</a:t>
            </a:r>
            <a:endParaRPr lang="en-US" sz="1400">
              <a:solidFill>
                <a:srgbClr val="FFFFFF"/>
              </a:solidFill>
              <a:latin typeface="Arial Black" pitchFamily="34" charset="0"/>
            </a:endParaRPr>
          </a:p>
          <a:p>
            <a:pPr fontAlgn="base">
              <a:lnSpc>
                <a:spcPct val="90000"/>
              </a:lnSpc>
            </a:pPr>
            <a:r>
              <a:rPr lang="en-US" sz="1400">
                <a:solidFill>
                  <a:srgbClr val="FFFFFF"/>
                </a:solidFill>
                <a:latin typeface="Arial Black" pitchFamily="34" charset="0"/>
              </a:rPr>
              <a:t>Smart bandage to check vitals: hearts rates, oxygen saturation.</a:t>
            </a:r>
          </a:p>
          <a:p>
            <a:pPr marL="0" indent="0" fontAlgn="base">
              <a:lnSpc>
                <a:spcPct val="90000"/>
              </a:lnSpc>
              <a:buNone/>
            </a:pPr>
            <a:r>
              <a:rPr lang="en-GB" sz="1400">
                <a:solidFill>
                  <a:srgbClr val="FFFFFF"/>
                </a:solidFill>
              </a:rPr>
              <a:t>Also, they are using the ‘smart bandage’ technology in diagnosing kids to check heart rates, oxygen saturation and so on. In 2017, the smart bandage technology crossed its 1000 children monitorizations and it was a huge milestone for the hospital.</a:t>
            </a:r>
            <a:endParaRPr lang="en-GB" sz="1400">
              <a:solidFill>
                <a:srgbClr val="FFFFFF"/>
              </a:solidFill>
              <a:latin typeface="Arial Black" pitchFamily="34" charset="0"/>
            </a:endParaRPr>
          </a:p>
          <a:p>
            <a:pPr marL="0" indent="0" fontAlgn="base">
              <a:lnSpc>
                <a:spcPct val="90000"/>
              </a:lnSpc>
              <a:buNone/>
            </a:pPr>
            <a:endParaRPr lang="en-US" sz="1400">
              <a:solidFill>
                <a:srgbClr val="FFFFFF"/>
              </a:solidFill>
              <a:latin typeface="Arial Black" pitchFamily="34" charset="0"/>
            </a:endParaRPr>
          </a:p>
        </p:txBody>
      </p:sp>
      <p:pic>
        <p:nvPicPr>
          <p:cNvPr id="7" name="Picture 6" descr="Cardiogram">
            <a:extLst>
              <a:ext uri="{FF2B5EF4-FFF2-40B4-BE49-F238E27FC236}">
                <a16:creationId xmlns:a16="http://schemas.microsoft.com/office/drawing/2014/main" id="{EE848A56-3038-BF7C-DB49-963493B53D17}"/>
              </a:ext>
            </a:extLst>
          </p:cNvPr>
          <p:cNvPicPr>
            <a:picLocks noChangeAspect="1"/>
          </p:cNvPicPr>
          <p:nvPr/>
        </p:nvPicPr>
        <p:blipFill rotWithShape="1">
          <a:blip r:embed="rId4"/>
          <a:srcRect l="28278" r="35626"/>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599CF5D-CA67-B0FA-329C-66E7709CF08A}"/>
              </a:ext>
            </a:extLst>
          </p:cNvPr>
          <p:cNvSpPr>
            <a:spLocks noGrp="1"/>
          </p:cNvSpPr>
          <p:nvPr>
            <p:ph type="title"/>
          </p:nvPr>
        </p:nvSpPr>
        <p:spPr>
          <a:xfrm>
            <a:off x="486697" y="629267"/>
            <a:ext cx="6939116" cy="1016654"/>
          </a:xfrm>
        </p:spPr>
        <p:txBody>
          <a:bodyPr>
            <a:normAutofit/>
          </a:bodyPr>
          <a:lstStyle/>
          <a:p>
            <a:r>
              <a:rPr lang="en-GB">
                <a:solidFill>
                  <a:srgbClr val="EBEBEB"/>
                </a:solidFill>
              </a:rPr>
              <a:t>          Administrative</a:t>
            </a:r>
          </a:p>
        </p:txBody>
      </p:sp>
      <p:graphicFrame>
        <p:nvGraphicFramePr>
          <p:cNvPr id="14342" name="Content Placeholder 4">
            <a:extLst>
              <a:ext uri="{FF2B5EF4-FFF2-40B4-BE49-F238E27FC236}">
                <a16:creationId xmlns:a16="http://schemas.microsoft.com/office/drawing/2014/main" id="{BB862C9C-3E51-32BA-B1A9-E9A44425FCF6}"/>
              </a:ext>
            </a:extLst>
          </p:cNvPr>
          <p:cNvGraphicFramePr>
            <a:graphicFrameLocks noGrp="1"/>
          </p:cNvGraphicFramePr>
          <p:nvPr>
            <p:ph idx="1"/>
            <p:extLst>
              <p:ext uri="{D42A27DB-BD31-4B8C-83A1-F6EECF244321}">
                <p14:modId xmlns:p14="http://schemas.microsoft.com/office/powerpoint/2010/main" val="833022278"/>
              </p:ext>
            </p:extLst>
          </p:nvPr>
        </p:nvGraphicFramePr>
        <p:xfrm>
          <a:off x="486697" y="2810256"/>
          <a:ext cx="8171528"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338" name="AutoShape 2" descr="Labour shortage in factories! Noida on toes to attract workers | Apparel  Resourc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340" name="AutoShape 4" descr="Labour shortage in factories! Noida on toes to attract workers | Apparel  Resourc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86697" y="629266"/>
            <a:ext cx="4641143" cy="1622321"/>
          </a:xfrm>
        </p:spPr>
        <p:txBody>
          <a:bodyPr>
            <a:normAutofit/>
          </a:bodyPr>
          <a:lstStyle/>
          <a:p>
            <a:r>
              <a:rPr lang="en-US">
                <a:solidFill>
                  <a:srgbClr val="EBEBEB"/>
                </a:solidFill>
              </a:rPr>
              <a:t>Care support</a:t>
            </a:r>
          </a:p>
        </p:txBody>
      </p:sp>
      <p:sp>
        <p:nvSpPr>
          <p:cNvPr id="5" name="Content Placeholder 4"/>
          <p:cNvSpPr>
            <a:spLocks noGrp="1"/>
          </p:cNvSpPr>
          <p:nvPr>
            <p:ph idx="1"/>
          </p:nvPr>
        </p:nvSpPr>
        <p:spPr>
          <a:xfrm>
            <a:off x="486697" y="2438400"/>
            <a:ext cx="4641142" cy="3785419"/>
          </a:xfrm>
        </p:spPr>
        <p:txBody>
          <a:bodyPr>
            <a:normAutofit fontScale="92500" lnSpcReduction="20000"/>
          </a:bodyPr>
          <a:lstStyle/>
          <a:p>
            <a:pPr fontAlgn="base"/>
            <a:r>
              <a:rPr lang="en-US" dirty="0">
                <a:solidFill>
                  <a:srgbClr val="FFFFFF"/>
                </a:solidFill>
                <a:latin typeface="Arial Black" pitchFamily="34" charset="0"/>
              </a:rPr>
              <a:t>Telemetry systems for better heart rate monitoring</a:t>
            </a:r>
          </a:p>
          <a:p>
            <a:pPr marL="0" indent="0" fontAlgn="base">
              <a:buNone/>
            </a:pPr>
            <a:r>
              <a:rPr lang="en-GB" sz="1400" kern="1200" dirty="0">
                <a:solidFill>
                  <a:schemeClr val="tx1"/>
                </a:solidFill>
                <a:latin typeface="+mn-lt"/>
                <a:ea typeface="+mn-ea"/>
                <a:cs typeface="+mn-cs"/>
              </a:rPr>
              <a:t>The Birmingham Children’s Hospital and the McLaren Formula 1 racing team have collaborated with each other to improve the healthcare facility in the hospital to give better care to young patients</a:t>
            </a:r>
          </a:p>
          <a:p>
            <a:pPr marL="0" indent="0" fontAlgn="base">
              <a:buNone/>
            </a:pPr>
            <a:r>
              <a:rPr lang="en-GB" sz="1500" kern="1200" dirty="0">
                <a:solidFill>
                  <a:schemeClr val="tx1"/>
                </a:solidFill>
                <a:latin typeface="+mn-lt"/>
                <a:ea typeface="+mn-ea"/>
                <a:cs typeface="+mn-cs"/>
              </a:rPr>
              <a:t>Hospital has adopted the telemetry systems of F1 racing to understand the critical heart stage of its patients</a:t>
            </a:r>
          </a:p>
          <a:p>
            <a:pPr fontAlgn="base"/>
            <a:r>
              <a:rPr lang="en-US" dirty="0">
                <a:solidFill>
                  <a:srgbClr val="FFFFFF"/>
                </a:solidFill>
                <a:latin typeface="Arial Black" pitchFamily="34" charset="0"/>
              </a:rPr>
              <a:t>Virtual Reality facilities for stress reduction</a:t>
            </a:r>
          </a:p>
          <a:p>
            <a:pPr marL="0" indent="0" fontAlgn="base">
              <a:buNone/>
            </a:pPr>
            <a:r>
              <a:rPr lang="en-GB" sz="1500" kern="1200" dirty="0">
                <a:solidFill>
                  <a:schemeClr val="tx1"/>
                </a:solidFill>
                <a:latin typeface="+mn-lt"/>
                <a:ea typeface="+mn-ea"/>
                <a:cs typeface="+mn-cs"/>
              </a:rPr>
              <a:t> Also the hospital has adopted technologies like VR to reduce the stress of young children. </a:t>
            </a:r>
          </a:p>
          <a:p>
            <a:pPr marL="0" indent="0" fontAlgn="base">
              <a:buNone/>
            </a:pPr>
            <a:r>
              <a:rPr lang="en-GB" sz="1500" kern="1200" dirty="0">
                <a:solidFill>
                  <a:schemeClr val="tx1"/>
                </a:solidFill>
                <a:latin typeface="+mn-lt"/>
                <a:ea typeface="+mn-ea"/>
                <a:cs typeface="+mn-cs"/>
              </a:rPr>
              <a:t>To keep them cheerful during their illness, VR technology is a better digital aspect </a:t>
            </a:r>
            <a:endParaRPr lang="en-US" sz="1500" dirty="0">
              <a:solidFill>
                <a:srgbClr val="FFFFFF"/>
              </a:solidFill>
              <a:latin typeface="Arial Black" pitchFamily="34" charset="0"/>
            </a:endParaRPr>
          </a:p>
        </p:txBody>
      </p:sp>
      <p:pic>
        <p:nvPicPr>
          <p:cNvPr id="14338" name="Picture 2" descr="Read for Good in Birmingham Children's Hospital"/>
          <p:cNvPicPr>
            <a:picLocks noChangeAspect="1" noChangeArrowheads="1"/>
          </p:cNvPicPr>
          <p:nvPr/>
        </p:nvPicPr>
        <p:blipFill rotWithShape="1">
          <a:blip r:embed="rId4" cstate="print"/>
          <a:srcRect l="20202" r="43703"/>
          <a:stretch/>
        </p:blipFill>
        <p:spPr bwMode="auto">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3200" dirty="0"/>
              <a:t>Technology during the Covid-19 pandemic</a:t>
            </a:r>
            <a:endParaRPr lang="en-US" sz="3200" dirty="0"/>
          </a:p>
        </p:txBody>
      </p:sp>
      <p:sp>
        <p:nvSpPr>
          <p:cNvPr id="5" name="Content Placeholder 4"/>
          <p:cNvSpPr>
            <a:spLocks noGrp="1"/>
          </p:cNvSpPr>
          <p:nvPr>
            <p:ph idx="1"/>
          </p:nvPr>
        </p:nvSpPr>
        <p:spPr>
          <a:xfrm>
            <a:off x="4355976" y="1609416"/>
            <a:ext cx="3340224" cy="4846320"/>
          </a:xfrm>
        </p:spPr>
        <p:txBody>
          <a:bodyPr>
            <a:normAutofit/>
          </a:bodyPr>
          <a:lstStyle/>
          <a:p>
            <a:pPr fontAlgn="base">
              <a:lnSpc>
                <a:spcPct val="150000"/>
              </a:lnSpc>
            </a:pPr>
            <a:r>
              <a:rPr lang="en-US" sz="2400" dirty="0">
                <a:latin typeface="Arial Black" pitchFamily="34" charset="0"/>
              </a:rPr>
              <a:t>Research facilities to know Kawasaki disease</a:t>
            </a:r>
          </a:p>
          <a:p>
            <a:pPr fontAlgn="base">
              <a:lnSpc>
                <a:spcPct val="150000"/>
              </a:lnSpc>
            </a:pPr>
            <a:r>
              <a:rPr lang="en-US" sz="2400" dirty="0">
                <a:latin typeface="Arial Black" pitchFamily="34" charset="0"/>
              </a:rPr>
              <a:t>Post covid-19 symptoms have been identified </a:t>
            </a:r>
          </a:p>
        </p:txBody>
      </p:sp>
      <p:pic>
        <p:nvPicPr>
          <p:cNvPr id="12290" name="Picture 2" descr="BDP wins design contract for Women's and Children's Hospitals in Birmingham  - BDP.com"/>
          <p:cNvPicPr>
            <a:picLocks noChangeAspect="1" noChangeArrowheads="1"/>
          </p:cNvPicPr>
          <p:nvPr/>
        </p:nvPicPr>
        <p:blipFill>
          <a:blip r:embed="rId3" cstate="print"/>
          <a:srcRect/>
          <a:stretch>
            <a:fillRect/>
          </a:stretch>
        </p:blipFill>
        <p:spPr bwMode="auto">
          <a:xfrm>
            <a:off x="467544" y="2204864"/>
            <a:ext cx="3348372" cy="223224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84583" y="452718"/>
            <a:ext cx="7053542" cy="1400530"/>
          </a:xfrm>
        </p:spPr>
        <p:txBody>
          <a:bodyPr>
            <a:normAutofit/>
          </a:bodyPr>
          <a:lstStyle/>
          <a:p>
            <a:r>
              <a:rPr lang="en-GB"/>
              <a:t>Cont…</a:t>
            </a:r>
          </a:p>
        </p:txBody>
      </p:sp>
      <p:graphicFrame>
        <p:nvGraphicFramePr>
          <p:cNvPr id="10" name="Content Placeholder 7">
            <a:extLst>
              <a:ext uri="{FF2B5EF4-FFF2-40B4-BE49-F238E27FC236}">
                <a16:creationId xmlns:a16="http://schemas.microsoft.com/office/drawing/2014/main" id="{1FB443D0-0258-6419-9F15-2E83F67EF1E3}"/>
              </a:ext>
            </a:extLst>
          </p:cNvPr>
          <p:cNvGraphicFramePr>
            <a:graphicFrameLocks noGrp="1"/>
          </p:cNvGraphicFramePr>
          <p:nvPr>
            <p:ph idx="1"/>
            <p:extLst>
              <p:ext uri="{D42A27DB-BD31-4B8C-83A1-F6EECF244321}">
                <p14:modId xmlns:p14="http://schemas.microsoft.com/office/powerpoint/2010/main" val="2344629877"/>
              </p:ext>
            </p:extLst>
          </p:nvPr>
        </p:nvGraphicFramePr>
        <p:xfrm>
          <a:off x="484583" y="2237362"/>
          <a:ext cx="7053264" cy="40467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6216" y="1447800"/>
            <a:ext cx="6619243" cy="3329581"/>
          </a:xfrm>
        </p:spPr>
        <p:txBody>
          <a:bodyPr vert="horz" lIns="91440" tIns="45720" rIns="91440" bIns="45720" rtlCol="0" anchor="b">
            <a:normAutofit/>
          </a:bodyPr>
          <a:lstStyle/>
          <a:p>
            <a:pPr defTabSz="457200">
              <a:lnSpc>
                <a:spcPct val="90000"/>
              </a:lnSpc>
            </a:pPr>
            <a:r>
              <a:rPr lang="en-US" sz="6100">
                <a:solidFill>
                  <a:schemeClr val="tx1"/>
                </a:solidFill>
              </a:rPr>
              <a:t>The use of digital communication</a:t>
            </a:r>
          </a:p>
        </p:txBody>
      </p:sp>
      <p:pic>
        <p:nvPicPr>
          <p:cNvPr id="6" name="Picture 2" descr="digital communication telehealth">
            <a:extLst>
              <a:ext uri="{FF2B5EF4-FFF2-40B4-BE49-F238E27FC236}">
                <a16:creationId xmlns:a16="http://schemas.microsoft.com/office/drawing/2014/main" id="{9FA757AF-8A94-F1B2-8448-049EF86FC6BF}"/>
              </a:ext>
            </a:extLst>
          </p:cNvPr>
          <p:cNvPicPr>
            <a:picLocks noGrp="1" noChangeAspect="1" noChangeArrowheads="1"/>
          </p:cNvPicPr>
          <p:nvPr>
            <p:ph idx="1"/>
          </p:nvPr>
        </p:nvPicPr>
        <p:blipFill rotWithShape="1">
          <a:blip r:embed="rId3" cstate="print">
            <a:alphaModFix amt="40000"/>
            <a:extLst>
              <a:ext uri="{28A0092B-C50C-407E-A947-70E740481C1C}">
                <a14:useLocalDpi xmlns:a14="http://schemas.microsoft.com/office/drawing/2010/main" val="0"/>
              </a:ext>
            </a:extLst>
          </a:blip>
          <a:srcRect l="12043" r="10623" b="-1"/>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697" y="629266"/>
            <a:ext cx="4641143" cy="1622321"/>
          </a:xfrm>
        </p:spPr>
        <p:txBody>
          <a:bodyPr>
            <a:normAutofit/>
          </a:bodyPr>
          <a:lstStyle/>
          <a:p>
            <a:r>
              <a:rPr lang="en-GB">
                <a:solidFill>
                  <a:srgbClr val="EBEBEB"/>
                </a:solidFill>
              </a:rPr>
              <a:t>WHAT IS DIGITAL  Communication</a:t>
            </a:r>
          </a:p>
        </p:txBody>
      </p:sp>
      <p:sp>
        <p:nvSpPr>
          <p:cNvPr id="3" name="Content Placeholder 2"/>
          <p:cNvSpPr>
            <a:spLocks noGrp="1"/>
          </p:cNvSpPr>
          <p:nvPr>
            <p:ph idx="1"/>
          </p:nvPr>
        </p:nvSpPr>
        <p:spPr>
          <a:xfrm>
            <a:off x="486697" y="2438400"/>
            <a:ext cx="4641142" cy="3785419"/>
          </a:xfrm>
        </p:spPr>
        <p:txBody>
          <a:bodyPr>
            <a:normAutofit/>
          </a:bodyPr>
          <a:lstStyle/>
          <a:p>
            <a:r>
              <a:rPr lang="en-GB" dirty="0">
                <a:solidFill>
                  <a:srgbClr val="FFFFFF"/>
                </a:solidFill>
              </a:rPr>
              <a:t> </a:t>
            </a:r>
          </a:p>
          <a:p>
            <a:pPr lvl="1"/>
            <a:r>
              <a:rPr lang="en-GB" dirty="0">
                <a:solidFill>
                  <a:srgbClr val="FFFFFF"/>
                </a:solidFill>
                <a:latin typeface="Arial Black" pitchFamily="34" charset="0"/>
              </a:rPr>
              <a:t>Digital communication is the process of sending and receiving information electronically using different devices and methods. It involves online tools like email, social media, and video conferencing. Digital communication can be done individually or in groups.</a:t>
            </a:r>
          </a:p>
        </p:txBody>
      </p:sp>
      <p:pic>
        <p:nvPicPr>
          <p:cNvPr id="16" name="Picture 4" descr="Mobile device with apps">
            <a:extLst>
              <a:ext uri="{FF2B5EF4-FFF2-40B4-BE49-F238E27FC236}">
                <a16:creationId xmlns:a16="http://schemas.microsoft.com/office/drawing/2014/main" id="{648FDD85-5541-6845-F0B7-42A7770AD238}"/>
              </a:ext>
            </a:extLst>
          </p:cNvPr>
          <p:cNvPicPr>
            <a:picLocks noChangeAspect="1"/>
          </p:cNvPicPr>
          <p:nvPr/>
        </p:nvPicPr>
        <p:blipFill rotWithShape="1">
          <a:blip r:embed="rId4"/>
          <a:srcRect l="54520" r="14949"/>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4646" y="804672"/>
            <a:ext cx="2641019" cy="5248656"/>
          </a:xfrm>
        </p:spPr>
        <p:txBody>
          <a:bodyPr anchor="ctr">
            <a:normAutofit/>
          </a:bodyPr>
          <a:lstStyle/>
          <a:p>
            <a:pPr algn="ctr"/>
            <a:r>
              <a:rPr lang="en-GB" sz="2300"/>
              <a:t>Importance of digital communication</a:t>
            </a:r>
          </a:p>
        </p:txBody>
      </p:sp>
      <p:sp>
        <p:nvSpPr>
          <p:cNvPr id="3" name="Content Placeholder 2"/>
          <p:cNvSpPr>
            <a:spLocks noGrp="1"/>
          </p:cNvSpPr>
          <p:nvPr>
            <p:ph idx="1"/>
          </p:nvPr>
        </p:nvSpPr>
        <p:spPr>
          <a:xfrm>
            <a:off x="3731895" y="804671"/>
            <a:ext cx="4799948" cy="5248657"/>
          </a:xfrm>
        </p:spPr>
        <p:txBody>
          <a:bodyPr anchor="ctr">
            <a:normAutofit/>
          </a:bodyPr>
          <a:lstStyle/>
          <a:p>
            <a:r>
              <a:rPr lang="en-GB">
                <a:latin typeface="Arial Black" pitchFamily="34" charset="0"/>
              </a:rPr>
              <a:t>Digital technology enabled quick access to patient information.</a:t>
            </a:r>
            <a:br>
              <a:rPr lang="en-GB">
                <a:latin typeface="Arial Black" pitchFamily="34" charset="0"/>
              </a:rPr>
            </a:br>
            <a:r>
              <a:rPr lang="en-GB">
                <a:latin typeface="Arial Black" pitchFamily="34" charset="0"/>
              </a:rPr>
              <a:t> </a:t>
            </a:r>
            <a:br>
              <a:rPr lang="en-GB">
                <a:latin typeface="Arial Black" pitchFamily="34" charset="0"/>
              </a:rPr>
            </a:br>
            <a:r>
              <a:rPr lang="en-GB">
                <a:latin typeface="Arial Black" pitchFamily="34" charset="0"/>
              </a:rPr>
              <a:t>It also helps to improve the quality of care provided.​</a:t>
            </a:r>
            <a:br>
              <a:rPr lang="en-GB">
                <a:latin typeface="Arial Black" pitchFamily="34" charset="0"/>
              </a:rPr>
            </a:br>
            <a:br>
              <a:rPr lang="en-GB">
                <a:latin typeface="Arial Black" pitchFamily="34" charset="0"/>
              </a:rPr>
            </a:br>
            <a:r>
              <a:rPr lang="en-GB">
                <a:latin typeface="Arial Black" pitchFamily="34" charset="0"/>
              </a:rPr>
              <a:t> It enabled work to be more efficient.</a:t>
            </a:r>
            <a:br>
              <a:rPr lang="en-GB">
                <a:latin typeface="Arial Black" pitchFamily="34" charset="0"/>
              </a:rPr>
            </a:br>
            <a:br>
              <a:rPr lang="en-GB">
                <a:latin typeface="Arial Black" pitchFamily="34" charset="0"/>
              </a:rPr>
            </a:br>
            <a:r>
              <a:rPr lang="en-GB">
                <a:latin typeface="Arial Black" pitchFamily="34" charset="0"/>
              </a:rPr>
              <a:t>It helps to reduce the workload and stress levels of practitioners.​</a:t>
            </a:r>
            <a:br>
              <a:rPr lang="en-GB"/>
            </a:b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20" name="Picture 4" descr="William Graves - Solihull, England, United Kingdom | Professional Profile |  LinkedIn"/>
          <p:cNvPicPr>
            <a:picLocks noChangeAspect="1" noChangeArrowheads="1"/>
          </p:cNvPicPr>
          <p:nvPr/>
        </p:nvPicPr>
        <p:blipFill rotWithShape="1">
          <a:blip r:embed="rId3" cstate="print">
            <a:alphaModFix amt="35000"/>
          </a:blip>
          <a:srcRect l="9666" r="20334"/>
          <a:stretch/>
        </p:blipFill>
        <p:spPr bwMode="auto">
          <a:xfrm>
            <a:off x="20" y="-1"/>
            <a:ext cx="9143980" cy="6858000"/>
          </a:xfrm>
          <a:prstGeom prst="rect">
            <a:avLst/>
          </a:prstGeom>
          <a:noFill/>
        </p:spPr>
      </p:pic>
      <p:sp>
        <p:nvSpPr>
          <p:cNvPr id="4" name="Title 3"/>
          <p:cNvSpPr>
            <a:spLocks noGrp="1"/>
          </p:cNvSpPr>
          <p:nvPr>
            <p:ph type="title"/>
          </p:nvPr>
        </p:nvSpPr>
        <p:spPr>
          <a:xfrm>
            <a:off x="484583" y="452718"/>
            <a:ext cx="7053542" cy="1400530"/>
          </a:xfrm>
        </p:spPr>
        <p:txBody>
          <a:bodyPr>
            <a:normAutofit/>
          </a:bodyPr>
          <a:lstStyle/>
          <a:p>
            <a:r>
              <a:rPr lang="en-US"/>
              <a:t>Digital literacy for employee well-being</a:t>
            </a:r>
            <a:endParaRPr lang="en-GB"/>
          </a:p>
        </p:txBody>
      </p:sp>
      <p:sp>
        <p:nvSpPr>
          <p:cNvPr id="8" name="Content Placeholder 7"/>
          <p:cNvSpPr>
            <a:spLocks noGrp="1"/>
          </p:cNvSpPr>
          <p:nvPr>
            <p:ph idx="1"/>
          </p:nvPr>
        </p:nvSpPr>
        <p:spPr>
          <a:xfrm>
            <a:off x="827484" y="2052918"/>
            <a:ext cx="6709905" cy="4195481"/>
          </a:xfrm>
        </p:spPr>
        <p:txBody>
          <a:bodyPr>
            <a:normAutofit/>
          </a:bodyPr>
          <a:lstStyle/>
          <a:p>
            <a:pPr fontAlgn="base"/>
            <a:r>
              <a:rPr lang="en-US" dirty="0">
                <a:latin typeface="Arial Black" pitchFamily="34" charset="0"/>
              </a:rPr>
              <a:t>Online module for staff training</a:t>
            </a:r>
          </a:p>
          <a:p>
            <a:pPr marL="0" indent="0" fontAlgn="base">
              <a:buNone/>
            </a:pPr>
            <a:endParaRPr lang="en-US" dirty="0">
              <a:latin typeface="Arial Black" pitchFamily="34" charset="0"/>
            </a:endParaRPr>
          </a:p>
          <a:p>
            <a:pPr fontAlgn="base"/>
            <a:r>
              <a:rPr lang="en-US" dirty="0">
                <a:latin typeface="Arial Black" pitchFamily="34" charset="0"/>
              </a:rPr>
              <a:t>Self-development training with basic facilities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74" name="Picture 2" descr="Birmingham Children's Hospital immunises staff for the winter - Employee  Benefits"/>
          <p:cNvPicPr>
            <a:picLocks noChangeAspect="1" noChangeArrowheads="1"/>
          </p:cNvPicPr>
          <p:nvPr/>
        </p:nvPicPr>
        <p:blipFill rotWithShape="1">
          <a:blip r:embed="rId4" cstate="print">
            <a:duotone>
              <a:prstClr val="black"/>
              <a:schemeClr val="accent5">
                <a:tint val="45000"/>
                <a:satMod val="400000"/>
              </a:schemeClr>
            </a:duotone>
            <a:alphaModFix amt="15000"/>
          </a:blip>
          <a:srcRect l="5145" r="2521"/>
          <a:stretch/>
        </p:blipFill>
        <p:spPr bwMode="auto">
          <a:xfrm>
            <a:off x="20" y="10"/>
            <a:ext cx="9143980" cy="6857990"/>
          </a:xfrm>
          <a:prstGeom prst="rect">
            <a:avLst/>
          </a:prstGeom>
          <a:noFill/>
        </p:spPr>
      </p:pic>
      <p:sp>
        <p:nvSpPr>
          <p:cNvPr id="4" name="Title 3"/>
          <p:cNvSpPr>
            <a:spLocks noGrp="1"/>
          </p:cNvSpPr>
          <p:nvPr>
            <p:ph type="title"/>
          </p:nvPr>
        </p:nvSpPr>
        <p:spPr>
          <a:xfrm>
            <a:off x="484583" y="452718"/>
            <a:ext cx="7053542" cy="1400530"/>
          </a:xfrm>
        </p:spPr>
        <p:txBody>
          <a:bodyPr>
            <a:normAutofit/>
          </a:bodyPr>
          <a:lstStyle/>
          <a:p>
            <a:r>
              <a:rPr lang="en-US" dirty="0" err="1"/>
              <a:t>Cont</a:t>
            </a:r>
            <a:r>
              <a:rPr lang="en-US" dirty="0"/>
              <a:t>…</a:t>
            </a:r>
            <a:endParaRPr lang="en-GB" dirty="0"/>
          </a:p>
        </p:txBody>
      </p:sp>
      <p:sp>
        <p:nvSpPr>
          <p:cNvPr id="8" name="Content Placeholder 7"/>
          <p:cNvSpPr>
            <a:spLocks noGrp="1"/>
          </p:cNvSpPr>
          <p:nvPr>
            <p:ph idx="1"/>
          </p:nvPr>
        </p:nvSpPr>
        <p:spPr>
          <a:xfrm>
            <a:off x="827484" y="2052918"/>
            <a:ext cx="6709905" cy="4195481"/>
          </a:xfrm>
        </p:spPr>
        <p:txBody>
          <a:bodyPr anchor="ctr">
            <a:normAutofit/>
          </a:bodyPr>
          <a:lstStyle/>
          <a:p>
            <a:pPr lvl="0" fontAlgn="base"/>
            <a:r>
              <a:rPr lang="en-GB" dirty="0">
                <a:latin typeface="Arial Black" pitchFamily="34" charset="0"/>
              </a:rPr>
              <a:t>Script e-learning facility for online understanding</a:t>
            </a:r>
          </a:p>
          <a:p>
            <a:pPr marL="0" lvl="0" indent="0" fontAlgn="base">
              <a:buNone/>
            </a:pPr>
            <a:endParaRPr lang="en-GB" dirty="0">
              <a:latin typeface="Arial Black" pitchFamily="34" charset="0"/>
            </a:endParaRPr>
          </a:p>
          <a:p>
            <a:pPr lvl="0" fontAlgn="base"/>
            <a:r>
              <a:rPr lang="en-GB" dirty="0">
                <a:latin typeface="Arial Black" pitchFamily="34" charset="0"/>
              </a:rPr>
              <a:t>Knowledge enhancement of trainee doctors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697" y="629266"/>
            <a:ext cx="4641143" cy="1622321"/>
          </a:xfrm>
        </p:spPr>
        <p:txBody>
          <a:bodyPr>
            <a:normAutofit/>
          </a:bodyPr>
          <a:lstStyle/>
          <a:p>
            <a:r>
              <a:rPr lang="en-US">
                <a:solidFill>
                  <a:srgbClr val="EBEBEB"/>
                </a:solidFill>
              </a:rPr>
              <a:t>Cont…</a:t>
            </a:r>
            <a:endParaRPr lang="en-GB">
              <a:solidFill>
                <a:srgbClr val="EBEBEB"/>
              </a:solidFill>
            </a:endParaRPr>
          </a:p>
        </p:txBody>
      </p:sp>
      <p:sp>
        <p:nvSpPr>
          <p:cNvPr id="3" name="Content Placeholder 2"/>
          <p:cNvSpPr>
            <a:spLocks noGrp="1"/>
          </p:cNvSpPr>
          <p:nvPr>
            <p:ph idx="1"/>
          </p:nvPr>
        </p:nvSpPr>
        <p:spPr>
          <a:xfrm>
            <a:off x="486697" y="2438400"/>
            <a:ext cx="4641142" cy="3785419"/>
          </a:xfrm>
        </p:spPr>
        <p:txBody>
          <a:bodyPr>
            <a:normAutofit/>
          </a:bodyPr>
          <a:lstStyle/>
          <a:p>
            <a:pPr fontAlgn="base"/>
            <a:r>
              <a:rPr lang="en-US">
                <a:solidFill>
                  <a:srgbClr val="FFFFFF"/>
                </a:solidFill>
                <a:latin typeface="Arial Black" pitchFamily="34" charset="0"/>
              </a:rPr>
              <a:t>Technical proficiency helps hospitals to improve data sharing</a:t>
            </a:r>
          </a:p>
          <a:p>
            <a:pPr fontAlgn="base"/>
            <a:r>
              <a:rPr lang="en-US">
                <a:solidFill>
                  <a:srgbClr val="FFFFFF"/>
                </a:solidFill>
                <a:latin typeface="Arial Black" pitchFamily="34" charset="0"/>
              </a:rPr>
              <a:t>Hospital increases the effectiveness of care giving</a:t>
            </a:r>
          </a:p>
          <a:p>
            <a:pPr fontAlgn="base"/>
            <a:r>
              <a:rPr lang="en-US">
                <a:solidFill>
                  <a:srgbClr val="FFFFFF"/>
                </a:solidFill>
                <a:latin typeface="Arial Black" pitchFamily="34" charset="0"/>
              </a:rPr>
              <a:t>Share data among departments to help the patients in the critical time</a:t>
            </a:r>
          </a:p>
          <a:p>
            <a:endParaRPr lang="en-GB">
              <a:solidFill>
                <a:srgbClr val="FFFFFF"/>
              </a:solidFill>
              <a:latin typeface="Arial Black" pitchFamily="34" charset="0"/>
            </a:endParaRPr>
          </a:p>
        </p:txBody>
      </p:sp>
      <p:pic>
        <p:nvPicPr>
          <p:cNvPr id="5" name="Picture 4" descr="Graph on document with pen">
            <a:extLst>
              <a:ext uri="{FF2B5EF4-FFF2-40B4-BE49-F238E27FC236}">
                <a16:creationId xmlns:a16="http://schemas.microsoft.com/office/drawing/2014/main" id="{2D8D4B94-79F6-001C-F8DC-6DA8971C9920}"/>
              </a:ext>
            </a:extLst>
          </p:cNvPr>
          <p:cNvPicPr>
            <a:picLocks noChangeAspect="1"/>
          </p:cNvPicPr>
          <p:nvPr/>
        </p:nvPicPr>
        <p:blipFill rotWithShape="1">
          <a:blip r:embed="rId4"/>
          <a:srcRect l="38746" r="25023" b="-2"/>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697" y="629266"/>
            <a:ext cx="4641143" cy="1622321"/>
          </a:xfrm>
        </p:spPr>
        <p:txBody>
          <a:bodyPr>
            <a:normAutofit/>
          </a:bodyPr>
          <a:lstStyle/>
          <a:p>
            <a:r>
              <a:rPr lang="en-US">
                <a:solidFill>
                  <a:srgbClr val="EBEBEB"/>
                </a:solidFill>
              </a:rPr>
              <a:t>Cont…</a:t>
            </a:r>
            <a:endParaRPr lang="en-GB">
              <a:solidFill>
                <a:srgbClr val="EBEBEB"/>
              </a:solidFill>
            </a:endParaRPr>
          </a:p>
        </p:txBody>
      </p:sp>
      <p:sp>
        <p:nvSpPr>
          <p:cNvPr id="3" name="Content Placeholder 2"/>
          <p:cNvSpPr>
            <a:spLocks noGrp="1"/>
          </p:cNvSpPr>
          <p:nvPr>
            <p:ph idx="1"/>
          </p:nvPr>
        </p:nvSpPr>
        <p:spPr>
          <a:xfrm>
            <a:off x="486697" y="2438400"/>
            <a:ext cx="4641142" cy="3785419"/>
          </a:xfrm>
        </p:spPr>
        <p:txBody>
          <a:bodyPr>
            <a:normAutofit/>
          </a:bodyPr>
          <a:lstStyle/>
          <a:p>
            <a:pPr fontAlgn="base"/>
            <a:r>
              <a:rPr lang="en-US">
                <a:solidFill>
                  <a:srgbClr val="FFFFFF"/>
                </a:solidFill>
                <a:latin typeface="Arial Black" pitchFamily="34" charset="0"/>
              </a:rPr>
              <a:t> Any Hospital collects data tough social media and feedback surveys</a:t>
            </a:r>
          </a:p>
          <a:p>
            <a:pPr fontAlgn="base"/>
            <a:r>
              <a:rPr lang="en-US">
                <a:solidFill>
                  <a:srgbClr val="FFFFFF"/>
                </a:solidFill>
                <a:latin typeface="Arial Black" pitchFamily="34" charset="0"/>
              </a:rPr>
              <a:t>Process those data to keep survive as per the norms of the UK government</a:t>
            </a:r>
          </a:p>
          <a:p>
            <a:endParaRPr lang="en-GB">
              <a:solidFill>
                <a:srgbClr val="FFFFFF"/>
              </a:solidFill>
              <a:latin typeface="Arial Black" pitchFamily="34" charset="0"/>
            </a:endParaRPr>
          </a:p>
        </p:txBody>
      </p:sp>
      <p:pic>
        <p:nvPicPr>
          <p:cNvPr id="6146" name="Picture 2" descr="BBC - In pictures: Kidney unit Birmingham Children's Hospital"/>
          <p:cNvPicPr>
            <a:picLocks noChangeAspect="1" noChangeArrowheads="1"/>
          </p:cNvPicPr>
          <p:nvPr/>
        </p:nvPicPr>
        <p:blipFill rotWithShape="1">
          <a:blip r:embed="rId4" cstate="print"/>
          <a:srcRect l="36583" r="27186" b="-2"/>
          <a:stretch/>
        </p:blipFill>
        <p:spPr bwMode="auto">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86697" y="629266"/>
            <a:ext cx="4641143" cy="1622321"/>
          </a:xfrm>
        </p:spPr>
        <p:txBody>
          <a:bodyPr>
            <a:normAutofit/>
          </a:bodyPr>
          <a:lstStyle/>
          <a:p>
            <a:r>
              <a:rPr lang="en-US">
                <a:solidFill>
                  <a:srgbClr val="EBEBEB"/>
                </a:solidFill>
              </a:rPr>
              <a:t>References</a:t>
            </a:r>
            <a:endParaRPr lang="en-GB">
              <a:solidFill>
                <a:srgbClr val="EBEBEB"/>
              </a:solidFill>
            </a:endParaRPr>
          </a:p>
        </p:txBody>
      </p:sp>
      <p:sp>
        <p:nvSpPr>
          <p:cNvPr id="8" name="Content Placeholder 7"/>
          <p:cNvSpPr>
            <a:spLocks noGrp="1"/>
          </p:cNvSpPr>
          <p:nvPr>
            <p:ph idx="1"/>
          </p:nvPr>
        </p:nvSpPr>
        <p:spPr>
          <a:xfrm>
            <a:off x="486697" y="2438400"/>
            <a:ext cx="4641142" cy="3785419"/>
          </a:xfrm>
        </p:spPr>
        <p:txBody>
          <a:bodyPr>
            <a:normAutofit/>
          </a:bodyPr>
          <a:lstStyle/>
          <a:p>
            <a:pPr>
              <a:lnSpc>
                <a:spcPct val="90000"/>
              </a:lnSpc>
            </a:pPr>
            <a:r>
              <a:rPr lang="en-US" sz="500">
                <a:solidFill>
                  <a:srgbClr val="FFFFFF"/>
                </a:solidFill>
                <a:latin typeface="Arial Black" pitchFamily="34" charset="0"/>
              </a:rPr>
              <a:t>Andalo, D. (2014). </a:t>
            </a:r>
            <a:r>
              <a:rPr lang="en-US" sz="500" i="1">
                <a:solidFill>
                  <a:srgbClr val="FFFFFF"/>
                </a:solidFill>
                <a:latin typeface="Arial Black" pitchFamily="34" charset="0"/>
              </a:rPr>
              <a:t>Birmingham’s patient feedback app benefits doctors and patients alike</a:t>
            </a:r>
            <a:r>
              <a:rPr lang="en-US" sz="500">
                <a:solidFill>
                  <a:srgbClr val="FFFFFF"/>
                </a:solidFill>
                <a:latin typeface="Arial Black" pitchFamily="34" charset="0"/>
              </a:rPr>
              <a:t>. [online] the Guardian. Available at: </a:t>
            </a:r>
            <a:r>
              <a:rPr lang="en-US" sz="500">
                <a:solidFill>
                  <a:srgbClr val="FFFFFF"/>
                </a:solidFill>
                <a:latin typeface="Arial Black" pitchFamily="34" charset="0"/>
                <a:hlinkClick r:id="rId4"/>
              </a:rPr>
              <a:t>https://www.theguardian.com/public-leaders-network/2014/apr/06/birmingham-childrens-hospital-patient-feedback-app</a:t>
            </a:r>
            <a:r>
              <a:rPr lang="en-US" sz="500">
                <a:solidFill>
                  <a:srgbClr val="FFFFFF"/>
                </a:solidFill>
                <a:latin typeface="Arial Black" pitchFamily="34" charset="0"/>
              </a:rPr>
              <a:t> [Accessed 23 Mar. 2023].</a:t>
            </a:r>
            <a:endParaRPr lang="en-GB" sz="500">
              <a:solidFill>
                <a:srgbClr val="FFFFFF"/>
              </a:solidFill>
              <a:latin typeface="Arial Black" pitchFamily="34" charset="0"/>
            </a:endParaRPr>
          </a:p>
          <a:p>
            <a:pPr>
              <a:lnSpc>
                <a:spcPct val="90000"/>
              </a:lnSpc>
            </a:pPr>
            <a:r>
              <a:rPr lang="en-US" sz="500">
                <a:solidFill>
                  <a:srgbClr val="FFFFFF"/>
                </a:solidFill>
                <a:latin typeface="Arial Black" pitchFamily="34" charset="0"/>
              </a:rPr>
              <a:t>Birmingham Children's Hospital Charity (2020). </a:t>
            </a:r>
            <a:r>
              <a:rPr lang="en-US" sz="500" i="1">
                <a:solidFill>
                  <a:srgbClr val="FFFFFF"/>
                </a:solidFill>
                <a:latin typeface="Arial Black" pitchFamily="34" charset="0"/>
              </a:rPr>
              <a:t>Pioneering research at Birmingham Children’s Hospital</a:t>
            </a:r>
            <a:r>
              <a:rPr lang="en-US" sz="500">
                <a:solidFill>
                  <a:srgbClr val="FFFFFF"/>
                </a:solidFill>
                <a:latin typeface="Arial Black" pitchFamily="34" charset="0"/>
              </a:rPr>
              <a:t>. [online] Birmingham Children’s Hospital Charity. Available at: </a:t>
            </a:r>
            <a:r>
              <a:rPr lang="en-US" sz="500">
                <a:solidFill>
                  <a:srgbClr val="FFFFFF"/>
                </a:solidFill>
                <a:latin typeface="Arial Black" pitchFamily="34" charset="0"/>
                <a:hlinkClick r:id="rId5"/>
              </a:rPr>
              <a:t>https://www.bch.org.uk/news/pioneering-research-at-birmingham-childrens-hospital</a:t>
            </a:r>
            <a:r>
              <a:rPr lang="en-US" sz="500">
                <a:solidFill>
                  <a:srgbClr val="FFFFFF"/>
                </a:solidFill>
                <a:latin typeface="Arial Black" pitchFamily="34" charset="0"/>
              </a:rPr>
              <a:t> [Accessed 23 Mar. 2023].</a:t>
            </a:r>
            <a:endParaRPr lang="en-GB" sz="500">
              <a:solidFill>
                <a:srgbClr val="FFFFFF"/>
              </a:solidFill>
              <a:latin typeface="Arial Black" pitchFamily="34" charset="0"/>
            </a:endParaRPr>
          </a:p>
          <a:p>
            <a:pPr>
              <a:lnSpc>
                <a:spcPct val="90000"/>
              </a:lnSpc>
            </a:pPr>
            <a:r>
              <a:rPr lang="en-US" sz="500">
                <a:solidFill>
                  <a:srgbClr val="FFFFFF"/>
                </a:solidFill>
                <a:latin typeface="Arial Black" pitchFamily="34" charset="0"/>
              </a:rPr>
              <a:t>Birmingham Children's Hospital Charity (2022). </a:t>
            </a:r>
            <a:r>
              <a:rPr lang="en-US" sz="500" i="1">
                <a:solidFill>
                  <a:srgbClr val="FFFFFF"/>
                </a:solidFill>
                <a:latin typeface="Arial Black" pitchFamily="34" charset="0"/>
              </a:rPr>
              <a:t>Transforming experiences using Virtual Reality – Matthew’s story</a:t>
            </a:r>
            <a:r>
              <a:rPr lang="en-US" sz="500">
                <a:solidFill>
                  <a:srgbClr val="FFFFFF"/>
                </a:solidFill>
                <a:latin typeface="Arial Black" pitchFamily="34" charset="0"/>
              </a:rPr>
              <a:t>. [online] Birmingham Children’s Hospital Charity. Available at: </a:t>
            </a:r>
            <a:r>
              <a:rPr lang="en-US" sz="500">
                <a:solidFill>
                  <a:srgbClr val="FFFFFF"/>
                </a:solidFill>
                <a:latin typeface="Arial Black" pitchFamily="34" charset="0"/>
                <a:hlinkClick r:id="rId6"/>
              </a:rPr>
              <a:t>https://www.bch.org.uk/transforming-experiences-using-virtual-reality-matthews-story</a:t>
            </a:r>
            <a:r>
              <a:rPr lang="en-US" sz="500">
                <a:solidFill>
                  <a:srgbClr val="FFFFFF"/>
                </a:solidFill>
                <a:latin typeface="Arial Black" pitchFamily="34" charset="0"/>
              </a:rPr>
              <a:t> [Accessed 23 Mar. 2023].</a:t>
            </a:r>
            <a:endParaRPr lang="en-GB" sz="500">
              <a:solidFill>
                <a:srgbClr val="FFFFFF"/>
              </a:solidFill>
              <a:latin typeface="Arial Black" pitchFamily="34" charset="0"/>
            </a:endParaRPr>
          </a:p>
          <a:p>
            <a:pPr>
              <a:lnSpc>
                <a:spcPct val="90000"/>
              </a:lnSpc>
            </a:pPr>
            <a:r>
              <a:rPr lang="en-US" sz="500">
                <a:solidFill>
                  <a:srgbClr val="FFFFFF"/>
                </a:solidFill>
                <a:latin typeface="Arial Black" pitchFamily="34" charset="0"/>
              </a:rPr>
              <a:t>Densford, F. (2015). </a:t>
            </a:r>
            <a:r>
              <a:rPr lang="en-US" sz="500" i="1">
                <a:solidFill>
                  <a:srgbClr val="FFFFFF"/>
                </a:solidFill>
                <a:latin typeface="Arial Black" pitchFamily="34" charset="0"/>
              </a:rPr>
              <a:t>U.K.'s NHS uses McLaren Formula 1 tech for pediatric monitoring</a:t>
            </a:r>
            <a:r>
              <a:rPr lang="en-US" sz="500">
                <a:solidFill>
                  <a:srgbClr val="FFFFFF"/>
                </a:solidFill>
                <a:latin typeface="Arial Black" pitchFamily="34" charset="0"/>
              </a:rPr>
              <a:t>. [online] MassDevice. Available at: </a:t>
            </a:r>
            <a:r>
              <a:rPr lang="en-US" sz="500">
                <a:solidFill>
                  <a:srgbClr val="FFFFFF"/>
                </a:solidFill>
                <a:latin typeface="Arial Black" pitchFamily="34" charset="0"/>
                <a:hlinkClick r:id="rId7"/>
              </a:rPr>
              <a:t>https://www.massdevice.com/u-k-s-nhs-uses-mclaren-formula-1-tech-for-pediatric-monitoring/</a:t>
            </a:r>
            <a:r>
              <a:rPr lang="en-US" sz="500">
                <a:solidFill>
                  <a:srgbClr val="FFFFFF"/>
                </a:solidFill>
                <a:latin typeface="Arial Black" pitchFamily="34" charset="0"/>
              </a:rPr>
              <a:t> [Accessed 24 Mar. 2023].</a:t>
            </a:r>
            <a:endParaRPr lang="en-GB" sz="500">
              <a:solidFill>
                <a:srgbClr val="FFFFFF"/>
              </a:solidFill>
              <a:latin typeface="Arial Black" pitchFamily="34" charset="0"/>
            </a:endParaRPr>
          </a:p>
          <a:p>
            <a:pPr>
              <a:lnSpc>
                <a:spcPct val="90000"/>
              </a:lnSpc>
            </a:pPr>
            <a:r>
              <a:rPr lang="en-US" sz="500">
                <a:solidFill>
                  <a:srgbClr val="FFFFFF"/>
                </a:solidFill>
                <a:latin typeface="Arial Black" pitchFamily="34" charset="0"/>
              </a:rPr>
              <a:t>Goodyear, K. (2021). </a:t>
            </a:r>
            <a:r>
              <a:rPr lang="en-US" sz="500" i="1">
                <a:solidFill>
                  <a:srgbClr val="FFFFFF"/>
                </a:solidFill>
                <a:latin typeface="Arial Black" pitchFamily="34" charset="0"/>
              </a:rPr>
              <a:t>Birmingham Children’s Hospital helping to bring eye test closer to home with pioneering project | News</a:t>
            </a:r>
            <a:r>
              <a:rPr lang="en-US" sz="500">
                <a:solidFill>
                  <a:srgbClr val="FFFFFF"/>
                </a:solidFill>
                <a:latin typeface="Arial Black" pitchFamily="34" charset="0"/>
              </a:rPr>
              <a:t>. [online] Birmingham Women’s and Children’s. Available at: </a:t>
            </a:r>
            <a:r>
              <a:rPr lang="en-US" sz="500">
                <a:solidFill>
                  <a:srgbClr val="FFFFFF"/>
                </a:solidFill>
                <a:latin typeface="Arial Black" pitchFamily="34" charset="0"/>
                <a:hlinkClick r:id="rId8"/>
              </a:rPr>
              <a:t>https://bwc.nhs.uk/news/birmingham-childrens-hospital-helping-to-bring-eye-test-closer-to-home-with-pioneering-project-3769/</a:t>
            </a:r>
            <a:r>
              <a:rPr lang="en-US" sz="500">
                <a:solidFill>
                  <a:srgbClr val="FFFFFF"/>
                </a:solidFill>
                <a:latin typeface="Arial Black" pitchFamily="34" charset="0"/>
              </a:rPr>
              <a:t> [Accessed 24 Mar. 2023].</a:t>
            </a:r>
            <a:endParaRPr lang="en-GB" sz="500">
              <a:solidFill>
                <a:srgbClr val="FFFFFF"/>
              </a:solidFill>
              <a:latin typeface="Arial Black" pitchFamily="34" charset="0"/>
            </a:endParaRPr>
          </a:p>
          <a:p>
            <a:pPr>
              <a:lnSpc>
                <a:spcPct val="90000"/>
              </a:lnSpc>
            </a:pPr>
            <a:r>
              <a:rPr lang="en-US" sz="500">
                <a:solidFill>
                  <a:srgbClr val="FFFFFF"/>
                </a:solidFill>
                <a:latin typeface="Arial Black" pitchFamily="34" charset="0"/>
              </a:rPr>
              <a:t>News-Medical (2017). </a:t>
            </a:r>
            <a:r>
              <a:rPr lang="en-US" sz="500" i="1">
                <a:solidFill>
                  <a:srgbClr val="FFFFFF"/>
                </a:solidFill>
                <a:latin typeface="Arial Black" pitchFamily="34" charset="0"/>
              </a:rPr>
              <a:t>Ground-breaking project reaches key milestone in recruiting 1,000th patient</a:t>
            </a:r>
            <a:r>
              <a:rPr lang="en-US" sz="500">
                <a:solidFill>
                  <a:srgbClr val="FFFFFF"/>
                </a:solidFill>
                <a:latin typeface="Arial Black" pitchFamily="34" charset="0"/>
              </a:rPr>
              <a:t>. [online] News-Medical.net. Available at: </a:t>
            </a:r>
            <a:r>
              <a:rPr lang="en-US" sz="500">
                <a:solidFill>
                  <a:srgbClr val="FFFFFF"/>
                </a:solidFill>
                <a:latin typeface="Arial Black" pitchFamily="34" charset="0"/>
                <a:hlinkClick r:id="rId9"/>
              </a:rPr>
              <a:t>https://www.news-medical.net/news/20170315/Ground-breaking-project-reaches-key-milestone-in-recruiting-1000th-patient.aspx</a:t>
            </a:r>
            <a:r>
              <a:rPr lang="en-US" sz="500">
                <a:solidFill>
                  <a:srgbClr val="FFFFFF"/>
                </a:solidFill>
                <a:latin typeface="Arial Black" pitchFamily="34" charset="0"/>
              </a:rPr>
              <a:t> [Accessed 24 Mar. 2023].</a:t>
            </a:r>
            <a:endParaRPr lang="en-GB" sz="500">
              <a:solidFill>
                <a:srgbClr val="FFFFFF"/>
              </a:solidFill>
              <a:latin typeface="Arial Black" pitchFamily="34" charset="0"/>
            </a:endParaRPr>
          </a:p>
          <a:p>
            <a:pPr>
              <a:lnSpc>
                <a:spcPct val="90000"/>
              </a:lnSpc>
            </a:pPr>
            <a:r>
              <a:rPr lang="en-US" sz="500">
                <a:solidFill>
                  <a:srgbClr val="FFFFFF"/>
                </a:solidFill>
                <a:latin typeface="Arial Black" pitchFamily="34" charset="0"/>
              </a:rPr>
              <a:t>Olcs (2016). </a:t>
            </a:r>
            <a:r>
              <a:rPr lang="en-US" sz="500" i="1">
                <a:solidFill>
                  <a:srgbClr val="FFFFFF"/>
                </a:solidFill>
                <a:latin typeface="Arial Black" pitchFamily="34" charset="0"/>
              </a:rPr>
              <a:t>Birmingham Children’s Hospital - a Healthcare Success Story</a:t>
            </a:r>
            <a:r>
              <a:rPr lang="en-US" sz="500">
                <a:solidFill>
                  <a:srgbClr val="FFFFFF"/>
                </a:solidFill>
                <a:latin typeface="Arial Black" pitchFamily="34" charset="0"/>
              </a:rPr>
              <a:t>. [online] OLCS. Available at: </a:t>
            </a:r>
            <a:r>
              <a:rPr lang="en-US" sz="500">
                <a:solidFill>
                  <a:srgbClr val="FFFFFF"/>
                </a:solidFill>
                <a:latin typeface="Arial Black" pitchFamily="34" charset="0"/>
                <a:hlinkClick r:id="rId10"/>
              </a:rPr>
              <a:t>https://www.olcs.com.au/birmingham-childrens-hospital-a-healthcare-success-story/</a:t>
            </a:r>
            <a:r>
              <a:rPr lang="en-US" sz="500">
                <a:solidFill>
                  <a:srgbClr val="FFFFFF"/>
                </a:solidFill>
                <a:latin typeface="Arial Black" pitchFamily="34" charset="0"/>
              </a:rPr>
              <a:t> [Accessed 24 Mar. 2023].</a:t>
            </a:r>
          </a:p>
          <a:p>
            <a:pPr>
              <a:lnSpc>
                <a:spcPct val="90000"/>
              </a:lnSpc>
            </a:pPr>
            <a:r>
              <a:rPr lang="en-GB" sz="500">
                <a:solidFill>
                  <a:srgbClr val="FFFFFF"/>
                </a:solidFill>
                <a:latin typeface="Arial Black" pitchFamily="34" charset="0"/>
              </a:rPr>
              <a:t>Peng, M. (2016). </a:t>
            </a:r>
            <a:r>
              <a:rPr lang="en-GB" sz="500" i="1">
                <a:solidFill>
                  <a:srgbClr val="FFFFFF"/>
                </a:solidFill>
                <a:latin typeface="Arial Black" pitchFamily="34" charset="0"/>
              </a:rPr>
              <a:t>SCRIPT eLearning Programme Launched to Help Improve Medicine Safety in Paediatrics – QI Central</a:t>
            </a:r>
            <a:r>
              <a:rPr lang="en-GB" sz="500">
                <a:solidFill>
                  <a:srgbClr val="FFFFFF"/>
                </a:solidFill>
                <a:latin typeface="Arial Black" pitchFamily="34" charset="0"/>
              </a:rPr>
              <a:t>. [online] qicentral.rcpch.ac.uk. Available at: https://qicentral.rcpch.ac.uk/news/script-elearning-programme-launched-to-help-improve-medicine-safety-in-paediatrics/ [Accessed 28 Mar. 2023].</a:t>
            </a:r>
          </a:p>
          <a:p>
            <a:pPr>
              <a:lnSpc>
                <a:spcPct val="90000"/>
              </a:lnSpc>
            </a:pPr>
            <a:r>
              <a:rPr lang="en-US" sz="500">
                <a:solidFill>
                  <a:srgbClr val="FFFFFF"/>
                </a:solidFill>
                <a:latin typeface="Arial Black" pitchFamily="34" charset="0"/>
              </a:rPr>
              <a:t>Aeologic (2022). </a:t>
            </a:r>
            <a:r>
              <a:rPr lang="en-US" sz="500" i="1">
                <a:solidFill>
                  <a:srgbClr val="FFFFFF"/>
                </a:solidFill>
                <a:latin typeface="Arial Black" pitchFamily="34" charset="0"/>
              </a:rPr>
              <a:t>The Importance of Information Technology in Healthcare</a:t>
            </a:r>
            <a:r>
              <a:rPr lang="en-US" sz="500">
                <a:solidFill>
                  <a:srgbClr val="FFFFFF"/>
                </a:solidFill>
                <a:latin typeface="Arial Black" pitchFamily="34" charset="0"/>
              </a:rPr>
              <a:t>. [online] Aeologic Blog. Available at: https://www.aeologic.com/blog/the-importance-of-information-technology-in-healthcare/ [Accessed 1 Apr. 2023].</a:t>
            </a:r>
          </a:p>
          <a:p>
            <a:pPr>
              <a:lnSpc>
                <a:spcPct val="90000"/>
              </a:lnSpc>
            </a:pPr>
            <a:r>
              <a:rPr lang="en-US" sz="500">
                <a:solidFill>
                  <a:srgbClr val="FFFFFF"/>
                </a:solidFill>
                <a:latin typeface="Arial Black" pitchFamily="34" charset="0"/>
              </a:rPr>
              <a:t>Birmingham Women's and Children's (2023). </a:t>
            </a:r>
            <a:r>
              <a:rPr lang="en-US" sz="500" i="1">
                <a:solidFill>
                  <a:srgbClr val="FFFFFF"/>
                </a:solidFill>
                <a:latin typeface="Arial Black" pitchFamily="34" charset="0"/>
              </a:rPr>
              <a:t>Privacy Policy</a:t>
            </a:r>
            <a:r>
              <a:rPr lang="en-US" sz="500">
                <a:solidFill>
                  <a:srgbClr val="FFFFFF"/>
                </a:solidFill>
                <a:latin typeface="Arial Black" pitchFamily="34" charset="0"/>
              </a:rPr>
              <a:t>. [online] Birmingham Women’s and Children’s. Available at: https://bwc.nhs.uk/privacy-policy/ [Accessed 1 Apr. 2023].</a:t>
            </a:r>
          </a:p>
          <a:p>
            <a:pPr>
              <a:lnSpc>
                <a:spcPct val="90000"/>
              </a:lnSpc>
            </a:pPr>
            <a:r>
              <a:rPr lang="en-US" sz="500">
                <a:solidFill>
                  <a:srgbClr val="FFFFFF"/>
                </a:solidFill>
                <a:latin typeface="Arial Black" pitchFamily="34" charset="0"/>
              </a:rPr>
              <a:t>Foresee Medical (2022). </a:t>
            </a:r>
            <a:r>
              <a:rPr lang="en-US" sz="500" i="1">
                <a:solidFill>
                  <a:srgbClr val="FFFFFF"/>
                </a:solidFill>
                <a:latin typeface="Arial Black" pitchFamily="34" charset="0"/>
              </a:rPr>
              <a:t>Importance of Data Collection in Healthcare</a:t>
            </a:r>
            <a:r>
              <a:rPr lang="en-US" sz="500">
                <a:solidFill>
                  <a:srgbClr val="FFFFFF"/>
                </a:solidFill>
                <a:latin typeface="Arial Black" pitchFamily="34" charset="0"/>
              </a:rPr>
              <a:t>. [online] ForeSee Medical. Available at: https://www.foreseemed.com/importance-of-data-collection-in-healthcare [Accessed 1 Apr. 2023].</a:t>
            </a:r>
            <a:endParaRPr lang="en-GB" sz="500">
              <a:solidFill>
                <a:srgbClr val="FFFFFF"/>
              </a:solidFill>
              <a:latin typeface="Arial Black" pitchFamily="34" charset="0"/>
            </a:endParaRPr>
          </a:p>
          <a:p>
            <a:pPr>
              <a:lnSpc>
                <a:spcPct val="90000"/>
              </a:lnSpc>
            </a:pPr>
            <a:endParaRPr lang="en-GB" sz="500">
              <a:solidFill>
                <a:srgbClr val="FFFFFF"/>
              </a:solidFill>
              <a:latin typeface="Arial Black" pitchFamily="34" charset="0"/>
            </a:endParaRPr>
          </a:p>
        </p:txBody>
      </p:sp>
      <p:pic>
        <p:nvPicPr>
          <p:cNvPr id="10" name="Picture 9" descr="Desk with stethoscope and computer keyboard">
            <a:extLst>
              <a:ext uri="{FF2B5EF4-FFF2-40B4-BE49-F238E27FC236}">
                <a16:creationId xmlns:a16="http://schemas.microsoft.com/office/drawing/2014/main" id="{C30F83D0-BAF2-25A8-1FCD-F3C3513C2B7F}"/>
              </a:ext>
            </a:extLst>
          </p:cNvPr>
          <p:cNvPicPr>
            <a:picLocks noChangeAspect="1"/>
          </p:cNvPicPr>
          <p:nvPr/>
        </p:nvPicPr>
        <p:blipFill rotWithShape="1">
          <a:blip r:embed="rId11"/>
          <a:srcRect l="59360" r="4408" b="-2"/>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2" descr="C:\Users\Soumik Kundu\OneDrive\Desktop\25-09\walmart\15.jpg"/>
          <p:cNvPicPr>
            <a:picLocks noGrp="1" noChangeAspect="1" noChangeArrowheads="1"/>
          </p:cNvPicPr>
          <p:nvPr>
            <p:ph idx="1"/>
          </p:nvPr>
        </p:nvPicPr>
        <p:blipFill>
          <a:blip r:embed="rId3" cstate="print"/>
          <a:srcRect/>
          <a:stretch>
            <a:fillRect/>
          </a:stretch>
        </p:blipFill>
        <p:spPr bwMode="auto">
          <a:xfrm>
            <a:off x="60619" y="0"/>
            <a:ext cx="9083381" cy="685800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668</TotalTime>
  <Words>2156</Words>
  <Application>Microsoft Office PowerPoint</Application>
  <PresentationFormat>On-screen Show (4:3)</PresentationFormat>
  <Paragraphs>107</Paragraphs>
  <Slides>16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Arial Black</vt:lpstr>
      <vt:lpstr>Calibri</vt:lpstr>
      <vt:lpstr>Century Gothic</vt:lpstr>
      <vt:lpstr>Wingdings 3</vt:lpstr>
      <vt:lpstr>Ion</vt:lpstr>
      <vt:lpstr>Digital Skills and Research Methods  Assessment 1 Group presentation     </vt:lpstr>
      <vt:lpstr>               Team </vt:lpstr>
      <vt:lpstr>Contemporary technology</vt:lpstr>
      <vt:lpstr>          Administrative</vt:lpstr>
      <vt:lpstr>Care support</vt:lpstr>
      <vt:lpstr>Technology during the Covid-19 pandemic</vt:lpstr>
      <vt:lpstr>Cont…</vt:lpstr>
      <vt:lpstr>The use of digital communication</vt:lpstr>
      <vt:lpstr>WHAT IS DIGITAL  Communication</vt:lpstr>
      <vt:lpstr>Importance of digital communication</vt:lpstr>
      <vt:lpstr>Digital literacy for employee well-being</vt:lpstr>
      <vt:lpstr>Cont…</vt:lpstr>
      <vt:lpstr>Cont…</vt:lpstr>
      <vt:lpstr>Cont…</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 Assessment 1: Individual presentation</dc:title>
  <dc:creator>Soumik Kundu</dc:creator>
  <cp:lastModifiedBy>Mihaela Ghinda</cp:lastModifiedBy>
  <cp:revision>39</cp:revision>
  <dcterms:created xsi:type="dcterms:W3CDTF">2023-03-24T03:58:12Z</dcterms:created>
  <dcterms:modified xsi:type="dcterms:W3CDTF">2023-04-19T21:38:00Z</dcterms:modified>
</cp:coreProperties>
</file>