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70" r:id="rId14"/>
    <p:sldId id="271" r:id="rId15"/>
    <p:sldId id="272" r:id="rId16"/>
    <p:sldId id="273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F52FD-AF7B-438E-ACF9-1B429DF01390}" type="datetimeFigureOut">
              <a:rPr lang="en-GB" smtClean="0"/>
              <a:pPr/>
              <a:t>13/01/2015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00D55-53B6-4494-BE29-84422B3EA2B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834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F52FD-AF7B-438E-ACF9-1B429DF01390}" type="datetimeFigureOut">
              <a:rPr lang="en-GB" smtClean="0"/>
              <a:pPr/>
              <a:t>13/01/2015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00D55-53B6-4494-BE29-84422B3EA2B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238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F52FD-AF7B-438E-ACF9-1B429DF01390}" type="datetimeFigureOut">
              <a:rPr lang="en-GB" smtClean="0"/>
              <a:pPr/>
              <a:t>13/01/2015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00D55-53B6-4494-BE29-84422B3EA2B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95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F52FD-AF7B-438E-ACF9-1B429DF01390}" type="datetimeFigureOut">
              <a:rPr lang="en-GB" smtClean="0"/>
              <a:pPr/>
              <a:t>13/01/2015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00D55-53B6-4494-BE29-84422B3EA2B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185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F52FD-AF7B-438E-ACF9-1B429DF01390}" type="datetimeFigureOut">
              <a:rPr lang="en-GB" smtClean="0"/>
              <a:pPr/>
              <a:t>13/01/2015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00D55-53B6-4494-BE29-84422B3EA2B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911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F52FD-AF7B-438E-ACF9-1B429DF01390}" type="datetimeFigureOut">
              <a:rPr lang="en-GB" smtClean="0"/>
              <a:pPr/>
              <a:t>13/01/2015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00D55-53B6-4494-BE29-84422B3EA2B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828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F52FD-AF7B-438E-ACF9-1B429DF01390}" type="datetimeFigureOut">
              <a:rPr lang="en-GB" smtClean="0"/>
              <a:pPr/>
              <a:t>13/01/2015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00D55-53B6-4494-BE29-84422B3EA2B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505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F52FD-AF7B-438E-ACF9-1B429DF01390}" type="datetimeFigureOut">
              <a:rPr lang="en-GB" smtClean="0"/>
              <a:pPr/>
              <a:t>13/01/2015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00D55-53B6-4494-BE29-84422B3EA2B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88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F52FD-AF7B-438E-ACF9-1B429DF01390}" type="datetimeFigureOut">
              <a:rPr lang="en-GB" smtClean="0"/>
              <a:pPr/>
              <a:t>13/01/2015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00D55-53B6-4494-BE29-84422B3EA2B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2977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F52FD-AF7B-438E-ACF9-1B429DF01390}" type="datetimeFigureOut">
              <a:rPr lang="en-GB" smtClean="0"/>
              <a:pPr/>
              <a:t>13/01/2015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00D55-53B6-4494-BE29-84422B3EA2B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034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F52FD-AF7B-438E-ACF9-1B429DF01390}" type="datetimeFigureOut">
              <a:rPr lang="en-GB" smtClean="0"/>
              <a:pPr/>
              <a:t>13/01/2015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00D55-53B6-4494-BE29-84422B3EA2B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665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F52FD-AF7B-438E-ACF9-1B429DF01390}" type="datetimeFigureOut">
              <a:rPr lang="en-GB" smtClean="0"/>
              <a:pPr/>
              <a:t>13/01/2015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300D55-53B6-4494-BE29-84422B3EA2B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063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Logistics performance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Topics </a:t>
            </a:r>
            <a:r>
              <a:rPr lang="en-GB" u="sng" dirty="0" smtClean="0"/>
              <a:t>Covered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Supply/ Demand analysis</a:t>
            </a:r>
          </a:p>
          <a:p>
            <a:r>
              <a:rPr lang="en-GB" dirty="0" smtClean="0"/>
              <a:t>Performance Management Concepts</a:t>
            </a:r>
          </a:p>
          <a:p>
            <a:r>
              <a:rPr lang="en-GB" dirty="0" smtClean="0"/>
              <a:t>Planning Methods</a:t>
            </a:r>
          </a:p>
          <a:p>
            <a:r>
              <a:rPr lang="en-GB" dirty="0" smtClean="0"/>
              <a:t>Trade-offs</a:t>
            </a:r>
          </a:p>
          <a:p>
            <a:r>
              <a:rPr lang="en-GB" dirty="0" smtClean="0"/>
              <a:t>Cost and Service Balance</a:t>
            </a:r>
          </a:p>
          <a:p>
            <a:r>
              <a:rPr lang="en-GB" dirty="0" smtClean="0"/>
              <a:t>Risk Analysis Methods</a:t>
            </a:r>
          </a:p>
          <a:p>
            <a:r>
              <a:rPr lang="en-GB" dirty="0" smtClean="0"/>
              <a:t>Quality Management best Practice</a:t>
            </a:r>
          </a:p>
          <a:p>
            <a:r>
              <a:rPr lang="en-GB" smtClean="0"/>
              <a:t>E-Logistics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Operations Management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Effective </a:t>
            </a:r>
            <a:r>
              <a:rPr lang="en-GB" dirty="0" smtClean="0"/>
              <a:t>operations management can give five types of advantage for the business ....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Operational Advantage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can reduce the cost of producing products and services, and being more efficient.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Operational Advantage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can achieve customer satisfaction through good quality and service.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Operational Advantage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can reduce the risk of operational failure;</a:t>
            </a:r>
          </a:p>
          <a:p>
            <a:r>
              <a:rPr lang="en-GB" dirty="0" smtClean="0"/>
              <a:t>Well designed and well run operations should be less likely to fail; </a:t>
            </a:r>
          </a:p>
          <a:p>
            <a:r>
              <a:rPr lang="en-GB" dirty="0" smtClean="0"/>
              <a:t>If they do, they should be able to recover faster and with less disruption.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Operational Advantage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can reduce the amount of investment that is necessary </a:t>
            </a:r>
            <a:r>
              <a:rPr lang="en-GB" dirty="0" smtClean="0"/>
              <a:t>by </a:t>
            </a:r>
            <a:r>
              <a:rPr lang="en-GB" dirty="0" smtClean="0"/>
              <a:t>increasing the effective capacity of the operation and by being innovative in how it uses its physical resources.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Basic Performance Objectives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Quality:</a:t>
            </a:r>
          </a:p>
          <a:p>
            <a:r>
              <a:rPr lang="en-GB" dirty="0" smtClean="0"/>
              <a:t>Do </a:t>
            </a:r>
            <a:r>
              <a:rPr lang="en-GB" dirty="0" smtClean="0"/>
              <a:t>things right;</a:t>
            </a:r>
          </a:p>
          <a:p>
            <a:r>
              <a:rPr lang="en-GB" dirty="0" smtClean="0"/>
              <a:t>Do not </a:t>
            </a:r>
            <a:r>
              <a:rPr lang="en-GB" dirty="0" smtClean="0"/>
              <a:t>want to make mistakes;</a:t>
            </a:r>
          </a:p>
          <a:p>
            <a:r>
              <a:rPr lang="en-GB" dirty="0" smtClean="0"/>
              <a:t> </a:t>
            </a:r>
            <a:r>
              <a:rPr lang="en-GB" dirty="0" smtClean="0"/>
              <a:t>Satisfy </a:t>
            </a:r>
            <a:r>
              <a:rPr lang="en-GB" dirty="0" smtClean="0"/>
              <a:t>your customers by providing error free goods and services which are ‘fit for purpose</a:t>
            </a:r>
            <a:r>
              <a:rPr lang="en-GB" dirty="0" smtClean="0"/>
              <a:t>’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Basic Performance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Speed:</a:t>
            </a:r>
          </a:p>
          <a:p>
            <a:r>
              <a:rPr lang="en-GB" dirty="0" smtClean="0"/>
              <a:t>Minimising </a:t>
            </a:r>
            <a:r>
              <a:rPr lang="en-GB" dirty="0" smtClean="0"/>
              <a:t>the time between a customer asking for goods or services and the customer receiving them in full;</a:t>
            </a:r>
          </a:p>
          <a:p>
            <a:r>
              <a:rPr lang="en-GB" dirty="0" smtClean="0"/>
              <a:t>This increases the availability of goods and services </a:t>
            </a:r>
            <a:r>
              <a:rPr lang="en-GB" dirty="0" smtClean="0"/>
              <a:t>;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Basic Performance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Dependability:</a:t>
            </a:r>
          </a:p>
          <a:p>
            <a:r>
              <a:rPr lang="en-GB" dirty="0" smtClean="0"/>
              <a:t>Keep </a:t>
            </a:r>
            <a:r>
              <a:rPr lang="en-GB" dirty="0" smtClean="0"/>
              <a:t>the delivery promises you have made</a:t>
            </a:r>
            <a:r>
              <a:rPr lang="en-GB" dirty="0" smtClean="0"/>
              <a:t>;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Basic Performance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Flexibility:</a:t>
            </a:r>
          </a:p>
          <a:p>
            <a:r>
              <a:rPr lang="en-GB" dirty="0" smtClean="0"/>
              <a:t>Being </a:t>
            </a:r>
            <a:r>
              <a:rPr lang="en-GB" dirty="0" smtClean="0"/>
              <a:t>able  to vary or adapt the operations activities to cope with unexpected circumstances or to give customers individual </a:t>
            </a:r>
            <a:r>
              <a:rPr lang="en-GB" dirty="0" smtClean="0"/>
              <a:t>treatment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Basic Performance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Cost: </a:t>
            </a:r>
          </a:p>
          <a:p>
            <a:r>
              <a:rPr lang="en-GB" dirty="0" smtClean="0"/>
              <a:t>Produce </a:t>
            </a:r>
            <a:r>
              <a:rPr lang="en-GB" dirty="0" smtClean="0"/>
              <a:t>goods and services at a cost which enables them to be priced appropriately for the market while still allowing for a return to the </a:t>
            </a:r>
            <a:r>
              <a:rPr lang="en-GB" dirty="0" smtClean="0"/>
              <a:t>organisation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smtClean="0"/>
              <a:t>Performance Objectives</a:t>
            </a:r>
            <a:endParaRPr lang="en-GB" u="sng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015625" y="1600200"/>
            <a:ext cx="511275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Trade-Offs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So far we have looked at </a:t>
            </a:r>
            <a:r>
              <a:rPr lang="en-GB" dirty="0" smtClean="0"/>
              <a:t>how </a:t>
            </a:r>
            <a:r>
              <a:rPr lang="en-GB" dirty="0" smtClean="0"/>
              <a:t>improving the performance of one objective inside the operation could also improve other performance objectives;</a:t>
            </a:r>
          </a:p>
          <a:p>
            <a:r>
              <a:rPr lang="en-GB" dirty="0" smtClean="0"/>
              <a:t>Better quality, speed, dependability and flexibility can improve cost performance;</a:t>
            </a:r>
          </a:p>
          <a:p>
            <a:r>
              <a:rPr lang="en-GB" dirty="0" smtClean="0"/>
              <a:t>Externally this is not always the case</a:t>
            </a:r>
          </a:p>
          <a:p>
            <a:r>
              <a:rPr lang="en-GB" dirty="0" smtClean="0"/>
              <a:t>There may be a trade-off between performance objectives;</a:t>
            </a:r>
          </a:p>
          <a:p>
            <a:r>
              <a:rPr lang="en-GB" dirty="0" smtClean="0"/>
              <a:t>Improving the performance of one performance objective may only be achieved by sacrificing the performance of another...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Trade-Offs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dirty="0" smtClean="0"/>
              <a:t>Professor Wickham Skinner:</a:t>
            </a:r>
          </a:p>
          <a:p>
            <a:pPr>
              <a:buNone/>
            </a:pPr>
            <a:r>
              <a:rPr lang="en-GB" i="1" dirty="0" smtClean="0"/>
              <a:t>“…..most </a:t>
            </a:r>
            <a:r>
              <a:rPr lang="en-GB" i="1" dirty="0" smtClean="0"/>
              <a:t>managers will readily admit that there are compromises or trade-offs to be made in airplane or truck manufacture. In the case of an airplane, trade-offs would involve matters such as cruising speed, take-off and landing distances, initial cost, maintenance, fuel consumption, passenger comfort and cargo or passenger capacity. For instance, no-one today can design a 500-passenger plane that can land on an aircraft carrier and also break the sound barrier. Much the same is true in operations”</a:t>
            </a:r>
          </a:p>
          <a:p>
            <a:pPr>
              <a:buNone/>
            </a:pP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Trade-Offs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Two views of trade-offs:</a:t>
            </a:r>
          </a:p>
          <a:p>
            <a:r>
              <a:rPr lang="en-GB" dirty="0" smtClean="0"/>
              <a:t>Repositioning </a:t>
            </a:r>
            <a:r>
              <a:rPr lang="en-GB" dirty="0" smtClean="0"/>
              <a:t>performance objectives by trading-off improvements in some objectives for a reduction in performance in others;</a:t>
            </a:r>
          </a:p>
          <a:p>
            <a:r>
              <a:rPr lang="en-GB" dirty="0" smtClean="0"/>
              <a:t>Effectiveness of the operation by overcoming trade-offs so that improvements in one or more aspects of performance can be achieved without a reduction in the performance of others;</a:t>
            </a:r>
          </a:p>
          <a:p>
            <a:r>
              <a:rPr lang="en-GB" dirty="0" smtClean="0"/>
              <a:t>Most businesses at some time or other will adopt both approaches.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220</TotalTime>
  <Words>512</Words>
  <Application>Microsoft Office PowerPoint</Application>
  <PresentationFormat>On-screen Show (4:3)</PresentationFormat>
  <Paragraphs>55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Logistics performance</vt:lpstr>
      <vt:lpstr>Topics Covered</vt:lpstr>
      <vt:lpstr>Operations Management</vt:lpstr>
      <vt:lpstr>Operational Advantage</vt:lpstr>
      <vt:lpstr>Operational Advantage</vt:lpstr>
      <vt:lpstr>Operational Advantage</vt:lpstr>
      <vt:lpstr>Operational Advantage</vt:lpstr>
      <vt:lpstr>Basic Performance Objectives</vt:lpstr>
      <vt:lpstr>Basic Performance Objectives</vt:lpstr>
      <vt:lpstr>Basic Performance Objectives</vt:lpstr>
      <vt:lpstr>Basic Performance Objectives</vt:lpstr>
      <vt:lpstr>Basic Performance Objectives</vt:lpstr>
      <vt:lpstr>Performance Objectives</vt:lpstr>
      <vt:lpstr>Trade-Offs</vt:lpstr>
      <vt:lpstr>Trade-Offs</vt:lpstr>
      <vt:lpstr>Trade-Offs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Logistics performance</dc:title>
  <dc:creator>stuart</dc:creator>
  <cp:lastModifiedBy>Orr, Graham</cp:lastModifiedBy>
  <cp:revision>19</cp:revision>
  <dcterms:created xsi:type="dcterms:W3CDTF">2012-05-09T20:34:38Z</dcterms:created>
  <dcterms:modified xsi:type="dcterms:W3CDTF">2015-01-13T10:44:43Z</dcterms:modified>
</cp:coreProperties>
</file>