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20"/>
  </p:notesMasterIdLst>
  <p:handoutMasterIdLst>
    <p:handoutMasterId r:id="rId21"/>
  </p:handoutMasterIdLst>
  <p:sldIdLst>
    <p:sldId id="309" r:id="rId5"/>
    <p:sldId id="257" r:id="rId6"/>
    <p:sldId id="1533" r:id="rId7"/>
    <p:sldId id="261" r:id="rId8"/>
    <p:sldId id="263" r:id="rId9"/>
    <p:sldId id="264" r:id="rId10"/>
    <p:sldId id="265" r:id="rId11"/>
    <p:sldId id="1534" r:id="rId12"/>
    <p:sldId id="268" r:id="rId13"/>
    <p:sldId id="1535" r:id="rId14"/>
    <p:sldId id="1536" r:id="rId15"/>
    <p:sldId id="1541" r:id="rId16"/>
    <p:sldId id="1540" r:id="rId17"/>
    <p:sldId id="1539" r:id="rId18"/>
    <p:sldId id="267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04E48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5F55851-C0F6-654E-28A8-B7AE0CC9B83D}" v="141" dt="2025-11-09T09:33:32.712"/>
    <p1510:client id="{22C0CC41-18D3-D880-1DEB-BE0549E4B68A}" v="2" dt="2025-11-09T20:06:17.890"/>
    <p1510:client id="{42E49CCF-DE0E-93A1-693E-377561DE1E13}" v="20" dt="2025-11-09T20:04:39.191"/>
    <p1510:client id="{4BA1F412-D1B0-0229-6CA9-6750D34C7824}" v="85" dt="2025-11-08T21:24:06.169"/>
    <p1510:client id="{64C4B764-D9BD-A8BF-A1A6-9ACBA00EA037}" v="265" dt="2025-11-08T21:00:42.24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Среден стил 2 - Акцент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lamena Plamenova Petrova (2419095)" userId="S::2419095@student.uwtsd.ac.uk::2ec22eba-9c02-45ff-9d69-b7b2c7f60efc" providerId="AD" clId="Web-{063877C4-162A-1652-7DED-0A6BA5C919BB}"/>
    <pc:docChg chg="modSld">
      <pc:chgData name="Plamena Plamenova Petrova (2419095)" userId="S::2419095@student.uwtsd.ac.uk::2ec22eba-9c02-45ff-9d69-b7b2c7f60efc" providerId="AD" clId="Web-{063877C4-162A-1652-7DED-0A6BA5C919BB}" dt="2025-10-10T18:07:28.965" v="13" actId="14100"/>
      <pc:docMkLst>
        <pc:docMk/>
      </pc:docMkLst>
      <pc:sldChg chg="addSp modSp">
        <pc:chgData name="Plamena Plamenova Petrova (2419095)" userId="S::2419095@student.uwtsd.ac.uk::2ec22eba-9c02-45ff-9d69-b7b2c7f60efc" providerId="AD" clId="Web-{063877C4-162A-1652-7DED-0A6BA5C919BB}" dt="2025-10-10T18:07:28.965" v="13" actId="14100"/>
        <pc:sldMkLst>
          <pc:docMk/>
          <pc:sldMk cId="4216523365" sldId="257"/>
        </pc:sldMkLst>
        <pc:spChg chg="add mod">
          <ac:chgData name="Plamena Plamenova Petrova (2419095)" userId="S::2419095@student.uwtsd.ac.uk::2ec22eba-9c02-45ff-9d69-b7b2c7f60efc" providerId="AD" clId="Web-{063877C4-162A-1652-7DED-0A6BA5C919BB}" dt="2025-10-10T18:07:28.965" v="13" actId="14100"/>
          <ac:spMkLst>
            <pc:docMk/>
            <pc:sldMk cId="4216523365" sldId="257"/>
            <ac:spMk id="6" creationId="{110C4C6C-C067-9C5A-0648-05BB23BE20E9}"/>
          </ac:spMkLst>
        </pc:spChg>
      </pc:sldChg>
    </pc:docChg>
  </pc:docChgLst>
  <pc:docChgLst>
    <pc:chgData name="Plamena Plamenova Petrova (2419095)" userId="S::2419095@student.uwtsd.ac.uk::2ec22eba-9c02-45ff-9d69-b7b2c7f60efc" providerId="AD" clId="Web-{35A2F374-524A-EF0A-8B01-DF3FE6C3C884}"/>
    <pc:docChg chg="modSld">
      <pc:chgData name="Plamena Plamenova Petrova (2419095)" userId="S::2419095@student.uwtsd.ac.uk::2ec22eba-9c02-45ff-9d69-b7b2c7f60efc" providerId="AD" clId="Web-{35A2F374-524A-EF0A-8B01-DF3FE6C3C884}" dt="2025-10-15T21:04:28.320" v="9" actId="20577"/>
      <pc:docMkLst>
        <pc:docMk/>
      </pc:docMkLst>
      <pc:sldChg chg="modSp">
        <pc:chgData name="Plamena Plamenova Petrova (2419095)" userId="S::2419095@student.uwtsd.ac.uk::2ec22eba-9c02-45ff-9d69-b7b2c7f60efc" providerId="AD" clId="Web-{35A2F374-524A-EF0A-8B01-DF3FE6C3C884}" dt="2025-10-15T21:04:28.320" v="9" actId="20577"/>
        <pc:sldMkLst>
          <pc:docMk/>
          <pc:sldMk cId="3599844030" sldId="265"/>
        </pc:sldMkLst>
      </pc:sldChg>
    </pc:docChg>
  </pc:docChgLst>
  <pc:docChgLst>
    <pc:chgData name="Plamena Plamenova Petrova (2419095)" userId="S::2419095@student.uwtsd.ac.uk::2ec22eba-9c02-45ff-9d69-b7b2c7f60efc" providerId="AD" clId="Web-{8653882A-DE60-23E6-62F2-E28F8525517E}"/>
    <pc:docChg chg="modSld">
      <pc:chgData name="Plamena Plamenova Petrova (2419095)" userId="S::2419095@student.uwtsd.ac.uk::2ec22eba-9c02-45ff-9d69-b7b2c7f60efc" providerId="AD" clId="Web-{8653882A-DE60-23E6-62F2-E28F8525517E}" dt="2025-10-18T13:06:04.041" v="9" actId="20577"/>
      <pc:docMkLst>
        <pc:docMk/>
      </pc:docMkLst>
      <pc:sldChg chg="modSp">
        <pc:chgData name="Plamena Plamenova Petrova (2419095)" userId="S::2419095@student.uwtsd.ac.uk::2ec22eba-9c02-45ff-9d69-b7b2c7f60efc" providerId="AD" clId="Web-{8653882A-DE60-23E6-62F2-E28F8525517E}" dt="2025-10-18T13:06:04.041" v="9" actId="20577"/>
        <pc:sldMkLst>
          <pc:docMk/>
          <pc:sldMk cId="1640834919" sldId="309"/>
        </pc:sldMkLst>
        <pc:spChg chg="mod">
          <ac:chgData name="Plamena Plamenova Petrova (2419095)" userId="S::2419095@student.uwtsd.ac.uk::2ec22eba-9c02-45ff-9d69-b7b2c7f60efc" providerId="AD" clId="Web-{8653882A-DE60-23E6-62F2-E28F8525517E}" dt="2025-10-18T13:06:04.041" v="9" actId="20577"/>
          <ac:spMkLst>
            <pc:docMk/>
            <pc:sldMk cId="1640834919" sldId="309"/>
            <ac:spMk id="2" creationId="{5ECC091C-4C30-CEE0-BCA6-D22F3EA8B156}"/>
          </ac:spMkLst>
        </pc:spChg>
        <pc:picChg chg="mod">
          <ac:chgData name="Plamena Plamenova Petrova (2419095)" userId="S::2419095@student.uwtsd.ac.uk::2ec22eba-9c02-45ff-9d69-b7b2c7f60efc" providerId="AD" clId="Web-{8653882A-DE60-23E6-62F2-E28F8525517E}" dt="2025-10-18T13:04:47.513" v="2" actId="1076"/>
          <ac:picMkLst>
            <pc:docMk/>
            <pc:sldMk cId="1640834919" sldId="309"/>
            <ac:picMk id="8" creationId="{AFDC9794-5C3F-E65C-DF7E-67AD69A8A2E7}"/>
          </ac:picMkLst>
        </pc:picChg>
      </pc:sldChg>
    </pc:docChg>
  </pc:docChgLst>
  <pc:docChgLst>
    <pc:chgData name="Plamena Plamenova Petrova (2419095)" userId="S::2419095@student.uwtsd.ac.uk::2ec22eba-9c02-45ff-9d69-b7b2c7f60efc" providerId="AD" clId="Web-{0D2201F9-F5C1-0FFA-79D9-CEF19F1DBA92}"/>
    <pc:docChg chg="modSld">
      <pc:chgData name="Plamena Plamenova Petrova (2419095)" userId="S::2419095@student.uwtsd.ac.uk::2ec22eba-9c02-45ff-9d69-b7b2c7f60efc" providerId="AD" clId="Web-{0D2201F9-F5C1-0FFA-79D9-CEF19F1DBA92}" dt="2025-11-06T20:09:53.800" v="69" actId="20577"/>
      <pc:docMkLst>
        <pc:docMk/>
      </pc:docMkLst>
      <pc:sldChg chg="modSp">
        <pc:chgData name="Plamena Plamenova Petrova (2419095)" userId="S::2419095@student.uwtsd.ac.uk::2ec22eba-9c02-45ff-9d69-b7b2c7f60efc" providerId="AD" clId="Web-{0D2201F9-F5C1-0FFA-79D9-CEF19F1DBA92}" dt="2025-11-06T20:05:10.870" v="21" actId="20577"/>
        <pc:sldMkLst>
          <pc:docMk/>
          <pc:sldMk cId="187927555" sldId="261"/>
        </pc:sldMkLst>
        <pc:graphicFrameChg chg="modGraphic">
          <ac:chgData name="Plamena Plamenova Petrova (2419095)" userId="S::2419095@student.uwtsd.ac.uk::2ec22eba-9c02-45ff-9d69-b7b2c7f60efc" providerId="AD" clId="Web-{0D2201F9-F5C1-0FFA-79D9-CEF19F1DBA92}" dt="2025-11-06T20:05:10.870" v="21" actId="20577"/>
          <ac:graphicFrameMkLst>
            <pc:docMk/>
            <pc:sldMk cId="187927555" sldId="261"/>
            <ac:graphicFrameMk id="20" creationId="{9E3307BB-4312-E904-DAE6-19A605F9B7B2}"/>
          </ac:graphicFrameMkLst>
        </pc:graphicFrameChg>
      </pc:sldChg>
      <pc:sldChg chg="modSp">
        <pc:chgData name="Plamena Plamenova Petrova (2419095)" userId="S::2419095@student.uwtsd.ac.uk::2ec22eba-9c02-45ff-9d69-b7b2c7f60efc" providerId="AD" clId="Web-{0D2201F9-F5C1-0FFA-79D9-CEF19F1DBA92}" dt="2025-11-06T20:07:29.687" v="43" actId="20577"/>
        <pc:sldMkLst>
          <pc:docMk/>
          <pc:sldMk cId="1941379388" sldId="263"/>
        </pc:sldMkLst>
        <pc:spChg chg="mod">
          <ac:chgData name="Plamena Plamenova Petrova (2419095)" userId="S::2419095@student.uwtsd.ac.uk::2ec22eba-9c02-45ff-9d69-b7b2c7f60efc" providerId="AD" clId="Web-{0D2201F9-F5C1-0FFA-79D9-CEF19F1DBA92}" dt="2025-11-06T20:07:29.687" v="43" actId="20577"/>
          <ac:spMkLst>
            <pc:docMk/>
            <pc:sldMk cId="1941379388" sldId="263"/>
            <ac:spMk id="5" creationId="{381F2CF9-4CB0-44D5-B9FF-A7AD1980D772}"/>
          </ac:spMkLst>
        </pc:spChg>
      </pc:sldChg>
      <pc:sldChg chg="addSp delSp modSp">
        <pc:chgData name="Plamena Plamenova Petrova (2419095)" userId="S::2419095@student.uwtsd.ac.uk::2ec22eba-9c02-45ff-9d69-b7b2c7f60efc" providerId="AD" clId="Web-{0D2201F9-F5C1-0FFA-79D9-CEF19F1DBA92}" dt="2025-11-06T19:58:39.894" v="6" actId="14100"/>
        <pc:sldMkLst>
          <pc:docMk/>
          <pc:sldMk cId="2999686948" sldId="267"/>
        </pc:sldMkLst>
        <pc:spChg chg="mod">
          <ac:chgData name="Plamena Plamenova Petrova (2419095)" userId="S::2419095@student.uwtsd.ac.uk::2ec22eba-9c02-45ff-9d69-b7b2c7f60efc" providerId="AD" clId="Web-{0D2201F9-F5C1-0FFA-79D9-CEF19F1DBA92}" dt="2025-11-06T19:58:39.894" v="6" actId="14100"/>
          <ac:spMkLst>
            <pc:docMk/>
            <pc:sldMk cId="2999686948" sldId="267"/>
            <ac:spMk id="2" creationId="{E4A209B1-CECE-7466-7044-9D73619E56A1}"/>
          </ac:spMkLst>
        </pc:spChg>
      </pc:sldChg>
      <pc:sldChg chg="modSp">
        <pc:chgData name="Plamena Plamenova Petrova (2419095)" userId="S::2419095@student.uwtsd.ac.uk::2ec22eba-9c02-45ff-9d69-b7b2c7f60efc" providerId="AD" clId="Web-{0D2201F9-F5C1-0FFA-79D9-CEF19F1DBA92}" dt="2025-11-06T20:03:29.617" v="10" actId="20577"/>
        <pc:sldMkLst>
          <pc:docMk/>
          <pc:sldMk cId="3313450045" sldId="1533"/>
        </pc:sldMkLst>
        <pc:spChg chg="mod">
          <ac:chgData name="Plamena Plamenova Petrova (2419095)" userId="S::2419095@student.uwtsd.ac.uk::2ec22eba-9c02-45ff-9d69-b7b2c7f60efc" providerId="AD" clId="Web-{0D2201F9-F5C1-0FFA-79D9-CEF19F1DBA92}" dt="2025-11-06T20:03:29.617" v="10" actId="20577"/>
          <ac:spMkLst>
            <pc:docMk/>
            <pc:sldMk cId="3313450045" sldId="1533"/>
            <ac:spMk id="8" creationId="{E8678AC2-3800-830F-F03E-72E2880BE02F}"/>
          </ac:spMkLst>
        </pc:spChg>
      </pc:sldChg>
      <pc:sldChg chg="modSp">
        <pc:chgData name="Plamena Plamenova Petrova (2419095)" userId="S::2419095@student.uwtsd.ac.uk::2ec22eba-9c02-45ff-9d69-b7b2c7f60efc" providerId="AD" clId="Web-{0D2201F9-F5C1-0FFA-79D9-CEF19F1DBA92}" dt="2025-11-06T20:08:24.907" v="50" actId="20577"/>
        <pc:sldMkLst>
          <pc:docMk/>
          <pc:sldMk cId="1894999345" sldId="1535"/>
        </pc:sldMkLst>
        <pc:spChg chg="mod">
          <ac:chgData name="Plamena Plamenova Petrova (2419095)" userId="S::2419095@student.uwtsd.ac.uk::2ec22eba-9c02-45ff-9d69-b7b2c7f60efc" providerId="AD" clId="Web-{0D2201F9-F5C1-0FFA-79D9-CEF19F1DBA92}" dt="2025-11-06T20:08:24.907" v="50" actId="20577"/>
          <ac:spMkLst>
            <pc:docMk/>
            <pc:sldMk cId="1894999345" sldId="1535"/>
            <ac:spMk id="8" creationId="{DB4741C5-8263-DA14-F120-73E84C32D258}"/>
          </ac:spMkLst>
        </pc:spChg>
      </pc:sldChg>
      <pc:sldChg chg="modSp">
        <pc:chgData name="Plamena Plamenova Petrova (2419095)" userId="S::2419095@student.uwtsd.ac.uk::2ec22eba-9c02-45ff-9d69-b7b2c7f60efc" providerId="AD" clId="Web-{0D2201F9-F5C1-0FFA-79D9-CEF19F1DBA92}" dt="2025-11-06T20:09:53.800" v="69" actId="20577"/>
        <pc:sldMkLst>
          <pc:docMk/>
          <pc:sldMk cId="1601189465" sldId="1536"/>
        </pc:sldMkLst>
        <pc:spChg chg="mod">
          <ac:chgData name="Plamena Plamenova Petrova (2419095)" userId="S::2419095@student.uwtsd.ac.uk::2ec22eba-9c02-45ff-9d69-b7b2c7f60efc" providerId="AD" clId="Web-{0D2201F9-F5C1-0FFA-79D9-CEF19F1DBA92}" dt="2025-11-06T20:09:53.800" v="69" actId="20577"/>
          <ac:spMkLst>
            <pc:docMk/>
            <pc:sldMk cId="1601189465" sldId="1536"/>
            <ac:spMk id="12" creationId="{B708221B-9C41-66DA-5086-02C9AFB90CDB}"/>
          </ac:spMkLst>
        </pc:spChg>
      </pc:sldChg>
    </pc:docChg>
  </pc:docChgLst>
  <pc:docChgLst>
    <pc:chgData name="Plamena Plamenova Petrova (2419095)" userId="S::2419095@student.uwtsd.ac.uk::2ec22eba-9c02-45ff-9d69-b7b2c7f60efc" providerId="AD" clId="Web-{4BA1F412-D1B0-0229-6CA9-6750D34C7824}"/>
    <pc:docChg chg="addSld modSld">
      <pc:chgData name="Plamena Plamenova Petrova (2419095)" userId="S::2419095@student.uwtsd.ac.uk::2ec22eba-9c02-45ff-9d69-b7b2c7f60efc" providerId="AD" clId="Web-{4BA1F412-D1B0-0229-6CA9-6750D34C7824}" dt="2025-11-08T21:24:06.169" v="34" actId="1076"/>
      <pc:docMkLst>
        <pc:docMk/>
      </pc:docMkLst>
      <pc:sldChg chg="addSp modSp">
        <pc:chgData name="Plamena Plamenova Petrova (2419095)" userId="S::2419095@student.uwtsd.ac.uk::2ec22eba-9c02-45ff-9d69-b7b2c7f60efc" providerId="AD" clId="Web-{4BA1F412-D1B0-0229-6CA9-6750D34C7824}" dt="2025-11-08T21:24:06.169" v="34" actId="1076"/>
        <pc:sldMkLst>
          <pc:docMk/>
          <pc:sldMk cId="4216523365" sldId="257"/>
        </pc:sldMkLst>
        <pc:spChg chg="mod">
          <ac:chgData name="Plamena Plamenova Petrova (2419095)" userId="S::2419095@student.uwtsd.ac.uk::2ec22eba-9c02-45ff-9d69-b7b2c7f60efc" providerId="AD" clId="Web-{4BA1F412-D1B0-0229-6CA9-6750D34C7824}" dt="2025-11-08T21:24:06.169" v="34" actId="1076"/>
          <ac:spMkLst>
            <pc:docMk/>
            <pc:sldMk cId="4216523365" sldId="257"/>
            <ac:spMk id="2" creationId="{93B255C6-1E2E-E4BD-2E9F-B3321C22A292}"/>
          </ac:spMkLst>
        </pc:spChg>
        <pc:spChg chg="add">
          <ac:chgData name="Plamena Plamenova Petrova (2419095)" userId="S::2419095@student.uwtsd.ac.uk::2ec22eba-9c02-45ff-9d69-b7b2c7f60efc" providerId="AD" clId="Web-{4BA1F412-D1B0-0229-6CA9-6750D34C7824}" dt="2025-11-08T21:23:57.059" v="33"/>
          <ac:spMkLst>
            <pc:docMk/>
            <pc:sldMk cId="4216523365" sldId="257"/>
            <ac:spMk id="24" creationId="{D8A5A434-15E0-2F18-349C-A5F14B9FCB1C}"/>
          </ac:spMkLst>
        </pc:spChg>
        <pc:graphicFrameChg chg="mod modGraphic">
          <ac:chgData name="Plamena Plamenova Petrova (2419095)" userId="S::2419095@student.uwtsd.ac.uk::2ec22eba-9c02-45ff-9d69-b7b2c7f60efc" providerId="AD" clId="Web-{4BA1F412-D1B0-0229-6CA9-6750D34C7824}" dt="2025-11-08T21:23:57.059" v="33"/>
          <ac:graphicFrameMkLst>
            <pc:docMk/>
            <pc:sldMk cId="4216523365" sldId="257"/>
            <ac:graphicFrameMk id="19" creationId="{66289448-0ED4-0ACD-2FCC-5F52C250D212}"/>
          </ac:graphicFrameMkLst>
        </pc:graphicFrameChg>
      </pc:sldChg>
      <pc:sldChg chg="addSp delSp modSp new mod modClrScheme chgLayout">
        <pc:chgData name="Plamena Plamenova Petrova (2419095)" userId="S::2419095@student.uwtsd.ac.uk::2ec22eba-9c02-45ff-9d69-b7b2c7f60efc" providerId="AD" clId="Web-{4BA1F412-D1B0-0229-6CA9-6750D34C7824}" dt="2025-11-08T21:23:36.434" v="32" actId="14100"/>
        <pc:sldMkLst>
          <pc:docMk/>
          <pc:sldMk cId="3368318328" sldId="1541"/>
        </pc:sldMkLst>
        <pc:spChg chg="del">
          <ac:chgData name="Plamena Plamenova Petrova (2419095)" userId="S::2419095@student.uwtsd.ac.uk::2ec22eba-9c02-45ff-9d69-b7b2c7f60efc" providerId="AD" clId="Web-{4BA1F412-D1B0-0229-6CA9-6750D34C7824}" dt="2025-11-08T21:20:13.088" v="3"/>
          <ac:spMkLst>
            <pc:docMk/>
            <pc:sldMk cId="3368318328" sldId="1541"/>
            <ac:spMk id="2" creationId="{D879CB61-192B-DF06-7CE9-EF08EA3B3563}"/>
          </ac:spMkLst>
        </pc:spChg>
        <pc:spChg chg="add del">
          <ac:chgData name="Plamena Plamenova Petrova (2419095)" userId="S::2419095@student.uwtsd.ac.uk::2ec22eba-9c02-45ff-9d69-b7b2c7f60efc" providerId="AD" clId="Web-{4BA1F412-D1B0-0229-6CA9-6750D34C7824}" dt="2025-11-08T21:22:13.402" v="18"/>
          <ac:spMkLst>
            <pc:docMk/>
            <pc:sldMk cId="3368318328" sldId="1541"/>
            <ac:spMk id="3" creationId="{9D014A5E-8E13-CF6D-A501-D538436687A6}"/>
          </ac:spMkLst>
        </pc:spChg>
        <pc:spChg chg="del mod">
          <ac:chgData name="Plamena Plamenova Petrova (2419095)" userId="S::2419095@student.uwtsd.ac.uk::2ec22eba-9c02-45ff-9d69-b7b2c7f60efc" providerId="AD" clId="Web-{4BA1F412-D1B0-0229-6CA9-6750D34C7824}" dt="2025-11-08T21:20:06.275" v="2"/>
          <ac:spMkLst>
            <pc:docMk/>
            <pc:sldMk cId="3368318328" sldId="1541"/>
            <ac:spMk id="4" creationId="{FE2310C7-9AF3-D611-9DF3-03FC21B0940F}"/>
          </ac:spMkLst>
        </pc:spChg>
        <pc:spChg chg="mod">
          <ac:chgData name="Plamena Plamenova Petrova (2419095)" userId="S::2419095@student.uwtsd.ac.uk::2ec22eba-9c02-45ff-9d69-b7b2c7f60efc" providerId="AD" clId="Web-{4BA1F412-D1B0-0229-6CA9-6750D34C7824}" dt="2025-11-08T21:22:13.402" v="18"/>
          <ac:spMkLst>
            <pc:docMk/>
            <pc:sldMk cId="3368318328" sldId="1541"/>
            <ac:spMk id="5" creationId="{644887F4-4D80-BF5C-790F-1CA880E7D95D}"/>
          </ac:spMkLst>
        </pc:spChg>
        <pc:spChg chg="mod">
          <ac:chgData name="Plamena Plamenova Petrova (2419095)" userId="S::2419095@student.uwtsd.ac.uk::2ec22eba-9c02-45ff-9d69-b7b2c7f60efc" providerId="AD" clId="Web-{4BA1F412-D1B0-0229-6CA9-6750D34C7824}" dt="2025-11-08T21:22:13.402" v="18"/>
          <ac:spMkLst>
            <pc:docMk/>
            <pc:sldMk cId="3368318328" sldId="1541"/>
            <ac:spMk id="6" creationId="{D67B8728-0E91-634C-5F06-BA1F1EFE8FED}"/>
          </ac:spMkLst>
        </pc:spChg>
        <pc:spChg chg="mod">
          <ac:chgData name="Plamena Plamenova Petrova (2419095)" userId="S::2419095@student.uwtsd.ac.uk::2ec22eba-9c02-45ff-9d69-b7b2c7f60efc" providerId="AD" clId="Web-{4BA1F412-D1B0-0229-6CA9-6750D34C7824}" dt="2025-11-08T21:22:13.402" v="18"/>
          <ac:spMkLst>
            <pc:docMk/>
            <pc:sldMk cId="3368318328" sldId="1541"/>
            <ac:spMk id="7" creationId="{747A5559-DF7E-AC75-4C70-5EC01C0CE28C}"/>
          </ac:spMkLst>
        </pc:spChg>
        <pc:spChg chg="add del mod">
          <ac:chgData name="Plamena Plamenova Petrova (2419095)" userId="S::2419095@student.uwtsd.ac.uk::2ec22eba-9c02-45ff-9d69-b7b2c7f60efc" providerId="AD" clId="Web-{4BA1F412-D1B0-0229-6CA9-6750D34C7824}" dt="2025-11-08T21:21:58.762" v="14"/>
          <ac:spMkLst>
            <pc:docMk/>
            <pc:sldMk cId="3368318328" sldId="1541"/>
            <ac:spMk id="14" creationId="{B71B8BE3-5613-9E84-2151-164A4E0618B1}"/>
          </ac:spMkLst>
        </pc:spChg>
        <pc:spChg chg="add mod">
          <ac:chgData name="Plamena Plamenova Petrova (2419095)" userId="S::2419095@student.uwtsd.ac.uk::2ec22eba-9c02-45ff-9d69-b7b2c7f60efc" providerId="AD" clId="Web-{4BA1F412-D1B0-0229-6CA9-6750D34C7824}" dt="2025-11-08T21:23:36.434" v="32" actId="14100"/>
          <ac:spMkLst>
            <pc:docMk/>
            <pc:sldMk cId="3368318328" sldId="1541"/>
            <ac:spMk id="16" creationId="{C323DAA0-D4BD-991F-1C0A-AFB4C72BC71B}"/>
          </ac:spMkLst>
        </pc:spChg>
        <pc:graphicFrameChg chg="add del mod modGraphic">
          <ac:chgData name="Plamena Plamenova Petrova (2419095)" userId="S::2419095@student.uwtsd.ac.uk::2ec22eba-9c02-45ff-9d69-b7b2c7f60efc" providerId="AD" clId="Web-{4BA1F412-D1B0-0229-6CA9-6750D34C7824}" dt="2025-11-08T21:22:01.543" v="15"/>
          <ac:graphicFrameMkLst>
            <pc:docMk/>
            <pc:sldMk cId="3368318328" sldId="1541"/>
            <ac:graphicFrameMk id="9" creationId="{2A528F3E-0EC0-CD5A-5946-F28DFAA4793A}"/>
          </ac:graphicFrameMkLst>
        </pc:graphicFrameChg>
        <pc:graphicFrameChg chg="add mod modGraphic">
          <ac:chgData name="Plamena Plamenova Petrova (2419095)" userId="S::2419095@student.uwtsd.ac.uk::2ec22eba-9c02-45ff-9d69-b7b2c7f60efc" providerId="AD" clId="Web-{4BA1F412-D1B0-0229-6CA9-6750D34C7824}" dt="2025-11-08T21:22:27.371" v="22"/>
          <ac:graphicFrameMkLst>
            <pc:docMk/>
            <pc:sldMk cId="3368318328" sldId="1541"/>
            <ac:graphicFrameMk id="11" creationId="{3E0E919D-4D6C-4A5E-B77C-4FFC571C6CB3}"/>
          </ac:graphicFrameMkLst>
        </pc:graphicFrameChg>
      </pc:sldChg>
    </pc:docChg>
  </pc:docChgLst>
  <pc:docChgLst>
    <pc:chgData name="Plamena Plamenova Petrova (2419095)" userId="S::2419095@student.uwtsd.ac.uk::2ec22eba-9c02-45ff-9d69-b7b2c7f60efc" providerId="AD" clId="Web-{15F55851-C0F6-654E-28A8-B7AE0CC9B83D}"/>
    <pc:docChg chg="modSld">
      <pc:chgData name="Plamena Plamenova Petrova (2419095)" userId="S::2419095@student.uwtsd.ac.uk::2ec22eba-9c02-45ff-9d69-b7b2c7f60efc" providerId="AD" clId="Web-{15F55851-C0F6-654E-28A8-B7AE0CC9B83D}" dt="2025-11-09T09:33:32.712" v="101" actId="20577"/>
      <pc:docMkLst>
        <pc:docMk/>
      </pc:docMkLst>
      <pc:sldChg chg="delSp modTransition">
        <pc:chgData name="Plamena Plamenova Petrova (2419095)" userId="S::2419095@student.uwtsd.ac.uk::2ec22eba-9c02-45ff-9d69-b7b2c7f60efc" providerId="AD" clId="Web-{15F55851-C0F6-654E-28A8-B7AE0CC9B83D}" dt="2025-11-09T09:25:41.006" v="59"/>
        <pc:sldMkLst>
          <pc:docMk/>
          <pc:sldMk cId="4216523365" sldId="257"/>
        </pc:sldMkLst>
        <pc:spChg chg="del">
          <ac:chgData name="Plamena Plamenova Petrova (2419095)" userId="S::2419095@student.uwtsd.ac.uk::2ec22eba-9c02-45ff-9d69-b7b2c7f60efc" providerId="AD" clId="Web-{15F55851-C0F6-654E-28A8-B7AE0CC9B83D}" dt="2025-11-09T09:25:41.006" v="59"/>
          <ac:spMkLst>
            <pc:docMk/>
            <pc:sldMk cId="4216523365" sldId="257"/>
            <ac:spMk id="24" creationId="{D8A5A434-15E0-2F18-349C-A5F14B9FCB1C}"/>
          </ac:spMkLst>
        </pc:spChg>
      </pc:sldChg>
      <pc:sldChg chg="modTransition">
        <pc:chgData name="Plamena Plamenova Petrova (2419095)" userId="S::2419095@student.uwtsd.ac.uk::2ec22eba-9c02-45ff-9d69-b7b2c7f60efc" providerId="AD" clId="Web-{15F55851-C0F6-654E-28A8-B7AE0CC9B83D}" dt="2025-11-09T09:25:58.085" v="60"/>
        <pc:sldMkLst>
          <pc:docMk/>
          <pc:sldMk cId="187927555" sldId="261"/>
        </pc:sldMkLst>
      </pc:sldChg>
      <pc:sldChg chg="modSp modTransition">
        <pc:chgData name="Plamena Plamenova Petrova (2419095)" userId="S::2419095@student.uwtsd.ac.uk::2ec22eba-9c02-45ff-9d69-b7b2c7f60efc" providerId="AD" clId="Web-{15F55851-C0F6-654E-28A8-B7AE0CC9B83D}" dt="2025-11-09T09:26:13.742" v="61"/>
        <pc:sldMkLst>
          <pc:docMk/>
          <pc:sldMk cId="1941379388" sldId="263"/>
        </pc:sldMkLst>
        <pc:spChg chg="mod">
          <ac:chgData name="Plamena Plamenova Petrova (2419095)" userId="S::2419095@student.uwtsd.ac.uk::2ec22eba-9c02-45ff-9d69-b7b2c7f60efc" providerId="AD" clId="Web-{15F55851-C0F6-654E-28A8-B7AE0CC9B83D}" dt="2025-11-09T09:14:40.715" v="4" actId="20577"/>
          <ac:spMkLst>
            <pc:docMk/>
            <pc:sldMk cId="1941379388" sldId="263"/>
            <ac:spMk id="5" creationId="{381F2CF9-4CB0-44D5-B9FF-A7AD1980D772}"/>
          </ac:spMkLst>
        </pc:spChg>
      </pc:sldChg>
      <pc:sldChg chg="addSp delSp modSp mod modTransition chgLayout">
        <pc:chgData name="Plamena Plamenova Petrova (2419095)" userId="S::2419095@student.uwtsd.ac.uk::2ec22eba-9c02-45ff-9d69-b7b2c7f60efc" providerId="AD" clId="Web-{15F55851-C0F6-654E-28A8-B7AE0CC9B83D}" dt="2025-11-09T09:30:52.688" v="95"/>
        <pc:sldMkLst>
          <pc:docMk/>
          <pc:sldMk cId="53001128" sldId="264"/>
        </pc:sldMkLst>
        <pc:spChg chg="mod">
          <ac:chgData name="Plamena Plamenova Petrova (2419095)" userId="S::2419095@student.uwtsd.ac.uk::2ec22eba-9c02-45ff-9d69-b7b2c7f60efc" providerId="AD" clId="Web-{15F55851-C0F6-654E-28A8-B7AE0CC9B83D}" dt="2025-11-09T09:30:43.969" v="94" actId="14100"/>
          <ac:spMkLst>
            <pc:docMk/>
            <pc:sldMk cId="53001128" sldId="264"/>
            <ac:spMk id="6" creationId="{819013C1-E0DF-C4B9-EC63-0E7E9731BEF3}"/>
          </ac:spMkLst>
        </pc:spChg>
        <pc:spChg chg="add del mod">
          <ac:chgData name="Plamena Plamenova Petrova (2419095)" userId="S::2419095@student.uwtsd.ac.uk::2ec22eba-9c02-45ff-9d69-b7b2c7f60efc" providerId="AD" clId="Web-{15F55851-C0F6-654E-28A8-B7AE0CC9B83D}" dt="2025-11-09T09:28:37.995" v="74"/>
          <ac:spMkLst>
            <pc:docMk/>
            <pc:sldMk cId="53001128" sldId="264"/>
            <ac:spMk id="12" creationId="{D1710AEB-3C56-CA26-1F61-CDAC0F5AC855}"/>
          </ac:spMkLst>
        </pc:spChg>
        <pc:spChg chg="add del mod">
          <ac:chgData name="Plamena Plamenova Petrova (2419095)" userId="S::2419095@student.uwtsd.ac.uk::2ec22eba-9c02-45ff-9d69-b7b2c7f60efc" providerId="AD" clId="Web-{15F55851-C0F6-654E-28A8-B7AE0CC9B83D}" dt="2025-11-09T09:28:37.995" v="74"/>
          <ac:spMkLst>
            <pc:docMk/>
            <pc:sldMk cId="53001128" sldId="264"/>
            <ac:spMk id="14" creationId="{37F63034-B879-C59E-DF84-92B462AB30E0}"/>
          </ac:spMkLst>
        </pc:spChg>
        <pc:spChg chg="add del mod">
          <ac:chgData name="Plamena Plamenova Petrova (2419095)" userId="S::2419095@student.uwtsd.ac.uk::2ec22eba-9c02-45ff-9d69-b7b2c7f60efc" providerId="AD" clId="Web-{15F55851-C0F6-654E-28A8-B7AE0CC9B83D}" dt="2025-11-09T09:28:37.995" v="74"/>
          <ac:spMkLst>
            <pc:docMk/>
            <pc:sldMk cId="53001128" sldId="264"/>
            <ac:spMk id="16" creationId="{9C936776-7F21-EB4F-79B3-A41A46138AC9}"/>
          </ac:spMkLst>
        </pc:spChg>
        <pc:spChg chg="add del mod">
          <ac:chgData name="Plamena Plamenova Petrova (2419095)" userId="S::2419095@student.uwtsd.ac.uk::2ec22eba-9c02-45ff-9d69-b7b2c7f60efc" providerId="AD" clId="Web-{15F55851-C0F6-654E-28A8-B7AE0CC9B83D}" dt="2025-11-09T09:28:41.667" v="76"/>
          <ac:spMkLst>
            <pc:docMk/>
            <pc:sldMk cId="53001128" sldId="264"/>
            <ac:spMk id="18" creationId="{7B27B5F0-BD59-0C15-A3C5-F0D727EC0A73}"/>
          </ac:spMkLst>
        </pc:spChg>
        <pc:spChg chg="add del mod">
          <ac:chgData name="Plamena Plamenova Petrova (2419095)" userId="S::2419095@student.uwtsd.ac.uk::2ec22eba-9c02-45ff-9d69-b7b2c7f60efc" providerId="AD" clId="Web-{15F55851-C0F6-654E-28A8-B7AE0CC9B83D}" dt="2025-11-09T09:28:41.667" v="76"/>
          <ac:spMkLst>
            <pc:docMk/>
            <pc:sldMk cId="53001128" sldId="264"/>
            <ac:spMk id="19" creationId="{BD5340F8-563C-A3DC-53DB-6E05ED34DF85}"/>
          </ac:spMkLst>
        </pc:spChg>
        <pc:spChg chg="add del mod">
          <ac:chgData name="Plamena Plamenova Petrova (2419095)" userId="S::2419095@student.uwtsd.ac.uk::2ec22eba-9c02-45ff-9d69-b7b2c7f60efc" providerId="AD" clId="Web-{15F55851-C0F6-654E-28A8-B7AE0CC9B83D}" dt="2025-11-09T09:28:41.667" v="76"/>
          <ac:spMkLst>
            <pc:docMk/>
            <pc:sldMk cId="53001128" sldId="264"/>
            <ac:spMk id="20" creationId="{A0E6E13E-4C4E-E6B5-9814-F99912D6F17D}"/>
          </ac:spMkLst>
        </pc:spChg>
        <pc:spChg chg="add del mod">
          <ac:chgData name="Plamena Plamenova Petrova (2419095)" userId="S::2419095@student.uwtsd.ac.uk::2ec22eba-9c02-45ff-9d69-b7b2c7f60efc" providerId="AD" clId="Web-{15F55851-C0F6-654E-28A8-B7AE0CC9B83D}" dt="2025-11-09T09:28:50.448" v="78"/>
          <ac:spMkLst>
            <pc:docMk/>
            <pc:sldMk cId="53001128" sldId="264"/>
            <ac:spMk id="22" creationId="{524EB5CD-18BD-8765-FADA-9E966426ABDF}"/>
          </ac:spMkLst>
        </pc:spChg>
        <pc:spChg chg="add del mod">
          <ac:chgData name="Plamena Plamenova Petrova (2419095)" userId="S::2419095@student.uwtsd.ac.uk::2ec22eba-9c02-45ff-9d69-b7b2c7f60efc" providerId="AD" clId="Web-{15F55851-C0F6-654E-28A8-B7AE0CC9B83D}" dt="2025-11-09T09:28:50.448" v="78"/>
          <ac:spMkLst>
            <pc:docMk/>
            <pc:sldMk cId="53001128" sldId="264"/>
            <ac:spMk id="23" creationId="{8A05454E-72AB-96C9-192B-674C6A520998}"/>
          </ac:spMkLst>
        </pc:spChg>
        <pc:spChg chg="add del mod">
          <ac:chgData name="Plamena Plamenova Petrova (2419095)" userId="S::2419095@student.uwtsd.ac.uk::2ec22eba-9c02-45ff-9d69-b7b2c7f60efc" providerId="AD" clId="Web-{15F55851-C0F6-654E-28A8-B7AE0CC9B83D}" dt="2025-11-09T09:28:50.448" v="78"/>
          <ac:spMkLst>
            <pc:docMk/>
            <pc:sldMk cId="53001128" sldId="264"/>
            <ac:spMk id="24" creationId="{018F36D6-26A8-6C1B-85A5-866EB5DBCC14}"/>
          </ac:spMkLst>
        </pc:spChg>
        <pc:spChg chg="add del mod">
          <ac:chgData name="Plamena Plamenova Petrova (2419095)" userId="S::2419095@student.uwtsd.ac.uk::2ec22eba-9c02-45ff-9d69-b7b2c7f60efc" providerId="AD" clId="Web-{15F55851-C0F6-654E-28A8-B7AE0CC9B83D}" dt="2025-11-09T09:28:53.104" v="80"/>
          <ac:spMkLst>
            <pc:docMk/>
            <pc:sldMk cId="53001128" sldId="264"/>
            <ac:spMk id="26" creationId="{8172C1F8-F6CB-8F05-456E-6A797781224C}"/>
          </ac:spMkLst>
        </pc:spChg>
        <pc:spChg chg="add del mod">
          <ac:chgData name="Plamena Plamenova Petrova (2419095)" userId="S::2419095@student.uwtsd.ac.uk::2ec22eba-9c02-45ff-9d69-b7b2c7f60efc" providerId="AD" clId="Web-{15F55851-C0F6-654E-28A8-B7AE0CC9B83D}" dt="2025-11-09T09:28:53.104" v="80"/>
          <ac:spMkLst>
            <pc:docMk/>
            <pc:sldMk cId="53001128" sldId="264"/>
            <ac:spMk id="27" creationId="{F5914879-5770-ADED-3F41-F0E30A64972A}"/>
          </ac:spMkLst>
        </pc:spChg>
        <pc:spChg chg="add del mod">
          <ac:chgData name="Plamena Plamenova Petrova (2419095)" userId="S::2419095@student.uwtsd.ac.uk::2ec22eba-9c02-45ff-9d69-b7b2c7f60efc" providerId="AD" clId="Web-{15F55851-C0F6-654E-28A8-B7AE0CC9B83D}" dt="2025-11-09T09:28:53.104" v="80"/>
          <ac:spMkLst>
            <pc:docMk/>
            <pc:sldMk cId="53001128" sldId="264"/>
            <ac:spMk id="28" creationId="{36C1D7C6-BC66-24BF-0C62-8E1F8DF22A72}"/>
          </ac:spMkLst>
        </pc:spChg>
        <pc:spChg chg="add mod">
          <ac:chgData name="Plamena Plamenova Petrova (2419095)" userId="S::2419095@student.uwtsd.ac.uk::2ec22eba-9c02-45ff-9d69-b7b2c7f60efc" providerId="AD" clId="Web-{15F55851-C0F6-654E-28A8-B7AE0CC9B83D}" dt="2025-11-09T09:28:53.120" v="81"/>
          <ac:spMkLst>
            <pc:docMk/>
            <pc:sldMk cId="53001128" sldId="264"/>
            <ac:spMk id="30" creationId="{7B27B5F0-BD59-0C15-A3C5-F0D727EC0A73}"/>
          </ac:spMkLst>
        </pc:spChg>
        <pc:spChg chg="add del mod">
          <ac:chgData name="Plamena Plamenova Petrova (2419095)" userId="S::2419095@student.uwtsd.ac.uk::2ec22eba-9c02-45ff-9d69-b7b2c7f60efc" providerId="AD" clId="Web-{15F55851-C0F6-654E-28A8-B7AE0CC9B83D}" dt="2025-11-09T09:30:52.688" v="95"/>
          <ac:spMkLst>
            <pc:docMk/>
            <pc:sldMk cId="53001128" sldId="264"/>
            <ac:spMk id="31" creationId="{BD5340F8-563C-A3DC-53DB-6E05ED34DF85}"/>
          </ac:spMkLst>
        </pc:spChg>
        <pc:spChg chg="add mod">
          <ac:chgData name="Plamena Plamenova Petrova (2419095)" userId="S::2419095@student.uwtsd.ac.uk::2ec22eba-9c02-45ff-9d69-b7b2c7f60efc" providerId="AD" clId="Web-{15F55851-C0F6-654E-28A8-B7AE0CC9B83D}" dt="2025-11-09T09:28:53.120" v="81"/>
          <ac:spMkLst>
            <pc:docMk/>
            <pc:sldMk cId="53001128" sldId="264"/>
            <ac:spMk id="32" creationId="{A0E6E13E-4C4E-E6B5-9814-F99912D6F17D}"/>
          </ac:spMkLst>
        </pc:spChg>
        <pc:picChg chg="mod">
          <ac:chgData name="Plamena Plamenova Petrova (2419095)" userId="S::2419095@student.uwtsd.ac.uk::2ec22eba-9c02-45ff-9d69-b7b2c7f60efc" providerId="AD" clId="Web-{15F55851-C0F6-654E-28A8-B7AE0CC9B83D}" dt="2025-11-09T09:28:53.120" v="81"/>
          <ac:picMkLst>
            <pc:docMk/>
            <pc:sldMk cId="53001128" sldId="264"/>
            <ac:picMk id="7" creationId="{6D1B4E61-5AE1-F61C-0A31-09438CF9AFCC}"/>
          </ac:picMkLst>
        </pc:picChg>
      </pc:sldChg>
      <pc:sldChg chg="modTransition">
        <pc:chgData name="Plamena Plamenova Petrova (2419095)" userId="S::2419095@student.uwtsd.ac.uk::2ec22eba-9c02-45ff-9d69-b7b2c7f60efc" providerId="AD" clId="Web-{15F55851-C0F6-654E-28A8-B7AE0CC9B83D}" dt="2025-11-09T09:26:26.055" v="63"/>
        <pc:sldMkLst>
          <pc:docMk/>
          <pc:sldMk cId="3599844030" sldId="265"/>
        </pc:sldMkLst>
      </pc:sldChg>
      <pc:sldChg chg="modTransition">
        <pc:chgData name="Plamena Plamenova Petrova (2419095)" userId="S::2419095@student.uwtsd.ac.uk::2ec22eba-9c02-45ff-9d69-b7b2c7f60efc" providerId="AD" clId="Web-{15F55851-C0F6-654E-28A8-B7AE0CC9B83D}" dt="2025-11-09T09:27:17.040" v="72"/>
        <pc:sldMkLst>
          <pc:docMk/>
          <pc:sldMk cId="2999686948" sldId="267"/>
        </pc:sldMkLst>
      </pc:sldChg>
      <pc:sldChg chg="modTransition">
        <pc:chgData name="Plamena Plamenova Petrova (2419095)" userId="S::2419095@student.uwtsd.ac.uk::2ec22eba-9c02-45ff-9d69-b7b2c7f60efc" providerId="AD" clId="Web-{15F55851-C0F6-654E-28A8-B7AE0CC9B83D}" dt="2025-11-09T09:26:40.961" v="65"/>
        <pc:sldMkLst>
          <pc:docMk/>
          <pc:sldMk cId="2651058474" sldId="268"/>
        </pc:sldMkLst>
      </pc:sldChg>
      <pc:sldChg chg="modSp modTransition">
        <pc:chgData name="Plamena Plamenova Petrova (2419095)" userId="S::2419095@student.uwtsd.ac.uk::2ec22eba-9c02-45ff-9d69-b7b2c7f60efc" providerId="AD" clId="Web-{15F55851-C0F6-654E-28A8-B7AE0CC9B83D}" dt="2025-11-09T09:25:17.506" v="58"/>
        <pc:sldMkLst>
          <pc:docMk/>
          <pc:sldMk cId="1640834919" sldId="309"/>
        </pc:sldMkLst>
        <pc:spChg chg="mod">
          <ac:chgData name="Plamena Plamenova Petrova (2419095)" userId="S::2419095@student.uwtsd.ac.uk::2ec22eba-9c02-45ff-9d69-b7b2c7f60efc" providerId="AD" clId="Web-{15F55851-C0F6-654E-28A8-B7AE0CC9B83D}" dt="2025-11-09T09:21:43.246" v="50" actId="20577"/>
          <ac:spMkLst>
            <pc:docMk/>
            <pc:sldMk cId="1640834919" sldId="309"/>
            <ac:spMk id="2" creationId="{5ECC091C-4C30-CEE0-BCA6-D22F3EA8B156}"/>
          </ac:spMkLst>
        </pc:spChg>
        <pc:spChg chg="mod">
          <ac:chgData name="Plamena Plamenova Petrova (2419095)" userId="S::2419095@student.uwtsd.ac.uk::2ec22eba-9c02-45ff-9d69-b7b2c7f60efc" providerId="AD" clId="Web-{15F55851-C0F6-654E-28A8-B7AE0CC9B83D}" dt="2025-11-09T09:22:26.874" v="53" actId="1076"/>
          <ac:spMkLst>
            <pc:docMk/>
            <pc:sldMk cId="1640834919" sldId="309"/>
            <ac:spMk id="6" creationId="{28F4A69B-45F7-958B-5AFC-753694939641}"/>
          </ac:spMkLst>
        </pc:spChg>
      </pc:sldChg>
      <pc:sldChg chg="modSp modTransition">
        <pc:chgData name="Plamena Plamenova Petrova (2419095)" userId="S::2419095@student.uwtsd.ac.uk::2ec22eba-9c02-45ff-9d69-b7b2c7f60efc" providerId="AD" clId="Web-{15F55851-C0F6-654E-28A8-B7AE0CC9B83D}" dt="2025-11-09T09:33:32.712" v="101" actId="20577"/>
        <pc:sldMkLst>
          <pc:docMk/>
          <pc:sldMk cId="3313450045" sldId="1533"/>
        </pc:sldMkLst>
        <pc:spChg chg="mod">
          <ac:chgData name="Plamena Plamenova Petrova (2419095)" userId="S::2419095@student.uwtsd.ac.uk::2ec22eba-9c02-45ff-9d69-b7b2c7f60efc" providerId="AD" clId="Web-{15F55851-C0F6-654E-28A8-B7AE0CC9B83D}" dt="2025-11-09T09:33:32.712" v="101" actId="20577"/>
          <ac:spMkLst>
            <pc:docMk/>
            <pc:sldMk cId="3313450045" sldId="1533"/>
            <ac:spMk id="8" creationId="{E8678AC2-3800-830F-F03E-72E2880BE02F}"/>
          </ac:spMkLst>
        </pc:spChg>
      </pc:sldChg>
      <pc:sldChg chg="delSp modTransition">
        <pc:chgData name="Plamena Plamenova Petrova (2419095)" userId="S::2419095@student.uwtsd.ac.uk::2ec22eba-9c02-45ff-9d69-b7b2c7f60efc" providerId="AD" clId="Web-{15F55851-C0F6-654E-28A8-B7AE0CC9B83D}" dt="2025-11-09T09:26:33.977" v="64"/>
        <pc:sldMkLst>
          <pc:docMk/>
          <pc:sldMk cId="2577947749" sldId="1534"/>
        </pc:sldMkLst>
        <pc:spChg chg="del">
          <ac:chgData name="Plamena Plamenova Petrova (2419095)" userId="S::2419095@student.uwtsd.ac.uk::2ec22eba-9c02-45ff-9d69-b7b2c7f60efc" providerId="AD" clId="Web-{15F55851-C0F6-654E-28A8-B7AE0CC9B83D}" dt="2025-11-09T09:16:37.467" v="20"/>
          <ac:spMkLst>
            <pc:docMk/>
            <pc:sldMk cId="2577947749" sldId="1534"/>
            <ac:spMk id="5" creationId="{3904356D-88E3-1084-EE13-C1B8C523935F}"/>
          </ac:spMkLst>
        </pc:spChg>
        <pc:spChg chg="del">
          <ac:chgData name="Plamena Plamenova Petrova (2419095)" userId="S::2419095@student.uwtsd.ac.uk::2ec22eba-9c02-45ff-9d69-b7b2c7f60efc" providerId="AD" clId="Web-{15F55851-C0F6-654E-28A8-B7AE0CC9B83D}" dt="2025-11-09T09:16:30.217" v="19"/>
          <ac:spMkLst>
            <pc:docMk/>
            <pc:sldMk cId="2577947749" sldId="1534"/>
            <ac:spMk id="8" creationId="{38ADC21A-0720-D063-415C-70D6E708C02A}"/>
          </ac:spMkLst>
        </pc:spChg>
      </pc:sldChg>
      <pc:sldChg chg="delSp modTransition">
        <pc:chgData name="Plamena Plamenova Petrova (2419095)" userId="S::2419095@student.uwtsd.ac.uk::2ec22eba-9c02-45ff-9d69-b7b2c7f60efc" providerId="AD" clId="Web-{15F55851-C0F6-654E-28A8-B7AE0CC9B83D}" dt="2025-11-09T09:26:46.039" v="67"/>
        <pc:sldMkLst>
          <pc:docMk/>
          <pc:sldMk cId="1894999345" sldId="1535"/>
        </pc:sldMkLst>
        <pc:spChg chg="del">
          <ac:chgData name="Plamena Plamenova Petrova (2419095)" userId="S::2419095@student.uwtsd.ac.uk::2ec22eba-9c02-45ff-9d69-b7b2c7f60efc" providerId="AD" clId="Web-{15F55851-C0F6-654E-28A8-B7AE0CC9B83D}" dt="2025-11-09T09:17:11.248" v="21"/>
          <ac:spMkLst>
            <pc:docMk/>
            <pc:sldMk cId="1894999345" sldId="1535"/>
            <ac:spMk id="6" creationId="{978F620C-9066-2271-E126-019D3F0BA767}"/>
          </ac:spMkLst>
        </pc:spChg>
      </pc:sldChg>
      <pc:sldChg chg="modSp modTransition">
        <pc:chgData name="Plamena Plamenova Petrova (2419095)" userId="S::2419095@student.uwtsd.ac.uk::2ec22eba-9c02-45ff-9d69-b7b2c7f60efc" providerId="AD" clId="Web-{15F55851-C0F6-654E-28A8-B7AE0CC9B83D}" dt="2025-11-09T09:26:50.665" v="68"/>
        <pc:sldMkLst>
          <pc:docMk/>
          <pc:sldMk cId="1601189465" sldId="1536"/>
        </pc:sldMkLst>
        <pc:spChg chg="mod">
          <ac:chgData name="Plamena Plamenova Petrova (2419095)" userId="S::2419095@student.uwtsd.ac.uk::2ec22eba-9c02-45ff-9d69-b7b2c7f60efc" providerId="AD" clId="Web-{15F55851-C0F6-654E-28A8-B7AE0CC9B83D}" dt="2025-11-09T09:18:34.843" v="35" actId="20577"/>
          <ac:spMkLst>
            <pc:docMk/>
            <pc:sldMk cId="1601189465" sldId="1536"/>
            <ac:spMk id="12" creationId="{B708221B-9C41-66DA-5086-02C9AFB90CDB}"/>
          </ac:spMkLst>
        </pc:spChg>
      </pc:sldChg>
      <pc:sldChg chg="modTransition">
        <pc:chgData name="Plamena Plamenova Petrova (2419095)" userId="S::2419095@student.uwtsd.ac.uk::2ec22eba-9c02-45ff-9d69-b7b2c7f60efc" providerId="AD" clId="Web-{15F55851-C0F6-654E-28A8-B7AE0CC9B83D}" dt="2025-11-09T09:27:11.899" v="71"/>
        <pc:sldMkLst>
          <pc:docMk/>
          <pc:sldMk cId="2747234332" sldId="1539"/>
        </pc:sldMkLst>
      </pc:sldChg>
      <pc:sldChg chg="modTransition">
        <pc:chgData name="Plamena Plamenova Petrova (2419095)" userId="S::2419095@student.uwtsd.ac.uk::2ec22eba-9c02-45ff-9d69-b7b2c7f60efc" providerId="AD" clId="Web-{15F55851-C0F6-654E-28A8-B7AE0CC9B83D}" dt="2025-11-09T09:27:04.102" v="70"/>
        <pc:sldMkLst>
          <pc:docMk/>
          <pc:sldMk cId="1823574816" sldId="1540"/>
        </pc:sldMkLst>
      </pc:sldChg>
      <pc:sldChg chg="modTransition">
        <pc:chgData name="Plamena Plamenova Petrova (2419095)" userId="S::2419095@student.uwtsd.ac.uk::2ec22eba-9c02-45ff-9d69-b7b2c7f60efc" providerId="AD" clId="Web-{15F55851-C0F6-654E-28A8-B7AE0CC9B83D}" dt="2025-11-09T09:26:57.118" v="69"/>
        <pc:sldMkLst>
          <pc:docMk/>
          <pc:sldMk cId="3368318328" sldId="1541"/>
        </pc:sldMkLst>
      </pc:sldChg>
    </pc:docChg>
  </pc:docChgLst>
  <pc:docChgLst>
    <pc:chgData name="Plamena Plamenova Petrova (2419095)" userId="S::2419095@student.uwtsd.ac.uk::2ec22eba-9c02-45ff-9d69-b7b2c7f60efc" providerId="AD" clId="Web-{294AE19D-D486-9D18-C2C6-632170D358FC}"/>
    <pc:docChg chg="addSld delSld modSld sldOrd">
      <pc:chgData name="Plamena Plamenova Petrova (2419095)" userId="S::2419095@student.uwtsd.ac.uk::2ec22eba-9c02-45ff-9d69-b7b2c7f60efc" providerId="AD" clId="Web-{294AE19D-D486-9D18-C2C6-632170D358FC}" dt="2025-10-25T14:47:05.979" v="208"/>
      <pc:docMkLst>
        <pc:docMk/>
      </pc:docMkLst>
      <pc:sldChg chg="addSp delSp modSp new ord">
        <pc:chgData name="Plamena Plamenova Petrova (2419095)" userId="S::2419095@student.uwtsd.ac.uk::2ec22eba-9c02-45ff-9d69-b7b2c7f60efc" providerId="AD" clId="Web-{294AE19D-D486-9D18-C2C6-632170D358FC}" dt="2025-10-25T14:46:59.948" v="207"/>
        <pc:sldMkLst>
          <pc:docMk/>
          <pc:sldMk cId="2747234332" sldId="1539"/>
        </pc:sldMkLst>
        <pc:spChg chg="mod">
          <ac:chgData name="Plamena Plamenova Petrova (2419095)" userId="S::2419095@student.uwtsd.ac.uk::2ec22eba-9c02-45ff-9d69-b7b2c7f60efc" providerId="AD" clId="Web-{294AE19D-D486-9D18-C2C6-632170D358FC}" dt="2025-10-25T14:37:39.719" v="185" actId="20577"/>
          <ac:spMkLst>
            <pc:docMk/>
            <pc:sldMk cId="2747234332" sldId="1539"/>
            <ac:spMk id="2" creationId="{43E8B5AD-0C26-5AFD-1F53-926321AAB693}"/>
          </ac:spMkLst>
        </pc:spChg>
        <pc:spChg chg="add mod">
          <ac:chgData name="Plamena Plamenova Petrova (2419095)" userId="S::2419095@student.uwtsd.ac.uk::2ec22eba-9c02-45ff-9d69-b7b2c7f60efc" providerId="AD" clId="Web-{294AE19D-D486-9D18-C2C6-632170D358FC}" dt="2025-10-25T14:45:24.368" v="205" actId="1076"/>
          <ac:spMkLst>
            <pc:docMk/>
            <pc:sldMk cId="2747234332" sldId="1539"/>
            <ac:spMk id="8" creationId="{D4FE872F-CE69-FB1B-D72A-62576595362D}"/>
          </ac:spMkLst>
        </pc:spChg>
      </pc:sldChg>
      <pc:sldChg chg="addSp delSp modSp new">
        <pc:chgData name="Plamena Plamenova Petrova (2419095)" userId="S::2419095@student.uwtsd.ac.uk::2ec22eba-9c02-45ff-9d69-b7b2c7f60efc" providerId="AD" clId="Web-{294AE19D-D486-9D18-C2C6-632170D358FC}" dt="2025-10-25T14:34:38.171" v="153" actId="1076"/>
        <pc:sldMkLst>
          <pc:docMk/>
          <pc:sldMk cId="1823574816" sldId="1540"/>
        </pc:sldMkLst>
        <pc:spChg chg="mod">
          <ac:chgData name="Plamena Plamenova Petrova (2419095)" userId="S::2419095@student.uwtsd.ac.uk::2ec22eba-9c02-45ff-9d69-b7b2c7f60efc" providerId="AD" clId="Web-{294AE19D-D486-9D18-C2C6-632170D358FC}" dt="2025-10-25T14:34:38.171" v="153" actId="1076"/>
          <ac:spMkLst>
            <pc:docMk/>
            <pc:sldMk cId="1823574816" sldId="1540"/>
            <ac:spMk id="2" creationId="{E4D8D5FF-0222-677E-8A05-300D245C39D6}"/>
          </ac:spMkLst>
        </pc:spChg>
        <pc:spChg chg="add mod">
          <ac:chgData name="Plamena Plamenova Petrova (2419095)" userId="S::2419095@student.uwtsd.ac.uk::2ec22eba-9c02-45ff-9d69-b7b2c7f60efc" providerId="AD" clId="Web-{294AE19D-D486-9D18-C2C6-632170D358FC}" dt="2025-10-25T14:33:21.624" v="138" actId="1076"/>
          <ac:spMkLst>
            <pc:docMk/>
            <pc:sldMk cId="1823574816" sldId="1540"/>
            <ac:spMk id="7" creationId="{7576E0FC-A360-ED14-6499-06DA5400FA22}"/>
          </ac:spMkLst>
        </pc:spChg>
      </pc:sldChg>
    </pc:docChg>
  </pc:docChgLst>
  <pc:docChgLst>
    <pc:chgData name="Plamena Plamenova Petrova (2419095)" userId="S::2419095@student.uwtsd.ac.uk::2ec22eba-9c02-45ff-9d69-b7b2c7f60efc" providerId="AD" clId="Web-{30B68965-070D-9751-89B1-E78A93B5851E}"/>
    <pc:docChg chg="addSld modSld">
      <pc:chgData name="Plamena Plamenova Petrova (2419095)" userId="S::2419095@student.uwtsd.ac.uk::2ec22eba-9c02-45ff-9d69-b7b2c7f60efc" providerId="AD" clId="Web-{30B68965-070D-9751-89B1-E78A93B5851E}" dt="2025-10-16T18:09:16.903" v="46" actId="1076"/>
      <pc:docMkLst>
        <pc:docMk/>
      </pc:docMkLst>
      <pc:sldChg chg="addSp delSp modSp">
        <pc:chgData name="Plamena Plamenova Petrova (2419095)" userId="S::2419095@student.uwtsd.ac.uk::2ec22eba-9c02-45ff-9d69-b7b2c7f60efc" providerId="AD" clId="Web-{30B68965-070D-9751-89B1-E78A93B5851E}" dt="2025-10-16T17:58:19.047" v="35" actId="14100"/>
        <pc:sldMkLst>
          <pc:docMk/>
          <pc:sldMk cId="53001128" sldId="264"/>
        </pc:sldMkLst>
      </pc:sldChg>
      <pc:sldChg chg="addSp delSp modSp">
        <pc:chgData name="Plamena Plamenova Petrova (2419095)" userId="S::2419095@student.uwtsd.ac.uk::2ec22eba-9c02-45ff-9d69-b7b2c7f60efc" providerId="AD" clId="Web-{30B68965-070D-9751-89B1-E78A93B5851E}" dt="2025-10-16T17:42:16.570" v="18" actId="14100"/>
        <pc:sldMkLst>
          <pc:docMk/>
          <pc:sldMk cId="3599844030" sldId="265"/>
        </pc:sldMkLst>
        <pc:spChg chg="add mod">
          <ac:chgData name="Plamena Plamenova Petrova (2419095)" userId="S::2419095@student.uwtsd.ac.uk::2ec22eba-9c02-45ff-9d69-b7b2c7f60efc" providerId="AD" clId="Web-{30B68965-070D-9751-89B1-E78A93B5851E}" dt="2025-10-16T17:42:16.570" v="18" actId="14100"/>
          <ac:spMkLst>
            <pc:docMk/>
            <pc:sldMk cId="3599844030" sldId="265"/>
            <ac:spMk id="6" creationId="{B6EEEDB9-9BAC-4017-84C9-7B60CBAE8A38}"/>
          </ac:spMkLst>
        </pc:spChg>
        <pc:picChg chg="mod">
          <ac:chgData name="Plamena Plamenova Petrova (2419095)" userId="S::2419095@student.uwtsd.ac.uk::2ec22eba-9c02-45ff-9d69-b7b2c7f60efc" providerId="AD" clId="Web-{30B68965-070D-9751-89B1-E78A93B5851E}" dt="2025-10-16T17:42:01.429" v="15" actId="1076"/>
          <ac:picMkLst>
            <pc:docMk/>
            <pc:sldMk cId="3599844030" sldId="265"/>
            <ac:picMk id="7" creationId="{CE0D33AC-3A6D-D5EF-4C3E-02212867FCBB}"/>
          </ac:picMkLst>
        </pc:picChg>
      </pc:sldChg>
      <pc:sldChg chg="addSp delSp modSp">
        <pc:chgData name="Plamena Plamenova Petrova (2419095)" userId="S::2419095@student.uwtsd.ac.uk::2ec22eba-9c02-45ff-9d69-b7b2c7f60efc" providerId="AD" clId="Web-{30B68965-070D-9751-89B1-E78A93B5851E}" dt="2025-10-16T17:43:50.978" v="25" actId="14100"/>
        <pc:sldMkLst>
          <pc:docMk/>
          <pc:sldMk cId="2577947749" sldId="1534"/>
        </pc:sldMkLst>
        <pc:spChg chg="add mod">
          <ac:chgData name="Plamena Plamenova Petrova (2419095)" userId="S::2419095@student.uwtsd.ac.uk::2ec22eba-9c02-45ff-9d69-b7b2c7f60efc" providerId="AD" clId="Web-{30B68965-070D-9751-89B1-E78A93B5851E}" dt="2025-10-16T17:43:50.978" v="25" actId="14100"/>
          <ac:spMkLst>
            <pc:docMk/>
            <pc:sldMk cId="2577947749" sldId="1534"/>
            <ac:spMk id="3" creationId="{44739942-E0DD-5FDB-061F-82F622D85CD0}"/>
          </ac:spMkLst>
        </pc:spChg>
      </pc:sldChg>
      <pc:sldChg chg="modSp">
        <pc:chgData name="Plamena Plamenova Petrova (2419095)" userId="S::2419095@student.uwtsd.ac.uk::2ec22eba-9c02-45ff-9d69-b7b2c7f60efc" providerId="AD" clId="Web-{30B68965-070D-9751-89B1-E78A93B5851E}" dt="2025-10-16T18:05:53.102" v="36" actId="1076"/>
        <pc:sldMkLst>
          <pc:docMk/>
          <pc:sldMk cId="1601189465" sldId="1536"/>
        </pc:sldMkLst>
        <pc:picChg chg="mod">
          <ac:chgData name="Plamena Plamenova Petrova (2419095)" userId="S::2419095@student.uwtsd.ac.uk::2ec22eba-9c02-45ff-9d69-b7b2c7f60efc" providerId="AD" clId="Web-{30B68965-070D-9751-89B1-E78A93B5851E}" dt="2025-10-16T18:05:53.102" v="36" actId="1076"/>
          <ac:picMkLst>
            <pc:docMk/>
            <pc:sldMk cId="1601189465" sldId="1536"/>
            <ac:picMk id="13" creationId="{53947CCA-EF23-ED80-ADD4-03108E3DE0DE}"/>
          </ac:picMkLst>
        </pc:picChg>
      </pc:sldChg>
    </pc:docChg>
  </pc:docChgLst>
  <pc:docChgLst>
    <pc:chgData name="Plamena Plamenova Petrova (2419095)" userId="S::2419095@student.uwtsd.ac.uk::2ec22eba-9c02-45ff-9d69-b7b2c7f60efc" providerId="AD" clId="Web-{BD162D54-07AF-E9B3-ACE7-88C9C4FFBA21}"/>
    <pc:docChg chg="modSld">
      <pc:chgData name="Plamena Plamenova Petrova (2419095)" userId="S::2419095@student.uwtsd.ac.uk::2ec22eba-9c02-45ff-9d69-b7b2c7f60efc" providerId="AD" clId="Web-{BD162D54-07AF-E9B3-ACE7-88C9C4FFBA21}" dt="2025-10-18T13:06:33.876" v="2" actId="20577"/>
      <pc:docMkLst>
        <pc:docMk/>
      </pc:docMkLst>
      <pc:sldChg chg="modSp">
        <pc:chgData name="Plamena Plamenova Petrova (2419095)" userId="S::2419095@student.uwtsd.ac.uk::2ec22eba-9c02-45ff-9d69-b7b2c7f60efc" providerId="AD" clId="Web-{BD162D54-07AF-E9B3-ACE7-88C9C4FFBA21}" dt="2025-10-18T13:06:33.876" v="2" actId="20577"/>
        <pc:sldMkLst>
          <pc:docMk/>
          <pc:sldMk cId="1640834919" sldId="309"/>
        </pc:sldMkLst>
        <pc:spChg chg="mod">
          <ac:chgData name="Plamena Plamenova Petrova (2419095)" userId="S::2419095@student.uwtsd.ac.uk::2ec22eba-9c02-45ff-9d69-b7b2c7f60efc" providerId="AD" clId="Web-{BD162D54-07AF-E9B3-ACE7-88C9C4FFBA21}" dt="2025-10-18T13:06:33.876" v="2" actId="20577"/>
          <ac:spMkLst>
            <pc:docMk/>
            <pc:sldMk cId="1640834919" sldId="309"/>
            <ac:spMk id="2" creationId="{5ECC091C-4C30-CEE0-BCA6-D22F3EA8B156}"/>
          </ac:spMkLst>
        </pc:spChg>
      </pc:sldChg>
    </pc:docChg>
  </pc:docChgLst>
  <pc:docChgLst>
    <pc:chgData name="Plamena Plamenova Petrova (2419095)" userId="S::2419095@student.uwtsd.ac.uk::2ec22eba-9c02-45ff-9d69-b7b2c7f60efc" providerId="AD" clId="Web-{8165FF6F-2F07-E51A-F458-0C705350AA22}"/>
    <pc:docChg chg="addSld delSld modSld sldOrd">
      <pc:chgData name="Plamena Plamenova Petrova (2419095)" userId="S::2419095@student.uwtsd.ac.uk::2ec22eba-9c02-45ff-9d69-b7b2c7f60efc" providerId="AD" clId="Web-{8165FF6F-2F07-E51A-F458-0C705350AA22}" dt="2025-10-10T20:13:20.095" v="553" actId="20577"/>
      <pc:docMkLst>
        <pc:docMk/>
      </pc:docMkLst>
      <pc:sldChg chg="addSp delSp modSp mod chgLayout">
        <pc:chgData name="Plamena Plamenova Petrova (2419095)" userId="S::2419095@student.uwtsd.ac.uk::2ec22eba-9c02-45ff-9d69-b7b2c7f60efc" providerId="AD" clId="Web-{8165FF6F-2F07-E51A-F458-0C705350AA22}" dt="2025-10-10T18:37:10.894" v="170"/>
        <pc:sldMkLst>
          <pc:docMk/>
          <pc:sldMk cId="4216523365" sldId="257"/>
        </pc:sldMkLst>
        <pc:spChg chg="mod">
          <ac:chgData name="Plamena Plamenova Petrova (2419095)" userId="S::2419095@student.uwtsd.ac.uk::2ec22eba-9c02-45ff-9d69-b7b2c7f60efc" providerId="AD" clId="Web-{8165FF6F-2F07-E51A-F458-0C705350AA22}" dt="2025-10-10T18:36:38.940" v="169" actId="14100"/>
          <ac:spMkLst>
            <pc:docMk/>
            <pc:sldMk cId="4216523365" sldId="257"/>
            <ac:spMk id="2" creationId="{93B255C6-1E2E-E4BD-2E9F-B3321C22A292}"/>
          </ac:spMkLst>
        </pc:spChg>
        <pc:spChg chg="mod">
          <ac:chgData name="Plamena Plamenova Petrova (2419095)" userId="S::2419095@student.uwtsd.ac.uk::2ec22eba-9c02-45ff-9d69-b7b2c7f60efc" providerId="AD" clId="Web-{8165FF6F-2F07-E51A-F458-0C705350AA22}" dt="2025-10-10T18:22:41.716" v="148"/>
          <ac:spMkLst>
            <pc:docMk/>
            <pc:sldMk cId="4216523365" sldId="257"/>
            <ac:spMk id="3" creationId="{432C04E6-B771-F1FA-85F4-B7984DE55A8E}"/>
          </ac:spMkLst>
        </pc:spChg>
        <pc:spChg chg="ord">
          <ac:chgData name="Plamena Plamenova Petrova (2419095)" userId="S::2419095@student.uwtsd.ac.uk::2ec22eba-9c02-45ff-9d69-b7b2c7f60efc" providerId="AD" clId="Web-{8165FF6F-2F07-E51A-F458-0C705350AA22}" dt="2025-10-10T18:20:58.873" v="141"/>
          <ac:spMkLst>
            <pc:docMk/>
            <pc:sldMk cId="4216523365" sldId="257"/>
            <ac:spMk id="6" creationId="{110C4C6C-C067-9C5A-0648-05BB23BE20E9}"/>
          </ac:spMkLst>
        </pc:spChg>
        <pc:spChg chg="add mod">
          <ac:chgData name="Plamena Plamenova Petrova (2419095)" userId="S::2419095@student.uwtsd.ac.uk::2ec22eba-9c02-45ff-9d69-b7b2c7f60efc" providerId="AD" clId="Web-{8165FF6F-2F07-E51A-F458-0C705350AA22}" dt="2025-10-10T18:21:46.685" v="142"/>
          <ac:spMkLst>
            <pc:docMk/>
            <pc:sldMk cId="4216523365" sldId="257"/>
            <ac:spMk id="13" creationId="{90909549-3EFB-B907-D0CC-DF4560DB4818}"/>
          </ac:spMkLst>
        </pc:spChg>
        <pc:spChg chg="add mod">
          <ac:chgData name="Plamena Plamenova Petrova (2419095)" userId="S::2419095@student.uwtsd.ac.uk::2ec22eba-9c02-45ff-9d69-b7b2c7f60efc" providerId="AD" clId="Web-{8165FF6F-2F07-E51A-F458-0C705350AA22}" dt="2025-10-10T18:21:46.685" v="142"/>
          <ac:spMkLst>
            <pc:docMk/>
            <pc:sldMk cId="4216523365" sldId="257"/>
            <ac:spMk id="17" creationId="{09E31BEC-9439-566A-5CB0-EE96DAEDA7C5}"/>
          </ac:spMkLst>
        </pc:spChg>
        <pc:graphicFrameChg chg="add mod modGraphic">
          <ac:chgData name="Plamena Plamenova Petrova (2419095)" userId="S::2419095@student.uwtsd.ac.uk::2ec22eba-9c02-45ff-9d69-b7b2c7f60efc" providerId="AD" clId="Web-{8165FF6F-2F07-E51A-F458-0C705350AA22}" dt="2025-10-10T18:22:41.716" v="148"/>
          <ac:graphicFrameMkLst>
            <pc:docMk/>
            <pc:sldMk cId="4216523365" sldId="257"/>
            <ac:graphicFrameMk id="19" creationId="{66289448-0ED4-0ACD-2FCC-5F52C250D212}"/>
          </ac:graphicFrameMkLst>
        </pc:graphicFrameChg>
      </pc:sldChg>
      <pc:sldChg chg="addSp delSp modSp mod modClrScheme chgLayout">
        <pc:chgData name="Plamena Plamenova Petrova (2419095)" userId="S::2419095@student.uwtsd.ac.uk::2ec22eba-9c02-45ff-9d69-b7b2c7f60efc" providerId="AD" clId="Web-{8165FF6F-2F07-E51A-F458-0C705350AA22}" dt="2025-10-10T18:59:33.689" v="257"/>
        <pc:sldMkLst>
          <pc:docMk/>
          <pc:sldMk cId="187927555" sldId="261"/>
        </pc:sldMkLst>
        <pc:spChg chg="mod">
          <ac:chgData name="Plamena Plamenova Petrova (2419095)" userId="S::2419095@student.uwtsd.ac.uk::2ec22eba-9c02-45ff-9d69-b7b2c7f60efc" providerId="AD" clId="Web-{8165FF6F-2F07-E51A-F458-0C705350AA22}" dt="2025-10-10T18:59:26.204" v="256" actId="1076"/>
          <ac:spMkLst>
            <pc:docMk/>
            <pc:sldMk cId="187927555" sldId="261"/>
            <ac:spMk id="2" creationId="{9BB750E1-014E-2F32-5FE0-025C27322ADF}"/>
          </ac:spMkLst>
        </pc:spChg>
        <pc:spChg chg="add mod">
          <ac:chgData name="Plamena Plamenova Petrova (2419095)" userId="S::2419095@student.uwtsd.ac.uk::2ec22eba-9c02-45ff-9d69-b7b2c7f60efc" providerId="AD" clId="Web-{8165FF6F-2F07-E51A-F458-0C705350AA22}" dt="2025-10-10T18:57:56.516" v="241"/>
          <ac:spMkLst>
            <pc:docMk/>
            <pc:sldMk cId="187927555" sldId="261"/>
            <ac:spMk id="17" creationId="{18C04773-DF90-6E45-F8E9-981CF172BD66}"/>
          </ac:spMkLst>
        </pc:spChg>
        <pc:spChg chg="add mod">
          <ac:chgData name="Plamena Plamenova Petrova (2419095)" userId="S::2419095@student.uwtsd.ac.uk::2ec22eba-9c02-45ff-9d69-b7b2c7f60efc" providerId="AD" clId="Web-{8165FF6F-2F07-E51A-F458-0C705350AA22}" dt="2025-10-10T18:57:56.516" v="241"/>
          <ac:spMkLst>
            <pc:docMk/>
            <pc:sldMk cId="187927555" sldId="261"/>
            <ac:spMk id="19" creationId="{58D68EE1-8466-6706-8E22-91787D931D33}"/>
          </ac:spMkLst>
        </pc:spChg>
        <pc:graphicFrameChg chg="add">
          <ac:chgData name="Plamena Plamenova Petrova (2419095)" userId="S::2419095@student.uwtsd.ac.uk::2ec22eba-9c02-45ff-9d69-b7b2c7f60efc" providerId="AD" clId="Web-{8165FF6F-2F07-E51A-F458-0C705350AA22}" dt="2025-10-10T18:57:56.516" v="241"/>
          <ac:graphicFrameMkLst>
            <pc:docMk/>
            <pc:sldMk cId="187927555" sldId="261"/>
            <ac:graphicFrameMk id="20" creationId="{9E3307BB-4312-E904-DAE6-19A605F9B7B2}"/>
          </ac:graphicFrameMkLst>
        </pc:graphicFrameChg>
      </pc:sldChg>
      <pc:sldChg chg="addSp delSp modSp ord">
        <pc:chgData name="Plamena Plamenova Petrova (2419095)" userId="S::2419095@student.uwtsd.ac.uk::2ec22eba-9c02-45ff-9d69-b7b2c7f60efc" providerId="AD" clId="Web-{8165FF6F-2F07-E51A-F458-0C705350AA22}" dt="2025-10-10T19:08:17.064" v="289" actId="14100"/>
        <pc:sldMkLst>
          <pc:docMk/>
          <pc:sldMk cId="1941379388" sldId="263"/>
        </pc:sldMkLst>
        <pc:spChg chg="mod">
          <ac:chgData name="Plamena Plamenova Petrova (2419095)" userId="S::2419095@student.uwtsd.ac.uk::2ec22eba-9c02-45ff-9d69-b7b2c7f60efc" providerId="AD" clId="Web-{8165FF6F-2F07-E51A-F458-0C705350AA22}" dt="2025-10-10T19:07:13.562" v="286" actId="1076"/>
          <ac:spMkLst>
            <pc:docMk/>
            <pc:sldMk cId="1941379388" sldId="263"/>
            <ac:spMk id="2" creationId="{90979F20-7FE0-9464-CC8C-AAB74EE175D5}"/>
          </ac:spMkLst>
        </pc:spChg>
        <pc:spChg chg="add mod">
          <ac:chgData name="Plamena Plamenova Petrova (2419095)" userId="S::2419095@student.uwtsd.ac.uk::2ec22eba-9c02-45ff-9d69-b7b2c7f60efc" providerId="AD" clId="Web-{8165FF6F-2F07-E51A-F458-0C705350AA22}" dt="2025-10-10T19:08:17.064" v="289" actId="14100"/>
          <ac:spMkLst>
            <pc:docMk/>
            <pc:sldMk cId="1941379388" sldId="263"/>
            <ac:spMk id="5" creationId="{381F2CF9-4CB0-44D5-B9FF-A7AD1980D772}"/>
          </ac:spMkLst>
        </pc:spChg>
      </pc:sldChg>
      <pc:sldChg chg="addSp delSp modSp mod modClrScheme chgLayout">
        <pc:chgData name="Plamena Plamenova Petrova (2419095)" userId="S::2419095@student.uwtsd.ac.uk::2ec22eba-9c02-45ff-9d69-b7b2c7f60efc" providerId="AD" clId="Web-{8165FF6F-2F07-E51A-F458-0C705350AA22}" dt="2025-10-10T19:40:45.939" v="458"/>
        <pc:sldMkLst>
          <pc:docMk/>
          <pc:sldMk cId="3599844030" sldId="265"/>
        </pc:sldMkLst>
        <pc:spChg chg="mod">
          <ac:chgData name="Plamena Plamenova Petrova (2419095)" userId="S::2419095@student.uwtsd.ac.uk::2ec22eba-9c02-45ff-9d69-b7b2c7f60efc" providerId="AD" clId="Web-{8165FF6F-2F07-E51A-F458-0C705350AA22}" dt="2025-10-10T19:33:40.454" v="450"/>
          <ac:spMkLst>
            <pc:docMk/>
            <pc:sldMk cId="3599844030" sldId="265"/>
            <ac:spMk id="2" creationId="{99120F23-1809-2CC4-1A94-F826616D2DF4}"/>
          </ac:spMkLst>
        </pc:spChg>
        <pc:spChg chg="add mod">
          <ac:chgData name="Plamena Plamenova Petrova (2419095)" userId="S::2419095@student.uwtsd.ac.uk::2ec22eba-9c02-45ff-9d69-b7b2c7f60efc" providerId="AD" clId="Web-{8165FF6F-2F07-E51A-F458-0C705350AA22}" dt="2025-10-10T19:39:10.997" v="454"/>
          <ac:spMkLst>
            <pc:docMk/>
            <pc:sldMk cId="3599844030" sldId="265"/>
            <ac:spMk id="5" creationId="{679C4982-343D-DF87-2360-F73EFD6A2EA2}"/>
          </ac:spMkLst>
        </pc:spChg>
        <pc:spChg chg="add mod">
          <ac:chgData name="Plamena Plamenova Petrova (2419095)" userId="S::2419095@student.uwtsd.ac.uk::2ec22eba-9c02-45ff-9d69-b7b2c7f60efc" providerId="AD" clId="Web-{8165FF6F-2F07-E51A-F458-0C705350AA22}" dt="2025-10-10T19:40:45.939" v="458"/>
          <ac:spMkLst>
            <pc:docMk/>
            <pc:sldMk cId="3599844030" sldId="265"/>
            <ac:spMk id="8" creationId="{E1F7D5D2-BB5B-EF35-1DFB-526AFA488988}"/>
          </ac:spMkLst>
        </pc:spChg>
        <pc:spChg chg="add mod">
          <ac:chgData name="Plamena Plamenova Petrova (2419095)" userId="S::2419095@student.uwtsd.ac.uk::2ec22eba-9c02-45ff-9d69-b7b2c7f60efc" providerId="AD" clId="Web-{8165FF6F-2F07-E51A-F458-0C705350AA22}" dt="2025-10-10T19:33:40.454" v="450"/>
          <ac:spMkLst>
            <pc:docMk/>
            <pc:sldMk cId="3599844030" sldId="265"/>
            <ac:spMk id="12" creationId="{483C7D01-E99E-4D83-7C7D-4E00099A196C}"/>
          </ac:spMkLst>
        </pc:spChg>
        <pc:spChg chg="add mod">
          <ac:chgData name="Plamena Plamenova Petrova (2419095)" userId="S::2419095@student.uwtsd.ac.uk::2ec22eba-9c02-45ff-9d69-b7b2c7f60efc" providerId="AD" clId="Web-{8165FF6F-2F07-E51A-F458-0C705350AA22}" dt="2025-10-10T19:33:40.454" v="450"/>
          <ac:spMkLst>
            <pc:docMk/>
            <pc:sldMk cId="3599844030" sldId="265"/>
            <ac:spMk id="14" creationId="{1D5187FB-C56A-AE19-7CD9-3DE3FF7315C7}"/>
          </ac:spMkLst>
        </pc:spChg>
        <pc:spChg chg="add mod">
          <ac:chgData name="Plamena Plamenova Petrova (2419095)" userId="S::2419095@student.uwtsd.ac.uk::2ec22eba-9c02-45ff-9d69-b7b2c7f60efc" providerId="AD" clId="Web-{8165FF6F-2F07-E51A-F458-0C705350AA22}" dt="2025-10-10T19:33:40.454" v="450"/>
          <ac:spMkLst>
            <pc:docMk/>
            <pc:sldMk cId="3599844030" sldId="265"/>
            <ac:spMk id="16" creationId="{AA0E6F88-CF01-0349-8D47-6E81EC0FE8CC}"/>
          </ac:spMkLst>
        </pc:spChg>
        <pc:picChg chg="mod">
          <ac:chgData name="Plamena Plamenova Petrova (2419095)" userId="S::2419095@student.uwtsd.ac.uk::2ec22eba-9c02-45ff-9d69-b7b2c7f60efc" providerId="AD" clId="Web-{8165FF6F-2F07-E51A-F458-0C705350AA22}" dt="2025-10-10T19:40:45.923" v="456"/>
          <ac:picMkLst>
            <pc:docMk/>
            <pc:sldMk cId="3599844030" sldId="265"/>
            <ac:picMk id="7" creationId="{CE0D33AC-3A6D-D5EF-4C3E-02212867FCBB}"/>
          </ac:picMkLst>
        </pc:picChg>
      </pc:sldChg>
      <pc:sldChg chg="addSp delSp modSp mod modClrScheme chgLayout">
        <pc:chgData name="Plamena Plamenova Petrova (2419095)" userId="S::2419095@student.uwtsd.ac.uk::2ec22eba-9c02-45ff-9d69-b7b2c7f60efc" providerId="AD" clId="Web-{8165FF6F-2F07-E51A-F458-0C705350AA22}" dt="2025-10-10T20:09:28.182" v="533"/>
        <pc:sldMkLst>
          <pc:docMk/>
          <pc:sldMk cId="2651058474" sldId="268"/>
        </pc:sldMkLst>
        <pc:spChg chg="add mod">
          <ac:chgData name="Plamena Plamenova Petrova (2419095)" userId="S::2419095@student.uwtsd.ac.uk::2ec22eba-9c02-45ff-9d69-b7b2c7f60efc" providerId="AD" clId="Web-{8165FF6F-2F07-E51A-F458-0C705350AA22}" dt="2025-10-10T20:07:25.867" v="522" actId="20577"/>
          <ac:spMkLst>
            <pc:docMk/>
            <pc:sldMk cId="2651058474" sldId="268"/>
            <ac:spMk id="6" creationId="{BAA210A4-D861-41CD-CE9D-DBE4133A3FCC}"/>
          </ac:spMkLst>
        </pc:spChg>
        <pc:spChg chg="add mod">
          <ac:chgData name="Plamena Plamenova Petrova (2419095)" userId="S::2419095@student.uwtsd.ac.uk::2ec22eba-9c02-45ff-9d69-b7b2c7f60efc" providerId="AD" clId="Web-{8165FF6F-2F07-E51A-F458-0C705350AA22}" dt="2025-10-10T20:09:28.182" v="533"/>
          <ac:spMkLst>
            <pc:docMk/>
            <pc:sldMk cId="2651058474" sldId="268"/>
            <ac:spMk id="7" creationId="{389DDDCA-DD41-3140-CE2C-51C1A4C6766C}"/>
          </ac:spMkLst>
        </pc:spChg>
        <pc:spChg chg="add mod">
          <ac:chgData name="Plamena Plamenova Petrova (2419095)" userId="S::2419095@student.uwtsd.ac.uk::2ec22eba-9c02-45ff-9d69-b7b2c7f60efc" providerId="AD" clId="Web-{8165FF6F-2F07-E51A-F458-0C705350AA22}" dt="2025-10-10T20:04:01.146" v="502"/>
          <ac:spMkLst>
            <pc:docMk/>
            <pc:sldMk cId="2651058474" sldId="268"/>
            <ac:spMk id="12" creationId="{3A1316A9-C2C7-69F4-5371-3D98665C89F7}"/>
          </ac:spMkLst>
        </pc:spChg>
        <pc:spChg chg="add mod">
          <ac:chgData name="Plamena Plamenova Petrova (2419095)" userId="S::2419095@student.uwtsd.ac.uk::2ec22eba-9c02-45ff-9d69-b7b2c7f60efc" providerId="AD" clId="Web-{8165FF6F-2F07-E51A-F458-0C705350AA22}" dt="2025-10-10T20:04:01.146" v="502"/>
          <ac:spMkLst>
            <pc:docMk/>
            <pc:sldMk cId="2651058474" sldId="268"/>
            <ac:spMk id="16" creationId="{4E1C5514-6703-DB4F-C50D-F29E29ACCC68}"/>
          </ac:spMkLst>
        </pc:spChg>
        <pc:picChg chg="add mod ord">
          <ac:chgData name="Plamena Plamenova Petrova (2419095)" userId="S::2419095@student.uwtsd.ac.uk::2ec22eba-9c02-45ff-9d69-b7b2c7f60efc" providerId="AD" clId="Web-{8165FF6F-2F07-E51A-F458-0C705350AA22}" dt="2025-10-10T20:08:10.917" v="526" actId="1076"/>
          <ac:picMkLst>
            <pc:docMk/>
            <pc:sldMk cId="2651058474" sldId="268"/>
            <ac:picMk id="8" creationId="{BD983D87-8AC7-1D84-40D6-6B8D76448F33}"/>
          </ac:picMkLst>
        </pc:picChg>
      </pc:sldChg>
      <pc:sldChg chg="addSp delSp modSp">
        <pc:chgData name="Plamena Plamenova Petrova (2419095)" userId="S::2419095@student.uwtsd.ac.uk::2ec22eba-9c02-45ff-9d69-b7b2c7f60efc" providerId="AD" clId="Web-{8165FF6F-2F07-E51A-F458-0C705350AA22}" dt="2025-10-10T19:00:14.176" v="258" actId="1076"/>
        <pc:sldMkLst>
          <pc:docMk/>
          <pc:sldMk cId="3313450045" sldId="1533"/>
        </pc:sldMkLst>
        <pc:spChg chg="add mod">
          <ac:chgData name="Plamena Plamenova Petrova (2419095)" userId="S::2419095@student.uwtsd.ac.uk::2ec22eba-9c02-45ff-9d69-b7b2c7f60efc" providerId="AD" clId="Web-{8165FF6F-2F07-E51A-F458-0C705350AA22}" dt="2025-10-10T18:47:21.920" v="209" actId="20577"/>
          <ac:spMkLst>
            <pc:docMk/>
            <pc:sldMk cId="3313450045" sldId="1533"/>
            <ac:spMk id="8" creationId="{E8678AC2-3800-830F-F03E-72E2880BE02F}"/>
          </ac:spMkLst>
        </pc:spChg>
        <pc:spChg chg="add mod">
          <ac:chgData name="Plamena Plamenova Petrova (2419095)" userId="S::2419095@student.uwtsd.ac.uk::2ec22eba-9c02-45ff-9d69-b7b2c7f60efc" providerId="AD" clId="Web-{8165FF6F-2F07-E51A-F458-0C705350AA22}" dt="2025-10-10T18:46:05.701" v="201" actId="14100"/>
          <ac:spMkLst>
            <pc:docMk/>
            <pc:sldMk cId="3313450045" sldId="1533"/>
            <ac:spMk id="13" creationId="{EF3ED802-0255-8247-91C3-5538B52C9A49}"/>
          </ac:spMkLst>
        </pc:spChg>
        <pc:spChg chg="add">
          <ac:chgData name="Plamena Plamenova Petrova (2419095)" userId="S::2419095@student.uwtsd.ac.uk::2ec22eba-9c02-45ff-9d69-b7b2c7f60efc" providerId="AD" clId="Web-{8165FF6F-2F07-E51A-F458-0C705350AA22}" dt="2025-10-10T18:43:28.570" v="184"/>
          <ac:spMkLst>
            <pc:docMk/>
            <pc:sldMk cId="3313450045" sldId="1533"/>
            <ac:spMk id="15" creationId="{EB0586DC-D852-CEF9-C0E6-C022E331863F}"/>
          </ac:spMkLst>
        </pc:spChg>
        <pc:spChg chg="add">
          <ac:chgData name="Plamena Plamenova Petrova (2419095)" userId="S::2419095@student.uwtsd.ac.uk::2ec22eba-9c02-45ff-9d69-b7b2c7f60efc" providerId="AD" clId="Web-{8165FF6F-2F07-E51A-F458-0C705350AA22}" dt="2025-10-10T18:43:28.570" v="184"/>
          <ac:spMkLst>
            <pc:docMk/>
            <pc:sldMk cId="3313450045" sldId="1533"/>
            <ac:spMk id="17" creationId="{42BD8DA2-D9D7-CBCC-C007-D774DD63ACC2}"/>
          </ac:spMkLst>
        </pc:spChg>
        <pc:spChg chg="add">
          <ac:chgData name="Plamena Plamenova Petrova (2419095)" userId="S::2419095@student.uwtsd.ac.uk::2ec22eba-9c02-45ff-9d69-b7b2c7f60efc" providerId="AD" clId="Web-{8165FF6F-2F07-E51A-F458-0C705350AA22}" dt="2025-10-10T18:43:28.570" v="184"/>
          <ac:spMkLst>
            <pc:docMk/>
            <pc:sldMk cId="3313450045" sldId="1533"/>
            <ac:spMk id="19" creationId="{22317409-9359-FE3A-C6D7-73F85469A3B1}"/>
          </ac:spMkLst>
        </pc:spChg>
        <pc:picChg chg="mod">
          <ac:chgData name="Plamena Plamenova Petrova (2419095)" userId="S::2419095@student.uwtsd.ac.uk::2ec22eba-9c02-45ff-9d69-b7b2c7f60efc" providerId="AD" clId="Web-{8165FF6F-2F07-E51A-F458-0C705350AA22}" dt="2025-10-10T19:00:14.176" v="258" actId="1076"/>
          <ac:picMkLst>
            <pc:docMk/>
            <pc:sldMk cId="3313450045" sldId="1533"/>
            <ac:picMk id="6" creationId="{FC57052A-D607-A4DD-016C-A741024ACF20}"/>
          </ac:picMkLst>
        </pc:picChg>
      </pc:sldChg>
      <pc:sldChg chg="addSp delSp modSp add mod replId modClrScheme chgLayout">
        <pc:chgData name="Plamena Plamenova Petrova (2419095)" userId="S::2419095@student.uwtsd.ac.uk::2ec22eba-9c02-45ff-9d69-b7b2c7f60efc" providerId="AD" clId="Web-{8165FF6F-2F07-E51A-F458-0C705350AA22}" dt="2025-10-10T19:56:56.695" v="480" actId="20577"/>
        <pc:sldMkLst>
          <pc:docMk/>
          <pc:sldMk cId="2577947749" sldId="1534"/>
        </pc:sldMkLst>
        <pc:spChg chg="mod">
          <ac:chgData name="Plamena Plamenova Petrova (2419095)" userId="S::2419095@student.uwtsd.ac.uk::2ec22eba-9c02-45ff-9d69-b7b2c7f60efc" providerId="AD" clId="Web-{8165FF6F-2F07-E51A-F458-0C705350AA22}" dt="2025-10-10T19:50:22.203" v="477"/>
          <ac:spMkLst>
            <pc:docMk/>
            <pc:sldMk cId="2577947749" sldId="1534"/>
            <ac:spMk id="2" creationId="{B9B344D5-AEF4-D63B-EA1C-5F23B20C428F}"/>
          </ac:spMkLst>
        </pc:spChg>
        <pc:spChg chg="mod">
          <ac:chgData name="Plamena Plamenova Petrova (2419095)" userId="S::2419095@student.uwtsd.ac.uk::2ec22eba-9c02-45ff-9d69-b7b2c7f60efc" providerId="AD" clId="Web-{8165FF6F-2F07-E51A-F458-0C705350AA22}" dt="2025-10-10T19:50:22.203" v="477"/>
          <ac:spMkLst>
            <pc:docMk/>
            <pc:sldMk cId="2577947749" sldId="1534"/>
            <ac:spMk id="12" creationId="{87592ED9-3A34-B7D8-40DF-AB13E4460AA3}"/>
          </ac:spMkLst>
        </pc:spChg>
        <pc:spChg chg="mod">
          <ac:chgData name="Plamena Plamenova Petrova (2419095)" userId="S::2419095@student.uwtsd.ac.uk::2ec22eba-9c02-45ff-9d69-b7b2c7f60efc" providerId="AD" clId="Web-{8165FF6F-2F07-E51A-F458-0C705350AA22}" dt="2025-10-10T19:50:22.203" v="477"/>
          <ac:spMkLst>
            <pc:docMk/>
            <pc:sldMk cId="2577947749" sldId="1534"/>
            <ac:spMk id="14" creationId="{58BBF7A8-ACDA-7F6F-ACE2-204ACDB9CFCF}"/>
          </ac:spMkLst>
        </pc:spChg>
        <pc:spChg chg="mod">
          <ac:chgData name="Plamena Plamenova Petrova (2419095)" userId="S::2419095@student.uwtsd.ac.uk::2ec22eba-9c02-45ff-9d69-b7b2c7f60efc" providerId="AD" clId="Web-{8165FF6F-2F07-E51A-F458-0C705350AA22}" dt="2025-10-10T19:50:22.203" v="477"/>
          <ac:spMkLst>
            <pc:docMk/>
            <pc:sldMk cId="2577947749" sldId="1534"/>
            <ac:spMk id="16" creationId="{D924E002-468B-8EF2-7307-3B8A617E2AB9}"/>
          </ac:spMkLst>
        </pc:spChg>
        <pc:picChg chg="mod">
          <ac:chgData name="Plamena Plamenova Petrova (2419095)" userId="S::2419095@student.uwtsd.ac.uk::2ec22eba-9c02-45ff-9d69-b7b2c7f60efc" providerId="AD" clId="Web-{8165FF6F-2F07-E51A-F458-0C705350AA22}" dt="2025-10-10T19:56:44.819" v="478" actId="1076"/>
          <ac:picMkLst>
            <pc:docMk/>
            <pc:sldMk cId="2577947749" sldId="1534"/>
            <ac:picMk id="7" creationId="{359A8F9B-1AAC-B56F-E4BE-99463A109EA7}"/>
          </ac:picMkLst>
        </pc:picChg>
      </pc:sldChg>
      <pc:sldChg chg="addSp delSp modSp new">
        <pc:chgData name="Plamena Plamenova Petrova (2419095)" userId="S::2419095@student.uwtsd.ac.uk::2ec22eba-9c02-45ff-9d69-b7b2c7f60efc" providerId="AD" clId="Web-{8165FF6F-2F07-E51A-F458-0C705350AA22}" dt="2025-10-10T20:13:20.095" v="553" actId="20577"/>
        <pc:sldMkLst>
          <pc:docMk/>
          <pc:sldMk cId="1894999345" sldId="1535"/>
        </pc:sldMkLst>
        <pc:spChg chg="add mod">
          <ac:chgData name="Plamena Plamenova Petrova (2419095)" userId="S::2419095@student.uwtsd.ac.uk::2ec22eba-9c02-45ff-9d69-b7b2c7f60efc" providerId="AD" clId="Web-{8165FF6F-2F07-E51A-F458-0C705350AA22}" dt="2025-10-10T20:11:48.498" v="546" actId="14100"/>
          <ac:spMkLst>
            <pc:docMk/>
            <pc:sldMk cId="1894999345" sldId="1535"/>
            <ac:spMk id="8" creationId="{DB4741C5-8263-DA14-F120-73E84C32D258}"/>
          </ac:spMkLst>
        </pc:spChg>
        <pc:spChg chg="add mod">
          <ac:chgData name="Plamena Plamenova Petrova (2419095)" userId="S::2419095@student.uwtsd.ac.uk::2ec22eba-9c02-45ff-9d69-b7b2c7f60efc" providerId="AD" clId="Web-{8165FF6F-2F07-E51A-F458-0C705350AA22}" dt="2025-10-10T20:13:20.095" v="553" actId="20577"/>
          <ac:spMkLst>
            <pc:docMk/>
            <pc:sldMk cId="1894999345" sldId="1535"/>
            <ac:spMk id="9" creationId="{70EA2A9C-9EB5-1704-2087-C83888763194}"/>
          </ac:spMkLst>
        </pc:spChg>
      </pc:sldChg>
    </pc:docChg>
  </pc:docChgLst>
  <pc:docChgLst>
    <pc:chgData name="Plamena Plamenova Petrova (2419095)" userId="S::2419095@student.uwtsd.ac.uk::2ec22eba-9c02-45ff-9d69-b7b2c7f60efc" providerId="AD" clId="Web-{57E8864E-5E54-6A10-E731-AE2A5995DB92}"/>
    <pc:docChg chg="modSld">
      <pc:chgData name="Plamena Plamenova Petrova (2419095)" userId="S::2419095@student.uwtsd.ac.uk::2ec22eba-9c02-45ff-9d69-b7b2c7f60efc" providerId="AD" clId="Web-{57E8864E-5E54-6A10-E731-AE2A5995DB92}" dt="2025-10-10T20:17:50.971" v="6"/>
      <pc:docMkLst>
        <pc:docMk/>
      </pc:docMkLst>
      <pc:sldChg chg="addSp delSp modSp mod modClrScheme chgLayout">
        <pc:chgData name="Plamena Plamenova Petrova (2419095)" userId="S::2419095@student.uwtsd.ac.uk::2ec22eba-9c02-45ff-9d69-b7b2c7f60efc" providerId="AD" clId="Web-{57E8864E-5E54-6A10-E731-AE2A5995DB92}" dt="2025-10-10T20:17:50.971" v="6"/>
        <pc:sldMkLst>
          <pc:docMk/>
          <pc:sldMk cId="1894999345" sldId="1535"/>
        </pc:sldMkLst>
        <pc:spChg chg="mod">
          <ac:chgData name="Plamena Plamenova Petrova (2419095)" userId="S::2419095@student.uwtsd.ac.uk::2ec22eba-9c02-45ff-9d69-b7b2c7f60efc" providerId="AD" clId="Web-{57E8864E-5E54-6A10-E731-AE2A5995DB92}" dt="2025-10-10T20:17:50.971" v="6"/>
          <ac:spMkLst>
            <pc:docMk/>
            <pc:sldMk cId="1894999345" sldId="1535"/>
            <ac:spMk id="5" creationId="{65621F7E-C92A-8E5C-1ECA-4DA8E6081EEC}"/>
          </ac:spMkLst>
        </pc:spChg>
        <pc:spChg chg="mod">
          <ac:chgData name="Plamena Plamenova Petrova (2419095)" userId="S::2419095@student.uwtsd.ac.uk::2ec22eba-9c02-45ff-9d69-b7b2c7f60efc" providerId="AD" clId="Web-{57E8864E-5E54-6A10-E731-AE2A5995DB92}" dt="2025-10-10T20:17:50.971" v="6"/>
          <ac:spMkLst>
            <pc:docMk/>
            <pc:sldMk cId="1894999345" sldId="1535"/>
            <ac:spMk id="7" creationId="{D54EC9B6-D04E-4235-1AF3-1544AD6479DE}"/>
          </ac:spMkLst>
        </pc:spChg>
        <pc:spChg chg="mod ord">
          <ac:chgData name="Plamena Plamenova Petrova (2419095)" userId="S::2419095@student.uwtsd.ac.uk::2ec22eba-9c02-45ff-9d69-b7b2c7f60efc" providerId="AD" clId="Web-{57E8864E-5E54-6A10-E731-AE2A5995DB92}" dt="2025-10-10T20:17:50.971" v="6"/>
          <ac:spMkLst>
            <pc:docMk/>
            <pc:sldMk cId="1894999345" sldId="1535"/>
            <ac:spMk id="8" creationId="{DB4741C5-8263-DA14-F120-73E84C32D258}"/>
          </ac:spMkLst>
        </pc:spChg>
        <pc:spChg chg="mod ord">
          <ac:chgData name="Plamena Plamenova Petrova (2419095)" userId="S::2419095@student.uwtsd.ac.uk::2ec22eba-9c02-45ff-9d69-b7b2c7f60efc" providerId="AD" clId="Web-{57E8864E-5E54-6A10-E731-AE2A5995DB92}" dt="2025-10-10T20:17:50.971" v="6"/>
          <ac:spMkLst>
            <pc:docMk/>
            <pc:sldMk cId="1894999345" sldId="1535"/>
            <ac:spMk id="9" creationId="{70EA2A9C-9EB5-1704-2087-C83888763194}"/>
          </ac:spMkLst>
        </pc:spChg>
        <pc:picChg chg="add mod ord">
          <ac:chgData name="Plamena Plamenova Petrova (2419095)" userId="S::2419095@student.uwtsd.ac.uk::2ec22eba-9c02-45ff-9d69-b7b2c7f60efc" providerId="AD" clId="Web-{57E8864E-5E54-6A10-E731-AE2A5995DB92}" dt="2025-10-10T20:17:50.971" v="6"/>
          <ac:picMkLst>
            <pc:docMk/>
            <pc:sldMk cId="1894999345" sldId="1535"/>
            <ac:picMk id="3" creationId="{9CA2220D-71F2-BEA7-EFC3-169C88D72F12}"/>
          </ac:picMkLst>
        </pc:picChg>
      </pc:sldChg>
    </pc:docChg>
  </pc:docChgLst>
  <pc:docChgLst>
    <pc:chgData name="Plamena Plamenova Petrova (2419095)" userId="S::2419095@student.uwtsd.ac.uk::2ec22eba-9c02-45ff-9d69-b7b2c7f60efc" providerId="AD" clId="Web-{64C4B764-D9BD-A8BF-A1A6-9ACBA00EA037}"/>
    <pc:docChg chg="addSld delSld modSld">
      <pc:chgData name="Plamena Plamenova Petrova (2419095)" userId="S::2419095@student.uwtsd.ac.uk::2ec22eba-9c02-45ff-9d69-b7b2c7f60efc" providerId="AD" clId="Web-{64C4B764-D9BD-A8BF-A1A6-9ACBA00EA037}" dt="2025-11-08T21:00:42.246" v="157"/>
      <pc:docMkLst>
        <pc:docMk/>
      </pc:docMkLst>
      <pc:sldChg chg="addSp delSp modSp">
        <pc:chgData name="Plamena Plamenova Petrova (2419095)" userId="S::2419095@student.uwtsd.ac.uk::2ec22eba-9c02-45ff-9d69-b7b2c7f60efc" providerId="AD" clId="Web-{64C4B764-D9BD-A8BF-A1A6-9ACBA00EA037}" dt="2025-11-08T21:00:42.246" v="157"/>
        <pc:sldMkLst>
          <pc:docMk/>
          <pc:sldMk cId="53001128" sldId="264"/>
        </pc:sldMkLst>
        <pc:spChg chg="del">
          <ac:chgData name="Plamena Plamenova Petrova (2419095)" userId="S::2419095@student.uwtsd.ac.uk::2ec22eba-9c02-45ff-9d69-b7b2c7f60efc" providerId="AD" clId="Web-{64C4B764-D9BD-A8BF-A1A6-9ACBA00EA037}" dt="2025-11-08T20:52:38.374" v="0"/>
          <ac:spMkLst>
            <pc:docMk/>
            <pc:sldMk cId="53001128" sldId="264"/>
            <ac:spMk id="2" creationId="{9EF332A3-41ED-5C79-EEE4-FB0C4C5039E3}"/>
          </ac:spMkLst>
        </pc:spChg>
        <pc:spChg chg="del">
          <ac:chgData name="Plamena Plamenova Petrova (2419095)" userId="S::2419095@student.uwtsd.ac.uk::2ec22eba-9c02-45ff-9d69-b7b2c7f60efc" providerId="AD" clId="Web-{64C4B764-D9BD-A8BF-A1A6-9ACBA00EA037}" dt="2025-11-08T20:52:49.843" v="2"/>
          <ac:spMkLst>
            <pc:docMk/>
            <pc:sldMk cId="53001128" sldId="264"/>
            <ac:spMk id="4" creationId="{E652CB8A-C987-E853-B0B6-E3A61EA91246}"/>
          </ac:spMkLst>
        </pc:spChg>
        <pc:spChg chg="add del mod">
          <ac:chgData name="Plamena Plamenova Petrova (2419095)" userId="S::2419095@student.uwtsd.ac.uk::2ec22eba-9c02-45ff-9d69-b7b2c7f60efc" providerId="AD" clId="Web-{64C4B764-D9BD-A8BF-A1A6-9ACBA00EA037}" dt="2025-11-08T20:52:43.905" v="1"/>
          <ac:spMkLst>
            <pc:docMk/>
            <pc:sldMk cId="53001128" sldId="264"/>
            <ac:spMk id="5" creationId="{E38F3042-C7CB-323B-2F43-C136DEC72A26}"/>
          </ac:spMkLst>
        </pc:spChg>
        <pc:spChg chg="add mod">
          <ac:chgData name="Plamena Plamenova Petrova (2419095)" userId="S::2419095@student.uwtsd.ac.uk::2ec22eba-9c02-45ff-9d69-b7b2c7f60efc" providerId="AD" clId="Web-{64C4B764-D9BD-A8BF-A1A6-9ACBA00EA037}" dt="2025-11-08T20:57:53.806" v="143" actId="1076"/>
          <ac:spMkLst>
            <pc:docMk/>
            <pc:sldMk cId="53001128" sldId="264"/>
            <ac:spMk id="6" creationId="{819013C1-E0DF-C4B9-EC63-0E7E9731BEF3}"/>
          </ac:spMkLst>
        </pc:spChg>
        <pc:spChg chg="add del mod">
          <ac:chgData name="Plamena Plamenova Petrova (2419095)" userId="S::2419095@student.uwtsd.ac.uk::2ec22eba-9c02-45ff-9d69-b7b2c7f60efc" providerId="AD" clId="Web-{64C4B764-D9BD-A8BF-A1A6-9ACBA00EA037}" dt="2025-11-08T21:00:42.246" v="157"/>
          <ac:spMkLst>
            <pc:docMk/>
            <pc:sldMk cId="53001128" sldId="264"/>
            <ac:spMk id="8" creationId="{399C7B33-CFD8-89A3-F345-D1AAEFA78DBF}"/>
          </ac:spMkLst>
        </pc:spChg>
        <pc:spChg chg="add del">
          <ac:chgData name="Plamena Plamenova Petrova (2419095)" userId="S::2419095@student.uwtsd.ac.uk::2ec22eba-9c02-45ff-9d69-b7b2c7f60efc" providerId="AD" clId="Web-{64C4B764-D9BD-A8BF-A1A6-9ACBA00EA037}" dt="2025-11-08T21:00:19.183" v="151"/>
          <ac:spMkLst>
            <pc:docMk/>
            <pc:sldMk cId="53001128" sldId="264"/>
            <ac:spMk id="10" creationId="{6A9042B6-0354-2A81-44A7-EF418609D32A}"/>
          </ac:spMkLst>
        </pc:spChg>
        <pc:picChg chg="add mod">
          <ac:chgData name="Plamena Plamenova Petrova (2419095)" userId="S::2419095@student.uwtsd.ac.uk::2ec22eba-9c02-45ff-9d69-b7b2c7f60efc" providerId="AD" clId="Web-{64C4B764-D9BD-A8BF-A1A6-9ACBA00EA037}" dt="2025-11-08T21:00:28.527" v="155" actId="1076"/>
          <ac:picMkLst>
            <pc:docMk/>
            <pc:sldMk cId="53001128" sldId="264"/>
            <ac:picMk id="7" creationId="{6D1B4E61-5AE1-F61C-0A31-09438CF9AFCC}"/>
          </ac:picMkLst>
        </pc:picChg>
      </pc:sldChg>
      <pc:sldChg chg="new del">
        <pc:chgData name="Plamena Plamenova Petrova (2419095)" userId="S::2419095@student.uwtsd.ac.uk::2ec22eba-9c02-45ff-9d69-b7b2c7f60efc" providerId="AD" clId="Web-{64C4B764-D9BD-A8BF-A1A6-9ACBA00EA037}" dt="2025-11-08T20:58:06.494" v="145"/>
        <pc:sldMkLst>
          <pc:docMk/>
          <pc:sldMk cId="4040506481" sldId="1541"/>
        </pc:sldMkLst>
      </pc:sldChg>
    </pc:docChg>
  </pc:docChgLst>
  <pc:docChgLst>
    <pc:chgData name="Plamena Plamenova Petrova (2419095)" userId="S::2419095@student.uwtsd.ac.uk::2ec22eba-9c02-45ff-9d69-b7b2c7f60efc" providerId="AD" clId="Web-{42E49CCF-DE0E-93A1-693E-377561DE1E13}"/>
    <pc:docChg chg="modSld">
      <pc:chgData name="Plamena Plamenova Petrova (2419095)" userId="S::2419095@student.uwtsd.ac.uk::2ec22eba-9c02-45ff-9d69-b7b2c7f60efc" providerId="AD" clId="Web-{42E49CCF-DE0E-93A1-693E-377561DE1E13}" dt="2025-11-09T20:04:39.191" v="18" actId="20577"/>
      <pc:docMkLst>
        <pc:docMk/>
      </pc:docMkLst>
      <pc:sldChg chg="modSp">
        <pc:chgData name="Plamena Plamenova Petrova (2419095)" userId="S::2419095@student.uwtsd.ac.uk::2ec22eba-9c02-45ff-9d69-b7b2c7f60efc" providerId="AD" clId="Web-{42E49CCF-DE0E-93A1-693E-377561DE1E13}" dt="2025-11-09T20:04:39.191" v="18" actId="20577"/>
        <pc:sldMkLst>
          <pc:docMk/>
          <pc:sldMk cId="2651058474" sldId="268"/>
        </pc:sldMkLst>
        <pc:spChg chg="mod">
          <ac:chgData name="Plamena Plamenova Petrova (2419095)" userId="S::2419095@student.uwtsd.ac.uk::2ec22eba-9c02-45ff-9d69-b7b2c7f60efc" providerId="AD" clId="Web-{42E49CCF-DE0E-93A1-693E-377561DE1E13}" dt="2025-11-09T20:04:39.191" v="18" actId="20577"/>
          <ac:spMkLst>
            <pc:docMk/>
            <pc:sldMk cId="2651058474" sldId="268"/>
            <ac:spMk id="6" creationId="{BAA210A4-D861-41CD-CE9D-DBE4133A3FCC}"/>
          </ac:spMkLst>
        </pc:spChg>
      </pc:sldChg>
      <pc:sldChg chg="modSp">
        <pc:chgData name="Plamena Plamenova Petrova (2419095)" userId="S::2419095@student.uwtsd.ac.uk::2ec22eba-9c02-45ff-9d69-b7b2c7f60efc" providerId="AD" clId="Web-{42E49CCF-DE0E-93A1-693E-377561DE1E13}" dt="2025-11-09T20:01:57.910" v="12" actId="20577"/>
        <pc:sldMkLst>
          <pc:docMk/>
          <pc:sldMk cId="1894999345" sldId="1535"/>
        </pc:sldMkLst>
        <pc:spChg chg="mod">
          <ac:chgData name="Plamena Plamenova Petrova (2419095)" userId="S::2419095@student.uwtsd.ac.uk::2ec22eba-9c02-45ff-9d69-b7b2c7f60efc" providerId="AD" clId="Web-{42E49CCF-DE0E-93A1-693E-377561DE1E13}" dt="2025-11-09T20:01:57.910" v="12" actId="20577"/>
          <ac:spMkLst>
            <pc:docMk/>
            <pc:sldMk cId="1894999345" sldId="1535"/>
            <ac:spMk id="8" creationId="{DB4741C5-8263-DA14-F120-73E84C32D258}"/>
          </ac:spMkLst>
        </pc:spChg>
      </pc:sldChg>
      <pc:sldChg chg="delSp">
        <pc:chgData name="Plamena Plamenova Petrova (2419095)" userId="S::2419095@student.uwtsd.ac.uk::2ec22eba-9c02-45ff-9d69-b7b2c7f60efc" providerId="AD" clId="Web-{42E49CCF-DE0E-93A1-693E-377561DE1E13}" dt="2025-11-09T19:56:43.783" v="5"/>
        <pc:sldMkLst>
          <pc:docMk/>
          <pc:sldMk cId="2747234332" sldId="1539"/>
        </pc:sldMkLst>
        <pc:spChg chg="del">
          <ac:chgData name="Plamena Plamenova Petrova (2419095)" userId="S::2419095@student.uwtsd.ac.uk::2ec22eba-9c02-45ff-9d69-b7b2c7f60efc" providerId="AD" clId="Web-{42E49CCF-DE0E-93A1-693E-377561DE1E13}" dt="2025-11-09T19:56:43.783" v="5"/>
          <ac:spMkLst>
            <pc:docMk/>
            <pc:sldMk cId="2747234332" sldId="1539"/>
            <ac:spMk id="5" creationId="{330131BE-3D91-F478-0AF1-53447D49BF06}"/>
          </ac:spMkLst>
        </pc:spChg>
      </pc:sldChg>
      <pc:sldChg chg="delSp">
        <pc:chgData name="Plamena Plamenova Petrova (2419095)" userId="S::2419095@student.uwtsd.ac.uk::2ec22eba-9c02-45ff-9d69-b7b2c7f60efc" providerId="AD" clId="Web-{42E49CCF-DE0E-93A1-693E-377561DE1E13}" dt="2025-11-09T19:56:36.126" v="4"/>
        <pc:sldMkLst>
          <pc:docMk/>
          <pc:sldMk cId="1823574816" sldId="1540"/>
        </pc:sldMkLst>
        <pc:spChg chg="del">
          <ac:chgData name="Plamena Plamenova Petrova (2419095)" userId="S::2419095@student.uwtsd.ac.uk::2ec22eba-9c02-45ff-9d69-b7b2c7f60efc" providerId="AD" clId="Web-{42E49CCF-DE0E-93A1-693E-377561DE1E13}" dt="2025-11-09T19:56:36.126" v="4"/>
          <ac:spMkLst>
            <pc:docMk/>
            <pc:sldMk cId="1823574816" sldId="1540"/>
            <ac:spMk id="5" creationId="{F50D9976-B3F5-53F3-C0CD-CB9069C220C3}"/>
          </ac:spMkLst>
        </pc:spChg>
      </pc:sldChg>
      <pc:sldChg chg="delSp">
        <pc:chgData name="Plamena Plamenova Petrova (2419095)" userId="S::2419095@student.uwtsd.ac.uk::2ec22eba-9c02-45ff-9d69-b7b2c7f60efc" providerId="AD" clId="Web-{42E49CCF-DE0E-93A1-693E-377561DE1E13}" dt="2025-11-09T19:56:30.173" v="3"/>
        <pc:sldMkLst>
          <pc:docMk/>
          <pc:sldMk cId="3368318328" sldId="1541"/>
        </pc:sldMkLst>
        <pc:spChg chg="del">
          <ac:chgData name="Plamena Plamenova Petrova (2419095)" userId="S::2419095@student.uwtsd.ac.uk::2ec22eba-9c02-45ff-9d69-b7b2c7f60efc" providerId="AD" clId="Web-{42E49CCF-DE0E-93A1-693E-377561DE1E13}" dt="2025-11-09T19:56:30.173" v="3"/>
          <ac:spMkLst>
            <pc:docMk/>
            <pc:sldMk cId="3368318328" sldId="1541"/>
            <ac:spMk id="6" creationId="{D67B8728-0E91-634C-5F06-BA1F1EFE8FED}"/>
          </ac:spMkLst>
        </pc:spChg>
      </pc:sldChg>
    </pc:docChg>
  </pc:docChgLst>
  <pc:docChgLst>
    <pc:chgData name="Plamena Plamenova Petrova (2419095)" userId="S::2419095@student.uwtsd.ac.uk::2ec22eba-9c02-45ff-9d69-b7b2c7f60efc" providerId="AD" clId="Web-{34A8CC3D-7EAB-FFA6-4151-D2C64C281B82}"/>
    <pc:docChg chg="modSld">
      <pc:chgData name="Plamena Plamenova Petrova (2419095)" userId="S::2419095@student.uwtsd.ac.uk::2ec22eba-9c02-45ff-9d69-b7b2c7f60efc" providerId="AD" clId="Web-{34A8CC3D-7EAB-FFA6-4151-D2C64C281B82}" dt="2025-10-11T16:18:12.529" v="0" actId="1076"/>
      <pc:docMkLst>
        <pc:docMk/>
      </pc:docMkLst>
      <pc:sldChg chg="modSp">
        <pc:chgData name="Plamena Plamenova Petrova (2419095)" userId="S::2419095@student.uwtsd.ac.uk::2ec22eba-9c02-45ff-9d69-b7b2c7f60efc" providerId="AD" clId="Web-{34A8CC3D-7EAB-FFA6-4151-D2C64C281B82}" dt="2025-10-11T16:18:12.529" v="0" actId="1076"/>
        <pc:sldMkLst>
          <pc:docMk/>
          <pc:sldMk cId="1601189465" sldId="1536"/>
        </pc:sldMkLst>
        <pc:picChg chg="mod">
          <ac:chgData name="Plamena Plamenova Petrova (2419095)" userId="S::2419095@student.uwtsd.ac.uk::2ec22eba-9c02-45ff-9d69-b7b2c7f60efc" providerId="AD" clId="Web-{34A8CC3D-7EAB-FFA6-4151-D2C64C281B82}" dt="2025-10-11T16:18:12.529" v="0" actId="1076"/>
          <ac:picMkLst>
            <pc:docMk/>
            <pc:sldMk cId="1601189465" sldId="1536"/>
            <ac:picMk id="13" creationId="{53947CCA-EF23-ED80-ADD4-03108E3DE0DE}"/>
          </ac:picMkLst>
        </pc:picChg>
      </pc:sldChg>
    </pc:docChg>
  </pc:docChgLst>
  <pc:docChgLst>
    <pc:chgData name="Plamena Plamenova Petrova (2419095)" userId="S::2419095@student.uwtsd.ac.uk::2ec22eba-9c02-45ff-9d69-b7b2c7f60efc" providerId="AD" clId="Web-{A01E8CBE-5829-607B-A205-EC63BA1FEB4C}"/>
    <pc:docChg chg="addSld modSld">
      <pc:chgData name="Plamena Plamenova Petrova (2419095)" userId="S::2419095@student.uwtsd.ac.uk::2ec22eba-9c02-45ff-9d69-b7b2c7f60efc" providerId="AD" clId="Web-{A01E8CBE-5829-607B-A205-EC63BA1FEB4C}" dt="2025-10-25T13:13:32.380" v="23"/>
      <pc:docMkLst>
        <pc:docMk/>
      </pc:docMkLst>
      <pc:sldChg chg="delSp modSp">
        <pc:chgData name="Plamena Plamenova Petrova (2419095)" userId="S::2419095@student.uwtsd.ac.uk::2ec22eba-9c02-45ff-9d69-b7b2c7f60efc" providerId="AD" clId="Web-{A01E8CBE-5829-607B-A205-EC63BA1FEB4C}" dt="2025-10-25T13:11:00.341" v="14" actId="1076"/>
        <pc:sldMkLst>
          <pc:docMk/>
          <pc:sldMk cId="2651058474" sldId="268"/>
        </pc:sldMkLst>
        <pc:picChg chg="mod">
          <ac:chgData name="Plamena Plamenova Petrova (2419095)" userId="S::2419095@student.uwtsd.ac.uk::2ec22eba-9c02-45ff-9d69-b7b2c7f60efc" providerId="AD" clId="Web-{A01E8CBE-5829-607B-A205-EC63BA1FEB4C}" dt="2025-10-25T13:11:00.341" v="14" actId="1076"/>
          <ac:picMkLst>
            <pc:docMk/>
            <pc:sldMk cId="2651058474" sldId="268"/>
            <ac:picMk id="8" creationId="{BD983D87-8AC7-1D84-40D6-6B8D76448F33}"/>
          </ac:picMkLst>
        </pc:picChg>
      </pc:sldChg>
      <pc:sldChg chg="modSp">
        <pc:chgData name="Plamena Plamenova Petrova (2419095)" userId="S::2419095@student.uwtsd.ac.uk::2ec22eba-9c02-45ff-9d69-b7b2c7f60efc" providerId="AD" clId="Web-{A01E8CBE-5829-607B-A205-EC63BA1FEB4C}" dt="2025-10-25T13:09:49.900" v="5" actId="1076"/>
        <pc:sldMkLst>
          <pc:docMk/>
          <pc:sldMk cId="1601189465" sldId="1536"/>
        </pc:sldMkLst>
        <pc:spChg chg="mod">
          <ac:chgData name="Plamena Plamenova Petrova (2419095)" userId="S::2419095@student.uwtsd.ac.uk::2ec22eba-9c02-45ff-9d69-b7b2c7f60efc" providerId="AD" clId="Web-{A01E8CBE-5829-607B-A205-EC63BA1FEB4C}" dt="2025-10-25T13:09:38.368" v="4" actId="20577"/>
          <ac:spMkLst>
            <pc:docMk/>
            <pc:sldMk cId="1601189465" sldId="1536"/>
            <ac:spMk id="12" creationId="{B708221B-9C41-66DA-5086-02C9AFB90CDB}"/>
          </ac:spMkLst>
        </pc:spChg>
        <pc:picChg chg="mod">
          <ac:chgData name="Plamena Plamenova Petrova (2419095)" userId="S::2419095@student.uwtsd.ac.uk::2ec22eba-9c02-45ff-9d69-b7b2c7f60efc" providerId="AD" clId="Web-{A01E8CBE-5829-607B-A205-EC63BA1FEB4C}" dt="2025-10-25T13:09:49.900" v="5" actId="1076"/>
          <ac:picMkLst>
            <pc:docMk/>
            <pc:sldMk cId="1601189465" sldId="1536"/>
            <ac:picMk id="13" creationId="{53947CCA-EF23-ED80-ADD4-03108E3DE0DE}"/>
          </ac:picMkLst>
        </pc:picChg>
      </pc:sldChg>
    </pc:docChg>
  </pc:docChgLst>
  <pc:docChgLst>
    <pc:chgData name="Plamena Plamenova Petrova (2419095)" userId="S::2419095@student.uwtsd.ac.uk::2ec22eba-9c02-45ff-9d69-b7b2c7f60efc" providerId="AD" clId="Web-{5082FEE1-E2C5-1906-3593-330C8A59F3EF}"/>
    <pc:docChg chg="addSld modSld">
      <pc:chgData name="Plamena Plamenova Petrova (2419095)" userId="S::2419095@student.uwtsd.ac.uk::2ec22eba-9c02-45ff-9d69-b7b2c7f60efc" providerId="AD" clId="Web-{5082FEE1-E2C5-1906-3593-330C8A59F3EF}" dt="2025-10-10T20:28:20.750" v="124"/>
      <pc:docMkLst>
        <pc:docMk/>
      </pc:docMkLst>
      <pc:sldChg chg="addSp delSp modSp new">
        <pc:chgData name="Plamena Plamenova Petrova (2419095)" userId="S::2419095@student.uwtsd.ac.uk::2ec22eba-9c02-45ff-9d69-b7b2c7f60efc" providerId="AD" clId="Web-{5082FEE1-E2C5-1906-3593-330C8A59F3EF}" dt="2025-10-10T20:28:20.750" v="124"/>
        <pc:sldMkLst>
          <pc:docMk/>
          <pc:sldMk cId="1601189465" sldId="1536"/>
        </pc:sldMkLst>
        <pc:spChg chg="add mod">
          <ac:chgData name="Plamena Plamenova Petrova (2419095)" userId="S::2419095@student.uwtsd.ac.uk::2ec22eba-9c02-45ff-9d69-b7b2c7f60efc" providerId="AD" clId="Web-{5082FEE1-E2C5-1906-3593-330C8A59F3EF}" dt="2025-10-10T20:26:59.841" v="118" actId="14100"/>
          <ac:spMkLst>
            <pc:docMk/>
            <pc:sldMk cId="1601189465" sldId="1536"/>
            <ac:spMk id="12" creationId="{B708221B-9C41-66DA-5086-02C9AFB90CDB}"/>
          </ac:spMkLst>
        </pc:spChg>
        <pc:spChg chg="add mod">
          <ac:chgData name="Plamena Plamenova Petrova (2419095)" userId="S::2419095@student.uwtsd.ac.uk::2ec22eba-9c02-45ff-9d69-b7b2c7f60efc" providerId="AD" clId="Web-{5082FEE1-E2C5-1906-3593-330C8A59F3EF}" dt="2025-10-10T20:27:46.093" v="122"/>
          <ac:spMkLst>
            <pc:docMk/>
            <pc:sldMk cId="1601189465" sldId="1536"/>
            <ac:spMk id="14" creationId="{FA82DF81-BD5F-A39C-A306-8E741F06BA14}"/>
          </ac:spMkLst>
        </pc:spChg>
        <pc:picChg chg="add mod ord modCrop">
          <ac:chgData name="Plamena Plamenova Petrova (2419095)" userId="S::2419095@student.uwtsd.ac.uk::2ec22eba-9c02-45ff-9d69-b7b2c7f60efc" providerId="AD" clId="Web-{5082FEE1-E2C5-1906-3593-330C8A59F3EF}" dt="2025-10-10T20:28:20.750" v="124"/>
          <ac:picMkLst>
            <pc:docMk/>
            <pc:sldMk cId="1601189465" sldId="1536"/>
            <ac:picMk id="13" creationId="{53947CCA-EF23-ED80-ADD4-03108E3DE0DE}"/>
          </ac:picMkLst>
        </pc:picChg>
      </pc:sldChg>
    </pc:docChg>
  </pc:docChgLst>
  <pc:docChgLst>
    <pc:chgData name="Plamena Plamenova Petrova (2419095)" userId="S::2419095@student.uwtsd.ac.uk::2ec22eba-9c02-45ff-9d69-b7b2c7f60efc" providerId="AD" clId="Web-{22C0CC41-18D3-D880-1DEB-BE0549E4B68A}"/>
    <pc:docChg chg="modSld">
      <pc:chgData name="Plamena Plamenova Petrova (2419095)" userId="S::2419095@student.uwtsd.ac.uk::2ec22eba-9c02-45ff-9d69-b7b2c7f60efc" providerId="AD" clId="Web-{22C0CC41-18D3-D880-1DEB-BE0549E4B68A}" dt="2025-11-09T20:06:16.671" v="0"/>
      <pc:docMkLst>
        <pc:docMk/>
      </pc:docMkLst>
      <pc:sldChg chg="modSp">
        <pc:chgData name="Plamena Plamenova Petrova (2419095)" userId="S::2419095@student.uwtsd.ac.uk::2ec22eba-9c02-45ff-9d69-b7b2c7f60efc" providerId="AD" clId="Web-{22C0CC41-18D3-D880-1DEB-BE0549E4B68A}" dt="2025-11-09T20:06:16.671" v="0"/>
        <pc:sldMkLst>
          <pc:docMk/>
          <pc:sldMk cId="1640834919" sldId="309"/>
        </pc:sldMkLst>
        <pc:picChg chg="mod">
          <ac:chgData name="Plamena Plamenova Petrova (2419095)" userId="S::2419095@student.uwtsd.ac.uk::2ec22eba-9c02-45ff-9d69-b7b2c7f60efc" providerId="AD" clId="Web-{22C0CC41-18D3-D880-1DEB-BE0549E4B68A}" dt="2025-11-09T20:06:16.671" v="0"/>
          <ac:picMkLst>
            <pc:docMk/>
            <pc:sldMk cId="1640834919" sldId="309"/>
            <ac:picMk id="8" creationId="{AFDC9794-5C3F-E65C-DF7E-67AD69A8A2E7}"/>
          </ac:picMkLst>
        </pc:picChg>
      </pc:sldChg>
    </pc:docChg>
  </pc:docChgLst>
  <pc:docChgLst>
    <pc:chgData name="Plamena Plamenova Petrova (2419095)" userId="S::2419095@student.uwtsd.ac.uk::2ec22eba-9c02-45ff-9d69-b7b2c7f60efc" providerId="AD" clId="Web-{9D3793E1-7CDD-7EC3-E209-39BDBF36AB94}"/>
    <pc:docChg chg="modSld">
      <pc:chgData name="Plamena Plamenova Petrova (2419095)" userId="S::2419095@student.uwtsd.ac.uk::2ec22eba-9c02-45ff-9d69-b7b2c7f60efc" providerId="AD" clId="Web-{9D3793E1-7CDD-7EC3-E209-39BDBF36AB94}" dt="2025-10-25T13:37:58.915" v="50"/>
      <pc:docMkLst>
        <pc:docMk/>
      </pc:docMkLst>
      <pc:sldChg chg="delSp modSp">
        <pc:chgData name="Plamena Plamenova Petrova (2419095)" userId="S::2419095@student.uwtsd.ac.uk::2ec22eba-9c02-45ff-9d69-b7b2c7f60efc" providerId="AD" clId="Web-{9D3793E1-7CDD-7EC3-E209-39BDBF36AB94}" dt="2025-10-25T13:27:22.588" v="45" actId="20577"/>
        <pc:sldMkLst>
          <pc:docMk/>
          <pc:sldMk cId="1640834919" sldId="309"/>
        </pc:sldMkLst>
        <pc:spChg chg="mod">
          <ac:chgData name="Plamena Plamenova Petrova (2419095)" userId="S::2419095@student.uwtsd.ac.uk::2ec22eba-9c02-45ff-9d69-b7b2c7f60efc" providerId="AD" clId="Web-{9D3793E1-7CDD-7EC3-E209-39BDBF36AB94}" dt="2025-10-25T13:26:51.650" v="39" actId="20577"/>
          <ac:spMkLst>
            <pc:docMk/>
            <pc:sldMk cId="1640834919" sldId="309"/>
            <ac:spMk id="2" creationId="{5ECC091C-4C30-CEE0-BCA6-D22F3EA8B156}"/>
          </ac:spMkLst>
        </pc:spChg>
        <pc:spChg chg="mod">
          <ac:chgData name="Plamena Plamenova Petrova (2419095)" userId="S::2419095@student.uwtsd.ac.uk::2ec22eba-9c02-45ff-9d69-b7b2c7f60efc" providerId="AD" clId="Web-{9D3793E1-7CDD-7EC3-E209-39BDBF36AB94}" dt="2025-10-25T13:27:22.588" v="45" actId="20577"/>
          <ac:spMkLst>
            <pc:docMk/>
            <pc:sldMk cId="1640834919" sldId="309"/>
            <ac:spMk id="6" creationId="{28F4A69B-45F7-958B-5AFC-753694939641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svg"/><Relationship Id="rId3" Type="http://schemas.openxmlformats.org/officeDocument/2006/relationships/image" Target="../media/image34.png"/><Relationship Id="rId7" Type="http://schemas.openxmlformats.org/officeDocument/2006/relationships/image" Target="../media/image38.png"/><Relationship Id="rId2" Type="http://schemas.openxmlformats.org/officeDocument/2006/relationships/image" Target="../media/image33.svg"/><Relationship Id="rId1" Type="http://schemas.openxmlformats.org/officeDocument/2006/relationships/image" Target="../media/image32.png"/><Relationship Id="rId6" Type="http://schemas.openxmlformats.org/officeDocument/2006/relationships/image" Target="../media/image37.svg"/><Relationship Id="rId5" Type="http://schemas.openxmlformats.org/officeDocument/2006/relationships/image" Target="../media/image36.png"/><Relationship Id="rId10" Type="http://schemas.openxmlformats.org/officeDocument/2006/relationships/image" Target="../media/image41.svg"/><Relationship Id="rId4" Type="http://schemas.openxmlformats.org/officeDocument/2006/relationships/image" Target="../media/image35.svg"/><Relationship Id="rId9" Type="http://schemas.openxmlformats.org/officeDocument/2006/relationships/image" Target="../media/image40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svg"/><Relationship Id="rId3" Type="http://schemas.openxmlformats.org/officeDocument/2006/relationships/image" Target="../media/image34.png"/><Relationship Id="rId7" Type="http://schemas.openxmlformats.org/officeDocument/2006/relationships/image" Target="../media/image38.png"/><Relationship Id="rId2" Type="http://schemas.openxmlformats.org/officeDocument/2006/relationships/image" Target="../media/image33.svg"/><Relationship Id="rId1" Type="http://schemas.openxmlformats.org/officeDocument/2006/relationships/image" Target="../media/image32.png"/><Relationship Id="rId6" Type="http://schemas.openxmlformats.org/officeDocument/2006/relationships/image" Target="../media/image37.svg"/><Relationship Id="rId5" Type="http://schemas.openxmlformats.org/officeDocument/2006/relationships/image" Target="../media/image36.png"/><Relationship Id="rId10" Type="http://schemas.openxmlformats.org/officeDocument/2006/relationships/image" Target="../media/image41.svg"/><Relationship Id="rId4" Type="http://schemas.openxmlformats.org/officeDocument/2006/relationships/image" Target="../media/image35.svg"/><Relationship Id="rId9" Type="http://schemas.openxmlformats.org/officeDocument/2006/relationships/image" Target="../media/image4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70060A6-228F-4E42-A5F1-9B23DF3E6C8E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340766A-9249-4A58-90E8-988B0C967C3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Business Name:</a:t>
          </a:r>
          <a:br>
            <a:rPr lang="en-US"/>
          </a:br>
          <a:r>
            <a:rPr lang="en-US" b="1"/>
            <a:t>Chocolate Desire – Healthy Cakes</a:t>
          </a:r>
          <a:endParaRPr lang="en-US"/>
        </a:p>
      </dgm:t>
    </dgm:pt>
    <dgm:pt modelId="{CD50D2B1-D039-49EB-A122-20AC6F9F4459}" type="parTrans" cxnId="{E3416553-2CE7-4DA9-9704-7C64B3896E4A}">
      <dgm:prSet/>
      <dgm:spPr/>
      <dgm:t>
        <a:bodyPr/>
        <a:lstStyle/>
        <a:p>
          <a:endParaRPr lang="en-US"/>
        </a:p>
      </dgm:t>
    </dgm:pt>
    <dgm:pt modelId="{7DDB36F6-8B81-4A99-9B45-A9990716948E}" type="sibTrans" cxnId="{E3416553-2CE7-4DA9-9704-7C64B3896E4A}">
      <dgm:prSet/>
      <dgm:spPr/>
      <dgm:t>
        <a:bodyPr/>
        <a:lstStyle/>
        <a:p>
          <a:endParaRPr lang="en-US"/>
        </a:p>
      </dgm:t>
    </dgm:pt>
    <dgm:pt modelId="{50346FE9-993D-441B-B508-4B5F32ED890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Product/Service:</a:t>
          </a:r>
          <a:br>
            <a:rPr lang="en-US"/>
          </a:br>
          <a:r>
            <a:rPr lang="en-US"/>
            <a:t>Premium healthy cakes that are </a:t>
          </a:r>
          <a:r>
            <a:rPr lang="en-US" b="1"/>
            <a:t>sugar-free, gluten-free, protein-enriched, and naturally coloured</a:t>
          </a:r>
          <a:r>
            <a:rPr lang="en-US"/>
            <a:t>.</a:t>
          </a:r>
        </a:p>
      </dgm:t>
    </dgm:pt>
    <dgm:pt modelId="{E43966FD-BD36-48C7-8D11-B36FE6A57817}" type="parTrans" cxnId="{2674A859-3737-4239-B02B-DF7CD79B77D8}">
      <dgm:prSet/>
      <dgm:spPr/>
      <dgm:t>
        <a:bodyPr/>
        <a:lstStyle/>
        <a:p>
          <a:endParaRPr lang="en-US"/>
        </a:p>
      </dgm:t>
    </dgm:pt>
    <dgm:pt modelId="{E5B6BA39-E8B1-4867-A389-BF0B1FD3EDFB}" type="sibTrans" cxnId="{2674A859-3737-4239-B02B-DF7CD79B77D8}">
      <dgm:prSet/>
      <dgm:spPr/>
      <dgm:t>
        <a:bodyPr/>
        <a:lstStyle/>
        <a:p>
          <a:endParaRPr lang="en-US"/>
        </a:p>
      </dgm:t>
    </dgm:pt>
    <dgm:pt modelId="{71C1D0BD-EEDC-4773-A1A3-239935ACCF5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Business Concept:</a:t>
          </a:r>
          <a:br>
            <a:rPr lang="en-US"/>
          </a:br>
          <a:r>
            <a:rPr lang="en-US"/>
            <a:t>A specialist home-based bakery in </a:t>
          </a:r>
          <a:r>
            <a:rPr lang="en-US" b="1"/>
            <a:t>Evesham</a:t>
          </a:r>
          <a:r>
            <a:rPr lang="en-US"/>
            <a:t>, dedicated to creating cakes that are both </a:t>
          </a:r>
          <a:r>
            <a:rPr lang="en-US" b="1"/>
            <a:t>indulgent and health-conscious</a:t>
          </a:r>
          <a:r>
            <a:rPr lang="en-US"/>
            <a:t>.</a:t>
          </a:r>
          <a:br>
            <a:rPr lang="en-US"/>
          </a:br>
          <a:r>
            <a:rPr lang="en-US"/>
            <a:t>Bridges the gap for customers with </a:t>
          </a:r>
          <a:r>
            <a:rPr lang="en-US" b="1"/>
            <a:t>diabetes</a:t>
          </a:r>
          <a:r>
            <a:rPr lang="en-US"/>
            <a:t>, </a:t>
          </a:r>
          <a:r>
            <a:rPr lang="en-US" b="1"/>
            <a:t>gluten intolerance</a:t>
          </a:r>
          <a:r>
            <a:rPr lang="en-US"/>
            <a:t>, and </a:t>
          </a:r>
          <a:r>
            <a:rPr lang="en-US" b="1"/>
            <a:t>health-focused lifestyles</a:t>
          </a:r>
          <a:r>
            <a:rPr lang="en-US"/>
            <a:t>.</a:t>
          </a:r>
        </a:p>
      </dgm:t>
    </dgm:pt>
    <dgm:pt modelId="{2F8AA119-7AF2-4E56-9419-D8AB467FDAE3}" type="parTrans" cxnId="{4FEF92B0-C007-4341-90C4-F1764C273FD5}">
      <dgm:prSet/>
      <dgm:spPr/>
      <dgm:t>
        <a:bodyPr/>
        <a:lstStyle/>
        <a:p>
          <a:endParaRPr lang="en-US"/>
        </a:p>
      </dgm:t>
    </dgm:pt>
    <dgm:pt modelId="{7E98CED4-82E9-44D2-8CC0-13BF27244829}" type="sibTrans" cxnId="{4FEF92B0-C007-4341-90C4-F1764C273FD5}">
      <dgm:prSet/>
      <dgm:spPr/>
      <dgm:t>
        <a:bodyPr/>
        <a:lstStyle/>
        <a:p>
          <a:endParaRPr lang="en-US"/>
        </a:p>
      </dgm:t>
    </dgm:pt>
    <dgm:pt modelId="{022F31D1-F024-4197-A954-F5C404FBD83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Short-Term Goal:</a:t>
          </a:r>
          <a:br>
            <a:rPr lang="en-US"/>
          </a:br>
          <a:r>
            <a:rPr lang="en-US"/>
            <a:t>Build strong local brand presence and achieve profitability within the first year through community engagement, product sampling, and social media marketing.</a:t>
          </a:r>
        </a:p>
      </dgm:t>
    </dgm:pt>
    <dgm:pt modelId="{BE83137F-DED7-4F13-BF93-56252CF13469}" type="parTrans" cxnId="{A395BE11-4CF6-4281-9D63-745CABD32512}">
      <dgm:prSet/>
      <dgm:spPr/>
      <dgm:t>
        <a:bodyPr/>
        <a:lstStyle/>
        <a:p>
          <a:endParaRPr lang="en-US"/>
        </a:p>
      </dgm:t>
    </dgm:pt>
    <dgm:pt modelId="{8730F186-76A6-4732-98EF-248F65A54CA9}" type="sibTrans" cxnId="{A395BE11-4CF6-4281-9D63-745CABD32512}">
      <dgm:prSet/>
      <dgm:spPr/>
      <dgm:t>
        <a:bodyPr/>
        <a:lstStyle/>
        <a:p>
          <a:endParaRPr lang="en-US"/>
        </a:p>
      </dgm:t>
    </dgm:pt>
    <dgm:pt modelId="{70E1F2FE-7A84-408A-BEC8-2F0708BA8D7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Unique Offer:</a:t>
          </a:r>
          <a:br>
            <a:rPr lang="en-US"/>
          </a:br>
          <a:r>
            <a:rPr lang="en-US"/>
            <a:t>Combines </a:t>
          </a:r>
          <a:r>
            <a:rPr lang="en-US" b="1"/>
            <a:t>health + taste + visual appeal</a:t>
          </a:r>
          <a:r>
            <a:rPr lang="en-US"/>
            <a:t> — </a:t>
          </a:r>
          <a:r>
            <a:rPr lang="en-US" i="1"/>
            <a:t>“Indulgence without compromise.”</a:t>
          </a:r>
          <a:endParaRPr lang="en-US"/>
        </a:p>
      </dgm:t>
    </dgm:pt>
    <dgm:pt modelId="{3F2D9BCF-D4DF-4867-AB46-C954A47239FF}" type="parTrans" cxnId="{956700D6-89D9-4D9B-B79B-70175B36A903}">
      <dgm:prSet/>
      <dgm:spPr/>
      <dgm:t>
        <a:bodyPr/>
        <a:lstStyle/>
        <a:p>
          <a:endParaRPr lang="en-US"/>
        </a:p>
      </dgm:t>
    </dgm:pt>
    <dgm:pt modelId="{A3F11EA3-BDD1-42AA-8C45-62CAD4710690}" type="sibTrans" cxnId="{956700D6-89D9-4D9B-B79B-70175B36A903}">
      <dgm:prSet/>
      <dgm:spPr/>
      <dgm:t>
        <a:bodyPr/>
        <a:lstStyle/>
        <a:p>
          <a:endParaRPr lang="en-US"/>
        </a:p>
      </dgm:t>
    </dgm:pt>
    <dgm:pt modelId="{00994DEA-3DDF-45DB-8CC8-1D90FBC327FA}" type="pres">
      <dgm:prSet presAssocID="{470060A6-228F-4E42-A5F1-9B23DF3E6C8E}" presName="root" presStyleCnt="0">
        <dgm:presLayoutVars>
          <dgm:dir/>
          <dgm:resizeHandles val="exact"/>
        </dgm:presLayoutVars>
      </dgm:prSet>
      <dgm:spPr/>
    </dgm:pt>
    <dgm:pt modelId="{4E2BB721-1211-46FE-9278-9C6BA2686FBB}" type="pres">
      <dgm:prSet presAssocID="{1340766A-9249-4A58-90E8-988B0C967C3F}" presName="compNode" presStyleCnt="0"/>
      <dgm:spPr/>
    </dgm:pt>
    <dgm:pt modelId="{D8378CE5-ACBB-44E4-A846-374DDC07B7C6}" type="pres">
      <dgm:prSet presAssocID="{1340766A-9249-4A58-90E8-988B0C967C3F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Кексче"/>
        </a:ext>
      </dgm:extLst>
    </dgm:pt>
    <dgm:pt modelId="{49F94CEC-D213-496E-B345-8BA066C04583}" type="pres">
      <dgm:prSet presAssocID="{1340766A-9249-4A58-90E8-988B0C967C3F}" presName="spaceRect" presStyleCnt="0"/>
      <dgm:spPr/>
    </dgm:pt>
    <dgm:pt modelId="{A8945F52-F5A5-42DB-9FA8-4AEBC5E860C9}" type="pres">
      <dgm:prSet presAssocID="{1340766A-9249-4A58-90E8-988B0C967C3F}" presName="textRect" presStyleLbl="revTx" presStyleIdx="0" presStyleCnt="5">
        <dgm:presLayoutVars>
          <dgm:chMax val="1"/>
          <dgm:chPref val="1"/>
        </dgm:presLayoutVars>
      </dgm:prSet>
      <dgm:spPr/>
    </dgm:pt>
    <dgm:pt modelId="{7331795C-2207-4B91-AB01-504BE5C71A62}" type="pres">
      <dgm:prSet presAssocID="{7DDB36F6-8B81-4A99-9B45-A9990716948E}" presName="sibTrans" presStyleCnt="0"/>
      <dgm:spPr/>
    </dgm:pt>
    <dgm:pt modelId="{D40A8512-01FF-4395-9171-5319D0941611}" type="pres">
      <dgm:prSet presAssocID="{50346FE9-993D-441B-B508-4B5F32ED8903}" presName="compNode" presStyleCnt="0"/>
      <dgm:spPr/>
    </dgm:pt>
    <dgm:pt modelId="{629A9D51-2CD4-4AF2-9037-3CB36AD4A9BD}" type="pres">
      <dgm:prSet presAssocID="{50346FE9-993D-441B-B508-4B5F32ED8903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ke slice"/>
        </a:ext>
      </dgm:extLst>
    </dgm:pt>
    <dgm:pt modelId="{E509FCA9-C23F-4B1F-A22A-5B70FD2D57E4}" type="pres">
      <dgm:prSet presAssocID="{50346FE9-993D-441B-B508-4B5F32ED8903}" presName="spaceRect" presStyleCnt="0"/>
      <dgm:spPr/>
    </dgm:pt>
    <dgm:pt modelId="{B541B858-042D-41AE-9D75-E1372D695EBE}" type="pres">
      <dgm:prSet presAssocID="{50346FE9-993D-441B-B508-4B5F32ED8903}" presName="textRect" presStyleLbl="revTx" presStyleIdx="1" presStyleCnt="5">
        <dgm:presLayoutVars>
          <dgm:chMax val="1"/>
          <dgm:chPref val="1"/>
        </dgm:presLayoutVars>
      </dgm:prSet>
      <dgm:spPr/>
    </dgm:pt>
    <dgm:pt modelId="{7C67BB7A-7382-4E28-AA6B-2E0FDEC30449}" type="pres">
      <dgm:prSet presAssocID="{E5B6BA39-E8B1-4867-A389-BF0B1FD3EDFB}" presName="sibTrans" presStyleCnt="0"/>
      <dgm:spPr/>
    </dgm:pt>
    <dgm:pt modelId="{B029591C-DDD5-47A3-AC6D-F947B6996C61}" type="pres">
      <dgm:prSet presAssocID="{71C1D0BD-EEDC-4773-A1A3-239935ACCF5B}" presName="compNode" presStyleCnt="0"/>
      <dgm:spPr/>
    </dgm:pt>
    <dgm:pt modelId="{0BF7FA6C-CB3F-4895-BAE8-9FB954BF1C7D}" type="pres">
      <dgm:prSet presAssocID="{71C1D0BD-EEDC-4773-A1A3-239935ACCF5B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Торта"/>
        </a:ext>
      </dgm:extLst>
    </dgm:pt>
    <dgm:pt modelId="{5A8001D8-357B-405B-B9E4-18FB673F5866}" type="pres">
      <dgm:prSet presAssocID="{71C1D0BD-EEDC-4773-A1A3-239935ACCF5B}" presName="spaceRect" presStyleCnt="0"/>
      <dgm:spPr/>
    </dgm:pt>
    <dgm:pt modelId="{0138F822-C75F-41C9-B53E-4774A74B6768}" type="pres">
      <dgm:prSet presAssocID="{71C1D0BD-EEDC-4773-A1A3-239935ACCF5B}" presName="textRect" presStyleLbl="revTx" presStyleIdx="2" presStyleCnt="5">
        <dgm:presLayoutVars>
          <dgm:chMax val="1"/>
          <dgm:chPref val="1"/>
        </dgm:presLayoutVars>
      </dgm:prSet>
      <dgm:spPr/>
    </dgm:pt>
    <dgm:pt modelId="{0BF3849B-AD11-45AD-938D-D91CA4FEE057}" type="pres">
      <dgm:prSet presAssocID="{7E98CED4-82E9-44D2-8CC0-13BF27244829}" presName="sibTrans" presStyleCnt="0"/>
      <dgm:spPr/>
    </dgm:pt>
    <dgm:pt modelId="{C77DAA0B-37C3-4CA6-B592-CCAC28759119}" type="pres">
      <dgm:prSet presAssocID="{022F31D1-F024-4197-A954-F5C404FBD836}" presName="compNode" presStyleCnt="0"/>
      <dgm:spPr/>
    </dgm:pt>
    <dgm:pt modelId="{682DD4E5-D427-41CC-8138-E1754ED37EE8}" type="pres">
      <dgm:prSet presAssocID="{022F31D1-F024-4197-A954-F5C404FBD836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0FBB6873-B5A4-4B6F-A6E0-A9A7A45C0C61}" type="pres">
      <dgm:prSet presAssocID="{022F31D1-F024-4197-A954-F5C404FBD836}" presName="spaceRect" presStyleCnt="0"/>
      <dgm:spPr/>
    </dgm:pt>
    <dgm:pt modelId="{26507E44-A70C-4B2F-A0F0-164C153D544C}" type="pres">
      <dgm:prSet presAssocID="{022F31D1-F024-4197-A954-F5C404FBD836}" presName="textRect" presStyleLbl="revTx" presStyleIdx="3" presStyleCnt="5">
        <dgm:presLayoutVars>
          <dgm:chMax val="1"/>
          <dgm:chPref val="1"/>
        </dgm:presLayoutVars>
      </dgm:prSet>
      <dgm:spPr/>
    </dgm:pt>
    <dgm:pt modelId="{A4A840CA-ED13-48F4-A638-CBB25D69F6AA}" type="pres">
      <dgm:prSet presAssocID="{8730F186-76A6-4732-98EF-248F65A54CA9}" presName="sibTrans" presStyleCnt="0"/>
      <dgm:spPr/>
    </dgm:pt>
    <dgm:pt modelId="{FFBB134D-2E4B-4FDF-ACF3-A05DEC9F9B9C}" type="pres">
      <dgm:prSet presAssocID="{70E1F2FE-7A84-408A-BEC8-2F0708BA8D75}" presName="compNode" presStyleCnt="0"/>
      <dgm:spPr/>
    </dgm:pt>
    <dgm:pt modelId="{2203F21A-408A-4D93-86FD-B2AEE3A049DD}" type="pres">
      <dgm:prSet presAssocID="{70E1F2FE-7A84-408A-BEC8-2F0708BA8D75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Език"/>
        </a:ext>
      </dgm:extLst>
    </dgm:pt>
    <dgm:pt modelId="{34461171-B6F8-4203-A5F9-B40E42BD560E}" type="pres">
      <dgm:prSet presAssocID="{70E1F2FE-7A84-408A-BEC8-2F0708BA8D75}" presName="spaceRect" presStyleCnt="0"/>
      <dgm:spPr/>
    </dgm:pt>
    <dgm:pt modelId="{684A038C-3989-462E-B6BC-D694FB4B649B}" type="pres">
      <dgm:prSet presAssocID="{70E1F2FE-7A84-408A-BEC8-2F0708BA8D75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A395BE11-4CF6-4281-9D63-745CABD32512}" srcId="{470060A6-228F-4E42-A5F1-9B23DF3E6C8E}" destId="{022F31D1-F024-4197-A954-F5C404FBD836}" srcOrd="3" destOrd="0" parTransId="{BE83137F-DED7-4F13-BF93-56252CF13469}" sibTransId="{8730F186-76A6-4732-98EF-248F65A54CA9}"/>
    <dgm:cxn modelId="{F992053C-05B1-4300-A03B-EDDDFB9BF1C3}" type="presOf" srcId="{470060A6-228F-4E42-A5F1-9B23DF3E6C8E}" destId="{00994DEA-3DDF-45DB-8CC8-1D90FBC327FA}" srcOrd="0" destOrd="0" presId="urn:microsoft.com/office/officeart/2018/2/layout/IconLabelList"/>
    <dgm:cxn modelId="{E3416553-2CE7-4DA9-9704-7C64B3896E4A}" srcId="{470060A6-228F-4E42-A5F1-9B23DF3E6C8E}" destId="{1340766A-9249-4A58-90E8-988B0C967C3F}" srcOrd="0" destOrd="0" parTransId="{CD50D2B1-D039-49EB-A122-20AC6F9F4459}" sibTransId="{7DDB36F6-8B81-4A99-9B45-A9990716948E}"/>
    <dgm:cxn modelId="{2674A859-3737-4239-B02B-DF7CD79B77D8}" srcId="{470060A6-228F-4E42-A5F1-9B23DF3E6C8E}" destId="{50346FE9-993D-441B-B508-4B5F32ED8903}" srcOrd="1" destOrd="0" parTransId="{E43966FD-BD36-48C7-8D11-B36FE6A57817}" sibTransId="{E5B6BA39-E8B1-4867-A389-BF0B1FD3EDFB}"/>
    <dgm:cxn modelId="{2FB34293-7416-4DFF-99CC-277E848AF9F2}" type="presOf" srcId="{022F31D1-F024-4197-A954-F5C404FBD836}" destId="{26507E44-A70C-4B2F-A0F0-164C153D544C}" srcOrd="0" destOrd="0" presId="urn:microsoft.com/office/officeart/2018/2/layout/IconLabelList"/>
    <dgm:cxn modelId="{355DE09A-C561-4C8C-A4B9-531E3BB48A39}" type="presOf" srcId="{50346FE9-993D-441B-B508-4B5F32ED8903}" destId="{B541B858-042D-41AE-9D75-E1372D695EBE}" srcOrd="0" destOrd="0" presId="urn:microsoft.com/office/officeart/2018/2/layout/IconLabelList"/>
    <dgm:cxn modelId="{2C4033A8-2924-4E9E-B520-3A99C1F80058}" type="presOf" srcId="{70E1F2FE-7A84-408A-BEC8-2F0708BA8D75}" destId="{684A038C-3989-462E-B6BC-D694FB4B649B}" srcOrd="0" destOrd="0" presId="urn:microsoft.com/office/officeart/2018/2/layout/IconLabelList"/>
    <dgm:cxn modelId="{4FEF92B0-C007-4341-90C4-F1764C273FD5}" srcId="{470060A6-228F-4E42-A5F1-9B23DF3E6C8E}" destId="{71C1D0BD-EEDC-4773-A1A3-239935ACCF5B}" srcOrd="2" destOrd="0" parTransId="{2F8AA119-7AF2-4E56-9419-D8AB467FDAE3}" sibTransId="{7E98CED4-82E9-44D2-8CC0-13BF27244829}"/>
    <dgm:cxn modelId="{B31912D0-AFAB-4691-8078-7434C1DC1300}" type="presOf" srcId="{71C1D0BD-EEDC-4773-A1A3-239935ACCF5B}" destId="{0138F822-C75F-41C9-B53E-4774A74B6768}" srcOrd="0" destOrd="0" presId="urn:microsoft.com/office/officeart/2018/2/layout/IconLabelList"/>
    <dgm:cxn modelId="{956700D6-89D9-4D9B-B79B-70175B36A903}" srcId="{470060A6-228F-4E42-A5F1-9B23DF3E6C8E}" destId="{70E1F2FE-7A84-408A-BEC8-2F0708BA8D75}" srcOrd="4" destOrd="0" parTransId="{3F2D9BCF-D4DF-4867-AB46-C954A47239FF}" sibTransId="{A3F11EA3-BDD1-42AA-8C45-62CAD4710690}"/>
    <dgm:cxn modelId="{BB5835FC-0F7F-4737-BE8D-D8289DBFE696}" type="presOf" srcId="{1340766A-9249-4A58-90E8-988B0C967C3F}" destId="{A8945F52-F5A5-42DB-9FA8-4AEBC5E860C9}" srcOrd="0" destOrd="0" presId="urn:microsoft.com/office/officeart/2018/2/layout/IconLabelList"/>
    <dgm:cxn modelId="{A8A14C81-C8B4-46CB-9274-DD257FE29EB7}" type="presParOf" srcId="{00994DEA-3DDF-45DB-8CC8-1D90FBC327FA}" destId="{4E2BB721-1211-46FE-9278-9C6BA2686FBB}" srcOrd="0" destOrd="0" presId="urn:microsoft.com/office/officeart/2018/2/layout/IconLabelList"/>
    <dgm:cxn modelId="{E574E5E4-6356-478F-87ED-576518671955}" type="presParOf" srcId="{4E2BB721-1211-46FE-9278-9C6BA2686FBB}" destId="{D8378CE5-ACBB-44E4-A846-374DDC07B7C6}" srcOrd="0" destOrd="0" presId="urn:microsoft.com/office/officeart/2018/2/layout/IconLabelList"/>
    <dgm:cxn modelId="{C920329D-2CE8-4087-AB12-3177C6EA0C46}" type="presParOf" srcId="{4E2BB721-1211-46FE-9278-9C6BA2686FBB}" destId="{49F94CEC-D213-496E-B345-8BA066C04583}" srcOrd="1" destOrd="0" presId="urn:microsoft.com/office/officeart/2018/2/layout/IconLabelList"/>
    <dgm:cxn modelId="{C030202C-4E2A-4902-B766-A8E7E6832A48}" type="presParOf" srcId="{4E2BB721-1211-46FE-9278-9C6BA2686FBB}" destId="{A8945F52-F5A5-42DB-9FA8-4AEBC5E860C9}" srcOrd="2" destOrd="0" presId="urn:microsoft.com/office/officeart/2018/2/layout/IconLabelList"/>
    <dgm:cxn modelId="{D71FBF03-2EAD-439F-9E8A-0A31E933E87E}" type="presParOf" srcId="{00994DEA-3DDF-45DB-8CC8-1D90FBC327FA}" destId="{7331795C-2207-4B91-AB01-504BE5C71A62}" srcOrd="1" destOrd="0" presId="urn:microsoft.com/office/officeart/2018/2/layout/IconLabelList"/>
    <dgm:cxn modelId="{C5652E84-9189-40C3-883A-DDAB23A931AF}" type="presParOf" srcId="{00994DEA-3DDF-45DB-8CC8-1D90FBC327FA}" destId="{D40A8512-01FF-4395-9171-5319D0941611}" srcOrd="2" destOrd="0" presId="urn:microsoft.com/office/officeart/2018/2/layout/IconLabelList"/>
    <dgm:cxn modelId="{857DA82D-AD31-4B50-B9A4-44E8DCA33D64}" type="presParOf" srcId="{D40A8512-01FF-4395-9171-5319D0941611}" destId="{629A9D51-2CD4-4AF2-9037-3CB36AD4A9BD}" srcOrd="0" destOrd="0" presId="urn:microsoft.com/office/officeart/2018/2/layout/IconLabelList"/>
    <dgm:cxn modelId="{11A6CE2A-0D78-48DF-B246-E197B83B587C}" type="presParOf" srcId="{D40A8512-01FF-4395-9171-5319D0941611}" destId="{E509FCA9-C23F-4B1F-A22A-5B70FD2D57E4}" srcOrd="1" destOrd="0" presId="urn:microsoft.com/office/officeart/2018/2/layout/IconLabelList"/>
    <dgm:cxn modelId="{E9C9F466-91A0-475D-9737-D5C9BB5AF9E3}" type="presParOf" srcId="{D40A8512-01FF-4395-9171-5319D0941611}" destId="{B541B858-042D-41AE-9D75-E1372D695EBE}" srcOrd="2" destOrd="0" presId="urn:microsoft.com/office/officeart/2018/2/layout/IconLabelList"/>
    <dgm:cxn modelId="{E4E105C7-47C9-4245-A4D1-5F5B804F14A6}" type="presParOf" srcId="{00994DEA-3DDF-45DB-8CC8-1D90FBC327FA}" destId="{7C67BB7A-7382-4E28-AA6B-2E0FDEC30449}" srcOrd="3" destOrd="0" presId="urn:microsoft.com/office/officeart/2018/2/layout/IconLabelList"/>
    <dgm:cxn modelId="{4EEECDC4-7D96-4BEB-89B9-854C13B9E735}" type="presParOf" srcId="{00994DEA-3DDF-45DB-8CC8-1D90FBC327FA}" destId="{B029591C-DDD5-47A3-AC6D-F947B6996C61}" srcOrd="4" destOrd="0" presId="urn:microsoft.com/office/officeart/2018/2/layout/IconLabelList"/>
    <dgm:cxn modelId="{824CBF68-DA0E-4C79-BB65-9D617064645C}" type="presParOf" srcId="{B029591C-DDD5-47A3-AC6D-F947B6996C61}" destId="{0BF7FA6C-CB3F-4895-BAE8-9FB954BF1C7D}" srcOrd="0" destOrd="0" presId="urn:microsoft.com/office/officeart/2018/2/layout/IconLabelList"/>
    <dgm:cxn modelId="{84B6B7B1-E0AF-484C-9573-C8A32A82129A}" type="presParOf" srcId="{B029591C-DDD5-47A3-AC6D-F947B6996C61}" destId="{5A8001D8-357B-405B-B9E4-18FB673F5866}" srcOrd="1" destOrd="0" presId="urn:microsoft.com/office/officeart/2018/2/layout/IconLabelList"/>
    <dgm:cxn modelId="{708DE809-2D5F-413A-BA4C-F0DE6CB6093A}" type="presParOf" srcId="{B029591C-DDD5-47A3-AC6D-F947B6996C61}" destId="{0138F822-C75F-41C9-B53E-4774A74B6768}" srcOrd="2" destOrd="0" presId="urn:microsoft.com/office/officeart/2018/2/layout/IconLabelList"/>
    <dgm:cxn modelId="{0B3F5C8D-9A1E-47E9-B10F-5EB9B2A7D6FF}" type="presParOf" srcId="{00994DEA-3DDF-45DB-8CC8-1D90FBC327FA}" destId="{0BF3849B-AD11-45AD-938D-D91CA4FEE057}" srcOrd="5" destOrd="0" presId="urn:microsoft.com/office/officeart/2018/2/layout/IconLabelList"/>
    <dgm:cxn modelId="{472DEA2E-7AE4-475D-A7A0-1A55D490412A}" type="presParOf" srcId="{00994DEA-3DDF-45DB-8CC8-1D90FBC327FA}" destId="{C77DAA0B-37C3-4CA6-B592-CCAC28759119}" srcOrd="6" destOrd="0" presId="urn:microsoft.com/office/officeart/2018/2/layout/IconLabelList"/>
    <dgm:cxn modelId="{C5711DA4-A296-4005-9191-BA014C2D261D}" type="presParOf" srcId="{C77DAA0B-37C3-4CA6-B592-CCAC28759119}" destId="{682DD4E5-D427-41CC-8138-E1754ED37EE8}" srcOrd="0" destOrd="0" presId="urn:microsoft.com/office/officeart/2018/2/layout/IconLabelList"/>
    <dgm:cxn modelId="{A3453B05-F3C7-473E-8BF2-E7E5B4036E57}" type="presParOf" srcId="{C77DAA0B-37C3-4CA6-B592-CCAC28759119}" destId="{0FBB6873-B5A4-4B6F-A6E0-A9A7A45C0C61}" srcOrd="1" destOrd="0" presId="urn:microsoft.com/office/officeart/2018/2/layout/IconLabelList"/>
    <dgm:cxn modelId="{2D11039C-05A4-40C3-BFDA-79CC30EBA073}" type="presParOf" srcId="{C77DAA0B-37C3-4CA6-B592-CCAC28759119}" destId="{26507E44-A70C-4B2F-A0F0-164C153D544C}" srcOrd="2" destOrd="0" presId="urn:microsoft.com/office/officeart/2018/2/layout/IconLabelList"/>
    <dgm:cxn modelId="{1A5EB112-E216-4EE3-BCE2-C2FA802732BD}" type="presParOf" srcId="{00994DEA-3DDF-45DB-8CC8-1D90FBC327FA}" destId="{A4A840CA-ED13-48F4-A638-CBB25D69F6AA}" srcOrd="7" destOrd="0" presId="urn:microsoft.com/office/officeart/2018/2/layout/IconLabelList"/>
    <dgm:cxn modelId="{AA440DAC-3D36-4D7A-9FFA-089AE89D5C4E}" type="presParOf" srcId="{00994DEA-3DDF-45DB-8CC8-1D90FBC327FA}" destId="{FFBB134D-2E4B-4FDF-ACF3-A05DEC9F9B9C}" srcOrd="8" destOrd="0" presId="urn:microsoft.com/office/officeart/2018/2/layout/IconLabelList"/>
    <dgm:cxn modelId="{97FAECA0-8B1F-4BC8-8449-5E9A9772AD06}" type="presParOf" srcId="{FFBB134D-2E4B-4FDF-ACF3-A05DEC9F9B9C}" destId="{2203F21A-408A-4D93-86FD-B2AEE3A049DD}" srcOrd="0" destOrd="0" presId="urn:microsoft.com/office/officeart/2018/2/layout/IconLabelList"/>
    <dgm:cxn modelId="{C1143BCC-193C-47C4-85E9-C58749CDF564}" type="presParOf" srcId="{FFBB134D-2E4B-4FDF-ACF3-A05DEC9F9B9C}" destId="{34461171-B6F8-4203-A5F9-B40E42BD560E}" srcOrd="1" destOrd="0" presId="urn:microsoft.com/office/officeart/2018/2/layout/IconLabelList"/>
    <dgm:cxn modelId="{780CB93A-1087-42F0-8D35-B88E44E148AA}" type="presParOf" srcId="{FFBB134D-2E4B-4FDF-ACF3-A05DEC9F9B9C}" destId="{684A038C-3989-462E-B6BC-D694FB4B649B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35A8430-5184-4775-AA7F-AEEDED641585}" type="doc">
      <dgm:prSet loTypeId="urn:microsoft.com/office/officeart/2005/8/layout/vList2" loCatId="list" qsTypeId="urn:microsoft.com/office/officeart/2005/8/quickstyle/simple5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451D250F-D9DF-4338-A567-DC89D944D890}">
      <dgm:prSet/>
      <dgm:spPr/>
      <dgm:t>
        <a:bodyPr/>
        <a:lstStyle/>
        <a:p>
          <a:r>
            <a:rPr lang="en-US" b="0"/>
            <a:t>Business Structure:</a:t>
          </a:r>
        </a:p>
      </dgm:t>
    </dgm:pt>
    <dgm:pt modelId="{57A00455-4EC0-49D8-A420-49861B5E4A44}" type="parTrans" cxnId="{B41FE053-2463-47FC-BC44-204DB1CAE354}">
      <dgm:prSet/>
      <dgm:spPr/>
      <dgm:t>
        <a:bodyPr/>
        <a:lstStyle/>
        <a:p>
          <a:endParaRPr lang="en-US"/>
        </a:p>
      </dgm:t>
    </dgm:pt>
    <dgm:pt modelId="{A09E5F3C-E454-48E4-B7C4-FE3B2A309DF3}" type="sibTrans" cxnId="{B41FE053-2463-47FC-BC44-204DB1CAE354}">
      <dgm:prSet/>
      <dgm:spPr/>
      <dgm:t>
        <a:bodyPr/>
        <a:lstStyle/>
        <a:p>
          <a:endParaRPr lang="en-US"/>
        </a:p>
      </dgm:t>
    </dgm:pt>
    <dgm:pt modelId="{C46C20A8-93BA-4BAB-96DF-FCA9ADBDE1E2}">
      <dgm:prSet/>
      <dgm:spPr/>
      <dgm:t>
        <a:bodyPr/>
        <a:lstStyle/>
        <a:p>
          <a:r>
            <a:rPr lang="en-US" b="0"/>
            <a:t>Sole Trader</a:t>
          </a:r>
          <a:r>
            <a:rPr lang="en-US"/>
            <a:t> – owned and managed by </a:t>
          </a:r>
          <a:r>
            <a:rPr lang="en-US" b="0"/>
            <a:t>Plamena Petrova</a:t>
          </a:r>
          <a:r>
            <a:rPr lang="en-US"/>
            <a:t>.</a:t>
          </a:r>
        </a:p>
      </dgm:t>
    </dgm:pt>
    <dgm:pt modelId="{823963A6-D78C-46BE-8AD8-FD07D576498F}" type="parTrans" cxnId="{5AE9A125-14CC-4903-8A0C-B1C8140EF779}">
      <dgm:prSet/>
      <dgm:spPr/>
      <dgm:t>
        <a:bodyPr/>
        <a:lstStyle/>
        <a:p>
          <a:endParaRPr lang="en-US"/>
        </a:p>
      </dgm:t>
    </dgm:pt>
    <dgm:pt modelId="{776198E2-BA2B-4E9E-AE75-8A82FED1C457}" type="sibTrans" cxnId="{5AE9A125-14CC-4903-8A0C-B1C8140EF779}">
      <dgm:prSet/>
      <dgm:spPr/>
      <dgm:t>
        <a:bodyPr/>
        <a:lstStyle/>
        <a:p>
          <a:endParaRPr lang="en-US"/>
        </a:p>
      </dgm:t>
    </dgm:pt>
    <dgm:pt modelId="{3281BC23-4BF7-43C3-9141-0C3F7901A58D}">
      <dgm:prSet/>
      <dgm:spPr/>
      <dgm:t>
        <a:bodyPr/>
        <a:lstStyle/>
        <a:p>
          <a:r>
            <a:rPr lang="en-US" b="0"/>
            <a:t>Home-based business</a:t>
          </a:r>
          <a:r>
            <a:rPr lang="en-US"/>
            <a:t> located in </a:t>
          </a:r>
          <a:r>
            <a:rPr lang="en-US" b="0"/>
            <a:t>Evesham</a:t>
          </a:r>
          <a:r>
            <a:rPr lang="en-US"/>
            <a:t>.</a:t>
          </a:r>
        </a:p>
      </dgm:t>
    </dgm:pt>
    <dgm:pt modelId="{08808AA2-807F-4BFB-88BA-D3AAD4ED63BF}" type="parTrans" cxnId="{5BB67C07-83DD-42F9-A274-FADB21051E00}">
      <dgm:prSet/>
      <dgm:spPr/>
      <dgm:t>
        <a:bodyPr/>
        <a:lstStyle/>
        <a:p>
          <a:endParaRPr lang="en-US"/>
        </a:p>
      </dgm:t>
    </dgm:pt>
    <dgm:pt modelId="{CA6CA9A0-6308-4D3D-8E73-AB37A9189325}" type="sibTrans" cxnId="{5BB67C07-83DD-42F9-A274-FADB21051E00}">
      <dgm:prSet/>
      <dgm:spPr/>
      <dgm:t>
        <a:bodyPr/>
        <a:lstStyle/>
        <a:p>
          <a:endParaRPr lang="en-US"/>
        </a:p>
      </dgm:t>
    </dgm:pt>
    <dgm:pt modelId="{59971FA9-FA07-4089-A714-DB5CC1A81723}">
      <dgm:prSet/>
      <dgm:spPr/>
      <dgm:t>
        <a:bodyPr/>
        <a:lstStyle/>
        <a:p>
          <a:r>
            <a:rPr lang="en-US"/>
            <a:t>Fully </a:t>
          </a:r>
          <a:r>
            <a:rPr lang="en-US" b="0"/>
            <a:t>self-employed</a:t>
          </a:r>
          <a:r>
            <a:rPr lang="en-US"/>
            <a:t> and registered with </a:t>
          </a:r>
          <a:r>
            <a:rPr lang="en-US" b="0"/>
            <a:t>HMRC</a:t>
          </a:r>
          <a:r>
            <a:rPr lang="en-US"/>
            <a:t>.</a:t>
          </a:r>
        </a:p>
      </dgm:t>
    </dgm:pt>
    <dgm:pt modelId="{00FDE769-6616-4C89-84CD-EB59F0DF5E7B}" type="parTrans" cxnId="{31EF8263-9844-482A-A933-DDE820646CD1}">
      <dgm:prSet/>
      <dgm:spPr/>
      <dgm:t>
        <a:bodyPr/>
        <a:lstStyle/>
        <a:p>
          <a:endParaRPr lang="en-US"/>
        </a:p>
      </dgm:t>
    </dgm:pt>
    <dgm:pt modelId="{7F0B3741-2D42-493E-929C-33D7CCA533AE}" type="sibTrans" cxnId="{31EF8263-9844-482A-A933-DDE820646CD1}">
      <dgm:prSet/>
      <dgm:spPr/>
      <dgm:t>
        <a:bodyPr/>
        <a:lstStyle/>
        <a:p>
          <a:endParaRPr lang="en-US"/>
        </a:p>
      </dgm:t>
    </dgm:pt>
    <dgm:pt modelId="{8D79929C-C7A6-4584-BE53-590B94F91A52}">
      <dgm:prSet/>
      <dgm:spPr/>
      <dgm:t>
        <a:bodyPr/>
        <a:lstStyle/>
        <a:p>
          <a:r>
            <a:rPr lang="en-US" b="0"/>
            <a:t>Why Sole Trader:</a:t>
          </a:r>
        </a:p>
      </dgm:t>
    </dgm:pt>
    <dgm:pt modelId="{45B3D242-68B5-473A-93ED-A5FC75563B30}" type="parTrans" cxnId="{24313A0B-A809-4DB7-BDE8-EA395D906EEB}">
      <dgm:prSet/>
      <dgm:spPr/>
      <dgm:t>
        <a:bodyPr/>
        <a:lstStyle/>
        <a:p>
          <a:endParaRPr lang="en-US"/>
        </a:p>
      </dgm:t>
    </dgm:pt>
    <dgm:pt modelId="{846BE1C0-7A0F-4B2F-9CA8-0CC0813A0967}" type="sibTrans" cxnId="{24313A0B-A809-4DB7-BDE8-EA395D906EEB}">
      <dgm:prSet/>
      <dgm:spPr/>
      <dgm:t>
        <a:bodyPr/>
        <a:lstStyle/>
        <a:p>
          <a:endParaRPr lang="en-US"/>
        </a:p>
      </dgm:t>
    </dgm:pt>
    <dgm:pt modelId="{8FD090AA-5F54-474E-AB20-36693E7B6DC5}">
      <dgm:prSet/>
      <dgm:spPr/>
      <dgm:t>
        <a:bodyPr/>
        <a:lstStyle/>
        <a:p>
          <a:r>
            <a:rPr lang="en-US"/>
            <a:t>Simple and low-cost setup.</a:t>
          </a:r>
        </a:p>
      </dgm:t>
    </dgm:pt>
    <dgm:pt modelId="{8990B83F-151F-4911-9394-F79FAB060A43}" type="parTrans" cxnId="{541E7794-D9E7-401E-9CF6-79D3FC23BA5F}">
      <dgm:prSet/>
      <dgm:spPr/>
      <dgm:t>
        <a:bodyPr/>
        <a:lstStyle/>
        <a:p>
          <a:endParaRPr lang="en-US"/>
        </a:p>
      </dgm:t>
    </dgm:pt>
    <dgm:pt modelId="{234E2B99-5002-4397-AB29-976B1920F8D0}" type="sibTrans" cxnId="{541E7794-D9E7-401E-9CF6-79D3FC23BA5F}">
      <dgm:prSet/>
      <dgm:spPr/>
      <dgm:t>
        <a:bodyPr/>
        <a:lstStyle/>
        <a:p>
          <a:endParaRPr lang="en-US"/>
        </a:p>
      </dgm:t>
    </dgm:pt>
    <dgm:pt modelId="{535BCC66-0BF1-4A35-96E8-F5D23A0E6995}">
      <dgm:prSet/>
      <dgm:spPr/>
      <dgm:t>
        <a:bodyPr/>
        <a:lstStyle/>
        <a:p>
          <a:r>
            <a:rPr lang="en-US"/>
            <a:t>Full control and flexibility in decision-making.</a:t>
          </a:r>
        </a:p>
      </dgm:t>
    </dgm:pt>
    <dgm:pt modelId="{327F08BC-8BB0-40F4-AC6C-87D87275CD68}" type="parTrans" cxnId="{F89009F3-9D59-4BC5-B881-B965D831DCF8}">
      <dgm:prSet/>
      <dgm:spPr/>
      <dgm:t>
        <a:bodyPr/>
        <a:lstStyle/>
        <a:p>
          <a:endParaRPr lang="en-US"/>
        </a:p>
      </dgm:t>
    </dgm:pt>
    <dgm:pt modelId="{8E50B8C7-B39C-4991-8280-FB31B68B2EFE}" type="sibTrans" cxnId="{F89009F3-9D59-4BC5-B881-B965D831DCF8}">
      <dgm:prSet/>
      <dgm:spPr/>
      <dgm:t>
        <a:bodyPr/>
        <a:lstStyle/>
        <a:p>
          <a:endParaRPr lang="en-US"/>
        </a:p>
      </dgm:t>
    </dgm:pt>
    <dgm:pt modelId="{7E14088F-6B96-40DD-AB7E-649EAB0FDF5E}">
      <dgm:prSet/>
      <dgm:spPr/>
      <dgm:t>
        <a:bodyPr/>
        <a:lstStyle/>
        <a:p>
          <a:r>
            <a:rPr lang="en-US"/>
            <a:t>Straightforward taxation through annual Self-Assessment.</a:t>
          </a:r>
        </a:p>
      </dgm:t>
    </dgm:pt>
    <dgm:pt modelId="{53FD1727-6D0F-476A-9A85-D9A9D38D02DA}" type="parTrans" cxnId="{04180D91-6420-4F32-8D06-0765C0DCA04C}">
      <dgm:prSet/>
      <dgm:spPr/>
      <dgm:t>
        <a:bodyPr/>
        <a:lstStyle/>
        <a:p>
          <a:endParaRPr lang="en-US"/>
        </a:p>
      </dgm:t>
    </dgm:pt>
    <dgm:pt modelId="{C959D883-B83F-453E-AF0F-EB865483ADC0}" type="sibTrans" cxnId="{04180D91-6420-4F32-8D06-0765C0DCA04C}">
      <dgm:prSet/>
      <dgm:spPr/>
      <dgm:t>
        <a:bodyPr/>
        <a:lstStyle/>
        <a:p>
          <a:endParaRPr lang="en-US"/>
        </a:p>
      </dgm:t>
    </dgm:pt>
    <dgm:pt modelId="{B70EF3AF-2B9B-4B43-B638-441EC32A390A}">
      <dgm:prSet/>
      <dgm:spPr/>
      <dgm:t>
        <a:bodyPr/>
        <a:lstStyle/>
        <a:p>
          <a:r>
            <a:rPr lang="en-US"/>
            <a:t>Ideal for testing the market before expanding.</a:t>
          </a:r>
        </a:p>
      </dgm:t>
    </dgm:pt>
    <dgm:pt modelId="{E33B4777-02E2-431E-82F9-C32980F5F152}" type="parTrans" cxnId="{F6D58B51-FB47-4835-972D-0A23761D9154}">
      <dgm:prSet/>
      <dgm:spPr/>
      <dgm:t>
        <a:bodyPr/>
        <a:lstStyle/>
        <a:p>
          <a:endParaRPr lang="en-US"/>
        </a:p>
      </dgm:t>
    </dgm:pt>
    <dgm:pt modelId="{A3E0DFDB-E5EC-4052-8C21-D53B84980959}" type="sibTrans" cxnId="{F6D58B51-FB47-4835-972D-0A23761D9154}">
      <dgm:prSet/>
      <dgm:spPr/>
      <dgm:t>
        <a:bodyPr/>
        <a:lstStyle/>
        <a:p>
          <a:endParaRPr lang="en-US"/>
        </a:p>
      </dgm:t>
    </dgm:pt>
    <dgm:pt modelId="{667D7051-0886-41F8-8ECD-00862930D0CF}">
      <dgm:prSet/>
      <dgm:spPr/>
      <dgm:t>
        <a:bodyPr/>
        <a:lstStyle/>
        <a:p>
          <a:pPr rtl="0"/>
          <a:r>
            <a:rPr lang="en-US" b="0"/>
            <a:t>Legal </a:t>
          </a:r>
          <a:r>
            <a:rPr lang="en-US" b="0">
              <a:latin typeface="Avenir Next LT Pro"/>
            </a:rPr>
            <a:t>and </a:t>
          </a:r>
          <a:r>
            <a:rPr lang="en-US" b="0"/>
            <a:t>Regulatory Requirements:</a:t>
          </a:r>
        </a:p>
      </dgm:t>
    </dgm:pt>
    <dgm:pt modelId="{A972FF59-8A60-41B9-A17C-8AC259F3B3B9}" type="parTrans" cxnId="{79A90054-768B-4620-8E16-76428F0BD275}">
      <dgm:prSet/>
      <dgm:spPr/>
      <dgm:t>
        <a:bodyPr/>
        <a:lstStyle/>
        <a:p>
          <a:endParaRPr lang="en-US"/>
        </a:p>
      </dgm:t>
    </dgm:pt>
    <dgm:pt modelId="{987FAE7D-11A5-4D2D-BC5E-4197961DFF6F}" type="sibTrans" cxnId="{79A90054-768B-4620-8E16-76428F0BD275}">
      <dgm:prSet/>
      <dgm:spPr/>
      <dgm:t>
        <a:bodyPr/>
        <a:lstStyle/>
        <a:p>
          <a:endParaRPr lang="en-US"/>
        </a:p>
      </dgm:t>
    </dgm:pt>
    <dgm:pt modelId="{FD8550E8-CC91-4F0A-8091-86D24E904261}">
      <dgm:prSet/>
      <dgm:spPr/>
      <dgm:t>
        <a:bodyPr/>
        <a:lstStyle/>
        <a:p>
          <a:r>
            <a:rPr lang="en-US"/>
            <a:t>Register food business with </a:t>
          </a:r>
          <a:r>
            <a:rPr lang="en-US" b="0"/>
            <a:t>local council</a:t>
          </a:r>
          <a:r>
            <a:rPr lang="en-US"/>
            <a:t> (at least 28 days before trading).</a:t>
          </a:r>
        </a:p>
      </dgm:t>
    </dgm:pt>
    <dgm:pt modelId="{AF116167-E201-4269-B321-DCF8A4470C71}" type="parTrans" cxnId="{65D6F971-3612-41AB-ACB4-EC917925B9D0}">
      <dgm:prSet/>
      <dgm:spPr/>
      <dgm:t>
        <a:bodyPr/>
        <a:lstStyle/>
        <a:p>
          <a:endParaRPr lang="en-US"/>
        </a:p>
      </dgm:t>
    </dgm:pt>
    <dgm:pt modelId="{B9433102-B8B6-426E-B673-E4552D5754CC}" type="sibTrans" cxnId="{65D6F971-3612-41AB-ACB4-EC917925B9D0}">
      <dgm:prSet/>
      <dgm:spPr/>
      <dgm:t>
        <a:bodyPr/>
        <a:lstStyle/>
        <a:p>
          <a:endParaRPr lang="en-US"/>
        </a:p>
      </dgm:t>
    </dgm:pt>
    <dgm:pt modelId="{37A50EEF-6DA8-4E51-A1C8-2895C83F627E}">
      <dgm:prSet/>
      <dgm:spPr/>
      <dgm:t>
        <a:bodyPr/>
        <a:lstStyle/>
        <a:p>
          <a:pPr rtl="0"/>
          <a:r>
            <a:rPr lang="en-US"/>
            <a:t>Complete </a:t>
          </a:r>
          <a:r>
            <a:rPr lang="en-US" b="0"/>
            <a:t>Level 2 Food Hygiene </a:t>
          </a:r>
          <a:r>
            <a:rPr lang="en-US" b="0">
              <a:latin typeface="Avenir Next LT Pro"/>
            </a:rPr>
            <a:t>and Safety</a:t>
          </a:r>
          <a:r>
            <a:rPr lang="en-US" b="0"/>
            <a:t> Certificate</a:t>
          </a:r>
          <a:r>
            <a:rPr lang="en-US"/>
            <a:t>.</a:t>
          </a:r>
        </a:p>
      </dgm:t>
    </dgm:pt>
    <dgm:pt modelId="{EECC4E60-4F58-483B-9854-15D2DD3C3BEE}" type="parTrans" cxnId="{F5761B5A-EDE5-45E5-A298-D7151673215A}">
      <dgm:prSet/>
      <dgm:spPr/>
      <dgm:t>
        <a:bodyPr/>
        <a:lstStyle/>
        <a:p>
          <a:endParaRPr lang="en-US"/>
        </a:p>
      </dgm:t>
    </dgm:pt>
    <dgm:pt modelId="{04EAB654-2CFB-4A2C-81A5-9DF1FBEB0072}" type="sibTrans" cxnId="{F5761B5A-EDE5-45E5-A298-D7151673215A}">
      <dgm:prSet/>
      <dgm:spPr/>
      <dgm:t>
        <a:bodyPr/>
        <a:lstStyle/>
        <a:p>
          <a:endParaRPr lang="en-US"/>
        </a:p>
      </dgm:t>
    </dgm:pt>
    <dgm:pt modelId="{A0888F3B-B50B-4685-ACA7-117886F4DC9B}">
      <dgm:prSet/>
      <dgm:spPr/>
      <dgm:t>
        <a:bodyPr/>
        <a:lstStyle/>
        <a:p>
          <a:r>
            <a:rPr lang="en-US"/>
            <a:t>Follow </a:t>
          </a:r>
          <a:r>
            <a:rPr lang="en-US" b="0"/>
            <a:t>Food Standards Agency (FSA)</a:t>
          </a:r>
          <a:r>
            <a:rPr lang="en-US"/>
            <a:t> rules for hygiene and allergen labelling.</a:t>
          </a:r>
        </a:p>
      </dgm:t>
    </dgm:pt>
    <dgm:pt modelId="{4A227A5D-B70F-4981-9310-7DA3FE369ECA}" type="parTrans" cxnId="{BD57773F-7BFF-4630-A7FC-FA9047D20563}">
      <dgm:prSet/>
      <dgm:spPr/>
      <dgm:t>
        <a:bodyPr/>
        <a:lstStyle/>
        <a:p>
          <a:endParaRPr lang="en-US"/>
        </a:p>
      </dgm:t>
    </dgm:pt>
    <dgm:pt modelId="{541913AD-FB71-4A76-B239-0DA2BCE214F8}" type="sibTrans" cxnId="{BD57773F-7BFF-4630-A7FC-FA9047D20563}">
      <dgm:prSet/>
      <dgm:spPr/>
      <dgm:t>
        <a:bodyPr/>
        <a:lstStyle/>
        <a:p>
          <a:endParaRPr lang="en-US"/>
        </a:p>
      </dgm:t>
    </dgm:pt>
    <dgm:pt modelId="{E4138660-E710-4118-80E4-48E5F41EF76A}">
      <dgm:prSet/>
      <dgm:spPr/>
      <dgm:t>
        <a:bodyPr/>
        <a:lstStyle/>
        <a:p>
          <a:r>
            <a:rPr lang="en-US"/>
            <a:t>Maintain </a:t>
          </a:r>
          <a:r>
            <a:rPr lang="en-US" b="0"/>
            <a:t>public and product liability insurance</a:t>
          </a:r>
          <a:r>
            <a:rPr lang="en-US"/>
            <a:t>.</a:t>
          </a:r>
        </a:p>
      </dgm:t>
    </dgm:pt>
    <dgm:pt modelId="{4D3F85B4-39BF-43EB-BFA2-41A2D8F6E6BF}" type="parTrans" cxnId="{FA1AB46B-28C8-4844-AC66-77C205308ABE}">
      <dgm:prSet/>
      <dgm:spPr/>
      <dgm:t>
        <a:bodyPr/>
        <a:lstStyle/>
        <a:p>
          <a:endParaRPr lang="en-US"/>
        </a:p>
      </dgm:t>
    </dgm:pt>
    <dgm:pt modelId="{82BA3FEC-43D5-4CB7-BA13-EA63FDB56EF9}" type="sibTrans" cxnId="{FA1AB46B-28C8-4844-AC66-77C205308ABE}">
      <dgm:prSet/>
      <dgm:spPr/>
      <dgm:t>
        <a:bodyPr/>
        <a:lstStyle/>
        <a:p>
          <a:endParaRPr lang="en-US"/>
        </a:p>
      </dgm:t>
    </dgm:pt>
    <dgm:pt modelId="{D3E5E4AF-8061-481B-82C4-1C0CAC69B4DC}" type="pres">
      <dgm:prSet presAssocID="{B35A8430-5184-4775-AA7F-AEEDED641585}" presName="linear" presStyleCnt="0">
        <dgm:presLayoutVars>
          <dgm:animLvl val="lvl"/>
          <dgm:resizeHandles val="exact"/>
        </dgm:presLayoutVars>
      </dgm:prSet>
      <dgm:spPr/>
    </dgm:pt>
    <dgm:pt modelId="{4FE5BB4A-EA07-4CB1-83FC-3875C894B7FC}" type="pres">
      <dgm:prSet presAssocID="{451D250F-D9DF-4338-A567-DC89D944D890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37EAC04C-9301-4281-8C2A-B0D6954288DC}" type="pres">
      <dgm:prSet presAssocID="{451D250F-D9DF-4338-A567-DC89D944D890}" presName="childText" presStyleLbl="revTx" presStyleIdx="0" presStyleCnt="3">
        <dgm:presLayoutVars>
          <dgm:bulletEnabled val="1"/>
        </dgm:presLayoutVars>
      </dgm:prSet>
      <dgm:spPr/>
    </dgm:pt>
    <dgm:pt modelId="{43F0495C-D470-4555-B32B-1C41FBB139E2}" type="pres">
      <dgm:prSet presAssocID="{8D79929C-C7A6-4584-BE53-590B94F91A52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933EEE38-9897-4E52-B5E2-7B117E61BD3A}" type="pres">
      <dgm:prSet presAssocID="{8D79929C-C7A6-4584-BE53-590B94F91A52}" presName="childText" presStyleLbl="revTx" presStyleIdx="1" presStyleCnt="3">
        <dgm:presLayoutVars>
          <dgm:bulletEnabled val="1"/>
        </dgm:presLayoutVars>
      </dgm:prSet>
      <dgm:spPr/>
    </dgm:pt>
    <dgm:pt modelId="{FD830A9C-F770-4806-8B47-B29243CFC2F2}" type="pres">
      <dgm:prSet presAssocID="{667D7051-0886-41F8-8ECD-00862930D0CF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CBF8D3FA-D23F-4588-9CDA-B311AC578C28}" type="pres">
      <dgm:prSet presAssocID="{667D7051-0886-41F8-8ECD-00862930D0CF}" presName="childText" presStyleLbl="revTx" presStyleIdx="2" presStyleCnt="3">
        <dgm:presLayoutVars>
          <dgm:bulletEnabled val="1"/>
        </dgm:presLayoutVars>
      </dgm:prSet>
      <dgm:spPr/>
    </dgm:pt>
  </dgm:ptLst>
  <dgm:cxnLst>
    <dgm:cxn modelId="{E2E6D304-E2AC-4826-8AD8-D58E871F3B28}" type="presOf" srcId="{3281BC23-4BF7-43C3-9141-0C3F7901A58D}" destId="{37EAC04C-9301-4281-8C2A-B0D6954288DC}" srcOrd="0" destOrd="1" presId="urn:microsoft.com/office/officeart/2005/8/layout/vList2"/>
    <dgm:cxn modelId="{5BB67C07-83DD-42F9-A274-FADB21051E00}" srcId="{451D250F-D9DF-4338-A567-DC89D944D890}" destId="{3281BC23-4BF7-43C3-9141-0C3F7901A58D}" srcOrd="1" destOrd="0" parTransId="{08808AA2-807F-4BFB-88BA-D3AAD4ED63BF}" sibTransId="{CA6CA9A0-6308-4D3D-8E73-AB37A9189325}"/>
    <dgm:cxn modelId="{24313A0B-A809-4DB7-BDE8-EA395D906EEB}" srcId="{B35A8430-5184-4775-AA7F-AEEDED641585}" destId="{8D79929C-C7A6-4584-BE53-590B94F91A52}" srcOrd="1" destOrd="0" parTransId="{45B3D242-68B5-473A-93ED-A5FC75563B30}" sibTransId="{846BE1C0-7A0F-4B2F-9CA8-0CC0813A0967}"/>
    <dgm:cxn modelId="{5AE9A125-14CC-4903-8A0C-B1C8140EF779}" srcId="{451D250F-D9DF-4338-A567-DC89D944D890}" destId="{C46C20A8-93BA-4BAB-96DF-FCA9ADBDE1E2}" srcOrd="0" destOrd="0" parTransId="{823963A6-D78C-46BE-8AD8-FD07D576498F}" sibTransId="{776198E2-BA2B-4E9E-AE75-8A82FED1C457}"/>
    <dgm:cxn modelId="{9906CA37-2CE3-4BAC-A594-4495E8307C79}" type="presOf" srcId="{59971FA9-FA07-4089-A714-DB5CC1A81723}" destId="{37EAC04C-9301-4281-8C2A-B0D6954288DC}" srcOrd="0" destOrd="2" presId="urn:microsoft.com/office/officeart/2005/8/layout/vList2"/>
    <dgm:cxn modelId="{BD57773F-7BFF-4630-A7FC-FA9047D20563}" srcId="{667D7051-0886-41F8-8ECD-00862930D0CF}" destId="{A0888F3B-B50B-4685-ACA7-117886F4DC9B}" srcOrd="2" destOrd="0" parTransId="{4A227A5D-B70F-4981-9310-7DA3FE369ECA}" sibTransId="{541913AD-FB71-4A76-B239-0DA2BCE214F8}"/>
    <dgm:cxn modelId="{66B52B5E-716A-496E-AF15-96CB30A1AC3A}" type="presOf" srcId="{E4138660-E710-4118-80E4-48E5F41EF76A}" destId="{CBF8D3FA-D23F-4588-9CDA-B311AC578C28}" srcOrd="0" destOrd="3" presId="urn:microsoft.com/office/officeart/2005/8/layout/vList2"/>
    <dgm:cxn modelId="{5164EF41-94D2-4B28-B6FC-CF1937DC3C78}" type="presOf" srcId="{B35A8430-5184-4775-AA7F-AEEDED641585}" destId="{D3E5E4AF-8061-481B-82C4-1C0CAC69B4DC}" srcOrd="0" destOrd="0" presId="urn:microsoft.com/office/officeart/2005/8/layout/vList2"/>
    <dgm:cxn modelId="{31EF8263-9844-482A-A933-DDE820646CD1}" srcId="{451D250F-D9DF-4338-A567-DC89D944D890}" destId="{59971FA9-FA07-4089-A714-DB5CC1A81723}" srcOrd="2" destOrd="0" parTransId="{00FDE769-6616-4C89-84CD-EB59F0DF5E7B}" sibTransId="{7F0B3741-2D42-493E-929C-33D7CCA533AE}"/>
    <dgm:cxn modelId="{FA1AB46B-28C8-4844-AC66-77C205308ABE}" srcId="{667D7051-0886-41F8-8ECD-00862930D0CF}" destId="{E4138660-E710-4118-80E4-48E5F41EF76A}" srcOrd="3" destOrd="0" parTransId="{4D3F85B4-39BF-43EB-BFA2-41A2D8F6E6BF}" sibTransId="{82BA3FEC-43D5-4CB7-BA13-EA63FDB56EF9}"/>
    <dgm:cxn modelId="{3B6F3F6E-C357-43BA-B172-16E1ED5DC8D4}" type="presOf" srcId="{37A50EEF-6DA8-4E51-A1C8-2895C83F627E}" destId="{CBF8D3FA-D23F-4588-9CDA-B311AC578C28}" srcOrd="0" destOrd="1" presId="urn:microsoft.com/office/officeart/2005/8/layout/vList2"/>
    <dgm:cxn modelId="{F6D58B51-FB47-4835-972D-0A23761D9154}" srcId="{8D79929C-C7A6-4584-BE53-590B94F91A52}" destId="{B70EF3AF-2B9B-4B43-B638-441EC32A390A}" srcOrd="3" destOrd="0" parTransId="{E33B4777-02E2-431E-82F9-C32980F5F152}" sibTransId="{A3E0DFDB-E5EC-4052-8C21-D53B84980959}"/>
    <dgm:cxn modelId="{90E3A751-7078-4C15-B618-947FEBCE81EA}" type="presOf" srcId="{C46C20A8-93BA-4BAB-96DF-FCA9ADBDE1E2}" destId="{37EAC04C-9301-4281-8C2A-B0D6954288DC}" srcOrd="0" destOrd="0" presId="urn:microsoft.com/office/officeart/2005/8/layout/vList2"/>
    <dgm:cxn modelId="{65D6F971-3612-41AB-ACB4-EC917925B9D0}" srcId="{667D7051-0886-41F8-8ECD-00862930D0CF}" destId="{FD8550E8-CC91-4F0A-8091-86D24E904261}" srcOrd="0" destOrd="0" parTransId="{AF116167-E201-4269-B321-DCF8A4470C71}" sibTransId="{B9433102-B8B6-426E-B673-E4552D5754CC}"/>
    <dgm:cxn modelId="{9778B372-B974-4AEC-9996-D91AC97E7C94}" type="presOf" srcId="{451D250F-D9DF-4338-A567-DC89D944D890}" destId="{4FE5BB4A-EA07-4CB1-83FC-3875C894B7FC}" srcOrd="0" destOrd="0" presId="urn:microsoft.com/office/officeart/2005/8/layout/vList2"/>
    <dgm:cxn modelId="{B41FE053-2463-47FC-BC44-204DB1CAE354}" srcId="{B35A8430-5184-4775-AA7F-AEEDED641585}" destId="{451D250F-D9DF-4338-A567-DC89D944D890}" srcOrd="0" destOrd="0" parTransId="{57A00455-4EC0-49D8-A420-49861B5E4A44}" sibTransId="{A09E5F3C-E454-48E4-B7C4-FE3B2A309DF3}"/>
    <dgm:cxn modelId="{79A90054-768B-4620-8E16-76428F0BD275}" srcId="{B35A8430-5184-4775-AA7F-AEEDED641585}" destId="{667D7051-0886-41F8-8ECD-00862930D0CF}" srcOrd="2" destOrd="0" parTransId="{A972FF59-8A60-41B9-A17C-8AC259F3B3B9}" sibTransId="{987FAE7D-11A5-4D2D-BC5E-4197961DFF6F}"/>
    <dgm:cxn modelId="{F5761B5A-EDE5-45E5-A298-D7151673215A}" srcId="{667D7051-0886-41F8-8ECD-00862930D0CF}" destId="{37A50EEF-6DA8-4E51-A1C8-2895C83F627E}" srcOrd="1" destOrd="0" parTransId="{EECC4E60-4F58-483B-9854-15D2DD3C3BEE}" sibTransId="{04EAB654-2CFB-4A2C-81A5-9DF1FBEB0072}"/>
    <dgm:cxn modelId="{04180D91-6420-4F32-8D06-0765C0DCA04C}" srcId="{8D79929C-C7A6-4584-BE53-590B94F91A52}" destId="{7E14088F-6B96-40DD-AB7E-649EAB0FDF5E}" srcOrd="2" destOrd="0" parTransId="{53FD1727-6D0F-476A-9A85-D9A9D38D02DA}" sibTransId="{C959D883-B83F-453E-AF0F-EB865483ADC0}"/>
    <dgm:cxn modelId="{541E7794-D9E7-401E-9CF6-79D3FC23BA5F}" srcId="{8D79929C-C7A6-4584-BE53-590B94F91A52}" destId="{8FD090AA-5F54-474E-AB20-36693E7B6DC5}" srcOrd="0" destOrd="0" parTransId="{8990B83F-151F-4911-9394-F79FAB060A43}" sibTransId="{234E2B99-5002-4397-AB29-976B1920F8D0}"/>
    <dgm:cxn modelId="{2DB0E899-861F-4534-996B-CA3928F2BD23}" type="presOf" srcId="{FD8550E8-CC91-4F0A-8091-86D24E904261}" destId="{CBF8D3FA-D23F-4588-9CDA-B311AC578C28}" srcOrd="0" destOrd="0" presId="urn:microsoft.com/office/officeart/2005/8/layout/vList2"/>
    <dgm:cxn modelId="{92EA0E9E-04C1-4135-ADEC-14BDC96D0C65}" type="presOf" srcId="{B70EF3AF-2B9B-4B43-B638-441EC32A390A}" destId="{933EEE38-9897-4E52-B5E2-7B117E61BD3A}" srcOrd="0" destOrd="3" presId="urn:microsoft.com/office/officeart/2005/8/layout/vList2"/>
    <dgm:cxn modelId="{D1E2A8A1-9F59-4D2F-A352-FA9DC2B0F70B}" type="presOf" srcId="{8D79929C-C7A6-4584-BE53-590B94F91A52}" destId="{43F0495C-D470-4555-B32B-1C41FBB139E2}" srcOrd="0" destOrd="0" presId="urn:microsoft.com/office/officeart/2005/8/layout/vList2"/>
    <dgm:cxn modelId="{6FE78AA8-179E-4020-BD5D-F6D071C4C631}" type="presOf" srcId="{8FD090AA-5F54-474E-AB20-36693E7B6DC5}" destId="{933EEE38-9897-4E52-B5E2-7B117E61BD3A}" srcOrd="0" destOrd="0" presId="urn:microsoft.com/office/officeart/2005/8/layout/vList2"/>
    <dgm:cxn modelId="{643AA1A8-A01A-46B3-999F-566CBC1D403E}" type="presOf" srcId="{A0888F3B-B50B-4685-ACA7-117886F4DC9B}" destId="{CBF8D3FA-D23F-4588-9CDA-B311AC578C28}" srcOrd="0" destOrd="2" presId="urn:microsoft.com/office/officeart/2005/8/layout/vList2"/>
    <dgm:cxn modelId="{74BD08CB-F767-4EF3-A131-293543A216CB}" type="presOf" srcId="{535BCC66-0BF1-4A35-96E8-F5D23A0E6995}" destId="{933EEE38-9897-4E52-B5E2-7B117E61BD3A}" srcOrd="0" destOrd="1" presId="urn:microsoft.com/office/officeart/2005/8/layout/vList2"/>
    <dgm:cxn modelId="{A0A273DC-DD70-463E-9D18-D5DC07418180}" type="presOf" srcId="{667D7051-0886-41F8-8ECD-00862930D0CF}" destId="{FD830A9C-F770-4806-8B47-B29243CFC2F2}" srcOrd="0" destOrd="0" presId="urn:microsoft.com/office/officeart/2005/8/layout/vList2"/>
    <dgm:cxn modelId="{F89009F3-9D59-4BC5-B881-B965D831DCF8}" srcId="{8D79929C-C7A6-4584-BE53-590B94F91A52}" destId="{535BCC66-0BF1-4A35-96E8-F5D23A0E6995}" srcOrd="1" destOrd="0" parTransId="{327F08BC-8BB0-40F4-AC6C-87D87275CD68}" sibTransId="{8E50B8C7-B39C-4991-8280-FB31B68B2EFE}"/>
    <dgm:cxn modelId="{67A351F8-6AF9-4CFB-A989-45E77B2885E8}" type="presOf" srcId="{7E14088F-6B96-40DD-AB7E-649EAB0FDF5E}" destId="{933EEE38-9897-4E52-B5E2-7B117E61BD3A}" srcOrd="0" destOrd="2" presId="urn:microsoft.com/office/officeart/2005/8/layout/vList2"/>
    <dgm:cxn modelId="{B19A2FA6-CC22-4CFE-A397-5CCAAFE3E6EB}" type="presParOf" srcId="{D3E5E4AF-8061-481B-82C4-1C0CAC69B4DC}" destId="{4FE5BB4A-EA07-4CB1-83FC-3875C894B7FC}" srcOrd="0" destOrd="0" presId="urn:microsoft.com/office/officeart/2005/8/layout/vList2"/>
    <dgm:cxn modelId="{0C552EC0-E3A4-4296-B618-91AF6A43B23D}" type="presParOf" srcId="{D3E5E4AF-8061-481B-82C4-1C0CAC69B4DC}" destId="{37EAC04C-9301-4281-8C2A-B0D6954288DC}" srcOrd="1" destOrd="0" presId="urn:microsoft.com/office/officeart/2005/8/layout/vList2"/>
    <dgm:cxn modelId="{1F69E39A-A2AC-453D-B53D-332FBB23F3DE}" type="presParOf" srcId="{D3E5E4AF-8061-481B-82C4-1C0CAC69B4DC}" destId="{43F0495C-D470-4555-B32B-1C41FBB139E2}" srcOrd="2" destOrd="0" presId="urn:microsoft.com/office/officeart/2005/8/layout/vList2"/>
    <dgm:cxn modelId="{469C0CD0-92BD-4C35-9BDA-7A48351EED29}" type="presParOf" srcId="{D3E5E4AF-8061-481B-82C4-1C0CAC69B4DC}" destId="{933EEE38-9897-4E52-B5E2-7B117E61BD3A}" srcOrd="3" destOrd="0" presId="urn:microsoft.com/office/officeart/2005/8/layout/vList2"/>
    <dgm:cxn modelId="{6F061D89-952D-42C6-815E-1BDFA777625F}" type="presParOf" srcId="{D3E5E4AF-8061-481B-82C4-1C0CAC69B4DC}" destId="{FD830A9C-F770-4806-8B47-B29243CFC2F2}" srcOrd="4" destOrd="0" presId="urn:microsoft.com/office/officeart/2005/8/layout/vList2"/>
    <dgm:cxn modelId="{89473FF8-25FF-40FB-BC3D-A95E4FE869DF}" type="presParOf" srcId="{D3E5E4AF-8061-481B-82C4-1C0CAC69B4DC}" destId="{CBF8D3FA-D23F-4588-9CDA-B311AC578C28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378CE5-ACBB-44E4-A846-374DDC07B7C6}">
      <dsp:nvSpPr>
        <dsp:cNvPr id="0" name=""/>
        <dsp:cNvSpPr/>
      </dsp:nvSpPr>
      <dsp:spPr>
        <a:xfrm>
          <a:off x="1078638" y="166256"/>
          <a:ext cx="688183" cy="68818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945F52-F5A5-42DB-9FA8-4AEBC5E860C9}">
      <dsp:nvSpPr>
        <dsp:cNvPr id="0" name=""/>
        <dsp:cNvSpPr/>
      </dsp:nvSpPr>
      <dsp:spPr>
        <a:xfrm>
          <a:off x="658082" y="1232288"/>
          <a:ext cx="1529296" cy="14528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/>
            <a:t>Business Name:</a:t>
          </a:r>
          <a:br>
            <a:rPr lang="en-US" sz="1100" kern="1200"/>
          </a:br>
          <a:r>
            <a:rPr lang="en-US" sz="1100" b="1" kern="1200"/>
            <a:t>Chocolate Desire – Healthy Cakes</a:t>
          </a:r>
          <a:endParaRPr lang="en-US" sz="1100" kern="1200"/>
        </a:p>
      </dsp:txBody>
      <dsp:txXfrm>
        <a:off x="658082" y="1232288"/>
        <a:ext cx="1529296" cy="1452832"/>
      </dsp:txXfrm>
    </dsp:sp>
    <dsp:sp modelId="{629A9D51-2CD4-4AF2-9037-3CB36AD4A9BD}">
      <dsp:nvSpPr>
        <dsp:cNvPr id="0" name=""/>
        <dsp:cNvSpPr/>
      </dsp:nvSpPr>
      <dsp:spPr>
        <a:xfrm>
          <a:off x="2875562" y="166256"/>
          <a:ext cx="688183" cy="68818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41B858-042D-41AE-9D75-E1372D695EBE}">
      <dsp:nvSpPr>
        <dsp:cNvPr id="0" name=""/>
        <dsp:cNvSpPr/>
      </dsp:nvSpPr>
      <dsp:spPr>
        <a:xfrm>
          <a:off x="2455006" y="1232288"/>
          <a:ext cx="1529296" cy="14528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/>
            <a:t>Product/Service:</a:t>
          </a:r>
          <a:br>
            <a:rPr lang="en-US" sz="1100" kern="1200"/>
          </a:br>
          <a:r>
            <a:rPr lang="en-US" sz="1100" kern="1200"/>
            <a:t>Premium healthy cakes that are </a:t>
          </a:r>
          <a:r>
            <a:rPr lang="en-US" sz="1100" b="1" kern="1200"/>
            <a:t>sugar-free, gluten-free, protein-enriched, and naturally coloured</a:t>
          </a:r>
          <a:r>
            <a:rPr lang="en-US" sz="1100" kern="1200"/>
            <a:t>.</a:t>
          </a:r>
        </a:p>
      </dsp:txBody>
      <dsp:txXfrm>
        <a:off x="2455006" y="1232288"/>
        <a:ext cx="1529296" cy="1452832"/>
      </dsp:txXfrm>
    </dsp:sp>
    <dsp:sp modelId="{0BF7FA6C-CB3F-4895-BAE8-9FB954BF1C7D}">
      <dsp:nvSpPr>
        <dsp:cNvPr id="0" name=""/>
        <dsp:cNvSpPr/>
      </dsp:nvSpPr>
      <dsp:spPr>
        <a:xfrm>
          <a:off x="4672486" y="166256"/>
          <a:ext cx="688183" cy="68818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38F822-C75F-41C9-B53E-4774A74B6768}">
      <dsp:nvSpPr>
        <dsp:cNvPr id="0" name=""/>
        <dsp:cNvSpPr/>
      </dsp:nvSpPr>
      <dsp:spPr>
        <a:xfrm>
          <a:off x="4251929" y="1232288"/>
          <a:ext cx="1529296" cy="14528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/>
            <a:t>Business Concept:</a:t>
          </a:r>
          <a:br>
            <a:rPr lang="en-US" sz="1100" kern="1200"/>
          </a:br>
          <a:r>
            <a:rPr lang="en-US" sz="1100" kern="1200"/>
            <a:t>A specialist home-based bakery in </a:t>
          </a:r>
          <a:r>
            <a:rPr lang="en-US" sz="1100" b="1" kern="1200"/>
            <a:t>Evesham</a:t>
          </a:r>
          <a:r>
            <a:rPr lang="en-US" sz="1100" kern="1200"/>
            <a:t>, dedicated to creating cakes that are both </a:t>
          </a:r>
          <a:r>
            <a:rPr lang="en-US" sz="1100" b="1" kern="1200"/>
            <a:t>indulgent and health-conscious</a:t>
          </a:r>
          <a:r>
            <a:rPr lang="en-US" sz="1100" kern="1200"/>
            <a:t>.</a:t>
          </a:r>
          <a:br>
            <a:rPr lang="en-US" sz="1100" kern="1200"/>
          </a:br>
          <a:r>
            <a:rPr lang="en-US" sz="1100" kern="1200"/>
            <a:t>Bridges the gap for customers with </a:t>
          </a:r>
          <a:r>
            <a:rPr lang="en-US" sz="1100" b="1" kern="1200"/>
            <a:t>diabetes</a:t>
          </a:r>
          <a:r>
            <a:rPr lang="en-US" sz="1100" kern="1200"/>
            <a:t>, </a:t>
          </a:r>
          <a:r>
            <a:rPr lang="en-US" sz="1100" b="1" kern="1200"/>
            <a:t>gluten intolerance</a:t>
          </a:r>
          <a:r>
            <a:rPr lang="en-US" sz="1100" kern="1200"/>
            <a:t>, and </a:t>
          </a:r>
          <a:r>
            <a:rPr lang="en-US" sz="1100" b="1" kern="1200"/>
            <a:t>health-focused lifestyles</a:t>
          </a:r>
          <a:r>
            <a:rPr lang="en-US" sz="1100" kern="1200"/>
            <a:t>.</a:t>
          </a:r>
        </a:p>
      </dsp:txBody>
      <dsp:txXfrm>
        <a:off x="4251929" y="1232288"/>
        <a:ext cx="1529296" cy="1452832"/>
      </dsp:txXfrm>
    </dsp:sp>
    <dsp:sp modelId="{682DD4E5-D427-41CC-8138-E1754ED37EE8}">
      <dsp:nvSpPr>
        <dsp:cNvPr id="0" name=""/>
        <dsp:cNvSpPr/>
      </dsp:nvSpPr>
      <dsp:spPr>
        <a:xfrm>
          <a:off x="1977100" y="3067445"/>
          <a:ext cx="688183" cy="68818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507E44-A70C-4B2F-A0F0-164C153D544C}">
      <dsp:nvSpPr>
        <dsp:cNvPr id="0" name=""/>
        <dsp:cNvSpPr/>
      </dsp:nvSpPr>
      <dsp:spPr>
        <a:xfrm>
          <a:off x="1556544" y="4133477"/>
          <a:ext cx="1529296" cy="14528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/>
            <a:t>Short-Term Goal:</a:t>
          </a:r>
          <a:br>
            <a:rPr lang="en-US" sz="1100" kern="1200"/>
          </a:br>
          <a:r>
            <a:rPr lang="en-US" sz="1100" kern="1200"/>
            <a:t>Build strong local brand presence and achieve profitability within the first year through community engagement, product sampling, and social media marketing.</a:t>
          </a:r>
        </a:p>
      </dsp:txBody>
      <dsp:txXfrm>
        <a:off x="1556544" y="4133477"/>
        <a:ext cx="1529296" cy="1452832"/>
      </dsp:txXfrm>
    </dsp:sp>
    <dsp:sp modelId="{2203F21A-408A-4D93-86FD-B2AEE3A049DD}">
      <dsp:nvSpPr>
        <dsp:cNvPr id="0" name=""/>
        <dsp:cNvSpPr/>
      </dsp:nvSpPr>
      <dsp:spPr>
        <a:xfrm>
          <a:off x="3774024" y="3067445"/>
          <a:ext cx="688183" cy="68818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4A038C-3989-462E-B6BC-D694FB4B649B}">
      <dsp:nvSpPr>
        <dsp:cNvPr id="0" name=""/>
        <dsp:cNvSpPr/>
      </dsp:nvSpPr>
      <dsp:spPr>
        <a:xfrm>
          <a:off x="3353467" y="4133477"/>
          <a:ext cx="1529296" cy="14528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/>
            <a:t>Unique Offer:</a:t>
          </a:r>
          <a:br>
            <a:rPr lang="en-US" sz="1100" kern="1200"/>
          </a:br>
          <a:r>
            <a:rPr lang="en-US" sz="1100" kern="1200"/>
            <a:t>Combines </a:t>
          </a:r>
          <a:r>
            <a:rPr lang="en-US" sz="1100" b="1" kern="1200"/>
            <a:t>health + taste + visual appeal</a:t>
          </a:r>
          <a:r>
            <a:rPr lang="en-US" sz="1100" kern="1200"/>
            <a:t> — </a:t>
          </a:r>
          <a:r>
            <a:rPr lang="en-US" sz="1100" i="1" kern="1200"/>
            <a:t>“Indulgence without compromise.”</a:t>
          </a:r>
          <a:endParaRPr lang="en-US" sz="1100" kern="1200"/>
        </a:p>
      </dsp:txBody>
      <dsp:txXfrm>
        <a:off x="3353467" y="4133477"/>
        <a:ext cx="1529296" cy="145283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E5BB4A-EA07-4CB1-83FC-3875C894B7FC}">
      <dsp:nvSpPr>
        <dsp:cNvPr id="0" name=""/>
        <dsp:cNvSpPr/>
      </dsp:nvSpPr>
      <dsp:spPr>
        <a:xfrm>
          <a:off x="0" y="153044"/>
          <a:ext cx="7132320" cy="52767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0" kern="1200"/>
            <a:t>Business Structure:</a:t>
          </a:r>
        </a:p>
      </dsp:txBody>
      <dsp:txXfrm>
        <a:off x="25759" y="178803"/>
        <a:ext cx="7080802" cy="476152"/>
      </dsp:txXfrm>
    </dsp:sp>
    <dsp:sp modelId="{37EAC04C-9301-4281-8C2A-B0D6954288DC}">
      <dsp:nvSpPr>
        <dsp:cNvPr id="0" name=""/>
        <dsp:cNvSpPr/>
      </dsp:nvSpPr>
      <dsp:spPr>
        <a:xfrm>
          <a:off x="0" y="680715"/>
          <a:ext cx="7132320" cy="8880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6451" tIns="27940" rIns="156464" bIns="27940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700" b="0" kern="1200"/>
            <a:t>Sole Trader</a:t>
          </a:r>
          <a:r>
            <a:rPr lang="en-US" sz="1700" kern="1200"/>
            <a:t> – owned and managed by </a:t>
          </a:r>
          <a:r>
            <a:rPr lang="en-US" sz="1700" b="0" kern="1200"/>
            <a:t>Plamena Petrova</a:t>
          </a:r>
          <a:r>
            <a:rPr lang="en-US" sz="1700" kern="1200"/>
            <a:t>.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700" b="0" kern="1200"/>
            <a:t>Home-based business</a:t>
          </a:r>
          <a:r>
            <a:rPr lang="en-US" sz="1700" kern="1200"/>
            <a:t> located in </a:t>
          </a:r>
          <a:r>
            <a:rPr lang="en-US" sz="1700" b="0" kern="1200"/>
            <a:t>Evesham</a:t>
          </a:r>
          <a:r>
            <a:rPr lang="en-US" sz="1700" kern="1200"/>
            <a:t>.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700" kern="1200"/>
            <a:t>Fully </a:t>
          </a:r>
          <a:r>
            <a:rPr lang="en-US" sz="1700" b="0" kern="1200"/>
            <a:t>self-employed</a:t>
          </a:r>
          <a:r>
            <a:rPr lang="en-US" sz="1700" kern="1200"/>
            <a:t> and registered with </a:t>
          </a:r>
          <a:r>
            <a:rPr lang="en-US" sz="1700" b="0" kern="1200"/>
            <a:t>HMRC</a:t>
          </a:r>
          <a:r>
            <a:rPr lang="en-US" sz="1700" kern="1200"/>
            <a:t>.</a:t>
          </a:r>
        </a:p>
      </dsp:txBody>
      <dsp:txXfrm>
        <a:off x="0" y="680715"/>
        <a:ext cx="7132320" cy="888030"/>
      </dsp:txXfrm>
    </dsp:sp>
    <dsp:sp modelId="{43F0495C-D470-4555-B32B-1C41FBB139E2}">
      <dsp:nvSpPr>
        <dsp:cNvPr id="0" name=""/>
        <dsp:cNvSpPr/>
      </dsp:nvSpPr>
      <dsp:spPr>
        <a:xfrm>
          <a:off x="0" y="1568745"/>
          <a:ext cx="7132320" cy="52767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0" kern="1200"/>
            <a:t>Why Sole Trader:</a:t>
          </a:r>
        </a:p>
      </dsp:txBody>
      <dsp:txXfrm>
        <a:off x="25759" y="1594504"/>
        <a:ext cx="7080802" cy="476152"/>
      </dsp:txXfrm>
    </dsp:sp>
    <dsp:sp modelId="{933EEE38-9897-4E52-B5E2-7B117E61BD3A}">
      <dsp:nvSpPr>
        <dsp:cNvPr id="0" name=""/>
        <dsp:cNvSpPr/>
      </dsp:nvSpPr>
      <dsp:spPr>
        <a:xfrm>
          <a:off x="0" y="2096415"/>
          <a:ext cx="7132320" cy="11612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6451" tIns="27940" rIns="156464" bIns="27940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700" kern="1200"/>
            <a:t>Simple and low-cost setup.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700" kern="1200"/>
            <a:t>Full control and flexibility in decision-making.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700" kern="1200"/>
            <a:t>Straightforward taxation through annual Self-Assessment.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700" kern="1200"/>
            <a:t>Ideal for testing the market before expanding.</a:t>
          </a:r>
        </a:p>
      </dsp:txBody>
      <dsp:txXfrm>
        <a:off x="0" y="2096415"/>
        <a:ext cx="7132320" cy="1161270"/>
      </dsp:txXfrm>
    </dsp:sp>
    <dsp:sp modelId="{FD830A9C-F770-4806-8B47-B29243CFC2F2}">
      <dsp:nvSpPr>
        <dsp:cNvPr id="0" name=""/>
        <dsp:cNvSpPr/>
      </dsp:nvSpPr>
      <dsp:spPr>
        <a:xfrm>
          <a:off x="0" y="3257685"/>
          <a:ext cx="7132320" cy="52767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0" kern="1200"/>
            <a:t>Legal </a:t>
          </a:r>
          <a:r>
            <a:rPr lang="en-US" sz="2200" b="0" kern="1200">
              <a:latin typeface="Avenir Next LT Pro"/>
            </a:rPr>
            <a:t>and </a:t>
          </a:r>
          <a:r>
            <a:rPr lang="en-US" sz="2200" b="0" kern="1200"/>
            <a:t>Regulatory Requirements:</a:t>
          </a:r>
        </a:p>
      </dsp:txBody>
      <dsp:txXfrm>
        <a:off x="25759" y="3283444"/>
        <a:ext cx="7080802" cy="476152"/>
      </dsp:txXfrm>
    </dsp:sp>
    <dsp:sp modelId="{CBF8D3FA-D23F-4588-9CDA-B311AC578C28}">
      <dsp:nvSpPr>
        <dsp:cNvPr id="0" name=""/>
        <dsp:cNvSpPr/>
      </dsp:nvSpPr>
      <dsp:spPr>
        <a:xfrm>
          <a:off x="0" y="3785355"/>
          <a:ext cx="7132320" cy="16394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6451" tIns="27940" rIns="156464" bIns="27940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700" kern="1200"/>
            <a:t>Register food business with </a:t>
          </a:r>
          <a:r>
            <a:rPr lang="en-US" sz="1700" b="0" kern="1200"/>
            <a:t>local council</a:t>
          </a:r>
          <a:r>
            <a:rPr lang="en-US" sz="1700" kern="1200"/>
            <a:t> (at least 28 days before trading).</a:t>
          </a:r>
        </a:p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700" kern="1200"/>
            <a:t>Complete </a:t>
          </a:r>
          <a:r>
            <a:rPr lang="en-US" sz="1700" b="0" kern="1200"/>
            <a:t>Level 2 Food Hygiene </a:t>
          </a:r>
          <a:r>
            <a:rPr lang="en-US" sz="1700" b="0" kern="1200">
              <a:latin typeface="Avenir Next LT Pro"/>
            </a:rPr>
            <a:t>and Safety</a:t>
          </a:r>
          <a:r>
            <a:rPr lang="en-US" sz="1700" b="0" kern="1200"/>
            <a:t> Certificate</a:t>
          </a:r>
          <a:r>
            <a:rPr lang="en-US" sz="1700" kern="1200"/>
            <a:t>.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700" kern="1200"/>
            <a:t>Follow </a:t>
          </a:r>
          <a:r>
            <a:rPr lang="en-US" sz="1700" b="0" kern="1200"/>
            <a:t>Food Standards Agency (FSA)</a:t>
          </a:r>
          <a:r>
            <a:rPr lang="en-US" sz="1700" kern="1200"/>
            <a:t> rules for hygiene and allergen labelling.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700" kern="1200"/>
            <a:t>Maintain </a:t>
          </a:r>
          <a:r>
            <a:rPr lang="en-US" sz="1700" b="0" kern="1200"/>
            <a:t>public and product liability insurance</a:t>
          </a:r>
          <a:r>
            <a:rPr lang="en-US" sz="1700" kern="1200"/>
            <a:t>.</a:t>
          </a:r>
        </a:p>
      </dsp:txBody>
      <dsp:txXfrm>
        <a:off x="0" y="3785355"/>
        <a:ext cx="7132320" cy="16394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4198972-73C8-9327-0850-18A64251345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955A2EB-01C3-20E0-FF45-07CCC86724F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D1EC30-5B0B-48D0-A1A8-66A96720DF2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1C50A84-CDF8-9D1C-7599-D1B543581C0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AAFBD2-1F7B-DB18-5994-6D22C6743F9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8FBFCE-2205-4B9C-81E5-532E0690D8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873119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F68A4D-42A7-45F7-9930-00E8DCB48D7E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DD6F49-EBB7-4CCF-97A8-E526BB28BB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7193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10727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Master" Target="../slideMasters/slideMaster1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Master" Target="../slideMasters/slideMaster1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Master" Target="../slideMasters/slideMaster1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Master" Target="../slideMasters/slideMaster1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Master" Target="../slideMasters/slideMaster1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Master" Target="../slideMasters/slideMaster1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Master" Target="../slideMasters/slideMaster1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Master" Target="../slideMasters/slideMaster1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Master" Target="../slideMasters/slideMaster1.xml"/></Relationships>
</file>

<file path=ppt/slideLayouts/_rels/slideLayout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Master" Target="../slideMasters/slideMaster1.xml"/></Relationships>
</file>

<file path=ppt/slideLayouts/_rels/slideLayout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Master" Target="../slideMasters/slideMaster1.xml"/></Relationships>
</file>

<file path=ppt/slideLayouts/_rels/slideLayout9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1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1734BB06-11A9-19F1-38EA-6893478420A6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005A67C-1CD0-B1F9-21C1-57E206B86D94}"/>
              </a:ext>
            </a:extLst>
          </p:cNvPr>
          <p:cNvSpPr/>
          <p:nvPr userDrawn="1"/>
        </p:nvSpPr>
        <p:spPr>
          <a:xfrm rot="10800000" flipH="1">
            <a:off x="-18286" y="-3661"/>
            <a:ext cx="12191999" cy="6858000"/>
          </a:xfrm>
          <a:prstGeom prst="rect">
            <a:avLst/>
          </a:prstGeom>
          <a:gradFill>
            <a:gsLst>
              <a:gs pos="0">
                <a:srgbClr val="DA002F">
                  <a:alpha val="74902"/>
                </a:srgbClr>
              </a:gs>
              <a:gs pos="100000">
                <a:srgbClr val="D861D4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4BB17EE-ADDE-5CE0-C875-415D92A83250}"/>
              </a:ext>
            </a:extLst>
          </p:cNvPr>
          <p:cNvSpPr/>
          <p:nvPr userDrawn="1"/>
        </p:nvSpPr>
        <p:spPr>
          <a:xfrm rot="10800000">
            <a:off x="0" y="-3661"/>
            <a:ext cx="12191999" cy="6858000"/>
          </a:xfrm>
          <a:prstGeom prst="rect">
            <a:avLst/>
          </a:prstGeom>
          <a:gradFill>
            <a:gsLst>
              <a:gs pos="27000">
                <a:srgbClr val="DA002F">
                  <a:alpha val="49804"/>
                </a:srgbClr>
              </a:gs>
              <a:gs pos="100000">
                <a:srgbClr val="9B3597">
                  <a:alpha val="58824"/>
                </a:srgb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896FCD2-0275-E694-B137-36E6676BCFB9}"/>
              </a:ext>
            </a:extLst>
          </p:cNvPr>
          <p:cNvSpPr/>
          <p:nvPr userDrawn="1"/>
        </p:nvSpPr>
        <p:spPr>
          <a:xfrm rot="10800000" flipH="1">
            <a:off x="7590" y="-7322"/>
            <a:ext cx="6096001" cy="6868983"/>
          </a:xfrm>
          <a:prstGeom prst="rect">
            <a:avLst/>
          </a:prstGeom>
          <a:gradFill>
            <a:gsLst>
              <a:gs pos="24000">
                <a:srgbClr val="FE4A00">
                  <a:alpha val="0"/>
                </a:srgbClr>
              </a:gs>
              <a:gs pos="100000">
                <a:srgbClr val="FF9265">
                  <a:alpha val="60000"/>
                </a:srgb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7048" y="1106424"/>
            <a:ext cx="9144000" cy="2990088"/>
          </a:xfrm>
        </p:spPr>
        <p:txBody>
          <a:bodyPr anchor="ctr">
            <a:normAutofit/>
          </a:bodyPr>
          <a:lstStyle>
            <a:lvl1pPr algn="ctr">
              <a:lnSpc>
                <a:spcPct val="110000"/>
              </a:lnSpc>
              <a:defRPr sz="4800" cap="all" spc="7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7048" y="5367528"/>
            <a:ext cx="9144000" cy="105156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 cap="all" spc="400" baseline="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D40A556-E819-4C0A-8C22-3EE4F023B6DF}" type="datetime2">
              <a:rPr lang="en-US" smtClean="0"/>
              <a:t>Sunday, November 9, 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129645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1_Title 1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50FE7F8B-D1C1-6301-75A5-2EC4374F9AF1}"/>
              </a:ext>
            </a:extLst>
          </p:cNvPr>
          <p:cNvSpPr/>
          <p:nvPr userDrawn="1"/>
        </p:nvSpPr>
        <p:spPr>
          <a:xfrm flipH="1" flipV="1">
            <a:off x="18287" y="-2522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1D8467A-A1B6-E7E6-CAD4-E63E0FE2CCCB}"/>
              </a:ext>
            </a:extLst>
          </p:cNvPr>
          <p:cNvSpPr/>
          <p:nvPr userDrawn="1"/>
        </p:nvSpPr>
        <p:spPr>
          <a:xfrm flipV="1">
            <a:off x="-7227" y="-5045"/>
            <a:ext cx="12217513" cy="6860523"/>
          </a:xfrm>
          <a:prstGeom prst="rect">
            <a:avLst/>
          </a:prstGeom>
          <a:gradFill>
            <a:gsLst>
              <a:gs pos="0">
                <a:srgbClr val="FF411C">
                  <a:alpha val="66000"/>
                </a:srgbClr>
              </a:gs>
              <a:gs pos="99000">
                <a:srgbClr val="962077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A9C06E7-BC9C-2F5F-5DD1-D04EB713C63D}"/>
              </a:ext>
            </a:extLst>
          </p:cNvPr>
          <p:cNvSpPr/>
          <p:nvPr userDrawn="1"/>
        </p:nvSpPr>
        <p:spPr>
          <a:xfrm rot="10800000" flipH="1" flipV="1">
            <a:off x="7226" y="-5045"/>
            <a:ext cx="12203060" cy="6863044"/>
          </a:xfrm>
          <a:prstGeom prst="rect">
            <a:avLst/>
          </a:prstGeom>
          <a:gradFill>
            <a:gsLst>
              <a:gs pos="0">
                <a:srgbClr val="FA0036">
                  <a:alpha val="4000"/>
                </a:srgbClr>
              </a:gs>
              <a:gs pos="99000">
                <a:schemeClr val="accent2">
                  <a:alpha val="98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85261F8-8CD8-F2E0-C386-BE6A16D95BFC}"/>
              </a:ext>
            </a:extLst>
          </p:cNvPr>
          <p:cNvSpPr/>
          <p:nvPr userDrawn="1"/>
        </p:nvSpPr>
        <p:spPr>
          <a:xfrm rot="16200000" flipH="1" flipV="1">
            <a:off x="3720946" y="-3713197"/>
            <a:ext cx="4549803" cy="12020592"/>
          </a:xfrm>
          <a:prstGeom prst="rect">
            <a:avLst/>
          </a:prstGeom>
          <a:gradFill>
            <a:gsLst>
              <a:gs pos="0">
                <a:srgbClr val="D861D4">
                  <a:alpha val="0"/>
                </a:srgbClr>
              </a:gs>
              <a:gs pos="100000">
                <a:srgbClr val="FF7037">
                  <a:alpha val="66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D3D4A82C-6849-A88D-6D57-833E9A7481B9}"/>
              </a:ext>
            </a:extLst>
          </p:cNvPr>
          <p:cNvSpPr/>
          <p:nvPr userDrawn="1"/>
        </p:nvSpPr>
        <p:spPr>
          <a:xfrm rot="13168948" flipH="1" flipV="1">
            <a:off x="1027160" y="609473"/>
            <a:ext cx="5005754" cy="5005754"/>
          </a:xfrm>
          <a:prstGeom prst="ellipse">
            <a:avLst/>
          </a:pr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BCAF">
                  <a:alpha val="2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D55CA38-7F60-D664-4EC0-C54B60C02BCF}"/>
              </a:ext>
            </a:extLst>
          </p:cNvPr>
          <p:cNvSpPr/>
          <p:nvPr userDrawn="1"/>
        </p:nvSpPr>
        <p:spPr>
          <a:xfrm rot="5400000" flipV="1">
            <a:off x="-1913484" y="1896512"/>
            <a:ext cx="6860522" cy="3062447"/>
          </a:xfrm>
          <a:prstGeom prst="rect">
            <a:avLst/>
          </a:prstGeom>
          <a:gradFill>
            <a:gsLst>
              <a:gs pos="0">
                <a:srgbClr val="FA0036">
                  <a:alpha val="62000"/>
                </a:srgbClr>
              </a:gs>
              <a:gs pos="77000">
                <a:srgbClr val="FF907A">
                  <a:alpha val="16000"/>
                </a:srgb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57016" y="987552"/>
            <a:ext cx="7644384" cy="2944368"/>
          </a:xfrm>
        </p:spPr>
        <p:txBody>
          <a:bodyPr anchor="b">
            <a:normAutofit/>
          </a:bodyPr>
          <a:lstStyle>
            <a:lvl1pPr algn="l">
              <a:lnSpc>
                <a:spcPct val="110000"/>
              </a:lnSpc>
              <a:defRPr sz="5400" cap="all" spc="7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538728" y="5294376"/>
            <a:ext cx="7644384" cy="107899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 cap="all" spc="400" baseline="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D40A556-E819-4C0A-8C22-3EE4F023B6DF}" type="datetime2">
              <a:rPr lang="en-US" smtClean="0"/>
              <a:t>Sunday, November 9, 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611052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2_Title 1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595EAD1-9200-DDD9-8F6D-AD5C90E1D940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807D66C-11B9-8199-5D03-65887C199034}"/>
              </a:ext>
            </a:extLst>
          </p:cNvPr>
          <p:cNvSpPr/>
          <p:nvPr userDrawn="1"/>
        </p:nvSpPr>
        <p:spPr>
          <a:xfrm rot="10800000" flipH="1">
            <a:off x="0" y="-3"/>
            <a:ext cx="12191999" cy="6857998"/>
          </a:xfrm>
          <a:prstGeom prst="rect">
            <a:avLst/>
          </a:prstGeom>
          <a:gradFill>
            <a:gsLst>
              <a:gs pos="0">
                <a:srgbClr val="FE4A00">
                  <a:alpha val="89804"/>
                </a:srgbClr>
              </a:gs>
              <a:gs pos="100000">
                <a:srgbClr val="93258E"/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CA0EB86-DB1D-74CA-061A-D78E6AFAD367}"/>
              </a:ext>
            </a:extLst>
          </p:cNvPr>
          <p:cNvSpPr/>
          <p:nvPr userDrawn="1"/>
        </p:nvSpPr>
        <p:spPr>
          <a:xfrm>
            <a:off x="547690" y="15276"/>
            <a:ext cx="11659830" cy="6858000"/>
          </a:xfrm>
          <a:prstGeom prst="rect">
            <a:avLst/>
          </a:prstGeom>
          <a:gradFill>
            <a:gsLst>
              <a:gs pos="0">
                <a:srgbClr val="FF411C">
                  <a:alpha val="20000"/>
                </a:srgbClr>
              </a:gs>
              <a:gs pos="100000">
                <a:srgbClr val="92248E">
                  <a:alpha val="0"/>
                </a:srgb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9FC0B9E-F40D-18FB-66EF-DC7550CB28E8}"/>
              </a:ext>
            </a:extLst>
          </p:cNvPr>
          <p:cNvSpPr/>
          <p:nvPr userDrawn="1"/>
        </p:nvSpPr>
        <p:spPr>
          <a:xfrm rot="10800000" flipH="1">
            <a:off x="4038601" y="20849"/>
            <a:ext cx="8153399" cy="6837143"/>
          </a:xfrm>
          <a:prstGeom prst="rect">
            <a:avLst/>
          </a:prstGeom>
          <a:gradFill>
            <a:gsLst>
              <a:gs pos="0">
                <a:srgbClr val="FF5076">
                  <a:alpha val="95686"/>
                </a:srgbClr>
              </a:gs>
              <a:gs pos="99000">
                <a:srgbClr val="DA002F">
                  <a:alpha val="0"/>
                </a:srgb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06F36D8C-4BC8-3F58-D8FC-9F94A0AC219B}"/>
              </a:ext>
            </a:extLst>
          </p:cNvPr>
          <p:cNvSpPr/>
          <p:nvPr userDrawn="1"/>
        </p:nvSpPr>
        <p:spPr>
          <a:xfrm rot="13988591">
            <a:off x="1203805" y="819638"/>
            <a:ext cx="5330585" cy="5218721"/>
          </a:xfrm>
          <a:custGeom>
            <a:avLst/>
            <a:gdLst>
              <a:gd name="connsiteX0" fmla="*/ 4721855 w 5330585"/>
              <a:gd name="connsiteY0" fmla="*/ 4361426 h 5218721"/>
              <a:gd name="connsiteX1" fmla="*/ 3457542 w 5330585"/>
              <a:gd name="connsiteY1" fmla="*/ 5211667 h 5218721"/>
              <a:gd name="connsiteX2" fmla="*/ 3430109 w 5330585"/>
              <a:gd name="connsiteY2" fmla="*/ 5218721 h 5218721"/>
              <a:gd name="connsiteX3" fmla="*/ 0 w 5330585"/>
              <a:gd name="connsiteY3" fmla="*/ 2647363 h 5218721"/>
              <a:gd name="connsiteX4" fmla="*/ 12834 w 5330585"/>
              <a:gd name="connsiteY4" fmla="*/ 2393199 h 5218721"/>
              <a:gd name="connsiteX5" fmla="*/ 2664828 w 5330585"/>
              <a:gd name="connsiteY5" fmla="*/ 0 h 5218721"/>
              <a:gd name="connsiteX6" fmla="*/ 5330585 w 5330585"/>
              <a:gd name="connsiteY6" fmla="*/ 2665757 h 5218721"/>
              <a:gd name="connsiteX7" fmla="*/ 4721855 w 5330585"/>
              <a:gd name="connsiteY7" fmla="*/ 4361426 h 52187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30585" h="5218721">
                <a:moveTo>
                  <a:pt x="4721855" y="4361426"/>
                </a:moveTo>
                <a:cubicBezTo>
                  <a:pt x="4395896" y="4756397"/>
                  <a:pt x="3958379" y="5055891"/>
                  <a:pt x="3457542" y="5211667"/>
                </a:cubicBezTo>
                <a:lnTo>
                  <a:pt x="3430109" y="5218721"/>
                </a:lnTo>
                <a:lnTo>
                  <a:pt x="0" y="2647363"/>
                </a:lnTo>
                <a:lnTo>
                  <a:pt x="12834" y="2393199"/>
                </a:lnTo>
                <a:cubicBezTo>
                  <a:pt x="149347" y="1048975"/>
                  <a:pt x="1284587" y="0"/>
                  <a:pt x="2664828" y="0"/>
                </a:cubicBezTo>
                <a:cubicBezTo>
                  <a:pt x="4137085" y="0"/>
                  <a:pt x="5330585" y="1193500"/>
                  <a:pt x="5330585" y="2665757"/>
                </a:cubicBezTo>
                <a:cubicBezTo>
                  <a:pt x="5330585" y="3309870"/>
                  <a:pt x="5102142" y="3900626"/>
                  <a:pt x="4721855" y="4361426"/>
                </a:cubicBezTo>
                <a:close/>
              </a:path>
            </a:pathLst>
          </a:custGeom>
          <a:gradFill>
            <a:gsLst>
              <a:gs pos="16000">
                <a:srgbClr val="FF907A">
                  <a:alpha val="0"/>
                </a:srgbClr>
              </a:gs>
              <a:gs pos="85000">
                <a:srgbClr val="FFBCAF">
                  <a:alpha val="15686"/>
                </a:srgb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346D77F-F1B3-B6C0-81A5-AEBB0AC9F76A}"/>
              </a:ext>
            </a:extLst>
          </p:cNvPr>
          <p:cNvSpPr/>
          <p:nvPr userDrawn="1"/>
        </p:nvSpPr>
        <p:spPr>
          <a:xfrm rot="10800000" flipH="1">
            <a:off x="9143" y="23817"/>
            <a:ext cx="12173711" cy="4580109"/>
          </a:xfrm>
          <a:prstGeom prst="rect">
            <a:avLst/>
          </a:prstGeom>
          <a:gradFill>
            <a:gsLst>
              <a:gs pos="0">
                <a:srgbClr val="A3299D">
                  <a:alpha val="69804"/>
                </a:srgbClr>
              </a:gs>
              <a:gs pos="99000">
                <a:srgbClr val="FF7943">
                  <a:alpha val="26667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E94577CC-4600-FB3A-512C-CD2CD501264C}"/>
              </a:ext>
            </a:extLst>
          </p:cNvPr>
          <p:cNvSpPr/>
          <p:nvPr userDrawn="1"/>
        </p:nvSpPr>
        <p:spPr>
          <a:xfrm flipH="1">
            <a:off x="4076699" y="-8"/>
            <a:ext cx="8097013" cy="6858000"/>
          </a:xfrm>
          <a:prstGeom prst="rect">
            <a:avLst/>
          </a:prstGeom>
          <a:gradFill>
            <a:gsLst>
              <a:gs pos="0">
                <a:srgbClr val="FF7037">
                  <a:alpha val="38824"/>
                </a:srgbClr>
              </a:gs>
              <a:gs pos="44000">
                <a:srgbClr val="FF9265">
                  <a:alpha val="0"/>
                </a:srgb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17136" y="996696"/>
            <a:ext cx="7004304" cy="3063240"/>
          </a:xfrm>
        </p:spPr>
        <p:txBody>
          <a:bodyPr anchor="b">
            <a:normAutofit/>
          </a:bodyPr>
          <a:lstStyle>
            <a:lvl1pPr algn="l">
              <a:lnSpc>
                <a:spcPct val="110000"/>
              </a:lnSpc>
              <a:defRPr sz="4400" cap="all" spc="7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17136" y="5010912"/>
            <a:ext cx="6812280" cy="14264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 cap="all" spc="40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D40A556-E819-4C0A-8C22-3EE4F023B6DF}" type="datetime2">
              <a:rPr lang="en-US" smtClean="0"/>
              <a:t>Sunday, November 9, 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166224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9935DF9-2435-FB81-8F32-C082D8D852F6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BD4867C-E693-F85D-C0AF-818505EAC1C5}"/>
              </a:ext>
            </a:extLst>
          </p:cNvPr>
          <p:cNvSpPr/>
          <p:nvPr userDrawn="1"/>
        </p:nvSpPr>
        <p:spPr>
          <a:xfrm flipH="1">
            <a:off x="8121728" y="0"/>
            <a:ext cx="4070268" cy="6858000"/>
          </a:xfrm>
          <a:prstGeom prst="rect">
            <a:avLst/>
          </a:prstGeom>
          <a:gradFill>
            <a:gsLst>
              <a:gs pos="0">
                <a:srgbClr val="FF907A"/>
              </a:gs>
              <a:gs pos="100000">
                <a:srgbClr val="DA002F">
                  <a:alpha val="80000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6DC73DE-185D-A809-6E79-63FEDFFD990B}"/>
              </a:ext>
            </a:extLst>
          </p:cNvPr>
          <p:cNvSpPr/>
          <p:nvPr userDrawn="1"/>
        </p:nvSpPr>
        <p:spPr>
          <a:xfrm flipH="1">
            <a:off x="8121728" y="-25588"/>
            <a:ext cx="4070269" cy="4597587"/>
          </a:xfrm>
          <a:prstGeom prst="rect">
            <a:avLst/>
          </a:prstGeom>
          <a:gradFill>
            <a:gsLst>
              <a:gs pos="26000">
                <a:srgbClr val="FE4A00">
                  <a:alpha val="0"/>
                </a:srgbClr>
              </a:gs>
              <a:gs pos="100000">
                <a:srgbClr val="DA002F">
                  <a:alpha val="64000"/>
                </a:srgb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3A719B5-9FD6-B6C2-B783-BE5497A6EF09}"/>
              </a:ext>
            </a:extLst>
          </p:cNvPr>
          <p:cNvSpPr/>
          <p:nvPr userDrawn="1"/>
        </p:nvSpPr>
        <p:spPr>
          <a:xfrm rot="5400000" flipH="1">
            <a:off x="6434549" y="1693446"/>
            <a:ext cx="6858001" cy="3471101"/>
          </a:xfrm>
          <a:prstGeom prst="rect">
            <a:avLst/>
          </a:prstGeom>
          <a:gradFill>
            <a:gsLst>
              <a:gs pos="2000">
                <a:srgbClr val="9B3597"/>
              </a:gs>
              <a:gs pos="60000">
                <a:srgbClr val="D861D4">
                  <a:alpha val="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77183AA0-7414-7DE5-3010-C2623C3BE735}"/>
              </a:ext>
            </a:extLst>
          </p:cNvPr>
          <p:cNvSpPr/>
          <p:nvPr userDrawn="1"/>
        </p:nvSpPr>
        <p:spPr>
          <a:xfrm rot="12508972">
            <a:off x="6982942" y="1173159"/>
            <a:ext cx="4104515" cy="4894544"/>
          </a:xfrm>
          <a:custGeom>
            <a:avLst/>
            <a:gdLst>
              <a:gd name="connsiteX0" fmla="*/ 3695897 w 4104515"/>
              <a:gd name="connsiteY0" fmla="*/ 4592460 h 4894544"/>
              <a:gd name="connsiteX1" fmla="*/ 2502877 w 4104515"/>
              <a:gd name="connsiteY1" fmla="*/ 4894544 h 4894544"/>
              <a:gd name="connsiteX2" fmla="*/ 0 w 4104515"/>
              <a:gd name="connsiteY2" fmla="*/ 2391667 h 4894544"/>
              <a:gd name="connsiteX3" fmla="*/ 1758598 w 4104515"/>
              <a:gd name="connsiteY3" fmla="*/ 1314 h 4894544"/>
              <a:gd name="connsiteX4" fmla="*/ 1763709 w 4104515"/>
              <a:gd name="connsiteY4" fmla="*/ 0 h 4894544"/>
              <a:gd name="connsiteX5" fmla="*/ 4104515 w 4104515"/>
              <a:gd name="connsiteY5" fmla="*/ 4314305 h 4894544"/>
              <a:gd name="connsiteX6" fmla="*/ 4094939 w 4104515"/>
              <a:gd name="connsiteY6" fmla="*/ 4323009 h 4894544"/>
              <a:gd name="connsiteX7" fmla="*/ 3695897 w 4104515"/>
              <a:gd name="connsiteY7" fmla="*/ 4592460 h 48945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104515" h="4894544">
                <a:moveTo>
                  <a:pt x="3695897" y="4592460"/>
                </a:moveTo>
                <a:cubicBezTo>
                  <a:pt x="3341256" y="4785113"/>
                  <a:pt x="2934846" y="4894544"/>
                  <a:pt x="2502877" y="4894544"/>
                </a:cubicBezTo>
                <a:cubicBezTo>
                  <a:pt x="1120576" y="4894544"/>
                  <a:pt x="0" y="3773968"/>
                  <a:pt x="0" y="2391667"/>
                </a:cubicBezTo>
                <a:cubicBezTo>
                  <a:pt x="0" y="1268547"/>
                  <a:pt x="739756" y="318207"/>
                  <a:pt x="1758598" y="1314"/>
                </a:cubicBezTo>
                <a:lnTo>
                  <a:pt x="1763709" y="0"/>
                </a:lnTo>
                <a:lnTo>
                  <a:pt x="4104515" y="4314305"/>
                </a:lnTo>
                <a:lnTo>
                  <a:pt x="4094939" y="4323009"/>
                </a:lnTo>
                <a:cubicBezTo>
                  <a:pt x="3971326" y="4425023"/>
                  <a:pt x="3837753" y="4515399"/>
                  <a:pt x="3695897" y="4592460"/>
                </a:cubicBezTo>
                <a:close/>
              </a:path>
            </a:pathLst>
          </a:custGeom>
          <a:gradFill>
            <a:gsLst>
              <a:gs pos="31000">
                <a:schemeClr val="accent6">
                  <a:alpha val="0"/>
                </a:schemeClr>
              </a:gs>
              <a:gs pos="85000">
                <a:schemeClr val="accent6">
                  <a:lumMod val="60000"/>
                  <a:lumOff val="40000"/>
                  <a:alpha val="900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1520" y="612648"/>
            <a:ext cx="6400800" cy="3419856"/>
          </a:xfrm>
        </p:spPr>
        <p:txBody>
          <a:bodyPr anchor="t">
            <a:normAutofit/>
          </a:bodyPr>
          <a:lstStyle>
            <a:lvl1pPr algn="l">
              <a:lnSpc>
                <a:spcPct val="110000"/>
              </a:lnSpc>
              <a:defRPr sz="4800" cap="all" spc="55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1520" y="4965192"/>
            <a:ext cx="6391656" cy="149047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 cap="all" spc="400" baseline="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30796B80-FA43-2B89-5F9F-72443F8E5C6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121724" y="6455664"/>
            <a:ext cx="3472868" cy="365760"/>
          </a:xfrm>
        </p:spPr>
        <p:txBody>
          <a:bodyPr/>
          <a:lstStyle/>
          <a:p>
            <a:fld id="{D13647E4-A40C-47B0-8F60-493CEFCF7B87}" type="datetime2">
              <a:rPr lang="en-US" smtClean="0"/>
              <a:pPr/>
              <a:t>Sunday, November 9, 2025</a:t>
            </a:fld>
            <a:endParaRPr lang="en-US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FED2F463-51E0-AB87-A5B5-6942461AD5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FC1096F3-B460-B6B3-0D52-AEFDD7F69A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697454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1_Title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" name="Rectangle 3">
            <a:extLst>
              <a:ext uri="{FF2B5EF4-FFF2-40B4-BE49-F238E27FC236}">
                <a16:creationId xmlns:a16="http://schemas.microsoft.com/office/drawing/2014/main" id="{344B8E2B-A9B5-DCE0-5C06-E99F762397CB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8C38FEA-146D-53B3-36B0-5CBD8040636E}"/>
              </a:ext>
            </a:extLst>
          </p:cNvPr>
          <p:cNvSpPr/>
          <p:nvPr userDrawn="1"/>
        </p:nvSpPr>
        <p:spPr>
          <a:xfrm flipH="1">
            <a:off x="9143995" y="0"/>
            <a:ext cx="3076356" cy="6858000"/>
          </a:xfrm>
          <a:prstGeom prst="rect">
            <a:avLst/>
          </a:prstGeom>
          <a:gradFill>
            <a:gsLst>
              <a:gs pos="0">
                <a:srgbClr val="FF907A"/>
              </a:gs>
              <a:gs pos="100000">
                <a:srgbClr val="DA002F">
                  <a:alpha val="85882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684D35E-A520-CA7A-97CB-6D815AB4CC5D}"/>
              </a:ext>
            </a:extLst>
          </p:cNvPr>
          <p:cNvSpPr/>
          <p:nvPr userDrawn="1"/>
        </p:nvSpPr>
        <p:spPr>
          <a:xfrm flipH="1">
            <a:off x="9143990" y="-1"/>
            <a:ext cx="3076355" cy="4572001"/>
          </a:xfrm>
          <a:prstGeom prst="rect">
            <a:avLst/>
          </a:prstGeom>
          <a:gradFill>
            <a:gsLst>
              <a:gs pos="26000">
                <a:srgbClr val="FE4A00">
                  <a:alpha val="0"/>
                </a:srgbClr>
              </a:gs>
              <a:gs pos="100000">
                <a:srgbClr val="DA002F">
                  <a:alpha val="65000"/>
                </a:srgb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85E890B-58C1-DD36-E90B-FFF0BE0CB5CB}"/>
              </a:ext>
            </a:extLst>
          </p:cNvPr>
          <p:cNvSpPr/>
          <p:nvPr userDrawn="1"/>
        </p:nvSpPr>
        <p:spPr>
          <a:xfrm rot="5400000" flipH="1">
            <a:off x="7253161" y="1890822"/>
            <a:ext cx="6858001" cy="3076355"/>
          </a:xfrm>
          <a:prstGeom prst="rect">
            <a:avLst/>
          </a:prstGeom>
          <a:gradFill>
            <a:gsLst>
              <a:gs pos="2000">
                <a:srgbClr val="9B3597"/>
              </a:gs>
              <a:gs pos="60000">
                <a:srgbClr val="D861D4">
                  <a:alpha val="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BCD52CC-E8F2-3220-AE19-8A482DD1F236}"/>
              </a:ext>
            </a:extLst>
          </p:cNvPr>
          <p:cNvSpPr/>
          <p:nvPr userDrawn="1"/>
        </p:nvSpPr>
        <p:spPr>
          <a:xfrm rot="12508972">
            <a:off x="7949750" y="1673989"/>
            <a:ext cx="3201591" cy="4397456"/>
          </a:xfrm>
          <a:custGeom>
            <a:avLst/>
            <a:gdLst>
              <a:gd name="connsiteX0" fmla="*/ 3201591 w 3201591"/>
              <a:gd name="connsiteY0" fmla="*/ 4296647 h 4397456"/>
              <a:gd name="connsiteX1" fmla="*/ 3007294 w 3201591"/>
              <a:gd name="connsiteY1" fmla="*/ 4346606 h 4397456"/>
              <a:gd name="connsiteX2" fmla="*/ 2502877 w 3201591"/>
              <a:gd name="connsiteY2" fmla="*/ 4397456 h 4397456"/>
              <a:gd name="connsiteX3" fmla="*/ 0 w 3201591"/>
              <a:gd name="connsiteY3" fmla="*/ 1894579 h 4397456"/>
              <a:gd name="connsiteX4" fmla="*/ 733076 w 3201591"/>
              <a:gd name="connsiteY4" fmla="*/ 124777 h 4397456"/>
              <a:gd name="connsiteX5" fmla="*/ 870365 w 3201591"/>
              <a:gd name="connsiteY5" fmla="*/ 0 h 43974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01591" h="4397456">
                <a:moveTo>
                  <a:pt x="3201591" y="4296647"/>
                </a:moveTo>
                <a:lnTo>
                  <a:pt x="3007294" y="4346606"/>
                </a:lnTo>
                <a:cubicBezTo>
                  <a:pt x="2844362" y="4379947"/>
                  <a:pt x="2675664" y="4397456"/>
                  <a:pt x="2502877" y="4397456"/>
                </a:cubicBezTo>
                <a:cubicBezTo>
                  <a:pt x="1120576" y="4397456"/>
                  <a:pt x="0" y="3276880"/>
                  <a:pt x="0" y="1894579"/>
                </a:cubicBezTo>
                <a:cubicBezTo>
                  <a:pt x="0" y="1203428"/>
                  <a:pt x="280144" y="577709"/>
                  <a:pt x="733076" y="124777"/>
                </a:cubicBezTo>
                <a:lnTo>
                  <a:pt x="870365" y="0"/>
                </a:lnTo>
                <a:close/>
              </a:path>
            </a:pathLst>
          </a:cu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BCAF">
                  <a:alpha val="1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1520" y="612648"/>
            <a:ext cx="7004304" cy="3557016"/>
          </a:xfrm>
        </p:spPr>
        <p:txBody>
          <a:bodyPr anchor="t">
            <a:normAutofit/>
          </a:bodyPr>
          <a:lstStyle>
            <a:lvl1pPr algn="l">
              <a:lnSpc>
                <a:spcPct val="110000"/>
              </a:lnSpc>
              <a:defRPr sz="4800" cap="all" spc="55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1520" y="4965192"/>
            <a:ext cx="6391656" cy="149047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 cap="all" spc="400" baseline="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30796B80-FA43-2B89-5F9F-72443F8E5C6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954909" y="6455664"/>
            <a:ext cx="3472868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13647E4-A40C-47B0-8F60-493CEFCF7B87}" type="datetime2">
              <a:rPr lang="en-US" smtClean="0"/>
              <a:pPr/>
              <a:t>Sunday, November 9, 2025</a:t>
            </a:fld>
            <a:endParaRPr lang="en-US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FED2F463-51E0-AB87-A5B5-6942461AD5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FC1096F3-B460-B6B3-0D52-AEFDD7F69A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409489" y="6455664"/>
            <a:ext cx="548640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85199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2_Title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7F7CFA0-C3A1-5564-DD4B-90674874B08D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4E2F783-0ED7-1F0B-219A-198549E350DD}"/>
              </a:ext>
            </a:extLst>
          </p:cNvPr>
          <p:cNvSpPr/>
          <p:nvPr userDrawn="1"/>
        </p:nvSpPr>
        <p:spPr>
          <a:xfrm>
            <a:off x="-6" y="-25866"/>
            <a:ext cx="12192005" cy="4589428"/>
          </a:xfrm>
          <a:prstGeom prst="rect">
            <a:avLst/>
          </a:prstGeom>
          <a:gradFill>
            <a:gsLst>
              <a:gs pos="8000">
                <a:srgbClr val="D861D4"/>
              </a:gs>
              <a:gs pos="100000">
                <a:srgbClr val="DA002F">
                  <a:alpha val="85000"/>
                </a:srgb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2F09062-D41B-0E2E-C1C0-F27562ED9597}"/>
              </a:ext>
            </a:extLst>
          </p:cNvPr>
          <p:cNvSpPr/>
          <p:nvPr userDrawn="1"/>
        </p:nvSpPr>
        <p:spPr>
          <a:xfrm rot="16200000">
            <a:off x="3805950" y="-3822495"/>
            <a:ext cx="4580101" cy="12191999"/>
          </a:xfrm>
          <a:prstGeom prst="rect">
            <a:avLst/>
          </a:prstGeom>
          <a:gradFill>
            <a:gsLst>
              <a:gs pos="0">
                <a:srgbClr val="FE4A00">
                  <a:alpha val="50000"/>
                </a:srgbClr>
              </a:gs>
              <a:gs pos="99000">
                <a:srgbClr val="A3299D"/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BA6D366-64E2-13D3-2734-861E811E1F1A}"/>
              </a:ext>
            </a:extLst>
          </p:cNvPr>
          <p:cNvSpPr/>
          <p:nvPr userDrawn="1"/>
        </p:nvSpPr>
        <p:spPr>
          <a:xfrm rot="10800000">
            <a:off x="8150806" y="-25872"/>
            <a:ext cx="4041192" cy="4589427"/>
          </a:xfrm>
          <a:prstGeom prst="rect">
            <a:avLst/>
          </a:prstGeom>
          <a:gradFill>
            <a:gsLst>
              <a:gs pos="0">
                <a:srgbClr val="DA002F">
                  <a:alpha val="0"/>
                </a:srgbClr>
              </a:gs>
              <a:gs pos="84000">
                <a:srgbClr val="FF907A">
                  <a:alpha val="32000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E5B9BA8-AE27-B639-DB51-7E498FA9422B}"/>
              </a:ext>
            </a:extLst>
          </p:cNvPr>
          <p:cNvSpPr/>
          <p:nvPr userDrawn="1"/>
        </p:nvSpPr>
        <p:spPr>
          <a:xfrm rot="12508972">
            <a:off x="5485611" y="-1118641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41000">
                <a:srgbClr val="FF907A">
                  <a:alpha val="0"/>
                </a:srgbClr>
              </a:gs>
              <a:gs pos="100000">
                <a:srgbClr val="FFBCAF">
                  <a:alpha val="33000"/>
                </a:srgbClr>
              </a:gs>
            </a:gsLst>
            <a:lin ang="12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33272" y="585216"/>
            <a:ext cx="6556248" cy="3200400"/>
          </a:xfrm>
        </p:spPr>
        <p:txBody>
          <a:bodyPr anchor="b">
            <a:normAutofit/>
          </a:bodyPr>
          <a:lstStyle>
            <a:lvl1pPr algn="l">
              <a:lnSpc>
                <a:spcPct val="110000"/>
              </a:lnSpc>
              <a:defRPr sz="4800" cap="all" spc="55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1520" y="4965192"/>
            <a:ext cx="6391656" cy="149047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 cap="all" spc="400" baseline="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7" name="Date Placeholder 16">
            <a:extLst>
              <a:ext uri="{FF2B5EF4-FFF2-40B4-BE49-F238E27FC236}">
                <a16:creationId xmlns:a16="http://schemas.microsoft.com/office/drawing/2014/main" id="{7911B295-8CBE-7949-8048-EBF4146192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13647E4-A40C-47B0-8F60-493CEFCF7B87}" type="datetime2">
              <a:rPr lang="en-US" smtClean="0"/>
              <a:pPr/>
              <a:t>Sunday, November 9, 2025</a:t>
            </a:fld>
            <a:endParaRPr lang="en-US"/>
          </a:p>
        </p:txBody>
      </p:sp>
      <p:sp>
        <p:nvSpPr>
          <p:cNvPr id="18" name="Footer Placeholder 17">
            <a:extLst>
              <a:ext uri="{FF2B5EF4-FFF2-40B4-BE49-F238E27FC236}">
                <a16:creationId xmlns:a16="http://schemas.microsoft.com/office/drawing/2014/main" id="{EEDD729C-2F42-9729-3280-C906699708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19" name="Slide Number Placeholder 18">
            <a:extLst>
              <a:ext uri="{FF2B5EF4-FFF2-40B4-BE49-F238E27FC236}">
                <a16:creationId xmlns:a16="http://schemas.microsoft.com/office/drawing/2014/main" id="{036F8F79-3CDB-6415-DDB2-2D674522D5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510229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2C58E3E8-0931-8EEE-FF77-1C25EBBE79A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3CE0C29-D9B0-E434-079F-9F0C40DF20EC}"/>
              </a:ext>
            </a:extLst>
          </p:cNvPr>
          <p:cNvSpPr/>
          <p:nvPr userDrawn="1"/>
        </p:nvSpPr>
        <p:spPr>
          <a:xfrm rot="5400000" flipH="1">
            <a:off x="-1399562" y="1399556"/>
            <a:ext cx="6875820" cy="4076703"/>
          </a:xfrm>
          <a:prstGeom prst="rect">
            <a:avLst/>
          </a:prstGeom>
          <a:gradFill>
            <a:gsLst>
              <a:gs pos="11000">
                <a:srgbClr val="92248E"/>
              </a:gs>
              <a:gs pos="100000">
                <a:srgbClr val="FF411C">
                  <a:alpha val="8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F9F604E-FEFA-3809-8244-5B72EE7BB044}"/>
              </a:ext>
            </a:extLst>
          </p:cNvPr>
          <p:cNvSpPr/>
          <p:nvPr userDrawn="1"/>
        </p:nvSpPr>
        <p:spPr>
          <a:xfrm rot="16200000">
            <a:off x="890124" y="3681875"/>
            <a:ext cx="2296453" cy="4076701"/>
          </a:xfrm>
          <a:prstGeom prst="rect">
            <a:avLst/>
          </a:prstGeom>
          <a:gradFill>
            <a:gsLst>
              <a:gs pos="0">
                <a:srgbClr val="DA002F">
                  <a:alpha val="55000"/>
                </a:srgbClr>
              </a:gs>
              <a:gs pos="100000">
                <a:srgbClr val="FF907A">
                  <a:alpha val="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0D18E261-930C-6A44-A568-9DD2A88D3526}"/>
              </a:ext>
            </a:extLst>
          </p:cNvPr>
          <p:cNvSpPr/>
          <p:nvPr userDrawn="1"/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rgbClr val="FFDBCC">
                  <a:alpha val="0"/>
                </a:srgbClr>
              </a:gs>
              <a:gs pos="100000">
                <a:srgbClr val="FF907A">
                  <a:alpha val="30000"/>
                </a:srgb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850392"/>
            <a:ext cx="2935224" cy="3035808"/>
          </a:xfrm>
        </p:spPr>
        <p:txBody>
          <a:bodyPr anchor="t">
            <a:normAutofit/>
          </a:bodyPr>
          <a:lstStyle>
            <a:lvl1pPr algn="l">
              <a:lnSpc>
                <a:spcPct val="110000"/>
              </a:lnSpc>
              <a:defRPr sz="3200" cap="all" spc="7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8" y="5001768"/>
            <a:ext cx="2926080" cy="1490472"/>
          </a:xfrm>
        </p:spPr>
        <p:txBody>
          <a:bodyPr anchor="ctr">
            <a:normAutofit/>
          </a:bodyPr>
          <a:lstStyle>
            <a:lvl1pPr marL="0" indent="0" algn="l">
              <a:buNone/>
              <a:defRPr sz="1600" cap="all" spc="400" baseline="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7" name="Date Placeholder 16">
            <a:extLst>
              <a:ext uri="{FF2B5EF4-FFF2-40B4-BE49-F238E27FC236}">
                <a16:creationId xmlns:a16="http://schemas.microsoft.com/office/drawing/2014/main" id="{7911B295-8CBE-7949-8048-EBF41461928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2648" y="6455664"/>
            <a:ext cx="2866644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13647E4-A40C-47B0-8F60-493CEFCF7B87}" type="datetime2">
              <a:rPr lang="en-US" smtClean="0"/>
              <a:pPr/>
              <a:t>Sunday, November 9, 2025</a:t>
            </a:fld>
            <a:endParaRPr lang="en-US"/>
          </a:p>
        </p:txBody>
      </p:sp>
      <p:sp>
        <p:nvSpPr>
          <p:cNvPr id="18" name="Footer Placeholder 17">
            <a:extLst>
              <a:ext uri="{FF2B5EF4-FFF2-40B4-BE49-F238E27FC236}">
                <a16:creationId xmlns:a16="http://schemas.microsoft.com/office/drawing/2014/main" id="{EEDD729C-2F42-9729-3280-C906699708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19" name="Slide Number Placeholder 18">
            <a:extLst>
              <a:ext uri="{FF2B5EF4-FFF2-40B4-BE49-F238E27FC236}">
                <a16:creationId xmlns:a16="http://schemas.microsoft.com/office/drawing/2014/main" id="{036F8F79-3CDB-6415-DDB2-2D674522D5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461004" y="6455664"/>
            <a:ext cx="548640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B889FC6C-F243-CA40-35F8-13153EA5EBE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076700" y="0"/>
            <a:ext cx="8115300" cy="6858000"/>
          </a:xfrm>
          <a:blipFill>
            <a:blip r:embed="rId2">
              <a:alphaModFix amt="85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vert="horz" lIns="91440" tIns="0" rIns="0" bIns="0" rtlCol="0">
            <a:noAutofit/>
          </a:bodyPr>
          <a:lstStyle>
            <a:lvl1pPr>
              <a:defRPr lang="en-US" sz="2400" b="0" i="0"/>
            </a:lvl1pPr>
          </a:lstStyle>
          <a:p>
            <a:pPr marL="0" lvl="0" indent="0">
              <a:lnSpc>
                <a:spcPct val="150000"/>
              </a:lnSpc>
              <a:buFontTx/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015799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itle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C150E36A-9884-F555-9DE7-29A5CD0DEEDD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7CCDFE1-20C1-1A89-A376-C1D675D61478}"/>
              </a:ext>
            </a:extLst>
          </p:cNvPr>
          <p:cNvSpPr/>
          <p:nvPr userDrawn="1"/>
        </p:nvSpPr>
        <p:spPr>
          <a:xfrm flipH="1">
            <a:off x="8123336" y="-4"/>
            <a:ext cx="3611463" cy="6858000"/>
          </a:xfrm>
          <a:prstGeom prst="rect">
            <a:avLst/>
          </a:prstGeom>
          <a:gradFill>
            <a:gsLst>
              <a:gs pos="0">
                <a:srgbClr val="DA002F">
                  <a:alpha val="76863"/>
                </a:srgbClr>
              </a:gs>
              <a:gs pos="100000">
                <a:srgbClr val="D351CE">
                  <a:alpha val="51765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C466C24-72A5-F282-661D-C3202619E5DB}"/>
              </a:ext>
            </a:extLst>
          </p:cNvPr>
          <p:cNvSpPr/>
          <p:nvPr userDrawn="1"/>
        </p:nvSpPr>
        <p:spPr>
          <a:xfrm flipH="1">
            <a:off x="8123585" y="-2"/>
            <a:ext cx="4078192" cy="6858000"/>
          </a:xfrm>
          <a:prstGeom prst="rect">
            <a:avLst/>
          </a:prstGeom>
          <a:gradFill>
            <a:gsLst>
              <a:gs pos="22000">
                <a:srgbClr val="93258E">
                  <a:alpha val="70000"/>
                </a:srgbClr>
              </a:gs>
              <a:gs pos="99000">
                <a:srgbClr val="FE4A00">
                  <a:alpha val="74902"/>
                </a:srgbClr>
              </a:gs>
            </a:gsLst>
            <a:lin ang="9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F4BEF6B-879E-5E03-195B-7B7E6B401F68}"/>
              </a:ext>
            </a:extLst>
          </p:cNvPr>
          <p:cNvSpPr/>
          <p:nvPr userDrawn="1"/>
        </p:nvSpPr>
        <p:spPr>
          <a:xfrm rot="5400000">
            <a:off x="8426853" y="-345671"/>
            <a:ext cx="3429002" cy="4120348"/>
          </a:xfrm>
          <a:prstGeom prst="rect">
            <a:avLst/>
          </a:prstGeom>
          <a:gradFill>
            <a:gsLst>
              <a:gs pos="0">
                <a:srgbClr val="DA002F">
                  <a:alpha val="25490"/>
                </a:srgbClr>
              </a:gs>
              <a:gs pos="49000">
                <a:srgbClr val="93258E">
                  <a:alpha val="0"/>
                </a:srgb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1520" y="612648"/>
            <a:ext cx="4709160" cy="3712464"/>
          </a:xfrm>
        </p:spPr>
        <p:txBody>
          <a:bodyPr anchor="t">
            <a:normAutofit/>
          </a:bodyPr>
          <a:lstStyle>
            <a:lvl1pPr algn="l">
              <a:lnSpc>
                <a:spcPct val="110000"/>
              </a:lnSpc>
              <a:defRPr sz="4400" cap="all" spc="7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1520" y="4882896"/>
            <a:ext cx="5376672" cy="1664208"/>
          </a:xfrm>
        </p:spPr>
        <p:txBody>
          <a:bodyPr anchor="ctr">
            <a:normAutofit/>
          </a:bodyPr>
          <a:lstStyle>
            <a:lvl1pPr marL="0" indent="0" algn="l">
              <a:buNone/>
              <a:defRPr sz="1600" cap="all" spc="400" baseline="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9" name="Picture Placeholder 3">
            <a:extLst>
              <a:ext uri="{FF2B5EF4-FFF2-40B4-BE49-F238E27FC236}">
                <a16:creationId xmlns:a16="http://schemas.microsoft.com/office/drawing/2014/main" id="{AF2172B0-5F8C-B7F0-C446-DC4BEE8E696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095751" y="1012537"/>
            <a:ext cx="4756164" cy="4756162"/>
          </a:xfrm>
          <a:custGeom>
            <a:avLst/>
            <a:gdLst>
              <a:gd name="connsiteX0" fmla="*/ 2378082 w 4756164"/>
              <a:gd name="connsiteY0" fmla="*/ 0 h 4756162"/>
              <a:gd name="connsiteX1" fmla="*/ 4756164 w 4756164"/>
              <a:gd name="connsiteY1" fmla="*/ 2378081 h 4756162"/>
              <a:gd name="connsiteX2" fmla="*/ 2378082 w 4756164"/>
              <a:gd name="connsiteY2" fmla="*/ 4756162 h 4756162"/>
              <a:gd name="connsiteX3" fmla="*/ 0 w 4756164"/>
              <a:gd name="connsiteY3" fmla="*/ 2378081 h 4756162"/>
              <a:gd name="connsiteX4" fmla="*/ 2378082 w 4756164"/>
              <a:gd name="connsiteY4" fmla="*/ 0 h 47561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756164" h="4756162">
                <a:moveTo>
                  <a:pt x="2378082" y="0"/>
                </a:moveTo>
                <a:cubicBezTo>
                  <a:pt x="3691460" y="0"/>
                  <a:pt x="4756164" y="1064703"/>
                  <a:pt x="4756164" y="2378081"/>
                </a:cubicBezTo>
                <a:cubicBezTo>
                  <a:pt x="4756164" y="3691459"/>
                  <a:pt x="3691460" y="4756162"/>
                  <a:pt x="2378082" y="4756162"/>
                </a:cubicBezTo>
                <a:cubicBezTo>
                  <a:pt x="1064704" y="4756162"/>
                  <a:pt x="0" y="3691459"/>
                  <a:pt x="0" y="2378081"/>
                </a:cubicBezTo>
                <a:cubicBezTo>
                  <a:pt x="0" y="1064703"/>
                  <a:pt x="1064704" y="0"/>
                  <a:pt x="2378082" y="0"/>
                </a:cubicBezTo>
                <a:close/>
              </a:path>
            </a:pathLst>
          </a:custGeom>
          <a:blipFill>
            <a:blip r:embed="rId2">
              <a:alphaModFix amt="85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vert="horz" lIns="91440" tIns="0" rIns="0" bIns="0" rtlCol="0">
            <a:noAutofit/>
          </a:bodyPr>
          <a:lstStyle>
            <a:lvl1pPr>
              <a:defRPr lang="en-US" sz="2400" b="0" i="0"/>
            </a:lvl1pPr>
          </a:lstStyle>
          <a:p>
            <a:pPr marL="0" lvl="0" indent="0">
              <a:lnSpc>
                <a:spcPct val="150000"/>
              </a:lnSpc>
              <a:buFontTx/>
              <a:buNone/>
            </a:pPr>
            <a:endParaRPr lang="en-US"/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30796B80-FA43-2B89-5F9F-72443F8E5C6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121724" y="6455664"/>
            <a:ext cx="3472868" cy="365760"/>
          </a:xfrm>
        </p:spPr>
        <p:txBody>
          <a:bodyPr/>
          <a:lstStyle/>
          <a:p>
            <a:fld id="{D13647E4-A40C-47B0-8F60-493CEFCF7B87}" type="datetime2">
              <a:rPr lang="en-US" smtClean="0"/>
              <a:pPr/>
              <a:t>Sunday, November 9, 2025</a:t>
            </a:fld>
            <a:endParaRPr lang="en-US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FED2F463-51E0-AB87-A5B5-6942461AD5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FC1096F3-B460-B6B3-0D52-AEFDD7F69A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43778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Title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BCCAF72-A322-2B88-2E9E-10B288C8315E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46F7EB3-1AD7-1F11-741F-B9FD7722B3AD}"/>
              </a:ext>
            </a:extLst>
          </p:cNvPr>
          <p:cNvSpPr/>
          <p:nvPr userDrawn="1"/>
        </p:nvSpPr>
        <p:spPr>
          <a:xfrm rot="10800000" flipH="1">
            <a:off x="0" y="0"/>
            <a:ext cx="12192000" cy="6858000"/>
          </a:xfrm>
          <a:prstGeom prst="rect">
            <a:avLst/>
          </a:prstGeom>
          <a:gradFill>
            <a:gsLst>
              <a:gs pos="0">
                <a:srgbClr val="FF6757"/>
              </a:gs>
              <a:gs pos="100000">
                <a:srgbClr val="A3299D"/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97CB0A0-2948-16CB-AC93-8B113510C798}"/>
              </a:ext>
            </a:extLst>
          </p:cNvPr>
          <p:cNvSpPr/>
          <p:nvPr userDrawn="1"/>
        </p:nvSpPr>
        <p:spPr>
          <a:xfrm rot="10800000">
            <a:off x="0" y="2"/>
            <a:ext cx="12192000" cy="6857998"/>
          </a:xfrm>
          <a:prstGeom prst="rect">
            <a:avLst/>
          </a:prstGeom>
          <a:gradFill>
            <a:gsLst>
              <a:gs pos="0">
                <a:srgbClr val="FF763F">
                  <a:alpha val="44706"/>
                </a:srgbClr>
              </a:gs>
              <a:gs pos="91000">
                <a:srgbClr val="9B3597">
                  <a:alpha val="88000"/>
                </a:srgb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B56A0C9-C45F-7C70-E9AC-CF62576024C9}"/>
              </a:ext>
            </a:extLst>
          </p:cNvPr>
          <p:cNvSpPr/>
          <p:nvPr userDrawn="1"/>
        </p:nvSpPr>
        <p:spPr>
          <a:xfrm rot="10800000" flipH="1">
            <a:off x="6096602" y="-8364"/>
            <a:ext cx="6077111" cy="6798528"/>
          </a:xfrm>
          <a:prstGeom prst="rect">
            <a:avLst/>
          </a:prstGeom>
          <a:gradFill>
            <a:gsLst>
              <a:gs pos="25000">
                <a:srgbClr val="FF6753">
                  <a:alpha val="0"/>
                </a:srgbClr>
              </a:gs>
              <a:gs pos="100000">
                <a:srgbClr val="EA0032">
                  <a:alpha val="41961"/>
                </a:srgb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0A50DBA-3FC7-4B72-E90F-9489D6D5BC6D}"/>
              </a:ext>
            </a:extLst>
          </p:cNvPr>
          <p:cNvSpPr/>
          <p:nvPr userDrawn="1"/>
        </p:nvSpPr>
        <p:spPr>
          <a:xfrm rot="16200000" flipH="1">
            <a:off x="4063256" y="400727"/>
            <a:ext cx="4065484" cy="8849062"/>
          </a:xfrm>
          <a:custGeom>
            <a:avLst/>
            <a:gdLst>
              <a:gd name="connsiteX0" fmla="*/ 0 w 4065484"/>
              <a:gd name="connsiteY0" fmla="*/ 4424531 h 8849062"/>
              <a:gd name="connsiteX1" fmla="*/ 3899197 w 4065484"/>
              <a:gd name="connsiteY1" fmla="*/ 8840480 h 8849062"/>
              <a:gd name="connsiteX2" fmla="*/ 4065484 w 4065484"/>
              <a:gd name="connsiteY2" fmla="*/ 8849062 h 8849062"/>
              <a:gd name="connsiteX3" fmla="*/ 4065483 w 4065484"/>
              <a:gd name="connsiteY3" fmla="*/ 0 h 8849062"/>
              <a:gd name="connsiteX4" fmla="*/ 3899197 w 4065484"/>
              <a:gd name="connsiteY4" fmla="*/ 8581 h 8849062"/>
              <a:gd name="connsiteX5" fmla="*/ 0 w 4065484"/>
              <a:gd name="connsiteY5" fmla="*/ 4424531 h 88490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065484" h="8849062">
                <a:moveTo>
                  <a:pt x="0" y="4424531"/>
                </a:moveTo>
                <a:cubicBezTo>
                  <a:pt x="0" y="6722831"/>
                  <a:pt x="1709076" y="8613167"/>
                  <a:pt x="3899197" y="8840480"/>
                </a:cubicBezTo>
                <a:lnTo>
                  <a:pt x="4065484" y="8849062"/>
                </a:lnTo>
                <a:lnTo>
                  <a:pt x="4065483" y="0"/>
                </a:lnTo>
                <a:lnTo>
                  <a:pt x="3899197" y="8581"/>
                </a:lnTo>
                <a:cubicBezTo>
                  <a:pt x="1709075" y="235897"/>
                  <a:pt x="0" y="2126232"/>
                  <a:pt x="0" y="4424531"/>
                </a:cubicBezTo>
                <a:close/>
              </a:path>
            </a:pathLst>
          </a:custGeom>
          <a:gradFill flip="none" rotWithShape="1">
            <a:gsLst>
              <a:gs pos="7000">
                <a:srgbClr val="FF907A">
                  <a:alpha val="3000"/>
                </a:srgbClr>
              </a:gs>
              <a:gs pos="100000">
                <a:srgbClr val="FFFFFF">
                  <a:alpha val="15000"/>
                </a:srgbClr>
              </a:gs>
            </a:gsLst>
            <a:lin ang="6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6384" y="484632"/>
            <a:ext cx="10616184" cy="1527048"/>
          </a:xfrm>
        </p:spPr>
        <p:txBody>
          <a:bodyPr anchor="b">
            <a:normAutofit/>
          </a:bodyPr>
          <a:lstStyle>
            <a:lvl1pPr algn="ctr">
              <a:lnSpc>
                <a:spcPct val="110000"/>
              </a:lnSpc>
              <a:defRPr sz="3600" cap="all" spc="7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7048" y="2176272"/>
            <a:ext cx="9144000" cy="61264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 cap="all" spc="400" baseline="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25" name="Picture Placeholder 22">
            <a:extLst>
              <a:ext uri="{FF2B5EF4-FFF2-40B4-BE49-F238E27FC236}">
                <a16:creationId xmlns:a16="http://schemas.microsoft.com/office/drawing/2014/main" id="{4ED30C44-E6E6-9E1B-A67B-B5D167F9085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2343302" y="3351746"/>
            <a:ext cx="7519558" cy="3506255"/>
          </a:xfrm>
          <a:custGeom>
            <a:avLst/>
            <a:gdLst>
              <a:gd name="connsiteX0" fmla="*/ 3759779 w 7519558"/>
              <a:gd name="connsiteY0" fmla="*/ 0 h 3506255"/>
              <a:gd name="connsiteX1" fmla="*/ 7513560 w 7519558"/>
              <a:gd name="connsiteY1" fmla="*/ 3387468 h 3506255"/>
              <a:gd name="connsiteX2" fmla="*/ 7519558 w 7519558"/>
              <a:gd name="connsiteY2" fmla="*/ 3506255 h 3506255"/>
              <a:gd name="connsiteX3" fmla="*/ 0 w 7519558"/>
              <a:gd name="connsiteY3" fmla="*/ 3506255 h 3506255"/>
              <a:gd name="connsiteX4" fmla="*/ 5998 w 7519558"/>
              <a:gd name="connsiteY4" fmla="*/ 3387468 h 3506255"/>
              <a:gd name="connsiteX5" fmla="*/ 3759779 w 7519558"/>
              <a:gd name="connsiteY5" fmla="*/ 0 h 3506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519558" h="3506255">
                <a:moveTo>
                  <a:pt x="3759779" y="0"/>
                </a:moveTo>
                <a:cubicBezTo>
                  <a:pt x="5713450" y="0"/>
                  <a:pt x="7320331" y="1484777"/>
                  <a:pt x="7513560" y="3387468"/>
                </a:cubicBezTo>
                <a:lnTo>
                  <a:pt x="7519558" y="3506255"/>
                </a:lnTo>
                <a:lnTo>
                  <a:pt x="0" y="3506255"/>
                </a:lnTo>
                <a:lnTo>
                  <a:pt x="5998" y="3387468"/>
                </a:lnTo>
                <a:cubicBezTo>
                  <a:pt x="199227" y="1484777"/>
                  <a:pt x="1806109" y="0"/>
                  <a:pt x="3759779" y="0"/>
                </a:cubicBezTo>
                <a:close/>
              </a:path>
            </a:pathLst>
          </a:custGeom>
          <a:blipFill>
            <a:blip r:embed="rId2">
              <a:alphaModFix amt="85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vert="horz" lIns="91440" tIns="0" rIns="0" bIns="0" rtlCol="0">
            <a:noAutofit/>
          </a:bodyPr>
          <a:lstStyle>
            <a:lvl1pPr>
              <a:defRPr lang="en-US" sz="2400" b="0" i="0"/>
            </a:lvl1pPr>
          </a:lstStyle>
          <a:p>
            <a:pPr marL="0" lvl="0" indent="0">
              <a:lnSpc>
                <a:spcPct val="150000"/>
              </a:lnSpc>
              <a:buFontTx/>
              <a:buNone/>
            </a:pPr>
            <a:endParaRPr lang="en-US"/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30796B80-FA43-2B89-5F9F-72443F8E5C6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121724" y="86868"/>
            <a:ext cx="3472868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13647E4-A40C-47B0-8F60-493CEFCF7B87}" type="datetime2">
              <a:rPr lang="en-US" smtClean="0"/>
              <a:pPr/>
              <a:t>Sunday, November 9, 2025</a:t>
            </a:fld>
            <a:endParaRPr lang="en-US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FED2F463-51E0-AB87-A5B5-6942461AD5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FC1096F3-B460-B6B3-0D52-AEFDD7F69A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76304" y="86868"/>
            <a:ext cx="548640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9685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Title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BCCAF72-A322-2B88-2E9E-10B288C8315E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A2EF993-7F0D-4ECF-FD85-4AAFAAAF91C6}"/>
              </a:ext>
            </a:extLst>
          </p:cNvPr>
          <p:cNvSpPr/>
          <p:nvPr userDrawn="1"/>
        </p:nvSpPr>
        <p:spPr>
          <a:xfrm rot="10800000" flipH="1">
            <a:off x="0" y="4571999"/>
            <a:ext cx="12192003" cy="2286219"/>
          </a:xfrm>
          <a:prstGeom prst="rect">
            <a:avLst/>
          </a:prstGeom>
          <a:gradFill>
            <a:gsLst>
              <a:gs pos="0">
                <a:srgbClr val="FF907A"/>
              </a:gs>
              <a:gs pos="100000">
                <a:srgbClr val="DA002F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6D141E1-516D-D7D9-7CAC-EBABCB077CDD}"/>
              </a:ext>
            </a:extLst>
          </p:cNvPr>
          <p:cNvSpPr/>
          <p:nvPr userDrawn="1"/>
        </p:nvSpPr>
        <p:spPr>
          <a:xfrm rot="10800000" flipH="1">
            <a:off x="4038600" y="4571779"/>
            <a:ext cx="8151938" cy="2286329"/>
          </a:xfrm>
          <a:prstGeom prst="rect">
            <a:avLst/>
          </a:prstGeom>
          <a:gradFill>
            <a:gsLst>
              <a:gs pos="0">
                <a:srgbClr val="FF5076">
                  <a:alpha val="0"/>
                </a:srgbClr>
              </a:gs>
              <a:gs pos="99000">
                <a:srgbClr val="91049C">
                  <a:alpha val="81961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973ECF1-2707-D092-89EA-AC6D4B79E56F}"/>
              </a:ext>
            </a:extLst>
          </p:cNvPr>
          <p:cNvSpPr/>
          <p:nvPr userDrawn="1"/>
        </p:nvSpPr>
        <p:spPr>
          <a:xfrm rot="14834054">
            <a:off x="3015414" y="2996601"/>
            <a:ext cx="2352194" cy="3826944"/>
          </a:xfrm>
          <a:custGeom>
            <a:avLst/>
            <a:gdLst>
              <a:gd name="connsiteX0" fmla="*/ 2352194 w 2352194"/>
              <a:gd name="connsiteY0" fmla="*/ 8624 h 3826944"/>
              <a:gd name="connsiteX1" fmla="*/ 749804 w 2352194"/>
              <a:gd name="connsiteY1" fmla="*/ 3826944 h 3826944"/>
              <a:gd name="connsiteX2" fmla="*/ 566692 w 2352194"/>
              <a:gd name="connsiteY2" fmla="*/ 3648149 h 3826944"/>
              <a:gd name="connsiteX3" fmla="*/ 0 w 2352194"/>
              <a:gd name="connsiteY3" fmla="*/ 2181415 h 3826944"/>
              <a:gd name="connsiteX4" fmla="*/ 2181415 w 2352194"/>
              <a:gd name="connsiteY4" fmla="*/ 0 h 38269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352194" h="3826944">
                <a:moveTo>
                  <a:pt x="2352194" y="8624"/>
                </a:moveTo>
                <a:lnTo>
                  <a:pt x="749804" y="3826944"/>
                </a:lnTo>
                <a:lnTo>
                  <a:pt x="566692" y="3648149"/>
                </a:lnTo>
                <a:cubicBezTo>
                  <a:pt x="214596" y="3260758"/>
                  <a:pt x="0" y="2746147"/>
                  <a:pt x="0" y="2181415"/>
                </a:cubicBezTo>
                <a:cubicBezTo>
                  <a:pt x="0" y="976653"/>
                  <a:pt x="976652" y="0"/>
                  <a:pt x="2181415" y="0"/>
                </a:cubicBezTo>
                <a:close/>
              </a:path>
            </a:pathLst>
          </a:custGeom>
          <a:gradFill>
            <a:gsLst>
              <a:gs pos="0">
                <a:srgbClr val="FFBCAF">
                  <a:alpha val="33725"/>
                </a:srgbClr>
              </a:gs>
              <a:gs pos="100000">
                <a:srgbClr val="FF907A">
                  <a:alpha val="0"/>
                </a:srgbClr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09FDFDA-46A6-DCC7-FA34-612FC4BF8109}"/>
              </a:ext>
            </a:extLst>
          </p:cNvPr>
          <p:cNvSpPr/>
          <p:nvPr userDrawn="1"/>
        </p:nvSpPr>
        <p:spPr>
          <a:xfrm flipH="1">
            <a:off x="3047998" y="4571999"/>
            <a:ext cx="9143999" cy="1841109"/>
          </a:xfrm>
          <a:prstGeom prst="rect">
            <a:avLst/>
          </a:prstGeom>
          <a:gradFill>
            <a:gsLst>
              <a:gs pos="0">
                <a:srgbClr val="FF411C">
                  <a:alpha val="29804"/>
                </a:srgbClr>
              </a:gs>
              <a:gs pos="78000">
                <a:srgbClr val="DA002F">
                  <a:alpha val="0"/>
                </a:srgb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1520" y="4791456"/>
            <a:ext cx="10570464" cy="1170432"/>
          </a:xfrm>
        </p:spPr>
        <p:txBody>
          <a:bodyPr anchor="b">
            <a:noAutofit/>
          </a:bodyPr>
          <a:lstStyle>
            <a:lvl1pPr algn="l">
              <a:lnSpc>
                <a:spcPct val="110000"/>
              </a:lnSpc>
              <a:defRPr sz="4000" cap="all" spc="7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1520" y="6025896"/>
            <a:ext cx="10579608" cy="429768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 spc="400" baseline="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9" name="Footer Placeholder 18">
            <a:extLst>
              <a:ext uri="{FF2B5EF4-FFF2-40B4-BE49-F238E27FC236}">
                <a16:creationId xmlns:a16="http://schemas.microsoft.com/office/drawing/2014/main" id="{382602B3-F8C3-D957-5C3F-DF1749FA8532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CC20621E-D3A1-DE2F-A48A-0A5F2795721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4572000"/>
          </a:xfrm>
          <a:blipFill dpi="0" rotWithShape="1">
            <a:blip r:embed="rId2" cstate="print">
              <a:alphaModFix amt="85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8" name="Date Placeholder 17">
            <a:extLst>
              <a:ext uri="{FF2B5EF4-FFF2-40B4-BE49-F238E27FC236}">
                <a16:creationId xmlns:a16="http://schemas.microsoft.com/office/drawing/2014/main" id="{A0E38CC7-EEB9-1AD7-7B03-603746FE3FF6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13647E4-A40C-47B0-8F60-493CEFCF7B87}" type="datetime2">
              <a:rPr lang="en-US" smtClean="0"/>
              <a:pPr/>
              <a:t>Sunday, November 9, 2025</a:t>
            </a:fld>
            <a:endParaRPr lang="en-US"/>
          </a:p>
        </p:txBody>
      </p:sp>
      <p:sp>
        <p:nvSpPr>
          <p:cNvPr id="20" name="Slide Number Placeholder 19">
            <a:extLst>
              <a:ext uri="{FF2B5EF4-FFF2-40B4-BE49-F238E27FC236}">
                <a16:creationId xmlns:a16="http://schemas.microsoft.com/office/drawing/2014/main" id="{B153FF4E-D18A-13B0-6B0A-CF7AF0A5232B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927337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 1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595EAD1-9200-DDD9-8F6D-AD5C90E1D940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FA13483-A24C-97DB-1FAB-B1EE383D6793}"/>
              </a:ext>
            </a:extLst>
          </p:cNvPr>
          <p:cNvSpPr/>
          <p:nvPr userDrawn="1"/>
        </p:nvSpPr>
        <p:spPr>
          <a:xfrm>
            <a:off x="5067300" y="-429"/>
            <a:ext cx="7142987" cy="6857571"/>
          </a:xfrm>
          <a:prstGeom prst="rect">
            <a:avLst/>
          </a:prstGeom>
          <a:gradFill>
            <a:gsLst>
              <a:gs pos="0">
                <a:srgbClr val="FF411C"/>
              </a:gs>
              <a:gs pos="100000">
                <a:srgbClr val="92248E"/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0CBF15A-228E-7325-6D7D-982EA5375DC4}"/>
              </a:ext>
            </a:extLst>
          </p:cNvPr>
          <p:cNvSpPr/>
          <p:nvPr userDrawn="1"/>
        </p:nvSpPr>
        <p:spPr>
          <a:xfrm>
            <a:off x="5067301" y="0"/>
            <a:ext cx="7158340" cy="6858000"/>
          </a:xfrm>
          <a:prstGeom prst="rect">
            <a:avLst/>
          </a:prstGeom>
          <a:gradFill>
            <a:gsLst>
              <a:gs pos="27000">
                <a:srgbClr val="DA002F">
                  <a:alpha val="6000"/>
                </a:srgbClr>
              </a:gs>
              <a:gs pos="98000">
                <a:srgbClr val="9B3597">
                  <a:alpha val="72941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BBC545E-CFDF-A40B-046E-AEC9E529B81C}"/>
              </a:ext>
            </a:extLst>
          </p:cNvPr>
          <p:cNvSpPr/>
          <p:nvPr userDrawn="1"/>
        </p:nvSpPr>
        <p:spPr>
          <a:xfrm rot="10800000">
            <a:off x="5067300" y="4572000"/>
            <a:ext cx="7158340" cy="2286000"/>
          </a:xfrm>
          <a:prstGeom prst="rect">
            <a:avLst/>
          </a:prstGeom>
          <a:gradFill>
            <a:gsLst>
              <a:gs pos="28000">
                <a:srgbClr val="FF907A">
                  <a:alpha val="40000"/>
                </a:srgbClr>
              </a:gs>
              <a:gs pos="100000">
                <a:srgbClr val="DA002F">
                  <a:alpha val="20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B90503D3-D62B-0038-E24C-05C4B676AF66}"/>
              </a:ext>
            </a:extLst>
          </p:cNvPr>
          <p:cNvSpPr/>
          <p:nvPr userDrawn="1"/>
        </p:nvSpPr>
        <p:spPr>
          <a:xfrm rot="13704304">
            <a:off x="6080918" y="830588"/>
            <a:ext cx="4998441" cy="4998441"/>
          </a:xfrm>
          <a:prstGeom prst="ellipse">
            <a:avLst/>
          </a:prstGeom>
          <a:gradFill>
            <a:gsLst>
              <a:gs pos="39000">
                <a:srgbClr val="FFDBCC">
                  <a:alpha val="0"/>
                </a:srgbClr>
              </a:gs>
              <a:gs pos="100000">
                <a:srgbClr val="FF907A">
                  <a:alpha val="20000"/>
                </a:srgb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87568" y="694944"/>
            <a:ext cx="5513832" cy="2889504"/>
          </a:xfrm>
        </p:spPr>
        <p:txBody>
          <a:bodyPr anchor="t">
            <a:normAutofit/>
          </a:bodyPr>
          <a:lstStyle>
            <a:lvl1pPr algn="l">
              <a:lnSpc>
                <a:spcPct val="110000"/>
              </a:lnSpc>
              <a:defRPr sz="3600" cap="all" spc="7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87568" y="4974336"/>
            <a:ext cx="5715000" cy="1481328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 cap="all" spc="40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60A6A082-894A-7F2D-AA57-EBD48EAFBDB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5067300" cy="6858000"/>
          </a:xfrm>
          <a:blipFill dpi="0" rotWithShape="1">
            <a:blip r:embed="rId2" cstate="print">
              <a:alphaModFix amt="85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D40A556-E819-4C0A-8C22-3EE4F023B6DF}" type="datetime2">
              <a:rPr lang="en-US" smtClean="0"/>
              <a:t>Sunday, November 9, 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660854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itle 1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595EAD1-9200-DDD9-8F6D-AD5C90E1D940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3783B40-3F60-06A1-A3B4-DC42874CA39B}"/>
              </a:ext>
            </a:extLst>
          </p:cNvPr>
          <p:cNvSpPr/>
          <p:nvPr userDrawn="1"/>
        </p:nvSpPr>
        <p:spPr>
          <a:xfrm>
            <a:off x="4075158" y="0"/>
            <a:ext cx="8116842" cy="6858000"/>
          </a:xfrm>
          <a:prstGeom prst="rect">
            <a:avLst/>
          </a:prstGeom>
          <a:gradFill>
            <a:gsLst>
              <a:gs pos="0">
                <a:srgbClr val="FF411C">
                  <a:alpha val="72941"/>
                </a:srgbClr>
              </a:gs>
              <a:gs pos="100000">
                <a:srgbClr val="92248E"/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C857AA2-76DC-82E4-F3DD-3F52F8AEDD2B}"/>
              </a:ext>
            </a:extLst>
          </p:cNvPr>
          <p:cNvSpPr/>
          <p:nvPr userDrawn="1"/>
        </p:nvSpPr>
        <p:spPr>
          <a:xfrm>
            <a:off x="4075158" y="39884"/>
            <a:ext cx="8116842" cy="6818116"/>
          </a:xfrm>
          <a:prstGeom prst="rect">
            <a:avLst/>
          </a:prstGeom>
          <a:gradFill>
            <a:gsLst>
              <a:gs pos="18000">
                <a:srgbClr val="DA002F">
                  <a:alpha val="0"/>
                </a:srgbClr>
              </a:gs>
              <a:gs pos="98000">
                <a:srgbClr val="DA002F">
                  <a:alpha val="56863"/>
                </a:srgb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B2F4F0B-B940-67EC-5160-96E04DE554D4}"/>
              </a:ext>
            </a:extLst>
          </p:cNvPr>
          <p:cNvSpPr/>
          <p:nvPr userDrawn="1"/>
        </p:nvSpPr>
        <p:spPr>
          <a:xfrm rot="10800000">
            <a:off x="4096492" y="4571997"/>
            <a:ext cx="8095508" cy="2286002"/>
          </a:xfrm>
          <a:prstGeom prst="rect">
            <a:avLst/>
          </a:prstGeom>
          <a:gradFill>
            <a:gsLst>
              <a:gs pos="0">
                <a:srgbClr val="FF6C4F">
                  <a:alpha val="57647"/>
                </a:srgbClr>
              </a:gs>
              <a:gs pos="100000">
                <a:srgbClr val="FF523B">
                  <a:alpha val="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BF7CCEA1-8F68-6184-F200-038BEAA5980A}"/>
              </a:ext>
            </a:extLst>
          </p:cNvPr>
          <p:cNvSpPr/>
          <p:nvPr userDrawn="1"/>
        </p:nvSpPr>
        <p:spPr>
          <a:xfrm rot="13704304">
            <a:off x="6080918" y="830588"/>
            <a:ext cx="4998441" cy="4998441"/>
          </a:xfrm>
          <a:prstGeom prst="ellipse">
            <a:avLst/>
          </a:prstGeom>
          <a:gradFill>
            <a:gsLst>
              <a:gs pos="39000">
                <a:srgbClr val="FFDBCC">
                  <a:alpha val="0"/>
                </a:srgbClr>
              </a:gs>
              <a:gs pos="100000">
                <a:srgbClr val="FF907A">
                  <a:alpha val="20000"/>
                </a:srgb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00016" y="868680"/>
            <a:ext cx="6501384" cy="3172968"/>
          </a:xfrm>
        </p:spPr>
        <p:txBody>
          <a:bodyPr anchor="b">
            <a:normAutofit/>
          </a:bodyPr>
          <a:lstStyle>
            <a:lvl1pPr algn="l">
              <a:lnSpc>
                <a:spcPct val="110000"/>
              </a:lnSpc>
              <a:defRPr sz="4400" cap="all" spc="7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00016" y="4974336"/>
            <a:ext cx="6501384" cy="1481328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 cap="all" spc="40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60A6A082-894A-7F2D-AA57-EBD48EAFBDB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4078224" cy="6858000"/>
          </a:xfrm>
          <a:blipFill dpi="0" rotWithShape="1">
            <a:blip r:embed="rId2" cstate="print">
              <a:alphaModFix amt="85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D40A556-E819-4C0A-8C22-3EE4F023B6DF}" type="datetime2">
              <a:rPr lang="en-US" smtClean="0"/>
              <a:t>Sunday, November 9, 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234935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Title 1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595EAD1-9200-DDD9-8F6D-AD5C90E1D940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D11B207-C43F-A096-541F-342F750D8D2F}"/>
              </a:ext>
            </a:extLst>
          </p:cNvPr>
          <p:cNvSpPr/>
          <p:nvPr userDrawn="1"/>
        </p:nvSpPr>
        <p:spPr>
          <a:xfrm>
            <a:off x="1609" y="0"/>
            <a:ext cx="8116842" cy="6858000"/>
          </a:xfrm>
          <a:prstGeom prst="rect">
            <a:avLst/>
          </a:prstGeom>
          <a:gradFill>
            <a:gsLst>
              <a:gs pos="0">
                <a:srgbClr val="FF6647"/>
              </a:gs>
              <a:gs pos="100000">
                <a:srgbClr val="92248E"/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FFA5D75-9B39-DA35-B84E-2C620AE606AD}"/>
              </a:ext>
            </a:extLst>
          </p:cNvPr>
          <p:cNvSpPr/>
          <p:nvPr userDrawn="1"/>
        </p:nvSpPr>
        <p:spPr>
          <a:xfrm>
            <a:off x="400091" y="0"/>
            <a:ext cx="7718360" cy="6858000"/>
          </a:xfrm>
          <a:prstGeom prst="rect">
            <a:avLst/>
          </a:prstGeom>
          <a:gradFill>
            <a:gsLst>
              <a:gs pos="18000">
                <a:srgbClr val="DA002F">
                  <a:alpha val="0"/>
                </a:srgbClr>
              </a:gs>
              <a:gs pos="98000">
                <a:srgbClr val="DA002F">
                  <a:alpha val="56863"/>
                </a:srgb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80EFF59E-8B13-02EB-0A24-F0EB09E8533C}"/>
              </a:ext>
            </a:extLst>
          </p:cNvPr>
          <p:cNvSpPr/>
          <p:nvPr userDrawn="1"/>
        </p:nvSpPr>
        <p:spPr>
          <a:xfrm rot="15505285">
            <a:off x="2302968" y="1236988"/>
            <a:ext cx="4998441" cy="4998441"/>
          </a:xfrm>
          <a:prstGeom prst="ellipse">
            <a:avLst/>
          </a:prstGeom>
          <a:gradFill>
            <a:gsLst>
              <a:gs pos="39000">
                <a:srgbClr val="FFDBCC">
                  <a:alpha val="0"/>
                </a:srgbClr>
              </a:gs>
              <a:gs pos="100000">
                <a:srgbClr val="FF907A">
                  <a:alpha val="20000"/>
                </a:srgb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4268046-B098-84E6-7C3A-BC72928D20FB}"/>
              </a:ext>
            </a:extLst>
          </p:cNvPr>
          <p:cNvSpPr/>
          <p:nvPr userDrawn="1"/>
        </p:nvSpPr>
        <p:spPr>
          <a:xfrm rot="10800000">
            <a:off x="-1309" y="4571997"/>
            <a:ext cx="8119760" cy="2286002"/>
          </a:xfrm>
          <a:prstGeom prst="rect">
            <a:avLst/>
          </a:prstGeom>
          <a:gradFill>
            <a:gsLst>
              <a:gs pos="0">
                <a:srgbClr val="BD032B">
                  <a:alpha val="43000"/>
                </a:srgbClr>
              </a:gs>
              <a:gs pos="100000">
                <a:srgbClr val="FF523B">
                  <a:alpha val="0"/>
                </a:srgbClr>
              </a:gs>
            </a:gsLst>
            <a:lin ang="12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1520" y="630936"/>
            <a:ext cx="6501384" cy="3172968"/>
          </a:xfrm>
        </p:spPr>
        <p:txBody>
          <a:bodyPr anchor="t">
            <a:normAutofit/>
          </a:bodyPr>
          <a:lstStyle>
            <a:lvl1pPr algn="l">
              <a:lnSpc>
                <a:spcPct val="110000"/>
              </a:lnSpc>
              <a:defRPr sz="4400" cap="all" spc="7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1520" y="4974336"/>
            <a:ext cx="6656832" cy="1481328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 cap="all" spc="40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60A6A082-894A-7F2D-AA57-EBD48EAFBDB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119872" y="0"/>
            <a:ext cx="4078224" cy="6858000"/>
          </a:xfrm>
          <a:blipFill dpi="0" rotWithShape="1">
            <a:blip r:embed="rId2" cstate="print">
              <a:alphaModFix amt="85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 vert="horz" lIns="91440" tIns="45720" rIns="91440" bIns="45720" rtlCol="0">
            <a:normAutofit/>
          </a:bodyPr>
          <a:lstStyle>
            <a:lvl1pPr>
              <a:defRPr lang="en-US"/>
            </a:lvl1pPr>
          </a:lstStyle>
          <a:p>
            <a:pPr lvl="0"/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185416" y="6455664"/>
            <a:ext cx="4672584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D40A556-E819-4C0A-8C22-3EE4F023B6DF}" type="datetime2">
              <a:rPr lang="en-US" smtClean="0"/>
              <a:t>Sunday, November 9, 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839712" y="6455664"/>
            <a:ext cx="548640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258947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Title 1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595EAD1-9200-DDD9-8F6D-AD5C90E1D940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2DD7BB-25B8-B7A3-8E13-EDE8E1090689}"/>
              </a:ext>
            </a:extLst>
          </p:cNvPr>
          <p:cNvSpPr/>
          <p:nvPr userDrawn="1"/>
        </p:nvSpPr>
        <p:spPr>
          <a:xfrm rot="10800000" flipH="1">
            <a:off x="0" y="0"/>
            <a:ext cx="6096000" cy="6868461"/>
          </a:xfrm>
          <a:prstGeom prst="rect">
            <a:avLst/>
          </a:prstGeom>
          <a:gradFill>
            <a:gsLst>
              <a:gs pos="0">
                <a:srgbClr val="FE4A00">
                  <a:alpha val="65882"/>
                </a:srgbClr>
              </a:gs>
              <a:gs pos="100000">
                <a:srgbClr val="A6025C"/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B6C05D2-D53F-950D-185E-08B200EEFEB9}"/>
              </a:ext>
            </a:extLst>
          </p:cNvPr>
          <p:cNvSpPr/>
          <p:nvPr userDrawn="1"/>
        </p:nvSpPr>
        <p:spPr>
          <a:xfrm rot="10800000" flipH="1">
            <a:off x="-18287" y="4582455"/>
            <a:ext cx="6114286" cy="2275539"/>
          </a:xfrm>
          <a:prstGeom prst="rect">
            <a:avLst/>
          </a:prstGeom>
          <a:gradFill>
            <a:gsLst>
              <a:gs pos="0">
                <a:srgbClr val="DA002F">
                  <a:alpha val="0"/>
                </a:srgbClr>
              </a:gs>
              <a:gs pos="99000">
                <a:srgbClr val="92248E">
                  <a:alpha val="26667"/>
                </a:srgb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C0AF5C2-3AA9-7510-308E-9D21678F7EFC}"/>
              </a:ext>
            </a:extLst>
          </p:cNvPr>
          <p:cNvSpPr/>
          <p:nvPr userDrawn="1"/>
        </p:nvSpPr>
        <p:spPr>
          <a:xfrm rot="5400000" flipH="1">
            <a:off x="-148955" y="532365"/>
            <a:ext cx="6878924" cy="5814190"/>
          </a:xfrm>
          <a:prstGeom prst="rect">
            <a:avLst/>
          </a:prstGeom>
          <a:gradFill>
            <a:gsLst>
              <a:gs pos="0">
                <a:srgbClr val="FE4A00">
                  <a:alpha val="0"/>
                </a:srgbClr>
              </a:gs>
              <a:gs pos="100000">
                <a:srgbClr val="A60296">
                  <a:alpha val="38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13D13448-08C3-4231-6CCA-F17E4C608199}"/>
              </a:ext>
            </a:extLst>
          </p:cNvPr>
          <p:cNvSpPr/>
          <p:nvPr userDrawn="1"/>
        </p:nvSpPr>
        <p:spPr>
          <a:xfrm rot="10800000">
            <a:off x="949046" y="1319084"/>
            <a:ext cx="4648799" cy="4648799"/>
          </a:xfrm>
          <a:prstGeom prst="ellipse">
            <a:avLst/>
          </a:pr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BCAF">
                  <a:alpha val="12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1520" y="941832"/>
            <a:ext cx="4626864" cy="3209544"/>
          </a:xfrm>
        </p:spPr>
        <p:txBody>
          <a:bodyPr anchor="b">
            <a:normAutofit/>
          </a:bodyPr>
          <a:lstStyle>
            <a:lvl1pPr algn="l">
              <a:lnSpc>
                <a:spcPct val="110000"/>
              </a:lnSpc>
              <a:defRPr sz="3600" cap="all" spc="7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1520" y="4974336"/>
            <a:ext cx="4626864" cy="1453896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 cap="all" spc="40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60A6A082-894A-7F2D-AA57-EBD48EAFBDB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092952" y="0"/>
            <a:ext cx="6099048" cy="6858000"/>
          </a:xfrm>
          <a:blipFill dpi="0" rotWithShape="1">
            <a:blip r:embed="rId2" cstate="print">
              <a:alphaModFix amt="85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 vert="horz" lIns="91440" tIns="45720" rIns="91440" bIns="45720" rtlCol="0">
            <a:normAutofit/>
          </a:bodyPr>
          <a:lstStyle>
            <a:lvl1pPr>
              <a:defRPr lang="en-US"/>
            </a:lvl1pPr>
          </a:lstStyle>
          <a:p>
            <a:pPr lvl="0"/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31520" y="6455664"/>
            <a:ext cx="4096512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D40A556-E819-4C0A-8C22-3EE4F023B6DF}" type="datetime2">
              <a:rPr lang="en-US" smtClean="0"/>
              <a:t>Sunday, November 9, 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09744" y="6455664"/>
            <a:ext cx="548640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43556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EF098D0-707B-D77E-5CB5-8E38B2FF3FF0}"/>
              </a:ext>
            </a:extLst>
          </p:cNvPr>
          <p:cNvSpPr/>
          <p:nvPr userDrawn="1"/>
        </p:nvSpPr>
        <p:spPr>
          <a:xfrm>
            <a:off x="-2" y="0"/>
            <a:ext cx="1219200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1464229-F931-716A-6276-35B63CADD76C}"/>
              </a:ext>
            </a:extLst>
          </p:cNvPr>
          <p:cNvSpPr/>
          <p:nvPr userDrawn="1"/>
        </p:nvSpPr>
        <p:spPr>
          <a:xfrm>
            <a:off x="-1" y="-859"/>
            <a:ext cx="8125313" cy="4564413"/>
          </a:xfrm>
          <a:prstGeom prst="rect">
            <a:avLst/>
          </a:prstGeom>
          <a:gradFill>
            <a:gsLst>
              <a:gs pos="0">
                <a:srgbClr val="FE4A00"/>
              </a:gs>
              <a:gs pos="100000">
                <a:srgbClr val="92248E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C6C2A19-AC9B-A023-2B9D-A5E48E0CC240}"/>
              </a:ext>
            </a:extLst>
          </p:cNvPr>
          <p:cNvSpPr/>
          <p:nvPr userDrawn="1"/>
        </p:nvSpPr>
        <p:spPr>
          <a:xfrm rot="16200000">
            <a:off x="1967150" y="-1592014"/>
            <a:ext cx="4564413" cy="7731888"/>
          </a:xfrm>
          <a:prstGeom prst="rect">
            <a:avLst/>
          </a:prstGeom>
          <a:gradFill>
            <a:gsLst>
              <a:gs pos="0">
                <a:srgbClr val="DA002F">
                  <a:alpha val="21961"/>
                </a:srgbClr>
              </a:gs>
              <a:gs pos="94000">
                <a:srgbClr val="92248E">
                  <a:alpha val="43000"/>
                </a:srgb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4CE8143-EB96-241D-91EF-2E8151DC5211}"/>
              </a:ext>
            </a:extLst>
          </p:cNvPr>
          <p:cNvSpPr/>
          <p:nvPr userDrawn="1"/>
        </p:nvSpPr>
        <p:spPr>
          <a:xfrm>
            <a:off x="-2" y="0"/>
            <a:ext cx="7723612" cy="3785436"/>
          </a:xfrm>
          <a:prstGeom prst="rect">
            <a:avLst/>
          </a:prstGeom>
          <a:gradFill>
            <a:gsLst>
              <a:gs pos="59000">
                <a:srgbClr val="FF907A">
                  <a:alpha val="0"/>
                </a:srgbClr>
              </a:gs>
              <a:gs pos="99000">
                <a:srgbClr val="FF907A">
                  <a:alpha val="80000"/>
                </a:srgb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1520" y="667512"/>
            <a:ext cx="6556248" cy="3493008"/>
          </a:xfrm>
        </p:spPr>
        <p:txBody>
          <a:bodyPr anchor="t">
            <a:normAutofit/>
          </a:bodyPr>
          <a:lstStyle>
            <a:lvl1pPr algn="l"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1520" y="4937760"/>
            <a:ext cx="10296144" cy="133502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 cap="all" spc="40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355F2FE5-4B8F-9A7B-1A46-3A30AE46C3C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124825" y="0"/>
            <a:ext cx="4067175" cy="4556137"/>
          </a:xfrm>
          <a:blipFill dpi="0" rotWithShape="1">
            <a:blip r:embed="rId2" cstate="print">
              <a:alphaModFix amt="85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2E45163-6A69-4DBE-9812-0AEA8EDC4425}" type="datetime2">
              <a:rPr lang="en-US" smtClean="0"/>
              <a:pPr/>
              <a:t>Sunday, November 9, 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378783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61BDDB7-A96E-2151-63B9-28A103D980D2}"/>
              </a:ext>
            </a:extLst>
          </p:cNvPr>
          <p:cNvSpPr/>
          <p:nvPr userDrawn="1"/>
        </p:nvSpPr>
        <p:spPr>
          <a:xfrm flipH="1">
            <a:off x="18287" y="-2522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DA992C5-451E-EC0E-D54A-B0AA21D57F04}"/>
              </a:ext>
            </a:extLst>
          </p:cNvPr>
          <p:cNvSpPr/>
          <p:nvPr userDrawn="1"/>
        </p:nvSpPr>
        <p:spPr>
          <a:xfrm>
            <a:off x="-7227" y="-5045"/>
            <a:ext cx="12217513" cy="6860523"/>
          </a:xfrm>
          <a:prstGeom prst="rect">
            <a:avLst/>
          </a:prstGeom>
          <a:gradFill>
            <a:gsLst>
              <a:gs pos="0">
                <a:srgbClr val="FF411C">
                  <a:alpha val="66000"/>
                </a:srgbClr>
              </a:gs>
              <a:gs pos="99000">
                <a:srgbClr val="962077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A4914C5-E872-F937-694B-9226A87D21A6}"/>
              </a:ext>
            </a:extLst>
          </p:cNvPr>
          <p:cNvSpPr/>
          <p:nvPr userDrawn="1"/>
        </p:nvSpPr>
        <p:spPr>
          <a:xfrm rot="10800000" flipH="1">
            <a:off x="7226" y="-5045"/>
            <a:ext cx="12203060" cy="6863044"/>
          </a:xfrm>
          <a:prstGeom prst="rect">
            <a:avLst/>
          </a:prstGeom>
          <a:gradFill>
            <a:gsLst>
              <a:gs pos="0">
                <a:srgbClr val="FA0036">
                  <a:alpha val="4000"/>
                </a:srgbClr>
              </a:gs>
              <a:gs pos="99000">
                <a:srgbClr val="92248E">
                  <a:alpha val="97647"/>
                </a:srgb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B2BF5D5-EB9E-9501-6A32-C2BB4C8ED6A7}"/>
              </a:ext>
            </a:extLst>
          </p:cNvPr>
          <p:cNvSpPr/>
          <p:nvPr userDrawn="1"/>
        </p:nvSpPr>
        <p:spPr>
          <a:xfrm rot="5400000" flipH="1">
            <a:off x="4958529" y="-4965758"/>
            <a:ext cx="2286000" cy="12217514"/>
          </a:xfrm>
          <a:prstGeom prst="rect">
            <a:avLst/>
          </a:prstGeom>
          <a:gradFill>
            <a:gsLst>
              <a:gs pos="20000">
                <a:srgbClr val="D861D4">
                  <a:alpha val="0"/>
                </a:srgbClr>
              </a:gs>
              <a:gs pos="100000">
                <a:srgbClr val="FF7037">
                  <a:alpha val="66000"/>
                </a:srgb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90768E01-CF59-AC8E-6819-61512B528C04}"/>
              </a:ext>
            </a:extLst>
          </p:cNvPr>
          <p:cNvSpPr/>
          <p:nvPr userDrawn="1"/>
        </p:nvSpPr>
        <p:spPr>
          <a:xfrm rot="8431052" flipH="1">
            <a:off x="1403739" y="524809"/>
            <a:ext cx="5005754" cy="5005754"/>
          </a:xfrm>
          <a:prstGeom prst="ellipse">
            <a:avLst/>
          </a:pr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BCAF">
                  <a:alpha val="2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86865A1-AC73-67A9-BC14-E75D3F26BDE9}"/>
              </a:ext>
            </a:extLst>
          </p:cNvPr>
          <p:cNvSpPr/>
          <p:nvPr userDrawn="1"/>
        </p:nvSpPr>
        <p:spPr>
          <a:xfrm rot="16200000">
            <a:off x="-1913484" y="1896512"/>
            <a:ext cx="6860522" cy="3062447"/>
          </a:xfrm>
          <a:prstGeom prst="rect">
            <a:avLst/>
          </a:prstGeom>
          <a:gradFill>
            <a:gsLst>
              <a:gs pos="0">
                <a:srgbClr val="FA0036">
                  <a:alpha val="31000"/>
                </a:srgbClr>
              </a:gs>
              <a:gs pos="43000">
                <a:srgbClr val="FF907A">
                  <a:alpha val="16000"/>
                </a:srgb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92EA34-13CC-54C1-DE3D-4F1D5D55C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7600" y="2807208"/>
            <a:ext cx="7644384" cy="3346704"/>
          </a:xfrm>
        </p:spPr>
        <p:txBody>
          <a:bodyPr anchor="t">
            <a:noAutofit/>
          </a:bodyPr>
          <a:lstStyle>
            <a:lvl1pPr>
              <a:lnSpc>
                <a:spcPct val="110000"/>
              </a:lnSpc>
              <a:defRPr sz="5400" cap="all" spc="7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DC7299-89AC-DB5B-B75E-E02A0040A62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57600" y="502920"/>
            <a:ext cx="7644384" cy="1280160"/>
          </a:xfrm>
        </p:spPr>
        <p:txBody>
          <a:bodyPr anchor="ctr">
            <a:normAutofit/>
          </a:bodyPr>
          <a:lstStyle>
            <a:lvl1pPr marL="0" indent="0">
              <a:buNone/>
              <a:defRPr sz="1800" cap="all" spc="4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845713-EE4C-7615-B812-531C14CF0C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DEEBF68-1E89-48ED-A4C1-57E5529AECD7}" type="datetime2">
              <a:rPr lang="en-US" smtClean="0"/>
              <a:t>Sunday, November 9, 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1849E7-8E94-3B02-239C-AAB481596B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644BD7-C050-D052-8408-65ADAAF67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4145AC3-CC88-4C8A-A6CE-8D44921B6A2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459441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1_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5B2555FD-4C27-26F9-D396-F44BD2552350}"/>
              </a:ext>
            </a:extLst>
          </p:cNvPr>
          <p:cNvSpPr/>
          <p:nvPr userDrawn="1"/>
        </p:nvSpPr>
        <p:spPr>
          <a:xfrm flipH="1">
            <a:off x="18287" y="-2522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14D9F56-D5FE-5416-E898-561CCD18E63E}"/>
              </a:ext>
            </a:extLst>
          </p:cNvPr>
          <p:cNvSpPr/>
          <p:nvPr userDrawn="1"/>
        </p:nvSpPr>
        <p:spPr>
          <a:xfrm>
            <a:off x="-7226" y="0"/>
            <a:ext cx="12210294" cy="6855478"/>
          </a:xfrm>
          <a:prstGeom prst="rect">
            <a:avLst/>
          </a:prstGeom>
          <a:gradFill>
            <a:gsLst>
              <a:gs pos="0">
                <a:srgbClr val="FF411C">
                  <a:alpha val="66000"/>
                </a:srgbClr>
              </a:gs>
              <a:gs pos="99000">
                <a:srgbClr val="962077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CE312D2-549E-F681-7F68-B8AAD2F7696A}"/>
              </a:ext>
            </a:extLst>
          </p:cNvPr>
          <p:cNvSpPr/>
          <p:nvPr userDrawn="1"/>
        </p:nvSpPr>
        <p:spPr>
          <a:xfrm rot="10800000" flipH="1">
            <a:off x="383414" y="0"/>
            <a:ext cx="11826874" cy="6858000"/>
          </a:xfrm>
          <a:prstGeom prst="rect">
            <a:avLst/>
          </a:prstGeom>
          <a:gradFill>
            <a:gsLst>
              <a:gs pos="0">
                <a:srgbClr val="FA0036">
                  <a:alpha val="4000"/>
                </a:srgbClr>
              </a:gs>
              <a:gs pos="99000">
                <a:srgbClr val="92248E">
                  <a:alpha val="97647"/>
                </a:srgb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CC4FFFC-E214-3024-4ED7-32DAAA7A66E0}"/>
              </a:ext>
            </a:extLst>
          </p:cNvPr>
          <p:cNvSpPr/>
          <p:nvPr userDrawn="1"/>
        </p:nvSpPr>
        <p:spPr>
          <a:xfrm rot="5400000" flipH="1">
            <a:off x="4945773" y="-4953002"/>
            <a:ext cx="2286000" cy="12192001"/>
          </a:xfrm>
          <a:prstGeom prst="rect">
            <a:avLst/>
          </a:prstGeom>
          <a:gradFill>
            <a:gsLst>
              <a:gs pos="20000">
                <a:srgbClr val="D861D4">
                  <a:alpha val="0"/>
                </a:srgbClr>
              </a:gs>
              <a:gs pos="100000">
                <a:srgbClr val="FF7037">
                  <a:alpha val="66000"/>
                </a:srgb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63C23C4-6670-C4D3-CA25-EAF7EB91AC78}"/>
              </a:ext>
            </a:extLst>
          </p:cNvPr>
          <p:cNvSpPr/>
          <p:nvPr userDrawn="1"/>
        </p:nvSpPr>
        <p:spPr>
          <a:xfrm rot="10800000">
            <a:off x="-2" y="-5047"/>
            <a:ext cx="12203070" cy="6420678"/>
          </a:xfrm>
          <a:prstGeom prst="rect">
            <a:avLst/>
          </a:prstGeom>
          <a:gradFill>
            <a:gsLst>
              <a:gs pos="0">
                <a:srgbClr val="FA0036">
                  <a:alpha val="22000"/>
                </a:srgbClr>
              </a:gs>
              <a:gs pos="52000">
                <a:srgbClr val="FF907A">
                  <a:alpha val="0"/>
                </a:srgb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FAF9AED1-BD83-3598-C1F0-DC7ED0150981}"/>
              </a:ext>
            </a:extLst>
          </p:cNvPr>
          <p:cNvSpPr/>
          <p:nvPr userDrawn="1"/>
        </p:nvSpPr>
        <p:spPr>
          <a:xfrm rot="20481594" flipH="1">
            <a:off x="6172247" y="626278"/>
            <a:ext cx="5005754" cy="5005754"/>
          </a:xfrm>
          <a:prstGeom prst="ellipse">
            <a:avLst/>
          </a:pr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BCAF">
                  <a:alpha val="1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92EA34-13CC-54C1-DE3D-4F1D5D55C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2596896"/>
            <a:ext cx="8933688" cy="3566160"/>
          </a:xfrm>
        </p:spPr>
        <p:txBody>
          <a:bodyPr anchor="b">
            <a:noAutofit/>
          </a:bodyPr>
          <a:lstStyle>
            <a:lvl1pPr>
              <a:lnSpc>
                <a:spcPct val="110000"/>
              </a:lnSpc>
              <a:defRPr sz="6000" cap="all" spc="7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DC7299-89AC-DB5B-B75E-E02A0040A62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1520" y="603504"/>
            <a:ext cx="10177272" cy="1078992"/>
          </a:xfrm>
        </p:spPr>
        <p:txBody>
          <a:bodyPr anchor="ctr">
            <a:normAutofit/>
          </a:bodyPr>
          <a:lstStyle>
            <a:lvl1pPr marL="0" indent="0">
              <a:buNone/>
              <a:defRPr sz="1800" cap="all" spc="4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845713-EE4C-7615-B812-531C14CF0C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DEEBF68-1E89-48ED-A4C1-57E5529AECD7}" type="datetime2">
              <a:rPr lang="en-US" smtClean="0"/>
              <a:t>Sunday, November 9, 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1849E7-8E94-3B02-239C-AAB481596B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644BD7-C050-D052-8408-65ADAAF67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4145AC3-CC88-4C8A-A6CE-8D44921B6A2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511183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2_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12D489E1-B51A-89C5-45F9-B413F211D556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812E0C6-4104-C3CF-0AC9-B02B04093AEC}"/>
              </a:ext>
            </a:extLst>
          </p:cNvPr>
          <p:cNvSpPr/>
          <p:nvPr userDrawn="1"/>
        </p:nvSpPr>
        <p:spPr>
          <a:xfrm flipH="1">
            <a:off x="-7" y="2286000"/>
            <a:ext cx="12192006" cy="4571571"/>
          </a:xfrm>
          <a:prstGeom prst="rect">
            <a:avLst/>
          </a:prstGeom>
          <a:gradFill>
            <a:gsLst>
              <a:gs pos="8000">
                <a:srgbClr val="D861D4"/>
              </a:gs>
              <a:gs pos="100000">
                <a:srgbClr val="DA002F">
                  <a:alpha val="77000"/>
                </a:srgb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ED8E2E-5EF9-EDB3-196D-C11369CBD457}"/>
              </a:ext>
            </a:extLst>
          </p:cNvPr>
          <p:cNvSpPr/>
          <p:nvPr userDrawn="1"/>
        </p:nvSpPr>
        <p:spPr>
          <a:xfrm rot="5400000" flipH="1">
            <a:off x="3809997" y="-1524004"/>
            <a:ext cx="4572000" cy="12192005"/>
          </a:xfrm>
          <a:prstGeom prst="rect">
            <a:avLst/>
          </a:prstGeom>
          <a:gradFill>
            <a:gsLst>
              <a:gs pos="0">
                <a:srgbClr val="FE4A00">
                  <a:alpha val="45000"/>
                </a:srgbClr>
              </a:gs>
              <a:gs pos="99000">
                <a:srgbClr val="9B3597">
                  <a:alpha val="83000"/>
                </a:srgb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B416088-729A-E0F1-ACD1-1B9C550FBF2F}"/>
              </a:ext>
            </a:extLst>
          </p:cNvPr>
          <p:cNvSpPr/>
          <p:nvPr userDrawn="1"/>
        </p:nvSpPr>
        <p:spPr>
          <a:xfrm rot="10800000" flipH="1">
            <a:off x="1" y="2286000"/>
            <a:ext cx="4051344" cy="4571571"/>
          </a:xfrm>
          <a:prstGeom prst="rect">
            <a:avLst/>
          </a:prstGeom>
          <a:gradFill>
            <a:gsLst>
              <a:gs pos="0">
                <a:srgbClr val="DA002F">
                  <a:alpha val="0"/>
                </a:srgbClr>
              </a:gs>
              <a:gs pos="84000">
                <a:srgbClr val="FF907A">
                  <a:alpha val="32000"/>
                </a:srgb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0103E43B-4588-ACF5-79CA-D83A05D9E2F6}"/>
              </a:ext>
            </a:extLst>
          </p:cNvPr>
          <p:cNvSpPr/>
          <p:nvPr userDrawn="1"/>
        </p:nvSpPr>
        <p:spPr>
          <a:xfrm rot="12508972">
            <a:off x="1159677" y="126244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BCAF">
                  <a:alpha val="23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92EA34-13CC-54C1-DE3D-4F1D5D55C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4296" y="2880360"/>
            <a:ext cx="6757416" cy="3319272"/>
          </a:xfrm>
        </p:spPr>
        <p:txBody>
          <a:bodyPr anchor="t">
            <a:noAutofit/>
          </a:bodyPr>
          <a:lstStyle>
            <a:lvl1pPr algn="r">
              <a:lnSpc>
                <a:spcPct val="110000"/>
              </a:lnSpc>
              <a:defRPr sz="6000" cap="all" spc="7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DC7299-89AC-DB5B-B75E-E02A0040A62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33272" y="365760"/>
            <a:ext cx="10387584" cy="1545336"/>
          </a:xfrm>
        </p:spPr>
        <p:txBody>
          <a:bodyPr anchor="ctr">
            <a:normAutofit/>
          </a:bodyPr>
          <a:lstStyle>
            <a:lvl1pPr marL="0" indent="0" algn="r">
              <a:buNone/>
              <a:defRPr sz="1800" cap="all" spc="400" baseline="0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Date Placeholder 19">
            <a:extLst>
              <a:ext uri="{FF2B5EF4-FFF2-40B4-BE49-F238E27FC236}">
                <a16:creationId xmlns:a16="http://schemas.microsoft.com/office/drawing/2014/main" id="{3E4E9DB5-BACC-9EF0-0A1A-513EEEF3F8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13647E4-A40C-47B0-8F60-493CEFCF7B87}" type="datetime2">
              <a:rPr lang="en-US" smtClean="0"/>
              <a:pPr/>
              <a:t>Sunday, November 9, 2025</a:t>
            </a:fld>
            <a:endParaRPr lang="en-US"/>
          </a:p>
        </p:txBody>
      </p:sp>
      <p:sp>
        <p:nvSpPr>
          <p:cNvPr id="21" name="Footer Placeholder 20">
            <a:extLst>
              <a:ext uri="{FF2B5EF4-FFF2-40B4-BE49-F238E27FC236}">
                <a16:creationId xmlns:a16="http://schemas.microsoft.com/office/drawing/2014/main" id="{C69F26B0-9989-CD3A-38C7-506F21D70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22" name="Slide Number Placeholder 21">
            <a:extLst>
              <a:ext uri="{FF2B5EF4-FFF2-40B4-BE49-F238E27FC236}">
                <a16:creationId xmlns:a16="http://schemas.microsoft.com/office/drawing/2014/main" id="{547E32DD-6E73-2CAF-FAB4-CB69E6C804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668200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3_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73F0EC4-4DAF-C791-9F54-D0F8E39142EB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3A5CB81-EBBA-9BC3-FF7E-02BB58023521}"/>
              </a:ext>
            </a:extLst>
          </p:cNvPr>
          <p:cNvSpPr/>
          <p:nvPr userDrawn="1"/>
        </p:nvSpPr>
        <p:spPr>
          <a:xfrm flipH="1">
            <a:off x="8123858" y="0"/>
            <a:ext cx="4069174" cy="6858000"/>
          </a:xfrm>
          <a:prstGeom prst="rect">
            <a:avLst/>
          </a:prstGeom>
          <a:gradFill>
            <a:gsLst>
              <a:gs pos="2000">
                <a:srgbClr val="FF907A"/>
              </a:gs>
              <a:gs pos="100000">
                <a:srgbClr val="DA002F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1E18D0D-B249-A54F-E213-301E1288A18C}"/>
              </a:ext>
            </a:extLst>
          </p:cNvPr>
          <p:cNvSpPr/>
          <p:nvPr userDrawn="1"/>
        </p:nvSpPr>
        <p:spPr>
          <a:xfrm flipH="1">
            <a:off x="8123767" y="0"/>
            <a:ext cx="3771569" cy="6858000"/>
          </a:xfrm>
          <a:prstGeom prst="rect">
            <a:avLst/>
          </a:prstGeom>
          <a:gradFill>
            <a:gsLst>
              <a:gs pos="22000">
                <a:srgbClr val="FF5076">
                  <a:alpha val="0"/>
                </a:srgbClr>
              </a:gs>
              <a:gs pos="99000">
                <a:srgbClr val="92248E">
                  <a:alpha val="91765"/>
                </a:srgb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BA9D94D8-9902-46E1-4DF8-0563CED39ACF}"/>
              </a:ext>
            </a:extLst>
          </p:cNvPr>
          <p:cNvSpPr/>
          <p:nvPr userDrawn="1"/>
        </p:nvSpPr>
        <p:spPr>
          <a:xfrm rot="16200000" flipH="1">
            <a:off x="7905605" y="2528571"/>
            <a:ext cx="4528203" cy="4050888"/>
          </a:xfrm>
          <a:prstGeom prst="rect">
            <a:avLst/>
          </a:prstGeom>
          <a:gradFill>
            <a:gsLst>
              <a:gs pos="2000">
                <a:srgbClr val="DA002F">
                  <a:alpha val="18824"/>
                </a:srgbClr>
              </a:gs>
              <a:gs pos="96000">
                <a:srgbClr val="FE4A00">
                  <a:alpha val="0"/>
                </a:srgb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A6F6C1AC-FF79-111F-1ED3-9CC4FF9BE2D6}"/>
              </a:ext>
            </a:extLst>
          </p:cNvPr>
          <p:cNvSpPr/>
          <p:nvPr userDrawn="1"/>
        </p:nvSpPr>
        <p:spPr>
          <a:xfrm rot="10800000">
            <a:off x="6983058" y="876000"/>
            <a:ext cx="4648799" cy="4648799"/>
          </a:xfrm>
          <a:prstGeom prst="ellipse">
            <a:avLst/>
          </a:pr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BCAF">
                  <a:alpha val="12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92EA34-13CC-54C1-DE3D-4F1D5D55C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19" y="2732690"/>
            <a:ext cx="6382512" cy="3412078"/>
          </a:xfrm>
        </p:spPr>
        <p:txBody>
          <a:bodyPr anchor="b">
            <a:noAutofit/>
          </a:bodyPr>
          <a:lstStyle>
            <a:lvl1pPr>
              <a:lnSpc>
                <a:spcPct val="110000"/>
              </a:lnSpc>
              <a:defRPr sz="4800" cap="all" spc="7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DC7299-89AC-DB5B-B75E-E02A0040A62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1520" y="448056"/>
            <a:ext cx="6574536" cy="1389888"/>
          </a:xfrm>
        </p:spPr>
        <p:txBody>
          <a:bodyPr anchor="ctr">
            <a:normAutofit/>
          </a:bodyPr>
          <a:lstStyle>
            <a:lvl1pPr marL="0" indent="0">
              <a:buNone/>
              <a:defRPr sz="1800" cap="all" spc="4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41D3795E-D3DC-CB1F-95CE-E417A80D37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13647E4-A40C-47B0-8F60-493CEFCF7B87}" type="datetime2">
              <a:rPr lang="en-US" smtClean="0"/>
              <a:pPr/>
              <a:t>Sunday, November 9, 2025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EE09A6EF-FD24-B4D2-9359-B6F271E44C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D577B03C-B36A-C282-3A64-0BCCA1AB20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103870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4_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" name="Rectangle 3">
            <a:extLst>
              <a:ext uri="{FF2B5EF4-FFF2-40B4-BE49-F238E27FC236}">
                <a16:creationId xmlns:a16="http://schemas.microsoft.com/office/drawing/2014/main" id="{EE224F4E-72E0-DBAC-5301-7583E30188A2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BCE8C1A-DF0A-EB1C-1486-88CB94B27101}"/>
              </a:ext>
            </a:extLst>
          </p:cNvPr>
          <p:cNvSpPr/>
          <p:nvPr userDrawn="1"/>
        </p:nvSpPr>
        <p:spPr>
          <a:xfrm flipH="1">
            <a:off x="-2" y="0"/>
            <a:ext cx="6057902" cy="6858000"/>
          </a:xfrm>
          <a:prstGeom prst="rect">
            <a:avLst/>
          </a:prstGeom>
          <a:gradFill>
            <a:gsLst>
              <a:gs pos="12000">
                <a:srgbClr val="FF907A"/>
              </a:gs>
              <a:gs pos="98000">
                <a:srgbClr val="DA002F">
                  <a:alpha val="89000"/>
                </a:srgb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D7EE67C-2C8A-DAC9-C367-821AC2843131}"/>
              </a:ext>
            </a:extLst>
          </p:cNvPr>
          <p:cNvSpPr/>
          <p:nvPr userDrawn="1"/>
        </p:nvSpPr>
        <p:spPr>
          <a:xfrm flipH="1">
            <a:off x="0" y="17416"/>
            <a:ext cx="4076700" cy="6840156"/>
          </a:xfrm>
          <a:prstGeom prst="rect">
            <a:avLst/>
          </a:prstGeom>
          <a:gradFill>
            <a:gsLst>
              <a:gs pos="0">
                <a:srgbClr val="FE4A00">
                  <a:alpha val="0"/>
                </a:srgbClr>
              </a:gs>
              <a:gs pos="100000">
                <a:srgbClr val="92248E">
                  <a:alpha val="74000"/>
                </a:srgb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7DC8B235-7780-FD69-7D55-BDC704093266}"/>
              </a:ext>
            </a:extLst>
          </p:cNvPr>
          <p:cNvSpPr/>
          <p:nvPr userDrawn="1"/>
        </p:nvSpPr>
        <p:spPr>
          <a:xfrm rot="16200000">
            <a:off x="545122" y="739137"/>
            <a:ext cx="5005754" cy="5005754"/>
          </a:xfrm>
          <a:prstGeom prst="ellipse">
            <a:avLst/>
          </a:pr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907A">
                  <a:alpha val="21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BAC9699-F6E5-C8ED-49AC-2FD214336A94}"/>
              </a:ext>
            </a:extLst>
          </p:cNvPr>
          <p:cNvSpPr/>
          <p:nvPr userDrawn="1"/>
        </p:nvSpPr>
        <p:spPr>
          <a:xfrm rot="16200000" flipH="1">
            <a:off x="1887293" y="-1884606"/>
            <a:ext cx="2286428" cy="6054785"/>
          </a:xfrm>
          <a:prstGeom prst="rect">
            <a:avLst/>
          </a:prstGeom>
          <a:gradFill>
            <a:gsLst>
              <a:gs pos="0">
                <a:srgbClr val="FE4A00">
                  <a:alpha val="0"/>
                </a:srgbClr>
              </a:gs>
              <a:gs pos="99000">
                <a:srgbClr val="FA0036">
                  <a:alpha val="37000"/>
                </a:srgb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92EA34-13CC-54C1-DE3D-4F1D5D55C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03720" y="2834640"/>
            <a:ext cx="4709160" cy="3273552"/>
          </a:xfrm>
        </p:spPr>
        <p:txBody>
          <a:bodyPr anchor="b">
            <a:noAutofit/>
          </a:bodyPr>
          <a:lstStyle>
            <a:lvl1pPr>
              <a:lnSpc>
                <a:spcPct val="110000"/>
              </a:lnSpc>
              <a:defRPr sz="4000" cap="all" spc="7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DC7299-89AC-DB5B-B75E-E02A0040A62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903720" y="356616"/>
            <a:ext cx="4709160" cy="1563624"/>
          </a:xfrm>
        </p:spPr>
        <p:txBody>
          <a:bodyPr anchor="ctr">
            <a:normAutofit/>
          </a:bodyPr>
          <a:lstStyle>
            <a:lvl1pPr marL="0" indent="0">
              <a:buNone/>
              <a:defRPr sz="1800" cap="all" spc="4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41D3795E-D3DC-CB1F-95CE-E417A80D37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13647E4-A40C-47B0-8F60-493CEFCF7B87}" type="datetime2">
              <a:rPr lang="en-US" smtClean="0"/>
              <a:pPr/>
              <a:t>Sunday, November 9, 2025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EE09A6EF-FD24-B4D2-9359-B6F271E44C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D577B03C-B36A-C282-3A64-0BCCA1AB20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63492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5_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BBC3F24-FA13-EC61-689C-8551860FA621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2CD395D-342F-F57A-9D79-5E9AD61E4631}"/>
              </a:ext>
            </a:extLst>
          </p:cNvPr>
          <p:cNvSpPr/>
          <p:nvPr userDrawn="1"/>
        </p:nvSpPr>
        <p:spPr>
          <a:xfrm flipH="1">
            <a:off x="-2" y="0"/>
            <a:ext cx="4069174" cy="6858000"/>
          </a:xfrm>
          <a:prstGeom prst="rect">
            <a:avLst/>
          </a:prstGeom>
          <a:gradFill>
            <a:gsLst>
              <a:gs pos="2000">
                <a:srgbClr val="FF907A"/>
              </a:gs>
              <a:gs pos="100000">
                <a:srgbClr val="DA002F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476BA1E-908A-89C2-E2A9-8742B659189C}"/>
              </a:ext>
            </a:extLst>
          </p:cNvPr>
          <p:cNvSpPr/>
          <p:nvPr userDrawn="1"/>
        </p:nvSpPr>
        <p:spPr>
          <a:xfrm flipH="1">
            <a:off x="-2210" y="0"/>
            <a:ext cx="3771569" cy="6858000"/>
          </a:xfrm>
          <a:prstGeom prst="rect">
            <a:avLst/>
          </a:prstGeom>
          <a:gradFill>
            <a:gsLst>
              <a:gs pos="22000">
                <a:srgbClr val="FF5076">
                  <a:alpha val="0"/>
                </a:srgbClr>
              </a:gs>
              <a:gs pos="99000">
                <a:srgbClr val="92248E">
                  <a:alpha val="91765"/>
                </a:srgb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C141466-94AD-631F-FBBE-ECA1B14A7E09}"/>
              </a:ext>
            </a:extLst>
          </p:cNvPr>
          <p:cNvSpPr/>
          <p:nvPr userDrawn="1"/>
        </p:nvSpPr>
        <p:spPr>
          <a:xfrm rot="16200000" flipH="1">
            <a:off x="-220372" y="2528571"/>
            <a:ext cx="4528203" cy="4050888"/>
          </a:xfrm>
          <a:prstGeom prst="rect">
            <a:avLst/>
          </a:prstGeom>
          <a:gradFill>
            <a:gsLst>
              <a:gs pos="2000">
                <a:srgbClr val="DA002F">
                  <a:alpha val="18824"/>
                </a:srgbClr>
              </a:gs>
              <a:gs pos="96000">
                <a:srgbClr val="FE4A00">
                  <a:alpha val="0"/>
                </a:srgb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295D02C1-8C83-AB13-81FE-178B3E068EC3}"/>
              </a:ext>
            </a:extLst>
          </p:cNvPr>
          <p:cNvSpPr/>
          <p:nvPr userDrawn="1"/>
        </p:nvSpPr>
        <p:spPr>
          <a:xfrm rot="10800000">
            <a:off x="-1142919" y="876000"/>
            <a:ext cx="4648799" cy="4648799"/>
          </a:xfrm>
          <a:prstGeom prst="ellipse">
            <a:avLst/>
          </a:pr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BCAF">
                  <a:alpha val="12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92EA34-13CC-54C1-DE3D-4F1D5D55C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37176" y="3419856"/>
            <a:ext cx="6574536" cy="2724912"/>
          </a:xfrm>
        </p:spPr>
        <p:txBody>
          <a:bodyPr anchor="b">
            <a:noAutofit/>
          </a:bodyPr>
          <a:lstStyle>
            <a:lvl1pPr>
              <a:lnSpc>
                <a:spcPct val="110000"/>
              </a:lnSpc>
              <a:defRPr sz="4800" cap="all" spc="7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DC7299-89AC-DB5B-B75E-E02A0040A62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37176" y="448056"/>
            <a:ext cx="6784848" cy="1389888"/>
          </a:xfrm>
        </p:spPr>
        <p:txBody>
          <a:bodyPr anchor="ctr">
            <a:normAutofit/>
          </a:bodyPr>
          <a:lstStyle>
            <a:lvl1pPr marL="0" indent="0">
              <a:buNone/>
              <a:defRPr sz="1800" cap="all" spc="4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41D3795E-D3DC-CB1F-95CE-E417A80D37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13647E4-A40C-47B0-8F60-493CEFCF7B87}" type="datetime2">
              <a:rPr lang="en-US" smtClean="0"/>
              <a:pPr/>
              <a:t>Sunday, November 9, 2025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EE09A6EF-FD24-B4D2-9359-B6F271E44C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D577B03C-B36A-C282-3A64-0BCCA1AB20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325807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DB5C5E01-6047-09D9-CA8C-ACF771ED4F5F}"/>
              </a:ext>
            </a:extLst>
          </p:cNvPr>
          <p:cNvSpPr/>
          <p:nvPr userDrawn="1"/>
        </p:nvSpPr>
        <p:spPr>
          <a:xfrm>
            <a:off x="-2" y="0"/>
            <a:ext cx="1219200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3735CD2-2790-A02E-C1A3-EB251A110779}"/>
              </a:ext>
            </a:extLst>
          </p:cNvPr>
          <p:cNvSpPr/>
          <p:nvPr userDrawn="1"/>
        </p:nvSpPr>
        <p:spPr>
          <a:xfrm flipH="1">
            <a:off x="-2" y="0"/>
            <a:ext cx="6096000" cy="6858000"/>
          </a:xfrm>
          <a:prstGeom prst="rect">
            <a:avLst/>
          </a:prstGeom>
          <a:gradFill>
            <a:gsLst>
              <a:gs pos="8000">
                <a:srgbClr val="FF907A"/>
              </a:gs>
              <a:gs pos="100000">
                <a:srgbClr val="DA002F">
                  <a:alpha val="88627"/>
                </a:srgb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27BCFA5-D41F-08E8-0C59-3B6D1AE8FC85}"/>
              </a:ext>
            </a:extLst>
          </p:cNvPr>
          <p:cNvSpPr/>
          <p:nvPr userDrawn="1"/>
        </p:nvSpPr>
        <p:spPr>
          <a:xfrm flipH="1">
            <a:off x="0" y="17416"/>
            <a:ext cx="5067300" cy="6840156"/>
          </a:xfrm>
          <a:prstGeom prst="rect">
            <a:avLst/>
          </a:prstGeom>
          <a:gradFill>
            <a:gsLst>
              <a:gs pos="22000">
                <a:srgbClr val="FF5076">
                  <a:alpha val="0"/>
                </a:srgbClr>
              </a:gs>
              <a:gs pos="99000">
                <a:srgbClr val="92248E">
                  <a:alpha val="91765"/>
                </a:srgb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E833A7D-2BA4-F824-376C-8607C290E93B}"/>
              </a:ext>
            </a:extLst>
          </p:cNvPr>
          <p:cNvSpPr/>
          <p:nvPr userDrawn="1"/>
        </p:nvSpPr>
        <p:spPr>
          <a:xfrm rot="5400000" flipH="1">
            <a:off x="-20998" y="723590"/>
            <a:ext cx="6595192" cy="5638799"/>
          </a:xfrm>
          <a:prstGeom prst="rect">
            <a:avLst/>
          </a:prstGeom>
          <a:gradFill>
            <a:gsLst>
              <a:gs pos="2000">
                <a:srgbClr val="DA002F">
                  <a:alpha val="18824"/>
                </a:srgbClr>
              </a:gs>
              <a:gs pos="57000">
                <a:srgbClr val="FE4A00">
                  <a:alpha val="0"/>
                </a:srgb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DCFC381E-3DA3-22D7-F3CB-6FF3B17D6865}"/>
              </a:ext>
            </a:extLst>
          </p:cNvPr>
          <p:cNvSpPr/>
          <p:nvPr userDrawn="1"/>
        </p:nvSpPr>
        <p:spPr>
          <a:xfrm rot="12508972">
            <a:off x="652110" y="716188"/>
            <a:ext cx="5005754" cy="5005754"/>
          </a:xfrm>
          <a:prstGeom prst="ellipse">
            <a:avLst/>
          </a:pr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BCAF">
                  <a:alpha val="22745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2960" y="2029968"/>
            <a:ext cx="4398264" cy="2825496"/>
          </a:xfrm>
        </p:spPr>
        <p:txBody>
          <a:bodyPr anchor="ctr">
            <a:noAutofit/>
          </a:bodyPr>
          <a:lstStyle>
            <a:lvl1pPr algn="ctr">
              <a:lnSpc>
                <a:spcPct val="110000"/>
              </a:lnSpc>
              <a:defRPr sz="4000" cap="all" spc="70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004304" y="859536"/>
            <a:ext cx="4517136" cy="5111496"/>
          </a:xfrm>
        </p:spPr>
        <p:txBody>
          <a:bodyPr vert="horz" lIns="91440" tIns="45720" rIns="91440" bIns="45720" rtlCol="0" anchor="ctr">
            <a:normAutofit/>
          </a:bodyPr>
          <a:lstStyle>
            <a:lvl1pPr marL="438912" indent="-347472">
              <a:lnSpc>
                <a:spcPct val="130000"/>
              </a:lnSpc>
              <a:spcBef>
                <a:spcPts val="1000"/>
              </a:spcBef>
              <a:buFont typeface="+mj-lt"/>
              <a:buAutoNum type="arabicPeriod"/>
              <a:defRPr lang="en-US" b="0" cap="none" spc="0" baseline="0" dirty="0"/>
            </a:lvl1pPr>
            <a:lvl2pPr marL="438912" indent="-347472">
              <a:lnSpc>
                <a:spcPct val="130000"/>
              </a:lnSpc>
              <a:spcBef>
                <a:spcPts val="1000"/>
              </a:spcBef>
              <a:buFont typeface="+mj-lt"/>
              <a:buAutoNum type="arabicPeriod"/>
              <a:defRPr lang="en-US" b="1" cap="all" spc="400" baseline="0" dirty="0"/>
            </a:lvl2pPr>
            <a:lvl3pPr marL="438912" indent="-347472">
              <a:lnSpc>
                <a:spcPct val="130000"/>
              </a:lnSpc>
              <a:spcBef>
                <a:spcPts val="1000"/>
              </a:spcBef>
              <a:buFont typeface="+mj-lt"/>
              <a:buAutoNum type="arabicPeriod"/>
              <a:defRPr lang="en-US" b="1" cap="all" spc="400" baseline="0" dirty="0"/>
            </a:lvl3pPr>
            <a:lvl4pPr marL="438912" indent="-347472">
              <a:lnSpc>
                <a:spcPct val="130000"/>
              </a:lnSpc>
              <a:spcBef>
                <a:spcPts val="1000"/>
              </a:spcBef>
              <a:buFont typeface="+mj-lt"/>
              <a:buAutoNum type="arabicPeriod"/>
              <a:defRPr lang="en-US" b="1" cap="all" spc="400" baseline="0" dirty="0"/>
            </a:lvl4pPr>
            <a:lvl5pPr marL="438912" indent="-347472">
              <a:lnSpc>
                <a:spcPct val="130000"/>
              </a:lnSpc>
              <a:spcBef>
                <a:spcPts val="1000"/>
              </a:spcBef>
              <a:buFont typeface="+mj-lt"/>
              <a:buAutoNum type="arabicPeriod"/>
              <a:defRPr lang="en-US" b="1" cap="all" spc="400" baseline="0" dirty="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86050D0-0A6D-4ADD-B055-9735452226DE}" type="datetime2">
              <a:rPr lang="en-US" smtClean="0"/>
              <a:pPr/>
              <a:t>Sunday, November 9, 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035622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Agenda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DB5C5E01-6047-09D9-CA8C-ACF771ED4F5F}"/>
              </a:ext>
            </a:extLst>
          </p:cNvPr>
          <p:cNvSpPr/>
          <p:nvPr userDrawn="1"/>
        </p:nvSpPr>
        <p:spPr>
          <a:xfrm>
            <a:off x="-2" y="0"/>
            <a:ext cx="1219200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BAC0C0-E743-8B95-808A-1EAC42B53209}"/>
              </a:ext>
            </a:extLst>
          </p:cNvPr>
          <p:cNvSpPr/>
          <p:nvPr userDrawn="1"/>
        </p:nvSpPr>
        <p:spPr>
          <a:xfrm rot="10800000" flipH="1">
            <a:off x="-18290" y="0"/>
            <a:ext cx="6102992" cy="6864154"/>
          </a:xfrm>
          <a:prstGeom prst="rect">
            <a:avLst/>
          </a:prstGeom>
          <a:gradFill>
            <a:gsLst>
              <a:gs pos="8000">
                <a:srgbClr val="FF907A"/>
              </a:gs>
              <a:gs pos="100000">
                <a:srgbClr val="FF6C4F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7F86678-25CB-9688-957E-8CA1369A9F6E}"/>
              </a:ext>
            </a:extLst>
          </p:cNvPr>
          <p:cNvSpPr/>
          <p:nvPr userDrawn="1"/>
        </p:nvSpPr>
        <p:spPr>
          <a:xfrm rot="10800000" flipH="1">
            <a:off x="-29590" y="3"/>
            <a:ext cx="6123434" cy="6857997"/>
          </a:xfrm>
          <a:prstGeom prst="rect">
            <a:avLst/>
          </a:prstGeom>
          <a:gradFill>
            <a:gsLst>
              <a:gs pos="21000">
                <a:srgbClr val="FF0137">
                  <a:alpha val="0"/>
                </a:srgbClr>
              </a:gs>
              <a:gs pos="100000">
                <a:srgbClr val="92248E"/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EF7502D-281D-1249-11F8-7B3190835565}"/>
              </a:ext>
            </a:extLst>
          </p:cNvPr>
          <p:cNvSpPr/>
          <p:nvPr userDrawn="1"/>
        </p:nvSpPr>
        <p:spPr>
          <a:xfrm rot="16200000" flipH="1">
            <a:off x="-152402" y="609602"/>
            <a:ext cx="6858005" cy="5638801"/>
          </a:xfrm>
          <a:prstGeom prst="rect">
            <a:avLst/>
          </a:prstGeom>
          <a:gradFill>
            <a:gsLst>
              <a:gs pos="0">
                <a:srgbClr val="FF8853">
                  <a:alpha val="0"/>
                </a:srgbClr>
              </a:gs>
              <a:gs pos="100000">
                <a:srgbClr val="92248E">
                  <a:alpha val="50000"/>
                </a:srgbClr>
              </a:gs>
            </a:gsLst>
            <a:lin ang="9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D2B1AA4-7D38-274F-1DDE-17BE356E9C92}"/>
              </a:ext>
            </a:extLst>
          </p:cNvPr>
          <p:cNvSpPr/>
          <p:nvPr userDrawn="1"/>
        </p:nvSpPr>
        <p:spPr>
          <a:xfrm rot="10800000" flipH="1">
            <a:off x="-4" y="4572000"/>
            <a:ext cx="6096003" cy="2286002"/>
          </a:xfrm>
          <a:prstGeom prst="rect">
            <a:avLst/>
          </a:prstGeom>
          <a:gradFill>
            <a:gsLst>
              <a:gs pos="0">
                <a:srgbClr val="FF8853">
                  <a:alpha val="0"/>
                </a:srgbClr>
              </a:gs>
              <a:gs pos="100000">
                <a:srgbClr val="E20030">
                  <a:alpha val="26667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73BF3F7A-648F-D0EF-7F78-291994136587}"/>
              </a:ext>
            </a:extLst>
          </p:cNvPr>
          <p:cNvSpPr/>
          <p:nvPr userDrawn="1"/>
        </p:nvSpPr>
        <p:spPr>
          <a:xfrm rot="15104535">
            <a:off x="727756" y="1202399"/>
            <a:ext cx="4640488" cy="4640488"/>
          </a:xfrm>
          <a:prstGeom prst="ellipse">
            <a:avLst/>
          </a:prstGeom>
          <a:gradFill>
            <a:gsLst>
              <a:gs pos="53000">
                <a:srgbClr val="FFC5BD">
                  <a:alpha val="0"/>
                </a:srgbClr>
              </a:gs>
              <a:gs pos="100000">
                <a:srgbClr val="FFC5BD">
                  <a:alpha val="14000"/>
                </a:srgb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1631115"/>
            <a:ext cx="3685032" cy="3621024"/>
          </a:xfrm>
        </p:spPr>
        <p:txBody>
          <a:bodyPr anchor="ctr">
            <a:noAutofit/>
          </a:bodyPr>
          <a:lstStyle>
            <a:lvl1pPr algn="ctr">
              <a:lnSpc>
                <a:spcPct val="110000"/>
              </a:lnSpc>
              <a:defRPr sz="4400" cap="all" spc="70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47020" y="859536"/>
            <a:ext cx="5447572" cy="5111496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2000" b="0" cap="none" spc="0" baseline="0" dirty="0"/>
            </a:lvl1pPr>
            <a:lvl2pPr>
              <a:defRPr lang="en-US" b="1" cap="all" spc="400" baseline="0" dirty="0"/>
            </a:lvl2pPr>
            <a:lvl3pPr>
              <a:defRPr lang="en-US" b="1" cap="all" spc="400" baseline="0" dirty="0"/>
            </a:lvl3pPr>
            <a:lvl4pPr>
              <a:defRPr lang="en-US" b="1" cap="all" spc="400" baseline="0" dirty="0"/>
            </a:lvl4pPr>
            <a:lvl5pPr>
              <a:defRPr lang="en-US" b="1" cap="all" spc="400" baseline="0" dirty="0"/>
            </a:lvl5pPr>
          </a:lstStyle>
          <a:p>
            <a:pPr marL="438912" lvl="0" indent="-347472">
              <a:lnSpc>
                <a:spcPct val="130000"/>
              </a:lnSpc>
              <a:buFont typeface="+mj-lt"/>
              <a:buAutoNum type="arabicPeriod"/>
            </a:pPr>
            <a:r>
              <a:rPr lang="en-US"/>
              <a:t>Click to edit Master text styles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86050D0-0A6D-4ADD-B055-9735452226DE}" type="datetime2">
              <a:rPr lang="en-US" smtClean="0"/>
              <a:pPr/>
              <a:t>Sunday, November 9, 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B9EAE32-192C-3D69-EEB0-472614B77B76}"/>
              </a:ext>
            </a:extLst>
          </p:cNvPr>
          <p:cNvSpPr/>
          <p:nvPr userDrawn="1"/>
        </p:nvSpPr>
        <p:spPr>
          <a:xfrm>
            <a:off x="5239513" y="-6155"/>
            <a:ext cx="870204" cy="687031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621192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 1 (Max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" y="151598"/>
            <a:ext cx="11924209" cy="528186"/>
          </a:xfrm>
        </p:spPr>
        <p:txBody>
          <a:bodyPr anchor="ctr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" y="776036"/>
            <a:ext cx="11924209" cy="54681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F51FB-63DF-438D-A9D8-EA0923CBCD7C}" type="datetime2">
              <a:rPr lang="en-US" smtClean="0"/>
              <a:t>Sunday, November 9, 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37160" y="6455664"/>
            <a:ext cx="3557016" cy="36576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512698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Only (Max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5DF79EBA-019D-E771-8953-67B53160FDFE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-1325880"/>
            <a:ext cx="10515600" cy="1325880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" y="329450"/>
            <a:ext cx="11924209" cy="61991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B2ED983-6540-4D18-B2AD-78EE37F70731}" type="datetime2">
              <a:rPr lang="en-US" smtClean="0"/>
              <a:pPr/>
              <a:t>Sunday, November 9, 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37160" y="6455664"/>
            <a:ext cx="3557016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29130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704088"/>
            <a:ext cx="10838800" cy="960120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7502" y="1664208"/>
            <a:ext cx="10838801" cy="426807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1776B9-DD45-4D27-87E7-49F0BD5F97B1}" type="datetime2">
              <a:rPr lang="en-US" smtClean="0"/>
              <a:t>Sunday, November 9, 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120301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Title, Conten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49FF914-ECFF-A4E1-AD86-108676B324D3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98606AF-234E-F01C-E350-3E326E5ABE30}"/>
              </a:ext>
            </a:extLst>
          </p:cNvPr>
          <p:cNvSpPr/>
          <p:nvPr userDrawn="1"/>
        </p:nvSpPr>
        <p:spPr>
          <a:xfrm>
            <a:off x="-11209" y="0"/>
            <a:ext cx="12203208" cy="1698952"/>
          </a:xfrm>
          <a:prstGeom prst="rect">
            <a:avLst/>
          </a:prstGeom>
          <a:gradFill>
            <a:gsLst>
              <a:gs pos="0">
                <a:srgbClr val="DA002F"/>
              </a:gs>
              <a:gs pos="100000">
                <a:srgbClr val="FF8463"/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FE6AE3A-A1C7-E9CA-615A-87942C8FD35D}"/>
              </a:ext>
            </a:extLst>
          </p:cNvPr>
          <p:cNvSpPr/>
          <p:nvPr userDrawn="1"/>
        </p:nvSpPr>
        <p:spPr>
          <a:xfrm>
            <a:off x="-11210" y="4199"/>
            <a:ext cx="8126510" cy="1694753"/>
          </a:xfrm>
          <a:prstGeom prst="rect">
            <a:avLst/>
          </a:prstGeom>
          <a:gradFill>
            <a:gsLst>
              <a:gs pos="37000">
                <a:srgbClr val="FF6C4F">
                  <a:alpha val="41961"/>
                </a:srgbClr>
              </a:gs>
              <a:gs pos="99000">
                <a:srgbClr val="DA002F">
                  <a:alpha val="50000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C082EBC-AF50-5C78-B731-0C4380660AF5}"/>
              </a:ext>
            </a:extLst>
          </p:cNvPr>
          <p:cNvSpPr/>
          <p:nvPr userDrawn="1"/>
        </p:nvSpPr>
        <p:spPr>
          <a:xfrm>
            <a:off x="5466" y="-6046"/>
            <a:ext cx="12197741" cy="1694753"/>
          </a:xfrm>
          <a:prstGeom prst="rect">
            <a:avLst/>
          </a:prstGeom>
          <a:gradFill>
            <a:gsLst>
              <a:gs pos="32000">
                <a:srgbClr val="D861D4">
                  <a:alpha val="0"/>
                </a:srgbClr>
              </a:gs>
              <a:gs pos="100000">
                <a:srgbClr val="93258E">
                  <a:alpha val="65882"/>
                </a:srgb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3272" y="347472"/>
            <a:ext cx="9875520" cy="1033272"/>
          </a:xfrm>
        </p:spPr>
        <p:txBody>
          <a:bodyPr anchor="ctr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3272" y="2203703"/>
            <a:ext cx="9875520" cy="4067623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B1776B9-DD45-4D27-87E7-49F0BD5F97B1}" type="datetime2">
              <a:rPr lang="en-US" smtClean="0"/>
              <a:pPr/>
              <a:t>Sunday, November 9, 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609446" y="710030"/>
            <a:ext cx="1612084" cy="36576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659107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2_Title, Conten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6B755E11-D652-0E46-BCE3-F218635E04B0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28D6F9C-5A28-E225-9021-5930BE64E6C9}"/>
              </a:ext>
            </a:extLst>
          </p:cNvPr>
          <p:cNvSpPr/>
          <p:nvPr userDrawn="1"/>
        </p:nvSpPr>
        <p:spPr>
          <a:xfrm>
            <a:off x="-11208" y="5257371"/>
            <a:ext cx="12203208" cy="1600629"/>
          </a:xfrm>
          <a:prstGeom prst="rect">
            <a:avLst/>
          </a:prstGeom>
          <a:gradFill>
            <a:gsLst>
              <a:gs pos="0">
                <a:srgbClr val="DA002F">
                  <a:alpha val="82353"/>
                </a:srgbClr>
              </a:gs>
              <a:gs pos="100000">
                <a:srgbClr val="FF8269"/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A003E8D-1BB8-6625-A6EF-EB6087366721}"/>
              </a:ext>
            </a:extLst>
          </p:cNvPr>
          <p:cNvSpPr/>
          <p:nvPr userDrawn="1"/>
        </p:nvSpPr>
        <p:spPr>
          <a:xfrm>
            <a:off x="0" y="5260996"/>
            <a:ext cx="7751481" cy="1597004"/>
          </a:xfrm>
          <a:prstGeom prst="rect">
            <a:avLst/>
          </a:prstGeom>
          <a:gradFill>
            <a:gsLst>
              <a:gs pos="0">
                <a:srgbClr val="D861D4">
                  <a:alpha val="57647"/>
                </a:srgbClr>
              </a:gs>
              <a:gs pos="99000">
                <a:srgbClr val="DA002F">
                  <a:alpha val="0"/>
                </a:srgb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F51B1A1-48B2-CA05-F24B-A2DE36F583AC}"/>
              </a:ext>
            </a:extLst>
          </p:cNvPr>
          <p:cNvSpPr/>
          <p:nvPr userDrawn="1"/>
        </p:nvSpPr>
        <p:spPr>
          <a:xfrm>
            <a:off x="4073879" y="5258819"/>
            <a:ext cx="8129329" cy="1153673"/>
          </a:xfrm>
          <a:prstGeom prst="rect">
            <a:avLst/>
          </a:prstGeom>
          <a:gradFill>
            <a:gsLst>
              <a:gs pos="0">
                <a:srgbClr val="D861D4">
                  <a:alpha val="0"/>
                </a:srgbClr>
              </a:gs>
              <a:gs pos="99000">
                <a:srgbClr val="A6025C">
                  <a:alpha val="47843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605272"/>
            <a:ext cx="10607040" cy="822960"/>
          </a:xfrm>
        </p:spPr>
        <p:txBody>
          <a:bodyPr anchor="ctr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1520" y="548640"/>
            <a:ext cx="10607040" cy="4297680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C43C0ACC-E8B0-1C9D-8B48-3680DCD657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647E4-A40C-47B0-8F60-493CEFCF7B87}" type="datetime2">
              <a:rPr lang="en-US" smtClean="0"/>
              <a:pPr/>
              <a:t>Sunday, November 9, 2025</a:t>
            </a:fld>
            <a:endParaRPr lang="en-US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A9B77E30-3C8A-53D6-B8B0-6F77EFAC52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2CAF298F-05FA-E195-5EDD-D5082F0779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756214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3272" y="2103120"/>
            <a:ext cx="4325112" cy="2454796"/>
          </a:xfrm>
        </p:spPr>
        <p:txBody>
          <a:bodyPr anchor="t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73800" y="2103120"/>
            <a:ext cx="4325112" cy="2459736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2000" dirty="0"/>
            </a:lvl1pPr>
            <a:lvl2pPr marL="228600" indent="0">
              <a:buNone/>
              <a:defRPr lang="en-US" sz="1800" dirty="0"/>
            </a:lvl2pPr>
            <a:lvl3pPr marL="457200" indent="0">
              <a:buNone/>
              <a:defRPr lang="en-US" sz="1600" dirty="0"/>
            </a:lvl3pPr>
            <a:lvl4pPr marL="685800" indent="0">
              <a:buNone/>
              <a:defRPr lang="en-US" sz="1400" dirty="0"/>
            </a:lvl4pPr>
            <a:lvl5pPr marL="914400" indent="0">
              <a:buNone/>
              <a:defRPr lang="en-US" sz="1200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E65DB-DCE4-4CC8-8970-B5FB90995013}" type="datetime2">
              <a:rPr lang="en-US" smtClean="0"/>
              <a:t>Sunday, November 9, 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874180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1600200"/>
            <a:ext cx="3813048" cy="2999232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711371" y="1600200"/>
            <a:ext cx="4892656" cy="365760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/>
            </a:lvl1pPr>
            <a:lvl2pPr>
              <a:defRPr lang="en-US"/>
            </a:lvl2pPr>
            <a:lvl3pPr>
              <a:defRPr lang="en-US"/>
            </a:lvl3pPr>
            <a:lvl4pPr>
              <a:defRPr lang="en-US"/>
            </a:lvl4pPr>
            <a:lvl5pPr>
              <a:defRPr lang="en-US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7167C-35C3-4D3C-8211-6EA6B300FB8D}" type="datetime2">
              <a:rPr lang="en-US" smtClean="0"/>
              <a:t>Sunday, November 9, 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756409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1600200"/>
            <a:ext cx="3611880" cy="2999232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065776" y="1600200"/>
            <a:ext cx="6135624" cy="429768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01A265-572B-4CE3-BF1E-49FA635B340E}" type="datetime2">
              <a:rPr lang="en-US" smtClean="0"/>
              <a:t>Sunday, November 9, 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458674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, 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1033272"/>
            <a:ext cx="4645152" cy="4782312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099048" y="704088"/>
            <a:ext cx="5102352" cy="5102352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01A265-572B-4CE3-BF1E-49FA635B340E}" type="datetime2">
              <a:rPr lang="en-US" smtClean="0"/>
              <a:t>Sunday, November 9, 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37185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704088"/>
            <a:ext cx="3547872" cy="4965192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065776" y="704088"/>
            <a:ext cx="6394704" cy="521208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97058-21C2-45DA-9492-5D03BBA5EC42}" type="datetime2">
              <a:rPr lang="en-US" smtClean="0"/>
              <a:t>Sunday, November 9, 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355431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, 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30934A4A-81A5-850B-28C8-925EC80BCE5B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0E3BB42-9A1D-1DDD-497D-2D2C2FB1D3C2}"/>
              </a:ext>
            </a:extLst>
          </p:cNvPr>
          <p:cNvSpPr/>
          <p:nvPr userDrawn="1"/>
        </p:nvSpPr>
        <p:spPr>
          <a:xfrm flipH="1">
            <a:off x="-2" y="0"/>
            <a:ext cx="5069509" cy="6858000"/>
          </a:xfrm>
          <a:prstGeom prst="rect">
            <a:avLst/>
          </a:prstGeom>
          <a:gradFill>
            <a:gsLst>
              <a:gs pos="2000">
                <a:srgbClr val="FF907A"/>
              </a:gs>
              <a:gs pos="100000">
                <a:srgbClr val="DA002F">
                  <a:alpha val="88627"/>
                </a:srgb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3B0FA1C-6558-AD49-1D1D-2C26FDA869B0}"/>
              </a:ext>
            </a:extLst>
          </p:cNvPr>
          <p:cNvSpPr/>
          <p:nvPr userDrawn="1"/>
        </p:nvSpPr>
        <p:spPr>
          <a:xfrm flipH="1">
            <a:off x="-2212" y="0"/>
            <a:ext cx="5069510" cy="6858000"/>
          </a:xfrm>
          <a:prstGeom prst="rect">
            <a:avLst/>
          </a:prstGeom>
          <a:gradFill>
            <a:gsLst>
              <a:gs pos="22000">
                <a:srgbClr val="FF5076">
                  <a:alpha val="0"/>
                </a:srgbClr>
              </a:gs>
              <a:gs pos="99000">
                <a:srgbClr val="92248E">
                  <a:alpha val="91765"/>
                </a:srgb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762C8CA-11D5-1D60-3A3D-EB373EE3C055}"/>
              </a:ext>
            </a:extLst>
          </p:cNvPr>
          <p:cNvSpPr/>
          <p:nvPr userDrawn="1"/>
        </p:nvSpPr>
        <p:spPr>
          <a:xfrm rot="16200000" flipH="1">
            <a:off x="488081" y="1820119"/>
            <a:ext cx="4081390" cy="5020979"/>
          </a:xfrm>
          <a:prstGeom prst="rect">
            <a:avLst/>
          </a:prstGeom>
          <a:gradFill>
            <a:gsLst>
              <a:gs pos="2000">
                <a:srgbClr val="DA002F">
                  <a:alpha val="18824"/>
                </a:srgbClr>
              </a:gs>
              <a:gs pos="96000">
                <a:srgbClr val="FE4A00">
                  <a:alpha val="0"/>
                </a:srgb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3F8FB21F-E81E-00F4-7A32-F0ECCE58BA07}"/>
              </a:ext>
            </a:extLst>
          </p:cNvPr>
          <p:cNvSpPr/>
          <p:nvPr userDrawn="1"/>
        </p:nvSpPr>
        <p:spPr>
          <a:xfrm rot="12508972">
            <a:off x="-666373" y="1044109"/>
            <a:ext cx="5005754" cy="5005754"/>
          </a:xfrm>
          <a:prstGeom prst="ellipse">
            <a:avLst/>
          </a:pr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BCAF">
                  <a:alpha val="22353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704088"/>
            <a:ext cx="3547872" cy="4965192"/>
          </a:xfrm>
        </p:spPr>
        <p:txBody>
          <a:bodyPr anchor="t">
            <a:normAutofit/>
          </a:bodyPr>
          <a:lstStyle>
            <a:lvl1pPr>
              <a:defRPr sz="32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742432" y="704088"/>
            <a:ext cx="5852160" cy="557784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F597058-21C2-45DA-9492-5D03BBA5EC42}" type="datetime2">
              <a:rPr lang="en-US" smtClean="0"/>
              <a:pPr/>
              <a:t>Sunday, November 9, 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8966323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, 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704088"/>
            <a:ext cx="2916936" cy="2916936"/>
          </a:xfrm>
        </p:spPr>
        <p:txBody>
          <a:bodyPr anchor="t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337581" y="704088"/>
            <a:ext cx="7315200" cy="544068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2F597058-21C2-45DA-9492-5D03BBA5EC42}" type="datetime2">
              <a:rPr lang="en-US" smtClean="0"/>
              <a:pPr/>
              <a:t>Sunday, November 9, 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022595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, 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745130D5-1D00-6FEB-7387-74C71F28B404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AA28B601-C69C-4646-1A6F-E0B059BD820C}"/>
              </a:ext>
            </a:extLst>
          </p:cNvPr>
          <p:cNvGrpSpPr/>
          <p:nvPr userDrawn="1"/>
        </p:nvGrpSpPr>
        <p:grpSpPr>
          <a:xfrm flipV="1">
            <a:off x="-7158" y="0"/>
            <a:ext cx="4083860" cy="6858003"/>
            <a:chOff x="-7158" y="0"/>
            <a:chExt cx="4083860" cy="6858003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AE584A8E-2059-44F3-F2E5-613DD3FA8564}"/>
                </a:ext>
              </a:extLst>
            </p:cNvPr>
            <p:cNvSpPr/>
            <p:nvPr/>
          </p:nvSpPr>
          <p:spPr>
            <a:xfrm rot="16200000" flipH="1">
              <a:off x="-1390266" y="1391032"/>
              <a:ext cx="6858000" cy="4075936"/>
            </a:xfrm>
            <a:prstGeom prst="rect">
              <a:avLst/>
            </a:prstGeom>
            <a:gradFill>
              <a:gsLst>
                <a:gs pos="8000">
                  <a:srgbClr val="FF907A"/>
                </a:gs>
                <a:gs pos="100000">
                  <a:srgbClr val="DA002F">
                    <a:alpha val="94902"/>
                  </a:srgbClr>
                </a:gs>
              </a:gsLst>
              <a:lin ang="3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442E27A7-5C27-0EEC-280E-F834BEFB5EEB}"/>
                </a:ext>
              </a:extLst>
            </p:cNvPr>
            <p:cNvSpPr/>
            <p:nvPr/>
          </p:nvSpPr>
          <p:spPr>
            <a:xfrm rot="16200000" flipH="1">
              <a:off x="-255190" y="2534033"/>
              <a:ext cx="4572002" cy="4075937"/>
            </a:xfrm>
            <a:prstGeom prst="rect">
              <a:avLst/>
            </a:prstGeom>
            <a:gradFill>
              <a:gsLst>
                <a:gs pos="0">
                  <a:srgbClr val="FF5076">
                    <a:alpha val="0"/>
                  </a:srgbClr>
                </a:gs>
                <a:gs pos="99000">
                  <a:srgbClr val="92248E">
                    <a:alpha val="69804"/>
                  </a:srgbClr>
                </a:gs>
              </a:gsLst>
              <a:lin ang="3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2D14699D-D1A7-C1B8-7A57-495CF5B00927}"/>
              </a:ext>
            </a:extLst>
          </p:cNvPr>
          <p:cNvSpPr/>
          <p:nvPr userDrawn="1"/>
        </p:nvSpPr>
        <p:spPr>
          <a:xfrm>
            <a:off x="-263567" y="1650341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58000">
                <a:srgbClr val="FFFFFF">
                  <a:alpha val="0"/>
                </a:srgbClr>
              </a:gs>
              <a:gs pos="100000">
                <a:srgbClr val="FF907A">
                  <a:alpha val="22000"/>
                </a:srgb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793A403-F50E-397D-6C2C-41B158B1C439}"/>
              </a:ext>
            </a:extLst>
          </p:cNvPr>
          <p:cNvSpPr/>
          <p:nvPr userDrawn="1"/>
        </p:nvSpPr>
        <p:spPr>
          <a:xfrm rot="16200000" flipH="1">
            <a:off x="432103" y="3240908"/>
            <a:ext cx="3657602" cy="3576586"/>
          </a:xfrm>
          <a:prstGeom prst="rect">
            <a:avLst/>
          </a:prstGeom>
          <a:gradFill>
            <a:gsLst>
              <a:gs pos="0">
                <a:srgbClr val="FA0036">
                  <a:alpha val="19000"/>
                </a:srgbClr>
              </a:gs>
              <a:gs pos="47000">
                <a:srgbClr val="FF692D">
                  <a:alpha val="0"/>
                </a:srgbClr>
              </a:gs>
            </a:gsLst>
            <a:lin ang="9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704088"/>
            <a:ext cx="2916936" cy="2916936"/>
          </a:xfrm>
        </p:spPr>
        <p:txBody>
          <a:bodyPr anchor="t">
            <a:normAutofit/>
          </a:bodyPr>
          <a:lstStyle>
            <a:lvl1pPr>
              <a:defRPr sz="32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588626" y="704088"/>
            <a:ext cx="7132320" cy="557784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F597058-21C2-45DA-9492-5D03BBA5EC42}" type="datetime2">
              <a:rPr lang="en-US" smtClean="0"/>
              <a:pPr/>
              <a:t>Sunday, November 9, 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1CAB743-78F0-89EF-4753-7BB399825939}"/>
              </a:ext>
            </a:extLst>
          </p:cNvPr>
          <p:cNvSpPr/>
          <p:nvPr userDrawn="1"/>
        </p:nvSpPr>
        <p:spPr>
          <a:xfrm>
            <a:off x="3982245" y="0"/>
            <a:ext cx="187589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7485757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768" y="640080"/>
            <a:ext cx="3493008" cy="3621024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425696" y="640080"/>
            <a:ext cx="7159752" cy="56692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0F950-8312-43D3-9C9E-77C02D7FB419}" type="datetime2">
              <a:rPr lang="en-US" smtClean="0"/>
              <a:t>Sunday, November 9, 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3639261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Photo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599860F0-0054-C335-5678-BB7068846C6F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A25602F-A3DF-D9F1-7FA9-CEEBDF10CC47}"/>
              </a:ext>
            </a:extLst>
          </p:cNvPr>
          <p:cNvSpPr/>
          <p:nvPr userDrawn="1"/>
        </p:nvSpPr>
        <p:spPr>
          <a:xfrm rot="10800000" flipH="1">
            <a:off x="0" y="6400798"/>
            <a:ext cx="12192000" cy="457202"/>
          </a:xfrm>
          <a:prstGeom prst="rect">
            <a:avLst/>
          </a:prstGeom>
          <a:gradFill>
            <a:gsLst>
              <a:gs pos="25000">
                <a:srgbClr val="FE4A00">
                  <a:alpha val="66667"/>
                </a:srgbClr>
              </a:gs>
              <a:gs pos="100000">
                <a:srgbClr val="DA002F">
                  <a:alpha val="84706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D717678-57B3-8618-84C9-E78D4FC76A14}"/>
              </a:ext>
            </a:extLst>
          </p:cNvPr>
          <p:cNvSpPr/>
          <p:nvPr userDrawn="1"/>
        </p:nvSpPr>
        <p:spPr>
          <a:xfrm flipH="1">
            <a:off x="4279391" y="6400799"/>
            <a:ext cx="7912605" cy="456772"/>
          </a:xfrm>
          <a:prstGeom prst="rect">
            <a:avLst/>
          </a:prstGeom>
          <a:gradFill>
            <a:gsLst>
              <a:gs pos="9000">
                <a:srgbClr val="E349BB">
                  <a:alpha val="61961"/>
                </a:srgbClr>
              </a:gs>
              <a:gs pos="99000">
                <a:srgbClr val="92248E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5504" y="475488"/>
            <a:ext cx="6400800" cy="1197864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73236" y="1856232"/>
            <a:ext cx="6400800" cy="40050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  <a:effectLst/>
              </a:defRPr>
            </a:lvl1pPr>
          </a:lstStyle>
          <a:p>
            <a:fld id="{4989D406-007F-4DD6-80CC-E1B486447D55}" type="datetime2">
              <a:rPr lang="en-US" smtClean="0"/>
              <a:pPr/>
              <a:t>Sunday, November 9, 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EF865004-0BBF-F9D8-0898-3511BA118B20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03503" y="603504"/>
            <a:ext cx="3665857" cy="5202936"/>
          </a:xfrm>
          <a:blipFill dpi="0" rotWithShape="1">
            <a:blip r:embed="rId2" cstate="print">
              <a:alphaModFix amt="85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749294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Photo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7168DFF7-84C4-DA92-2628-88F515669E31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8358C6A-FFB7-7F91-94AA-423822AA8C38}"/>
              </a:ext>
            </a:extLst>
          </p:cNvPr>
          <p:cNvSpPr/>
          <p:nvPr userDrawn="1"/>
        </p:nvSpPr>
        <p:spPr>
          <a:xfrm flipH="1">
            <a:off x="0" y="6406116"/>
            <a:ext cx="12191998" cy="461774"/>
          </a:xfrm>
          <a:prstGeom prst="rect">
            <a:avLst/>
          </a:prstGeom>
          <a:gradFill>
            <a:gsLst>
              <a:gs pos="0">
                <a:srgbClr val="DA002F"/>
              </a:gs>
              <a:gs pos="100000">
                <a:srgbClr val="D861D4">
                  <a:alpha val="58824"/>
                </a:srgb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F7B507E-31E7-16F8-CF5C-A1250BA873D8}"/>
              </a:ext>
            </a:extLst>
          </p:cNvPr>
          <p:cNvSpPr/>
          <p:nvPr userDrawn="1"/>
        </p:nvSpPr>
        <p:spPr>
          <a:xfrm flipH="1">
            <a:off x="8022440" y="6406116"/>
            <a:ext cx="4169557" cy="461774"/>
          </a:xfrm>
          <a:prstGeom prst="rect">
            <a:avLst/>
          </a:prstGeom>
          <a:gradFill>
            <a:gsLst>
              <a:gs pos="19000">
                <a:srgbClr val="FF411C">
                  <a:alpha val="60784"/>
                </a:srgbClr>
              </a:gs>
              <a:gs pos="99000">
                <a:srgbClr val="FF907A">
                  <a:alpha val="86667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475488"/>
            <a:ext cx="6400800" cy="1197864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856232"/>
            <a:ext cx="6400800" cy="40050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B8E25A-F53A-4F1A-A5AA-D00945D73DB7}" type="datetime2">
              <a:rPr lang="en-US" smtClean="0"/>
              <a:t>Sunday, November 9, 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33F47ADC-E381-68F6-8F09-4B69A1B92548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022440" y="603504"/>
            <a:ext cx="3553863" cy="5202936"/>
          </a:xfrm>
          <a:blipFill dpi="0" rotWithShape="1">
            <a:blip r:embed="rId2" cstate="print">
              <a:alphaModFix amt="85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 vert="horz" lIns="91440" tIns="45720" rIns="91440" bIns="45720" rtlCol="0">
            <a:normAutofit/>
          </a:bodyPr>
          <a:lstStyle>
            <a:lvl1pPr>
              <a:defRPr lang="en-US"/>
            </a:lvl1pPr>
          </a:lstStyle>
          <a:p>
            <a:pPr lvl="0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1404709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Photo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6371C36B-E56C-A499-1D3F-AC8DC09B0AE3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BC72D07-FB95-F16C-6535-C8AEB3ACAFA0}"/>
              </a:ext>
            </a:extLst>
          </p:cNvPr>
          <p:cNvSpPr/>
          <p:nvPr userDrawn="1"/>
        </p:nvSpPr>
        <p:spPr>
          <a:xfrm rot="10800000" flipH="1">
            <a:off x="0" y="6408316"/>
            <a:ext cx="12192000" cy="449256"/>
          </a:xfrm>
          <a:prstGeom prst="rect">
            <a:avLst/>
          </a:prstGeom>
          <a:gradFill>
            <a:gsLst>
              <a:gs pos="14000">
                <a:srgbClr val="FE4A00">
                  <a:alpha val="27843"/>
                </a:srgbClr>
              </a:gs>
              <a:gs pos="100000">
                <a:srgbClr val="DA002F">
                  <a:alpha val="84706"/>
                </a:srgbClr>
              </a:gs>
            </a:gsLst>
            <a:lin ang="9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CAA119A-27E9-C86D-0929-AC7B5A35BD16}"/>
              </a:ext>
            </a:extLst>
          </p:cNvPr>
          <p:cNvSpPr/>
          <p:nvPr userDrawn="1"/>
        </p:nvSpPr>
        <p:spPr>
          <a:xfrm flipH="1">
            <a:off x="3807553" y="6408316"/>
            <a:ext cx="8384444" cy="449684"/>
          </a:xfrm>
          <a:prstGeom prst="rect">
            <a:avLst/>
          </a:prstGeom>
          <a:gradFill>
            <a:gsLst>
              <a:gs pos="9000">
                <a:srgbClr val="D861D4">
                  <a:alpha val="67843"/>
                </a:srgbClr>
              </a:gs>
              <a:gs pos="99000">
                <a:srgbClr val="92248E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18304" y="310896"/>
            <a:ext cx="6858000" cy="923544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718304" y="1380744"/>
            <a:ext cx="6858000" cy="46085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  <a:effectLst/>
              </a:defRPr>
            </a:lvl1pPr>
          </a:lstStyle>
          <a:p>
            <a:fld id="{C4F7BF24-7766-4AC9-B77A-480087C23DD5}" type="datetime2">
              <a:rPr lang="en-US" smtClean="0"/>
              <a:pPr/>
              <a:t>Sunday, November 9, 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6DF379E-0D41-B503-1F7F-4E6B2B90CC4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03503" y="603504"/>
            <a:ext cx="3192563" cy="5202936"/>
          </a:xfrm>
          <a:blipFill dpi="0" rotWithShape="1">
            <a:blip r:embed="rId2" cstate="print">
              <a:alphaModFix amt="85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 vert="horz" lIns="91440" tIns="45720" rIns="91440" bIns="45720" rtlCol="0">
            <a:normAutofit/>
          </a:bodyPr>
          <a:lstStyle>
            <a:lvl1pPr>
              <a:defRPr lang="en-US"/>
            </a:lvl1pPr>
          </a:lstStyle>
          <a:p>
            <a:pPr lvl="0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321719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Photo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4541EC5E-2E3A-29A5-7F01-3D098A93FA76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CDB1A6A-A82E-C28C-BC71-E59067A1D47F}"/>
              </a:ext>
            </a:extLst>
          </p:cNvPr>
          <p:cNvSpPr/>
          <p:nvPr userDrawn="1"/>
        </p:nvSpPr>
        <p:spPr>
          <a:xfrm flipH="1">
            <a:off x="0" y="6406116"/>
            <a:ext cx="12191998" cy="461774"/>
          </a:xfrm>
          <a:prstGeom prst="rect">
            <a:avLst/>
          </a:prstGeom>
          <a:gradFill>
            <a:gsLst>
              <a:gs pos="0">
                <a:srgbClr val="DA002F"/>
              </a:gs>
              <a:gs pos="100000">
                <a:srgbClr val="D861D4">
                  <a:alpha val="58824"/>
                </a:srgb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E2B683A0-4783-F398-8347-7EAF3DEE633C}"/>
              </a:ext>
            </a:extLst>
          </p:cNvPr>
          <p:cNvSpPr/>
          <p:nvPr userDrawn="1"/>
        </p:nvSpPr>
        <p:spPr>
          <a:xfrm flipH="1">
            <a:off x="8491125" y="6406116"/>
            <a:ext cx="3700874" cy="461774"/>
          </a:xfrm>
          <a:prstGeom prst="rect">
            <a:avLst/>
          </a:prstGeom>
          <a:gradFill>
            <a:gsLst>
              <a:gs pos="19000">
                <a:srgbClr val="FF411C">
                  <a:alpha val="60784"/>
                </a:srgbClr>
              </a:gs>
              <a:gs pos="99000">
                <a:srgbClr val="FF907A">
                  <a:alpha val="86667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12572"/>
            <a:ext cx="6858000" cy="923544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380744"/>
            <a:ext cx="6858000" cy="46085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CBA166-2CB7-4057-B29C-09DC99644EA2}" type="datetime2">
              <a:rPr lang="en-US" smtClean="0"/>
              <a:t>Sunday, November 9, 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86917188-FC72-8B54-8EBD-7107C6956DBB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491126" y="603504"/>
            <a:ext cx="3085177" cy="5202936"/>
          </a:xfrm>
          <a:blipFill dpi="0" rotWithShape="1">
            <a:blip r:embed="rId2" cstate="print">
              <a:alphaModFix amt="85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 vert="horz" lIns="91440" tIns="45720" rIns="91440" bIns="45720" rtlCol="0">
            <a:normAutofit/>
          </a:bodyPr>
          <a:lstStyle>
            <a:lvl1pPr>
              <a:defRPr lang="en-US"/>
            </a:lvl1pPr>
          </a:lstStyle>
          <a:p>
            <a:pPr lvl="0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719761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Photo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C107E25-160D-38D9-0187-6CC52C174FD8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73ED179-3715-34B2-8655-00DD914CD368}"/>
              </a:ext>
            </a:extLst>
          </p:cNvPr>
          <p:cNvSpPr/>
          <p:nvPr userDrawn="1"/>
        </p:nvSpPr>
        <p:spPr>
          <a:xfrm rot="10800000" flipH="1">
            <a:off x="0" y="6400798"/>
            <a:ext cx="12192000" cy="457202"/>
          </a:xfrm>
          <a:prstGeom prst="rect">
            <a:avLst/>
          </a:prstGeom>
          <a:gradFill>
            <a:gsLst>
              <a:gs pos="25000">
                <a:srgbClr val="FE4A00">
                  <a:alpha val="66667"/>
                </a:srgbClr>
              </a:gs>
              <a:gs pos="100000">
                <a:srgbClr val="DA002F">
                  <a:alpha val="84706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88FBA7F-5058-33B2-4A7B-EF9D01BF5F1C}"/>
              </a:ext>
            </a:extLst>
          </p:cNvPr>
          <p:cNvSpPr/>
          <p:nvPr userDrawn="1"/>
        </p:nvSpPr>
        <p:spPr>
          <a:xfrm flipH="1">
            <a:off x="6397646" y="6400799"/>
            <a:ext cx="5794350" cy="456772"/>
          </a:xfrm>
          <a:prstGeom prst="rect">
            <a:avLst/>
          </a:prstGeom>
          <a:gradFill>
            <a:gsLst>
              <a:gs pos="9000">
                <a:srgbClr val="E349BB">
                  <a:alpha val="61961"/>
                </a:srgbClr>
              </a:gs>
              <a:gs pos="99000">
                <a:srgbClr val="92248E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87768" y="448056"/>
            <a:ext cx="4288536" cy="1225296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287768" y="1837944"/>
            <a:ext cx="4288536" cy="40050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8178D38-89D5-9865-D95F-A98395F0E860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D13647E4-A40C-47B0-8F60-493CEFCF7B87}" type="datetime2">
              <a:rPr lang="en-US" smtClean="0"/>
              <a:pPr/>
              <a:t>Sunday, November 9, 2025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58B23E9-B0FB-80CD-2482-F6F6EDA2AE0C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7536A15-BB6F-BE03-5C6F-953277F8EC65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66E1C8F7-F8B7-11CE-D365-4629F58BC375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603504" y="603504"/>
            <a:ext cx="5794143" cy="5202936"/>
          </a:xfrm>
          <a:blipFill>
            <a:blip r:embed="rId2">
              <a:alphaModFix amt="85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vert="horz" lIns="91440" tIns="45720" rIns="91440" bIns="45720" rtlCol="0">
            <a:normAutofit/>
          </a:bodyPr>
          <a:lstStyle>
            <a:lvl1pPr>
              <a:defRPr lang="en-US"/>
            </a:lvl1pPr>
          </a:lstStyle>
          <a:p>
            <a:pPr lvl="0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7344740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Photo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023EECB3-6D21-F6E4-F21D-F078158585F7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E89835B-0D30-1E17-A783-C1A1C601B335}"/>
              </a:ext>
            </a:extLst>
          </p:cNvPr>
          <p:cNvSpPr/>
          <p:nvPr userDrawn="1"/>
        </p:nvSpPr>
        <p:spPr>
          <a:xfrm flipH="1">
            <a:off x="0" y="6406116"/>
            <a:ext cx="12191998" cy="461774"/>
          </a:xfrm>
          <a:prstGeom prst="rect">
            <a:avLst/>
          </a:prstGeom>
          <a:gradFill>
            <a:gsLst>
              <a:gs pos="0">
                <a:srgbClr val="DA002F"/>
              </a:gs>
              <a:gs pos="100000">
                <a:srgbClr val="D861D4">
                  <a:alpha val="58824"/>
                </a:srgb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DDD1F26-1F28-7B15-5B2B-52747D8AF1F6}"/>
              </a:ext>
            </a:extLst>
          </p:cNvPr>
          <p:cNvSpPr/>
          <p:nvPr userDrawn="1"/>
        </p:nvSpPr>
        <p:spPr>
          <a:xfrm flipH="1">
            <a:off x="5907024" y="6406116"/>
            <a:ext cx="6284976" cy="461774"/>
          </a:xfrm>
          <a:prstGeom prst="rect">
            <a:avLst/>
          </a:prstGeom>
          <a:gradFill>
            <a:gsLst>
              <a:gs pos="19000">
                <a:srgbClr val="FF411C">
                  <a:alpha val="60784"/>
                </a:srgbClr>
              </a:gs>
              <a:gs pos="99000">
                <a:srgbClr val="FF907A">
                  <a:alpha val="86667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448056"/>
            <a:ext cx="4288536" cy="1225296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837944"/>
            <a:ext cx="4288536" cy="40050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5AB0604A-F4CD-5078-40E6-06B85021C9A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907024" y="603504"/>
            <a:ext cx="5669280" cy="5202936"/>
          </a:xfrm>
          <a:blipFill>
            <a:blip r:embed="rId2">
              <a:alphaModFix amt="85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vert="horz" lIns="91440" tIns="45720" rIns="91440" bIns="45720" rtlCol="0">
            <a:normAutofit/>
          </a:bodyPr>
          <a:lstStyle>
            <a:lvl1pPr>
              <a:defRPr lang="en-US"/>
            </a:lvl1pPr>
          </a:lstStyle>
          <a:p>
            <a:pPr lvl="0"/>
            <a:endParaRPr lang="en-US"/>
          </a:p>
        </p:txBody>
      </p:sp>
      <p:sp>
        <p:nvSpPr>
          <p:cNvPr id="14" name="Date Placeholder 13">
            <a:extLst>
              <a:ext uri="{FF2B5EF4-FFF2-40B4-BE49-F238E27FC236}">
                <a16:creationId xmlns:a16="http://schemas.microsoft.com/office/drawing/2014/main" id="{E1A81F16-A50D-E6B9-94A5-5D332C6EA90A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D13647E4-A40C-47B0-8F60-493CEFCF7B87}" type="datetime2">
              <a:rPr lang="en-US" smtClean="0"/>
              <a:pPr/>
              <a:t>Sunday, November 9, 2025</a:t>
            </a:fld>
            <a:endParaRPr lang="en-US"/>
          </a:p>
        </p:txBody>
      </p:sp>
      <p:sp>
        <p:nvSpPr>
          <p:cNvPr id="15" name="Footer Placeholder 14">
            <a:extLst>
              <a:ext uri="{FF2B5EF4-FFF2-40B4-BE49-F238E27FC236}">
                <a16:creationId xmlns:a16="http://schemas.microsoft.com/office/drawing/2014/main" id="{A44047AF-0E28-B0EA-B237-1BC451E67DE0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6" name="Slide Number Placeholder 15">
            <a:extLst>
              <a:ext uri="{FF2B5EF4-FFF2-40B4-BE49-F238E27FC236}">
                <a16:creationId xmlns:a16="http://schemas.microsoft.com/office/drawing/2014/main" id="{35A257B2-6FAD-52EB-A460-8F67F1F6C375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180086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Photo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5500FDF4-E04E-45E3-73D7-9BD1BD2BCA87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9DCA41D-9DCB-DD45-31CF-2ACE1D2C681B}"/>
              </a:ext>
            </a:extLst>
          </p:cNvPr>
          <p:cNvSpPr/>
          <p:nvPr userDrawn="1"/>
        </p:nvSpPr>
        <p:spPr>
          <a:xfrm rot="10800000" flipH="1">
            <a:off x="0" y="6400798"/>
            <a:ext cx="12192000" cy="457202"/>
          </a:xfrm>
          <a:prstGeom prst="rect">
            <a:avLst/>
          </a:prstGeom>
          <a:gradFill>
            <a:gsLst>
              <a:gs pos="25000">
                <a:srgbClr val="FE4A00">
                  <a:alpha val="66667"/>
                </a:srgbClr>
              </a:gs>
              <a:gs pos="100000">
                <a:srgbClr val="DA002F">
                  <a:alpha val="84706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21F0C67-B5B9-BA90-0D30-7132F7490891}"/>
              </a:ext>
            </a:extLst>
          </p:cNvPr>
          <p:cNvSpPr/>
          <p:nvPr userDrawn="1"/>
        </p:nvSpPr>
        <p:spPr>
          <a:xfrm flipH="1">
            <a:off x="5247320" y="6400799"/>
            <a:ext cx="6944677" cy="456772"/>
          </a:xfrm>
          <a:prstGeom prst="rect">
            <a:avLst/>
          </a:prstGeom>
          <a:gradFill>
            <a:gsLst>
              <a:gs pos="9000">
                <a:srgbClr val="E349BB">
                  <a:alpha val="61961"/>
                </a:srgbClr>
              </a:gs>
              <a:gs pos="99000">
                <a:srgbClr val="92248E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53912" y="475488"/>
            <a:ext cx="5440680" cy="1197864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53912" y="1856232"/>
            <a:ext cx="5440680" cy="40050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C7A5FBC8-9F7C-5DDE-5C2A-6D231CC88D55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03504" y="603504"/>
            <a:ext cx="4643816" cy="5202936"/>
          </a:xfrm>
          <a:blipFill dpi="0" rotWithShape="1">
            <a:blip r:embed="rId2" cstate="print">
              <a:alphaModFix amt="85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5" name="Date Placeholder 14">
            <a:extLst>
              <a:ext uri="{FF2B5EF4-FFF2-40B4-BE49-F238E27FC236}">
                <a16:creationId xmlns:a16="http://schemas.microsoft.com/office/drawing/2014/main" id="{35913992-B8EA-FD20-FD4D-5B72B7A440D1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D13647E4-A40C-47B0-8F60-493CEFCF7B87}" type="datetime2">
              <a:rPr lang="en-US" smtClean="0"/>
              <a:pPr/>
              <a:t>Sunday, November 9, 2025</a:t>
            </a:fld>
            <a:endParaRPr lang="en-US"/>
          </a:p>
        </p:txBody>
      </p:sp>
      <p:sp>
        <p:nvSpPr>
          <p:cNvPr id="16" name="Footer Placeholder 15">
            <a:extLst>
              <a:ext uri="{FF2B5EF4-FFF2-40B4-BE49-F238E27FC236}">
                <a16:creationId xmlns:a16="http://schemas.microsoft.com/office/drawing/2014/main" id="{4567FAE1-288E-FD4A-3F64-DC3B7101D933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D5201357-21DD-EA1C-08A2-FA2DAB225074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3735005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Photo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99D4CDB-CF7F-55FD-1AAA-2B9CC97A8DF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BAA8341-3BAF-5D28-E4C9-ECD6E9570B99}"/>
              </a:ext>
            </a:extLst>
          </p:cNvPr>
          <p:cNvSpPr/>
          <p:nvPr userDrawn="1"/>
        </p:nvSpPr>
        <p:spPr>
          <a:xfrm flipH="1">
            <a:off x="0" y="6406116"/>
            <a:ext cx="12191998" cy="461774"/>
          </a:xfrm>
          <a:prstGeom prst="rect">
            <a:avLst/>
          </a:prstGeom>
          <a:gradFill>
            <a:gsLst>
              <a:gs pos="0">
                <a:srgbClr val="DA002F"/>
              </a:gs>
              <a:gs pos="100000">
                <a:srgbClr val="D861D4">
                  <a:alpha val="58824"/>
                </a:srgb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308C531-327D-304A-1A59-77D674F9CB28}"/>
              </a:ext>
            </a:extLst>
          </p:cNvPr>
          <p:cNvSpPr/>
          <p:nvPr userDrawn="1"/>
        </p:nvSpPr>
        <p:spPr>
          <a:xfrm flipH="1">
            <a:off x="7046622" y="6406116"/>
            <a:ext cx="5145378" cy="461774"/>
          </a:xfrm>
          <a:prstGeom prst="rect">
            <a:avLst/>
          </a:prstGeom>
          <a:gradFill>
            <a:gsLst>
              <a:gs pos="19000">
                <a:srgbClr val="FF411C">
                  <a:alpha val="60784"/>
                </a:srgbClr>
              </a:gs>
              <a:gs pos="99000">
                <a:srgbClr val="FF907A">
                  <a:alpha val="86667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475488"/>
            <a:ext cx="5522976" cy="1197864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856232"/>
            <a:ext cx="5440680" cy="40050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66D5AAE1-4E9C-F9D6-E71A-C63443C2C23F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062321" y="603504"/>
            <a:ext cx="4513983" cy="5202936"/>
          </a:xfrm>
          <a:blipFill dpi="0" rotWithShape="1">
            <a:blip r:embed="rId2" cstate="print">
              <a:alphaModFix amt="85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 vert="horz" lIns="91440" tIns="45720" rIns="91440" bIns="45720" rtlCol="0">
            <a:normAutofit/>
          </a:bodyPr>
          <a:lstStyle>
            <a:lvl1pPr>
              <a:defRPr lang="en-US"/>
            </a:lvl1pPr>
          </a:lstStyle>
          <a:p>
            <a:pPr lvl="0"/>
            <a:endParaRPr lang="en-US"/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DDF81D16-1E38-A820-F747-B80568736494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D13647E4-A40C-47B0-8F60-493CEFCF7B87}" type="datetime2">
              <a:rPr lang="en-US" smtClean="0"/>
              <a:pPr/>
              <a:t>Sunday, November 9, 2025</a:t>
            </a:fld>
            <a:endParaRPr lang="en-US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595F13AB-7710-9466-08C2-BE2FF29E0518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81B051B9-BDAB-46D2-1F7A-CA9702880A46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0586162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, Content Photo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405CC41A-D8E0-A7DE-B386-41A7DFBD866C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D6C8369-8B56-FC95-3B30-D31F58AEB76E}"/>
              </a:ext>
            </a:extLst>
          </p:cNvPr>
          <p:cNvSpPr/>
          <p:nvPr userDrawn="1"/>
        </p:nvSpPr>
        <p:spPr>
          <a:xfrm flipH="1">
            <a:off x="0" y="6406116"/>
            <a:ext cx="12191998" cy="461774"/>
          </a:xfrm>
          <a:prstGeom prst="rect">
            <a:avLst/>
          </a:prstGeom>
          <a:gradFill>
            <a:gsLst>
              <a:gs pos="0">
                <a:srgbClr val="DA002F"/>
              </a:gs>
              <a:gs pos="100000">
                <a:srgbClr val="D861D4">
                  <a:alpha val="58824"/>
                </a:srgb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DBE5234-4311-67E5-FF36-51D9F172A8AF}"/>
              </a:ext>
            </a:extLst>
          </p:cNvPr>
          <p:cNvSpPr/>
          <p:nvPr userDrawn="1"/>
        </p:nvSpPr>
        <p:spPr>
          <a:xfrm flipH="1">
            <a:off x="7046622" y="6406116"/>
            <a:ext cx="5145378" cy="461774"/>
          </a:xfrm>
          <a:prstGeom prst="rect">
            <a:avLst/>
          </a:prstGeom>
          <a:gradFill>
            <a:gsLst>
              <a:gs pos="19000">
                <a:srgbClr val="FF411C">
                  <a:alpha val="60784"/>
                </a:srgbClr>
              </a:gs>
              <a:gs pos="99000">
                <a:srgbClr val="FF907A">
                  <a:alpha val="86667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475488"/>
            <a:ext cx="5522976" cy="1197864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856232"/>
            <a:ext cx="5440680" cy="40050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Picture Placeholder 5">
            <a:extLst>
              <a:ext uri="{FF2B5EF4-FFF2-40B4-BE49-F238E27FC236}">
                <a16:creationId xmlns:a16="http://schemas.microsoft.com/office/drawing/2014/main" id="{BE89CE31-CEE9-CD6F-D010-24F4D96531C6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7046622" y="959308"/>
            <a:ext cx="4544568" cy="4544568"/>
          </a:xfrm>
          <a:custGeom>
            <a:avLst/>
            <a:gdLst>
              <a:gd name="connsiteX0" fmla="*/ 2272284 w 4544568"/>
              <a:gd name="connsiteY0" fmla="*/ 0 h 4544568"/>
              <a:gd name="connsiteX1" fmla="*/ 4544568 w 4544568"/>
              <a:gd name="connsiteY1" fmla="*/ 2272284 h 4544568"/>
              <a:gd name="connsiteX2" fmla="*/ 2272284 w 4544568"/>
              <a:gd name="connsiteY2" fmla="*/ 4544568 h 4544568"/>
              <a:gd name="connsiteX3" fmla="*/ 0 w 4544568"/>
              <a:gd name="connsiteY3" fmla="*/ 2272284 h 4544568"/>
              <a:gd name="connsiteX4" fmla="*/ 2272284 w 4544568"/>
              <a:gd name="connsiteY4" fmla="*/ 0 h 45445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544568" h="4544568">
                <a:moveTo>
                  <a:pt x="2272284" y="0"/>
                </a:moveTo>
                <a:cubicBezTo>
                  <a:pt x="3527232" y="0"/>
                  <a:pt x="4544568" y="1017336"/>
                  <a:pt x="4544568" y="2272284"/>
                </a:cubicBezTo>
                <a:cubicBezTo>
                  <a:pt x="4544568" y="3527232"/>
                  <a:pt x="3527232" y="4544568"/>
                  <a:pt x="2272284" y="4544568"/>
                </a:cubicBezTo>
                <a:cubicBezTo>
                  <a:pt x="1017336" y="4544568"/>
                  <a:pt x="0" y="3527232"/>
                  <a:pt x="0" y="2272284"/>
                </a:cubicBezTo>
                <a:cubicBezTo>
                  <a:pt x="0" y="1017336"/>
                  <a:pt x="1017336" y="0"/>
                  <a:pt x="2272284" y="0"/>
                </a:cubicBezTo>
                <a:close/>
              </a:path>
            </a:pathLst>
          </a:custGeom>
          <a:blipFill>
            <a:blip r:embed="rId2">
              <a:alphaModFix amt="85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vert="horz" lIns="91440" tIns="0" rIns="0" bIns="0" rtlCol="0">
            <a:noAutofit/>
          </a:bodyPr>
          <a:lstStyle>
            <a:lvl1pPr>
              <a:defRPr lang="en-US" sz="2400" b="0" i="0"/>
            </a:lvl1pPr>
          </a:lstStyle>
          <a:p>
            <a:pPr marL="0" lvl="0" indent="0">
              <a:lnSpc>
                <a:spcPct val="150000"/>
              </a:lnSpc>
              <a:buFontTx/>
              <a:buNone/>
            </a:pPr>
            <a:endParaRPr lang="en-US"/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3E81BC1E-E116-6500-9431-437D56BA6CD6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D13647E4-A40C-47B0-8F60-493CEFCF7B87}" type="datetime2">
              <a:rPr lang="en-US" smtClean="0"/>
              <a:pPr/>
              <a:t>Sunday, November 9, 2025</a:t>
            </a:fld>
            <a:endParaRPr lang="en-US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48532073-0759-5850-AE54-E7246417A1E1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FACDF0BD-37DF-D14C-8EA0-08BC14DD3BF6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0660980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Photo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58205052-C3B6-6D2C-A5A8-3EFDF993E71B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81E3123-7D9E-2A08-F196-CDF340945D9D}"/>
              </a:ext>
            </a:extLst>
          </p:cNvPr>
          <p:cNvSpPr/>
          <p:nvPr userDrawn="1"/>
        </p:nvSpPr>
        <p:spPr>
          <a:xfrm rot="10800000" flipH="1">
            <a:off x="0" y="6400798"/>
            <a:ext cx="12192000" cy="457202"/>
          </a:xfrm>
          <a:prstGeom prst="rect">
            <a:avLst/>
          </a:prstGeom>
          <a:gradFill>
            <a:gsLst>
              <a:gs pos="25000">
                <a:srgbClr val="FE4A00">
                  <a:alpha val="66667"/>
                </a:srgbClr>
              </a:gs>
              <a:gs pos="100000">
                <a:srgbClr val="DA002F">
                  <a:alpha val="84706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FF22AD7-5E04-F73B-69E6-5FA92F998C90}"/>
              </a:ext>
            </a:extLst>
          </p:cNvPr>
          <p:cNvSpPr/>
          <p:nvPr userDrawn="1"/>
        </p:nvSpPr>
        <p:spPr>
          <a:xfrm flipH="1">
            <a:off x="7284615" y="6400799"/>
            <a:ext cx="4907382" cy="456772"/>
          </a:xfrm>
          <a:prstGeom prst="rect">
            <a:avLst/>
          </a:prstGeom>
          <a:gradFill>
            <a:gsLst>
              <a:gs pos="9000">
                <a:srgbClr val="E349BB">
                  <a:alpha val="61961"/>
                </a:srgbClr>
              </a:gs>
              <a:gs pos="99000">
                <a:srgbClr val="92248E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4736" y="475488"/>
            <a:ext cx="3401568" cy="1197864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174736" y="1856232"/>
            <a:ext cx="3401568" cy="404164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7DC519FC-A3E9-4C11-0C12-6C530C7375C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03504" y="603504"/>
            <a:ext cx="6681111" cy="5202936"/>
          </a:xfrm>
          <a:blipFill dpi="0" rotWithShape="1">
            <a:blip r:embed="rId2" cstate="print">
              <a:alphaModFix amt="85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D89D3850-0B82-7481-3C6F-0BDFA5DB5578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D13647E4-A40C-47B0-8F60-493CEFCF7B87}" type="datetime2">
              <a:rPr lang="en-US" smtClean="0"/>
              <a:pPr/>
              <a:t>Sunday, November 9, 2025</a:t>
            </a:fld>
            <a:endParaRPr lang="en-US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B6E8A78A-1F40-EF49-1E08-D6397550623A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64DFD1F8-B2A4-E3EB-CFCC-88A8CB48722E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6734700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, Content Photo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BE22D09-4173-2C77-DB2B-BF36D074809C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6D32184-C2FE-9DC1-F1B7-95169B2DC229}"/>
              </a:ext>
            </a:extLst>
          </p:cNvPr>
          <p:cNvSpPr/>
          <p:nvPr userDrawn="1"/>
        </p:nvSpPr>
        <p:spPr>
          <a:xfrm flipH="1">
            <a:off x="0" y="6406116"/>
            <a:ext cx="12191998" cy="461774"/>
          </a:xfrm>
          <a:prstGeom prst="rect">
            <a:avLst/>
          </a:prstGeom>
          <a:gradFill>
            <a:gsLst>
              <a:gs pos="0">
                <a:srgbClr val="DA002F"/>
              </a:gs>
              <a:gs pos="100000">
                <a:srgbClr val="D861D4">
                  <a:alpha val="58824"/>
                </a:srgb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B42D940-3181-C288-3362-E36299EE62CD}"/>
              </a:ext>
            </a:extLst>
          </p:cNvPr>
          <p:cNvSpPr/>
          <p:nvPr userDrawn="1"/>
        </p:nvSpPr>
        <p:spPr>
          <a:xfrm flipH="1">
            <a:off x="8115300" y="6406116"/>
            <a:ext cx="4076698" cy="461774"/>
          </a:xfrm>
          <a:prstGeom prst="rect">
            <a:avLst/>
          </a:prstGeom>
          <a:gradFill>
            <a:gsLst>
              <a:gs pos="19000">
                <a:srgbClr val="FF411C">
                  <a:alpha val="60784"/>
                </a:srgbClr>
              </a:gs>
              <a:gs pos="99000">
                <a:srgbClr val="FF907A">
                  <a:alpha val="86667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704088"/>
            <a:ext cx="2907792" cy="1197864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023360" y="704088"/>
            <a:ext cx="3410712" cy="5111496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7DC519FC-A3E9-4C11-0C12-6C530C7375C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115300" y="603504"/>
            <a:ext cx="3461004" cy="5202936"/>
          </a:xfrm>
          <a:blipFill>
            <a:blip r:embed="rId2" cstate="print">
              <a:alphaModFix amt="85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vert="horz" lIns="91440" tIns="45720" rIns="91440" bIns="45720" rtlCol="0">
            <a:normAutofit/>
          </a:bodyPr>
          <a:lstStyle>
            <a:lvl1pPr>
              <a:defRPr lang="en-US"/>
            </a:lvl1pPr>
          </a:lstStyle>
          <a:p>
            <a:pPr lvl="0"/>
            <a:endParaRPr lang="en-US"/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D89D3850-0B82-7481-3C6F-0BDFA5DB5578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D13647E4-A40C-47B0-8F60-493CEFCF7B87}" type="datetime2">
              <a:rPr lang="en-US" smtClean="0"/>
              <a:pPr/>
              <a:t>Sunday, November 9, 2025</a:t>
            </a:fld>
            <a:endParaRPr lang="en-US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B6E8A78A-1F40-EF49-1E08-D6397550623A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64DFD1F8-B2A4-E3EB-CFCC-88A8CB48722E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816969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, Content Photo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32FAED98-EC87-0DFC-FB26-FA955AFAE169}"/>
              </a:ext>
            </a:extLst>
          </p:cNvPr>
          <p:cNvSpPr/>
          <p:nvPr userDrawn="1"/>
        </p:nvSpPr>
        <p:spPr>
          <a:xfrm>
            <a:off x="1905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086DCB6-3459-2FE1-0EA3-79FA7BDD2CB5}"/>
              </a:ext>
            </a:extLst>
          </p:cNvPr>
          <p:cNvSpPr/>
          <p:nvPr userDrawn="1"/>
        </p:nvSpPr>
        <p:spPr>
          <a:xfrm rot="16200000" flipH="1">
            <a:off x="-1390263" y="1391038"/>
            <a:ext cx="6858000" cy="4075926"/>
          </a:xfrm>
          <a:prstGeom prst="rect">
            <a:avLst/>
          </a:prstGeom>
          <a:gradFill>
            <a:gsLst>
              <a:gs pos="0">
                <a:srgbClr val="FE4A00">
                  <a:alpha val="62000"/>
                </a:srgbClr>
              </a:gs>
              <a:gs pos="100000">
                <a:srgbClr val="DA002F"/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C8CF784-EEE1-0791-AD3F-D1CFD9BF7805}"/>
              </a:ext>
            </a:extLst>
          </p:cNvPr>
          <p:cNvSpPr/>
          <p:nvPr userDrawn="1"/>
        </p:nvSpPr>
        <p:spPr>
          <a:xfrm rot="16200000" flipH="1">
            <a:off x="-252112" y="2533653"/>
            <a:ext cx="4572006" cy="4076699"/>
          </a:xfrm>
          <a:prstGeom prst="rect">
            <a:avLst/>
          </a:prstGeom>
          <a:gradFill>
            <a:gsLst>
              <a:gs pos="12000">
                <a:srgbClr val="FF5076">
                  <a:alpha val="0"/>
                </a:srgbClr>
              </a:gs>
              <a:gs pos="99000">
                <a:srgbClr val="92248E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DF4DD92A-D010-8A0B-A546-137621F4C6FC}"/>
              </a:ext>
            </a:extLst>
          </p:cNvPr>
          <p:cNvSpPr/>
          <p:nvPr userDrawn="1"/>
        </p:nvSpPr>
        <p:spPr>
          <a:xfrm rot="20635413">
            <a:off x="-445276" y="743375"/>
            <a:ext cx="3759905" cy="4178958"/>
          </a:xfrm>
          <a:custGeom>
            <a:avLst/>
            <a:gdLst>
              <a:gd name="connsiteX0" fmla="*/ 2291773 w 3759905"/>
              <a:gd name="connsiteY0" fmla="*/ 93939 h 4178958"/>
              <a:gd name="connsiteX1" fmla="*/ 3759905 w 3759905"/>
              <a:gd name="connsiteY1" fmla="*/ 2089479 h 4178958"/>
              <a:gd name="connsiteX2" fmla="*/ 1670426 w 3759905"/>
              <a:gd name="connsiteY2" fmla="*/ 4178958 h 4178958"/>
              <a:gd name="connsiteX3" fmla="*/ 58083 w 3759905"/>
              <a:gd name="connsiteY3" fmla="*/ 3418581 h 4178958"/>
              <a:gd name="connsiteX4" fmla="*/ 0 w 3759905"/>
              <a:gd name="connsiteY4" fmla="*/ 3340909 h 4178958"/>
              <a:gd name="connsiteX5" fmla="*/ 922380 w 3759905"/>
              <a:gd name="connsiteY5" fmla="*/ 140311 h 4178958"/>
              <a:gd name="connsiteX6" fmla="*/ 1049079 w 3759905"/>
              <a:gd name="connsiteY6" fmla="*/ 93939 h 4178958"/>
              <a:gd name="connsiteX7" fmla="*/ 1670426 w 3759905"/>
              <a:gd name="connsiteY7" fmla="*/ 0 h 4178958"/>
              <a:gd name="connsiteX8" fmla="*/ 2291773 w 3759905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759905" h="4178958">
                <a:moveTo>
                  <a:pt x="2291773" y="93939"/>
                </a:moveTo>
                <a:cubicBezTo>
                  <a:pt x="3142334" y="358491"/>
                  <a:pt x="3759905" y="1151865"/>
                  <a:pt x="3759905" y="2089479"/>
                </a:cubicBezTo>
                <a:cubicBezTo>
                  <a:pt x="3759905" y="3243466"/>
                  <a:pt x="2824413" y="4178958"/>
                  <a:pt x="1670426" y="4178958"/>
                </a:cubicBezTo>
                <a:cubicBezTo>
                  <a:pt x="1021308" y="4178958"/>
                  <a:pt x="441324" y="3882963"/>
                  <a:pt x="58083" y="3418581"/>
                </a:cubicBezTo>
                <a:lnTo>
                  <a:pt x="0" y="3340909"/>
                </a:lnTo>
                <a:lnTo>
                  <a:pt x="922380" y="140311"/>
                </a:lnTo>
                <a:lnTo>
                  <a:pt x="1049079" y="93939"/>
                </a:lnTo>
                <a:cubicBezTo>
                  <a:pt x="1245362" y="32889"/>
                  <a:pt x="1454053" y="0"/>
                  <a:pt x="1670426" y="0"/>
                </a:cubicBezTo>
                <a:cubicBezTo>
                  <a:pt x="1886799" y="0"/>
                  <a:pt x="2095490" y="32889"/>
                  <a:pt x="2291773" y="93939"/>
                </a:cubicBezTo>
                <a:close/>
              </a:path>
            </a:pathLst>
          </a:custGeom>
          <a:gradFill>
            <a:gsLst>
              <a:gs pos="37000">
                <a:srgbClr val="FFFFFF">
                  <a:alpha val="0"/>
                </a:srgbClr>
              </a:gs>
              <a:gs pos="100000">
                <a:srgbClr val="FF907A">
                  <a:alpha val="27843"/>
                </a:srgb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704088"/>
            <a:ext cx="2907792" cy="2487168"/>
          </a:xfrm>
        </p:spPr>
        <p:txBody>
          <a:bodyPr anchor="t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398264" y="704088"/>
            <a:ext cx="3803904" cy="557784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7DC519FC-A3E9-4C11-0C12-6C530C7375C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796527" y="-6"/>
            <a:ext cx="3432799" cy="6858006"/>
          </a:xfrm>
          <a:blipFill>
            <a:blip r:embed="rId2" cstate="print">
              <a:alphaModFix amt="85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vert="horz" lIns="91440" tIns="45720" rIns="91440" bIns="45720" rtlCol="0">
            <a:normAutofit/>
          </a:bodyPr>
          <a:lstStyle>
            <a:lvl1pPr>
              <a:defRPr lang="en-US"/>
            </a:lvl1pPr>
          </a:lstStyle>
          <a:p>
            <a:pPr lvl="0"/>
            <a:endParaRPr lang="en-US"/>
          </a:p>
        </p:txBody>
      </p:sp>
      <p:sp>
        <p:nvSpPr>
          <p:cNvPr id="15" name="Date Placeholder 14">
            <a:extLst>
              <a:ext uri="{FF2B5EF4-FFF2-40B4-BE49-F238E27FC236}">
                <a16:creationId xmlns:a16="http://schemas.microsoft.com/office/drawing/2014/main" id="{A30EDB6C-5AE9-24B4-BD98-E041E52D93CF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4398265" y="6455664"/>
            <a:ext cx="3368542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13647E4-A40C-47B0-8F60-493CEFCF7B87}" type="datetime2">
              <a:rPr lang="en-US" smtClean="0"/>
              <a:pPr/>
              <a:t>Sunday, November 9, 2025</a:t>
            </a:fld>
            <a:endParaRPr lang="en-US"/>
          </a:p>
        </p:txBody>
      </p:sp>
      <p:sp>
        <p:nvSpPr>
          <p:cNvPr id="16" name="Footer Placeholder 15">
            <a:extLst>
              <a:ext uri="{FF2B5EF4-FFF2-40B4-BE49-F238E27FC236}">
                <a16:creationId xmlns:a16="http://schemas.microsoft.com/office/drawing/2014/main" id="{CEB849DE-8CA0-FF95-F865-FE69011D7B45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411C9222-ACF8-FC4F-511B-DB2D0C220E3B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>
          <a:xfrm>
            <a:off x="7748519" y="6455664"/>
            <a:ext cx="548640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AFE5C4D-EAC6-713F-6F92-65FB2F46D4FA}"/>
              </a:ext>
            </a:extLst>
          </p:cNvPr>
          <p:cNvSpPr/>
          <p:nvPr userDrawn="1"/>
        </p:nvSpPr>
        <p:spPr>
          <a:xfrm>
            <a:off x="3840480" y="0"/>
            <a:ext cx="338328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712163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Title, Content Photo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32FAED98-EC87-0DFC-FB26-FA955AFAE169}"/>
              </a:ext>
            </a:extLst>
          </p:cNvPr>
          <p:cNvSpPr/>
          <p:nvPr userDrawn="1"/>
        </p:nvSpPr>
        <p:spPr>
          <a:xfrm>
            <a:off x="1905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086DCB6-3459-2FE1-0EA3-79FA7BDD2CB5}"/>
              </a:ext>
            </a:extLst>
          </p:cNvPr>
          <p:cNvSpPr/>
          <p:nvPr userDrawn="1"/>
        </p:nvSpPr>
        <p:spPr>
          <a:xfrm rot="16200000" flipH="1">
            <a:off x="-1390263" y="1391038"/>
            <a:ext cx="6858000" cy="4075926"/>
          </a:xfrm>
          <a:prstGeom prst="rect">
            <a:avLst/>
          </a:prstGeom>
          <a:gradFill>
            <a:gsLst>
              <a:gs pos="0">
                <a:srgbClr val="FE4A00">
                  <a:alpha val="62000"/>
                </a:srgbClr>
              </a:gs>
              <a:gs pos="100000">
                <a:srgbClr val="DA002F"/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C8CF784-EEE1-0791-AD3F-D1CFD9BF7805}"/>
              </a:ext>
            </a:extLst>
          </p:cNvPr>
          <p:cNvSpPr/>
          <p:nvPr userDrawn="1"/>
        </p:nvSpPr>
        <p:spPr>
          <a:xfrm rot="16200000" flipH="1">
            <a:off x="-252112" y="2533653"/>
            <a:ext cx="4572006" cy="4076699"/>
          </a:xfrm>
          <a:prstGeom prst="rect">
            <a:avLst/>
          </a:prstGeom>
          <a:gradFill>
            <a:gsLst>
              <a:gs pos="12000">
                <a:srgbClr val="FF5076">
                  <a:alpha val="0"/>
                </a:srgbClr>
              </a:gs>
              <a:gs pos="99000">
                <a:srgbClr val="92248E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7F434390-19F5-ED9C-BF5E-2F7F70235680}"/>
              </a:ext>
            </a:extLst>
          </p:cNvPr>
          <p:cNvSpPr/>
          <p:nvPr userDrawn="1"/>
        </p:nvSpPr>
        <p:spPr>
          <a:xfrm rot="20635413">
            <a:off x="-433278" y="741681"/>
            <a:ext cx="3747666" cy="4178958"/>
          </a:xfrm>
          <a:custGeom>
            <a:avLst/>
            <a:gdLst>
              <a:gd name="connsiteX0" fmla="*/ 2279534 w 3747666"/>
              <a:gd name="connsiteY0" fmla="*/ 93939 h 4178958"/>
              <a:gd name="connsiteX1" fmla="*/ 3747666 w 3747666"/>
              <a:gd name="connsiteY1" fmla="*/ 2089479 h 4178958"/>
              <a:gd name="connsiteX2" fmla="*/ 1658187 w 3747666"/>
              <a:gd name="connsiteY2" fmla="*/ 4178958 h 4178958"/>
              <a:gd name="connsiteX3" fmla="*/ 45844 w 3747666"/>
              <a:gd name="connsiteY3" fmla="*/ 3418581 h 4178958"/>
              <a:gd name="connsiteX4" fmla="*/ 0 w 3747666"/>
              <a:gd name="connsiteY4" fmla="*/ 3357276 h 4178958"/>
              <a:gd name="connsiteX5" fmla="*/ 929097 w 3747666"/>
              <a:gd name="connsiteY5" fmla="*/ 133373 h 4178958"/>
              <a:gd name="connsiteX6" fmla="*/ 1036840 w 3747666"/>
              <a:gd name="connsiteY6" fmla="*/ 93939 h 4178958"/>
              <a:gd name="connsiteX7" fmla="*/ 1658187 w 3747666"/>
              <a:gd name="connsiteY7" fmla="*/ 0 h 4178958"/>
              <a:gd name="connsiteX8" fmla="*/ 2279534 w 3747666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747666" h="4178958">
                <a:moveTo>
                  <a:pt x="2279534" y="93939"/>
                </a:moveTo>
                <a:cubicBezTo>
                  <a:pt x="3130095" y="358491"/>
                  <a:pt x="3747666" y="1151865"/>
                  <a:pt x="3747666" y="2089479"/>
                </a:cubicBezTo>
                <a:cubicBezTo>
                  <a:pt x="3747666" y="3243466"/>
                  <a:pt x="2812174" y="4178958"/>
                  <a:pt x="1658187" y="4178958"/>
                </a:cubicBezTo>
                <a:cubicBezTo>
                  <a:pt x="1009069" y="4178958"/>
                  <a:pt x="429085" y="3882963"/>
                  <a:pt x="45844" y="3418581"/>
                </a:cubicBezTo>
                <a:lnTo>
                  <a:pt x="0" y="3357276"/>
                </a:lnTo>
                <a:lnTo>
                  <a:pt x="929097" y="133373"/>
                </a:lnTo>
                <a:lnTo>
                  <a:pt x="1036840" y="93939"/>
                </a:lnTo>
                <a:cubicBezTo>
                  <a:pt x="1233123" y="32888"/>
                  <a:pt x="1441814" y="0"/>
                  <a:pt x="1658187" y="0"/>
                </a:cubicBezTo>
                <a:cubicBezTo>
                  <a:pt x="1874560" y="0"/>
                  <a:pt x="2083251" y="32888"/>
                  <a:pt x="2279534" y="93939"/>
                </a:cubicBezTo>
                <a:close/>
              </a:path>
            </a:pathLst>
          </a:custGeom>
          <a:gradFill>
            <a:gsLst>
              <a:gs pos="37000">
                <a:srgbClr val="FFFFFF">
                  <a:alpha val="0"/>
                </a:srgbClr>
              </a:gs>
              <a:gs pos="100000">
                <a:srgbClr val="FF907A">
                  <a:alpha val="27843"/>
                </a:srgb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704088"/>
            <a:ext cx="2962656" cy="2487168"/>
          </a:xfrm>
        </p:spPr>
        <p:txBody>
          <a:bodyPr anchor="t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43984" y="704088"/>
            <a:ext cx="2711668" cy="5111496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7DC519FC-A3E9-4C11-0C12-6C530C7375C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872984" y="603504"/>
            <a:ext cx="3721608" cy="5202936"/>
          </a:xfrm>
          <a:blipFill>
            <a:blip r:embed="rId2" cstate="print">
              <a:alphaModFix amt="85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vert="horz" lIns="91440" tIns="45720" rIns="91440" bIns="45720" rtlCol="0">
            <a:normAutofit/>
          </a:bodyPr>
          <a:lstStyle>
            <a:lvl1pPr>
              <a:defRPr lang="en-US"/>
            </a:lvl1pPr>
          </a:lstStyle>
          <a:p>
            <a:pPr lvl="0"/>
            <a:endParaRPr lang="en-US"/>
          </a:p>
        </p:txBody>
      </p:sp>
      <p:sp>
        <p:nvSpPr>
          <p:cNvPr id="15" name="Date Placeholder 14">
            <a:extLst>
              <a:ext uri="{FF2B5EF4-FFF2-40B4-BE49-F238E27FC236}">
                <a16:creationId xmlns:a16="http://schemas.microsoft.com/office/drawing/2014/main" id="{A30EDB6C-5AE9-24B4-BD98-E041E52D93CF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13647E4-A40C-47B0-8F60-493CEFCF7B87}" type="datetime2">
              <a:rPr lang="en-US" smtClean="0"/>
              <a:pPr/>
              <a:t>Sunday, November 9, 2025</a:t>
            </a:fld>
            <a:endParaRPr lang="en-US"/>
          </a:p>
        </p:txBody>
      </p:sp>
      <p:sp>
        <p:nvSpPr>
          <p:cNvPr id="16" name="Footer Placeholder 15">
            <a:extLst>
              <a:ext uri="{FF2B5EF4-FFF2-40B4-BE49-F238E27FC236}">
                <a16:creationId xmlns:a16="http://schemas.microsoft.com/office/drawing/2014/main" id="{CEB849DE-8CA0-FF95-F865-FE69011D7B45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411C9222-ACF8-FC4F-511B-DB2D0C220E3B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881CD4F-FD39-3D8A-5A11-67F05168D98D}"/>
              </a:ext>
            </a:extLst>
          </p:cNvPr>
          <p:cNvSpPr/>
          <p:nvPr userDrawn="1"/>
        </p:nvSpPr>
        <p:spPr>
          <a:xfrm>
            <a:off x="3895344" y="0"/>
            <a:ext cx="283464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746202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, Content Photo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6EF18C7C-1969-9C01-D038-301F240DE5F0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B92EA85-E779-E444-F045-AF74D3205F21}"/>
              </a:ext>
            </a:extLst>
          </p:cNvPr>
          <p:cNvSpPr/>
          <p:nvPr userDrawn="1"/>
        </p:nvSpPr>
        <p:spPr>
          <a:xfrm flipH="1">
            <a:off x="0" y="6406116"/>
            <a:ext cx="12191998" cy="461774"/>
          </a:xfrm>
          <a:prstGeom prst="rect">
            <a:avLst/>
          </a:prstGeom>
          <a:gradFill>
            <a:gsLst>
              <a:gs pos="0">
                <a:srgbClr val="DA002F"/>
              </a:gs>
              <a:gs pos="100000">
                <a:srgbClr val="D861D4">
                  <a:alpha val="58824"/>
                </a:srgb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BB930F6-9FDA-0841-96E2-360254453D93}"/>
              </a:ext>
            </a:extLst>
          </p:cNvPr>
          <p:cNvSpPr/>
          <p:nvPr userDrawn="1"/>
        </p:nvSpPr>
        <p:spPr>
          <a:xfrm flipH="1">
            <a:off x="7562434" y="6406116"/>
            <a:ext cx="4629564" cy="461774"/>
          </a:xfrm>
          <a:prstGeom prst="rect">
            <a:avLst/>
          </a:prstGeom>
          <a:gradFill>
            <a:gsLst>
              <a:gs pos="19000">
                <a:srgbClr val="FF411C">
                  <a:alpha val="60784"/>
                </a:srgbClr>
              </a:gs>
              <a:gs pos="99000">
                <a:srgbClr val="FF907A">
                  <a:alpha val="86667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704088"/>
            <a:ext cx="2907792" cy="1197864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023360" y="704088"/>
            <a:ext cx="2843784" cy="5111496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7DC519FC-A3E9-4C11-0C12-6C530C7375C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562436" y="0"/>
            <a:ext cx="4629564" cy="6409944"/>
          </a:xfrm>
          <a:blipFill>
            <a:blip r:embed="rId2" cstate="print">
              <a:alphaModFix amt="85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vert="horz" lIns="91440" tIns="45720" rIns="91440" bIns="45720" rtlCol="0">
            <a:normAutofit/>
          </a:bodyPr>
          <a:lstStyle>
            <a:lvl1pPr>
              <a:defRPr lang="en-US"/>
            </a:lvl1pPr>
          </a:lstStyle>
          <a:p>
            <a:pPr lvl="0"/>
            <a:endParaRPr lang="en-US"/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D89D3850-0B82-7481-3C6F-0BDFA5DB5578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D13647E4-A40C-47B0-8F60-493CEFCF7B87}" type="datetime2">
              <a:rPr lang="en-US" smtClean="0"/>
              <a:pPr/>
              <a:t>Sunday, November 9, 2025</a:t>
            </a:fld>
            <a:endParaRPr lang="en-US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B6E8A78A-1F40-EF49-1E08-D6397550623A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64DFD1F8-B2A4-E3EB-CFCC-88A8CB48722E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041219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itle, Content Photo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6EF18C7C-1969-9C01-D038-301F240DE5F0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B92EA85-E779-E444-F045-AF74D3205F21}"/>
              </a:ext>
            </a:extLst>
          </p:cNvPr>
          <p:cNvSpPr/>
          <p:nvPr userDrawn="1"/>
        </p:nvSpPr>
        <p:spPr>
          <a:xfrm flipH="1">
            <a:off x="0" y="6406116"/>
            <a:ext cx="12191998" cy="461774"/>
          </a:xfrm>
          <a:prstGeom prst="rect">
            <a:avLst/>
          </a:prstGeom>
          <a:gradFill>
            <a:gsLst>
              <a:gs pos="0">
                <a:srgbClr val="DA002F"/>
              </a:gs>
              <a:gs pos="100000">
                <a:srgbClr val="D861D4">
                  <a:alpha val="58824"/>
                </a:srgb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BB930F6-9FDA-0841-96E2-360254453D93}"/>
              </a:ext>
            </a:extLst>
          </p:cNvPr>
          <p:cNvSpPr/>
          <p:nvPr userDrawn="1"/>
        </p:nvSpPr>
        <p:spPr>
          <a:xfrm flipH="1">
            <a:off x="8305800" y="6406116"/>
            <a:ext cx="3886200" cy="461774"/>
          </a:xfrm>
          <a:prstGeom prst="rect">
            <a:avLst/>
          </a:prstGeom>
          <a:gradFill>
            <a:gsLst>
              <a:gs pos="19000">
                <a:srgbClr val="FF411C">
                  <a:alpha val="60784"/>
                </a:srgbClr>
              </a:gs>
              <a:gs pos="99000">
                <a:srgbClr val="FF907A">
                  <a:alpha val="86667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704088"/>
            <a:ext cx="2907792" cy="1197864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023360" y="704088"/>
            <a:ext cx="3776472" cy="5347704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7DC519FC-A3E9-4C11-0C12-6C530C7375C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305800" y="0"/>
            <a:ext cx="3886200" cy="6406116"/>
          </a:xfrm>
          <a:blipFill>
            <a:blip r:embed="rId2" cstate="print">
              <a:alphaModFix amt="85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vert="horz" lIns="91440" tIns="45720" rIns="91440" bIns="45720" rtlCol="0">
            <a:normAutofit/>
          </a:bodyPr>
          <a:lstStyle>
            <a:lvl1pPr>
              <a:defRPr lang="en-US"/>
            </a:lvl1pPr>
          </a:lstStyle>
          <a:p>
            <a:pPr lvl="0"/>
            <a:endParaRPr lang="en-US"/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D89D3850-0B82-7481-3C6F-0BDFA5DB5578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D13647E4-A40C-47B0-8F60-493CEFCF7B87}" type="datetime2">
              <a:rPr lang="en-US" smtClean="0"/>
              <a:pPr/>
              <a:t>Sunday, November 9, 2025</a:t>
            </a:fld>
            <a:endParaRPr lang="en-US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B6E8A78A-1F40-EF49-1E08-D6397550623A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64DFD1F8-B2A4-E3EB-CFCC-88A8CB48722E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0353360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Title, Content Photo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BE22D09-4173-2C77-DB2B-BF36D074809C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6D32184-C2FE-9DC1-F1B7-95169B2DC229}"/>
              </a:ext>
            </a:extLst>
          </p:cNvPr>
          <p:cNvSpPr/>
          <p:nvPr userDrawn="1"/>
        </p:nvSpPr>
        <p:spPr>
          <a:xfrm flipH="1">
            <a:off x="0" y="6406116"/>
            <a:ext cx="12191998" cy="461774"/>
          </a:xfrm>
          <a:prstGeom prst="rect">
            <a:avLst/>
          </a:prstGeom>
          <a:gradFill>
            <a:gsLst>
              <a:gs pos="0">
                <a:srgbClr val="DA002F"/>
              </a:gs>
              <a:gs pos="100000">
                <a:srgbClr val="D861D4">
                  <a:alpha val="58824"/>
                </a:srgb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B42D940-3181-C288-3362-E36299EE62CD}"/>
              </a:ext>
            </a:extLst>
          </p:cNvPr>
          <p:cNvSpPr/>
          <p:nvPr userDrawn="1"/>
        </p:nvSpPr>
        <p:spPr>
          <a:xfrm flipH="1">
            <a:off x="8302752" y="6406116"/>
            <a:ext cx="3889246" cy="461774"/>
          </a:xfrm>
          <a:prstGeom prst="rect">
            <a:avLst/>
          </a:prstGeom>
          <a:gradFill>
            <a:gsLst>
              <a:gs pos="19000">
                <a:srgbClr val="FF411C">
                  <a:alpha val="60784"/>
                </a:srgbClr>
              </a:gs>
              <a:gs pos="99000">
                <a:srgbClr val="FF907A">
                  <a:alpha val="86667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704088"/>
            <a:ext cx="2907792" cy="1197864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023360" y="704088"/>
            <a:ext cx="3776472" cy="534924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7DC519FC-A3E9-4C11-0C12-6C530C7375C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302752" y="704088"/>
            <a:ext cx="3291840" cy="5202936"/>
          </a:xfrm>
          <a:blipFill>
            <a:blip r:embed="rId2" cstate="print">
              <a:alphaModFix amt="85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vert="horz" lIns="91440" tIns="45720" rIns="91440" bIns="45720" rtlCol="0">
            <a:normAutofit/>
          </a:bodyPr>
          <a:lstStyle>
            <a:lvl1pPr>
              <a:defRPr lang="en-US"/>
            </a:lvl1pPr>
          </a:lstStyle>
          <a:p>
            <a:pPr lvl="0"/>
            <a:endParaRPr lang="en-US"/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D89D3850-0B82-7481-3C6F-0BDFA5DB5578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D13647E4-A40C-47B0-8F60-493CEFCF7B87}" type="datetime2">
              <a:rPr lang="en-US" smtClean="0"/>
              <a:pPr/>
              <a:t>Sunday, November 9, 2025</a:t>
            </a:fld>
            <a:endParaRPr lang="en-US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B6E8A78A-1F40-EF49-1E08-D6397550623A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64DFD1F8-B2A4-E3EB-CFCC-88A8CB48722E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6832393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Photo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AE270C72-937F-4EEB-59FB-6FC29DF45701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DBABC61-0C94-EB2C-729D-13A2A74C04A2}"/>
              </a:ext>
            </a:extLst>
          </p:cNvPr>
          <p:cNvSpPr/>
          <p:nvPr userDrawn="1"/>
        </p:nvSpPr>
        <p:spPr>
          <a:xfrm flipH="1">
            <a:off x="0" y="6406116"/>
            <a:ext cx="12191998" cy="461774"/>
          </a:xfrm>
          <a:prstGeom prst="rect">
            <a:avLst/>
          </a:prstGeom>
          <a:gradFill>
            <a:gsLst>
              <a:gs pos="0">
                <a:srgbClr val="DA002F"/>
              </a:gs>
              <a:gs pos="100000">
                <a:srgbClr val="D861D4">
                  <a:alpha val="58824"/>
                </a:srgb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FF3E17B-3D55-4567-37F8-1842ADBFD144}"/>
              </a:ext>
            </a:extLst>
          </p:cNvPr>
          <p:cNvSpPr/>
          <p:nvPr userDrawn="1"/>
        </p:nvSpPr>
        <p:spPr>
          <a:xfrm flipH="1">
            <a:off x="5029200" y="6406116"/>
            <a:ext cx="7162798" cy="461774"/>
          </a:xfrm>
          <a:prstGeom prst="rect">
            <a:avLst/>
          </a:prstGeom>
          <a:gradFill>
            <a:gsLst>
              <a:gs pos="19000">
                <a:srgbClr val="FF411C">
                  <a:alpha val="60784"/>
                </a:srgbClr>
              </a:gs>
              <a:gs pos="99000">
                <a:srgbClr val="FF907A">
                  <a:alpha val="86667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923544"/>
            <a:ext cx="3840480" cy="2505456"/>
          </a:xfrm>
        </p:spPr>
        <p:txBody>
          <a:bodyPr anchor="b"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029200" y="3511295"/>
            <a:ext cx="6172200" cy="2606283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97A2D71-C1A3-7AD4-8B7D-05B964D2B9E6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D13647E4-A40C-47B0-8F60-493CEFCF7B87}" type="datetime2">
              <a:rPr lang="en-US" smtClean="0"/>
              <a:pPr/>
              <a:t>Sunday, November 9, 2025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E44DBEB0-C6B6-5CB8-ABF9-1B2039BB0E5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776449E-1F63-DCB9-E493-5C6901BE3C26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4FFF810E-C78F-40FB-2AAF-2EF21D0EC3A2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5065776" y="0"/>
            <a:ext cx="6135624" cy="3291840"/>
          </a:xfrm>
          <a:blipFill>
            <a:blip r:embed="rId2" cstate="print">
              <a:alphaModFix amt="85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231699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, Content Photo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2016717-EA73-3C76-64BF-8AA29BC563AE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0460BC6-378A-8F4F-1D44-FA6677F92D4E}"/>
              </a:ext>
            </a:extLst>
          </p:cNvPr>
          <p:cNvSpPr/>
          <p:nvPr userDrawn="1"/>
        </p:nvSpPr>
        <p:spPr>
          <a:xfrm flipH="1">
            <a:off x="0" y="6406116"/>
            <a:ext cx="12191998" cy="461774"/>
          </a:xfrm>
          <a:prstGeom prst="rect">
            <a:avLst/>
          </a:prstGeom>
          <a:gradFill>
            <a:gsLst>
              <a:gs pos="0">
                <a:srgbClr val="DA002F"/>
              </a:gs>
              <a:gs pos="100000">
                <a:srgbClr val="D861D4">
                  <a:alpha val="58824"/>
                </a:srgb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4AC97FE-4F82-FCF7-08CC-137F322BADB5}"/>
              </a:ext>
            </a:extLst>
          </p:cNvPr>
          <p:cNvSpPr/>
          <p:nvPr userDrawn="1"/>
        </p:nvSpPr>
        <p:spPr>
          <a:xfrm flipH="1">
            <a:off x="5029200" y="6406116"/>
            <a:ext cx="7162798" cy="461774"/>
          </a:xfrm>
          <a:prstGeom prst="rect">
            <a:avLst/>
          </a:prstGeom>
          <a:gradFill>
            <a:gsLst>
              <a:gs pos="19000">
                <a:srgbClr val="FF411C">
                  <a:alpha val="60784"/>
                </a:srgbClr>
              </a:gs>
              <a:gs pos="99000">
                <a:srgbClr val="FF907A">
                  <a:alpha val="86667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932688"/>
            <a:ext cx="3392424" cy="3182112"/>
          </a:xfrm>
        </p:spPr>
        <p:txBody>
          <a:bodyPr anchor="b"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029200" y="4206240"/>
            <a:ext cx="6172200" cy="164592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97A2D71-C1A3-7AD4-8B7D-05B964D2B9E6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D13647E4-A40C-47B0-8F60-493CEFCF7B87}" type="datetime2">
              <a:rPr lang="en-US" smtClean="0"/>
              <a:pPr/>
              <a:t>Sunday, November 9, 2025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E44DBEB0-C6B6-5CB8-ABF9-1B2039BB0E5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776449E-1F63-DCB9-E493-5C6901BE3C26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4FFF810E-C78F-40FB-2AAF-2EF21D0EC3A2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5065776" y="0"/>
            <a:ext cx="6135624" cy="3959352"/>
          </a:xfrm>
          <a:blipFill dpi="0" rotWithShape="1">
            <a:blip r:embed="rId2" cstate="print">
              <a:alphaModFix amt="85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3516678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Photo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B2306B3-CC9D-9231-5FAC-043D7D9CF83B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32546C4-90E7-2E27-E522-7021CAFC9E52}"/>
              </a:ext>
            </a:extLst>
          </p:cNvPr>
          <p:cNvSpPr/>
          <p:nvPr userDrawn="1"/>
        </p:nvSpPr>
        <p:spPr>
          <a:xfrm rot="10800000" flipH="1">
            <a:off x="0" y="6400798"/>
            <a:ext cx="12192000" cy="457202"/>
          </a:xfrm>
          <a:prstGeom prst="rect">
            <a:avLst/>
          </a:prstGeom>
          <a:gradFill>
            <a:gsLst>
              <a:gs pos="25000">
                <a:srgbClr val="FE4A00">
                  <a:alpha val="66667"/>
                </a:srgbClr>
              </a:gs>
              <a:gs pos="100000">
                <a:srgbClr val="DA002F">
                  <a:alpha val="84706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5D0AA7F-12AD-8F81-1C75-E9F9CA9BA361}"/>
              </a:ext>
            </a:extLst>
          </p:cNvPr>
          <p:cNvSpPr/>
          <p:nvPr userDrawn="1"/>
        </p:nvSpPr>
        <p:spPr>
          <a:xfrm flipH="1">
            <a:off x="7417090" y="6400799"/>
            <a:ext cx="4774907" cy="456772"/>
          </a:xfrm>
          <a:prstGeom prst="rect">
            <a:avLst/>
          </a:prstGeom>
          <a:gradFill>
            <a:gsLst>
              <a:gs pos="9000">
                <a:srgbClr val="E349BB">
                  <a:alpha val="61961"/>
                </a:srgbClr>
              </a:gs>
              <a:gs pos="99000">
                <a:srgbClr val="92248E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1896" y="832104"/>
            <a:ext cx="3273552" cy="1947672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311896" y="2852928"/>
            <a:ext cx="3273552" cy="295351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400"/>
            </a:lvl2pPr>
            <a:lvl3pPr marL="457200" indent="0">
              <a:buNone/>
              <a:defRPr sz="1200"/>
            </a:lvl3pPr>
            <a:lvl4pPr marL="685800" indent="0">
              <a:buNone/>
              <a:defRPr sz="1100"/>
            </a:lvl4pPr>
            <a:lvl5pPr marL="914400" indent="0"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9153B13C-4F7F-491E-137A-C175D2F34347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D13647E4-A40C-47B0-8F60-493CEFCF7B87}" type="datetime2">
              <a:rPr lang="en-US" smtClean="0"/>
              <a:pPr/>
              <a:t>Sunday, November 9, 2025</a:t>
            </a:fld>
            <a:endParaRPr lang="en-US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A9C33D4E-E2BE-E898-8127-4DC0FEE7EF6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465A4B81-1CBB-716F-B325-C1ECB6BA2529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446617FE-5546-1330-38DE-729B1DB01C4F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603504" y="603504"/>
            <a:ext cx="6813587" cy="5202936"/>
          </a:xfrm>
          <a:blipFill dpi="0" rotWithShape="1">
            <a:blip r:embed="rId2" cstate="print">
              <a:alphaModFix amt="85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0194130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, Content Photo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5E51A20-2748-7167-D322-21FEFCFAA880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CBB6C2A-5CA9-E68C-069E-E0E25559DCC0}"/>
              </a:ext>
            </a:extLst>
          </p:cNvPr>
          <p:cNvSpPr/>
          <p:nvPr userDrawn="1"/>
        </p:nvSpPr>
        <p:spPr>
          <a:xfrm flipH="1">
            <a:off x="-1" y="6408741"/>
            <a:ext cx="12191998" cy="449257"/>
          </a:xfrm>
          <a:prstGeom prst="rect">
            <a:avLst/>
          </a:prstGeom>
          <a:gradFill>
            <a:gsLst>
              <a:gs pos="34000">
                <a:srgbClr val="FE4A00">
                  <a:alpha val="72941"/>
                </a:srgbClr>
              </a:gs>
              <a:gs pos="100000">
                <a:srgbClr val="DA002F">
                  <a:alpha val="88627"/>
                </a:srgb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F80550C-DE5E-1065-0630-D03C188FDDD1}"/>
              </a:ext>
            </a:extLst>
          </p:cNvPr>
          <p:cNvSpPr/>
          <p:nvPr userDrawn="1"/>
        </p:nvSpPr>
        <p:spPr>
          <a:xfrm flipH="1">
            <a:off x="-1" y="6408314"/>
            <a:ext cx="7783998" cy="449258"/>
          </a:xfrm>
          <a:prstGeom prst="rect">
            <a:avLst/>
          </a:prstGeom>
          <a:gradFill>
            <a:gsLst>
              <a:gs pos="0">
                <a:srgbClr val="FD5353">
                  <a:alpha val="54902"/>
                </a:srgbClr>
              </a:gs>
              <a:gs pos="99000">
                <a:srgbClr val="972D8F">
                  <a:alpha val="73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1896" y="832104"/>
            <a:ext cx="3273552" cy="1947672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311896" y="2852928"/>
            <a:ext cx="3273552" cy="295351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400"/>
            </a:lvl2pPr>
            <a:lvl3pPr marL="457200" indent="0">
              <a:buNone/>
              <a:defRPr sz="1200"/>
            </a:lvl3pPr>
            <a:lvl4pPr marL="685800" indent="0">
              <a:buNone/>
              <a:defRPr sz="1100"/>
            </a:lvl4pPr>
            <a:lvl5pPr marL="914400" indent="0"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9153B13C-4F7F-491E-137A-C175D2F34347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D13647E4-A40C-47B0-8F60-493CEFCF7B87}" type="datetime2">
              <a:rPr lang="en-US" smtClean="0"/>
              <a:pPr/>
              <a:t>Sunday, November 9, 2025</a:t>
            </a:fld>
            <a:endParaRPr lang="en-US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A9C33D4E-E2BE-E898-8127-4DC0FEE7EF6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7056" y="6455664"/>
            <a:ext cx="3557016" cy="36576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465A4B81-1CBB-716F-B325-C1ECB6BA2529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446617FE-5546-1330-38DE-729B1DB01C4F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0" y="-1"/>
            <a:ext cx="7783999" cy="6411311"/>
          </a:xfrm>
          <a:blipFill dpi="0" rotWithShape="1">
            <a:blip r:embed="rId2" cstate="print">
              <a:alphaModFix amt="85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 vert="horz" lIns="91440" tIns="45720" rIns="91440" bIns="45720" rtlCol="0">
            <a:normAutofit/>
          </a:bodyPr>
          <a:lstStyle>
            <a:lvl1pPr>
              <a:defRPr lang="en-US"/>
            </a:lvl1pPr>
          </a:lstStyle>
          <a:p>
            <a:pPr lvl="0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7920947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Photo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22B021D-E8B4-2E0C-47DD-151F0D73B275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4974336"/>
            <a:ext cx="3739279" cy="1463040"/>
          </a:xfrm>
        </p:spPr>
        <p:txBody>
          <a:bodyPr anchor="t">
            <a:normAutofit/>
          </a:bodyPr>
          <a:lstStyle>
            <a:lvl1pPr>
              <a:defRPr sz="3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69870" y="4974336"/>
            <a:ext cx="6217920" cy="1389888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600"/>
            </a:lvl1pPr>
            <a:lvl2pPr marL="228600" indent="0">
              <a:buFont typeface="Arial" panose="020B0604020202020204" pitchFamily="34" charset="0"/>
              <a:buNone/>
              <a:defRPr sz="1400"/>
            </a:lvl2pPr>
            <a:lvl3pPr marL="457200" indent="0">
              <a:buFont typeface="Arial" panose="020B0604020202020204" pitchFamily="34" charset="0"/>
              <a:buNone/>
              <a:defRPr sz="1200"/>
            </a:lvl3pPr>
            <a:lvl4pPr marL="685800" indent="0">
              <a:buFont typeface="Arial" panose="020B0604020202020204" pitchFamily="34" charset="0"/>
              <a:buNone/>
              <a:defRPr sz="1100"/>
            </a:lvl4pPr>
            <a:lvl5pPr marL="914400" indent="0">
              <a:buFont typeface="Arial" panose="020B0604020202020204" pitchFamily="34" charset="0"/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20919A86-5EF3-0330-A2EA-6D5A372254D8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-1"/>
            <a:ext cx="12205716" cy="4544568"/>
          </a:xfrm>
          <a:blipFill dpi="0" rotWithShape="1">
            <a:blip r:embed="rId2" cstate="print">
              <a:alphaModFix amt="85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C2512E9C-1401-D1B0-AA35-9F3FEAEDE617}"/>
              </a:ext>
            </a:extLst>
          </p:cNvPr>
          <p:cNvGrpSpPr/>
          <p:nvPr userDrawn="1"/>
        </p:nvGrpSpPr>
        <p:grpSpPr>
          <a:xfrm>
            <a:off x="0" y="4541785"/>
            <a:ext cx="12192000" cy="155448"/>
            <a:chOff x="597154" y="4358953"/>
            <a:chExt cx="10979150" cy="152084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00BBB700-2810-B525-1C1F-AE7AF3DFDA79}"/>
                </a:ext>
              </a:extLst>
            </p:cNvPr>
            <p:cNvSpPr/>
            <p:nvPr userDrawn="1"/>
          </p:nvSpPr>
          <p:spPr>
            <a:xfrm rot="10800000" flipH="1">
              <a:off x="597154" y="4364733"/>
              <a:ext cx="10979150" cy="146304"/>
            </a:xfrm>
            <a:prstGeom prst="rect">
              <a:avLst/>
            </a:prstGeom>
            <a:gradFill>
              <a:gsLst>
                <a:gs pos="43000">
                  <a:srgbClr val="FF8463"/>
                </a:gs>
                <a:gs pos="100000">
                  <a:srgbClr val="FA0036"/>
                </a:gs>
              </a:gsLst>
              <a:lin ang="15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F1CAD285-F4C1-9352-9A2E-53FBAB966F14}"/>
                </a:ext>
              </a:extLst>
            </p:cNvPr>
            <p:cNvSpPr/>
            <p:nvPr userDrawn="1"/>
          </p:nvSpPr>
          <p:spPr>
            <a:xfrm flipH="1">
              <a:off x="4038600" y="4358953"/>
              <a:ext cx="7537704" cy="146305"/>
            </a:xfrm>
            <a:prstGeom prst="rect">
              <a:avLst/>
            </a:prstGeom>
            <a:gradFill>
              <a:gsLst>
                <a:gs pos="9000">
                  <a:srgbClr val="E349BB">
                    <a:alpha val="29000"/>
                  </a:srgbClr>
                </a:gs>
                <a:gs pos="99000">
                  <a:srgbClr val="92248E"/>
                </a:gs>
              </a:gsLst>
              <a:lin ang="15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Date Placeholder 13">
            <a:extLst>
              <a:ext uri="{FF2B5EF4-FFF2-40B4-BE49-F238E27FC236}">
                <a16:creationId xmlns:a16="http://schemas.microsoft.com/office/drawing/2014/main" id="{3FDAB587-8123-9F85-A185-704CD372DA52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13647E4-A40C-47B0-8F60-493CEFCF7B87}" type="datetime2">
              <a:rPr lang="en-US" smtClean="0"/>
              <a:pPr/>
              <a:t>Sunday, November 9, 2025</a:t>
            </a:fld>
            <a:endParaRPr lang="en-US"/>
          </a:p>
        </p:txBody>
      </p:sp>
      <p:sp>
        <p:nvSpPr>
          <p:cNvPr id="15" name="Footer Placeholder 14">
            <a:extLst>
              <a:ext uri="{FF2B5EF4-FFF2-40B4-BE49-F238E27FC236}">
                <a16:creationId xmlns:a16="http://schemas.microsoft.com/office/drawing/2014/main" id="{B3D7E5F8-C58B-3B1F-7976-A5BC1DF74EE4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731520" y="6451780"/>
            <a:ext cx="3557016" cy="365760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6" name="Slide Number Placeholder 15">
            <a:extLst>
              <a:ext uri="{FF2B5EF4-FFF2-40B4-BE49-F238E27FC236}">
                <a16:creationId xmlns:a16="http://schemas.microsoft.com/office/drawing/2014/main" id="{14332F18-A089-E19B-2181-CC4241D091CF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9644493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Photo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71471F3A-3E6D-0DF1-74AB-CC9D04CFAEEB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CBED10C-5619-54D2-5D2D-E5D0A3E26E93}"/>
              </a:ext>
            </a:extLst>
          </p:cNvPr>
          <p:cNvSpPr/>
          <p:nvPr userDrawn="1"/>
        </p:nvSpPr>
        <p:spPr>
          <a:xfrm rot="10800000" flipH="1">
            <a:off x="0" y="6400798"/>
            <a:ext cx="12192000" cy="457202"/>
          </a:xfrm>
          <a:prstGeom prst="rect">
            <a:avLst/>
          </a:prstGeom>
          <a:gradFill>
            <a:gsLst>
              <a:gs pos="25000">
                <a:srgbClr val="FE4A00">
                  <a:alpha val="66667"/>
                </a:srgbClr>
              </a:gs>
              <a:gs pos="100000">
                <a:srgbClr val="DA002F">
                  <a:alpha val="84706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F596777-297F-86C7-883A-2CA5E5F7CD86}"/>
              </a:ext>
            </a:extLst>
          </p:cNvPr>
          <p:cNvSpPr/>
          <p:nvPr userDrawn="1"/>
        </p:nvSpPr>
        <p:spPr>
          <a:xfrm flipH="1">
            <a:off x="6158536" y="6400799"/>
            <a:ext cx="6033460" cy="456772"/>
          </a:xfrm>
          <a:prstGeom prst="rect">
            <a:avLst/>
          </a:prstGeom>
          <a:gradFill>
            <a:gsLst>
              <a:gs pos="9000">
                <a:srgbClr val="E349BB">
                  <a:alpha val="61961"/>
                </a:srgbClr>
              </a:gs>
              <a:gs pos="99000">
                <a:srgbClr val="92248E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12064"/>
            <a:ext cx="10844784" cy="1170432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912864" y="1984248"/>
            <a:ext cx="4663440" cy="387983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A96D18-BA46-493C-B891-2E048FA12E37}" type="datetime2">
              <a:rPr lang="en-US" smtClean="0"/>
              <a:t>Sunday, November 9, 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BC6A79F2-1363-2482-D116-A2760202AE87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31519" y="1984248"/>
            <a:ext cx="5427017" cy="3813048"/>
          </a:xfrm>
          <a:blipFill dpi="0" rotWithShape="1">
            <a:blip r:embed="rId2" cstate="print">
              <a:alphaModFix amt="85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 vert="horz" lIns="91440" tIns="45720" rIns="91440" bIns="45720" rtlCol="0">
            <a:normAutofit/>
          </a:bodyPr>
          <a:lstStyle>
            <a:lvl1pPr>
              <a:defRPr lang="en-US"/>
            </a:lvl1pPr>
          </a:lstStyle>
          <a:p>
            <a:pPr lvl="0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976790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Photo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5BBDD2D8-38BB-1C6A-2B23-9F993AC5EF26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D5D5052-9833-B746-0019-C652A4EB8F47}"/>
              </a:ext>
            </a:extLst>
          </p:cNvPr>
          <p:cNvSpPr/>
          <p:nvPr userDrawn="1"/>
        </p:nvSpPr>
        <p:spPr>
          <a:xfrm rot="10800000" flipH="1">
            <a:off x="0" y="6400798"/>
            <a:ext cx="12192000" cy="457202"/>
          </a:xfrm>
          <a:prstGeom prst="rect">
            <a:avLst/>
          </a:prstGeom>
          <a:gradFill>
            <a:gsLst>
              <a:gs pos="25000">
                <a:srgbClr val="FE4A00">
                  <a:alpha val="66667"/>
                </a:srgbClr>
              </a:gs>
              <a:gs pos="100000">
                <a:srgbClr val="DA002F">
                  <a:alpha val="84706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2F3920E-A1F8-FC3B-4B69-CD6DD747FC3F}"/>
              </a:ext>
            </a:extLst>
          </p:cNvPr>
          <p:cNvSpPr/>
          <p:nvPr userDrawn="1"/>
        </p:nvSpPr>
        <p:spPr>
          <a:xfrm flipH="1">
            <a:off x="4380987" y="6400799"/>
            <a:ext cx="7811009" cy="456772"/>
          </a:xfrm>
          <a:prstGeom prst="rect">
            <a:avLst/>
          </a:prstGeom>
          <a:gradFill>
            <a:gsLst>
              <a:gs pos="9000">
                <a:srgbClr val="E349BB">
                  <a:alpha val="61961"/>
                </a:srgbClr>
              </a:gs>
              <a:gs pos="99000">
                <a:srgbClr val="92248E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704088"/>
            <a:ext cx="3649468" cy="1581912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48072" y="704088"/>
            <a:ext cx="6428232" cy="50932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2C63E2-6E77-4211-906F-D499EF947D90}" type="datetime2">
              <a:rPr lang="en-US" smtClean="0"/>
              <a:t>Sunday, November 9, 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DC72D447-6660-458A-13D3-C4FF07038659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31519" y="2368296"/>
            <a:ext cx="3514659" cy="3429000"/>
          </a:xfrm>
          <a:blipFill dpi="0" rotWithShape="1">
            <a:blip r:embed="rId2" cstate="print">
              <a:alphaModFix amt="85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 vert="horz" lIns="91440" tIns="45720" rIns="91440" bIns="45720" rtlCol="0">
            <a:normAutofit/>
          </a:bodyPr>
          <a:lstStyle>
            <a:lvl1pPr>
              <a:defRPr lang="en-US"/>
            </a:lvl1pPr>
          </a:lstStyle>
          <a:p>
            <a:pPr lvl="0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460121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, Content Photo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B2C2A734-7281-FE8F-4411-A87F117D9BF4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2357AC4-53BA-D589-49BC-8035640342AB}"/>
              </a:ext>
            </a:extLst>
          </p:cNvPr>
          <p:cNvSpPr/>
          <p:nvPr userDrawn="1"/>
        </p:nvSpPr>
        <p:spPr>
          <a:xfrm rot="10800000" flipH="1">
            <a:off x="0" y="6400798"/>
            <a:ext cx="12192000" cy="457202"/>
          </a:xfrm>
          <a:prstGeom prst="rect">
            <a:avLst/>
          </a:prstGeom>
          <a:gradFill>
            <a:gsLst>
              <a:gs pos="25000">
                <a:srgbClr val="FE4A00">
                  <a:alpha val="66667"/>
                </a:srgbClr>
              </a:gs>
              <a:gs pos="100000">
                <a:srgbClr val="DA002F">
                  <a:alpha val="84706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6A6C5A0-24DF-B2AE-DA40-06D6A608EA8F}"/>
              </a:ext>
            </a:extLst>
          </p:cNvPr>
          <p:cNvSpPr/>
          <p:nvPr userDrawn="1"/>
        </p:nvSpPr>
        <p:spPr>
          <a:xfrm flipH="1">
            <a:off x="4380987" y="6400799"/>
            <a:ext cx="7811008" cy="456772"/>
          </a:xfrm>
          <a:prstGeom prst="rect">
            <a:avLst/>
          </a:prstGeom>
          <a:gradFill>
            <a:gsLst>
              <a:gs pos="9000">
                <a:srgbClr val="E349BB">
                  <a:alpha val="61961"/>
                </a:srgbClr>
              </a:gs>
              <a:gs pos="99000">
                <a:srgbClr val="92248E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704088"/>
            <a:ext cx="3649468" cy="1581912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48072" y="704088"/>
            <a:ext cx="6428232" cy="50932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2C63E2-6E77-4211-906F-D499EF947D90}" type="datetime2">
              <a:rPr lang="en-US" smtClean="0"/>
              <a:t>Sunday, November 9, 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20458CBB-59BF-7490-9702-94A44190B6B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31520" y="2569464"/>
            <a:ext cx="3227832" cy="3227832"/>
          </a:xfrm>
          <a:custGeom>
            <a:avLst/>
            <a:gdLst>
              <a:gd name="connsiteX0" fmla="*/ 1613916 w 3227832"/>
              <a:gd name="connsiteY0" fmla="*/ 0 h 3227832"/>
              <a:gd name="connsiteX1" fmla="*/ 3227832 w 3227832"/>
              <a:gd name="connsiteY1" fmla="*/ 1613916 h 3227832"/>
              <a:gd name="connsiteX2" fmla="*/ 1613916 w 3227832"/>
              <a:gd name="connsiteY2" fmla="*/ 3227832 h 3227832"/>
              <a:gd name="connsiteX3" fmla="*/ 0 w 3227832"/>
              <a:gd name="connsiteY3" fmla="*/ 1613916 h 3227832"/>
              <a:gd name="connsiteX4" fmla="*/ 1613916 w 3227832"/>
              <a:gd name="connsiteY4" fmla="*/ 0 h 32278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227832" h="3227832">
                <a:moveTo>
                  <a:pt x="1613916" y="0"/>
                </a:moveTo>
                <a:cubicBezTo>
                  <a:pt x="2505257" y="0"/>
                  <a:pt x="3227832" y="722575"/>
                  <a:pt x="3227832" y="1613916"/>
                </a:cubicBezTo>
                <a:cubicBezTo>
                  <a:pt x="3227832" y="2505257"/>
                  <a:pt x="2505257" y="3227832"/>
                  <a:pt x="1613916" y="3227832"/>
                </a:cubicBezTo>
                <a:cubicBezTo>
                  <a:pt x="722575" y="3227832"/>
                  <a:pt x="0" y="2505257"/>
                  <a:pt x="0" y="1613916"/>
                </a:cubicBezTo>
                <a:cubicBezTo>
                  <a:pt x="0" y="722575"/>
                  <a:pt x="722575" y="0"/>
                  <a:pt x="1613916" y="0"/>
                </a:cubicBezTo>
                <a:close/>
              </a:path>
            </a:pathLst>
          </a:custGeom>
          <a:blipFill>
            <a:blip r:embed="rId2">
              <a:alphaModFix amt="85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vert="horz" lIns="91440" tIns="0" rIns="0" bIns="0" rtlCol="0">
            <a:noAutofit/>
          </a:bodyPr>
          <a:lstStyle>
            <a:lvl1pPr>
              <a:defRPr lang="en-US" sz="2400" b="0" i="0"/>
            </a:lvl1pPr>
          </a:lstStyle>
          <a:p>
            <a:pPr marL="0" lvl="0" indent="0">
              <a:lnSpc>
                <a:spcPct val="150000"/>
              </a:lnSpc>
              <a:buFontTx/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7203400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, Content Photo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1EE99FD1-4C4F-942E-5C24-C7F30C3E1065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2093A5D-CF9E-656F-6E4D-BBE26617BBEC}"/>
              </a:ext>
            </a:extLst>
          </p:cNvPr>
          <p:cNvSpPr/>
          <p:nvPr userDrawn="1"/>
        </p:nvSpPr>
        <p:spPr>
          <a:xfrm rot="10800000" flipH="1">
            <a:off x="0" y="6400798"/>
            <a:ext cx="12192000" cy="457202"/>
          </a:xfrm>
          <a:prstGeom prst="rect">
            <a:avLst/>
          </a:prstGeom>
          <a:gradFill>
            <a:gsLst>
              <a:gs pos="25000">
                <a:srgbClr val="FE4A00">
                  <a:alpha val="66667"/>
                </a:srgbClr>
              </a:gs>
              <a:gs pos="100000">
                <a:srgbClr val="DA002F">
                  <a:alpha val="84706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7D037C8-31EA-E42D-7880-3FC907A897D8}"/>
              </a:ext>
            </a:extLst>
          </p:cNvPr>
          <p:cNvSpPr/>
          <p:nvPr userDrawn="1"/>
        </p:nvSpPr>
        <p:spPr>
          <a:xfrm flipH="1">
            <a:off x="4380987" y="6400799"/>
            <a:ext cx="7811009" cy="456772"/>
          </a:xfrm>
          <a:prstGeom prst="rect">
            <a:avLst/>
          </a:prstGeom>
          <a:gradFill>
            <a:gsLst>
              <a:gs pos="9000">
                <a:srgbClr val="E349BB">
                  <a:alpha val="61961"/>
                </a:srgbClr>
              </a:gs>
              <a:gs pos="99000">
                <a:srgbClr val="92248E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886200"/>
            <a:ext cx="3649468" cy="2048256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48072" y="704088"/>
            <a:ext cx="6428232" cy="52303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2C63E2-6E77-4211-906F-D499EF947D90}" type="datetime2">
              <a:rPr lang="en-US" smtClean="0"/>
              <a:t>Sunday, November 9, 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DC72D447-6660-458A-13D3-C4FF07038659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31518" y="0"/>
            <a:ext cx="3520440" cy="3648456"/>
          </a:xfrm>
          <a:blipFill dpi="0" rotWithShape="1">
            <a:blip r:embed="rId2" cstate="print">
              <a:alphaModFix amt="85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 vert="horz" lIns="91440" tIns="45720" rIns="91440" bIns="45720" rtlCol="0">
            <a:normAutofit/>
          </a:bodyPr>
          <a:lstStyle>
            <a:lvl1pPr>
              <a:defRPr lang="en-US"/>
            </a:lvl1pPr>
          </a:lstStyle>
          <a:p>
            <a:pPr lvl="0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7857896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Photo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BE75F419-3BE9-4269-E538-DB069E0C3295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FEA2F20-DFC9-8EAE-10DC-BC89113C2D4F}"/>
              </a:ext>
            </a:extLst>
          </p:cNvPr>
          <p:cNvSpPr/>
          <p:nvPr userDrawn="1"/>
        </p:nvSpPr>
        <p:spPr>
          <a:xfrm rot="10800000" flipH="1">
            <a:off x="0" y="6400798"/>
            <a:ext cx="12192000" cy="457202"/>
          </a:xfrm>
          <a:prstGeom prst="rect">
            <a:avLst/>
          </a:prstGeom>
          <a:gradFill>
            <a:gsLst>
              <a:gs pos="25000">
                <a:srgbClr val="FE4A00">
                  <a:alpha val="66667"/>
                </a:srgbClr>
              </a:gs>
              <a:gs pos="100000">
                <a:srgbClr val="DA002F">
                  <a:alpha val="84706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B4C5968-63F8-AF79-49F2-4D9E9C22DD6B}"/>
              </a:ext>
            </a:extLst>
          </p:cNvPr>
          <p:cNvSpPr/>
          <p:nvPr userDrawn="1"/>
        </p:nvSpPr>
        <p:spPr>
          <a:xfrm flipH="1">
            <a:off x="3626812" y="6400799"/>
            <a:ext cx="8565184" cy="456772"/>
          </a:xfrm>
          <a:prstGeom prst="rect">
            <a:avLst/>
          </a:prstGeom>
          <a:gradFill>
            <a:gsLst>
              <a:gs pos="9000">
                <a:srgbClr val="E349BB">
                  <a:alpha val="61961"/>
                </a:srgbClr>
              </a:gs>
              <a:gs pos="99000">
                <a:srgbClr val="92248E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704088"/>
            <a:ext cx="2895292" cy="1581912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53128" y="704088"/>
            <a:ext cx="7123176" cy="51755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E8E1A-58E7-4D03-8EF6-CB0D2B0DEA38}" type="datetime2">
              <a:rPr lang="en-US" smtClean="0"/>
              <a:t>Sunday, November 9, 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4A3F22A9-E31A-48F3-DD64-8A1764532472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31520" y="2368296"/>
            <a:ext cx="2788920" cy="3429000"/>
          </a:xfrm>
          <a:blipFill dpi="0" rotWithShape="1">
            <a:blip r:embed="rId2" cstate="print">
              <a:alphaModFix amt="85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 vert="horz" lIns="91440" tIns="45720" rIns="91440" bIns="45720" rtlCol="0">
            <a:normAutofit/>
          </a:bodyPr>
          <a:lstStyle>
            <a:lvl1pPr>
              <a:defRPr lang="en-US"/>
            </a:lvl1pPr>
          </a:lstStyle>
          <a:p>
            <a:pPr lvl="0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380775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, Content Photo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1EE7BC28-1BBC-C0E9-FC2B-74C4D099FF77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836AD37-4788-958B-5A30-071E76B81CA3}"/>
              </a:ext>
            </a:extLst>
          </p:cNvPr>
          <p:cNvSpPr/>
          <p:nvPr userDrawn="1"/>
        </p:nvSpPr>
        <p:spPr>
          <a:xfrm rot="10800000" flipH="1">
            <a:off x="0" y="6400798"/>
            <a:ext cx="12192000" cy="457202"/>
          </a:xfrm>
          <a:prstGeom prst="rect">
            <a:avLst/>
          </a:prstGeom>
          <a:gradFill>
            <a:gsLst>
              <a:gs pos="25000">
                <a:srgbClr val="FE4A00">
                  <a:alpha val="66667"/>
                </a:srgbClr>
              </a:gs>
              <a:gs pos="100000">
                <a:srgbClr val="DA002F">
                  <a:alpha val="84706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DEA6E9D-B179-BE60-0BE7-E17E8669ACFE}"/>
              </a:ext>
            </a:extLst>
          </p:cNvPr>
          <p:cNvSpPr/>
          <p:nvPr userDrawn="1"/>
        </p:nvSpPr>
        <p:spPr>
          <a:xfrm flipH="1">
            <a:off x="3626812" y="6400799"/>
            <a:ext cx="8565184" cy="456772"/>
          </a:xfrm>
          <a:prstGeom prst="rect">
            <a:avLst/>
          </a:prstGeom>
          <a:gradFill>
            <a:gsLst>
              <a:gs pos="9000">
                <a:srgbClr val="E349BB">
                  <a:alpha val="61961"/>
                </a:srgbClr>
              </a:gs>
              <a:gs pos="99000">
                <a:srgbClr val="92248E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704088"/>
            <a:ext cx="2895292" cy="2070643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53128" y="704088"/>
            <a:ext cx="7123176" cy="51755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E8E1A-58E7-4D03-8EF6-CB0D2B0DEA38}" type="datetime2">
              <a:rPr lang="en-US" smtClean="0"/>
              <a:t>Sunday, November 9, 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B6D58AE5-2E3B-5461-E1B0-CCF13A5C5A60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31520" y="3090672"/>
            <a:ext cx="2777434" cy="2788920"/>
          </a:xfrm>
          <a:custGeom>
            <a:avLst/>
            <a:gdLst>
              <a:gd name="connsiteX0" fmla="*/ 1382974 w 2777434"/>
              <a:gd name="connsiteY0" fmla="*/ 0 h 2788920"/>
              <a:gd name="connsiteX1" fmla="*/ 2777434 w 2777434"/>
              <a:gd name="connsiteY1" fmla="*/ 1394460 h 2788920"/>
              <a:gd name="connsiteX2" fmla="*/ 1382974 w 2777434"/>
              <a:gd name="connsiteY2" fmla="*/ 2788920 h 2788920"/>
              <a:gd name="connsiteX3" fmla="*/ 16845 w 2777434"/>
              <a:gd name="connsiteY3" fmla="*/ 1675493 h 2788920"/>
              <a:gd name="connsiteX4" fmla="*/ 0 w 2777434"/>
              <a:gd name="connsiteY4" fmla="*/ 1565122 h 2788920"/>
              <a:gd name="connsiteX5" fmla="*/ 0 w 2777434"/>
              <a:gd name="connsiteY5" fmla="*/ 1223798 h 2788920"/>
              <a:gd name="connsiteX6" fmla="*/ 16845 w 2777434"/>
              <a:gd name="connsiteY6" fmla="*/ 1113428 h 2788920"/>
              <a:gd name="connsiteX7" fmla="*/ 1382974 w 2777434"/>
              <a:gd name="connsiteY7" fmla="*/ 0 h 2788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777434" h="2788920">
                <a:moveTo>
                  <a:pt x="1382974" y="0"/>
                </a:moveTo>
                <a:cubicBezTo>
                  <a:pt x="2153113" y="0"/>
                  <a:pt x="2777434" y="624321"/>
                  <a:pt x="2777434" y="1394460"/>
                </a:cubicBezTo>
                <a:cubicBezTo>
                  <a:pt x="2777434" y="2164599"/>
                  <a:pt x="2153113" y="2788920"/>
                  <a:pt x="1382974" y="2788920"/>
                </a:cubicBezTo>
                <a:cubicBezTo>
                  <a:pt x="709102" y="2788920"/>
                  <a:pt x="146873" y="2310924"/>
                  <a:pt x="16845" y="1675493"/>
                </a:cubicBezTo>
                <a:lnTo>
                  <a:pt x="0" y="1565122"/>
                </a:lnTo>
                <a:lnTo>
                  <a:pt x="0" y="1223798"/>
                </a:lnTo>
                <a:lnTo>
                  <a:pt x="16845" y="1113428"/>
                </a:lnTo>
                <a:cubicBezTo>
                  <a:pt x="146873" y="477996"/>
                  <a:pt x="709102" y="0"/>
                  <a:pt x="1382974" y="0"/>
                </a:cubicBezTo>
                <a:close/>
              </a:path>
            </a:pathLst>
          </a:custGeom>
          <a:blipFill>
            <a:blip r:embed="rId2">
              <a:alphaModFix amt="85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vert="horz" lIns="91440" tIns="0" rIns="0" bIns="0" rtlCol="0">
            <a:noAutofit/>
          </a:bodyPr>
          <a:lstStyle>
            <a:lvl1pPr>
              <a:defRPr lang="en-US" sz="2400" b="0" i="0"/>
            </a:lvl1pPr>
          </a:lstStyle>
          <a:p>
            <a:pPr marL="0" lvl="0" indent="0">
              <a:lnSpc>
                <a:spcPct val="150000"/>
              </a:lnSpc>
              <a:buFontTx/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6633737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ig Number 1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4FF8A6B7-2D8C-63A2-A927-9D156073902E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8DFC8AD-7A1B-26CC-FF92-40D3448BDFB6}"/>
              </a:ext>
            </a:extLst>
          </p:cNvPr>
          <p:cNvSpPr/>
          <p:nvPr userDrawn="1"/>
        </p:nvSpPr>
        <p:spPr>
          <a:xfrm flipH="1">
            <a:off x="18287" y="-2522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36C547E4-090D-61A6-A70A-A7394C4B8BCC}"/>
              </a:ext>
            </a:extLst>
          </p:cNvPr>
          <p:cNvGrpSpPr/>
          <p:nvPr userDrawn="1"/>
        </p:nvGrpSpPr>
        <p:grpSpPr>
          <a:xfrm flipH="1" flipV="1">
            <a:off x="-12756" y="2522"/>
            <a:ext cx="12217513" cy="6863044"/>
            <a:chOff x="585170" y="-169430"/>
            <a:chExt cx="12217513" cy="6863044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D49E45A1-0191-47CB-E377-68C1AC0A2DE3}"/>
                </a:ext>
              </a:extLst>
            </p:cNvPr>
            <p:cNvSpPr/>
            <p:nvPr/>
          </p:nvSpPr>
          <p:spPr>
            <a:xfrm>
              <a:off x="585170" y="-169430"/>
              <a:ext cx="12217513" cy="6860523"/>
            </a:xfrm>
            <a:prstGeom prst="rect">
              <a:avLst/>
            </a:prstGeom>
            <a:gradFill>
              <a:gsLst>
                <a:gs pos="0">
                  <a:srgbClr val="FF411C">
                    <a:alpha val="66000"/>
                  </a:srgbClr>
                </a:gs>
                <a:gs pos="99000">
                  <a:srgbClr val="962077"/>
                </a:gs>
              </a:gsLst>
              <a:lin ang="4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CDE34BC8-3326-BC2B-D01A-8C91C7395DCA}"/>
                </a:ext>
              </a:extLst>
            </p:cNvPr>
            <p:cNvSpPr/>
            <p:nvPr/>
          </p:nvSpPr>
          <p:spPr>
            <a:xfrm rot="10800000" flipH="1">
              <a:off x="585170" y="-169430"/>
              <a:ext cx="12203060" cy="6863044"/>
            </a:xfrm>
            <a:prstGeom prst="rect">
              <a:avLst/>
            </a:prstGeom>
            <a:gradFill>
              <a:gsLst>
                <a:gs pos="0">
                  <a:srgbClr val="FA0036">
                    <a:alpha val="3922"/>
                  </a:srgbClr>
                </a:gs>
                <a:gs pos="99000">
                  <a:srgbClr val="92248E">
                    <a:alpha val="97647"/>
                  </a:srgbClr>
                </a:gs>
              </a:gsLst>
              <a:lin ang="16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F2405019-1737-F9AB-BD9E-3F8D0085B513}"/>
                </a:ext>
              </a:extLst>
            </p:cNvPr>
            <p:cNvSpPr/>
            <p:nvPr/>
          </p:nvSpPr>
          <p:spPr>
            <a:xfrm rot="5400000" flipH="1">
              <a:off x="5550927" y="-5130142"/>
              <a:ext cx="2286000" cy="12217513"/>
            </a:xfrm>
            <a:prstGeom prst="rect">
              <a:avLst/>
            </a:prstGeom>
            <a:gradFill>
              <a:gsLst>
                <a:gs pos="20000">
                  <a:srgbClr val="D861D4">
                    <a:alpha val="0"/>
                  </a:srgbClr>
                </a:gs>
                <a:gs pos="100000">
                  <a:srgbClr val="FF7037">
                    <a:alpha val="66000"/>
                  </a:srgbClr>
                </a:gs>
              </a:gsLst>
              <a:lin ang="7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BFB3610-94F0-0922-79C5-70BCBF09EFE4}"/>
                </a:ext>
              </a:extLst>
            </p:cNvPr>
            <p:cNvSpPr/>
            <p:nvPr/>
          </p:nvSpPr>
          <p:spPr>
            <a:xfrm rot="16200000">
              <a:off x="-1313867" y="1732127"/>
              <a:ext cx="6860522" cy="3062447"/>
            </a:xfrm>
            <a:prstGeom prst="rect">
              <a:avLst/>
            </a:prstGeom>
            <a:gradFill>
              <a:gsLst>
                <a:gs pos="0">
                  <a:srgbClr val="FA0036">
                    <a:alpha val="31000"/>
                  </a:srgbClr>
                </a:gs>
                <a:gs pos="43000">
                  <a:srgbClr val="FF907A">
                    <a:alpha val="16000"/>
                  </a:srgbClr>
                </a:gs>
              </a:gsLst>
              <a:lin ang="2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B5B8561-D435-07DE-2456-79994CDFB83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31520" y="704088"/>
            <a:ext cx="10844784" cy="3849624"/>
          </a:xfrm>
        </p:spPr>
        <p:txBody>
          <a:bodyPr>
            <a:normAutofit/>
          </a:bodyPr>
          <a:lstStyle>
            <a:lvl1pPr algn="l">
              <a:defRPr sz="27000">
                <a:solidFill>
                  <a:schemeClr val="tx1"/>
                </a:solidFill>
              </a:defRPr>
            </a:lvl1pPr>
          </a:lstStyle>
          <a:p>
            <a:r>
              <a:rPr lang="en-US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15DF3EE-4BB8-4215-E053-BF3ED1BB9F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67DBB42-F341-4B13-8DB0-EA14943C16B1}" type="datetime2">
              <a:rPr lang="en-US" smtClean="0"/>
              <a:pPr/>
              <a:t>Sunday, November 9, 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43AE6E7-0083-439C-3FBC-ADE4BE86C1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F27A3B-009A-1790-7D93-9A1F6351D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42AC33E-6837-F850-DF64-4475DAA059EE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31520" y="4974336"/>
            <a:ext cx="10433304" cy="1444752"/>
          </a:xfrm>
        </p:spPr>
        <p:txBody>
          <a:bodyPr anchor="ctr">
            <a:noAutofit/>
          </a:bodyPr>
          <a:lstStyle>
            <a:lvl1pPr marL="0" indent="0" algn="l">
              <a:buNone/>
              <a:defRPr sz="2800" cap="all" spc="300" baseline="0">
                <a:solidFill>
                  <a:schemeClr val="tx1"/>
                </a:solidFill>
              </a:defRPr>
            </a:lvl1pPr>
            <a:lvl2pPr marL="228600" indent="0" algn="l">
              <a:buNone/>
              <a:defRPr sz="2400" cap="all" spc="300" baseline="0">
                <a:solidFill>
                  <a:schemeClr val="tx1"/>
                </a:solidFill>
              </a:defRPr>
            </a:lvl2pPr>
            <a:lvl3pPr marL="457200" indent="0" algn="l">
              <a:buNone/>
              <a:defRPr sz="2000" cap="all" spc="300" baseline="0">
                <a:solidFill>
                  <a:schemeClr val="tx1"/>
                </a:solidFill>
              </a:defRPr>
            </a:lvl3pPr>
            <a:lvl4pPr marL="685800" indent="0" algn="l">
              <a:buNone/>
              <a:defRPr sz="1800" cap="all" spc="300" baseline="0">
                <a:solidFill>
                  <a:schemeClr val="tx1"/>
                </a:solidFill>
              </a:defRPr>
            </a:lvl4pPr>
            <a:lvl5pPr marL="914400" indent="0" algn="l">
              <a:buNone/>
              <a:defRPr sz="1600" cap="all" spc="300" baseline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85757054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Big Number 1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4FF8A6B7-2D8C-63A2-A927-9D156073902E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36C547E4-090D-61A6-A70A-A7394C4B8BCC}"/>
              </a:ext>
            </a:extLst>
          </p:cNvPr>
          <p:cNvGrpSpPr/>
          <p:nvPr userDrawn="1"/>
        </p:nvGrpSpPr>
        <p:grpSpPr>
          <a:xfrm flipH="1" flipV="1">
            <a:off x="-12756" y="2522"/>
            <a:ext cx="12217513" cy="6863044"/>
            <a:chOff x="585170" y="-169430"/>
            <a:chExt cx="12217513" cy="6863044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D49E45A1-0191-47CB-E377-68C1AC0A2DE3}"/>
                </a:ext>
              </a:extLst>
            </p:cNvPr>
            <p:cNvSpPr/>
            <p:nvPr/>
          </p:nvSpPr>
          <p:spPr>
            <a:xfrm>
              <a:off x="585170" y="-169430"/>
              <a:ext cx="12217513" cy="6860523"/>
            </a:xfrm>
            <a:prstGeom prst="rect">
              <a:avLst/>
            </a:prstGeom>
            <a:gradFill>
              <a:gsLst>
                <a:gs pos="0">
                  <a:srgbClr val="FF411C">
                    <a:alpha val="66000"/>
                  </a:srgbClr>
                </a:gs>
                <a:gs pos="99000">
                  <a:srgbClr val="962077"/>
                </a:gs>
              </a:gsLst>
              <a:lin ang="4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CDE34BC8-3326-BC2B-D01A-8C91C7395DCA}"/>
                </a:ext>
              </a:extLst>
            </p:cNvPr>
            <p:cNvSpPr/>
            <p:nvPr/>
          </p:nvSpPr>
          <p:spPr>
            <a:xfrm rot="10800000" flipH="1">
              <a:off x="585170" y="-169430"/>
              <a:ext cx="12203060" cy="6863044"/>
            </a:xfrm>
            <a:prstGeom prst="rect">
              <a:avLst/>
            </a:prstGeom>
            <a:gradFill>
              <a:gsLst>
                <a:gs pos="0">
                  <a:srgbClr val="FA0036">
                    <a:alpha val="3922"/>
                  </a:srgbClr>
                </a:gs>
                <a:gs pos="99000">
                  <a:srgbClr val="92248E">
                    <a:alpha val="97647"/>
                  </a:srgbClr>
                </a:gs>
              </a:gsLst>
              <a:lin ang="16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F2405019-1737-F9AB-BD9E-3F8D0085B513}"/>
                </a:ext>
              </a:extLst>
            </p:cNvPr>
            <p:cNvSpPr/>
            <p:nvPr/>
          </p:nvSpPr>
          <p:spPr>
            <a:xfrm rot="5400000" flipH="1">
              <a:off x="5550927" y="-5130142"/>
              <a:ext cx="2286000" cy="12217513"/>
            </a:xfrm>
            <a:prstGeom prst="rect">
              <a:avLst/>
            </a:prstGeom>
            <a:gradFill>
              <a:gsLst>
                <a:gs pos="20000">
                  <a:srgbClr val="D861D4">
                    <a:alpha val="0"/>
                  </a:srgbClr>
                </a:gs>
                <a:gs pos="100000">
                  <a:srgbClr val="FF7037">
                    <a:alpha val="66000"/>
                  </a:srgbClr>
                </a:gs>
              </a:gsLst>
              <a:lin ang="7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BFB3610-94F0-0922-79C5-70BCBF09EFE4}"/>
                </a:ext>
              </a:extLst>
            </p:cNvPr>
            <p:cNvSpPr/>
            <p:nvPr/>
          </p:nvSpPr>
          <p:spPr>
            <a:xfrm rot="16200000">
              <a:off x="-1313867" y="1732127"/>
              <a:ext cx="6860522" cy="3062447"/>
            </a:xfrm>
            <a:prstGeom prst="rect">
              <a:avLst/>
            </a:prstGeom>
            <a:gradFill>
              <a:gsLst>
                <a:gs pos="0">
                  <a:srgbClr val="FA0036">
                    <a:alpha val="31000"/>
                  </a:srgbClr>
                </a:gs>
                <a:gs pos="43000">
                  <a:srgbClr val="FF907A">
                    <a:alpha val="16000"/>
                  </a:srgbClr>
                </a:gs>
              </a:gsLst>
              <a:lin ang="2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1976F318-4116-0BC4-0865-8D81CAEF1747}"/>
              </a:ext>
            </a:extLst>
          </p:cNvPr>
          <p:cNvSpPr/>
          <p:nvPr userDrawn="1"/>
        </p:nvSpPr>
        <p:spPr>
          <a:xfrm>
            <a:off x="-18286" y="4719145"/>
            <a:ext cx="12221346" cy="214137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5B8561-D435-07DE-2456-79994CDFB83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60704" y="704088"/>
            <a:ext cx="10661904" cy="3849624"/>
          </a:xfrm>
        </p:spPr>
        <p:txBody>
          <a:bodyPr>
            <a:normAutofit/>
          </a:bodyPr>
          <a:lstStyle>
            <a:lvl1pPr algn="ctr">
              <a:defRPr sz="27000">
                <a:solidFill>
                  <a:schemeClr val="tx1"/>
                </a:solidFill>
              </a:defRPr>
            </a:lvl1pPr>
          </a:lstStyle>
          <a:p>
            <a:r>
              <a:rPr lang="en-US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15DF3EE-4BB8-4215-E053-BF3ED1BB9F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67DBB42-F341-4B13-8DB0-EA14943C16B1}" type="datetime2">
              <a:rPr lang="en-US" smtClean="0"/>
              <a:pPr/>
              <a:t>Sunday, November 9, 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43AE6E7-0083-439C-3FBC-ADE4BE86C1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F27A3B-009A-1790-7D93-9A1F6351D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42AC33E-6837-F850-DF64-4475DAA059EE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060704" y="4974336"/>
            <a:ext cx="10433304" cy="1444752"/>
          </a:xfrm>
        </p:spPr>
        <p:txBody>
          <a:bodyPr anchor="ctr">
            <a:noAutofit/>
          </a:bodyPr>
          <a:lstStyle>
            <a:lvl1pPr marL="0" indent="0" algn="ctr">
              <a:buNone/>
              <a:defRPr sz="2800" cap="all" spc="300" baseline="0">
                <a:solidFill>
                  <a:schemeClr val="bg1"/>
                </a:solidFill>
              </a:defRPr>
            </a:lvl1pPr>
            <a:lvl2pPr marL="228600" indent="0" algn="ctr">
              <a:buNone/>
              <a:defRPr sz="2400" cap="all" spc="300" baseline="0">
                <a:solidFill>
                  <a:schemeClr val="bg1"/>
                </a:solidFill>
              </a:defRPr>
            </a:lvl2pPr>
            <a:lvl3pPr marL="457200" indent="0" algn="ctr">
              <a:buNone/>
              <a:defRPr sz="2000" cap="all" spc="300" baseline="0">
                <a:solidFill>
                  <a:schemeClr val="bg1"/>
                </a:solidFill>
              </a:defRPr>
            </a:lvl3pPr>
            <a:lvl4pPr marL="685800" indent="0" algn="ctr">
              <a:buNone/>
              <a:defRPr sz="1800" cap="all" spc="300" baseline="0">
                <a:solidFill>
                  <a:schemeClr val="bg1"/>
                </a:solidFill>
              </a:defRPr>
            </a:lvl4pPr>
            <a:lvl5pPr marL="914400" indent="0" algn="ctr">
              <a:buNone/>
              <a:defRPr sz="1600" cap="all" spc="300" baseline="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79692309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Big Number 1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5B8F4E7D-2CBF-7D3D-EC68-0BA269C50184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0E65F67-D8BF-6B5A-60A6-74138D401C3E}"/>
              </a:ext>
            </a:extLst>
          </p:cNvPr>
          <p:cNvSpPr/>
          <p:nvPr userDrawn="1"/>
        </p:nvSpPr>
        <p:spPr>
          <a:xfrm flipH="1">
            <a:off x="18287" y="-2522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1885776-AA1C-A8E8-3C91-50C8678829BC}"/>
              </a:ext>
            </a:extLst>
          </p:cNvPr>
          <p:cNvSpPr/>
          <p:nvPr userDrawn="1"/>
        </p:nvSpPr>
        <p:spPr>
          <a:xfrm>
            <a:off x="-7227" y="-5045"/>
            <a:ext cx="12217513" cy="6860523"/>
          </a:xfrm>
          <a:prstGeom prst="rect">
            <a:avLst/>
          </a:prstGeom>
          <a:gradFill>
            <a:gsLst>
              <a:gs pos="0">
                <a:srgbClr val="FF411C">
                  <a:alpha val="66000"/>
                </a:srgbClr>
              </a:gs>
              <a:gs pos="99000">
                <a:srgbClr val="962077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E9D27DA-7C82-C0D5-B772-858188F46514}"/>
              </a:ext>
            </a:extLst>
          </p:cNvPr>
          <p:cNvSpPr/>
          <p:nvPr userDrawn="1"/>
        </p:nvSpPr>
        <p:spPr>
          <a:xfrm rot="10800000" flipH="1">
            <a:off x="429475" y="-5045"/>
            <a:ext cx="11788038" cy="6863044"/>
          </a:xfrm>
          <a:prstGeom prst="rect">
            <a:avLst/>
          </a:prstGeom>
          <a:gradFill>
            <a:gsLst>
              <a:gs pos="0">
                <a:srgbClr val="FA0036">
                  <a:alpha val="3922"/>
                </a:srgbClr>
              </a:gs>
              <a:gs pos="99000">
                <a:srgbClr val="92248E">
                  <a:alpha val="97647"/>
                </a:srgb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568FA2C-1841-F047-F23F-3C0330C4F62E}"/>
              </a:ext>
            </a:extLst>
          </p:cNvPr>
          <p:cNvSpPr/>
          <p:nvPr userDrawn="1"/>
        </p:nvSpPr>
        <p:spPr>
          <a:xfrm rot="5400000" flipH="1">
            <a:off x="4958529" y="-4965758"/>
            <a:ext cx="2286000" cy="12217514"/>
          </a:xfrm>
          <a:prstGeom prst="rect">
            <a:avLst/>
          </a:prstGeom>
          <a:gradFill>
            <a:gsLst>
              <a:gs pos="20000">
                <a:srgbClr val="D861D4">
                  <a:alpha val="0"/>
                </a:srgbClr>
              </a:gs>
              <a:gs pos="100000">
                <a:srgbClr val="FF7037">
                  <a:alpha val="66000"/>
                </a:srgb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6A7243A5-51CC-8BF1-A7F6-81D9B6FBFEE9}"/>
              </a:ext>
            </a:extLst>
          </p:cNvPr>
          <p:cNvSpPr/>
          <p:nvPr userDrawn="1"/>
        </p:nvSpPr>
        <p:spPr>
          <a:xfrm rot="16200000">
            <a:off x="-900224" y="892997"/>
            <a:ext cx="6860522" cy="5074531"/>
          </a:xfrm>
          <a:prstGeom prst="rect">
            <a:avLst/>
          </a:prstGeom>
          <a:gradFill>
            <a:gsLst>
              <a:gs pos="0">
                <a:srgbClr val="FA0036">
                  <a:alpha val="31000"/>
                </a:srgbClr>
              </a:gs>
              <a:gs pos="43000">
                <a:srgbClr val="FF907A">
                  <a:alpha val="16000"/>
                </a:srgb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5B8561-D435-07DE-2456-79994CDFB83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22960" y="603504"/>
            <a:ext cx="10543032" cy="4114800"/>
          </a:xfrm>
        </p:spPr>
        <p:txBody>
          <a:bodyPr>
            <a:normAutofit/>
          </a:bodyPr>
          <a:lstStyle>
            <a:lvl1pPr algn="ctr">
              <a:defRPr sz="25000">
                <a:solidFill>
                  <a:schemeClr val="tx1"/>
                </a:solidFill>
              </a:defRPr>
            </a:lvl1pPr>
          </a:lstStyle>
          <a:p>
            <a:r>
              <a:rPr lang="en-US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15DF3EE-4BB8-4215-E053-BF3ED1BB9F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67DBB42-F341-4B13-8DB0-EA14943C16B1}" type="datetime2">
              <a:rPr lang="en-US" smtClean="0"/>
              <a:pPr/>
              <a:t>Sunday, November 9, 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43AE6E7-0083-439C-3FBC-ADE4BE86C1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F27A3B-009A-1790-7D93-9A1F6351D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42AC33E-6837-F850-DF64-4475DAA059EE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2057400" y="4809744"/>
            <a:ext cx="8156448" cy="1545336"/>
          </a:xfrm>
        </p:spPr>
        <p:txBody>
          <a:bodyPr anchor="t">
            <a:noAutofit/>
          </a:bodyPr>
          <a:lstStyle>
            <a:lvl1pPr marL="0" indent="0" algn="ctr">
              <a:buNone/>
              <a:defRPr sz="2800" cap="all" spc="300" baseline="0">
                <a:solidFill>
                  <a:schemeClr val="tx1"/>
                </a:solidFill>
              </a:defRPr>
            </a:lvl1pPr>
            <a:lvl2pPr marL="228600" indent="0" algn="ctr">
              <a:buNone/>
              <a:defRPr sz="2400" cap="all" spc="300" baseline="0">
                <a:solidFill>
                  <a:schemeClr val="tx1"/>
                </a:solidFill>
              </a:defRPr>
            </a:lvl2pPr>
            <a:lvl3pPr marL="457200" indent="0" algn="ctr">
              <a:buNone/>
              <a:defRPr sz="2000" cap="all" spc="300" baseline="0">
                <a:solidFill>
                  <a:schemeClr val="tx1"/>
                </a:solidFill>
              </a:defRPr>
            </a:lvl3pPr>
            <a:lvl4pPr marL="685800" indent="0" algn="ctr">
              <a:buNone/>
              <a:defRPr sz="1800" cap="all" spc="300" baseline="0">
                <a:solidFill>
                  <a:schemeClr val="tx1"/>
                </a:solidFill>
              </a:defRPr>
            </a:lvl4pPr>
            <a:lvl5pPr marL="914400" indent="0" algn="ctr">
              <a:buNone/>
              <a:defRPr sz="1600" cap="all" spc="300" baseline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2900612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Big Number 1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5B8561-D435-07DE-2456-79994CDFB83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22960" y="603504"/>
            <a:ext cx="10543032" cy="4114800"/>
          </a:xfrm>
        </p:spPr>
        <p:txBody>
          <a:bodyPr>
            <a:normAutofit/>
          </a:bodyPr>
          <a:lstStyle>
            <a:lvl1pPr algn="ctr">
              <a:defRPr sz="25000">
                <a:solidFill>
                  <a:schemeClr val="tx1"/>
                </a:solidFill>
              </a:defRPr>
            </a:lvl1pPr>
          </a:lstStyle>
          <a:p>
            <a:r>
              <a:rPr lang="en-US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15DF3EE-4BB8-4215-E053-BF3ED1BB9F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67DBB42-F341-4B13-8DB0-EA14943C16B1}" type="datetime2">
              <a:rPr lang="en-US" smtClean="0"/>
              <a:pPr/>
              <a:t>Sunday, November 9, 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43AE6E7-0083-439C-3FBC-ADE4BE86C1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F27A3B-009A-1790-7D93-9A1F6351D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42AC33E-6837-F850-DF64-4475DAA059EE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2057400" y="4809744"/>
            <a:ext cx="8156448" cy="1545336"/>
          </a:xfrm>
        </p:spPr>
        <p:txBody>
          <a:bodyPr anchor="t">
            <a:noAutofit/>
          </a:bodyPr>
          <a:lstStyle>
            <a:lvl1pPr marL="0" indent="0" algn="ctr">
              <a:buNone/>
              <a:defRPr sz="2800" cap="all" spc="300" baseline="0">
                <a:solidFill>
                  <a:schemeClr val="tx1"/>
                </a:solidFill>
              </a:defRPr>
            </a:lvl1pPr>
            <a:lvl2pPr marL="228600" indent="0" algn="ctr">
              <a:buNone/>
              <a:defRPr sz="2400" cap="all" spc="300" baseline="0">
                <a:solidFill>
                  <a:schemeClr val="tx1"/>
                </a:solidFill>
              </a:defRPr>
            </a:lvl2pPr>
            <a:lvl3pPr marL="457200" indent="0" algn="ctr">
              <a:buNone/>
              <a:defRPr sz="2000" cap="all" spc="300" baseline="0">
                <a:solidFill>
                  <a:schemeClr val="tx1"/>
                </a:solidFill>
              </a:defRPr>
            </a:lvl3pPr>
            <a:lvl4pPr marL="685800" indent="0" algn="ctr">
              <a:buNone/>
              <a:defRPr sz="1800" cap="all" spc="300" baseline="0">
                <a:solidFill>
                  <a:schemeClr val="tx1"/>
                </a:solidFill>
              </a:defRPr>
            </a:lvl4pPr>
            <a:lvl5pPr marL="914400" indent="0" algn="ctr">
              <a:buNone/>
              <a:defRPr sz="1600" cap="all" spc="300" baseline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24603970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ig Number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5B8561-D435-07DE-2456-79994CDFB83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31520" y="603504"/>
            <a:ext cx="10863072" cy="4206240"/>
          </a:xfrm>
        </p:spPr>
        <p:txBody>
          <a:bodyPr>
            <a:normAutofit/>
          </a:bodyPr>
          <a:lstStyle>
            <a:lvl1pPr algn="l">
              <a:defRPr sz="27800">
                <a:solidFill>
                  <a:schemeClr val="tx1"/>
                </a:solidFill>
              </a:defRPr>
            </a:lvl1pPr>
          </a:lstStyle>
          <a:p>
            <a:r>
              <a:rPr lang="en-US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15DF3EE-4BB8-4215-E053-BF3ED1BB9F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1CA74-F3CB-4E54-8C43-DDC85602DA2D}" type="datetime2">
              <a:rPr lang="en-US" smtClean="0"/>
              <a:t>Sunday, November 9, 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43AE6E7-0083-439C-3FBC-ADE4BE86C1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F27A3B-009A-1790-7D93-9A1F6351D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42AC33E-6837-F850-DF64-4475DAA059EE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31520" y="4809744"/>
            <a:ext cx="5897880" cy="1353312"/>
          </a:xfrm>
        </p:spPr>
        <p:txBody>
          <a:bodyPr>
            <a:normAutofit/>
          </a:bodyPr>
          <a:lstStyle>
            <a:lvl1pPr marL="0" indent="0" algn="l">
              <a:buNone/>
              <a:defRPr sz="2800">
                <a:solidFill>
                  <a:schemeClr val="tx1"/>
                </a:solidFill>
              </a:defRPr>
            </a:lvl1pPr>
            <a:lvl2pPr marL="228600" indent="0" algn="l">
              <a:buNone/>
              <a:defRPr sz="2400">
                <a:solidFill>
                  <a:schemeClr val="tx1"/>
                </a:solidFill>
              </a:defRPr>
            </a:lvl2pPr>
            <a:lvl3pPr marL="457200" indent="0" algn="l">
              <a:buNone/>
              <a:defRPr sz="2000">
                <a:solidFill>
                  <a:schemeClr val="tx1"/>
                </a:solidFill>
              </a:defRPr>
            </a:lvl3pPr>
            <a:lvl4pPr marL="685800" indent="0" algn="l">
              <a:buNone/>
              <a:defRPr sz="1800">
                <a:solidFill>
                  <a:schemeClr val="tx1"/>
                </a:solidFill>
              </a:defRPr>
            </a:lvl4pPr>
            <a:lvl5pPr marL="914400" indent="0" algn="l">
              <a:buNone/>
              <a:defRPr sz="16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55043890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Big Number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860A6143-4068-5643-F18F-17A53862D2FE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A665D91-A683-4C0E-1B5F-1AAB6F2C2F13}"/>
              </a:ext>
            </a:extLst>
          </p:cNvPr>
          <p:cNvSpPr/>
          <p:nvPr userDrawn="1"/>
        </p:nvSpPr>
        <p:spPr>
          <a:xfrm flipH="1">
            <a:off x="9842751" y="0"/>
            <a:ext cx="2377600" cy="6858000"/>
          </a:xfrm>
          <a:prstGeom prst="rect">
            <a:avLst/>
          </a:prstGeom>
          <a:gradFill>
            <a:gsLst>
              <a:gs pos="0">
                <a:srgbClr val="FF907A"/>
              </a:gs>
              <a:gs pos="100000">
                <a:srgbClr val="DA002F">
                  <a:alpha val="85882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437C38F-B4C9-D0C5-FD07-A245491067BE}"/>
              </a:ext>
            </a:extLst>
          </p:cNvPr>
          <p:cNvSpPr/>
          <p:nvPr userDrawn="1"/>
        </p:nvSpPr>
        <p:spPr>
          <a:xfrm flipH="1">
            <a:off x="9842745" y="-1"/>
            <a:ext cx="2377599" cy="4572001"/>
          </a:xfrm>
          <a:prstGeom prst="rect">
            <a:avLst/>
          </a:prstGeom>
          <a:gradFill>
            <a:gsLst>
              <a:gs pos="26000">
                <a:srgbClr val="FE4A00">
                  <a:alpha val="0"/>
                </a:srgbClr>
              </a:gs>
              <a:gs pos="100000">
                <a:srgbClr val="DA002F">
                  <a:alpha val="65000"/>
                </a:srgb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C900F59-B076-DE27-F5BA-5498B25CF11E}"/>
              </a:ext>
            </a:extLst>
          </p:cNvPr>
          <p:cNvSpPr/>
          <p:nvPr userDrawn="1"/>
        </p:nvSpPr>
        <p:spPr>
          <a:xfrm rot="5400000" flipH="1">
            <a:off x="7602538" y="2240199"/>
            <a:ext cx="6858001" cy="2377599"/>
          </a:xfrm>
          <a:prstGeom prst="rect">
            <a:avLst/>
          </a:prstGeom>
          <a:gradFill>
            <a:gsLst>
              <a:gs pos="2000">
                <a:srgbClr val="9B3597"/>
              </a:gs>
              <a:gs pos="60000">
                <a:srgbClr val="D861D4">
                  <a:alpha val="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094B55C4-A115-653E-5C00-DEEE99628752}"/>
              </a:ext>
            </a:extLst>
          </p:cNvPr>
          <p:cNvSpPr/>
          <p:nvPr userDrawn="1"/>
        </p:nvSpPr>
        <p:spPr>
          <a:xfrm rot="12508972">
            <a:off x="8596731" y="1673989"/>
            <a:ext cx="3201591" cy="4397456"/>
          </a:xfrm>
          <a:custGeom>
            <a:avLst/>
            <a:gdLst>
              <a:gd name="connsiteX0" fmla="*/ 3201591 w 3201591"/>
              <a:gd name="connsiteY0" fmla="*/ 4296647 h 4397456"/>
              <a:gd name="connsiteX1" fmla="*/ 3007294 w 3201591"/>
              <a:gd name="connsiteY1" fmla="*/ 4346606 h 4397456"/>
              <a:gd name="connsiteX2" fmla="*/ 2502877 w 3201591"/>
              <a:gd name="connsiteY2" fmla="*/ 4397456 h 4397456"/>
              <a:gd name="connsiteX3" fmla="*/ 0 w 3201591"/>
              <a:gd name="connsiteY3" fmla="*/ 1894579 h 4397456"/>
              <a:gd name="connsiteX4" fmla="*/ 733076 w 3201591"/>
              <a:gd name="connsiteY4" fmla="*/ 124777 h 4397456"/>
              <a:gd name="connsiteX5" fmla="*/ 870365 w 3201591"/>
              <a:gd name="connsiteY5" fmla="*/ 0 h 43974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01591" h="4397456">
                <a:moveTo>
                  <a:pt x="3201591" y="4296647"/>
                </a:moveTo>
                <a:lnTo>
                  <a:pt x="3007294" y="4346606"/>
                </a:lnTo>
                <a:cubicBezTo>
                  <a:pt x="2844362" y="4379947"/>
                  <a:pt x="2675664" y="4397456"/>
                  <a:pt x="2502877" y="4397456"/>
                </a:cubicBezTo>
                <a:cubicBezTo>
                  <a:pt x="1120576" y="4397456"/>
                  <a:pt x="0" y="3276880"/>
                  <a:pt x="0" y="1894579"/>
                </a:cubicBezTo>
                <a:cubicBezTo>
                  <a:pt x="0" y="1203428"/>
                  <a:pt x="280144" y="577709"/>
                  <a:pt x="733076" y="124777"/>
                </a:cubicBezTo>
                <a:lnTo>
                  <a:pt x="870365" y="0"/>
                </a:lnTo>
                <a:close/>
              </a:path>
            </a:pathLst>
          </a:cu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BCAF">
                  <a:alpha val="1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5B8561-D435-07DE-2456-79994CDFB83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31520" y="603503"/>
            <a:ext cx="8678444" cy="4330805"/>
          </a:xfrm>
        </p:spPr>
        <p:txBody>
          <a:bodyPr anchor="t">
            <a:normAutofit/>
          </a:bodyPr>
          <a:lstStyle>
            <a:lvl1pPr algn="l">
              <a:defRPr sz="21500">
                <a:solidFill>
                  <a:schemeClr val="tx1"/>
                </a:solidFill>
              </a:defRPr>
            </a:lvl1pPr>
          </a:lstStyle>
          <a:p>
            <a:r>
              <a:rPr lang="en-US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15DF3EE-4BB8-4215-E053-BF3ED1BB9F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1CA74-F3CB-4E54-8C43-DDC85602DA2D}" type="datetime2">
              <a:rPr lang="en-US" smtClean="0"/>
              <a:t>Sunday, November 9, 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43AE6E7-0083-439C-3FBC-ADE4BE86C1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F27A3B-009A-1790-7D93-9A1F6351D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42AC33E-6837-F850-DF64-4475DAA059EE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31520" y="5102352"/>
            <a:ext cx="5897880" cy="1353312"/>
          </a:xfrm>
        </p:spPr>
        <p:txBody>
          <a:bodyPr anchor="ctr">
            <a:noAutofit/>
          </a:bodyPr>
          <a:lstStyle>
            <a:lvl1pPr marL="0" indent="0" algn="l">
              <a:buNone/>
              <a:defRPr sz="2400">
                <a:solidFill>
                  <a:schemeClr val="tx1"/>
                </a:solidFill>
              </a:defRPr>
            </a:lvl1pPr>
            <a:lvl2pPr marL="228600" indent="0" algn="l">
              <a:buNone/>
              <a:defRPr sz="2000">
                <a:solidFill>
                  <a:schemeClr val="tx1"/>
                </a:solidFill>
              </a:defRPr>
            </a:lvl2pPr>
            <a:lvl3pPr marL="457200" indent="0" algn="l">
              <a:buNone/>
              <a:defRPr sz="1800">
                <a:solidFill>
                  <a:schemeClr val="tx1"/>
                </a:solidFill>
              </a:defRPr>
            </a:lvl3pPr>
            <a:lvl4pPr marL="685800" indent="0" algn="l">
              <a:buNone/>
              <a:defRPr sz="1600">
                <a:solidFill>
                  <a:schemeClr val="tx1"/>
                </a:solidFill>
              </a:defRPr>
            </a:lvl4pPr>
            <a:lvl5pPr marL="914400" indent="0" algn="l">
              <a:buNone/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11113238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tatemen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3AFD00E-68E4-2C52-ADE7-B3CCEEF5D30D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FA70C64-A82F-539E-FA22-E9EDFA88F0CB}"/>
              </a:ext>
            </a:extLst>
          </p:cNvPr>
          <p:cNvSpPr/>
          <p:nvPr userDrawn="1"/>
        </p:nvSpPr>
        <p:spPr>
          <a:xfrm flipH="1">
            <a:off x="-1" y="0"/>
            <a:ext cx="3076356" cy="6858000"/>
          </a:xfrm>
          <a:prstGeom prst="rect">
            <a:avLst/>
          </a:prstGeom>
          <a:gradFill>
            <a:gsLst>
              <a:gs pos="0">
                <a:srgbClr val="FF907A"/>
              </a:gs>
              <a:gs pos="100000">
                <a:srgbClr val="DA002F">
                  <a:alpha val="85882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B51035-B1FE-075C-1780-50D3B30B2326}"/>
              </a:ext>
            </a:extLst>
          </p:cNvPr>
          <p:cNvSpPr/>
          <p:nvPr userDrawn="1"/>
        </p:nvSpPr>
        <p:spPr>
          <a:xfrm flipH="1">
            <a:off x="-6" y="-1"/>
            <a:ext cx="3076355" cy="4572001"/>
          </a:xfrm>
          <a:prstGeom prst="rect">
            <a:avLst/>
          </a:prstGeom>
          <a:gradFill>
            <a:gsLst>
              <a:gs pos="26000">
                <a:srgbClr val="FE4A00">
                  <a:alpha val="0"/>
                </a:srgbClr>
              </a:gs>
              <a:gs pos="100000">
                <a:srgbClr val="DA002F">
                  <a:alpha val="65000"/>
                </a:srgb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B1594AB-F53B-583B-B352-D96F6BEA3EAE}"/>
              </a:ext>
            </a:extLst>
          </p:cNvPr>
          <p:cNvSpPr/>
          <p:nvPr userDrawn="1"/>
        </p:nvSpPr>
        <p:spPr>
          <a:xfrm rot="5400000" flipH="1">
            <a:off x="-1890835" y="1890822"/>
            <a:ext cx="6858001" cy="3076355"/>
          </a:xfrm>
          <a:prstGeom prst="rect">
            <a:avLst/>
          </a:prstGeom>
          <a:gradFill>
            <a:gsLst>
              <a:gs pos="2000">
                <a:srgbClr val="9B3597"/>
              </a:gs>
              <a:gs pos="60000">
                <a:srgbClr val="D861D4">
                  <a:alpha val="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3897458" y="731520"/>
            <a:ext cx="6794097" cy="5559552"/>
          </a:xfrm>
        </p:spPr>
        <p:txBody>
          <a:bodyPr anchor="ctr">
            <a:noAutofit/>
          </a:bodyPr>
          <a:lstStyle>
            <a:lvl1pPr marL="0" indent="0">
              <a:lnSpc>
                <a:spcPct val="100000"/>
              </a:lnSpc>
              <a:buNone/>
              <a:defRPr sz="4800" b="1">
                <a:latin typeface="+mj-lt"/>
              </a:defRPr>
            </a:lvl1pPr>
            <a:lvl2pPr marL="228600" indent="0">
              <a:lnSpc>
                <a:spcPct val="100000"/>
              </a:lnSpc>
              <a:buNone/>
              <a:defRPr sz="4400" b="1">
                <a:latin typeface="+mj-lt"/>
              </a:defRPr>
            </a:lvl2pPr>
            <a:lvl3pPr marL="457200" indent="0">
              <a:lnSpc>
                <a:spcPct val="100000"/>
              </a:lnSpc>
              <a:buNone/>
              <a:defRPr sz="4000" b="1">
                <a:latin typeface="+mj-lt"/>
              </a:defRPr>
            </a:lvl3pPr>
            <a:lvl4pPr marL="685800" indent="0">
              <a:lnSpc>
                <a:spcPct val="100000"/>
              </a:lnSpc>
              <a:buNone/>
              <a:defRPr sz="3600" b="1">
                <a:latin typeface="+mj-lt"/>
              </a:defRPr>
            </a:lvl4pPr>
            <a:lvl5pPr marL="914400" indent="0">
              <a:lnSpc>
                <a:spcPct val="100000"/>
              </a:lnSpc>
              <a:buNone/>
              <a:defRPr sz="3200" b="1">
                <a:latin typeface="+mj-lt"/>
              </a:defRPr>
            </a:lvl5pPr>
          </a:lstStyle>
          <a:p>
            <a:pPr lvl="0"/>
            <a:r>
              <a:rPr lang="en-US"/>
              <a:t>Click to edit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CA9B8D8-D96F-41A6-BA4F-3AC7B82BEA7B}" type="datetime2">
              <a:rPr lang="en-US" smtClean="0"/>
              <a:pPr/>
              <a:t>Sunday, November 9, 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16DC94B-3BDB-1A55-CF02-E0ACF543DF06}"/>
              </a:ext>
            </a:extLst>
          </p:cNvPr>
          <p:cNvSpPr/>
          <p:nvPr userDrawn="1"/>
        </p:nvSpPr>
        <p:spPr>
          <a:xfrm rot="10800000">
            <a:off x="-25" y="875999"/>
            <a:ext cx="2609262" cy="4648800"/>
          </a:xfrm>
          <a:custGeom>
            <a:avLst/>
            <a:gdLst>
              <a:gd name="connsiteX0" fmla="*/ 2324400 w 2609262"/>
              <a:gd name="connsiteY0" fmla="*/ 4648800 h 4648800"/>
              <a:gd name="connsiteX1" fmla="*/ 0 w 2609262"/>
              <a:gd name="connsiteY1" fmla="*/ 2324400 h 4648800"/>
              <a:gd name="connsiteX2" fmla="*/ 2324400 w 2609262"/>
              <a:gd name="connsiteY2" fmla="*/ 0 h 4648800"/>
              <a:gd name="connsiteX3" fmla="*/ 2562056 w 2609262"/>
              <a:gd name="connsiteY3" fmla="*/ 12001 h 4648800"/>
              <a:gd name="connsiteX4" fmla="*/ 2609262 w 2609262"/>
              <a:gd name="connsiteY4" fmla="*/ 19205 h 4648800"/>
              <a:gd name="connsiteX5" fmla="*/ 2609262 w 2609262"/>
              <a:gd name="connsiteY5" fmla="*/ 4629595 h 4648800"/>
              <a:gd name="connsiteX6" fmla="*/ 2562056 w 2609262"/>
              <a:gd name="connsiteY6" fmla="*/ 4636799 h 4648800"/>
              <a:gd name="connsiteX7" fmla="*/ 2324400 w 2609262"/>
              <a:gd name="connsiteY7" fmla="*/ 4648800 h 4648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09262" h="4648800">
                <a:moveTo>
                  <a:pt x="2324400" y="4648800"/>
                </a:moveTo>
                <a:cubicBezTo>
                  <a:pt x="1040669" y="4648800"/>
                  <a:pt x="0" y="3608131"/>
                  <a:pt x="0" y="2324400"/>
                </a:cubicBezTo>
                <a:cubicBezTo>
                  <a:pt x="0" y="1040669"/>
                  <a:pt x="1040669" y="0"/>
                  <a:pt x="2324400" y="0"/>
                </a:cubicBezTo>
                <a:cubicBezTo>
                  <a:pt x="2404633" y="0"/>
                  <a:pt x="2483917" y="4065"/>
                  <a:pt x="2562056" y="12001"/>
                </a:cubicBezTo>
                <a:lnTo>
                  <a:pt x="2609262" y="19205"/>
                </a:lnTo>
                <a:lnTo>
                  <a:pt x="2609262" y="4629595"/>
                </a:lnTo>
                <a:lnTo>
                  <a:pt x="2562056" y="4636799"/>
                </a:lnTo>
                <a:cubicBezTo>
                  <a:pt x="2483917" y="4644735"/>
                  <a:pt x="2404633" y="4648800"/>
                  <a:pt x="2324400" y="4648800"/>
                </a:cubicBezTo>
                <a:close/>
              </a:path>
            </a:pathLst>
          </a:cu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BCAF">
                  <a:alpha val="12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9232305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tatem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F909A4D1-63C5-2E23-5C6B-F8AF94782183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42070271-1317-4457-72C3-9560AF9D7416}"/>
              </a:ext>
            </a:extLst>
          </p:cNvPr>
          <p:cNvGrpSpPr/>
          <p:nvPr userDrawn="1"/>
        </p:nvGrpSpPr>
        <p:grpSpPr>
          <a:xfrm flipH="1" flipV="1">
            <a:off x="-12756" y="2522"/>
            <a:ext cx="12217513" cy="6863044"/>
            <a:chOff x="585170" y="-169430"/>
            <a:chExt cx="12217513" cy="6863044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A3EA2358-7C35-E7F3-E8C3-3D28909E4016}"/>
                </a:ext>
              </a:extLst>
            </p:cNvPr>
            <p:cNvSpPr/>
            <p:nvPr/>
          </p:nvSpPr>
          <p:spPr>
            <a:xfrm>
              <a:off x="585170" y="-169430"/>
              <a:ext cx="12217513" cy="6860523"/>
            </a:xfrm>
            <a:prstGeom prst="rect">
              <a:avLst/>
            </a:prstGeom>
            <a:gradFill>
              <a:gsLst>
                <a:gs pos="0">
                  <a:srgbClr val="FF411C">
                    <a:alpha val="66000"/>
                  </a:srgbClr>
                </a:gs>
                <a:gs pos="99000">
                  <a:srgbClr val="962077"/>
                </a:gs>
              </a:gsLst>
              <a:lin ang="4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8E347F1A-F45E-1DB5-00F2-8254D6979D46}"/>
                </a:ext>
              </a:extLst>
            </p:cNvPr>
            <p:cNvSpPr/>
            <p:nvPr/>
          </p:nvSpPr>
          <p:spPr>
            <a:xfrm rot="10800000" flipH="1">
              <a:off x="585170" y="-169430"/>
              <a:ext cx="12203060" cy="6863044"/>
            </a:xfrm>
            <a:prstGeom prst="rect">
              <a:avLst/>
            </a:prstGeom>
            <a:gradFill>
              <a:gsLst>
                <a:gs pos="0">
                  <a:srgbClr val="FA0036">
                    <a:alpha val="3922"/>
                  </a:srgbClr>
                </a:gs>
                <a:gs pos="99000">
                  <a:srgbClr val="92248E">
                    <a:alpha val="97647"/>
                  </a:srgbClr>
                </a:gs>
              </a:gsLst>
              <a:lin ang="16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B4CF8B62-DFD0-EBF8-5BB9-282EB5B6124B}"/>
                </a:ext>
              </a:extLst>
            </p:cNvPr>
            <p:cNvSpPr/>
            <p:nvPr/>
          </p:nvSpPr>
          <p:spPr>
            <a:xfrm rot="5400000" flipH="1">
              <a:off x="5550927" y="-5130142"/>
              <a:ext cx="2286000" cy="12217513"/>
            </a:xfrm>
            <a:prstGeom prst="rect">
              <a:avLst/>
            </a:prstGeom>
            <a:gradFill>
              <a:gsLst>
                <a:gs pos="20000">
                  <a:srgbClr val="D861D4">
                    <a:alpha val="0"/>
                  </a:srgbClr>
                </a:gs>
                <a:gs pos="100000">
                  <a:srgbClr val="FF7037">
                    <a:alpha val="66000"/>
                  </a:srgbClr>
                </a:gs>
              </a:gsLst>
              <a:lin ang="7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3EBCED88-F67D-F1DB-27DB-72BF0D6DDBFF}"/>
                </a:ext>
              </a:extLst>
            </p:cNvPr>
            <p:cNvSpPr/>
            <p:nvPr/>
          </p:nvSpPr>
          <p:spPr>
            <a:xfrm rot="16200000">
              <a:off x="-1313867" y="1732127"/>
              <a:ext cx="6860522" cy="3062447"/>
            </a:xfrm>
            <a:prstGeom prst="rect">
              <a:avLst/>
            </a:prstGeom>
            <a:gradFill>
              <a:gsLst>
                <a:gs pos="0">
                  <a:srgbClr val="FA0036">
                    <a:alpha val="31000"/>
                  </a:srgbClr>
                </a:gs>
                <a:gs pos="43000">
                  <a:srgbClr val="FF907A">
                    <a:alpha val="16000"/>
                  </a:srgbClr>
                </a:gs>
              </a:gsLst>
              <a:lin ang="2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6EBBFD2-5112-E929-5402-0348DC2938AB}"/>
              </a:ext>
            </a:extLst>
          </p:cNvPr>
          <p:cNvSpPr/>
          <p:nvPr userDrawn="1"/>
        </p:nvSpPr>
        <p:spPr>
          <a:xfrm rot="12508972">
            <a:off x="345743" y="2050044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41000">
                <a:srgbClr val="FF907A">
                  <a:alpha val="0"/>
                </a:srgbClr>
              </a:gs>
              <a:gs pos="100000">
                <a:srgbClr val="FFBCAF">
                  <a:alpha val="33000"/>
                </a:srgbClr>
              </a:gs>
            </a:gsLst>
            <a:lin ang="12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069311F-FD36-C119-8B93-522F477634FB}"/>
              </a:ext>
            </a:extLst>
          </p:cNvPr>
          <p:cNvSpPr/>
          <p:nvPr userDrawn="1"/>
        </p:nvSpPr>
        <p:spPr>
          <a:xfrm flipV="1">
            <a:off x="-18286" y="-5046"/>
            <a:ext cx="12221346" cy="509493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62D5A-EE5C-4193-987D-280BD08F6A0F}" type="datetime2">
              <a:rPr lang="en-US" smtClean="0"/>
              <a:t>Sunday, November 9, 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731519" y="731520"/>
            <a:ext cx="9181224" cy="3806425"/>
          </a:xfrm>
        </p:spPr>
        <p:txBody>
          <a:bodyPr anchor="t">
            <a:noAutofit/>
          </a:bodyPr>
          <a:lstStyle>
            <a:lvl1pPr marL="0" indent="0">
              <a:lnSpc>
                <a:spcPct val="110000"/>
              </a:lnSpc>
              <a:buNone/>
              <a:defRPr sz="4600" b="1" cap="all" spc="100" baseline="0">
                <a:latin typeface="+mj-lt"/>
              </a:defRPr>
            </a:lvl1pPr>
            <a:lvl2pPr marL="228600" indent="0">
              <a:lnSpc>
                <a:spcPct val="110000"/>
              </a:lnSpc>
              <a:buNone/>
              <a:defRPr sz="3600" b="1" cap="all" spc="100" baseline="0">
                <a:latin typeface="+mj-lt"/>
              </a:defRPr>
            </a:lvl2pPr>
            <a:lvl3pPr marL="457200" indent="0">
              <a:lnSpc>
                <a:spcPct val="110000"/>
              </a:lnSpc>
              <a:buNone/>
              <a:defRPr sz="3200" b="1" cap="all" spc="100" baseline="0">
                <a:latin typeface="+mj-lt"/>
              </a:defRPr>
            </a:lvl3pPr>
            <a:lvl4pPr marL="685800" indent="0">
              <a:lnSpc>
                <a:spcPct val="110000"/>
              </a:lnSpc>
              <a:buNone/>
              <a:defRPr sz="2800" b="1" cap="all" spc="100" baseline="0">
                <a:latin typeface="+mj-lt"/>
              </a:defRPr>
            </a:lvl4pPr>
            <a:lvl5pPr marL="914400" indent="0">
              <a:lnSpc>
                <a:spcPct val="110000"/>
              </a:lnSpc>
              <a:buNone/>
              <a:defRPr sz="2400" b="1" cap="all" spc="100" baseline="0">
                <a:latin typeface="+mj-lt"/>
              </a:defRPr>
            </a:lvl5pPr>
          </a:lstStyle>
          <a:p>
            <a:pPr lvl="0"/>
            <a:r>
              <a:rPr lang="en-US"/>
              <a:t>Click to edit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652628285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3F0761-EA67-F7D1-62E4-095EADA262F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99616" y="1497555"/>
            <a:ext cx="9198864" cy="2875175"/>
          </a:xfrm>
        </p:spPr>
        <p:txBody>
          <a:bodyPr anchor="ctr">
            <a:normAutofit/>
          </a:bodyPr>
          <a:lstStyle>
            <a:lvl1pPr>
              <a:defRPr sz="4400" b="0"/>
            </a:lvl1pPr>
          </a:lstStyle>
          <a:p>
            <a:r>
              <a:rPr lang="en-US"/>
              <a:t>Click to edit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9A78CD0-57A9-DB86-E3A3-40628E6D68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9C1686-4256-43E6-865C-4BF3DB34C3D3}" type="datetime2">
              <a:rPr lang="en-US" smtClean="0"/>
              <a:t>Sunday, November 9, 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54C2DF4-76B6-1299-74E1-66F403C01A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535CA15-3DFE-125B-C658-77179EDEA2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5FAB025-061F-4B04-451A-37E42755863E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99616" y="4950267"/>
            <a:ext cx="9198864" cy="466344"/>
          </a:xfrm>
        </p:spPr>
        <p:txBody>
          <a:bodyPr>
            <a:noAutofit/>
          </a:bodyPr>
          <a:lstStyle>
            <a:lvl1pPr marL="0" indent="0">
              <a:buNone/>
              <a:defRPr sz="1600" b="1" cap="all" spc="300" baseline="0">
                <a:solidFill>
                  <a:schemeClr val="tx1"/>
                </a:solidFill>
                <a:latin typeface="+mj-lt"/>
              </a:defRPr>
            </a:lvl1pPr>
            <a:lvl2pPr marL="228600" indent="0">
              <a:buNone/>
              <a:defRPr sz="1400" b="1" cap="all" spc="300" baseline="0">
                <a:solidFill>
                  <a:schemeClr val="tx1"/>
                </a:solidFill>
                <a:latin typeface="+mj-lt"/>
              </a:defRPr>
            </a:lvl2pPr>
            <a:lvl3pPr marL="457200" indent="0">
              <a:buNone/>
              <a:defRPr sz="1200" b="1" cap="all" spc="300" baseline="0">
                <a:solidFill>
                  <a:schemeClr val="tx1"/>
                </a:solidFill>
                <a:latin typeface="+mj-lt"/>
              </a:defRPr>
            </a:lvl3pPr>
            <a:lvl4pPr marL="685800" indent="0">
              <a:buNone/>
              <a:defRPr sz="1100" b="1" cap="all" spc="300" baseline="0">
                <a:solidFill>
                  <a:schemeClr val="tx1"/>
                </a:solidFill>
                <a:latin typeface="+mj-lt"/>
              </a:defRPr>
            </a:lvl4pPr>
            <a:lvl5pPr marL="914400" indent="0">
              <a:buNone/>
              <a:defRPr sz="1050" b="1" cap="all" spc="300" baseline="0">
                <a:solidFill>
                  <a:schemeClr val="tx1"/>
                </a:solidFill>
                <a:latin typeface="+mj-lt"/>
              </a:defRPr>
            </a:lvl5pPr>
          </a:lstStyle>
          <a:p>
            <a:pPr lvl="0"/>
            <a:r>
              <a:rPr lang="en-US"/>
              <a:t>Quote Author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57498051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9DFC56EE-453D-5604-2E61-F764A3FDA126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1662A2B-9DD8-5EC4-BCB1-63528BC5702D}"/>
              </a:ext>
            </a:extLst>
          </p:cNvPr>
          <p:cNvSpPr/>
          <p:nvPr userDrawn="1"/>
        </p:nvSpPr>
        <p:spPr>
          <a:xfrm>
            <a:off x="1009651" y="1028701"/>
            <a:ext cx="10172700" cy="480059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45EB8F9-14EA-461D-4CF6-028B1A6C9953}"/>
              </a:ext>
            </a:extLst>
          </p:cNvPr>
          <p:cNvSpPr/>
          <p:nvPr userDrawn="1"/>
        </p:nvSpPr>
        <p:spPr>
          <a:xfrm rot="10800000" flipH="1">
            <a:off x="1009650" y="5372523"/>
            <a:ext cx="10172700" cy="456773"/>
          </a:xfrm>
          <a:prstGeom prst="rect">
            <a:avLst/>
          </a:prstGeom>
          <a:gradFill>
            <a:gsLst>
              <a:gs pos="35000">
                <a:srgbClr val="FE4A00">
                  <a:alpha val="66667"/>
                </a:srgbClr>
              </a:gs>
              <a:gs pos="100000">
                <a:srgbClr val="FA0036">
                  <a:alpha val="91765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71F073D-B57E-E4FF-CD14-0C7AB24ACA47}"/>
              </a:ext>
            </a:extLst>
          </p:cNvPr>
          <p:cNvSpPr/>
          <p:nvPr userDrawn="1"/>
        </p:nvSpPr>
        <p:spPr>
          <a:xfrm flipH="1">
            <a:off x="6057900" y="5372527"/>
            <a:ext cx="5124449" cy="456772"/>
          </a:xfrm>
          <a:prstGeom prst="rect">
            <a:avLst/>
          </a:prstGeom>
          <a:gradFill>
            <a:gsLst>
              <a:gs pos="9000">
                <a:srgbClr val="E349BB">
                  <a:alpha val="61961"/>
                </a:srgbClr>
              </a:gs>
              <a:gs pos="99000">
                <a:srgbClr val="92248E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3F0761-EA67-F7D1-62E4-095EADA262F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664208" y="1536192"/>
            <a:ext cx="8759952" cy="2852928"/>
          </a:xfrm>
        </p:spPr>
        <p:txBody>
          <a:bodyPr anchor="ctr">
            <a:normAutofit/>
          </a:bodyPr>
          <a:lstStyle>
            <a:lvl1pPr>
              <a:lnSpc>
                <a:spcPct val="100000"/>
              </a:lnSpc>
              <a:defRPr sz="3200" b="0"/>
            </a:lvl1pPr>
          </a:lstStyle>
          <a:p>
            <a:r>
              <a:rPr lang="en-US"/>
              <a:t>Click to edit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9A78CD0-57A9-DB86-E3A3-40628E6D68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09C1686-4256-43E6-865C-4BF3DB34C3D3}" type="datetime2">
              <a:rPr lang="en-US" smtClean="0"/>
              <a:pPr/>
              <a:t>Sunday, November 9, 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54C2DF4-76B6-1299-74E1-66F403C01A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535CA15-3DFE-125B-C658-77179EDEA2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5FAB025-061F-4B04-451A-37E42755863E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737360" y="4416552"/>
            <a:ext cx="8759952" cy="649224"/>
          </a:xfrm>
        </p:spPr>
        <p:txBody>
          <a:bodyPr anchor="ctr">
            <a:noAutofit/>
          </a:bodyPr>
          <a:lstStyle>
            <a:lvl1pPr marL="0" indent="0">
              <a:buNone/>
              <a:defRPr sz="1600" b="1" cap="all" spc="400" baseline="0">
                <a:solidFill>
                  <a:schemeClr val="tx1"/>
                </a:solidFill>
                <a:latin typeface="+mj-lt"/>
              </a:defRPr>
            </a:lvl1pPr>
            <a:lvl2pPr marL="228600" indent="0">
              <a:buNone/>
              <a:defRPr sz="1400" b="1" cap="all" spc="400">
                <a:solidFill>
                  <a:schemeClr val="tx1"/>
                </a:solidFill>
                <a:latin typeface="+mj-lt"/>
              </a:defRPr>
            </a:lvl2pPr>
            <a:lvl3pPr marL="457200" indent="0">
              <a:buNone/>
              <a:defRPr sz="1200" b="1" cap="all" spc="400">
                <a:solidFill>
                  <a:schemeClr val="tx1"/>
                </a:solidFill>
                <a:latin typeface="+mj-lt"/>
              </a:defRPr>
            </a:lvl3pPr>
            <a:lvl4pPr marL="685800" indent="0">
              <a:buNone/>
              <a:defRPr sz="1100" b="1" cap="all" spc="400">
                <a:solidFill>
                  <a:schemeClr val="tx1"/>
                </a:solidFill>
                <a:latin typeface="+mj-lt"/>
              </a:defRPr>
            </a:lvl4pPr>
            <a:lvl5pPr marL="914400" indent="0">
              <a:buNone/>
              <a:defRPr sz="1050" b="1" cap="all" spc="400">
                <a:solidFill>
                  <a:schemeClr val="tx1"/>
                </a:solidFill>
                <a:latin typeface="+mj-lt"/>
              </a:defRPr>
            </a:lvl5pPr>
          </a:lstStyle>
          <a:p>
            <a:pPr lvl="0"/>
            <a:r>
              <a:rPr lang="en-US"/>
              <a:t>Quote Author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341000890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9DFC56EE-453D-5604-2E61-F764A3FDA126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7E8987B-30CC-703A-B6CB-AB5A46C75EEE}"/>
              </a:ext>
            </a:extLst>
          </p:cNvPr>
          <p:cNvSpPr/>
          <p:nvPr userDrawn="1"/>
        </p:nvSpPr>
        <p:spPr>
          <a:xfrm>
            <a:off x="1009651" y="1028701"/>
            <a:ext cx="10172700" cy="480059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335B987-327A-F416-7CAE-DBC2ADFD14CC}"/>
              </a:ext>
            </a:extLst>
          </p:cNvPr>
          <p:cNvSpPr/>
          <p:nvPr userDrawn="1"/>
        </p:nvSpPr>
        <p:spPr>
          <a:xfrm rot="10800000" flipH="1">
            <a:off x="1009651" y="4853253"/>
            <a:ext cx="10172700" cy="976045"/>
          </a:xfrm>
          <a:prstGeom prst="rect">
            <a:avLst/>
          </a:prstGeom>
          <a:gradFill>
            <a:gsLst>
              <a:gs pos="0">
                <a:srgbClr val="FE4A00">
                  <a:alpha val="66667"/>
                </a:srgbClr>
              </a:gs>
              <a:gs pos="100000">
                <a:srgbClr val="9C2C97"/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CC65A21-2227-80AA-BCC4-DA2AD5381941}"/>
              </a:ext>
            </a:extLst>
          </p:cNvPr>
          <p:cNvSpPr/>
          <p:nvPr userDrawn="1"/>
        </p:nvSpPr>
        <p:spPr>
          <a:xfrm flipH="1">
            <a:off x="1009648" y="4853256"/>
            <a:ext cx="7105652" cy="976043"/>
          </a:xfrm>
          <a:prstGeom prst="rect">
            <a:avLst/>
          </a:prstGeom>
          <a:gradFill>
            <a:gsLst>
              <a:gs pos="0">
                <a:srgbClr val="FF6753">
                  <a:alpha val="0"/>
                </a:srgbClr>
              </a:gs>
              <a:gs pos="99000">
                <a:srgbClr val="D6002E">
                  <a:alpha val="44000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3F0761-EA67-F7D1-62E4-095EADA262F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020824" y="1737360"/>
            <a:ext cx="8156448" cy="2569464"/>
          </a:xfrm>
        </p:spPr>
        <p:txBody>
          <a:bodyPr anchor="ctr">
            <a:normAutofit/>
          </a:bodyPr>
          <a:lstStyle>
            <a:lvl1pPr algn="ctr">
              <a:lnSpc>
                <a:spcPct val="110000"/>
              </a:lnSpc>
              <a:defRPr sz="3600" b="0" cap="none" spc="0" baseline="0"/>
            </a:lvl1pPr>
          </a:lstStyle>
          <a:p>
            <a:r>
              <a:rPr lang="en-US"/>
              <a:t>Click to edit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9A78CD0-57A9-DB86-E3A3-40628E6D68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09C1686-4256-43E6-865C-4BF3DB34C3D3}" type="datetime2">
              <a:rPr lang="en-US" smtClean="0"/>
              <a:pPr/>
              <a:t>Sunday, November 9, 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54C2DF4-76B6-1299-74E1-66F403C01A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535CA15-3DFE-125B-C658-77179EDEA2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5FAB025-061F-4B04-451A-37E42755863E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99616" y="5020056"/>
            <a:ext cx="9198864" cy="649224"/>
          </a:xfrm>
        </p:spPr>
        <p:txBody>
          <a:bodyPr anchor="ctr">
            <a:noAutofit/>
          </a:bodyPr>
          <a:lstStyle>
            <a:lvl1pPr marL="0" indent="0" algn="ctr">
              <a:buNone/>
              <a:defRPr sz="1600" b="1" cap="all" spc="400" baseline="0">
                <a:solidFill>
                  <a:schemeClr val="bg1"/>
                </a:solidFill>
              </a:defRPr>
            </a:lvl1pPr>
            <a:lvl2pPr marL="228600" indent="0" algn="ctr">
              <a:buNone/>
              <a:defRPr sz="1400" b="1" cap="all" spc="400">
                <a:solidFill>
                  <a:schemeClr val="bg1"/>
                </a:solidFill>
              </a:defRPr>
            </a:lvl2pPr>
            <a:lvl3pPr marL="457200" indent="0" algn="ctr">
              <a:buNone/>
              <a:defRPr sz="1200" b="1" cap="all" spc="400">
                <a:solidFill>
                  <a:schemeClr val="bg1"/>
                </a:solidFill>
              </a:defRPr>
            </a:lvl3pPr>
            <a:lvl4pPr marL="685800" indent="0" algn="ctr">
              <a:buNone/>
              <a:defRPr sz="1100" b="1" cap="all" spc="400">
                <a:solidFill>
                  <a:schemeClr val="bg1"/>
                </a:solidFill>
              </a:defRPr>
            </a:lvl4pPr>
            <a:lvl5pPr marL="914400" indent="0" algn="ctr">
              <a:buNone/>
              <a:defRPr sz="1050" b="1" cap="all" spc="4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Quote Author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745225408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0F96CF6D-CD12-544A-2FFA-9EA21D92072E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8519C3D-ECDE-2787-3717-DA29A112F6F9}"/>
              </a:ext>
            </a:extLst>
          </p:cNvPr>
          <p:cNvSpPr/>
          <p:nvPr userDrawn="1"/>
        </p:nvSpPr>
        <p:spPr>
          <a:xfrm>
            <a:off x="1009651" y="1028698"/>
            <a:ext cx="10172706" cy="4800601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EC3966D-F5E1-07D2-79E3-99BF7F5B5407}"/>
              </a:ext>
            </a:extLst>
          </p:cNvPr>
          <p:cNvSpPr/>
          <p:nvPr userDrawn="1"/>
        </p:nvSpPr>
        <p:spPr>
          <a:xfrm flipH="1">
            <a:off x="1009649" y="1028699"/>
            <a:ext cx="10174534" cy="4800598"/>
          </a:xfrm>
          <a:prstGeom prst="rect">
            <a:avLst/>
          </a:prstGeom>
          <a:gradFill>
            <a:gsLst>
              <a:gs pos="9000">
                <a:srgbClr val="FF9265"/>
              </a:gs>
              <a:gs pos="95000">
                <a:srgbClr val="DA002F">
                  <a:alpha val="79000"/>
                </a:srgb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853FF58-C1F8-FA09-074D-AB8E9FBA1FDD}"/>
              </a:ext>
            </a:extLst>
          </p:cNvPr>
          <p:cNvSpPr/>
          <p:nvPr userDrawn="1"/>
        </p:nvSpPr>
        <p:spPr>
          <a:xfrm rot="10800000" flipH="1">
            <a:off x="1005991" y="4421079"/>
            <a:ext cx="10176358" cy="1408215"/>
          </a:xfrm>
          <a:prstGeom prst="rect">
            <a:avLst/>
          </a:prstGeom>
          <a:gradFill>
            <a:gsLst>
              <a:gs pos="26000">
                <a:srgbClr val="BA0267">
                  <a:alpha val="0"/>
                </a:srgbClr>
              </a:gs>
              <a:gs pos="95000">
                <a:srgbClr val="9B3597">
                  <a:alpha val="6200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A190FAB-1CE4-606E-199A-287AA035D1DB}"/>
              </a:ext>
            </a:extLst>
          </p:cNvPr>
          <p:cNvSpPr/>
          <p:nvPr userDrawn="1"/>
        </p:nvSpPr>
        <p:spPr>
          <a:xfrm rot="5400000" flipH="1">
            <a:off x="3568444" y="-1531928"/>
            <a:ext cx="4800598" cy="9921854"/>
          </a:xfrm>
          <a:prstGeom prst="rect">
            <a:avLst/>
          </a:prstGeom>
          <a:gradFill>
            <a:gsLst>
              <a:gs pos="22000">
                <a:srgbClr val="A60296">
                  <a:alpha val="49000"/>
                </a:srgbClr>
              </a:gs>
              <a:gs pos="99000">
                <a:srgbClr val="DA002F">
                  <a:alpha val="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3F0761-EA67-F7D1-62E4-095EADA262F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655064" y="1481328"/>
            <a:ext cx="8001000" cy="275234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3200" b="0" cap="none" spc="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9A78CD0-57A9-DB86-E3A3-40628E6D68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09C1686-4256-43E6-865C-4BF3DB34C3D3}" type="datetime2">
              <a:rPr lang="en-US" smtClean="0"/>
              <a:pPr/>
              <a:t>Sunday, November 9, 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54C2DF4-76B6-1299-74E1-66F403C01A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535CA15-3DFE-125B-C658-77179EDEA2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5FAB025-061F-4B04-451A-37E42755863E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655064" y="4736592"/>
            <a:ext cx="9006840" cy="795528"/>
          </a:xfrm>
        </p:spPr>
        <p:txBody>
          <a:bodyPr anchor="ctr">
            <a:normAutofit/>
          </a:bodyPr>
          <a:lstStyle>
            <a:lvl1pPr marL="0" indent="0">
              <a:buNone/>
              <a:defRPr sz="2200" b="1" cap="all" spc="400" baseline="0">
                <a:solidFill>
                  <a:schemeClr val="bg1"/>
                </a:solidFill>
                <a:latin typeface="+mj-lt"/>
              </a:defRPr>
            </a:lvl1pPr>
            <a:lvl2pPr marL="228600" indent="0">
              <a:buNone/>
              <a:defRPr sz="2000" b="1" cap="all" spc="400" baseline="0">
                <a:solidFill>
                  <a:schemeClr val="bg1"/>
                </a:solidFill>
                <a:latin typeface="+mj-lt"/>
              </a:defRPr>
            </a:lvl2pPr>
            <a:lvl3pPr marL="457200" indent="0">
              <a:buNone/>
              <a:defRPr sz="1800" b="1" cap="all" spc="400" baseline="0">
                <a:solidFill>
                  <a:schemeClr val="bg1"/>
                </a:solidFill>
                <a:latin typeface="+mj-lt"/>
              </a:defRPr>
            </a:lvl3pPr>
            <a:lvl4pPr marL="685800" indent="0">
              <a:buNone/>
              <a:defRPr sz="1600" b="1" cap="all" spc="400" baseline="0">
                <a:solidFill>
                  <a:schemeClr val="bg1"/>
                </a:solidFill>
                <a:latin typeface="+mj-lt"/>
              </a:defRPr>
            </a:lvl4pPr>
            <a:lvl5pPr marL="914400" indent="0">
              <a:buNone/>
              <a:defRPr sz="1400" b="1" cap="all" spc="400" baseline="0">
                <a:solidFill>
                  <a:schemeClr val="bg1"/>
                </a:solidFill>
                <a:latin typeface="+mj-lt"/>
              </a:defRPr>
            </a:lvl5pPr>
          </a:lstStyle>
          <a:p>
            <a:pPr lvl="0"/>
            <a:r>
              <a:rPr lang="en-US"/>
              <a:t>Quote Author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705397655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7BA1F90E-DB4C-5EE4-753F-1A3C96013EEF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40A7D6A-F901-6FD5-62E6-38FBE76E0278}"/>
              </a:ext>
            </a:extLst>
          </p:cNvPr>
          <p:cNvSpPr/>
          <p:nvPr userDrawn="1"/>
        </p:nvSpPr>
        <p:spPr>
          <a:xfrm>
            <a:off x="1009651" y="1028701"/>
            <a:ext cx="10172700" cy="4800598"/>
          </a:xfrm>
          <a:prstGeom prst="rect">
            <a:avLst/>
          </a:prstGeom>
          <a:solidFill>
            <a:srgbClr val="FFFFFF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FFF0D5C-853B-2749-E5BC-06E387EA5FC0}"/>
              </a:ext>
            </a:extLst>
          </p:cNvPr>
          <p:cNvSpPr/>
          <p:nvPr userDrawn="1"/>
        </p:nvSpPr>
        <p:spPr>
          <a:xfrm flipH="1">
            <a:off x="8115303" y="1028698"/>
            <a:ext cx="3086100" cy="4800599"/>
          </a:xfrm>
          <a:prstGeom prst="rect">
            <a:avLst/>
          </a:prstGeom>
          <a:gradFill>
            <a:gsLst>
              <a:gs pos="0">
                <a:srgbClr val="FE4A00">
                  <a:alpha val="81000"/>
                </a:srgbClr>
              </a:gs>
              <a:gs pos="100000">
                <a:srgbClr val="9C2C97"/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25369D9-EA61-DE2F-90F2-D94E3501FA02}"/>
              </a:ext>
            </a:extLst>
          </p:cNvPr>
          <p:cNvSpPr/>
          <p:nvPr userDrawn="1"/>
        </p:nvSpPr>
        <p:spPr>
          <a:xfrm rot="10800000" flipH="1">
            <a:off x="8124832" y="1028696"/>
            <a:ext cx="3076572" cy="3584648"/>
          </a:xfrm>
          <a:prstGeom prst="rect">
            <a:avLst/>
          </a:prstGeom>
          <a:gradFill>
            <a:gsLst>
              <a:gs pos="0">
                <a:srgbClr val="FF6753">
                  <a:alpha val="0"/>
                </a:srgbClr>
              </a:gs>
              <a:gs pos="99000">
                <a:srgbClr val="D6002E">
                  <a:alpha val="44000"/>
                </a:srgb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3F0761-EA67-F7D1-62E4-095EADA262F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737360" y="1399032"/>
            <a:ext cx="5751576" cy="4041648"/>
          </a:xfrm>
        </p:spPr>
        <p:txBody>
          <a:bodyPr anchor="ctr">
            <a:normAutofit/>
          </a:bodyPr>
          <a:lstStyle>
            <a:lvl1pPr>
              <a:lnSpc>
                <a:spcPct val="110000"/>
              </a:lnSpc>
              <a:defRPr sz="3600"/>
            </a:lvl1pPr>
          </a:lstStyle>
          <a:p>
            <a:r>
              <a:rPr lang="en-US"/>
              <a:t>Click to edit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9A78CD0-57A9-DB86-E3A3-40628E6D68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09C1686-4256-43E6-865C-4BF3DB34C3D3}" type="datetime2">
              <a:rPr lang="en-US" smtClean="0"/>
              <a:pPr/>
              <a:t>Sunday, November 9, 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54C2DF4-76B6-1299-74E1-66F403C01A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535CA15-3DFE-125B-C658-77179EDEA2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5FAB025-061F-4B04-451A-37E42755863E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531352" y="1792224"/>
            <a:ext cx="2322576" cy="3465576"/>
          </a:xfrm>
        </p:spPr>
        <p:txBody>
          <a:bodyPr anchor="ctr">
            <a:noAutofit/>
          </a:bodyPr>
          <a:lstStyle>
            <a:lvl1pPr marL="0" indent="0" algn="ctr">
              <a:buNone/>
              <a:defRPr sz="1600" b="0" cap="all" spc="400" baseline="0">
                <a:solidFill>
                  <a:schemeClr val="bg1"/>
                </a:solidFill>
              </a:defRPr>
            </a:lvl1pPr>
            <a:lvl2pPr marL="228600" indent="0" algn="ctr">
              <a:buNone/>
              <a:defRPr sz="1400" b="0" cap="all" spc="400">
                <a:solidFill>
                  <a:schemeClr val="bg1"/>
                </a:solidFill>
              </a:defRPr>
            </a:lvl2pPr>
            <a:lvl3pPr marL="457200" indent="0" algn="ctr">
              <a:buNone/>
              <a:defRPr sz="1200" b="0" cap="all" spc="400">
                <a:solidFill>
                  <a:schemeClr val="bg1"/>
                </a:solidFill>
              </a:defRPr>
            </a:lvl3pPr>
            <a:lvl4pPr marL="685800" indent="0" algn="ctr">
              <a:buNone/>
              <a:defRPr sz="1100" b="0" cap="all" spc="400">
                <a:solidFill>
                  <a:schemeClr val="bg1"/>
                </a:solidFill>
              </a:defRPr>
            </a:lvl4pPr>
            <a:lvl5pPr marL="914400" indent="0" algn="ctr">
              <a:buNone/>
              <a:defRPr sz="1050" b="0" cap="all" spc="4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Quote Author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701593789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Quote 3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86249462-19B5-6FE4-E7A0-587EEC20D5C7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CC26DA5-C419-9ABC-2F3F-D2666E63EBE0}"/>
              </a:ext>
            </a:extLst>
          </p:cNvPr>
          <p:cNvSpPr/>
          <p:nvPr userDrawn="1"/>
        </p:nvSpPr>
        <p:spPr>
          <a:xfrm>
            <a:off x="4075158" y="0"/>
            <a:ext cx="8116842" cy="6858000"/>
          </a:xfrm>
          <a:prstGeom prst="rect">
            <a:avLst/>
          </a:prstGeom>
          <a:gradFill>
            <a:gsLst>
              <a:gs pos="0">
                <a:srgbClr val="FF411C">
                  <a:alpha val="72941"/>
                </a:srgbClr>
              </a:gs>
              <a:gs pos="100000">
                <a:srgbClr val="92248E"/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1131E66E-449E-07B6-9540-9EEBB4A47C2D}"/>
              </a:ext>
            </a:extLst>
          </p:cNvPr>
          <p:cNvSpPr/>
          <p:nvPr userDrawn="1"/>
        </p:nvSpPr>
        <p:spPr>
          <a:xfrm>
            <a:off x="4075158" y="39884"/>
            <a:ext cx="8116842" cy="6818116"/>
          </a:xfrm>
          <a:prstGeom prst="rect">
            <a:avLst/>
          </a:prstGeom>
          <a:gradFill>
            <a:gsLst>
              <a:gs pos="18000">
                <a:srgbClr val="DA002F">
                  <a:alpha val="0"/>
                </a:srgbClr>
              </a:gs>
              <a:gs pos="98000">
                <a:srgbClr val="DA002F">
                  <a:alpha val="56863"/>
                </a:srgb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1D24EAB-2E9D-8A26-726D-B09AB6066974}"/>
              </a:ext>
            </a:extLst>
          </p:cNvPr>
          <p:cNvSpPr/>
          <p:nvPr userDrawn="1"/>
        </p:nvSpPr>
        <p:spPr>
          <a:xfrm rot="10800000">
            <a:off x="4096492" y="4571997"/>
            <a:ext cx="8095508" cy="2286002"/>
          </a:xfrm>
          <a:prstGeom prst="rect">
            <a:avLst/>
          </a:prstGeom>
          <a:gradFill>
            <a:gsLst>
              <a:gs pos="0">
                <a:srgbClr val="FF6C4F">
                  <a:alpha val="57647"/>
                </a:srgbClr>
              </a:gs>
              <a:gs pos="100000">
                <a:srgbClr val="FF523B">
                  <a:alpha val="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8B25B741-2115-959B-7AC9-74888288C111}"/>
              </a:ext>
            </a:extLst>
          </p:cNvPr>
          <p:cNvSpPr/>
          <p:nvPr userDrawn="1"/>
        </p:nvSpPr>
        <p:spPr>
          <a:xfrm rot="13704304">
            <a:off x="6080918" y="830588"/>
            <a:ext cx="4998441" cy="4998441"/>
          </a:xfrm>
          <a:prstGeom prst="ellipse">
            <a:avLst/>
          </a:prstGeom>
          <a:gradFill>
            <a:gsLst>
              <a:gs pos="39000">
                <a:srgbClr val="FFDBCC">
                  <a:alpha val="0"/>
                </a:srgbClr>
              </a:gs>
              <a:gs pos="100000">
                <a:srgbClr val="FF907A">
                  <a:alpha val="20000"/>
                </a:srgb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F1B21FF-F592-35C2-1447-CC16C6D5D884}"/>
              </a:ext>
            </a:extLst>
          </p:cNvPr>
          <p:cNvSpPr/>
          <p:nvPr userDrawn="1"/>
        </p:nvSpPr>
        <p:spPr>
          <a:xfrm>
            <a:off x="3794234" y="0"/>
            <a:ext cx="6142228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29768" y="438912"/>
            <a:ext cx="8714232" cy="4526280"/>
          </a:xfrm>
        </p:spPr>
        <p:txBody>
          <a:bodyPr anchor="ctr">
            <a:normAutofit/>
          </a:bodyPr>
          <a:lstStyle>
            <a:lvl1pPr algn="l">
              <a:lnSpc>
                <a:spcPct val="100000"/>
              </a:lnSpc>
              <a:defRPr sz="4000" b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Quote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9768" y="4965192"/>
            <a:ext cx="5431536" cy="1289304"/>
          </a:xfrm>
        </p:spPr>
        <p:txBody>
          <a:bodyPr anchor="b">
            <a:normAutofit/>
          </a:bodyPr>
          <a:lstStyle>
            <a:lvl1pPr marL="0" indent="0" algn="l">
              <a:buNone/>
              <a:defRPr sz="1800" b="1" cap="all" spc="300" baseline="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69775" y="6455664"/>
            <a:ext cx="4672584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FEDCD5E-E098-4859-9320-1C00AB957A52}" type="datetime2">
              <a:rPr lang="en-US" smtClean="0"/>
              <a:t>Sunday, November 9, 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024071" y="6455664"/>
            <a:ext cx="548640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477535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1_Quote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58B64739-EE83-38D9-FEB6-052B0A439E01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BD6E9DF-C9D1-7C52-F14D-C1E423150950}"/>
              </a:ext>
            </a:extLst>
          </p:cNvPr>
          <p:cNvSpPr/>
          <p:nvPr userDrawn="1"/>
        </p:nvSpPr>
        <p:spPr>
          <a:xfrm>
            <a:off x="4075158" y="0"/>
            <a:ext cx="8116842" cy="6858000"/>
          </a:xfrm>
          <a:prstGeom prst="rect">
            <a:avLst/>
          </a:prstGeom>
          <a:gradFill>
            <a:gsLst>
              <a:gs pos="0">
                <a:srgbClr val="FF411C">
                  <a:alpha val="72941"/>
                </a:srgbClr>
              </a:gs>
              <a:gs pos="100000">
                <a:srgbClr val="92248E"/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DAD9DB1-DA73-5384-4129-9D93F15E1313}"/>
              </a:ext>
            </a:extLst>
          </p:cNvPr>
          <p:cNvSpPr/>
          <p:nvPr userDrawn="1"/>
        </p:nvSpPr>
        <p:spPr>
          <a:xfrm>
            <a:off x="4075158" y="39884"/>
            <a:ext cx="8116842" cy="6818116"/>
          </a:xfrm>
          <a:prstGeom prst="rect">
            <a:avLst/>
          </a:prstGeom>
          <a:gradFill>
            <a:gsLst>
              <a:gs pos="18000">
                <a:srgbClr val="DA002F">
                  <a:alpha val="0"/>
                </a:srgbClr>
              </a:gs>
              <a:gs pos="98000">
                <a:srgbClr val="DA002F">
                  <a:alpha val="56863"/>
                </a:srgb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A8DDDB7-1ACE-4272-09B2-448495C96759}"/>
              </a:ext>
            </a:extLst>
          </p:cNvPr>
          <p:cNvSpPr/>
          <p:nvPr userDrawn="1"/>
        </p:nvSpPr>
        <p:spPr>
          <a:xfrm rot="10800000">
            <a:off x="4096492" y="4571997"/>
            <a:ext cx="8095508" cy="2286002"/>
          </a:xfrm>
          <a:prstGeom prst="rect">
            <a:avLst/>
          </a:prstGeom>
          <a:gradFill>
            <a:gsLst>
              <a:gs pos="0">
                <a:srgbClr val="FF6C4F">
                  <a:alpha val="57647"/>
                </a:srgbClr>
              </a:gs>
              <a:gs pos="100000">
                <a:srgbClr val="FF523B">
                  <a:alpha val="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FC1D9B55-EEFC-99E0-8DFA-A37A152AE1D7}"/>
              </a:ext>
            </a:extLst>
          </p:cNvPr>
          <p:cNvSpPr/>
          <p:nvPr userDrawn="1"/>
        </p:nvSpPr>
        <p:spPr>
          <a:xfrm rot="13704304">
            <a:off x="6080918" y="830588"/>
            <a:ext cx="4998441" cy="4998441"/>
          </a:xfrm>
          <a:prstGeom prst="ellipse">
            <a:avLst/>
          </a:prstGeom>
          <a:gradFill>
            <a:gsLst>
              <a:gs pos="39000">
                <a:srgbClr val="FFDBCC">
                  <a:alpha val="0"/>
                </a:srgbClr>
              </a:gs>
              <a:gs pos="100000">
                <a:srgbClr val="FF907A">
                  <a:alpha val="20000"/>
                </a:srgb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52D0300-673B-32D0-E8CB-8DC017978C4B}"/>
              </a:ext>
            </a:extLst>
          </p:cNvPr>
          <p:cNvSpPr/>
          <p:nvPr userDrawn="1"/>
        </p:nvSpPr>
        <p:spPr>
          <a:xfrm>
            <a:off x="3836276" y="0"/>
            <a:ext cx="3258207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31520" y="813816"/>
            <a:ext cx="5477256" cy="4581144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48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Quote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1520" y="5669280"/>
            <a:ext cx="5376672" cy="777240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b="0" cap="all" spc="40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8" name="Date Placeholder 17">
            <a:extLst>
              <a:ext uri="{FF2B5EF4-FFF2-40B4-BE49-F238E27FC236}">
                <a16:creationId xmlns:a16="http://schemas.microsoft.com/office/drawing/2014/main" id="{A77E17E2-B207-BFF2-D048-19ED756322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647E4-A40C-47B0-8F60-493CEFCF7B87}" type="datetime2">
              <a:rPr lang="en-US" smtClean="0"/>
              <a:pPr/>
              <a:t>Sunday, November 9, 2025</a:t>
            </a:fld>
            <a:endParaRPr lang="en-US"/>
          </a:p>
        </p:txBody>
      </p:sp>
      <p:sp>
        <p:nvSpPr>
          <p:cNvPr id="19" name="Footer Placeholder 18">
            <a:extLst>
              <a:ext uri="{FF2B5EF4-FFF2-40B4-BE49-F238E27FC236}">
                <a16:creationId xmlns:a16="http://schemas.microsoft.com/office/drawing/2014/main" id="{B20D5C17-3A66-391B-8427-0C7ECC43E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20" name="Slide Number Placeholder 19">
            <a:extLst>
              <a:ext uri="{FF2B5EF4-FFF2-40B4-BE49-F238E27FC236}">
                <a16:creationId xmlns:a16="http://schemas.microsoft.com/office/drawing/2014/main" id="{B774480D-E756-F873-A238-E7C02EE8A3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718515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Quote 4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5686FDD-83D2-42BD-91C1-8F4FCA815954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F5FB8796-75D7-7C83-08A7-AE7AA22212C3}"/>
              </a:ext>
            </a:extLst>
          </p:cNvPr>
          <p:cNvGrpSpPr/>
          <p:nvPr userDrawn="1"/>
        </p:nvGrpSpPr>
        <p:grpSpPr>
          <a:xfrm flipH="1" flipV="1">
            <a:off x="-12756" y="2522"/>
            <a:ext cx="12217513" cy="6863044"/>
            <a:chOff x="585170" y="-169430"/>
            <a:chExt cx="12217513" cy="6863044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EB783C3F-5A9D-D61B-3292-79B9BAF92199}"/>
                </a:ext>
              </a:extLst>
            </p:cNvPr>
            <p:cNvSpPr/>
            <p:nvPr/>
          </p:nvSpPr>
          <p:spPr>
            <a:xfrm>
              <a:off x="585170" y="-169430"/>
              <a:ext cx="12217513" cy="6860523"/>
            </a:xfrm>
            <a:prstGeom prst="rect">
              <a:avLst/>
            </a:prstGeom>
            <a:gradFill>
              <a:gsLst>
                <a:gs pos="0">
                  <a:srgbClr val="FF411C">
                    <a:alpha val="66000"/>
                  </a:srgbClr>
                </a:gs>
                <a:gs pos="99000">
                  <a:srgbClr val="962077"/>
                </a:gs>
              </a:gsLst>
              <a:lin ang="4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726E92D9-5E37-E37C-03F3-8C7E98648AC4}"/>
                </a:ext>
              </a:extLst>
            </p:cNvPr>
            <p:cNvSpPr/>
            <p:nvPr/>
          </p:nvSpPr>
          <p:spPr>
            <a:xfrm rot="10800000" flipH="1">
              <a:off x="585170" y="-169430"/>
              <a:ext cx="12203060" cy="6863044"/>
            </a:xfrm>
            <a:prstGeom prst="rect">
              <a:avLst/>
            </a:prstGeom>
            <a:gradFill>
              <a:gsLst>
                <a:gs pos="0">
                  <a:srgbClr val="FA0036">
                    <a:alpha val="3922"/>
                  </a:srgbClr>
                </a:gs>
                <a:gs pos="99000">
                  <a:srgbClr val="92248E">
                    <a:alpha val="97647"/>
                  </a:srgbClr>
                </a:gs>
              </a:gsLst>
              <a:lin ang="16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22338184-8002-7C70-BB3E-895CCED3737E}"/>
                </a:ext>
              </a:extLst>
            </p:cNvPr>
            <p:cNvSpPr/>
            <p:nvPr/>
          </p:nvSpPr>
          <p:spPr>
            <a:xfrm rot="5400000" flipH="1">
              <a:off x="5550927" y="-5130142"/>
              <a:ext cx="2286000" cy="12217513"/>
            </a:xfrm>
            <a:prstGeom prst="rect">
              <a:avLst/>
            </a:prstGeom>
            <a:gradFill>
              <a:gsLst>
                <a:gs pos="20000">
                  <a:srgbClr val="D861D4">
                    <a:alpha val="0"/>
                  </a:srgbClr>
                </a:gs>
                <a:gs pos="100000">
                  <a:srgbClr val="FF7037">
                    <a:alpha val="66000"/>
                  </a:srgbClr>
                </a:gs>
              </a:gsLst>
              <a:lin ang="7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420DEC92-79EA-7FB3-88AD-16D5A2A460EA}"/>
                </a:ext>
              </a:extLst>
            </p:cNvPr>
            <p:cNvSpPr/>
            <p:nvPr/>
          </p:nvSpPr>
          <p:spPr>
            <a:xfrm rot="16200000">
              <a:off x="-1672708" y="2090968"/>
              <a:ext cx="6860522" cy="2344765"/>
            </a:xfrm>
            <a:prstGeom prst="rect">
              <a:avLst/>
            </a:prstGeom>
            <a:gradFill>
              <a:gsLst>
                <a:gs pos="0">
                  <a:srgbClr val="FA0036">
                    <a:alpha val="31000"/>
                  </a:srgbClr>
                </a:gs>
                <a:gs pos="43000">
                  <a:srgbClr val="FF907A">
                    <a:alpha val="16000"/>
                  </a:srgbClr>
                </a:gs>
              </a:gsLst>
              <a:lin ang="2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</p:grpSp>
      <p:sp>
        <p:nvSpPr>
          <p:cNvPr id="13" name="Rectangle 12">
            <a:extLst>
              <a:ext uri="{FF2B5EF4-FFF2-40B4-BE49-F238E27FC236}">
                <a16:creationId xmlns:a16="http://schemas.microsoft.com/office/drawing/2014/main" id="{DAA43F48-9C17-9469-808D-7E2DC1603B06}"/>
              </a:ext>
            </a:extLst>
          </p:cNvPr>
          <p:cNvSpPr/>
          <p:nvPr userDrawn="1"/>
        </p:nvSpPr>
        <p:spPr>
          <a:xfrm>
            <a:off x="-18286" y="4719145"/>
            <a:ext cx="12221346" cy="21489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31519" y="603504"/>
            <a:ext cx="8248579" cy="3785616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4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Quote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1520" y="4965192"/>
            <a:ext cx="5431536" cy="128930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 cap="all" spc="40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D5EA18F-A462-4C85-A244-32772AE8C7DF}" type="datetime2">
              <a:rPr lang="en-US" smtClean="0"/>
              <a:t>Sunday, November 9, 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74045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1" y="294248"/>
            <a:ext cx="10844784" cy="95848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DA7BFCD9-16A4-5745-7BB3-7836095FF16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31521" y="1563624"/>
            <a:ext cx="5074920" cy="4572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F30EDC57-7D17-D4C8-5C60-A44A480EA997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501384" y="1563624"/>
            <a:ext cx="5074920" cy="4572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CC96B7-CBD7-4E1F-883F-2320FA3B46D5}" type="datetime2">
              <a:rPr lang="en-US" smtClean="0"/>
              <a:t>Sunday, November 9, 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7083495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292608"/>
            <a:ext cx="10844784" cy="96012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1074" y="1380744"/>
            <a:ext cx="507492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7B5BB1DC-4DAA-D220-25A9-5752C158FDD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31520" y="2020888"/>
            <a:ext cx="5074920" cy="411473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BAB67A04-5E8D-18C5-D47A-A5B5CFE568A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500622" y="2020888"/>
            <a:ext cx="5074920" cy="411473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01384" y="1380744"/>
            <a:ext cx="507492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8B663E-F5C1-4BBC-963F-2C0AAC89595E}" type="datetime2">
              <a:rPr lang="en-US" smtClean="0"/>
              <a:t>Sunday, November 9, 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8258188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292608"/>
            <a:ext cx="9985248" cy="96012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0304A-BF85-429F-B4C5-5A372662E621}" type="datetime2">
              <a:rPr lang="en-US" smtClean="0"/>
              <a:t>Sunday, November 9, 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969136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0EA346-764B-44DA-8C93-A7D29299413F}" type="datetime2">
              <a:rPr lang="en-US" smtClean="0"/>
              <a:t>Sunday, November 9, 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9174589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31520" y="2311121"/>
            <a:ext cx="3309608" cy="3993263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6995" y="553616"/>
            <a:ext cx="6439309" cy="5752566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D21C6-717F-4092-8A64-BF3BC65518BE}" type="datetime2">
              <a:rPr lang="en-US" smtClean="0"/>
              <a:t>Sunday, November 9, 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6599071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57784"/>
            <a:ext cx="3713996" cy="2212313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31520" y="2826137"/>
            <a:ext cx="3310128" cy="3153877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193F96-6C31-4CEA-83E3-8D0C50B4A634}" type="datetime2">
              <a:rPr lang="en-US" smtClean="0"/>
              <a:t>Sunday, November 9, 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6E5A5D34-8853-9D0F-8F1B-90E5CC5A7D5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421313" y="603504"/>
            <a:ext cx="6154737" cy="5376510"/>
          </a:xfrm>
          <a:blipFill dpi="0" rotWithShape="1">
            <a:blip r:embed="rId2">
              <a:alphaModFix amt="85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9021619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clus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" name="Rectangle 2">
            <a:extLst>
              <a:ext uri="{FF2B5EF4-FFF2-40B4-BE49-F238E27FC236}">
                <a16:creationId xmlns:a16="http://schemas.microsoft.com/office/drawing/2014/main" id="{80E46A2F-19F0-DFCD-9CE3-04C79F793D8F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51DC8D0-ECB3-9C81-4ADA-D2C30B00B146}"/>
              </a:ext>
            </a:extLst>
          </p:cNvPr>
          <p:cNvSpPr/>
          <p:nvPr userDrawn="1"/>
        </p:nvSpPr>
        <p:spPr>
          <a:xfrm>
            <a:off x="-6" y="1"/>
            <a:ext cx="12192006" cy="3200400"/>
          </a:xfrm>
          <a:prstGeom prst="rect">
            <a:avLst/>
          </a:prstGeom>
          <a:gradFill>
            <a:gsLst>
              <a:gs pos="8000">
                <a:srgbClr val="D861D4"/>
              </a:gs>
              <a:gs pos="100000">
                <a:srgbClr val="DA002F">
                  <a:alpha val="77647"/>
                </a:srgb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A9673D-65B2-D6C4-C53F-8652E7E8A8A2}"/>
              </a:ext>
            </a:extLst>
          </p:cNvPr>
          <p:cNvSpPr/>
          <p:nvPr userDrawn="1"/>
        </p:nvSpPr>
        <p:spPr>
          <a:xfrm rot="16200000">
            <a:off x="4495799" y="-4495803"/>
            <a:ext cx="3200402" cy="12192003"/>
          </a:xfrm>
          <a:prstGeom prst="rect">
            <a:avLst/>
          </a:prstGeom>
          <a:gradFill>
            <a:gsLst>
              <a:gs pos="0">
                <a:srgbClr val="FE4A00">
                  <a:alpha val="49804"/>
                </a:srgbClr>
              </a:gs>
              <a:gs pos="99000">
                <a:srgbClr val="92248E">
                  <a:alpha val="62353"/>
                </a:srgb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32E07E3-56CC-285D-C461-695C95F6ECD4}"/>
              </a:ext>
            </a:extLst>
          </p:cNvPr>
          <p:cNvSpPr/>
          <p:nvPr userDrawn="1"/>
        </p:nvSpPr>
        <p:spPr>
          <a:xfrm rot="10800000">
            <a:off x="8115300" y="-1"/>
            <a:ext cx="4076700" cy="3200400"/>
          </a:xfrm>
          <a:prstGeom prst="rect">
            <a:avLst/>
          </a:prstGeom>
          <a:gradFill>
            <a:gsLst>
              <a:gs pos="0">
                <a:srgbClr val="DA002F">
                  <a:alpha val="12941"/>
                </a:srgbClr>
              </a:gs>
              <a:gs pos="84000">
                <a:srgbClr val="FF907A">
                  <a:alpha val="20000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F013C450-5422-C684-DC49-499D1A1B957B}"/>
              </a:ext>
            </a:extLst>
          </p:cNvPr>
          <p:cNvSpPr/>
          <p:nvPr userDrawn="1"/>
        </p:nvSpPr>
        <p:spPr>
          <a:xfrm rot="12508972">
            <a:off x="5601200" y="-1241452"/>
            <a:ext cx="4600694" cy="3518859"/>
          </a:xfrm>
          <a:custGeom>
            <a:avLst/>
            <a:gdLst>
              <a:gd name="connsiteX0" fmla="*/ 4600694 w 4600694"/>
              <a:gd name="connsiteY0" fmla="*/ 1140993 h 3518859"/>
              <a:gd name="connsiteX1" fmla="*/ 218087 w 4600694"/>
              <a:gd name="connsiteY1" fmla="*/ 3518859 h 3518859"/>
              <a:gd name="connsiteX2" fmla="*/ 141518 w 4600694"/>
              <a:gd name="connsiteY2" fmla="*/ 3334617 h 3518859"/>
              <a:gd name="connsiteX3" fmla="*/ 0 w 4600694"/>
              <a:gd name="connsiteY3" fmla="*/ 2502877 h 3518859"/>
              <a:gd name="connsiteX4" fmla="*/ 2502877 w 4600694"/>
              <a:gd name="connsiteY4" fmla="*/ 0 h 3518859"/>
              <a:gd name="connsiteX5" fmla="*/ 4526396 w 4600694"/>
              <a:gd name="connsiteY5" fmla="*/ 1029569 h 35188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600694" h="3518859">
                <a:moveTo>
                  <a:pt x="4600694" y="1140993"/>
                </a:moveTo>
                <a:lnTo>
                  <a:pt x="218087" y="3518859"/>
                </a:lnTo>
                <a:lnTo>
                  <a:pt x="141518" y="3334617"/>
                </a:lnTo>
                <a:cubicBezTo>
                  <a:pt x="49860" y="3074390"/>
                  <a:pt x="0" y="2794456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334417" y="0"/>
                  <a:pt x="4071245" y="405511"/>
                  <a:pt x="4526396" y="1029569"/>
                </a:cubicBezTo>
                <a:close/>
              </a:path>
            </a:pathLst>
          </a:cu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BCAF">
                  <a:alpha val="23000"/>
                </a:srgb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1179576"/>
            <a:ext cx="9601200" cy="1728216"/>
          </a:xfrm>
        </p:spPr>
        <p:txBody>
          <a:bodyPr anchor="b">
            <a:noAutofit/>
          </a:bodyPr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31520" y="3657600"/>
            <a:ext cx="10881360" cy="274320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91CD674-58C1-4AA6-A5DF-2F08B0131830}" type="datetime2">
              <a:rPr lang="en-US" smtClean="0"/>
              <a:pPr/>
              <a:t>Sunday, November 9, 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66284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clusion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3875154-47EA-9315-F160-02DA5541D650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617130E-6216-789E-BE08-6D1E3E75622B}"/>
              </a:ext>
            </a:extLst>
          </p:cNvPr>
          <p:cNvSpPr/>
          <p:nvPr userDrawn="1"/>
        </p:nvSpPr>
        <p:spPr>
          <a:xfrm>
            <a:off x="-6" y="1"/>
            <a:ext cx="12192006" cy="3200400"/>
          </a:xfrm>
          <a:prstGeom prst="rect">
            <a:avLst/>
          </a:prstGeom>
          <a:gradFill>
            <a:gsLst>
              <a:gs pos="8000">
                <a:srgbClr val="D861D4"/>
              </a:gs>
              <a:gs pos="100000">
                <a:srgbClr val="DA002F">
                  <a:alpha val="77647"/>
                </a:srgb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7499983-7B9C-7C3D-25C2-1715A4226DE4}"/>
              </a:ext>
            </a:extLst>
          </p:cNvPr>
          <p:cNvSpPr/>
          <p:nvPr userDrawn="1"/>
        </p:nvSpPr>
        <p:spPr>
          <a:xfrm rot="16200000">
            <a:off x="4495799" y="-4495803"/>
            <a:ext cx="3200402" cy="12192003"/>
          </a:xfrm>
          <a:prstGeom prst="rect">
            <a:avLst/>
          </a:prstGeom>
          <a:gradFill>
            <a:gsLst>
              <a:gs pos="0">
                <a:srgbClr val="FE4A00">
                  <a:alpha val="49804"/>
                </a:srgbClr>
              </a:gs>
              <a:gs pos="99000">
                <a:srgbClr val="92248E">
                  <a:alpha val="62353"/>
                </a:srgb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0492B90-6109-F01B-1ABB-6BED7A1F1389}"/>
              </a:ext>
            </a:extLst>
          </p:cNvPr>
          <p:cNvSpPr/>
          <p:nvPr userDrawn="1"/>
        </p:nvSpPr>
        <p:spPr>
          <a:xfrm rot="10800000">
            <a:off x="8115300" y="-5"/>
            <a:ext cx="4076700" cy="3200404"/>
          </a:xfrm>
          <a:prstGeom prst="rect">
            <a:avLst/>
          </a:prstGeom>
          <a:gradFill>
            <a:gsLst>
              <a:gs pos="0">
                <a:srgbClr val="DA002F">
                  <a:alpha val="12941"/>
                </a:srgbClr>
              </a:gs>
              <a:gs pos="84000">
                <a:srgbClr val="FF907A">
                  <a:alpha val="20000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8F1BDFB-261A-F796-17BC-584DAB2E77B1}"/>
              </a:ext>
            </a:extLst>
          </p:cNvPr>
          <p:cNvSpPr/>
          <p:nvPr userDrawn="1"/>
        </p:nvSpPr>
        <p:spPr>
          <a:xfrm rot="12508972">
            <a:off x="5601200" y="-1241452"/>
            <a:ext cx="4600694" cy="3518859"/>
          </a:xfrm>
          <a:custGeom>
            <a:avLst/>
            <a:gdLst>
              <a:gd name="connsiteX0" fmla="*/ 4600694 w 4600694"/>
              <a:gd name="connsiteY0" fmla="*/ 1140993 h 3518859"/>
              <a:gd name="connsiteX1" fmla="*/ 218087 w 4600694"/>
              <a:gd name="connsiteY1" fmla="*/ 3518859 h 3518859"/>
              <a:gd name="connsiteX2" fmla="*/ 141518 w 4600694"/>
              <a:gd name="connsiteY2" fmla="*/ 3334617 h 3518859"/>
              <a:gd name="connsiteX3" fmla="*/ 0 w 4600694"/>
              <a:gd name="connsiteY3" fmla="*/ 2502877 h 3518859"/>
              <a:gd name="connsiteX4" fmla="*/ 2502877 w 4600694"/>
              <a:gd name="connsiteY4" fmla="*/ 0 h 3518859"/>
              <a:gd name="connsiteX5" fmla="*/ 4526396 w 4600694"/>
              <a:gd name="connsiteY5" fmla="*/ 1029569 h 35188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600694" h="3518859">
                <a:moveTo>
                  <a:pt x="4600694" y="1140993"/>
                </a:moveTo>
                <a:lnTo>
                  <a:pt x="218087" y="3518859"/>
                </a:lnTo>
                <a:lnTo>
                  <a:pt x="141518" y="3334617"/>
                </a:lnTo>
                <a:cubicBezTo>
                  <a:pt x="49860" y="3074390"/>
                  <a:pt x="0" y="2794456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334417" y="0"/>
                  <a:pt x="4071245" y="405511"/>
                  <a:pt x="4526396" y="1029569"/>
                </a:cubicBezTo>
                <a:close/>
              </a:path>
            </a:pathLst>
          </a:custGeom>
          <a:gradFill>
            <a:gsLst>
              <a:gs pos="31000">
                <a:srgbClr val="FF907A">
                  <a:alpha val="0"/>
                </a:srgbClr>
              </a:gs>
              <a:gs pos="85000">
                <a:srgbClr val="FFBCAF">
                  <a:alpha val="23000"/>
                </a:srgb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1179576"/>
            <a:ext cx="8741664" cy="1728216"/>
          </a:xfrm>
        </p:spPr>
        <p:txBody>
          <a:bodyPr anchor="b">
            <a:normAutofit/>
          </a:bodyPr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3931920"/>
            <a:ext cx="9994392" cy="1806728"/>
          </a:xfrm>
        </p:spPr>
        <p:txBody>
          <a:bodyPr vert="horz" lIns="91440" tIns="45720" rIns="91440" bIns="45720" rtlCol="0">
            <a:noAutofit/>
          </a:bodyPr>
          <a:lstStyle>
            <a:lvl1pPr marL="0" indent="0">
              <a:buNone/>
              <a:defRPr lang="en-US" sz="2400" dirty="0"/>
            </a:lvl1pPr>
            <a:lvl2pPr marL="228600" indent="0">
              <a:buNone/>
              <a:defRPr lang="en-US" sz="2000" dirty="0"/>
            </a:lvl2pPr>
            <a:lvl3pPr marL="457200" indent="0">
              <a:buNone/>
              <a:defRPr lang="en-US" sz="1800" dirty="0"/>
            </a:lvl3pPr>
            <a:lvl4pPr marL="685800" indent="0">
              <a:buNone/>
              <a:defRPr lang="en-US" sz="1600" dirty="0"/>
            </a:lvl4pPr>
            <a:lvl5pPr marL="914400" indent="0">
              <a:buNone/>
              <a:defRPr lang="en-US" sz="1400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61B624A-932C-46A9-84E8-980FC6637487}" type="datetime2">
              <a:rPr lang="en-US" smtClean="0"/>
              <a:pPr/>
              <a:t>Sunday, November 9, 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397011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ntent Photo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7584144" cy="6858000"/>
          </a:xfrm>
          <a:blipFill dpi="0" rotWithShape="1">
            <a:blip r:embed="rId2">
              <a:alphaModFix amt="85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 vert="horz" lIns="91440" tIns="45720" rIns="91440" bIns="45720" rtlCol="0">
            <a:normAutofit/>
          </a:bodyPr>
          <a:lstStyle>
            <a:lvl1pPr>
              <a:defRPr lang="en-US"/>
            </a:lvl1pPr>
          </a:lstStyle>
          <a:p>
            <a:pPr lvl="0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12663" y="583413"/>
            <a:ext cx="3401568" cy="1527048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212790" y="2212975"/>
            <a:ext cx="3401568" cy="409575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305F20-8340-4F06-2EA5-4D05FFED4587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8212663" y="6453002"/>
            <a:ext cx="922372" cy="365125"/>
          </a:xfrm>
        </p:spPr>
        <p:txBody>
          <a:bodyPr/>
          <a:lstStyle/>
          <a:p>
            <a:fld id="{C089F4EF-3CDF-46D7-ADF4-3A52C84FD8BE}" type="datetime1">
              <a:rPr lang="en-US" smtClean="0"/>
              <a:t>11/9/2025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B09198F5-FF38-389C-E060-120AC630180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9135035" y="6453002"/>
            <a:ext cx="2546891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963CA08-6B63-DC1E-8CB3-C323C904012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9073986"/>
      </p:ext>
    </p:extLst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ntent Photo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8937" y="548640"/>
            <a:ext cx="6093225" cy="1143000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1"/>
            <a:ext cx="4793885" cy="6858000"/>
          </a:xfrm>
          <a:blipFill>
            <a:blip r:embed="rId2" cstate="print">
              <a:alphaModFix amt="85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vert="horz" lIns="91440" tIns="45720" rIns="91440" bIns="45720" rtlCol="0">
            <a:normAutofit/>
          </a:bodyPr>
          <a:lstStyle>
            <a:lvl1pPr>
              <a:defRPr lang="en-US"/>
            </a:lvl1pPr>
          </a:lstStyle>
          <a:p>
            <a:pPr lvl="0"/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538937" y="1828800"/>
            <a:ext cx="6071616" cy="44897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742B5C-5438-96A4-4A2A-AE939906F8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5538937" y="6453002"/>
            <a:ext cx="3337584" cy="365125"/>
          </a:xfrm>
        </p:spPr>
        <p:txBody>
          <a:bodyPr/>
          <a:lstStyle/>
          <a:p>
            <a:fld id="{8FACD271-2BB0-4C13-9E3A-50B90F57CA5B}" type="datetime1">
              <a:rPr lang="en-US" smtClean="0"/>
              <a:t>11/9/2025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65BFCB1-FAA8-D03A-3B62-DCB2CF1CA11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A608994-46CD-AAE0-DCC4-A59D26254D8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0987014"/>
      </p:ext>
    </p:extLst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ntent Photo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8" y="550217"/>
            <a:ext cx="3657603" cy="1453896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31521" y="2295144"/>
            <a:ext cx="3490176" cy="4041648"/>
          </a:xfrm>
          <a:blipFill>
            <a:blip r:embed="rId2" cstate="print">
              <a:alphaModFix amt="85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 vert="horz" lIns="91440" tIns="45720" rIns="91440" bIns="45720" rtlCol="0">
            <a:normAutofit/>
          </a:bodyPr>
          <a:lstStyle>
            <a:lvl1pPr>
              <a:defRPr lang="en-US"/>
            </a:lvl1pPr>
          </a:lstStyle>
          <a:p>
            <a:pPr lvl="0"/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016500" y="549275"/>
            <a:ext cx="6561138" cy="57594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859A7-84EB-4384-87AF-59CC16704CF8}" type="datetime1">
              <a:rPr lang="en-US" smtClean="0"/>
              <a:t>11/9/2025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52451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6" Type="http://schemas.openxmlformats.org/officeDocument/2006/relationships/slideLayout" Target="../slideLayouts/slideLayout26.xml"/><Relationship Id="rId21" Type="http://schemas.openxmlformats.org/officeDocument/2006/relationships/slideLayout" Target="../slideLayouts/slideLayout21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63" Type="http://schemas.openxmlformats.org/officeDocument/2006/relationships/slideLayout" Target="../slideLayouts/slideLayout63.xml"/><Relationship Id="rId68" Type="http://schemas.openxmlformats.org/officeDocument/2006/relationships/slideLayout" Target="../slideLayouts/slideLayout68.xml"/><Relationship Id="rId84" Type="http://schemas.openxmlformats.org/officeDocument/2006/relationships/slideLayout" Target="../slideLayouts/slideLayout84.xml"/><Relationship Id="rId89" Type="http://schemas.openxmlformats.org/officeDocument/2006/relationships/slideLayout" Target="../slideLayouts/slideLayout89.xml"/><Relationship Id="rId16" Type="http://schemas.openxmlformats.org/officeDocument/2006/relationships/slideLayout" Target="../slideLayouts/slideLayout16.xml"/><Relationship Id="rId11" Type="http://schemas.openxmlformats.org/officeDocument/2006/relationships/slideLayout" Target="../slideLayouts/slideLayout11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53" Type="http://schemas.openxmlformats.org/officeDocument/2006/relationships/slideLayout" Target="../slideLayouts/slideLayout53.xml"/><Relationship Id="rId58" Type="http://schemas.openxmlformats.org/officeDocument/2006/relationships/slideLayout" Target="../slideLayouts/slideLayout58.xml"/><Relationship Id="rId74" Type="http://schemas.openxmlformats.org/officeDocument/2006/relationships/slideLayout" Target="../slideLayouts/slideLayout74.xml"/><Relationship Id="rId79" Type="http://schemas.openxmlformats.org/officeDocument/2006/relationships/slideLayout" Target="../slideLayouts/slideLayout79.xml"/><Relationship Id="rId5" Type="http://schemas.openxmlformats.org/officeDocument/2006/relationships/slideLayout" Target="../slideLayouts/slideLayout5.xml"/><Relationship Id="rId90" Type="http://schemas.openxmlformats.org/officeDocument/2006/relationships/slideLayout" Target="../slideLayouts/slideLayout90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56" Type="http://schemas.openxmlformats.org/officeDocument/2006/relationships/slideLayout" Target="../slideLayouts/slideLayout56.xml"/><Relationship Id="rId64" Type="http://schemas.openxmlformats.org/officeDocument/2006/relationships/slideLayout" Target="../slideLayouts/slideLayout64.xml"/><Relationship Id="rId69" Type="http://schemas.openxmlformats.org/officeDocument/2006/relationships/slideLayout" Target="../slideLayouts/slideLayout69.xml"/><Relationship Id="rId77" Type="http://schemas.openxmlformats.org/officeDocument/2006/relationships/slideLayout" Target="../slideLayouts/slideLayout77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72" Type="http://schemas.openxmlformats.org/officeDocument/2006/relationships/slideLayout" Target="../slideLayouts/slideLayout72.xml"/><Relationship Id="rId80" Type="http://schemas.openxmlformats.org/officeDocument/2006/relationships/slideLayout" Target="../slideLayouts/slideLayout80.xml"/><Relationship Id="rId85" Type="http://schemas.openxmlformats.org/officeDocument/2006/relationships/slideLayout" Target="../slideLayouts/slideLayout85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59" Type="http://schemas.openxmlformats.org/officeDocument/2006/relationships/slideLayout" Target="../slideLayouts/slideLayout59.xml"/><Relationship Id="rId67" Type="http://schemas.openxmlformats.org/officeDocument/2006/relationships/slideLayout" Target="../slideLayouts/slideLayout67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54" Type="http://schemas.openxmlformats.org/officeDocument/2006/relationships/slideLayout" Target="../slideLayouts/slideLayout54.xml"/><Relationship Id="rId62" Type="http://schemas.openxmlformats.org/officeDocument/2006/relationships/slideLayout" Target="../slideLayouts/slideLayout62.xml"/><Relationship Id="rId70" Type="http://schemas.openxmlformats.org/officeDocument/2006/relationships/slideLayout" Target="../slideLayouts/slideLayout70.xml"/><Relationship Id="rId75" Type="http://schemas.openxmlformats.org/officeDocument/2006/relationships/slideLayout" Target="../slideLayouts/slideLayout75.xml"/><Relationship Id="rId83" Type="http://schemas.openxmlformats.org/officeDocument/2006/relationships/slideLayout" Target="../slideLayouts/slideLayout83.xml"/><Relationship Id="rId88" Type="http://schemas.openxmlformats.org/officeDocument/2006/relationships/slideLayout" Target="../slideLayouts/slideLayout88.xml"/><Relationship Id="rId91" Type="http://schemas.openxmlformats.org/officeDocument/2006/relationships/slideLayout" Target="../slideLayouts/slideLayout9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57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10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Relationship Id="rId60" Type="http://schemas.openxmlformats.org/officeDocument/2006/relationships/slideLayout" Target="../slideLayouts/slideLayout60.xml"/><Relationship Id="rId65" Type="http://schemas.openxmlformats.org/officeDocument/2006/relationships/slideLayout" Target="../slideLayouts/slideLayout65.xml"/><Relationship Id="rId73" Type="http://schemas.openxmlformats.org/officeDocument/2006/relationships/slideLayout" Target="../slideLayouts/slideLayout73.xml"/><Relationship Id="rId78" Type="http://schemas.openxmlformats.org/officeDocument/2006/relationships/slideLayout" Target="../slideLayouts/slideLayout78.xml"/><Relationship Id="rId81" Type="http://schemas.openxmlformats.org/officeDocument/2006/relationships/slideLayout" Target="../slideLayouts/slideLayout81.xml"/><Relationship Id="rId86" Type="http://schemas.openxmlformats.org/officeDocument/2006/relationships/slideLayout" Target="../slideLayouts/slideLayout86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9" Type="http://schemas.openxmlformats.org/officeDocument/2006/relationships/slideLayout" Target="../slideLayouts/slideLayout39.xml"/><Relationship Id="rId34" Type="http://schemas.openxmlformats.org/officeDocument/2006/relationships/slideLayout" Target="../slideLayouts/slideLayout34.xml"/><Relationship Id="rId50" Type="http://schemas.openxmlformats.org/officeDocument/2006/relationships/slideLayout" Target="../slideLayouts/slideLayout50.xml"/><Relationship Id="rId55" Type="http://schemas.openxmlformats.org/officeDocument/2006/relationships/slideLayout" Target="../slideLayouts/slideLayout55.xml"/><Relationship Id="rId76" Type="http://schemas.openxmlformats.org/officeDocument/2006/relationships/slideLayout" Target="../slideLayouts/slideLayout76.xml"/><Relationship Id="rId7" Type="http://schemas.openxmlformats.org/officeDocument/2006/relationships/slideLayout" Target="../slideLayouts/slideLayout7.xml"/><Relationship Id="rId71" Type="http://schemas.openxmlformats.org/officeDocument/2006/relationships/slideLayout" Target="../slideLayouts/slideLayout71.xml"/><Relationship Id="rId9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29" Type="http://schemas.openxmlformats.org/officeDocument/2006/relationships/slideLayout" Target="../slideLayouts/slideLayout29.xml"/><Relationship Id="rId24" Type="http://schemas.openxmlformats.org/officeDocument/2006/relationships/slideLayout" Target="../slideLayouts/slideLayout24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66" Type="http://schemas.openxmlformats.org/officeDocument/2006/relationships/slideLayout" Target="../slideLayouts/slideLayout66.xml"/><Relationship Id="rId87" Type="http://schemas.openxmlformats.org/officeDocument/2006/relationships/slideLayout" Target="../slideLayouts/slideLayout87.xml"/><Relationship Id="rId61" Type="http://schemas.openxmlformats.org/officeDocument/2006/relationships/slideLayout" Target="../slideLayouts/slideLayout61.xml"/><Relationship Id="rId82" Type="http://schemas.openxmlformats.org/officeDocument/2006/relationships/slideLayout" Target="../slideLayouts/slideLayout82.xml"/><Relationship Id="rId19" Type="http://schemas.openxmlformats.org/officeDocument/2006/relationships/slideLayout" Target="../slideLayouts/slideLayout1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2E3211F5-0F92-9768-CA9E-42BD20D242AD}"/>
              </a:ext>
            </a:extLst>
          </p:cNvPr>
          <p:cNvSpPr/>
          <p:nvPr userDrawn="1"/>
        </p:nvSpPr>
        <p:spPr>
          <a:xfrm rot="10800000" flipH="1">
            <a:off x="0" y="6400798"/>
            <a:ext cx="12192000" cy="457202"/>
          </a:xfrm>
          <a:prstGeom prst="rect">
            <a:avLst/>
          </a:prstGeom>
          <a:gradFill>
            <a:gsLst>
              <a:gs pos="62000">
                <a:srgbClr val="FE4A00">
                  <a:alpha val="66667"/>
                </a:srgbClr>
              </a:gs>
              <a:gs pos="100000">
                <a:srgbClr val="DA002F">
                  <a:alpha val="84706"/>
                </a:srgb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26965722-DE3B-A05F-AE94-E31AF26EBF9D}"/>
              </a:ext>
            </a:extLst>
          </p:cNvPr>
          <p:cNvSpPr/>
          <p:nvPr userDrawn="1"/>
        </p:nvSpPr>
        <p:spPr>
          <a:xfrm flipH="1">
            <a:off x="4076700" y="6400799"/>
            <a:ext cx="8115298" cy="456772"/>
          </a:xfrm>
          <a:prstGeom prst="rect">
            <a:avLst/>
          </a:prstGeom>
          <a:gradFill>
            <a:gsLst>
              <a:gs pos="9000">
                <a:srgbClr val="E349BB">
                  <a:alpha val="61961"/>
                </a:srgbClr>
              </a:gs>
              <a:gs pos="99000">
                <a:srgbClr val="92248E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3272" y="347472"/>
            <a:ext cx="9985248" cy="132588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33272" y="1837944"/>
            <a:ext cx="9985248" cy="43525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922008" y="6455664"/>
            <a:ext cx="4672584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300" baseline="0">
                <a:solidFill>
                  <a:schemeClr val="bg1"/>
                </a:solidFill>
              </a:defRPr>
            </a:lvl1pPr>
          </a:lstStyle>
          <a:p>
            <a:fld id="{D13647E4-A40C-47B0-8F60-493CEFCF7B87}" type="datetime2">
              <a:rPr lang="en-US" smtClean="0"/>
              <a:pPr/>
              <a:t>Sunday, November 9, 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581912" y="1682496"/>
            <a:ext cx="3557016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b="1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76304" y="6455664"/>
            <a:ext cx="548640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spc="200" baseline="0"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02884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1" r:id="rId2"/>
    <p:sldLayoutId id="2147483782" r:id="rId3"/>
    <p:sldLayoutId id="2147483715" r:id="rId4"/>
    <p:sldLayoutId id="2147483783" r:id="rId5"/>
    <p:sldLayoutId id="2147483784" r:id="rId6"/>
    <p:sldLayoutId id="2147483785" r:id="rId7"/>
    <p:sldLayoutId id="2147483786" r:id="rId8"/>
    <p:sldLayoutId id="2147483787" r:id="rId9"/>
    <p:sldLayoutId id="2147483788" r:id="rId10"/>
    <p:sldLayoutId id="2147483789" r:id="rId11"/>
    <p:sldLayoutId id="2147483790" r:id="rId12"/>
    <p:sldLayoutId id="2147483791" r:id="rId13"/>
    <p:sldLayoutId id="2147483792" r:id="rId14"/>
    <p:sldLayoutId id="2147483676" r:id="rId15"/>
    <p:sldLayoutId id="2147483729" r:id="rId16"/>
    <p:sldLayoutId id="2147483810" r:id="rId17"/>
    <p:sldLayoutId id="2147483811" r:id="rId18"/>
    <p:sldLayoutId id="2147483812" r:id="rId19"/>
    <p:sldLayoutId id="2147483813" r:id="rId20"/>
    <p:sldLayoutId id="2147483814" r:id="rId21"/>
    <p:sldLayoutId id="2147483716" r:id="rId22"/>
    <p:sldLayoutId id="2147483800" r:id="rId23"/>
    <p:sldLayoutId id="2147483713" r:id="rId24"/>
    <p:sldLayoutId id="2147483732" r:id="rId25"/>
    <p:sldLayoutId id="2147483662" r:id="rId26"/>
    <p:sldLayoutId id="2147483794" r:id="rId27"/>
    <p:sldLayoutId id="2147483798" r:id="rId28"/>
    <p:sldLayoutId id="2147483679" r:id="rId29"/>
    <p:sldLayoutId id="2147483680" r:id="rId30"/>
    <p:sldLayoutId id="2147483681" r:id="rId31"/>
    <p:sldLayoutId id="2147483799" r:id="rId32"/>
    <p:sldLayoutId id="2147483778" r:id="rId33"/>
    <p:sldLayoutId id="2147483795" r:id="rId34"/>
    <p:sldLayoutId id="2147483796" r:id="rId35"/>
    <p:sldLayoutId id="2147483797" r:id="rId36"/>
    <p:sldLayoutId id="2147483777" r:id="rId37"/>
    <p:sldLayoutId id="2147483689" r:id="rId38"/>
    <p:sldLayoutId id="2147483690" r:id="rId39"/>
    <p:sldLayoutId id="2147483707" r:id="rId40"/>
    <p:sldLayoutId id="2147483708" r:id="rId41"/>
    <p:sldLayoutId id="2147483692" r:id="rId42"/>
    <p:sldLayoutId id="2147483691" r:id="rId43"/>
    <p:sldLayoutId id="2147483743" r:id="rId44"/>
    <p:sldLayoutId id="2147483744" r:id="rId45"/>
    <p:sldLayoutId id="2147483807" r:id="rId46"/>
    <p:sldLayoutId id="2147483694" r:id="rId47"/>
    <p:sldLayoutId id="2147483802" r:id="rId48"/>
    <p:sldLayoutId id="2147483809" r:id="rId49"/>
    <p:sldLayoutId id="2147483825" r:id="rId50"/>
    <p:sldLayoutId id="2147483803" r:id="rId51"/>
    <p:sldLayoutId id="2147483824" r:id="rId52"/>
    <p:sldLayoutId id="2147483828" r:id="rId53"/>
    <p:sldLayoutId id="2147483770" r:id="rId54"/>
    <p:sldLayoutId id="2147483801" r:id="rId55"/>
    <p:sldLayoutId id="2147483769" r:id="rId56"/>
    <p:sldLayoutId id="2147483808" r:id="rId57"/>
    <p:sldLayoutId id="2147483771" r:id="rId58"/>
    <p:sldLayoutId id="2147483672" r:id="rId59"/>
    <p:sldLayoutId id="2147483673" r:id="rId60"/>
    <p:sldLayoutId id="2147483805" r:id="rId61"/>
    <p:sldLayoutId id="2147483804" r:id="rId62"/>
    <p:sldLayoutId id="2147483696" r:id="rId63"/>
    <p:sldLayoutId id="2147483806" r:id="rId64"/>
    <p:sldLayoutId id="2147483780" r:id="rId65"/>
    <p:sldLayoutId id="2147483815" r:id="rId66"/>
    <p:sldLayoutId id="2147483816" r:id="rId67"/>
    <p:sldLayoutId id="2147483817" r:id="rId68"/>
    <p:sldLayoutId id="2147483779" r:id="rId69"/>
    <p:sldLayoutId id="2147483827" r:id="rId70"/>
    <p:sldLayoutId id="2147483826" r:id="rId71"/>
    <p:sldLayoutId id="2147483823" r:id="rId72"/>
    <p:sldLayoutId id="2147483757" r:id="rId73"/>
    <p:sldLayoutId id="2147483819" r:id="rId74"/>
    <p:sldLayoutId id="2147483821" r:id="rId75"/>
    <p:sldLayoutId id="2147483818" r:id="rId76"/>
    <p:sldLayoutId id="2147483820" r:id="rId77"/>
    <p:sldLayoutId id="2147483764" r:id="rId78"/>
    <p:sldLayoutId id="2147483822" r:id="rId79"/>
    <p:sldLayoutId id="2147483767" r:id="rId80"/>
    <p:sldLayoutId id="2147483664" r:id="rId81"/>
    <p:sldLayoutId id="2147483665" r:id="rId82"/>
    <p:sldLayoutId id="2147483666" r:id="rId83"/>
    <p:sldLayoutId id="2147483667" r:id="rId84"/>
    <p:sldLayoutId id="2147483668" r:id="rId85"/>
    <p:sldLayoutId id="2147483669" r:id="rId86"/>
    <p:sldLayoutId id="2147483685" r:id="rId87"/>
    <p:sldLayoutId id="2147483730" r:id="rId88"/>
    <p:sldLayoutId id="2147483829" r:id="rId89"/>
    <p:sldLayoutId id="2147483830" r:id="rId90"/>
    <p:sldLayoutId id="2147483831" r:id="rId9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1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85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8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3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0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tawasulforum.org/article/digital-marketing/social-media-marketing/social-media-swot-analysis/" TargetMode="External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flickr.com/photos/gemmerich/8676632854" TargetMode="External"/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9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flickr.com/photos/gemmerich/8676632854" TargetMode="External"/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4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9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46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9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pedia.org/chalkboard/f/financial-plan.html" TargetMode="External"/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90.xml"/><Relationship Id="rId4" Type="http://schemas.openxmlformats.org/officeDocument/2006/relationships/image" Target="../media/image29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4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v.uk/food-safety-hygiene-businesses" TargetMode="External"/><Relationship Id="rId3" Type="http://schemas.openxmlformats.org/officeDocument/2006/relationships/hyperlink" Target="https://www.bakerias.com/GB/Evesham/413992615819174/No-AllerG-Desserts" TargetMode="External"/><Relationship Id="rId7" Type="http://schemas.openxmlformats.org/officeDocument/2006/relationships/hyperlink" Target="https://www.food.gov.uk/business-guidance/register-a-food-business" TargetMode="External"/><Relationship Id="rId2" Type="http://schemas.openxmlformats.org/officeDocument/2006/relationships/hyperlink" Target="https://www.atly.com/gluten-free/location/EllendenFarmShop" TargetMode="External"/><Relationship Id="rId1" Type="http://schemas.openxmlformats.org/officeDocument/2006/relationships/slideLayout" Target="../slideLayouts/slideLayout34.xml"/><Relationship Id="rId6" Type="http://schemas.openxmlformats.org/officeDocument/2006/relationships/hyperlink" Target="https://www.fsb.org.uk/" TargetMode="External"/><Relationship Id="rId5" Type="http://schemas.openxmlformats.org/officeDocument/2006/relationships/hyperlink" Target="https://www.dorsetcouncil.gov.uk/documents/35024/281084/Shared%2Bprosperity%2Bfund%2BFAQ.pdf" TargetMode="External"/><Relationship Id="rId4" Type="http://schemas.openxmlformats.org/officeDocument/2006/relationships/hyperlink" Target="https://www.bigbarn.co.uk/places/worcestershire/evesham/Bakery" TargetMode="External"/><Relationship Id="rId9" Type="http://schemas.openxmlformats.org/officeDocument/2006/relationships/hyperlink" Target="https://www.gov.uk/set-up-sole-trader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ntel.com/" TargetMode="External"/><Relationship Id="rId7" Type="http://schemas.openxmlformats.org/officeDocument/2006/relationships/hyperlink" Target="https://www.ukstartups.org/grants-from-government/" TargetMode="External"/><Relationship Id="rId2" Type="http://schemas.openxmlformats.org/officeDocument/2006/relationships/hyperlink" Target="https://lawrancesbakery.co.uk/" TargetMode="External"/><Relationship Id="rId1" Type="http://schemas.openxmlformats.org/officeDocument/2006/relationships/slideLayout" Target="../slideLayouts/slideLayout34.xml"/><Relationship Id="rId6" Type="http://schemas.openxmlformats.org/officeDocument/2006/relationships/hyperlink" Target="https://www.statista.com/" TargetMode="External"/><Relationship Id="rId5" Type="http://schemas.openxmlformats.org/officeDocument/2006/relationships/hyperlink" Target="https://www.restaurantji.co.uk/worcestershire/evesham/bakery/" TargetMode="External"/><Relationship Id="rId4" Type="http://schemas.openxmlformats.org/officeDocument/2006/relationships/hyperlink" Target="https://www.nhs.uk/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8FACAB-959D-812F-8963-C96537EDB0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BE92D4A-2B01-7C79-765D-37A3B92265E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1520" y="612648"/>
            <a:ext cx="4709160" cy="3712464"/>
          </a:xfrm>
        </p:spPr>
        <p:txBody>
          <a:bodyPr anchor="t">
            <a:normAutofit/>
          </a:bodyPr>
          <a:lstStyle/>
          <a:p>
            <a:endParaRPr lang="en-US" sz="800" cap="none" spc="0"/>
          </a:p>
          <a:p>
            <a:endParaRPr lang="en-US" sz="800" cap="none" spc="0"/>
          </a:p>
          <a:p>
            <a:endParaRPr lang="en-US" sz="800" cap="none" spc="0"/>
          </a:p>
          <a:p>
            <a:endParaRPr lang="en-US" sz="800" cap="none" spc="0"/>
          </a:p>
          <a:p>
            <a:endParaRPr lang="en-US" sz="800" cap="none" spc="0"/>
          </a:p>
        </p:txBody>
      </p:sp>
      <p:pic>
        <p:nvPicPr>
          <p:cNvPr id="8" name="Picture Placeholder 7" descr="Картина, която съдържа текст, храна&#10;&#10;Генерирано от ИИ съдържание може да е неправилно.">
            <a:extLst>
              <a:ext uri="{FF2B5EF4-FFF2-40B4-BE49-F238E27FC236}">
                <a16:creationId xmlns:a16="http://schemas.microsoft.com/office/drawing/2014/main" id="{AFDC9794-5C3F-E65C-DF7E-67AD69A8A2E7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/>
          <a:stretch>
            <a:fillRect/>
          </a:stretch>
        </p:blipFill>
        <p:spPr>
          <a:xfrm>
            <a:off x="6110128" y="759166"/>
            <a:ext cx="4756164" cy="4756162"/>
          </a:xfrm>
          <a:noFill/>
        </p:spPr>
      </p:pic>
      <p:sp>
        <p:nvSpPr>
          <p:cNvPr id="13" name="Date Placeholder 4">
            <a:extLst>
              <a:ext uri="{FF2B5EF4-FFF2-40B4-BE49-F238E27FC236}">
                <a16:creationId xmlns:a16="http://schemas.microsoft.com/office/drawing/2014/main" id="{78B893F4-92CE-692F-FBE6-68FD537D01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121724" y="6455664"/>
            <a:ext cx="3472868" cy="365760"/>
          </a:xfrm>
        </p:spPr>
        <p:txBody>
          <a:bodyPr/>
          <a:lstStyle/>
          <a:p>
            <a:pPr>
              <a:spcAft>
                <a:spcPts val="600"/>
              </a:spcAft>
            </a:pPr>
            <a:fld id="{D13647E4-A40C-47B0-8F60-493CEFCF7B87}" type="datetime2">
              <a:rPr lang="en-US" smtClean="0"/>
              <a:pPr>
                <a:spcAft>
                  <a:spcPts val="600"/>
                </a:spcAft>
              </a:pPr>
              <a:t>Sunday, November 9, 2025</a:t>
            </a:fld>
            <a:endParaRPr lang="en-US"/>
          </a:p>
        </p:txBody>
      </p:sp>
      <p:sp>
        <p:nvSpPr>
          <p:cNvPr id="17" name="Slide Number Placeholder 6">
            <a:extLst>
              <a:ext uri="{FF2B5EF4-FFF2-40B4-BE49-F238E27FC236}">
                <a16:creationId xmlns:a16="http://schemas.microsoft.com/office/drawing/2014/main" id="{BB6DF321-1942-DEB2-89C4-11FCC09146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76304" y="6455664"/>
            <a:ext cx="548640" cy="365760"/>
          </a:xfrm>
        </p:spPr>
        <p:txBody>
          <a:bodyPr/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1</a:t>
            </a:fld>
            <a:endParaRPr lang="en-US"/>
          </a:p>
        </p:txBody>
      </p:sp>
      <p:sp>
        <p:nvSpPr>
          <p:cNvPr id="2" name="Текстово поле 1">
            <a:extLst>
              <a:ext uri="{FF2B5EF4-FFF2-40B4-BE49-F238E27FC236}">
                <a16:creationId xmlns:a16="http://schemas.microsoft.com/office/drawing/2014/main" id="{5ECC091C-4C30-CEE0-BCA6-D22F3EA8B156}"/>
              </a:ext>
            </a:extLst>
          </p:cNvPr>
          <p:cNvSpPr txBox="1"/>
          <p:nvPr/>
        </p:nvSpPr>
        <p:spPr>
          <a:xfrm>
            <a:off x="1304063" y="508256"/>
            <a:ext cx="4484666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bg-BG" b="1" err="1">
                <a:latin typeface="Comic Sans MS"/>
              </a:rPr>
              <a:t>Certificate</a:t>
            </a:r>
            <a:r>
              <a:rPr lang="bg-BG" b="1">
                <a:latin typeface="Comic Sans MS"/>
              </a:rPr>
              <a:t> </a:t>
            </a:r>
            <a:r>
              <a:rPr lang="bg-BG" b="1" err="1">
                <a:latin typeface="Comic Sans MS"/>
              </a:rPr>
              <a:t>in</a:t>
            </a:r>
            <a:r>
              <a:rPr lang="bg-BG" b="1">
                <a:latin typeface="Comic Sans MS"/>
              </a:rPr>
              <a:t> </a:t>
            </a:r>
            <a:r>
              <a:rPr lang="bg-BG" b="1" err="1">
                <a:latin typeface="Comic Sans MS"/>
              </a:rPr>
              <a:t>Higher</a:t>
            </a:r>
            <a:r>
              <a:rPr lang="bg-BG" b="1">
                <a:latin typeface="Comic Sans MS"/>
              </a:rPr>
              <a:t> </a:t>
            </a:r>
            <a:r>
              <a:rPr lang="bg-BG" b="1" err="1">
                <a:latin typeface="Comic Sans MS"/>
              </a:rPr>
              <a:t>Education</a:t>
            </a:r>
            <a:r>
              <a:rPr lang="bg-BG" b="1">
                <a:latin typeface="Comic Sans MS"/>
              </a:rPr>
              <a:t>  </a:t>
            </a:r>
            <a:r>
              <a:rPr lang="bg-BG" b="1" err="1">
                <a:latin typeface="Comic Sans MS"/>
              </a:rPr>
              <a:t>Business</a:t>
            </a:r>
            <a:r>
              <a:rPr lang="bg-BG" b="1">
                <a:latin typeface="Comic Sans MS"/>
              </a:rPr>
              <a:t> </a:t>
            </a:r>
            <a:r>
              <a:rPr lang="bg-BG" b="1" err="1">
                <a:latin typeface="Comic Sans MS"/>
              </a:rPr>
              <a:t>Skills</a:t>
            </a:r>
            <a:r>
              <a:rPr lang="bg-BG" b="1">
                <a:latin typeface="Comic Sans MS"/>
              </a:rPr>
              <a:t> </a:t>
            </a:r>
            <a:r>
              <a:rPr lang="bg-BG" b="1" err="1">
                <a:latin typeface="Comic Sans MS"/>
              </a:rPr>
              <a:t>for</a:t>
            </a:r>
            <a:r>
              <a:rPr lang="bg-BG" b="1">
                <a:latin typeface="Comic Sans MS"/>
              </a:rPr>
              <a:t> </a:t>
            </a:r>
            <a:r>
              <a:rPr lang="bg-BG" b="1" err="1">
                <a:latin typeface="Comic Sans MS"/>
              </a:rPr>
              <a:t>the</a:t>
            </a:r>
            <a:r>
              <a:rPr lang="bg-BG" b="1">
                <a:latin typeface="Comic Sans MS"/>
              </a:rPr>
              <a:t> </a:t>
            </a:r>
            <a:r>
              <a:rPr lang="bg-BG" b="1" err="1">
                <a:latin typeface="Comic Sans MS"/>
              </a:rPr>
              <a:t>Workplace</a:t>
            </a:r>
            <a:r>
              <a:rPr lang="bg-BG" b="1">
                <a:latin typeface="Comic Sans MS"/>
              </a:rPr>
              <a:t> </a:t>
            </a:r>
          </a:p>
          <a:p>
            <a:endParaRPr lang="bg-BG">
              <a:latin typeface="Comic Sans MS"/>
            </a:endParaRPr>
          </a:p>
          <a:p>
            <a:r>
              <a:rPr lang="bg-BG" err="1">
                <a:latin typeface="Comic Sans MS"/>
              </a:rPr>
              <a:t>Module</a:t>
            </a:r>
            <a:r>
              <a:rPr lang="bg-BG">
                <a:latin typeface="Comic Sans MS"/>
              </a:rPr>
              <a:t>: </a:t>
            </a:r>
            <a:r>
              <a:rPr lang="bg-BG" err="1">
                <a:latin typeface="Comic Sans MS"/>
              </a:rPr>
              <a:t>Enterprice</a:t>
            </a:r>
            <a:r>
              <a:rPr lang="bg-BG">
                <a:latin typeface="Comic Sans MS"/>
              </a:rPr>
              <a:t> </a:t>
            </a:r>
            <a:r>
              <a:rPr lang="bg-BG" err="1">
                <a:latin typeface="Comic Sans MS"/>
              </a:rPr>
              <a:t>and</a:t>
            </a:r>
            <a:r>
              <a:rPr lang="bg-BG">
                <a:latin typeface="Comic Sans MS"/>
              </a:rPr>
              <a:t> </a:t>
            </a:r>
            <a:r>
              <a:rPr lang="bg-BG" err="1">
                <a:latin typeface="Comic Sans MS"/>
              </a:rPr>
              <a:t>Entrepreneurship</a:t>
            </a:r>
            <a:endParaRPr lang="bg-BG">
              <a:latin typeface="Comic Sans MS"/>
            </a:endParaRPr>
          </a:p>
          <a:p>
            <a:r>
              <a:rPr lang="bg-BG" err="1">
                <a:latin typeface="Comic Sans MS"/>
              </a:rPr>
              <a:t>Module</a:t>
            </a:r>
            <a:r>
              <a:rPr lang="bg-BG">
                <a:latin typeface="Comic Sans MS"/>
              </a:rPr>
              <a:t> </a:t>
            </a:r>
            <a:r>
              <a:rPr lang="bg-BG" err="1">
                <a:latin typeface="Comic Sans MS"/>
              </a:rPr>
              <a:t>code</a:t>
            </a:r>
            <a:r>
              <a:rPr lang="bg-BG">
                <a:latin typeface="Comic Sans MS"/>
              </a:rPr>
              <a:t>: LCLM4006</a:t>
            </a:r>
          </a:p>
          <a:p>
            <a:endParaRPr lang="bg-BG"/>
          </a:p>
          <a:p>
            <a:endParaRPr lang="bg-BG"/>
          </a:p>
          <a:p>
            <a:r>
              <a:rPr lang="bg-BG" err="1">
                <a:latin typeface="Comic Sans MS"/>
              </a:rPr>
              <a:t>Lecture</a:t>
            </a:r>
            <a:r>
              <a:rPr lang="bg-BG"/>
              <a:t>: </a:t>
            </a:r>
            <a:r>
              <a:rPr lang="bg-BG" err="1">
                <a:latin typeface="Comic Sans MS"/>
              </a:rPr>
              <a:t>Fouziya</a:t>
            </a:r>
            <a:r>
              <a:rPr lang="bg-BG">
                <a:latin typeface="Comic Sans MS"/>
              </a:rPr>
              <a:t> </a:t>
            </a:r>
            <a:r>
              <a:rPr lang="bg-BG" err="1">
                <a:latin typeface="Comic Sans MS"/>
              </a:rPr>
              <a:t>Farheen</a:t>
            </a:r>
            <a:endParaRPr lang="bg-BG">
              <a:latin typeface="Comic Sans MS"/>
            </a:endParaRPr>
          </a:p>
          <a:p>
            <a:r>
              <a:rPr lang="bg-BG" err="1">
                <a:latin typeface="Comic Sans MS"/>
              </a:rPr>
              <a:t>Student</a:t>
            </a:r>
            <a:r>
              <a:rPr lang="bg-BG">
                <a:latin typeface="Comic Sans MS"/>
              </a:rPr>
              <a:t> </a:t>
            </a:r>
            <a:r>
              <a:rPr lang="bg-BG" err="1">
                <a:latin typeface="Comic Sans MS"/>
              </a:rPr>
              <a:t>Name</a:t>
            </a:r>
            <a:r>
              <a:rPr lang="bg-BG"/>
              <a:t>: </a:t>
            </a:r>
            <a:r>
              <a:rPr lang="bg-BG" err="1">
                <a:latin typeface="Comic Sans MS"/>
              </a:rPr>
              <a:t>Plamena</a:t>
            </a:r>
            <a:r>
              <a:rPr lang="bg-BG">
                <a:latin typeface="Comic Sans MS"/>
              </a:rPr>
              <a:t> </a:t>
            </a:r>
            <a:r>
              <a:rPr lang="bg-BG" err="1">
                <a:latin typeface="Comic Sans MS"/>
              </a:rPr>
              <a:t>Petrova</a:t>
            </a:r>
            <a:endParaRPr lang="bg-BG">
              <a:latin typeface="Comic Sans MS"/>
            </a:endParaRPr>
          </a:p>
          <a:p>
            <a:r>
              <a:rPr lang="bg-BG" err="1">
                <a:latin typeface="Comic Sans MS"/>
              </a:rPr>
              <a:t>Student</a:t>
            </a:r>
            <a:r>
              <a:rPr lang="bg-BG">
                <a:latin typeface="Comic Sans MS"/>
              </a:rPr>
              <a:t> </a:t>
            </a:r>
            <a:r>
              <a:rPr lang="bg-BG" err="1">
                <a:latin typeface="Comic Sans MS"/>
              </a:rPr>
              <a:t>Number</a:t>
            </a:r>
            <a:r>
              <a:rPr lang="bg-BG"/>
              <a:t>: </a:t>
            </a:r>
            <a:r>
              <a:rPr lang="bg-BG">
                <a:latin typeface="Comic Sans MS"/>
              </a:rPr>
              <a:t>2419095</a:t>
            </a:r>
          </a:p>
          <a:p>
            <a:r>
              <a:rPr lang="bg-BG"/>
              <a:t> </a:t>
            </a:r>
          </a:p>
        </p:txBody>
      </p:sp>
      <p:sp>
        <p:nvSpPr>
          <p:cNvPr id="6" name="Текстово поле 5">
            <a:extLst>
              <a:ext uri="{FF2B5EF4-FFF2-40B4-BE49-F238E27FC236}">
                <a16:creationId xmlns:a16="http://schemas.microsoft.com/office/drawing/2014/main" id="{28F4A69B-45F7-958B-5AFC-753694939641}"/>
              </a:ext>
            </a:extLst>
          </p:cNvPr>
          <p:cNvSpPr txBox="1"/>
          <p:nvPr/>
        </p:nvSpPr>
        <p:spPr>
          <a:xfrm>
            <a:off x="2463953" y="4428234"/>
            <a:ext cx="459873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bg-BG" b="1">
                <a:latin typeface="Comic Sans MS"/>
              </a:rPr>
              <a:t>BUSINESS  PLAN </a:t>
            </a:r>
          </a:p>
          <a:p>
            <a:r>
              <a:rPr lang="bg-BG" err="1">
                <a:latin typeface="Comic Sans MS"/>
              </a:rPr>
              <a:t>Chocolate</a:t>
            </a:r>
            <a:r>
              <a:rPr lang="bg-BG">
                <a:latin typeface="Comic Sans MS"/>
              </a:rPr>
              <a:t> </a:t>
            </a:r>
            <a:r>
              <a:rPr lang="bg-BG" err="1">
                <a:latin typeface="Comic Sans MS"/>
              </a:rPr>
              <a:t>Desire</a:t>
            </a:r>
            <a:r>
              <a:rPr lang="bg-BG" err="1"/>
              <a:t>-</a:t>
            </a:r>
            <a:r>
              <a:rPr lang="bg-BG" err="1">
                <a:latin typeface="Comic Sans MS"/>
              </a:rPr>
              <a:t>Healthy</a:t>
            </a:r>
            <a:r>
              <a:rPr lang="bg-BG"/>
              <a:t> </a:t>
            </a:r>
            <a:r>
              <a:rPr lang="bg-BG" err="1">
                <a:latin typeface="Comic Sans MS"/>
              </a:rPr>
              <a:t>Cakes</a:t>
            </a:r>
            <a:r>
              <a:rPr lang="bg-BG">
                <a:latin typeface="Comic Sans MS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640834919"/>
      </p:ext>
    </p:extLst>
  </p:cSld>
  <p:clrMapOvr>
    <a:masterClrMapping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B255C6-1E2E-E4BD-2E9F-B3321C22A2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2312078"/>
            <a:ext cx="3595634" cy="175750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 kern="1200"/>
              <a:t>OVERVIEW</a:t>
            </a:r>
            <a:r>
              <a:rPr lang="en-US"/>
              <a:t> OF THE BUSINESS </a:t>
            </a:r>
            <a:endParaRPr lang="en-US" b="1" kern="12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2C04E6-B771-F1FA-85F4-B7984DE55A8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31520" y="2311121"/>
            <a:ext cx="3309608" cy="3993263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b="1" kern="1200"/>
          </a:p>
          <a:p>
            <a:endParaRPr lang="en-US" b="1" kern="1200"/>
          </a:p>
          <a:p>
            <a:endParaRPr lang="en-US" kern="1200"/>
          </a:p>
        </p:txBody>
      </p:sp>
      <p:sp>
        <p:nvSpPr>
          <p:cNvPr id="13" name="Date Placeholder 4">
            <a:extLst>
              <a:ext uri="{FF2B5EF4-FFF2-40B4-BE49-F238E27FC236}">
                <a16:creationId xmlns:a16="http://schemas.microsoft.com/office/drawing/2014/main" id="{90909549-3EFB-B907-D0CC-DF4560DB481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922008" y="6455664"/>
            <a:ext cx="4672584" cy="36576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0D4D21C6-717F-4092-8A64-BF3BC65518BE}" type="datetime2">
              <a:rPr lang="en-US" smtClean="0"/>
              <a:pPr>
                <a:spcAft>
                  <a:spcPts val="600"/>
                </a:spcAft>
              </a:pPr>
              <a:t>Sunday, November 9, 2025</a:t>
            </a:fld>
            <a:endParaRPr lang="en-US"/>
          </a:p>
        </p:txBody>
      </p:sp>
      <p:sp>
        <p:nvSpPr>
          <p:cNvPr id="17" name="Slide Number Placeholder 6">
            <a:extLst>
              <a:ext uri="{FF2B5EF4-FFF2-40B4-BE49-F238E27FC236}">
                <a16:creationId xmlns:a16="http://schemas.microsoft.com/office/drawing/2014/main" id="{09E31BEC-9439-566A-5CB0-EE96DAEDA7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76304" y="6455664"/>
            <a:ext cx="548640" cy="36576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  <p:sp>
        <p:nvSpPr>
          <p:cNvPr id="6" name="Текстово поле 5">
            <a:extLst>
              <a:ext uri="{FF2B5EF4-FFF2-40B4-BE49-F238E27FC236}">
                <a16:creationId xmlns:a16="http://schemas.microsoft.com/office/drawing/2014/main" id="{110C4C6C-C067-9C5A-0648-05BB23BE20E9}"/>
              </a:ext>
            </a:extLst>
          </p:cNvPr>
          <p:cNvSpPr txBox="1"/>
          <p:nvPr/>
        </p:nvSpPr>
        <p:spPr>
          <a:xfrm>
            <a:off x="6542497" y="2580735"/>
            <a:ext cx="5127657" cy="38398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bg-BG"/>
          </a:p>
        </p:txBody>
      </p:sp>
      <p:graphicFrame>
        <p:nvGraphicFramePr>
          <p:cNvPr id="19" name="Текстово поле 7">
            <a:extLst>
              <a:ext uri="{FF2B5EF4-FFF2-40B4-BE49-F238E27FC236}">
                <a16:creationId xmlns:a16="http://schemas.microsoft.com/office/drawing/2014/main" id="{66289448-0ED4-0ACD-2FCC-5F52C250D21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16507650"/>
              </p:ext>
            </p:extLst>
          </p:nvPr>
        </p:nvGraphicFramePr>
        <p:xfrm>
          <a:off x="5136995" y="553616"/>
          <a:ext cx="6439309" cy="57525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165233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Placeholder 5" descr="Pink sand dunes in the desert">
            <a:extLst>
              <a:ext uri="{FF2B5EF4-FFF2-40B4-BE49-F238E27FC236}">
                <a16:creationId xmlns:a16="http://schemas.microsoft.com/office/drawing/2014/main" id="{FC57052A-D607-A4DD-016C-A741024ACF2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p:blipFill>
        <p:spPr>
          <a:xfrm>
            <a:off x="3124" y="7327"/>
            <a:ext cx="7577896" cy="6858000"/>
          </a:xfrm>
          <a:noFill/>
        </p:spPr>
      </p:pic>
      <p:sp>
        <p:nvSpPr>
          <p:cNvPr id="13" name="Title 2">
            <a:extLst>
              <a:ext uri="{FF2B5EF4-FFF2-40B4-BE49-F238E27FC236}">
                <a16:creationId xmlns:a16="http://schemas.microsoft.com/office/drawing/2014/main" id="{EF3ED802-0255-8247-91C3-5538B52C9A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9402" y="583413"/>
            <a:ext cx="6950881" cy="1527048"/>
          </a:xfrm>
        </p:spPr>
        <p:txBody>
          <a:bodyPr/>
          <a:lstStyle/>
          <a:p>
            <a:r>
              <a:rPr lang="en-US" sz="2800"/>
              <a:t>OVERVIEW OF THE BUSINESS </a:t>
            </a:r>
            <a:endParaRPr lang="bg-BG"/>
          </a:p>
        </p:txBody>
      </p:sp>
      <p:sp>
        <p:nvSpPr>
          <p:cNvPr id="8" name="Текстово поле 7">
            <a:extLst>
              <a:ext uri="{FF2B5EF4-FFF2-40B4-BE49-F238E27FC236}">
                <a16:creationId xmlns:a16="http://schemas.microsoft.com/office/drawing/2014/main" id="{E8678AC2-3800-830F-F03E-72E2880BE02F}"/>
              </a:ext>
            </a:extLst>
          </p:cNvPr>
          <p:cNvSpPr txBox="1"/>
          <p:nvPr/>
        </p:nvSpPr>
        <p:spPr>
          <a:xfrm>
            <a:off x="7861098" y="8473"/>
            <a:ext cx="4143515" cy="620320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</a:pPr>
            <a:r>
              <a:rPr lang="en-US" sz="1400" b="1">
                <a:latin typeface="Arial"/>
                <a:cs typeface="Arial"/>
              </a:rPr>
              <a:t>Local Market Insight</a:t>
            </a:r>
            <a:r>
              <a:rPr lang="en-US" sz="1400">
                <a:latin typeface="Arial"/>
                <a:cs typeface="Arial"/>
              </a:rPr>
              <a:t>:</a:t>
            </a:r>
          </a:p>
          <a:p>
            <a:pPr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</a:pPr>
            <a:r>
              <a:rPr lang="en-US" sz="1400">
                <a:latin typeface="Arial"/>
                <a:cs typeface="Arial"/>
              </a:rPr>
              <a:t>Around 10–12 bakeries operate in Evesham.</a:t>
            </a:r>
          </a:p>
          <a:p>
            <a:pPr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</a:pPr>
            <a:r>
              <a:rPr lang="en-US" sz="1400">
                <a:latin typeface="Arial"/>
                <a:cs typeface="Arial"/>
              </a:rPr>
              <a:t>Few offer </a:t>
            </a:r>
            <a:r>
              <a:rPr lang="en-US" sz="1400" err="1">
                <a:latin typeface="Arial"/>
                <a:cs typeface="Arial"/>
              </a:rPr>
              <a:t>specialised</a:t>
            </a:r>
            <a:r>
              <a:rPr lang="en-US" sz="1400">
                <a:latin typeface="Arial"/>
                <a:cs typeface="Arial"/>
              </a:rPr>
              <a:t> </a:t>
            </a:r>
            <a:r>
              <a:rPr lang="en-US" sz="1400" i="1">
                <a:latin typeface="Arial"/>
                <a:cs typeface="Arial"/>
              </a:rPr>
              <a:t>“free-from”</a:t>
            </a:r>
            <a:r>
              <a:rPr lang="en-US" sz="1400">
                <a:latin typeface="Arial"/>
                <a:cs typeface="Arial"/>
              </a:rPr>
              <a:t> or </a:t>
            </a:r>
            <a:r>
              <a:rPr lang="en-US" sz="1400" i="1">
                <a:latin typeface="Arial"/>
                <a:cs typeface="Arial"/>
              </a:rPr>
              <a:t>healthy dessert</a:t>
            </a:r>
            <a:r>
              <a:rPr lang="en-US" sz="1400">
                <a:latin typeface="Arial"/>
                <a:cs typeface="Arial"/>
              </a:rPr>
              <a:t> options.</a:t>
            </a:r>
          </a:p>
          <a:p>
            <a:pPr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</a:pPr>
            <a:r>
              <a:rPr lang="en-US" sz="1400">
                <a:latin typeface="Arial"/>
                <a:cs typeface="Arial"/>
              </a:rPr>
              <a:t>Only a couple (e.g., Lawrance’s Bakery, No </a:t>
            </a:r>
            <a:r>
              <a:rPr lang="en-US" sz="1400" err="1">
                <a:latin typeface="Arial"/>
                <a:cs typeface="Arial"/>
              </a:rPr>
              <a:t>AllerG</a:t>
            </a:r>
            <a:r>
              <a:rPr lang="en-US" sz="1400">
                <a:latin typeface="Arial"/>
                <a:cs typeface="Arial"/>
              </a:rPr>
              <a:t> Desserts) offer partial gluten-free or allergen-free products.</a:t>
            </a:r>
          </a:p>
          <a:p>
            <a:pPr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</a:pPr>
            <a:r>
              <a:rPr lang="en-US" sz="1400">
                <a:latin typeface="Arial"/>
                <a:cs typeface="Arial"/>
              </a:rPr>
              <a:t>Gap in the Market:</a:t>
            </a:r>
            <a:br>
              <a:rPr lang="en-US" sz="1400">
                <a:latin typeface="Arial"/>
              </a:rPr>
            </a:br>
            <a:r>
              <a:rPr lang="en-US" sz="1400">
                <a:latin typeface="Arial"/>
                <a:cs typeface="Arial"/>
              </a:rPr>
              <a:t> No bakery in Evesham offers sugar-free, protein-enriched, and naturally </a:t>
            </a:r>
            <a:r>
              <a:rPr lang="en-US" sz="1400" err="1">
                <a:latin typeface="Arial"/>
                <a:cs typeface="Arial"/>
              </a:rPr>
              <a:t>coloured</a:t>
            </a:r>
            <a:r>
              <a:rPr lang="en-US" sz="1400">
                <a:latin typeface="Arial"/>
                <a:cs typeface="Arial"/>
              </a:rPr>
              <a:t> cakes.</a:t>
            </a:r>
          </a:p>
          <a:p>
            <a:pPr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</a:pPr>
            <a:r>
              <a:rPr lang="en-US" sz="1400" b="1">
                <a:latin typeface="Arial"/>
                <a:cs typeface="Arial"/>
              </a:rPr>
              <a:t>Why It’s a Good Idea?</a:t>
            </a:r>
          </a:p>
          <a:p>
            <a:pPr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</a:pPr>
            <a:r>
              <a:rPr lang="en-US" sz="1400">
                <a:latin typeface="Arial"/>
                <a:cs typeface="Arial"/>
              </a:rPr>
              <a:t>Rising focus on healthy eating, nutrition, and dietary awareness.</a:t>
            </a:r>
          </a:p>
          <a:p>
            <a:pPr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</a:pPr>
            <a:r>
              <a:rPr lang="en-US" sz="1400">
                <a:latin typeface="Arial"/>
                <a:cs typeface="Arial"/>
              </a:rPr>
              <a:t>Growing demand from diabetic, fitness, and gluten-intolerant customers.</a:t>
            </a:r>
          </a:p>
          <a:p>
            <a:pPr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</a:pPr>
            <a:r>
              <a:rPr lang="en-US" sz="1400">
                <a:latin typeface="Arial"/>
                <a:cs typeface="Arial"/>
              </a:rPr>
              <a:t>Opportunity to become Evesham’s first fully </a:t>
            </a:r>
            <a:r>
              <a:rPr lang="en-US" sz="1400" err="1">
                <a:latin typeface="Arial"/>
                <a:cs typeface="Arial"/>
              </a:rPr>
              <a:t>specialised</a:t>
            </a:r>
            <a:r>
              <a:rPr lang="en-US" sz="1400">
                <a:latin typeface="Arial"/>
                <a:cs typeface="Arial"/>
              </a:rPr>
              <a:t> healthy-cake bakery, building strong customer loyalty and partnerships with gyms, cafés, and health </a:t>
            </a:r>
            <a:r>
              <a:rPr lang="en-US" sz="1400" err="1">
                <a:latin typeface="Arial"/>
                <a:cs typeface="Arial"/>
              </a:rPr>
              <a:t>centres</a:t>
            </a:r>
            <a:r>
              <a:rPr lang="en-US" sz="1400">
                <a:latin typeface="Arial"/>
                <a:cs typeface="Arial"/>
              </a:rPr>
              <a:t>.</a:t>
            </a:r>
          </a:p>
        </p:txBody>
      </p:sp>
      <p:sp>
        <p:nvSpPr>
          <p:cNvPr id="15" name="Date Placeholder 4">
            <a:extLst>
              <a:ext uri="{FF2B5EF4-FFF2-40B4-BE49-F238E27FC236}">
                <a16:creationId xmlns:a16="http://schemas.microsoft.com/office/drawing/2014/main" id="{EB0586DC-D852-CEF9-C0E6-C022E331863F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8212663" y="6453002"/>
            <a:ext cx="922372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C089F4EF-3CDF-46D7-ADF4-3A52C84FD8BE}" type="datetime1">
              <a:rPr lang="en-US" smtClean="0"/>
              <a:pPr>
                <a:spcAft>
                  <a:spcPts val="600"/>
                </a:spcAft>
              </a:pPr>
              <a:t>11/9/2025</a:t>
            </a:fld>
            <a:endParaRPr lang="en-US"/>
          </a:p>
        </p:txBody>
      </p:sp>
      <p:sp>
        <p:nvSpPr>
          <p:cNvPr id="17" name="Footer Placeholder 5">
            <a:extLst>
              <a:ext uri="{FF2B5EF4-FFF2-40B4-BE49-F238E27FC236}">
                <a16:creationId xmlns:a16="http://schemas.microsoft.com/office/drawing/2014/main" id="{42BD8DA2-D9D7-CBCC-C007-D774DD63ACC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9135035" y="6453002"/>
            <a:ext cx="2546891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sp>
        <p:nvSpPr>
          <p:cNvPr id="19" name="Slide Number Placeholder 6">
            <a:extLst>
              <a:ext uri="{FF2B5EF4-FFF2-40B4-BE49-F238E27FC236}">
                <a16:creationId xmlns:a16="http://schemas.microsoft.com/office/drawing/2014/main" id="{22317409-9359-FE3A-C6D7-73F85469A3B1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576304" y="6455664"/>
            <a:ext cx="548640" cy="365760"/>
          </a:xfrm>
        </p:spPr>
        <p:txBody>
          <a:bodyPr/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345004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B750E1-014E-2F32-5FE0-025C27322A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655" y="2030261"/>
            <a:ext cx="3481109" cy="292426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LEGAL ENTITY AND REQUIREMENTS </a:t>
            </a:r>
            <a:endParaRPr lang="en-US" b="1" kern="1200">
              <a:latin typeface="+mj-lt"/>
            </a:endParaRPr>
          </a:p>
        </p:txBody>
      </p:sp>
      <p:sp>
        <p:nvSpPr>
          <p:cNvPr id="17" name="Date Placeholder 3">
            <a:extLst>
              <a:ext uri="{FF2B5EF4-FFF2-40B4-BE49-F238E27FC236}">
                <a16:creationId xmlns:a16="http://schemas.microsoft.com/office/drawing/2014/main" id="{18C04773-DF90-6E45-F8E9-981CF172BD6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922008" y="6455664"/>
            <a:ext cx="4672584" cy="365760"/>
          </a:xfrm>
        </p:spPr>
        <p:txBody>
          <a:bodyPr/>
          <a:lstStyle/>
          <a:p>
            <a:pPr>
              <a:spcAft>
                <a:spcPts val="600"/>
              </a:spcAft>
            </a:pPr>
            <a:fld id="{2F597058-21C2-45DA-9492-5D03BBA5EC42}" type="datetime2">
              <a:rPr lang="en-US" smtClean="0"/>
              <a:pPr>
                <a:spcAft>
                  <a:spcPts val="600"/>
                </a:spcAft>
              </a:pPr>
              <a:t>Sunday, November 9, 2025</a:t>
            </a:fld>
            <a:endParaRPr lang="en-US"/>
          </a:p>
        </p:txBody>
      </p:sp>
      <p:sp>
        <p:nvSpPr>
          <p:cNvPr id="19" name="Slide Number Placeholder 5">
            <a:extLst>
              <a:ext uri="{FF2B5EF4-FFF2-40B4-BE49-F238E27FC236}">
                <a16:creationId xmlns:a16="http://schemas.microsoft.com/office/drawing/2014/main" id="{58D68EE1-8466-6706-8E22-91787D931D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76304" y="6455664"/>
            <a:ext cx="548640" cy="365760"/>
          </a:xfrm>
        </p:spPr>
        <p:txBody>
          <a:bodyPr/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  <p:graphicFrame>
        <p:nvGraphicFramePr>
          <p:cNvPr id="20" name="Текстово поле 4">
            <a:extLst>
              <a:ext uri="{FF2B5EF4-FFF2-40B4-BE49-F238E27FC236}">
                <a16:creationId xmlns:a16="http://schemas.microsoft.com/office/drawing/2014/main" id="{9E3307BB-4312-E904-DAE6-19A605F9B7B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14067677"/>
              </p:ext>
            </p:extLst>
          </p:nvPr>
        </p:nvGraphicFramePr>
        <p:xfrm>
          <a:off x="4588626" y="704088"/>
          <a:ext cx="7132320" cy="55778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792755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979F20-7FE0-9464-CC8C-AAB74EE175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8095" y="227798"/>
            <a:ext cx="6093225" cy="935789"/>
          </a:xfrm>
        </p:spPr>
        <p:txBody>
          <a:bodyPr/>
          <a:lstStyle/>
          <a:p>
            <a:pPr algn="ctr"/>
            <a:r>
              <a:rPr lang="en-US"/>
              <a:t>MANAGMENT STRUCTURE </a:t>
            </a:r>
          </a:p>
        </p:txBody>
      </p:sp>
      <p:pic>
        <p:nvPicPr>
          <p:cNvPr id="6" name="Picture Placeholder 5" descr="A table with pink and white decorations, cake, cupcakes, and other snacks">
            <a:extLst>
              <a:ext uri="{FF2B5EF4-FFF2-40B4-BE49-F238E27FC236}">
                <a16:creationId xmlns:a16="http://schemas.microsoft.com/office/drawing/2014/main" id="{53EA7844-3423-0799-B5B5-1E62DDF9B7BE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1"/>
            <a:ext cx="4793885" cy="6858000"/>
          </a:xfrm>
        </p:spPr>
      </p:pic>
      <p:sp>
        <p:nvSpPr>
          <p:cNvPr id="5" name="Текстово поле 4">
            <a:extLst>
              <a:ext uri="{FF2B5EF4-FFF2-40B4-BE49-F238E27FC236}">
                <a16:creationId xmlns:a16="http://schemas.microsoft.com/office/drawing/2014/main" id="{381F2CF9-4CB0-44D5-B9FF-A7AD1980D772}"/>
              </a:ext>
            </a:extLst>
          </p:cNvPr>
          <p:cNvSpPr txBox="1"/>
          <p:nvPr/>
        </p:nvSpPr>
        <p:spPr>
          <a:xfrm>
            <a:off x="4792579" y="1717842"/>
            <a:ext cx="7114056" cy="45243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/>
              <a:t>Owner  and Manager:</a:t>
            </a:r>
            <a:br>
              <a:rPr lang="en-US"/>
            </a:br>
            <a:r>
              <a:rPr lang="en-US" b="1"/>
              <a:t>Plamena Petrova</a:t>
            </a:r>
            <a:r>
              <a:rPr lang="en-US"/>
              <a:t> – responsible for all key business operations.</a:t>
            </a:r>
          </a:p>
          <a:p>
            <a:r>
              <a:rPr lang="en-US" b="1"/>
              <a:t>Main Responsibilities:</a:t>
            </a:r>
          </a:p>
          <a:p>
            <a:pPr marL="228600" indent="-228600">
              <a:buFont typeface=""/>
              <a:buChar char="•"/>
            </a:pPr>
            <a:r>
              <a:rPr lang="en-US" b="1"/>
              <a:t>Production and  Quality Control:</a:t>
            </a:r>
            <a:r>
              <a:rPr lang="en-US"/>
              <a:t> Baking, product consistency, hygiene.</a:t>
            </a:r>
          </a:p>
          <a:p>
            <a:pPr marL="228600" indent="-228600">
              <a:buFont typeface=""/>
              <a:buChar char="•"/>
            </a:pPr>
            <a:r>
              <a:rPr lang="en-US" b="1"/>
              <a:t>Sales and Customer Service:</a:t>
            </a:r>
            <a:r>
              <a:rPr lang="en-US"/>
              <a:t> Orders, customer feedback, online presence.</a:t>
            </a:r>
          </a:p>
          <a:p>
            <a:pPr marL="228600" indent="-228600">
              <a:buFont typeface=""/>
              <a:buChar char="•"/>
            </a:pPr>
            <a:r>
              <a:rPr lang="en-US" b="1"/>
              <a:t>Finance and  Compliance:</a:t>
            </a:r>
            <a:r>
              <a:rPr lang="en-US"/>
              <a:t> Record keeping, tax returns, insurance.</a:t>
            </a:r>
          </a:p>
          <a:p>
            <a:pPr marL="228600" indent="-228600">
              <a:buFont typeface=""/>
              <a:buChar char="•"/>
            </a:pPr>
            <a:r>
              <a:rPr lang="en-US" b="1"/>
              <a:t>Marketing and Promotion:</a:t>
            </a:r>
            <a:r>
              <a:rPr lang="en-US"/>
              <a:t> Social media, branding, and community partnerships.</a:t>
            </a:r>
          </a:p>
          <a:p>
            <a:r>
              <a:rPr lang="en-US" b="1"/>
              <a:t>Future Growth:</a:t>
            </a:r>
          </a:p>
          <a:p>
            <a:pPr marL="228600" indent="-228600">
              <a:buFont typeface=""/>
              <a:buChar char="•"/>
            </a:pPr>
            <a:r>
              <a:rPr lang="en-US"/>
              <a:t>Plan to hire baking assistants and marketing</a:t>
            </a:r>
            <a:r>
              <a:rPr lang="en-US" b="1"/>
              <a:t>/</a:t>
            </a:r>
            <a:r>
              <a:rPr lang="en-US"/>
              <a:t>delivery support as business expands.</a:t>
            </a:r>
          </a:p>
          <a:p>
            <a:pPr marL="228600" indent="-228600">
              <a:buFont typeface=""/>
              <a:buChar char="•"/>
            </a:pPr>
            <a:r>
              <a:rPr lang="en-US"/>
              <a:t>Maintain flexible structure suitable for a small</a:t>
            </a:r>
            <a:r>
              <a:rPr lang="en-US" b="1"/>
              <a:t>, </a:t>
            </a:r>
            <a:r>
              <a:rPr lang="en-US"/>
              <a:t>home</a:t>
            </a:r>
            <a:r>
              <a:rPr lang="en-US" b="1"/>
              <a:t>-</a:t>
            </a:r>
            <a:r>
              <a:rPr lang="en-US"/>
              <a:t>based bakery with potential to scale.</a:t>
            </a:r>
          </a:p>
        </p:txBody>
      </p:sp>
    </p:spTree>
    <p:extLst>
      <p:ext uri="{BB962C8B-B14F-4D97-AF65-F5344CB8AC3E}">
        <p14:creationId xmlns:p14="http://schemas.microsoft.com/office/powerpoint/2010/main" val="194137938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Текстово поле 5">
            <a:extLst>
              <a:ext uri="{FF2B5EF4-FFF2-40B4-BE49-F238E27FC236}">
                <a16:creationId xmlns:a16="http://schemas.microsoft.com/office/drawing/2014/main" id="{819013C1-E0DF-C4B9-EC63-0E7E9731BEF3}"/>
              </a:ext>
            </a:extLst>
          </p:cNvPr>
          <p:cNvSpPr txBox="1"/>
          <p:nvPr/>
        </p:nvSpPr>
        <p:spPr>
          <a:xfrm>
            <a:off x="377257" y="1319035"/>
            <a:ext cx="3765830" cy="426431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1100" b="1" kern="1200">
                <a:latin typeface="+mj-lt"/>
                <a:ea typeface="+mj-ea"/>
                <a:cs typeface="+mj-cs"/>
              </a:rPr>
              <a:t>SWOT Analysis – “Chocolate Desire”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1100" b="1" kern="1200">
                <a:latin typeface="+mj-lt"/>
                <a:ea typeface="+mj-ea"/>
                <a:cs typeface="+mj-cs"/>
              </a:rPr>
              <a:t>Strengths</a:t>
            </a:r>
          </a:p>
          <a:p>
            <a:pPr marL="228600" indent="-2286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1100" kern="1200">
                <a:latin typeface="+mj-lt"/>
                <a:ea typeface="+mj-ea"/>
                <a:cs typeface="+mj-cs"/>
              </a:rPr>
              <a:t>Unique healthy cakes with no sugar or artificial </a:t>
            </a:r>
            <a:r>
              <a:rPr lang="en-US" sz="1100" kern="1200" err="1">
                <a:latin typeface="+mj-lt"/>
                <a:ea typeface="+mj-ea"/>
                <a:cs typeface="+mj-cs"/>
              </a:rPr>
              <a:t>colours</a:t>
            </a:r>
            <a:r>
              <a:rPr lang="en-US" sz="1100" kern="1200">
                <a:latin typeface="+mj-lt"/>
                <a:ea typeface="+mj-ea"/>
                <a:cs typeface="+mj-cs"/>
              </a:rPr>
              <a:t>.</a:t>
            </a:r>
          </a:p>
          <a:p>
            <a:pPr marL="228600" indent="-2286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1100" kern="1200">
                <a:latin typeface="+mj-lt"/>
                <a:ea typeface="+mj-ea"/>
                <a:cs typeface="+mj-cs"/>
              </a:rPr>
              <a:t>Homemade quality and fresh ingredients.</a:t>
            </a:r>
          </a:p>
          <a:p>
            <a:pPr marL="228600" indent="-2286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1100" kern="1200">
                <a:latin typeface="+mj-lt"/>
                <a:ea typeface="+mj-ea"/>
                <a:cs typeface="+mj-cs"/>
              </a:rPr>
              <a:t>Growing demand for healthier desserts in the UK.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1100" b="1" kern="1200">
                <a:latin typeface="+mj-lt"/>
                <a:ea typeface="+mj-ea"/>
                <a:cs typeface="+mj-cs"/>
              </a:rPr>
              <a:t>Weaknesses</a:t>
            </a:r>
          </a:p>
          <a:p>
            <a:pPr marL="228600" indent="-2286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1100" kern="1200">
                <a:latin typeface="+mj-lt"/>
                <a:ea typeface="+mj-ea"/>
                <a:cs typeface="+mj-cs"/>
              </a:rPr>
              <a:t>Small production capacity as a sole trader.</a:t>
            </a:r>
          </a:p>
          <a:p>
            <a:pPr marL="228600" indent="-2286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1100" kern="1200">
                <a:latin typeface="+mj-lt"/>
                <a:ea typeface="+mj-ea"/>
                <a:cs typeface="+mj-cs"/>
              </a:rPr>
              <a:t>Higher ingredient costs reduce profit margins.</a:t>
            </a:r>
          </a:p>
          <a:p>
            <a:pPr marL="228600" indent="-2286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1100" kern="1200">
                <a:latin typeface="+mj-lt"/>
                <a:ea typeface="+mj-ea"/>
                <a:cs typeface="+mj-cs"/>
              </a:rPr>
              <a:t>Low brand awareness at the start.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1100" b="1" kern="1200">
                <a:latin typeface="+mj-lt"/>
                <a:ea typeface="+mj-ea"/>
                <a:cs typeface="+mj-cs"/>
              </a:rPr>
              <a:t>Opportunities</a:t>
            </a:r>
          </a:p>
          <a:p>
            <a:pPr marL="228600" indent="-2286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1100" kern="1200">
                <a:latin typeface="+mj-lt"/>
                <a:ea typeface="+mj-ea"/>
                <a:cs typeface="+mj-cs"/>
              </a:rPr>
              <a:t>Rising health trends and sugar-free lifestyles.</a:t>
            </a:r>
          </a:p>
          <a:p>
            <a:pPr marL="228600" indent="-2286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1100" kern="1200">
                <a:latin typeface="+mj-lt"/>
                <a:ea typeface="+mj-ea"/>
                <a:cs typeface="+mj-cs"/>
              </a:rPr>
              <a:t>Chance to sell online or through local coffee shops </a:t>
            </a:r>
          </a:p>
          <a:p>
            <a:pPr marL="228600" indent="-2286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1100" kern="1200">
                <a:latin typeface="+mj-lt"/>
                <a:ea typeface="+mj-ea"/>
                <a:cs typeface="+mj-cs"/>
              </a:rPr>
              <a:t>Expanding to vegan or gluten-free products.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1100" b="1" kern="1200">
                <a:latin typeface="+mj-lt"/>
                <a:ea typeface="+mj-ea"/>
                <a:cs typeface="+mj-cs"/>
              </a:rPr>
              <a:t>Threats</a:t>
            </a:r>
          </a:p>
          <a:p>
            <a:pPr marL="228600" indent="-2286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1100" kern="1200">
                <a:latin typeface="+mj-lt"/>
                <a:ea typeface="+mj-ea"/>
                <a:cs typeface="+mj-cs"/>
              </a:rPr>
              <a:t>Competition from larger bakeries and brands.</a:t>
            </a:r>
          </a:p>
          <a:p>
            <a:pPr marL="228600" indent="-2286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1100" kern="1200">
                <a:latin typeface="+mj-lt"/>
                <a:ea typeface="+mj-ea"/>
                <a:cs typeface="+mj-cs"/>
              </a:rPr>
              <a:t>Price-sensitive customers may prefer cheaper options.</a:t>
            </a:r>
          </a:p>
          <a:p>
            <a:pPr marL="228600" indent="-2286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1100" kern="1200">
                <a:latin typeface="+mj-lt"/>
                <a:ea typeface="+mj-ea"/>
                <a:cs typeface="+mj-cs"/>
              </a:rPr>
              <a:t>Strict food regulations and ingredient costs.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800" kern="1200"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800" b="1" kern="1200"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800" b="1" kern="1200"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800" b="1" kern="1200"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800" b="1" kern="1200"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800" b="1" kern="1200"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800" b="1" kern="1200">
              <a:latin typeface="+mj-lt"/>
              <a:ea typeface="+mj-ea"/>
              <a:cs typeface="+mj-cs"/>
            </a:endParaRPr>
          </a:p>
        </p:txBody>
      </p:sp>
      <p:pic>
        <p:nvPicPr>
          <p:cNvPr id="7" name="Картина 6" descr="Картина, която съдържа текст, лого, Марка, екранна снимка&#10;&#10;Генерирано от ИИ съдържание може да е неправилно.">
            <a:extLst>
              <a:ext uri="{FF2B5EF4-FFF2-40B4-BE49-F238E27FC236}">
                <a16:creationId xmlns:a16="http://schemas.microsoft.com/office/drawing/2014/main" id="{6D1B4E61-5AE1-F61C-0A31-09438CF9AFC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337581" y="986028"/>
            <a:ext cx="7315200" cy="4876800"/>
          </a:xfrm>
          <a:prstGeom prst="rect">
            <a:avLst/>
          </a:prstGeom>
          <a:noFill/>
        </p:spPr>
      </p:pic>
      <p:sp>
        <p:nvSpPr>
          <p:cNvPr id="30" name="Date Placeholder 3">
            <a:extLst>
              <a:ext uri="{FF2B5EF4-FFF2-40B4-BE49-F238E27FC236}">
                <a16:creationId xmlns:a16="http://schemas.microsoft.com/office/drawing/2014/main" id="{7B27B5F0-BD59-0C15-A3C5-F0D727EC0A7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922008" y="6455664"/>
            <a:ext cx="4672584" cy="365760"/>
          </a:xfrm>
        </p:spPr>
        <p:txBody>
          <a:bodyPr/>
          <a:lstStyle/>
          <a:p>
            <a:pPr>
              <a:spcAft>
                <a:spcPts val="600"/>
              </a:spcAft>
            </a:pPr>
            <a:fld id="{2F597058-21C2-45DA-9492-5D03BBA5EC42}" type="datetime2">
              <a:rPr lang="en-US" smtClean="0"/>
              <a:pPr>
                <a:spcAft>
                  <a:spcPts val="600"/>
                </a:spcAft>
              </a:pPr>
              <a:t>Sunday, November 9, 2025</a:t>
            </a:fld>
            <a:endParaRPr lang="en-US"/>
          </a:p>
        </p:txBody>
      </p:sp>
      <p:sp>
        <p:nvSpPr>
          <p:cNvPr id="32" name="Slide Number Placeholder 5">
            <a:extLst>
              <a:ext uri="{FF2B5EF4-FFF2-40B4-BE49-F238E27FC236}">
                <a16:creationId xmlns:a16="http://schemas.microsoft.com/office/drawing/2014/main" id="{A0E6E13E-4C4E-E6B5-9814-F99912D6F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76304" y="6455664"/>
            <a:ext cx="548640" cy="365760"/>
          </a:xfrm>
        </p:spPr>
        <p:txBody>
          <a:bodyPr/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00112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120F23-1809-2CC4-1A94-F826616D2D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8937" y="548640"/>
            <a:ext cx="6093225" cy="11430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 kern="1200">
                <a:latin typeface="+mj-lt"/>
                <a:ea typeface="+mj-ea"/>
                <a:cs typeface="+mj-cs"/>
              </a:rPr>
              <a:t>PESTEL ANALYSIS </a:t>
            </a:r>
          </a:p>
        </p:txBody>
      </p:sp>
      <p:pic>
        <p:nvPicPr>
          <p:cNvPr id="7" name="Picture Placeholder 6" descr="Картина, която съдържа графична колекция&#10;&#10;Генерирано от ИИ съдържание може да е неправилно.">
            <a:extLst>
              <a:ext uri="{FF2B5EF4-FFF2-40B4-BE49-F238E27FC236}">
                <a16:creationId xmlns:a16="http://schemas.microsoft.com/office/drawing/2014/main" id="{CE0D33AC-3A6D-D5EF-4C3E-02212867FCBB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1194" r="11194"/>
          <a:stretch>
            <a:fillRect/>
          </a:stretch>
        </p:blipFill>
        <p:spPr>
          <a:xfrm>
            <a:off x="12512" y="-37474"/>
            <a:ext cx="4793865" cy="6858000"/>
          </a:xfrm>
          <a:noFill/>
        </p:spPr>
      </p:pic>
      <p:sp>
        <p:nvSpPr>
          <p:cNvPr id="12" name="Date Placeholder 4">
            <a:extLst>
              <a:ext uri="{FF2B5EF4-FFF2-40B4-BE49-F238E27FC236}">
                <a16:creationId xmlns:a16="http://schemas.microsoft.com/office/drawing/2014/main" id="{483C7D01-E99E-4D83-7C7D-4E00099A196C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5538937" y="6453002"/>
            <a:ext cx="3337584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8FACD271-2BB0-4C13-9E3A-50B90F57CA5B}" type="datetime1">
              <a:rPr lang="en-US" smtClean="0"/>
              <a:pPr>
                <a:spcAft>
                  <a:spcPts val="600"/>
                </a:spcAft>
              </a:pPr>
              <a:t>11/9/2025</a:t>
            </a:fld>
            <a:endParaRPr lang="en-US"/>
          </a:p>
        </p:txBody>
      </p:sp>
      <p:sp>
        <p:nvSpPr>
          <p:cNvPr id="14" name="Footer Placeholder 5">
            <a:extLst>
              <a:ext uri="{FF2B5EF4-FFF2-40B4-BE49-F238E27FC236}">
                <a16:creationId xmlns:a16="http://schemas.microsoft.com/office/drawing/2014/main" id="{1D5187FB-C56A-AE19-7CD9-3DE3FF7315C7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5400000">
            <a:off x="-1581912" y="1682496"/>
            <a:ext cx="3557016" cy="365760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sp>
        <p:nvSpPr>
          <p:cNvPr id="16" name="Slide Number Placeholder 6">
            <a:extLst>
              <a:ext uri="{FF2B5EF4-FFF2-40B4-BE49-F238E27FC236}">
                <a16:creationId xmlns:a16="http://schemas.microsoft.com/office/drawing/2014/main" id="{AA0E6F88-CF01-0349-8D47-6E81EC0FE8CC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576304" y="6455664"/>
            <a:ext cx="548640" cy="365760"/>
          </a:xfrm>
        </p:spPr>
        <p:txBody>
          <a:bodyPr/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7</a:t>
            </a:fld>
            <a:endParaRPr lang="en-US"/>
          </a:p>
        </p:txBody>
      </p:sp>
      <p:sp>
        <p:nvSpPr>
          <p:cNvPr id="5" name="Текстово поле 4">
            <a:extLst>
              <a:ext uri="{FF2B5EF4-FFF2-40B4-BE49-F238E27FC236}">
                <a16:creationId xmlns:a16="http://schemas.microsoft.com/office/drawing/2014/main" id="{679C4982-343D-DF87-2360-F73EFD6A2EA2}"/>
              </a:ext>
            </a:extLst>
          </p:cNvPr>
          <p:cNvSpPr txBox="1"/>
          <p:nvPr/>
        </p:nvSpPr>
        <p:spPr>
          <a:xfrm>
            <a:off x="0" y="6858000"/>
            <a:ext cx="4794250" cy="317500"/>
          </a:xfrm>
          <a:prstGeom prst="rect">
            <a:avLst/>
          </a:prstGeom>
        </p:spPr>
        <p:txBody>
          <a:bodyPr>
            <a:normAutofit fontScale="70000" lnSpcReduction="20000"/>
          </a:bodyPr>
          <a:lstStyle/>
          <a:p>
            <a:r>
              <a:rPr lang="en-US"/>
              <a:t>ThePhoto от PhotoAuthor е лицензиран съгласно CCYYSA.</a:t>
            </a:r>
          </a:p>
        </p:txBody>
      </p:sp>
      <p:sp>
        <p:nvSpPr>
          <p:cNvPr id="8" name="Текстово поле 7">
            <a:extLst>
              <a:ext uri="{FF2B5EF4-FFF2-40B4-BE49-F238E27FC236}">
                <a16:creationId xmlns:a16="http://schemas.microsoft.com/office/drawing/2014/main" id="{E1F7D5D2-BB5B-EF35-1DFB-526AFA488988}"/>
              </a:ext>
            </a:extLst>
          </p:cNvPr>
          <p:cNvSpPr txBox="1"/>
          <p:nvPr/>
        </p:nvSpPr>
        <p:spPr>
          <a:xfrm>
            <a:off x="0" y="6858000"/>
            <a:ext cx="4794250" cy="317500"/>
          </a:xfrm>
          <a:prstGeom prst="rect">
            <a:avLst/>
          </a:prstGeom>
        </p:spPr>
        <p:txBody>
          <a:bodyPr>
            <a:normAutofit fontScale="70000" lnSpcReduction="20000"/>
          </a:bodyPr>
          <a:lstStyle/>
          <a:p>
            <a:r>
              <a:rPr lang="en-US"/>
              <a:t>ThePhoto от PhotoAuthor е лицензиран съгласно CCYYSA.</a:t>
            </a:r>
          </a:p>
        </p:txBody>
      </p:sp>
      <p:sp>
        <p:nvSpPr>
          <p:cNvPr id="6" name="Текстово поле 5">
            <a:extLst>
              <a:ext uri="{FF2B5EF4-FFF2-40B4-BE49-F238E27FC236}">
                <a16:creationId xmlns:a16="http://schemas.microsoft.com/office/drawing/2014/main" id="{B6EEEDB9-9BAC-4017-84C9-7B60CBAE8A38}"/>
              </a:ext>
            </a:extLst>
          </p:cNvPr>
          <p:cNvSpPr txBox="1"/>
          <p:nvPr/>
        </p:nvSpPr>
        <p:spPr>
          <a:xfrm>
            <a:off x="5440180" y="2442148"/>
            <a:ext cx="5721246" cy="3693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/>
              <a:t>Political:</a:t>
            </a:r>
            <a:br>
              <a:rPr lang="en-US"/>
            </a:br>
            <a:r>
              <a:rPr lang="en-US"/>
              <a:t>Must follow food safety and hygiene laws, including allergen labelling and council registration. “Healthy dessert” focus aligns with government health policies.</a:t>
            </a:r>
          </a:p>
          <a:p>
            <a:r>
              <a:rPr lang="en-US" b="1"/>
              <a:t>Economic:</a:t>
            </a:r>
            <a:br>
              <a:rPr lang="en-US"/>
            </a:br>
            <a:r>
              <a:rPr lang="en-US"/>
              <a:t>Ingredient and packaging costs can affect profits, so strong cost control is key. Prices must stay competitive while reflecting product quality.</a:t>
            </a:r>
          </a:p>
          <a:p>
            <a:r>
              <a:rPr lang="en-US" b="1"/>
              <a:t>Social:</a:t>
            </a:r>
            <a:br>
              <a:rPr lang="en-US"/>
            </a:br>
            <a:r>
              <a:rPr lang="en-US"/>
              <a:t>Growing demand for healthy, guilt-free desserts. Marketing should highlight health benefits and attractive presentation, using social media for promotion</a:t>
            </a:r>
          </a:p>
        </p:txBody>
      </p:sp>
    </p:spTree>
    <p:extLst>
      <p:ext uri="{BB962C8B-B14F-4D97-AF65-F5344CB8AC3E}">
        <p14:creationId xmlns:p14="http://schemas.microsoft.com/office/powerpoint/2010/main" val="359984403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5EA75AE-EB23-0DE9-D093-97CBBE3D42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B344D5-AEF4-D63B-EA1C-5F23B20C42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475488"/>
            <a:ext cx="5522976" cy="119786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 kern="1200">
                <a:latin typeface="+mj-lt"/>
                <a:ea typeface="+mj-ea"/>
                <a:cs typeface="+mj-cs"/>
              </a:rPr>
              <a:t>PESTEL ANALYSIS </a:t>
            </a:r>
          </a:p>
        </p:txBody>
      </p:sp>
      <p:pic>
        <p:nvPicPr>
          <p:cNvPr id="7" name="Picture Placeholder 6" descr="Картина, която съдържа графична колекция&#10;&#10;Генерирано от ИИ съдържание може да е неправилно.">
            <a:extLst>
              <a:ext uri="{FF2B5EF4-FFF2-40B4-BE49-F238E27FC236}">
                <a16:creationId xmlns:a16="http://schemas.microsoft.com/office/drawing/2014/main" id="{359A8F9B-1AAC-B56F-E4BE-99463A109EA7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852" r="1852"/>
          <a:stretch/>
        </p:blipFill>
        <p:spPr>
          <a:xfrm>
            <a:off x="7456547" y="278717"/>
            <a:ext cx="4512515" cy="5202936"/>
          </a:xfrm>
          <a:noFill/>
        </p:spPr>
      </p:pic>
      <p:sp>
        <p:nvSpPr>
          <p:cNvPr id="12" name="Date Placeholder 4">
            <a:extLst>
              <a:ext uri="{FF2B5EF4-FFF2-40B4-BE49-F238E27FC236}">
                <a16:creationId xmlns:a16="http://schemas.microsoft.com/office/drawing/2014/main" id="{87592ED9-3A34-B7D8-40DF-AB13E4460AA3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6922008" y="6455664"/>
            <a:ext cx="4672584" cy="36576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8FACD271-2BB0-4C13-9E3A-50B90F57CA5B}" type="datetime1">
              <a:rPr lang="en-US" smtClean="0"/>
              <a:pPr>
                <a:spcAft>
                  <a:spcPts val="600"/>
                </a:spcAft>
              </a:pPr>
              <a:t>11/9/2025</a:t>
            </a:fld>
            <a:endParaRPr lang="en-US"/>
          </a:p>
        </p:txBody>
      </p:sp>
      <p:sp>
        <p:nvSpPr>
          <p:cNvPr id="14" name="Footer Placeholder 5">
            <a:extLst>
              <a:ext uri="{FF2B5EF4-FFF2-40B4-BE49-F238E27FC236}">
                <a16:creationId xmlns:a16="http://schemas.microsoft.com/office/drawing/2014/main" id="{58BBF7A8-ACDA-7F6F-ACE2-204ACDB9CFCF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 rot="5400000">
            <a:off x="-1581912" y="1682496"/>
            <a:ext cx="3557016" cy="36576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b="1" kern="1200">
                <a:latin typeface="+mj-lt"/>
                <a:ea typeface="+mn-ea"/>
                <a:cs typeface="+mn-cs"/>
              </a:rPr>
              <a:t>Sample Footer Text</a:t>
            </a:r>
          </a:p>
        </p:txBody>
      </p:sp>
      <p:sp>
        <p:nvSpPr>
          <p:cNvPr id="16" name="Slide Number Placeholder 6">
            <a:extLst>
              <a:ext uri="{FF2B5EF4-FFF2-40B4-BE49-F238E27FC236}">
                <a16:creationId xmlns:a16="http://schemas.microsoft.com/office/drawing/2014/main" id="{D924E002-468B-8EF2-7307-3B8A617E2AB9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>
          <a:xfrm>
            <a:off x="11576304" y="6455664"/>
            <a:ext cx="548640" cy="36576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8</a:t>
            </a:fld>
            <a:endParaRPr lang="en-US"/>
          </a:p>
        </p:txBody>
      </p:sp>
      <p:sp>
        <p:nvSpPr>
          <p:cNvPr id="3" name="Текстово поле 2">
            <a:extLst>
              <a:ext uri="{FF2B5EF4-FFF2-40B4-BE49-F238E27FC236}">
                <a16:creationId xmlns:a16="http://schemas.microsoft.com/office/drawing/2014/main" id="{44739942-E0DD-5FDB-061F-82F622D85CD0}"/>
              </a:ext>
            </a:extLst>
          </p:cNvPr>
          <p:cNvSpPr txBox="1"/>
          <p:nvPr/>
        </p:nvSpPr>
        <p:spPr>
          <a:xfrm>
            <a:off x="412230" y="2067393"/>
            <a:ext cx="5165361" cy="424731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/>
              <a:t>Technological:</a:t>
            </a:r>
            <a:br>
              <a:rPr lang="en-US"/>
            </a:br>
            <a:r>
              <a:rPr lang="en-US"/>
              <a:t>Use modern equipment and healthy ingredients to improve quality and efficiency. Technology supports online sales, marketing, and safe food management.</a:t>
            </a:r>
          </a:p>
          <a:p>
            <a:r>
              <a:rPr lang="en-US" b="1"/>
              <a:t>Environmental:</a:t>
            </a:r>
            <a:br>
              <a:rPr lang="en-US"/>
            </a:br>
            <a:r>
              <a:rPr lang="en-US"/>
              <a:t>Focus on sustainable sourcing, recyclable packaging, and energy-efficient production. Stay prepared for future packaging and environmental regulations.</a:t>
            </a:r>
          </a:p>
          <a:p>
            <a:r>
              <a:rPr lang="en-US" b="1"/>
              <a:t>Legal:</a:t>
            </a:r>
            <a:br>
              <a:rPr lang="en-US"/>
            </a:br>
            <a:r>
              <a:rPr lang="en-US"/>
              <a:t>Comply with all food safety and hygiene laws. Keep packaging claims accurate, maintain certification, insurance, and proper business registration.</a:t>
            </a:r>
          </a:p>
        </p:txBody>
      </p:sp>
    </p:spTree>
    <p:extLst>
      <p:ext uri="{BB962C8B-B14F-4D97-AF65-F5344CB8AC3E}">
        <p14:creationId xmlns:p14="http://schemas.microsoft.com/office/powerpoint/2010/main" val="257794774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olourful Doughnuts With Sprinkles">
            <a:extLst>
              <a:ext uri="{FF2B5EF4-FFF2-40B4-BE49-F238E27FC236}">
                <a16:creationId xmlns:a16="http://schemas.microsoft.com/office/drawing/2014/main" id="{BD983D87-8AC7-1D84-40D6-6B8D76448F3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17750" r="18221" b="6244"/>
          <a:stretch>
            <a:fillRect/>
          </a:stretch>
        </p:blipFill>
        <p:spPr>
          <a:xfrm>
            <a:off x="0" y="24579"/>
            <a:ext cx="7584144" cy="6434088"/>
          </a:xfrm>
          <a:prstGeom prst="rect">
            <a:avLst/>
          </a:prstGeom>
          <a:noFill/>
        </p:spPr>
      </p:pic>
      <p:sp>
        <p:nvSpPr>
          <p:cNvPr id="6" name="Текстово поле 5">
            <a:extLst>
              <a:ext uri="{FF2B5EF4-FFF2-40B4-BE49-F238E27FC236}">
                <a16:creationId xmlns:a16="http://schemas.microsoft.com/office/drawing/2014/main" id="{BAA210A4-D861-41CD-CE9D-DBE4133A3FCC}"/>
              </a:ext>
            </a:extLst>
          </p:cNvPr>
          <p:cNvSpPr txBox="1"/>
          <p:nvPr/>
        </p:nvSpPr>
        <p:spPr>
          <a:xfrm>
            <a:off x="7731856" y="1569647"/>
            <a:ext cx="4494600" cy="472658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 fontScale="92500" lnSpcReduction="20000"/>
          </a:bodyPr>
          <a:lstStyle/>
          <a:p>
            <a:pPr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</a:pPr>
            <a:r>
              <a:rPr lang="en-US" sz="1400" b="1" dirty="0"/>
              <a:t>Goal:</a:t>
            </a:r>
            <a:br>
              <a:rPr lang="en-US" sz="1400" dirty="0"/>
            </a:br>
            <a:r>
              <a:rPr lang="en-US" sz="1400" dirty="0"/>
              <a:t>Build strong brand awareness and customer loyalty through digital presence and engagement.</a:t>
            </a:r>
          </a:p>
          <a:p>
            <a:pPr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</a:pPr>
            <a:r>
              <a:rPr lang="en-US" sz="1400" b="1" dirty="0"/>
              <a:t>Key Tactics:</a:t>
            </a:r>
          </a:p>
          <a:p>
            <a:pPr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</a:pPr>
            <a:r>
              <a:rPr lang="en-US" sz="1400" b="1" dirty="0"/>
              <a:t>Social Media Marketing:</a:t>
            </a:r>
          </a:p>
          <a:p>
            <a:pPr marL="0" lvl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</a:pPr>
            <a:r>
              <a:rPr lang="en-US" sz="1400" dirty="0"/>
              <a:t>Create Instagram  and Facebook pages.</a:t>
            </a:r>
          </a:p>
          <a:p>
            <a:pPr marL="0" lvl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</a:pPr>
            <a:r>
              <a:rPr lang="en-US" sz="1400" dirty="0"/>
              <a:t>Share professional cake photos, videos, and customer reviews.</a:t>
            </a:r>
          </a:p>
          <a:p>
            <a:pPr marL="0" lvl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</a:pPr>
            <a:r>
              <a:rPr lang="en-US" sz="1400" dirty="0"/>
              <a:t>Post weekly updates — behind-the-scenes baking, health tips, and special offers.</a:t>
            </a:r>
          </a:p>
          <a:p>
            <a:pPr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</a:pPr>
            <a:r>
              <a:rPr lang="en-US" sz="1400" b="1" dirty="0"/>
              <a:t>Content Marketing:</a:t>
            </a:r>
          </a:p>
          <a:p>
            <a:pPr marL="0" lvl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</a:pPr>
            <a:r>
              <a:rPr lang="en-US" sz="1400" dirty="0"/>
              <a:t>Educate followers on sugar-free, gluten-free, and protein-rich lifestyles.</a:t>
            </a:r>
          </a:p>
          <a:p>
            <a:pPr marL="0" lvl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</a:pPr>
            <a:r>
              <a:rPr lang="en-US" sz="1400" dirty="0"/>
              <a:t>Build trust as a </a:t>
            </a:r>
            <a:r>
              <a:rPr lang="en-US" sz="1400" i="1" dirty="0"/>
              <a:t>“healthy indulgence”</a:t>
            </a:r>
            <a:r>
              <a:rPr lang="en-US" sz="1400" dirty="0"/>
              <a:t> brand.</a:t>
            </a:r>
          </a:p>
          <a:p>
            <a:pPr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</a:pPr>
            <a:r>
              <a:rPr lang="en-US" sz="1400" b="1" dirty="0"/>
              <a:t>Loyalty and  Referral Programs:</a:t>
            </a:r>
          </a:p>
          <a:p>
            <a:pPr marL="0" lvl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</a:pPr>
            <a:r>
              <a:rPr lang="en-US" sz="1400" dirty="0"/>
              <a:t>Reward repeat customers with points and discounts.</a:t>
            </a:r>
          </a:p>
          <a:p>
            <a:pPr marL="0" lvl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</a:pPr>
            <a:r>
              <a:rPr lang="en-US" sz="1400" dirty="0"/>
              <a:t>Offer incentives for referrals (e.g., 10% off next order</a:t>
            </a:r>
            <a:r>
              <a:rPr lang="en-US" sz="900" dirty="0"/>
              <a:t>).</a:t>
            </a:r>
          </a:p>
        </p:txBody>
      </p:sp>
      <p:sp>
        <p:nvSpPr>
          <p:cNvPr id="12" name="Date Placeholder 3">
            <a:extLst>
              <a:ext uri="{FF2B5EF4-FFF2-40B4-BE49-F238E27FC236}">
                <a16:creationId xmlns:a16="http://schemas.microsoft.com/office/drawing/2014/main" id="{3A1316A9-C2C7-69F4-5371-3D98665C89F7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8212663" y="6453002"/>
            <a:ext cx="922372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D13647E4-A40C-47B0-8F60-493CEFCF7B87}" type="datetime2">
              <a:rPr lang="en-US" sz="600" smtClean="0"/>
              <a:pPr>
                <a:lnSpc>
                  <a:spcPct val="90000"/>
                </a:lnSpc>
                <a:spcAft>
                  <a:spcPts val="600"/>
                </a:spcAft>
              </a:pPr>
              <a:t>Sunday, November 9, 2025</a:t>
            </a:fld>
            <a:endParaRPr lang="en-US" sz="600"/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4E1C5514-6703-DB4F-C50D-F29E29ACCC68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576304" y="6455664"/>
            <a:ext cx="548640" cy="36576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9</a:t>
            </a:fld>
            <a:endParaRPr lang="en-US"/>
          </a:p>
        </p:txBody>
      </p:sp>
      <p:sp>
        <p:nvSpPr>
          <p:cNvPr id="7" name="Текстово поле 6">
            <a:extLst>
              <a:ext uri="{FF2B5EF4-FFF2-40B4-BE49-F238E27FC236}">
                <a16:creationId xmlns:a16="http://schemas.microsoft.com/office/drawing/2014/main" id="{389DDDCA-DD41-3140-CE2C-51C1A4C6766C}"/>
              </a:ext>
            </a:extLst>
          </p:cNvPr>
          <p:cNvSpPr txBox="1"/>
          <p:nvPr/>
        </p:nvSpPr>
        <p:spPr>
          <a:xfrm>
            <a:off x="8157150" y="530903"/>
            <a:ext cx="3691328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>
                <a:latin typeface="WordVisi_MSFontService"/>
              </a:rPr>
              <a:t>Marketing Strategies</a:t>
            </a:r>
            <a:endParaRPr lang="bg-BG" sz="2800"/>
          </a:p>
        </p:txBody>
      </p:sp>
    </p:spTree>
    <p:extLst>
      <p:ext uri="{BB962C8B-B14F-4D97-AF65-F5344CB8AC3E}">
        <p14:creationId xmlns:p14="http://schemas.microsoft.com/office/powerpoint/2010/main" val="265105847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Текстово поле 8">
            <a:extLst>
              <a:ext uri="{FF2B5EF4-FFF2-40B4-BE49-F238E27FC236}">
                <a16:creationId xmlns:a16="http://schemas.microsoft.com/office/drawing/2014/main" id="{70EA2A9C-9EB5-1704-2087-C83888763194}"/>
              </a:ext>
            </a:extLst>
          </p:cNvPr>
          <p:cNvSpPr txBox="1"/>
          <p:nvPr/>
        </p:nvSpPr>
        <p:spPr>
          <a:xfrm>
            <a:off x="5538937" y="548640"/>
            <a:ext cx="6093225" cy="114300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b="1" kern="1200">
                <a:latin typeface="+mj-lt"/>
                <a:ea typeface="+mj-ea"/>
                <a:cs typeface="+mj-cs"/>
              </a:rPr>
              <a:t>LOCAL AND COMMUNITY MARKETING </a:t>
            </a:r>
          </a:p>
        </p:txBody>
      </p:sp>
      <p:pic>
        <p:nvPicPr>
          <p:cNvPr id="3" name="Контейнер за картина 2">
            <a:extLst>
              <a:ext uri="{FF2B5EF4-FFF2-40B4-BE49-F238E27FC236}">
                <a16:creationId xmlns:a16="http://schemas.microsoft.com/office/drawing/2014/main" id="{9CA2220D-71F2-BEA7-EFC3-169C88D72F12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2355" r="4443"/>
          <a:stretch>
            <a:fillRect/>
          </a:stretch>
        </p:blipFill>
        <p:spPr>
          <a:xfrm>
            <a:off x="20" y="1"/>
            <a:ext cx="4793865" cy="6858000"/>
          </a:xfrm>
          <a:prstGeom prst="rect">
            <a:avLst/>
          </a:prstGeom>
          <a:noFill/>
        </p:spPr>
      </p:pic>
      <p:sp>
        <p:nvSpPr>
          <p:cNvPr id="8" name="Текстово поле 7">
            <a:extLst>
              <a:ext uri="{FF2B5EF4-FFF2-40B4-BE49-F238E27FC236}">
                <a16:creationId xmlns:a16="http://schemas.microsoft.com/office/drawing/2014/main" id="{DB4741C5-8263-DA14-F120-73E84C32D258}"/>
              </a:ext>
            </a:extLst>
          </p:cNvPr>
          <p:cNvSpPr txBox="1"/>
          <p:nvPr/>
        </p:nvSpPr>
        <p:spPr>
          <a:xfrm>
            <a:off x="5538937" y="1828800"/>
            <a:ext cx="6071616" cy="448970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100" b="1" dirty="0"/>
              <a:t>Goal:</a:t>
            </a:r>
            <a:br>
              <a:rPr lang="en-US" sz="1100" dirty="0"/>
            </a:br>
            <a:r>
              <a:rPr lang="en-US" sz="1100" dirty="0"/>
              <a:t>Increase visibility in Evesham and attract new customers through local engagement.</a:t>
            </a: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100" b="1" dirty="0"/>
              <a:t>Key Tactics:</a:t>
            </a: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100" b="1" dirty="0"/>
              <a:t>Flyer Distribution:</a:t>
            </a:r>
          </a:p>
          <a:p>
            <a:pPr marL="228600" lvl="1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100" dirty="0"/>
              <a:t>Place flyers in </a:t>
            </a:r>
            <a:r>
              <a:rPr lang="en-US" sz="1100" b="1" dirty="0"/>
              <a:t>gyms, health food shops, universities, and workplaces</a:t>
            </a:r>
            <a:r>
              <a:rPr lang="en-US" sz="1100" dirty="0"/>
              <a:t>.</a:t>
            </a: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100" b="1" dirty="0"/>
              <a:t>Local Market and  Events:</a:t>
            </a:r>
          </a:p>
          <a:p>
            <a:pPr marL="228600" lvl="1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100" dirty="0"/>
              <a:t>Offer </a:t>
            </a:r>
            <a:r>
              <a:rPr lang="en-US" sz="1100" b="1" dirty="0"/>
              <a:t>free product samples</a:t>
            </a:r>
            <a:r>
              <a:rPr lang="en-US" sz="1100" dirty="0"/>
              <a:t> at fairs and community gatherings.</a:t>
            </a:r>
          </a:p>
          <a:p>
            <a:pPr marL="228600" lvl="1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100" dirty="0"/>
              <a:t>Build personal relationships with potential customers.</a:t>
            </a: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100" b="1" dirty="0"/>
              <a:t>Word-of-Mouth Promotion:</a:t>
            </a:r>
          </a:p>
          <a:p>
            <a:pPr marL="228600" lvl="1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100" dirty="0"/>
              <a:t>Focus on exceptional quality, presentation, and service.</a:t>
            </a:r>
          </a:p>
          <a:p>
            <a:pPr marL="228600" lvl="1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100" dirty="0"/>
              <a:t>Encourage happy customers to share experiences online and offline.</a:t>
            </a: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100" b="1" dirty="0"/>
              <a:t>Community Connection:</a:t>
            </a:r>
          </a:p>
          <a:p>
            <a:pPr marL="228600" lvl="1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100" dirty="0"/>
              <a:t>Partner with </a:t>
            </a:r>
            <a:r>
              <a:rPr lang="en-US" sz="1100" b="1" dirty="0"/>
              <a:t>local coffees, wellness </a:t>
            </a:r>
            <a:r>
              <a:rPr lang="en-US" sz="1100" b="1" dirty="0" err="1"/>
              <a:t>centres</a:t>
            </a:r>
            <a:r>
              <a:rPr lang="en-US" sz="1100" b="1" dirty="0"/>
              <a:t>, and gyms</a:t>
            </a:r>
            <a:r>
              <a:rPr lang="en-US" sz="1100" dirty="0"/>
              <a:t> to increase exposure</a:t>
            </a:r>
          </a:p>
        </p:txBody>
      </p:sp>
      <p:sp>
        <p:nvSpPr>
          <p:cNvPr id="5" name="Контейнер за дата 4">
            <a:extLst>
              <a:ext uri="{FF2B5EF4-FFF2-40B4-BE49-F238E27FC236}">
                <a16:creationId xmlns:a16="http://schemas.microsoft.com/office/drawing/2014/main" id="{65621F7E-C92A-8E5C-1ECA-4DA8E6081EEC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5538937" y="6453002"/>
            <a:ext cx="3337584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C089F4EF-3CDF-46D7-ADF4-3A52C84FD8BE}" type="datetime1">
              <a:rPr lang="en-US" smtClean="0"/>
              <a:pPr>
                <a:spcAft>
                  <a:spcPts val="600"/>
                </a:spcAft>
              </a:pPr>
              <a:t>11/9/2025</a:t>
            </a:fld>
            <a:endParaRPr lang="en-US"/>
          </a:p>
        </p:txBody>
      </p:sp>
      <p:sp>
        <p:nvSpPr>
          <p:cNvPr id="7" name="Контейнер за номер на слайда 6">
            <a:extLst>
              <a:ext uri="{FF2B5EF4-FFF2-40B4-BE49-F238E27FC236}">
                <a16:creationId xmlns:a16="http://schemas.microsoft.com/office/drawing/2014/main" id="{D54EC9B6-D04E-4235-1AF3-1544AD6479DE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576304" y="6455664"/>
            <a:ext cx="548640" cy="36576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499934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Контейнер за картина 12">
            <a:extLst>
              <a:ext uri="{FF2B5EF4-FFF2-40B4-BE49-F238E27FC236}">
                <a16:creationId xmlns:a16="http://schemas.microsoft.com/office/drawing/2014/main" id="{53947CCA-EF23-ED80-ADD4-03108E3DE0DE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38945" t="4922" r="15039" b="-5014"/>
          <a:stretch>
            <a:fillRect/>
          </a:stretch>
        </p:blipFill>
        <p:spPr>
          <a:xfrm>
            <a:off x="12544" y="-6714"/>
            <a:ext cx="4799642" cy="6864255"/>
          </a:xfrm>
          <a:prstGeom prst="rect">
            <a:avLst/>
          </a:prstGeom>
          <a:blipFill>
            <a:blip r:embed="rId4" cstate="print">
              <a:alphaModFix amt="85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</p:pic>
      <p:sp>
        <p:nvSpPr>
          <p:cNvPr id="5" name="Контейнер за дата 4">
            <a:extLst>
              <a:ext uri="{FF2B5EF4-FFF2-40B4-BE49-F238E27FC236}">
                <a16:creationId xmlns:a16="http://schemas.microsoft.com/office/drawing/2014/main" id="{402DB3C9-AAB8-E17B-8B1A-CA1D0A2CFF6F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8FACD271-2BB0-4C13-9E3A-50B90F57CA5B}" type="datetime1">
              <a:rPr lang="en-US" smtClean="0"/>
              <a:t>11/9/2025</a:t>
            </a:fld>
            <a:endParaRPr lang="en-US"/>
          </a:p>
        </p:txBody>
      </p:sp>
      <p:sp>
        <p:nvSpPr>
          <p:cNvPr id="6" name="Контейнер за долния колонтитул 5">
            <a:extLst>
              <a:ext uri="{FF2B5EF4-FFF2-40B4-BE49-F238E27FC236}">
                <a16:creationId xmlns:a16="http://schemas.microsoft.com/office/drawing/2014/main" id="{3C636F01-8B1C-75BA-ACA3-02BA489C0E9D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Контейнер за номер на слайда 6">
            <a:extLst>
              <a:ext uri="{FF2B5EF4-FFF2-40B4-BE49-F238E27FC236}">
                <a16:creationId xmlns:a16="http://schemas.microsoft.com/office/drawing/2014/main" id="{AA937090-80A0-6FC7-3192-68FA26706EA0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11</a:t>
            </a:fld>
            <a:endParaRPr lang="en-US"/>
          </a:p>
        </p:txBody>
      </p:sp>
      <p:sp>
        <p:nvSpPr>
          <p:cNvPr id="12" name="Текстово поле 11">
            <a:extLst>
              <a:ext uri="{FF2B5EF4-FFF2-40B4-BE49-F238E27FC236}">
                <a16:creationId xmlns:a16="http://schemas.microsoft.com/office/drawing/2014/main" id="{B708221B-9C41-66DA-5086-02C9AFB90CDB}"/>
              </a:ext>
            </a:extLst>
          </p:cNvPr>
          <p:cNvSpPr txBox="1"/>
          <p:nvPr/>
        </p:nvSpPr>
        <p:spPr>
          <a:xfrm>
            <a:off x="5140379" y="224854"/>
            <a:ext cx="7039130" cy="812530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latin typeface="Arial"/>
                <a:cs typeface="Arial"/>
              </a:rPr>
              <a:t>Business Setup:</a:t>
            </a:r>
          </a:p>
          <a:p>
            <a:pPr marL="228600" indent="-228600">
              <a:buFont typeface=""/>
              <a:buChar char="•"/>
            </a:pPr>
            <a:r>
              <a:rPr lang="en-US">
                <a:latin typeface="Arial"/>
                <a:cs typeface="Arial"/>
              </a:rPr>
              <a:t>Home-based bakery – keeps overhead costs low (no rent or commercial utilities).</a:t>
            </a:r>
          </a:p>
          <a:p>
            <a:r>
              <a:rPr lang="en-US">
                <a:latin typeface="Arial"/>
                <a:cs typeface="Arial"/>
              </a:rPr>
              <a:t>Estimated Start-up Funding: £4,000</a:t>
            </a:r>
          </a:p>
          <a:p>
            <a:pPr marL="228600" indent="-228600">
              <a:buFont typeface=""/>
              <a:buChar char="•"/>
            </a:pPr>
            <a:r>
              <a:rPr lang="en-US">
                <a:latin typeface="Arial"/>
                <a:cs typeface="Arial"/>
              </a:rPr>
              <a:t>Kitchen equipment and  tools – £1,200</a:t>
            </a:r>
          </a:p>
          <a:p>
            <a:pPr marL="228600" indent="-228600">
              <a:buFont typeface=""/>
              <a:buChar char="•"/>
            </a:pPr>
            <a:r>
              <a:rPr lang="en-US">
                <a:latin typeface="Arial"/>
                <a:cs typeface="Arial"/>
              </a:rPr>
              <a:t>Ingredients and  raw materials – £800</a:t>
            </a:r>
          </a:p>
          <a:p>
            <a:pPr marL="228600" indent="-228600">
              <a:buFont typeface=""/>
              <a:buChar char="•"/>
            </a:pPr>
            <a:r>
              <a:rPr lang="en-US">
                <a:latin typeface="Arial"/>
                <a:cs typeface="Arial"/>
              </a:rPr>
              <a:t>Packaging, branding, licenses – £500</a:t>
            </a:r>
          </a:p>
          <a:p>
            <a:pPr marL="228600" indent="-228600">
              <a:buFont typeface=""/>
              <a:buChar char="•"/>
            </a:pPr>
            <a:r>
              <a:rPr lang="en-US">
                <a:latin typeface="Arial"/>
                <a:cs typeface="Arial"/>
              </a:rPr>
              <a:t>Marketing, website and social media – £500–£1,000</a:t>
            </a:r>
          </a:p>
          <a:p>
            <a:r>
              <a:rPr lang="en-US">
                <a:latin typeface="Arial"/>
                <a:cs typeface="Arial"/>
              </a:rPr>
              <a:t>Funding Sources:</a:t>
            </a:r>
          </a:p>
          <a:p>
            <a:pPr marL="228600" indent="-228600">
              <a:buFont typeface=""/>
              <a:buChar char="•"/>
            </a:pPr>
            <a:r>
              <a:rPr lang="en-US">
                <a:latin typeface="Arial"/>
                <a:cs typeface="Arial"/>
              </a:rPr>
              <a:t>Personal savings </a:t>
            </a:r>
          </a:p>
          <a:p>
            <a:pPr marL="228600" indent="-228600">
              <a:buFont typeface=""/>
              <a:buChar char="•"/>
            </a:pPr>
            <a:r>
              <a:rPr lang="en-US">
                <a:latin typeface="Arial"/>
                <a:cs typeface="Arial"/>
              </a:rPr>
              <a:t>Possible small business startup loan or local grant</a:t>
            </a:r>
          </a:p>
          <a:p>
            <a:pPr marL="228600" indent="-228600">
              <a:buFont typeface=""/>
              <a:buChar char="•"/>
            </a:pPr>
            <a:r>
              <a:rPr lang="en-US">
                <a:latin typeface="Arial"/>
                <a:cs typeface="Arial"/>
              </a:rPr>
              <a:t>Future growth: business angels or crowdfunding</a:t>
            </a:r>
          </a:p>
          <a:p>
            <a:r>
              <a:rPr lang="en-US">
                <a:latin typeface="Arial"/>
                <a:cs typeface="Arial"/>
              </a:rPr>
              <a:t>Ongoing Monthly Costs:</a:t>
            </a:r>
          </a:p>
          <a:p>
            <a:pPr marL="228600" indent="-228600">
              <a:buFont typeface=""/>
              <a:buChar char="•"/>
            </a:pPr>
            <a:r>
              <a:rPr lang="en-US">
                <a:latin typeface="Arial"/>
                <a:cs typeface="Arial"/>
              </a:rPr>
              <a:t>Ingredients, packaging, utilities, and marketing</a:t>
            </a:r>
          </a:p>
          <a:p>
            <a:r>
              <a:rPr lang="en-US">
                <a:latin typeface="Arial"/>
                <a:cs typeface="Arial"/>
              </a:rPr>
              <a:t>Profit Outlook:</a:t>
            </a:r>
          </a:p>
          <a:p>
            <a:pPr marL="228600" indent="-228600">
              <a:buFont typeface=""/>
              <a:buChar char="•"/>
            </a:pPr>
            <a:r>
              <a:rPr lang="en-US">
                <a:latin typeface="Arial"/>
                <a:cs typeface="Arial"/>
              </a:rPr>
              <a:t>Expected profitability within the first year, supported by:</a:t>
            </a:r>
          </a:p>
          <a:p>
            <a:pPr marL="228600" lvl="1" indent="-228600">
              <a:buFont typeface=""/>
              <a:buChar char="•"/>
            </a:pPr>
            <a:r>
              <a:rPr lang="en-US">
                <a:latin typeface="Arial"/>
                <a:cs typeface="Arial"/>
              </a:rPr>
              <a:t>Low fixed costs</a:t>
            </a:r>
          </a:p>
          <a:p>
            <a:pPr marL="228600" lvl="1" indent="-228600">
              <a:buFont typeface=""/>
              <a:buChar char="•"/>
            </a:pPr>
            <a:r>
              <a:rPr lang="en-US">
                <a:latin typeface="Arial"/>
                <a:cs typeface="Arial"/>
              </a:rPr>
              <a:t>Loyal and referred customers</a:t>
            </a:r>
          </a:p>
          <a:p>
            <a:endParaRPr lang="en-US">
              <a:latin typeface="Arial"/>
              <a:cs typeface="Arial"/>
            </a:endParaRPr>
          </a:p>
          <a:p>
            <a:endParaRPr lang="en-US">
              <a:latin typeface="Arial"/>
              <a:cs typeface="Arial"/>
            </a:endParaRPr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</p:txBody>
      </p:sp>
      <p:sp>
        <p:nvSpPr>
          <p:cNvPr id="14" name="Текстово поле 13">
            <a:extLst>
              <a:ext uri="{FF2B5EF4-FFF2-40B4-BE49-F238E27FC236}">
                <a16:creationId xmlns:a16="http://schemas.microsoft.com/office/drawing/2014/main" id="{FA82DF81-BD5F-A39C-A306-8E741F06BA14}"/>
              </a:ext>
            </a:extLst>
          </p:cNvPr>
          <p:cNvSpPr txBox="1"/>
          <p:nvPr/>
        </p:nvSpPr>
        <p:spPr>
          <a:xfrm>
            <a:off x="193675" y="6638925"/>
            <a:ext cx="4794250" cy="317500"/>
          </a:xfrm>
          <a:prstGeom prst="rect">
            <a:avLst/>
          </a:prstGeom>
        </p:spPr>
        <p:txBody>
          <a:bodyPr>
            <a:normAutofit fontScale="70000" lnSpcReduction="20000"/>
          </a:bodyPr>
          <a:lstStyle/>
          <a:p>
            <a:r>
              <a:rPr lang="en-US"/>
              <a:t>ThePhoto от PhotoAuthor е лицензиран съгласно CCYYSA.</a:t>
            </a:r>
          </a:p>
        </p:txBody>
      </p:sp>
    </p:spTree>
    <p:extLst>
      <p:ext uri="{BB962C8B-B14F-4D97-AF65-F5344CB8AC3E}">
        <p14:creationId xmlns:p14="http://schemas.microsoft.com/office/powerpoint/2010/main" val="160118946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1">
            <a:extLst>
              <a:ext uri="{FF2B5EF4-FFF2-40B4-BE49-F238E27FC236}">
                <a16:creationId xmlns:a16="http://schemas.microsoft.com/office/drawing/2014/main" id="{C323DAA0-D4BD-991F-1C0A-AFB4C72BC7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4941" y="3404508"/>
            <a:ext cx="3975661" cy="2505403"/>
          </a:xfrm>
        </p:spPr>
        <p:txBody>
          <a:bodyPr/>
          <a:lstStyle/>
          <a:p>
            <a:r>
              <a:rPr lang="en-US"/>
              <a:t>CASH FLOW</a:t>
            </a:r>
          </a:p>
        </p:txBody>
      </p:sp>
      <p:sp>
        <p:nvSpPr>
          <p:cNvPr id="5" name="Контейнер за дата 4">
            <a:extLst>
              <a:ext uri="{FF2B5EF4-FFF2-40B4-BE49-F238E27FC236}">
                <a16:creationId xmlns:a16="http://schemas.microsoft.com/office/drawing/2014/main" id="{644887F4-4D80-BF5C-790F-1CA880E7D95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922008" y="6455664"/>
            <a:ext cx="4672584" cy="36576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FACD271-2BB0-4C13-9E3A-50B90F57CA5B}" type="datetime1">
              <a:rPr lang="en-US" smtClean="0"/>
              <a:pPr>
                <a:spcAft>
                  <a:spcPts val="600"/>
                </a:spcAft>
              </a:pPr>
              <a:t>11/9/2025</a:t>
            </a:fld>
            <a:endParaRPr lang="en-US"/>
          </a:p>
        </p:txBody>
      </p:sp>
      <p:sp>
        <p:nvSpPr>
          <p:cNvPr id="7" name="Контейнер за номер на слайда 6">
            <a:extLst>
              <a:ext uri="{FF2B5EF4-FFF2-40B4-BE49-F238E27FC236}">
                <a16:creationId xmlns:a16="http://schemas.microsoft.com/office/drawing/2014/main" id="{747A5559-DF7E-AC75-4C70-5EC01C0CE2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76304" y="6455664"/>
            <a:ext cx="548640" cy="36576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12</a:t>
            </a:fld>
            <a:endParaRPr lang="en-US"/>
          </a:p>
        </p:txBody>
      </p:sp>
      <p:graphicFrame>
        <p:nvGraphicFramePr>
          <p:cNvPr id="11" name="Таблица 10">
            <a:extLst>
              <a:ext uri="{FF2B5EF4-FFF2-40B4-BE49-F238E27FC236}">
                <a16:creationId xmlns:a16="http://schemas.microsoft.com/office/drawing/2014/main" id="{3E0E919D-4D6C-4A5E-B77C-4FFC571C6CB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23256361"/>
              </p:ext>
            </p:extLst>
          </p:nvPr>
        </p:nvGraphicFramePr>
        <p:xfrm>
          <a:off x="5507789" y="180473"/>
          <a:ext cx="6406801" cy="610312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67910">
                  <a:extLst>
                    <a:ext uri="{9D8B030D-6E8A-4147-A177-3AD203B41FA5}">
                      <a16:colId xmlns:a16="http://schemas.microsoft.com/office/drawing/2014/main" val="1757300254"/>
                    </a:ext>
                  </a:extLst>
                </a:gridCol>
                <a:gridCol w="4027357">
                  <a:extLst>
                    <a:ext uri="{9D8B030D-6E8A-4147-A177-3AD203B41FA5}">
                      <a16:colId xmlns:a16="http://schemas.microsoft.com/office/drawing/2014/main" val="3702151932"/>
                    </a:ext>
                  </a:extLst>
                </a:gridCol>
                <a:gridCol w="1443624">
                  <a:extLst>
                    <a:ext uri="{9D8B030D-6E8A-4147-A177-3AD203B41FA5}">
                      <a16:colId xmlns:a16="http://schemas.microsoft.com/office/drawing/2014/main" val="3309933067"/>
                    </a:ext>
                  </a:extLst>
                </a:gridCol>
                <a:gridCol w="467910">
                  <a:extLst>
                    <a:ext uri="{9D8B030D-6E8A-4147-A177-3AD203B41FA5}">
                      <a16:colId xmlns:a16="http://schemas.microsoft.com/office/drawing/2014/main" val="2400813305"/>
                    </a:ext>
                  </a:extLst>
                </a:gridCol>
              </a:tblGrid>
              <a:tr h="214366">
                <a:tc gridSpan="2">
                  <a:txBody>
                    <a:bodyPr/>
                    <a:lstStyle/>
                    <a:p>
                      <a:pPr fontAlgn="b">
                        <a:buNone/>
                      </a:pPr>
                      <a:endParaRPr lang="bg-BG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37" marR="6337" marT="6337" marB="30416" anchor="b">
                    <a:lnL>
                      <a:noFill/>
                    </a:lnL>
                    <a:lnR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af-ZA" sz="900" b="1" i="0" u="none" strike="noStrike">
                          <a:solidFill>
                            <a:srgbClr val="FFFFFF"/>
                          </a:solidFill>
                          <a:effectLst/>
                          <a:latin typeface="Arial"/>
                        </a:rPr>
                        <a:t>MONTH</a:t>
                      </a:r>
                    </a:p>
                  </a:txBody>
                  <a:tcPr marL="6337" marR="6337" marT="6337" marB="30416" anchor="ctr">
                    <a:lnL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9595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F8846"/>
                    </a:solidFill>
                  </a:tcPr>
                </a:tc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endParaRPr lang="bg-BG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37" marR="6337" marT="6337" marB="30416" anchor="b">
                    <a:lnL w="6350" cap="flat" cmpd="sng" algn="ctr">
                      <a:solidFill>
                        <a:srgbClr val="59595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27373986"/>
                  </a:ext>
                </a:extLst>
              </a:tr>
              <a:tr h="214366">
                <a:tc>
                  <a:txBody>
                    <a:bodyPr/>
                    <a:lstStyle/>
                    <a:p>
                      <a:pPr fontAlgn="ctr">
                        <a:buNone/>
                      </a:pPr>
                      <a:endParaRPr lang="bg-BG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37" marR="6337" marT="6337" marB="30416" anchor="ctr">
                    <a:lnL>
                      <a:noFill/>
                    </a:lnL>
                    <a:lnR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af-ZA" sz="900" b="1" i="0" u="none" strike="noStrike" err="1">
                          <a:solidFill>
                            <a:srgbClr val="FFFFFF"/>
                          </a:solidFill>
                          <a:effectLst/>
                          <a:latin typeface="Arial"/>
                        </a:rPr>
                        <a:t>Cash</a:t>
                      </a:r>
                      <a:r>
                        <a:rPr lang="af-ZA" sz="900" b="1" i="0" u="none" strike="noStrike">
                          <a:solidFill>
                            <a:srgbClr val="FFFFFF"/>
                          </a:solidFill>
                          <a:effectLst/>
                          <a:latin typeface="Arial"/>
                        </a:rPr>
                        <a:t> in</a:t>
                      </a:r>
                    </a:p>
                  </a:txBody>
                  <a:tcPr marL="6337" marR="6337" marT="6337" marB="30416" anchor="ctr">
                    <a:lnL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F884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bg-BG" sz="900" b="1" i="0" u="none" strike="noStrike">
                          <a:solidFill>
                            <a:srgbClr val="FFFFFF"/>
                          </a:solidFill>
                          <a:effectLst/>
                          <a:latin typeface="Arial"/>
                        </a:rPr>
                        <a:t>1</a:t>
                      </a:r>
                    </a:p>
                  </a:txBody>
                  <a:tcPr marL="6337" marR="6337" marT="6337" marB="30416" anchor="ctr">
                    <a:lnL w="63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F8846"/>
                    </a:solidFill>
                  </a:tcPr>
                </a:tc>
                <a:tc>
                  <a:txBody>
                    <a:bodyPr/>
                    <a:lstStyle/>
                    <a:p>
                      <a:pPr fontAlgn="ctr">
                        <a:buNone/>
                      </a:pPr>
                      <a:endParaRPr lang="bg-BG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37" marR="6337" marT="6337" marB="30416" anchor="ctr">
                    <a:lnL w="63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15212729"/>
                  </a:ext>
                </a:extLst>
              </a:tr>
              <a:tr h="201756"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endParaRPr lang="bg-BG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37" marR="6337" marT="6337" marB="30416" anchor="b">
                    <a:lnL>
                      <a:noFill/>
                    </a:lnL>
                    <a:lnR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ctr">
                        <a:buNone/>
                      </a:pPr>
                      <a:r>
                        <a:rPr lang="af-ZA" sz="800" b="1" i="0" u="none" strike="noStrike" err="1">
                          <a:effectLst/>
                          <a:latin typeface="Arial"/>
                        </a:rPr>
                        <a:t>Start</a:t>
                      </a:r>
                      <a:r>
                        <a:rPr lang="af-ZA" sz="800" b="1" i="0" u="none" strike="noStrike">
                          <a:effectLst/>
                          <a:latin typeface="Arial"/>
                        </a:rPr>
                        <a:t> </a:t>
                      </a:r>
                      <a:r>
                        <a:rPr lang="af-ZA" sz="800" b="1" i="0" u="none" strike="noStrike" err="1">
                          <a:effectLst/>
                          <a:latin typeface="Arial"/>
                        </a:rPr>
                        <a:t>up</a:t>
                      </a:r>
                      <a:r>
                        <a:rPr lang="af-ZA" sz="800" b="1" i="0" u="none" strike="noStrike">
                          <a:effectLst/>
                          <a:latin typeface="Arial"/>
                        </a:rPr>
                        <a:t> </a:t>
                      </a:r>
                      <a:r>
                        <a:rPr lang="af-ZA" sz="800" b="1" i="0" u="none" strike="noStrike" err="1">
                          <a:effectLst/>
                          <a:latin typeface="Arial"/>
                        </a:rPr>
                        <a:t>capital</a:t>
                      </a:r>
                      <a:r>
                        <a:rPr lang="af-ZA" sz="800" b="1" i="0" u="none" strike="noStrike">
                          <a:effectLst/>
                          <a:latin typeface="Arial"/>
                        </a:rPr>
                        <a:t> - </a:t>
                      </a:r>
                      <a:r>
                        <a:rPr lang="af-ZA" sz="800" b="1" i="0" u="none" strike="noStrike" err="1">
                          <a:effectLst/>
                          <a:latin typeface="Arial"/>
                        </a:rPr>
                        <a:t>personal</a:t>
                      </a:r>
                      <a:r>
                        <a:rPr lang="af-ZA" sz="800" b="1" i="0" u="none" strike="noStrike">
                          <a:effectLst/>
                          <a:latin typeface="Arial"/>
                        </a:rPr>
                        <a:t> </a:t>
                      </a:r>
                      <a:r>
                        <a:rPr lang="af-ZA" sz="800" b="1" i="0" u="none" strike="noStrike" err="1">
                          <a:effectLst/>
                          <a:latin typeface="Arial"/>
                        </a:rPr>
                        <a:t>savings</a:t>
                      </a:r>
                      <a:r>
                        <a:rPr lang="af-ZA" sz="800" b="1" i="0" u="none" strike="noStrike"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6337" marR="6337" marT="6337" marB="30416" anchor="ctr">
                    <a:lnL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bg-BG" sz="800" b="0" i="0" u="none" strike="noStrike">
                          <a:effectLst/>
                          <a:latin typeface="Arial"/>
                        </a:rPr>
                        <a:t>£4,000</a:t>
                      </a:r>
                    </a:p>
                  </a:txBody>
                  <a:tcPr marL="6337" marR="6337" marT="6337" marB="30416" anchor="ctr">
                    <a:lnL w="63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endParaRPr lang="bg-BG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37" marR="6337" marT="6337" marB="30416" anchor="b">
                    <a:lnL w="63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77413560"/>
                  </a:ext>
                </a:extLst>
              </a:tr>
              <a:tr h="201756"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endParaRPr lang="bg-BG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37" marR="6337" marT="6337" marB="30416" anchor="b">
                    <a:lnL>
                      <a:noFill/>
                    </a:lnL>
                    <a:lnR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ctr">
                        <a:buNone/>
                      </a:pPr>
                      <a:r>
                        <a:rPr lang="af-ZA" sz="800" b="1" i="0" u="none" strike="noStrike" err="1">
                          <a:effectLst/>
                          <a:latin typeface="Arial"/>
                        </a:rPr>
                        <a:t>Sales</a:t>
                      </a:r>
                      <a:r>
                        <a:rPr lang="af-ZA" sz="800" b="1" i="0" u="none" strike="noStrike">
                          <a:effectLst/>
                          <a:latin typeface="Arial"/>
                        </a:rPr>
                        <a:t> (</a:t>
                      </a:r>
                      <a:r>
                        <a:rPr lang="af-ZA" sz="800" b="1" i="0" u="none" strike="noStrike" err="1">
                          <a:effectLst/>
                          <a:latin typeface="Arial"/>
                        </a:rPr>
                        <a:t>total</a:t>
                      </a:r>
                      <a:r>
                        <a:rPr lang="af-ZA" sz="800" b="1" i="0" u="none" strike="noStrike">
                          <a:effectLst/>
                          <a:latin typeface="Arial"/>
                        </a:rPr>
                        <a:t> </a:t>
                      </a:r>
                      <a:r>
                        <a:rPr lang="af-ZA" sz="800" b="1" i="0" u="none" strike="noStrike" err="1">
                          <a:effectLst/>
                          <a:latin typeface="Arial"/>
                        </a:rPr>
                        <a:t>sales</a:t>
                      </a:r>
                      <a:r>
                        <a:rPr lang="af-ZA" sz="800" b="1" i="0" u="none" strike="noStrike">
                          <a:effectLst/>
                          <a:latin typeface="Arial"/>
                        </a:rPr>
                        <a:t> of </a:t>
                      </a:r>
                      <a:r>
                        <a:rPr lang="af-ZA" sz="800" b="1" i="0" u="none" strike="noStrike" err="1">
                          <a:effectLst/>
                          <a:latin typeface="Arial"/>
                        </a:rPr>
                        <a:t>product</a:t>
                      </a:r>
                      <a:r>
                        <a:rPr lang="af-ZA" sz="800" b="1" i="0" u="none" strike="noStrike">
                          <a:effectLst/>
                          <a:latin typeface="Arial"/>
                        </a:rPr>
                        <a:t> </a:t>
                      </a:r>
                      <a:r>
                        <a:rPr lang="af-ZA" sz="800" b="1" i="0" u="none" strike="noStrike" err="1">
                          <a:effectLst/>
                          <a:latin typeface="Arial"/>
                        </a:rPr>
                        <a:t>and</a:t>
                      </a:r>
                      <a:r>
                        <a:rPr lang="af-ZA" sz="800" b="1" i="0" u="none" strike="noStrike">
                          <a:effectLst/>
                          <a:latin typeface="Arial"/>
                        </a:rPr>
                        <a:t>/</a:t>
                      </a:r>
                      <a:r>
                        <a:rPr lang="af-ZA" sz="800" b="1" i="0" u="none" strike="noStrike" err="1">
                          <a:effectLst/>
                          <a:latin typeface="Arial"/>
                        </a:rPr>
                        <a:t>or</a:t>
                      </a:r>
                      <a:r>
                        <a:rPr lang="af-ZA" sz="800" b="1" i="0" u="none" strike="noStrike">
                          <a:effectLst/>
                          <a:latin typeface="Arial"/>
                        </a:rPr>
                        <a:t> </a:t>
                      </a:r>
                      <a:r>
                        <a:rPr lang="af-ZA" sz="800" b="1" i="0" u="none" strike="noStrike" err="1">
                          <a:effectLst/>
                          <a:latin typeface="Arial"/>
                        </a:rPr>
                        <a:t>services</a:t>
                      </a:r>
                      <a:r>
                        <a:rPr lang="af-ZA" sz="800" b="1" i="0" u="none" strike="noStrike">
                          <a:effectLst/>
                          <a:latin typeface="Arial"/>
                        </a:rPr>
                        <a:t>)</a:t>
                      </a:r>
                    </a:p>
                  </a:txBody>
                  <a:tcPr marL="6337" marR="6337" marT="6337" marB="30416" anchor="ctr">
                    <a:lnL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bg-BG" sz="800" b="0" i="0" u="none" strike="noStrike">
                          <a:effectLst/>
                          <a:latin typeface="Arial"/>
                        </a:rPr>
                        <a:t>£0</a:t>
                      </a:r>
                    </a:p>
                  </a:txBody>
                  <a:tcPr marL="6337" marR="6337" marT="6337" marB="30416" anchor="ctr">
                    <a:lnL w="63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endParaRPr lang="bg-BG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37" marR="6337" marT="6337" marB="30416" anchor="b">
                    <a:lnL w="63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7305822"/>
                  </a:ext>
                </a:extLst>
              </a:tr>
              <a:tr h="201756"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endParaRPr lang="bg-BG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37" marR="6337" marT="6337" marB="30416" anchor="b">
                    <a:lnL>
                      <a:noFill/>
                    </a:lnL>
                    <a:lnR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ctr">
                        <a:buNone/>
                      </a:pPr>
                      <a:r>
                        <a:rPr lang="af-ZA" sz="800" b="1" i="0" u="none" strike="noStrike" err="1">
                          <a:effectLst/>
                          <a:latin typeface="Arial"/>
                        </a:rPr>
                        <a:t>Business</a:t>
                      </a:r>
                      <a:r>
                        <a:rPr lang="af-ZA" sz="800" b="1" i="0" u="none" strike="noStrike">
                          <a:effectLst/>
                          <a:latin typeface="Arial"/>
                        </a:rPr>
                        <a:t> </a:t>
                      </a:r>
                      <a:r>
                        <a:rPr lang="af-ZA" sz="800" b="1" i="0" u="none" strike="noStrike" err="1">
                          <a:effectLst/>
                          <a:latin typeface="Arial"/>
                        </a:rPr>
                        <a:t>finance</a:t>
                      </a:r>
                      <a:r>
                        <a:rPr lang="af-ZA" sz="800" b="1" i="0" u="none" strike="noStrike">
                          <a:effectLst/>
                          <a:latin typeface="Arial"/>
                        </a:rPr>
                        <a:t> </a:t>
                      </a:r>
                      <a:r>
                        <a:rPr lang="af-ZA" sz="800" b="1" i="0" u="none" strike="noStrike" err="1">
                          <a:effectLst/>
                          <a:latin typeface="Arial"/>
                        </a:rPr>
                        <a:t>support</a:t>
                      </a:r>
                      <a:r>
                        <a:rPr lang="af-ZA" sz="800" b="1" i="0" u="none" strike="noStrike">
                          <a:effectLst/>
                          <a:latin typeface="Arial"/>
                        </a:rPr>
                        <a:t> (</a:t>
                      </a:r>
                      <a:r>
                        <a:rPr lang="af-ZA" sz="800" b="1" i="0" u="none" strike="noStrike" err="1">
                          <a:effectLst/>
                          <a:latin typeface="Arial"/>
                        </a:rPr>
                        <a:t>if</a:t>
                      </a:r>
                      <a:r>
                        <a:rPr lang="af-ZA" sz="800" b="1" i="0" u="none" strike="noStrike">
                          <a:effectLst/>
                          <a:latin typeface="Arial"/>
                        </a:rPr>
                        <a:t> </a:t>
                      </a:r>
                      <a:r>
                        <a:rPr lang="af-ZA" sz="800" b="1" i="0" u="none" strike="noStrike" err="1">
                          <a:effectLst/>
                          <a:latin typeface="Arial"/>
                        </a:rPr>
                        <a:t>ever</a:t>
                      </a:r>
                      <a:r>
                        <a:rPr lang="af-ZA" sz="800" b="1" i="0" u="none" strike="noStrike">
                          <a:effectLst/>
                          <a:latin typeface="Arial"/>
                        </a:rPr>
                        <a:t> </a:t>
                      </a:r>
                      <a:r>
                        <a:rPr lang="af-ZA" sz="800" b="1" i="0" u="none" strike="noStrike" err="1">
                          <a:effectLst/>
                          <a:latin typeface="Arial"/>
                        </a:rPr>
                        <a:t>needed</a:t>
                      </a:r>
                      <a:r>
                        <a:rPr lang="af-ZA" sz="800" b="1" i="0" u="none" strike="noStrike">
                          <a:effectLst/>
                          <a:latin typeface="Arial"/>
                        </a:rPr>
                        <a:t>) </a:t>
                      </a:r>
                    </a:p>
                  </a:txBody>
                  <a:tcPr marL="6337" marR="6337" marT="6337" marB="30416" anchor="ctr">
                    <a:lnL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bg-BG" sz="800" b="0" i="0" u="none" strike="noStrike">
                          <a:effectLst/>
                          <a:latin typeface="Arial"/>
                        </a:rPr>
                        <a:t>£0</a:t>
                      </a:r>
                    </a:p>
                  </a:txBody>
                  <a:tcPr marL="6337" marR="6337" marT="6337" marB="30416" anchor="ctr">
                    <a:lnL w="63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endParaRPr lang="bg-BG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37" marR="6337" marT="6337" marB="30416" anchor="b">
                    <a:lnL w="63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55129145"/>
                  </a:ext>
                </a:extLst>
              </a:tr>
              <a:tr h="201756"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endParaRPr lang="bg-BG" sz="7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37" marR="6337" marT="6337" marB="30416" anchor="b">
                    <a:lnL>
                      <a:noFill/>
                    </a:lnL>
                    <a:lnR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ctr">
                        <a:buNone/>
                      </a:pPr>
                      <a:r>
                        <a:rPr lang="af-ZA" sz="800" b="1" i="0" u="none" strike="noStrike" err="1">
                          <a:effectLst/>
                          <a:latin typeface="Arial"/>
                        </a:rPr>
                        <a:t>Total</a:t>
                      </a:r>
                      <a:r>
                        <a:rPr lang="af-ZA" sz="800" b="1" i="0" u="none" strike="noStrike">
                          <a:effectLst/>
                          <a:latin typeface="Arial"/>
                        </a:rPr>
                        <a:t> </a:t>
                      </a:r>
                      <a:r>
                        <a:rPr lang="af-ZA" sz="800" b="1" i="0" u="none" strike="noStrike" err="1">
                          <a:effectLst/>
                          <a:latin typeface="Arial"/>
                        </a:rPr>
                        <a:t>cash</a:t>
                      </a:r>
                      <a:r>
                        <a:rPr lang="af-ZA" sz="800" b="1" i="0" u="none" strike="noStrike">
                          <a:effectLst/>
                          <a:latin typeface="Arial"/>
                        </a:rPr>
                        <a:t> in-</a:t>
                      </a:r>
                      <a:r>
                        <a:rPr lang="af-ZA" sz="800" b="1" i="0" u="none" strike="noStrike" err="1">
                          <a:effectLst/>
                          <a:latin typeface="Arial"/>
                        </a:rPr>
                        <a:t>flows</a:t>
                      </a:r>
                      <a:r>
                        <a:rPr lang="af-ZA" sz="800" b="1" i="0" u="none" strike="noStrike">
                          <a:effectLst/>
                          <a:latin typeface="Arial"/>
                        </a:rPr>
                        <a:t> (A)</a:t>
                      </a:r>
                    </a:p>
                  </a:txBody>
                  <a:tcPr marL="6337" marR="6337" marT="6337" marB="30416" anchor="ctr">
                    <a:lnL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bg-BG" sz="800" b="1" i="0" u="none" strike="noStrike">
                          <a:effectLst/>
                          <a:latin typeface="Arial"/>
                        </a:rPr>
                        <a:t>£4,000</a:t>
                      </a:r>
                    </a:p>
                  </a:txBody>
                  <a:tcPr marL="6337" marR="6337" marT="6337" marB="30416" anchor="ctr">
                    <a:lnL w="63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E4BC"/>
                    </a:solidFill>
                  </a:tcPr>
                </a:tc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endParaRPr lang="bg-BG" sz="7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37" marR="6337" marT="6337" marB="30416" anchor="b">
                    <a:lnL w="63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10595239"/>
                  </a:ext>
                </a:extLst>
              </a:tr>
              <a:tr h="201756">
                <a:tc gridSpan="2">
                  <a:txBody>
                    <a:bodyPr/>
                    <a:lstStyle/>
                    <a:p>
                      <a:pPr fontAlgn="b">
                        <a:buNone/>
                      </a:pPr>
                      <a:endParaRPr lang="bg-BG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37" marR="6337" marT="6337" marB="30416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endParaRPr lang="bg-BG" sz="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37" marR="6337" marT="6337" marB="30416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endParaRPr lang="bg-BG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37" marR="6337" marT="6337" marB="30416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69771121"/>
                  </a:ext>
                </a:extLst>
              </a:tr>
              <a:tr h="201756">
                <a:tc gridSpan="2">
                  <a:txBody>
                    <a:bodyPr/>
                    <a:lstStyle/>
                    <a:p>
                      <a:pPr fontAlgn="b">
                        <a:buNone/>
                      </a:pPr>
                      <a:endParaRPr lang="bg-BG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37" marR="6337" marT="6337" marB="30416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endParaRPr lang="bg-BG" sz="7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37" marR="6337" marT="6337" marB="30416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endParaRPr lang="bg-BG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37" marR="6337" marT="6337" marB="30416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66127115"/>
                  </a:ext>
                </a:extLst>
              </a:tr>
              <a:tr h="214366">
                <a:tc gridSpan="2">
                  <a:txBody>
                    <a:bodyPr/>
                    <a:lstStyle/>
                    <a:p>
                      <a:pPr fontAlgn="b">
                        <a:buNone/>
                      </a:pPr>
                      <a:endParaRPr lang="bg-BG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37" marR="6337" marT="6337" marB="30416" anchor="b">
                    <a:lnL>
                      <a:noFill/>
                    </a:lnL>
                    <a:lnR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af-ZA" sz="900" b="1" i="0" u="none" strike="noStrike">
                          <a:solidFill>
                            <a:srgbClr val="FFFFFF"/>
                          </a:solidFill>
                          <a:effectLst/>
                          <a:latin typeface="Arial"/>
                        </a:rPr>
                        <a:t>MONTH</a:t>
                      </a:r>
                    </a:p>
                  </a:txBody>
                  <a:tcPr marL="6337" marR="6337" marT="6337" marB="30416" anchor="ctr">
                    <a:lnL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9595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F8846"/>
                    </a:solidFill>
                  </a:tcPr>
                </a:tc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endParaRPr lang="bg-BG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37" marR="6337" marT="6337" marB="30416" anchor="b">
                    <a:lnL w="6350" cap="flat" cmpd="sng" algn="ctr">
                      <a:solidFill>
                        <a:srgbClr val="59595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3038054"/>
                  </a:ext>
                </a:extLst>
              </a:tr>
              <a:tr h="214366">
                <a:tc>
                  <a:txBody>
                    <a:bodyPr/>
                    <a:lstStyle/>
                    <a:p>
                      <a:pPr fontAlgn="ctr">
                        <a:buNone/>
                      </a:pPr>
                      <a:endParaRPr lang="bg-BG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37" marR="6337" marT="6337" marB="30416" anchor="ctr">
                    <a:lnL>
                      <a:noFill/>
                    </a:lnL>
                    <a:lnR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af-ZA" sz="900" b="1" i="0" u="none" strike="noStrike" err="1">
                          <a:solidFill>
                            <a:srgbClr val="FFFFFF"/>
                          </a:solidFill>
                          <a:effectLst/>
                          <a:latin typeface="Arial"/>
                        </a:rPr>
                        <a:t>Cash</a:t>
                      </a:r>
                      <a:r>
                        <a:rPr lang="af-ZA" sz="900" b="1" i="0" u="none" strike="noStrike">
                          <a:solidFill>
                            <a:srgbClr val="FFFFFF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af-ZA" sz="900" b="1" i="0" u="none" strike="noStrike" err="1">
                          <a:solidFill>
                            <a:srgbClr val="FFFFFF"/>
                          </a:solidFill>
                          <a:effectLst/>
                          <a:latin typeface="Arial"/>
                        </a:rPr>
                        <a:t>out-expenses</a:t>
                      </a:r>
                    </a:p>
                  </a:txBody>
                  <a:tcPr marL="6337" marR="6337" marT="6337" marB="30416" anchor="ctr">
                    <a:lnL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F884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bg-BG" sz="900" b="1" i="0" u="none" strike="noStrike">
                          <a:solidFill>
                            <a:srgbClr val="FFFFFF"/>
                          </a:solidFill>
                          <a:effectLst/>
                          <a:latin typeface="Arial"/>
                        </a:rPr>
                        <a:t>1</a:t>
                      </a:r>
                    </a:p>
                  </a:txBody>
                  <a:tcPr marL="6337" marR="6337" marT="6337" marB="30416" anchor="ctr">
                    <a:lnL w="63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F8846"/>
                    </a:solidFill>
                  </a:tcPr>
                </a:tc>
                <a:tc>
                  <a:txBody>
                    <a:bodyPr/>
                    <a:lstStyle/>
                    <a:p>
                      <a:pPr fontAlgn="ctr">
                        <a:buNone/>
                      </a:pPr>
                      <a:endParaRPr lang="bg-BG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37" marR="6337" marT="6337" marB="30416" anchor="ctr">
                    <a:lnL w="635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2388040"/>
                  </a:ext>
                </a:extLst>
              </a:tr>
              <a:tr h="201756"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endParaRPr lang="bg-BG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37" marR="6337" marT="6337" marB="30416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af-ZA" sz="800" b="1" i="0" u="none" strike="noStrike" err="1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Rent</a:t>
                      </a:r>
                      <a:r>
                        <a:rPr lang="af-ZA" sz="800" b="1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af-ZA" sz="800" b="1" i="0" u="none" strike="noStrike" err="1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or</a:t>
                      </a:r>
                      <a:r>
                        <a:rPr lang="af-ZA" sz="800" b="1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af-ZA" sz="800" b="1" i="0" u="none" strike="noStrike" err="1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premises</a:t>
                      </a:r>
                      <a:r>
                        <a:rPr lang="af-ZA" sz="800" b="1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af-ZA" sz="800" b="1" i="0" u="none" strike="noStrike" err="1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costs</a:t>
                      </a:r>
                      <a:r>
                        <a:rPr lang="af-ZA" sz="800" b="1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 (</a:t>
                      </a:r>
                      <a:r>
                        <a:rPr lang="af-ZA" sz="800" b="1" i="0" u="none" strike="noStrike" err="1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home</a:t>
                      </a:r>
                      <a:r>
                        <a:rPr lang="af-ZA" sz="800" b="1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af-ZA" sz="800" b="1" i="0" u="none" strike="noStrike" err="1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based</a:t>
                      </a:r>
                      <a:r>
                        <a:rPr lang="af-ZA" sz="800" b="1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af-ZA" sz="800" b="1" i="0" u="none" strike="noStrike" err="1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business</a:t>
                      </a:r>
                      <a:r>
                        <a:rPr lang="af-ZA" sz="800" b="1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)</a:t>
                      </a:r>
                    </a:p>
                  </a:txBody>
                  <a:tcPr marL="6337" marR="6337" marT="6337" marB="30416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bg-BG" sz="800" b="0" i="0" u="none" strike="noStrike">
                          <a:effectLst/>
                          <a:latin typeface="Arial"/>
                        </a:rPr>
                        <a:t>£0</a:t>
                      </a:r>
                    </a:p>
                  </a:txBody>
                  <a:tcPr marL="6337" marR="6337" marT="6337" marB="30416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endParaRPr lang="bg-BG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37" marR="6337" marT="6337" marB="30416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61656479"/>
                  </a:ext>
                </a:extLst>
              </a:tr>
              <a:tr h="201756"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endParaRPr lang="bg-BG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37" marR="6337" marT="6337" marB="30416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af-ZA" sz="800" b="1" i="0" u="none" strike="noStrike" err="1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Business</a:t>
                      </a:r>
                      <a:r>
                        <a:rPr lang="af-ZA" sz="800" b="1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af-ZA" sz="800" b="1" i="0" u="none" strike="noStrike" err="1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rates</a:t>
                      </a:r>
                      <a:r>
                        <a:rPr lang="af-ZA" sz="800" b="1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af-ZA" sz="800" b="1" i="0" u="none" strike="noStrike" err="1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for</a:t>
                      </a:r>
                      <a:r>
                        <a:rPr lang="af-ZA" sz="800" b="1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af-ZA" sz="800" b="1" i="0" u="none" strike="noStrike" err="1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your</a:t>
                      </a:r>
                      <a:r>
                        <a:rPr lang="af-ZA" sz="800" b="1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af-ZA" sz="800" b="1" i="0" u="none" strike="noStrike" err="1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business</a:t>
                      </a:r>
                      <a:r>
                        <a:rPr lang="af-ZA" sz="800" b="1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af-ZA" sz="800" b="1" i="0" u="none" strike="noStrike" err="1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premises</a:t>
                      </a:r>
                    </a:p>
                  </a:txBody>
                  <a:tcPr marL="6337" marR="6337" marT="6337" marB="30416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bg-BG" sz="800" b="0" i="0" u="none" strike="noStrike">
                          <a:effectLst/>
                          <a:latin typeface="Arial"/>
                        </a:rPr>
                        <a:t>£0</a:t>
                      </a:r>
                    </a:p>
                  </a:txBody>
                  <a:tcPr marL="6337" marR="6337" marT="6337" marB="30416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endParaRPr lang="bg-BG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37" marR="6337" marT="6337" marB="30416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64782219"/>
                  </a:ext>
                </a:extLst>
              </a:tr>
              <a:tr h="201756"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endParaRPr lang="bg-BG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37" marR="6337" marT="6337" marB="30416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af-ZA" sz="800" b="1" i="0" u="none" strike="noStrike" err="1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Utilities</a:t>
                      </a:r>
                      <a:r>
                        <a:rPr lang="af-ZA" sz="800" b="1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 (gas, </a:t>
                      </a:r>
                      <a:r>
                        <a:rPr lang="af-ZA" sz="800" b="1" i="0" u="none" strike="noStrike" err="1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electricity</a:t>
                      </a:r>
                      <a:r>
                        <a:rPr lang="af-ZA" sz="800" b="1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, water)</a:t>
                      </a:r>
                    </a:p>
                  </a:txBody>
                  <a:tcPr marL="6337" marR="6337" marT="6337" marB="30416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bg-BG" sz="800" b="0" i="0" u="none" strike="noStrike">
                          <a:effectLst/>
                          <a:latin typeface="Arial"/>
                        </a:rPr>
                        <a:t>£50</a:t>
                      </a:r>
                    </a:p>
                  </a:txBody>
                  <a:tcPr marL="6337" marR="6337" marT="6337" marB="30416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endParaRPr lang="bg-BG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37" marR="6337" marT="6337" marB="30416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74388978"/>
                  </a:ext>
                </a:extLst>
              </a:tr>
              <a:tr h="201756"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endParaRPr lang="bg-BG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37" marR="6337" marT="6337" marB="30416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af-ZA" sz="800" b="1" i="0" u="none" strike="noStrike" err="1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Insurance</a:t>
                      </a:r>
                    </a:p>
                  </a:txBody>
                  <a:tcPr marL="6337" marR="6337" marT="6337" marB="30416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bg-BG" sz="800" b="0" i="0" u="none" strike="noStrike">
                          <a:effectLst/>
                          <a:latin typeface="Arial"/>
                        </a:rPr>
                        <a:t>£20</a:t>
                      </a:r>
                    </a:p>
                  </a:txBody>
                  <a:tcPr marL="6337" marR="6337" marT="6337" marB="30416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endParaRPr lang="bg-BG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37" marR="6337" marT="6337" marB="30416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2073322"/>
                  </a:ext>
                </a:extLst>
              </a:tr>
              <a:tr h="201756"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endParaRPr lang="bg-BG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37" marR="6337" marT="6337" marB="30416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af-ZA" sz="800" b="1" i="0" u="none" strike="noStrike" err="1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Telephone</a:t>
                      </a:r>
                      <a:r>
                        <a:rPr lang="af-ZA" sz="800" b="1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af-ZA" sz="800" b="1" i="0" u="none" strike="noStrike" err="1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and</a:t>
                      </a:r>
                      <a:r>
                        <a:rPr lang="af-ZA" sz="800" b="1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 internet</a:t>
                      </a:r>
                    </a:p>
                  </a:txBody>
                  <a:tcPr marL="6337" marR="6337" marT="6337" marB="30416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bg-BG" sz="800" b="0" i="0" u="none" strike="noStrike">
                          <a:effectLst/>
                          <a:latin typeface="Arial"/>
                        </a:rPr>
                        <a:t>£20</a:t>
                      </a:r>
                    </a:p>
                  </a:txBody>
                  <a:tcPr marL="6337" marR="6337" marT="6337" marB="30416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endParaRPr lang="bg-BG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37" marR="6337" marT="6337" marB="30416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46432339"/>
                  </a:ext>
                </a:extLst>
              </a:tr>
              <a:tr h="201756"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endParaRPr lang="bg-BG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37" marR="6337" marT="6337" marB="30416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af-ZA" sz="800" b="1" i="0" u="none" strike="noStrike" err="1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Marketing</a:t>
                      </a:r>
                      <a:r>
                        <a:rPr lang="af-ZA" sz="800" b="1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af-ZA" sz="800" b="1" i="0" u="none" strike="noStrike" err="1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and</a:t>
                      </a:r>
                      <a:r>
                        <a:rPr lang="af-ZA" sz="800" b="1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af-ZA" sz="800" b="1" i="0" u="none" strike="noStrike" err="1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advertising</a:t>
                      </a:r>
                      <a:r>
                        <a:rPr lang="af-ZA" sz="800" b="1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af-ZA" sz="800" b="1" i="0" u="none" strike="noStrike" err="1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expenses</a:t>
                      </a:r>
                    </a:p>
                  </a:txBody>
                  <a:tcPr marL="6337" marR="6337" marT="6337" marB="30416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bg-BG" sz="800" b="0" i="0" u="none" strike="noStrike">
                          <a:effectLst/>
                          <a:latin typeface="Arial"/>
                        </a:rPr>
                        <a:t>£100</a:t>
                      </a:r>
                    </a:p>
                  </a:txBody>
                  <a:tcPr marL="6337" marR="6337" marT="6337" marB="30416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endParaRPr lang="bg-BG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37" marR="6337" marT="6337" marB="30416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39726871"/>
                  </a:ext>
                </a:extLst>
              </a:tr>
              <a:tr h="201756"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endParaRPr lang="bg-BG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37" marR="6337" marT="6337" marB="30416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af-ZA" sz="800" b="1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Raw </a:t>
                      </a:r>
                      <a:r>
                        <a:rPr lang="af-ZA" sz="800" b="1" i="0" u="none" strike="noStrike" err="1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materials</a:t>
                      </a:r>
                      <a:r>
                        <a:rPr lang="af-ZA" sz="800" b="1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af-ZA" sz="800" b="1" i="0" u="none" strike="noStrike" err="1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and</a:t>
                      </a:r>
                      <a:r>
                        <a:rPr lang="af-ZA" sz="800" b="1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af-ZA" sz="800" b="1" i="0" u="none" strike="noStrike" err="1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ingredients</a:t>
                      </a:r>
                      <a:r>
                        <a:rPr lang="af-ZA" sz="800" b="1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6337" marR="6337" marT="6337" marB="30416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bg-BG" sz="800" b="0" i="0" u="none" strike="noStrike">
                          <a:effectLst/>
                          <a:latin typeface="Arial"/>
                        </a:rPr>
                        <a:t>£800</a:t>
                      </a:r>
                    </a:p>
                  </a:txBody>
                  <a:tcPr marL="6337" marR="6337" marT="6337" marB="30416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endParaRPr lang="bg-BG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37" marR="6337" marT="6337" marB="30416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67670897"/>
                  </a:ext>
                </a:extLst>
              </a:tr>
              <a:tr h="201756"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endParaRPr lang="bg-BG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37" marR="6337" marT="6337" marB="30416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af-ZA" sz="800" b="1" i="0" u="none" strike="noStrike" err="1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Kitchen</a:t>
                      </a:r>
                      <a:r>
                        <a:rPr lang="af-ZA" sz="800" b="1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af-ZA" sz="800" b="1" i="0" u="none" strike="noStrike" err="1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Equipment</a:t>
                      </a:r>
                      <a:r>
                        <a:rPr lang="af-ZA" sz="800" b="1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af-ZA" sz="800" b="1" i="0" u="none" strike="noStrike" err="1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and</a:t>
                      </a:r>
                      <a:r>
                        <a:rPr lang="af-ZA" sz="800" b="1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af-ZA" sz="800" b="1" i="0" u="none" strike="noStrike" err="1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tools</a:t>
                      </a:r>
                      <a:r>
                        <a:rPr lang="af-ZA" sz="800" b="1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6337" marR="6337" marT="6337" marB="30416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bg-BG" sz="800" b="0" i="0" u="none" strike="noStrike">
                          <a:effectLst/>
                          <a:latin typeface="Arial"/>
                        </a:rPr>
                        <a:t>£1,000</a:t>
                      </a:r>
                    </a:p>
                  </a:txBody>
                  <a:tcPr marL="6337" marR="6337" marT="6337" marB="30416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endParaRPr lang="bg-BG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37" marR="6337" marT="6337" marB="30416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47775639"/>
                  </a:ext>
                </a:extLst>
              </a:tr>
              <a:tr h="201756"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endParaRPr lang="bg-BG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37" marR="6337" marT="6337" marB="30416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af-ZA" sz="800" b="1" i="0" u="none" strike="noStrike" err="1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Postage</a:t>
                      </a:r>
                      <a:r>
                        <a:rPr lang="af-ZA" sz="800" b="1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 - </a:t>
                      </a:r>
                      <a:r>
                        <a:rPr lang="af-ZA" sz="800" b="1" i="0" u="none" strike="noStrike" err="1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collection</a:t>
                      </a:r>
                      <a:r>
                        <a:rPr lang="af-ZA" sz="800" b="1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af-ZA" sz="800" b="1" i="0" u="none" strike="noStrike" err="1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only</a:t>
                      </a:r>
                      <a:r>
                        <a:rPr lang="af-ZA" sz="800" b="1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6337" marR="6337" marT="6337" marB="30416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bg-BG" sz="800" b="0" i="0" u="none" strike="noStrike">
                          <a:effectLst/>
                          <a:latin typeface="Arial"/>
                        </a:rPr>
                        <a:t>£0</a:t>
                      </a:r>
                    </a:p>
                  </a:txBody>
                  <a:tcPr marL="6337" marR="6337" marT="6337" marB="30416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endParaRPr lang="bg-BG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37" marR="6337" marT="6337" marB="30416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51003745"/>
                  </a:ext>
                </a:extLst>
              </a:tr>
              <a:tr h="201756"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endParaRPr lang="bg-BG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37" marR="6337" marT="6337" marB="30416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af-ZA" sz="800" b="1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Transport </a:t>
                      </a:r>
                      <a:r>
                        <a:rPr lang="af-ZA" sz="800" b="1" i="0" u="none" strike="noStrike" err="1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and</a:t>
                      </a:r>
                      <a:r>
                        <a:rPr lang="af-ZA" sz="800" b="1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af-ZA" sz="800" b="1" i="0" u="none" strike="noStrike" err="1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delivery</a:t>
                      </a:r>
                    </a:p>
                  </a:txBody>
                  <a:tcPr marL="6337" marR="6337" marT="6337" marB="30416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bg-BG" sz="800" b="0" i="0" u="none" strike="noStrike">
                          <a:effectLst/>
                          <a:latin typeface="Arial"/>
                        </a:rPr>
                        <a:t>£0</a:t>
                      </a:r>
                    </a:p>
                  </a:txBody>
                  <a:tcPr marL="6337" marR="6337" marT="6337" marB="30416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endParaRPr lang="bg-BG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37" marR="6337" marT="6337" marB="30416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8885944"/>
                  </a:ext>
                </a:extLst>
              </a:tr>
              <a:tr h="201756"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endParaRPr lang="bg-BG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37" marR="6337" marT="6337" marB="30416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af-ZA" sz="800" b="1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Professional fees (</a:t>
                      </a:r>
                      <a:r>
                        <a:rPr lang="af-ZA" sz="800" b="1" i="0" u="none" strike="noStrike" err="1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legal</a:t>
                      </a:r>
                      <a:r>
                        <a:rPr lang="af-ZA" sz="800" b="1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, </a:t>
                      </a:r>
                      <a:r>
                        <a:rPr lang="af-ZA" sz="800" b="1" i="0" u="none" strike="noStrike" err="1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accounting</a:t>
                      </a:r>
                      <a:r>
                        <a:rPr lang="af-ZA" sz="800" b="1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 etc.)</a:t>
                      </a:r>
                    </a:p>
                  </a:txBody>
                  <a:tcPr marL="6337" marR="6337" marT="6337" marB="30416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bg-BG" sz="800" b="0" i="0" u="none" strike="noStrike">
                          <a:effectLst/>
                          <a:latin typeface="Arial"/>
                        </a:rPr>
                        <a:t>£50</a:t>
                      </a:r>
                    </a:p>
                  </a:txBody>
                  <a:tcPr marL="6337" marR="6337" marT="6337" marB="30416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endParaRPr lang="bg-BG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37" marR="6337" marT="6337" marB="30416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52396367"/>
                  </a:ext>
                </a:extLst>
              </a:tr>
              <a:tr h="201756"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endParaRPr lang="bg-BG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37" marR="6337" marT="6337" marB="30416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af-ZA" sz="800" b="1" i="0" u="none" strike="noStrike" err="1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Packaging</a:t>
                      </a:r>
                      <a:r>
                        <a:rPr lang="af-ZA" sz="800" b="1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af-ZA" sz="800" b="1" i="0" u="none" strike="noStrike" err="1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materials</a:t>
                      </a:r>
                      <a:r>
                        <a:rPr lang="af-ZA" sz="800" b="1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 ( </a:t>
                      </a:r>
                      <a:r>
                        <a:rPr lang="af-ZA" sz="800" b="1" i="0" u="none" strike="noStrike" err="1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boxes</a:t>
                      </a:r>
                      <a:r>
                        <a:rPr lang="af-ZA" sz="800" b="1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, </a:t>
                      </a:r>
                      <a:r>
                        <a:rPr lang="af-ZA" sz="800" b="1" i="0" u="none" strike="noStrike" err="1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wrapping</a:t>
                      </a:r>
                      <a:r>
                        <a:rPr lang="af-ZA" sz="800" b="1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, </a:t>
                      </a:r>
                      <a:r>
                        <a:rPr lang="af-ZA" sz="800" b="1" i="0" u="none" strike="noStrike" err="1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labels</a:t>
                      </a:r>
                      <a:r>
                        <a:rPr lang="af-ZA" sz="800" b="1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)</a:t>
                      </a:r>
                    </a:p>
                  </a:txBody>
                  <a:tcPr marL="6337" marR="6337" marT="6337" marB="30416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bg-BG" sz="800" b="0" i="0" u="none" strike="noStrike">
                          <a:effectLst/>
                          <a:latin typeface="Arial"/>
                        </a:rPr>
                        <a:t>£500</a:t>
                      </a:r>
                    </a:p>
                  </a:txBody>
                  <a:tcPr marL="6337" marR="6337" marT="6337" marB="30416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endParaRPr lang="bg-BG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37" marR="6337" marT="6337" marB="30416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74430329"/>
                  </a:ext>
                </a:extLst>
              </a:tr>
              <a:tr h="201756"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endParaRPr lang="bg-BG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37" marR="6337" marT="6337" marB="30416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af-ZA" sz="800" b="1" i="0" u="none" strike="noStrike" err="1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Wages</a:t>
                      </a:r>
                      <a:r>
                        <a:rPr lang="af-ZA" sz="800" b="1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af-ZA" sz="800" b="1" i="0" u="none" strike="noStrike" err="1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your</a:t>
                      </a:r>
                      <a:r>
                        <a:rPr lang="af-ZA" sz="800" b="1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af-ZA" sz="800" b="1" i="0" u="none" strike="noStrike" err="1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own</a:t>
                      </a:r>
                    </a:p>
                  </a:txBody>
                  <a:tcPr marL="6337" marR="6337" marT="6337" marB="30416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bg-BG" sz="800" b="0" i="0" u="none" strike="noStrike">
                          <a:effectLst/>
                          <a:latin typeface="Arial"/>
                        </a:rPr>
                        <a:t>£200</a:t>
                      </a:r>
                    </a:p>
                  </a:txBody>
                  <a:tcPr marL="6337" marR="6337" marT="6337" marB="30416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endParaRPr lang="bg-BG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37" marR="6337" marT="6337" marB="30416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53104007"/>
                  </a:ext>
                </a:extLst>
              </a:tr>
              <a:tr h="201756"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endParaRPr lang="bg-BG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37" marR="6337" marT="6337" marB="30416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af-ZA" sz="800" b="1" i="0" u="none" strike="noStrike" err="1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Staff</a:t>
                      </a:r>
                      <a:r>
                        <a:rPr lang="af-ZA" sz="800" b="1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af-ZA" sz="800" b="1" i="0" u="none" strike="noStrike" err="1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wages</a:t>
                      </a:r>
                    </a:p>
                  </a:txBody>
                  <a:tcPr marL="6337" marR="6337" marT="6337" marB="30416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bg-BG" sz="800" b="0" i="0" u="none" strike="noStrike">
                          <a:effectLst/>
                          <a:latin typeface="Arial"/>
                        </a:rPr>
                        <a:t>£200</a:t>
                      </a:r>
                    </a:p>
                  </a:txBody>
                  <a:tcPr marL="6337" marR="6337" marT="6337" marB="30416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endParaRPr lang="bg-BG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37" marR="6337" marT="6337" marB="30416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53260221"/>
                  </a:ext>
                </a:extLst>
              </a:tr>
              <a:tr h="201756"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endParaRPr lang="bg-BG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37" marR="6337" marT="6337" marB="30416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af-ZA" sz="800" b="1" i="0" u="none" strike="noStrike" err="1">
                          <a:effectLst/>
                          <a:latin typeface="Arial"/>
                        </a:rPr>
                        <a:t>Any</a:t>
                      </a:r>
                      <a:r>
                        <a:rPr lang="af-ZA" sz="800" b="1" i="0" u="none" strike="noStrike">
                          <a:effectLst/>
                          <a:latin typeface="Arial"/>
                        </a:rPr>
                        <a:t> </a:t>
                      </a:r>
                      <a:r>
                        <a:rPr lang="af-ZA" sz="800" b="1" i="0" u="none" strike="noStrike" err="1">
                          <a:effectLst/>
                          <a:latin typeface="Arial"/>
                        </a:rPr>
                        <a:t>other</a:t>
                      </a:r>
                    </a:p>
                  </a:txBody>
                  <a:tcPr marL="6337" marR="6337" marT="6337" marB="30416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bg-BG" sz="800" b="0" i="0" u="none" strike="noStrike">
                          <a:effectLst/>
                          <a:latin typeface="Arial"/>
                        </a:rPr>
                        <a:t>£0</a:t>
                      </a:r>
                    </a:p>
                  </a:txBody>
                  <a:tcPr marL="6337" marR="6337" marT="6337" marB="30416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endParaRPr lang="bg-BG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37" marR="6337" marT="6337" marB="30416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15225487"/>
                  </a:ext>
                </a:extLst>
              </a:tr>
              <a:tr h="201756"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endParaRPr lang="bg-BG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37" marR="6337" marT="6337" marB="30416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>
                        <a:buNone/>
                      </a:pPr>
                      <a:r>
                        <a:rPr lang="af-ZA" sz="800" b="1" i="0" u="none" strike="noStrike" err="1">
                          <a:effectLst/>
                          <a:latin typeface="Arial"/>
                        </a:rPr>
                        <a:t>Any</a:t>
                      </a:r>
                      <a:r>
                        <a:rPr lang="af-ZA" sz="800" b="1" i="0" u="none" strike="noStrike">
                          <a:effectLst/>
                          <a:latin typeface="Arial"/>
                        </a:rPr>
                        <a:t> </a:t>
                      </a:r>
                      <a:r>
                        <a:rPr lang="af-ZA" sz="800" b="1" i="0" u="none" strike="noStrike" err="1">
                          <a:effectLst/>
                          <a:latin typeface="Arial"/>
                        </a:rPr>
                        <a:t>other</a:t>
                      </a:r>
                    </a:p>
                  </a:txBody>
                  <a:tcPr marL="6337" marR="6337" marT="6337" marB="30416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bg-BG" sz="800" b="0" i="0" u="none" strike="noStrike">
                          <a:effectLst/>
                          <a:latin typeface="Arial"/>
                        </a:rPr>
                        <a:t>£0</a:t>
                      </a:r>
                    </a:p>
                  </a:txBody>
                  <a:tcPr marL="6337" marR="6337" marT="6337" marB="30416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endParaRPr lang="bg-BG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37" marR="6337" marT="6337" marB="30416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10789418"/>
                  </a:ext>
                </a:extLst>
              </a:tr>
              <a:tr h="201756">
                <a:tc>
                  <a:txBody>
                    <a:bodyPr/>
                    <a:lstStyle/>
                    <a:p>
                      <a:pPr fontAlgn="ctr">
                        <a:buNone/>
                      </a:pPr>
                      <a:endParaRPr lang="bg-BG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37" marR="6337" marT="6337" marB="30416" anchor="ctr">
                    <a:lnL>
                      <a:noFill/>
                    </a:lnL>
                    <a:lnR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ctr">
                        <a:buNone/>
                      </a:pPr>
                      <a:r>
                        <a:rPr lang="af-ZA" sz="700" b="1" i="0" u="none" strike="noStrike" err="1">
                          <a:effectLst/>
                          <a:latin typeface="Arial"/>
                        </a:rPr>
                        <a:t>Total</a:t>
                      </a:r>
                      <a:r>
                        <a:rPr lang="af-ZA" sz="700" b="1" i="0" u="none" strike="noStrike">
                          <a:effectLst/>
                          <a:latin typeface="Arial"/>
                        </a:rPr>
                        <a:t> </a:t>
                      </a:r>
                      <a:r>
                        <a:rPr lang="af-ZA" sz="700" b="1" i="0" u="none" strike="noStrike" err="1">
                          <a:effectLst/>
                          <a:latin typeface="Arial"/>
                        </a:rPr>
                        <a:t>cash</a:t>
                      </a:r>
                      <a:r>
                        <a:rPr lang="af-ZA" sz="700" b="1" i="0" u="none" strike="noStrike">
                          <a:effectLst/>
                          <a:latin typeface="Arial"/>
                        </a:rPr>
                        <a:t> </a:t>
                      </a:r>
                      <a:r>
                        <a:rPr lang="af-ZA" sz="700" b="1" i="0" u="none" strike="noStrike" err="1">
                          <a:effectLst/>
                          <a:latin typeface="Arial"/>
                        </a:rPr>
                        <a:t>out-flows</a:t>
                      </a:r>
                      <a:r>
                        <a:rPr lang="af-ZA" sz="700" b="1" i="0" u="none" strike="noStrike">
                          <a:effectLst/>
                          <a:latin typeface="Arial"/>
                        </a:rPr>
                        <a:t> (B)</a:t>
                      </a:r>
                    </a:p>
                  </a:txBody>
                  <a:tcPr marL="6337" marR="6337" marT="6337" marB="30416" anchor="ctr">
                    <a:lnL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9595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bg-BG" sz="800" b="1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£2,940</a:t>
                      </a:r>
                    </a:p>
                  </a:txBody>
                  <a:tcPr marL="6337" marR="6337" marT="6337" marB="30416" anchor="ctr">
                    <a:lnL w="6350" cap="flat" cmpd="sng" algn="ctr">
                      <a:solidFill>
                        <a:srgbClr val="59595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9595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E4BC"/>
                    </a:solidFill>
                  </a:tcPr>
                </a:tc>
                <a:tc>
                  <a:txBody>
                    <a:bodyPr/>
                    <a:lstStyle/>
                    <a:p>
                      <a:pPr fontAlgn="ctr">
                        <a:buNone/>
                      </a:pPr>
                      <a:endParaRPr lang="bg-BG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37" marR="6337" marT="6337" marB="30416" anchor="ctr">
                    <a:lnL w="6350" cap="flat" cmpd="sng" algn="ctr">
                      <a:solidFill>
                        <a:srgbClr val="59595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40264167"/>
                  </a:ext>
                </a:extLst>
              </a:tr>
              <a:tr h="214366">
                <a:tc gridSpan="2">
                  <a:txBody>
                    <a:bodyPr/>
                    <a:lstStyle/>
                    <a:p>
                      <a:pPr fontAlgn="b">
                        <a:buNone/>
                      </a:pPr>
                      <a:endParaRPr lang="bg-BG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37" marR="6337" marT="6337" marB="30416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endParaRPr lang="bg-BG" sz="8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37" marR="6337" marT="6337" marB="30416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endParaRPr lang="bg-BG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37" marR="6337" marT="6337" marB="30416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80736787"/>
                  </a:ext>
                </a:extLst>
              </a:tr>
              <a:tr h="189147"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endParaRPr lang="bg-BG" sz="7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37" marR="6337" marT="6337" marB="30416" anchor="b">
                    <a:lnL>
                      <a:noFill/>
                    </a:lnL>
                    <a:lnR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ctr">
                        <a:buNone/>
                      </a:pPr>
                      <a:r>
                        <a:rPr lang="af-ZA" sz="700" b="1" i="0" u="none" strike="noStrike" err="1">
                          <a:solidFill>
                            <a:srgbClr val="FFFFFF"/>
                          </a:solidFill>
                          <a:effectLst/>
                          <a:latin typeface="Arial"/>
                        </a:rPr>
                        <a:t>Your</a:t>
                      </a:r>
                      <a:r>
                        <a:rPr lang="af-ZA" sz="700" b="1" i="0" u="none" strike="noStrike">
                          <a:solidFill>
                            <a:srgbClr val="FFFFFF"/>
                          </a:solidFill>
                          <a:effectLst/>
                          <a:latin typeface="Arial"/>
                        </a:rPr>
                        <a:t> net </a:t>
                      </a:r>
                      <a:r>
                        <a:rPr lang="af-ZA" sz="700" b="1" i="0" u="none" strike="noStrike" err="1">
                          <a:solidFill>
                            <a:srgbClr val="FFFFFF"/>
                          </a:solidFill>
                          <a:effectLst/>
                          <a:latin typeface="Arial"/>
                        </a:rPr>
                        <a:t>cash</a:t>
                      </a:r>
                      <a:r>
                        <a:rPr lang="af-ZA" sz="700" b="1" i="0" u="none" strike="noStrike">
                          <a:solidFill>
                            <a:srgbClr val="FFFFFF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af-ZA" sz="700" b="1" i="0" u="none" strike="noStrike" err="1">
                          <a:solidFill>
                            <a:srgbClr val="FFFFFF"/>
                          </a:solidFill>
                          <a:effectLst/>
                          <a:latin typeface="Arial"/>
                        </a:rPr>
                        <a:t>flow</a:t>
                      </a:r>
                      <a:r>
                        <a:rPr lang="af-ZA" sz="700" b="1" i="0" u="none" strike="noStrike">
                          <a:solidFill>
                            <a:srgbClr val="FFFFFF"/>
                          </a:solidFill>
                          <a:effectLst/>
                          <a:latin typeface="Arial"/>
                        </a:rPr>
                        <a:t> (A-B)</a:t>
                      </a:r>
                    </a:p>
                  </a:txBody>
                  <a:tcPr marL="6337" marR="6337" marT="6337" marB="30416" anchor="ctr">
                    <a:lnL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9595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r>
                        <a:rPr lang="bg-BG" sz="700" b="1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£1,060</a:t>
                      </a:r>
                    </a:p>
                  </a:txBody>
                  <a:tcPr marL="6337" marR="6337" marT="6337" marB="30416" anchor="ctr">
                    <a:lnL w="6350" cap="flat" cmpd="sng" algn="ctr">
                      <a:solidFill>
                        <a:srgbClr val="59595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59595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E4BC"/>
                    </a:solidFill>
                  </a:tcPr>
                </a:tc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endParaRPr lang="bg-BG" sz="7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37" marR="6337" marT="6337" marB="30416" anchor="b">
                    <a:lnL w="6350" cap="flat" cmpd="sng" algn="ctr">
                      <a:solidFill>
                        <a:srgbClr val="59595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02402206"/>
                  </a:ext>
                </a:extLst>
              </a:tr>
              <a:tr h="201756">
                <a:tc gridSpan="2">
                  <a:txBody>
                    <a:bodyPr/>
                    <a:lstStyle/>
                    <a:p>
                      <a:pPr fontAlgn="b">
                        <a:buNone/>
                      </a:pPr>
                      <a:endParaRPr lang="bg-BG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37" marR="6337" marT="6337" marB="30416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>
                        <a:buNone/>
                      </a:pPr>
                      <a:endParaRPr lang="bg-BG" sz="700" b="1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37" marR="6337" marT="6337" marB="30416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808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b">
                        <a:buNone/>
                      </a:pPr>
                      <a:endParaRPr lang="bg-BG" sz="7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37" marR="6337" marT="6337" marB="30416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8433035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6831832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>
            <a:extLst>
              <a:ext uri="{FF2B5EF4-FFF2-40B4-BE49-F238E27FC236}">
                <a16:creationId xmlns:a16="http://schemas.microsoft.com/office/drawing/2014/main" id="{E4D8D5FF-0222-677E-8A05-300D245C39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9094" y="2296793"/>
            <a:ext cx="3547872" cy="37175"/>
          </a:xfrm>
        </p:spPr>
        <p:txBody>
          <a:bodyPr>
            <a:normAutofit fontScale="90000"/>
          </a:bodyPr>
          <a:lstStyle/>
          <a:p>
            <a:r>
              <a:rPr lang="bg-BG" sz="4400"/>
              <a:t>REFERENCE</a:t>
            </a:r>
            <a:r>
              <a:rPr lang="bg-BG"/>
              <a:t> </a:t>
            </a:r>
            <a:r>
              <a:rPr lang="bg-BG" sz="4400"/>
              <a:t>LIST</a:t>
            </a:r>
          </a:p>
        </p:txBody>
      </p:sp>
      <p:sp>
        <p:nvSpPr>
          <p:cNvPr id="4" name="Контейнер за дата 3">
            <a:extLst>
              <a:ext uri="{FF2B5EF4-FFF2-40B4-BE49-F238E27FC236}">
                <a16:creationId xmlns:a16="http://schemas.microsoft.com/office/drawing/2014/main" id="{1CD710B9-C511-50DE-64D2-52A13F8BE2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97058-21C2-45DA-9492-5D03BBA5EC42}" type="datetime2">
              <a:rPr lang="en-US" smtClean="0"/>
              <a:pPr/>
              <a:t>Sunday, November 9, 2025</a:t>
            </a:fld>
            <a:endParaRPr lang="en-US"/>
          </a:p>
        </p:txBody>
      </p:sp>
      <p:sp>
        <p:nvSpPr>
          <p:cNvPr id="6" name="Контейнер за номер на слайда 5">
            <a:extLst>
              <a:ext uri="{FF2B5EF4-FFF2-40B4-BE49-F238E27FC236}">
                <a16:creationId xmlns:a16="http://schemas.microsoft.com/office/drawing/2014/main" id="{52758017-BB3C-8120-AD0C-EA7077A504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13</a:t>
            </a:fld>
            <a:endParaRPr lang="en-US"/>
          </a:p>
        </p:txBody>
      </p:sp>
      <p:sp>
        <p:nvSpPr>
          <p:cNvPr id="7" name="Текстово поле 6">
            <a:extLst>
              <a:ext uri="{FF2B5EF4-FFF2-40B4-BE49-F238E27FC236}">
                <a16:creationId xmlns:a16="http://schemas.microsoft.com/office/drawing/2014/main" id="{7576E0FC-A360-ED14-6499-06DA5400FA22}"/>
              </a:ext>
            </a:extLst>
          </p:cNvPr>
          <p:cNvSpPr txBox="1"/>
          <p:nvPr/>
        </p:nvSpPr>
        <p:spPr>
          <a:xfrm>
            <a:off x="5477655" y="1249181"/>
            <a:ext cx="6096000" cy="47936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 rtl="0">
              <a:lnSpc>
                <a:spcPts val="1482"/>
              </a:lnSpc>
            </a:pPr>
            <a:r>
              <a:rPr lang="bg-BG" sz="1100" b="0" i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Atly. (2025) </a:t>
            </a:r>
            <a:r>
              <a:rPr lang="bg-BG" sz="1100" b="0" i="1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Ellenden Farm Shop – Gluten-Free Options.</a:t>
            </a:r>
            <a:r>
              <a:rPr lang="bg-BG" sz="1100" b="0" i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 Available at: </a:t>
            </a:r>
            <a:r>
              <a:rPr lang="bg-BG" sz="1100" b="0" i="0" u="sng" strike="noStrike">
                <a:solidFill>
                  <a:srgbClr val="467886"/>
                </a:solidFill>
                <a:latin typeface="Arial"/>
                <a:ea typeface="Segoe UI"/>
                <a:cs typeface="Segoe UI"/>
                <a:hlinkClick r:id="rId2"/>
              </a:rPr>
              <a:t>https://www.atly.com/gluten-free/location/EllendenFarmShop</a:t>
            </a:r>
            <a:r>
              <a:rPr lang="bg-BG" sz="1100" b="0" i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 (Accessed: 8 October 2025). </a:t>
            </a:r>
          </a:p>
          <a:p>
            <a:pPr algn="l" rtl="0">
              <a:lnSpc>
                <a:spcPts val="1482"/>
              </a:lnSpc>
            </a:pPr>
            <a:r>
              <a:rPr lang="bg-BG" sz="1100" b="0" i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Bakerias. (2025) </a:t>
            </a:r>
            <a:r>
              <a:rPr lang="bg-BG" sz="1100" b="0" i="1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No AllerG Desserts – Evesham.</a:t>
            </a:r>
            <a:r>
              <a:rPr lang="bg-BG" sz="1100" b="0" i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 Available at: </a:t>
            </a:r>
            <a:r>
              <a:rPr lang="bg-BG" sz="1100" b="0" i="0" u="sng" strike="noStrike">
                <a:solidFill>
                  <a:srgbClr val="467886"/>
                </a:solidFill>
                <a:latin typeface="Arial"/>
                <a:ea typeface="Segoe UI"/>
                <a:cs typeface="Segoe UI"/>
                <a:hlinkClick r:id="rId3"/>
              </a:rPr>
              <a:t>https://www.bakerias.com/GB/Evesham/413992615819174/No-AllerG-Desserts</a:t>
            </a:r>
            <a:r>
              <a:rPr lang="bg-BG" sz="1100" b="0" i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 (Accessed: 8 October 2025). </a:t>
            </a:r>
          </a:p>
          <a:p>
            <a:pPr algn="l" rtl="0">
              <a:lnSpc>
                <a:spcPts val="1482"/>
              </a:lnSpc>
            </a:pPr>
            <a:r>
              <a:rPr lang="bg-BG" sz="1100" b="0" i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BigBarn. (2025) </a:t>
            </a:r>
            <a:r>
              <a:rPr lang="bg-BG" sz="1100" b="0" i="1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Bakeries in Evesham, Worcestershire.</a:t>
            </a:r>
            <a:r>
              <a:rPr lang="bg-BG" sz="1100" b="0" i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 Available at: </a:t>
            </a:r>
            <a:r>
              <a:rPr lang="bg-BG" sz="1100" b="0" i="0" u="sng" strike="noStrike">
                <a:solidFill>
                  <a:srgbClr val="467886"/>
                </a:solidFill>
                <a:latin typeface="Arial"/>
                <a:ea typeface="Segoe UI"/>
                <a:cs typeface="Segoe UI"/>
                <a:hlinkClick r:id="rId4"/>
              </a:rPr>
              <a:t>https://www.bigbarn.co.uk/places/worcestershire/evesham/Bakery</a:t>
            </a:r>
            <a:r>
              <a:rPr lang="bg-BG" sz="1100" b="0" i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 (Accessed: 8 October 2025). </a:t>
            </a:r>
          </a:p>
          <a:p>
            <a:pPr algn="l" rtl="0">
              <a:lnSpc>
                <a:spcPts val="1482"/>
              </a:lnSpc>
            </a:pPr>
            <a:r>
              <a:rPr lang="bg-BG" sz="1100" b="0" i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Burns, P. (2020) </a:t>
            </a:r>
            <a:r>
              <a:rPr lang="bg-BG" sz="1100" b="0" i="1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Entrepreneurship and Small Business.</a:t>
            </a:r>
            <a:r>
              <a:rPr lang="bg-BG" sz="1100" b="0" i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 5th edn. London: Palgrave Macmillan. </a:t>
            </a:r>
          </a:p>
          <a:p>
            <a:pPr algn="l" rtl="0">
              <a:lnSpc>
                <a:spcPts val="1482"/>
              </a:lnSpc>
            </a:pPr>
            <a:r>
              <a:rPr lang="bg-BG" sz="1100" b="0" i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Chaffey, D. and Ellis-Chadwick, F. (2019) </a:t>
            </a:r>
            <a:r>
              <a:rPr lang="bg-BG" sz="1100" b="0" i="1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Digital Marketing.</a:t>
            </a:r>
            <a:r>
              <a:rPr lang="bg-BG" sz="1100" b="0" i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 7th edn. Harlow: Pearson Education. </a:t>
            </a:r>
          </a:p>
          <a:p>
            <a:pPr algn="l" rtl="0">
              <a:lnSpc>
                <a:spcPts val="1482"/>
              </a:lnSpc>
            </a:pPr>
            <a:r>
              <a:rPr lang="bg-BG" sz="1100" b="0" i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Dorset Council. (2024) </a:t>
            </a:r>
            <a:r>
              <a:rPr lang="bg-BG" sz="1100" b="0" i="1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Shared Prosperity Fund: Frequently Asked Questions.</a:t>
            </a:r>
            <a:r>
              <a:rPr lang="bg-BG" sz="1100" b="0" i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 Available at: </a:t>
            </a:r>
            <a:r>
              <a:rPr lang="bg-BG" sz="1100" b="0" i="0" u="sng" strike="noStrike">
                <a:solidFill>
                  <a:srgbClr val="467886"/>
                </a:solidFill>
                <a:latin typeface="Arial"/>
                <a:ea typeface="Segoe UI"/>
                <a:cs typeface="Segoe UI"/>
                <a:hlinkClick r:id="rId5"/>
              </a:rPr>
              <a:t>https://www.dorsetcouncil.gov.uk/documents/35024/281084/Shared%2Bprosperity%2Bfund%2BFAQ.pdf</a:t>
            </a:r>
            <a:r>
              <a:rPr lang="bg-BG" sz="1100" b="0" i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 (Accessed: 13 October 2025). </a:t>
            </a:r>
          </a:p>
          <a:p>
            <a:pPr algn="l" rtl="0">
              <a:lnSpc>
                <a:spcPts val="1482"/>
              </a:lnSpc>
            </a:pPr>
            <a:r>
              <a:rPr lang="bg-BG" sz="1100" b="0" i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Federation of Small Businesses (FSB). (2024) </a:t>
            </a:r>
            <a:r>
              <a:rPr lang="bg-BG" sz="1100" b="0" i="1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Insurance for small businesses.</a:t>
            </a:r>
            <a:r>
              <a:rPr lang="bg-BG" sz="1100" b="0" i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 Available at: </a:t>
            </a:r>
            <a:r>
              <a:rPr lang="bg-BG" sz="1100" b="0" i="0" u="sng" strike="noStrike">
                <a:solidFill>
                  <a:srgbClr val="467886"/>
                </a:solidFill>
                <a:latin typeface="Arial"/>
                <a:ea typeface="Segoe UI"/>
                <a:cs typeface="Segoe UI"/>
                <a:hlinkClick r:id="rId6"/>
              </a:rPr>
              <a:t>https://www.fsb.org.uk</a:t>
            </a:r>
            <a:r>
              <a:rPr lang="bg-BG" sz="1100" b="0" i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 (Accessed: 3 October 2025). </a:t>
            </a:r>
          </a:p>
          <a:p>
            <a:pPr algn="l" rtl="0">
              <a:lnSpc>
                <a:spcPts val="1482"/>
              </a:lnSpc>
            </a:pPr>
            <a:r>
              <a:rPr lang="bg-BG" sz="1100" b="0" i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Food Standards Agency (FSA). (2023) </a:t>
            </a:r>
            <a:r>
              <a:rPr lang="bg-BG" sz="1100" b="0" i="1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Food business registration.</a:t>
            </a:r>
            <a:r>
              <a:rPr lang="bg-BG" sz="1100" b="0" i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 Available at: </a:t>
            </a:r>
            <a:r>
              <a:rPr lang="bg-BG" sz="1100" b="0" i="0" u="sng" strike="noStrike">
                <a:solidFill>
                  <a:srgbClr val="467886"/>
                </a:solidFill>
                <a:latin typeface="Arial"/>
                <a:ea typeface="Segoe UI"/>
                <a:cs typeface="Segoe UI"/>
                <a:hlinkClick r:id="rId7"/>
              </a:rPr>
              <a:t>https://www.food.gov.uk/business-guidance/register-a-food-business</a:t>
            </a:r>
            <a:r>
              <a:rPr lang="bg-BG" sz="1100" b="0" i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 (Accessed: 3 October 2025). </a:t>
            </a:r>
          </a:p>
          <a:p>
            <a:pPr algn="l" rtl="0">
              <a:lnSpc>
                <a:spcPts val="1482"/>
              </a:lnSpc>
            </a:pPr>
            <a:r>
              <a:rPr lang="bg-BG" sz="1100" b="0" i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Gov.uk. (2023) </a:t>
            </a:r>
            <a:r>
              <a:rPr lang="bg-BG" sz="1100" b="0" i="1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Food hygiene training.</a:t>
            </a:r>
            <a:r>
              <a:rPr lang="bg-BG" sz="1100" b="0" i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 Available at: </a:t>
            </a:r>
            <a:r>
              <a:rPr lang="bg-BG" sz="1100" b="0" i="0" u="sng" strike="noStrike">
                <a:solidFill>
                  <a:srgbClr val="467886"/>
                </a:solidFill>
                <a:latin typeface="Arial"/>
                <a:ea typeface="Segoe UI"/>
                <a:cs typeface="Segoe UI"/>
                <a:hlinkClick r:id="rId8"/>
              </a:rPr>
              <a:t>https://www.gov.uk/food-safety-hygiene-businesses</a:t>
            </a:r>
            <a:r>
              <a:rPr lang="bg-BG" sz="1100" b="0" i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 (Accessed: 3 October 2025). </a:t>
            </a:r>
          </a:p>
          <a:p>
            <a:pPr algn="l" rtl="0">
              <a:lnSpc>
                <a:spcPts val="1482"/>
              </a:lnSpc>
            </a:pPr>
            <a:r>
              <a:rPr lang="bg-BG" sz="1100" b="0" i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HM Revenue Customs (HMRC). (2023) </a:t>
            </a:r>
            <a:r>
              <a:rPr lang="bg-BG" sz="1100" b="0" i="1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Set up as a sole trader.</a:t>
            </a:r>
            <a:r>
              <a:rPr lang="bg-BG" sz="1100" b="0" i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 Available at: </a:t>
            </a:r>
            <a:r>
              <a:rPr lang="bg-BG" sz="1100" b="0" i="0" u="sng" strike="noStrike">
                <a:solidFill>
                  <a:srgbClr val="467886"/>
                </a:solidFill>
                <a:latin typeface="Arial"/>
                <a:ea typeface="Segoe UI"/>
                <a:cs typeface="Segoe UI"/>
                <a:hlinkClick r:id="rId9"/>
              </a:rPr>
              <a:t>https://www.gov.uk/set-up-sole-trader</a:t>
            </a:r>
            <a:r>
              <a:rPr lang="bg-BG" sz="1100" b="0" i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 (Accessed: 3 October 2025). </a:t>
            </a:r>
          </a:p>
          <a:p>
            <a:pPr algn="ctr"/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182357481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>
            <a:extLst>
              <a:ext uri="{FF2B5EF4-FFF2-40B4-BE49-F238E27FC236}">
                <a16:creationId xmlns:a16="http://schemas.microsoft.com/office/drawing/2014/main" id="{43E8B5AD-0C26-5AFD-1F53-926321AAB6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6372" y="2858923"/>
            <a:ext cx="3323020" cy="99637"/>
          </a:xfrm>
        </p:spPr>
        <p:txBody>
          <a:bodyPr>
            <a:normAutofit fontScale="90000"/>
          </a:bodyPr>
          <a:lstStyle/>
          <a:p>
            <a:r>
              <a:rPr lang="bg-BG" sz="4000"/>
              <a:t>REFERENCE LIST </a:t>
            </a:r>
          </a:p>
        </p:txBody>
      </p:sp>
      <p:sp>
        <p:nvSpPr>
          <p:cNvPr id="4" name="Контейнер за дата 3">
            <a:extLst>
              <a:ext uri="{FF2B5EF4-FFF2-40B4-BE49-F238E27FC236}">
                <a16:creationId xmlns:a16="http://schemas.microsoft.com/office/drawing/2014/main" id="{A594BF73-8219-5862-25B6-47FF1AE1A7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597058-21C2-45DA-9492-5D03BBA5EC42}" type="datetime2">
              <a:rPr lang="en-US" smtClean="0"/>
              <a:pPr/>
              <a:t>Sunday, November 9, 2025</a:t>
            </a:fld>
            <a:endParaRPr lang="en-US"/>
          </a:p>
        </p:txBody>
      </p:sp>
      <p:sp>
        <p:nvSpPr>
          <p:cNvPr id="6" name="Контейнер за номер на слайда 5">
            <a:extLst>
              <a:ext uri="{FF2B5EF4-FFF2-40B4-BE49-F238E27FC236}">
                <a16:creationId xmlns:a16="http://schemas.microsoft.com/office/drawing/2014/main" id="{30F8BDBB-EC5A-481A-3110-FB24606B3F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14</a:t>
            </a:fld>
            <a:endParaRPr lang="en-US"/>
          </a:p>
        </p:txBody>
      </p:sp>
      <p:sp>
        <p:nvSpPr>
          <p:cNvPr id="8" name="Текстово поле 7">
            <a:extLst>
              <a:ext uri="{FF2B5EF4-FFF2-40B4-BE49-F238E27FC236}">
                <a16:creationId xmlns:a16="http://schemas.microsoft.com/office/drawing/2014/main" id="{D4FE872F-CE69-FB1B-D72A-62576595362D}"/>
              </a:ext>
            </a:extLst>
          </p:cNvPr>
          <p:cNvSpPr txBox="1"/>
          <p:nvPr/>
        </p:nvSpPr>
        <p:spPr>
          <a:xfrm>
            <a:off x="5433933" y="930639"/>
            <a:ext cx="6414542" cy="385746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 rtl="0">
              <a:lnSpc>
                <a:spcPts val="1482"/>
              </a:lnSpc>
            </a:pPr>
            <a:r>
              <a:rPr lang="bg-BG" sz="1100" b="0" i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Jobber, D. and Ellis-Chadwick, F. (2020) </a:t>
            </a:r>
            <a:r>
              <a:rPr lang="bg-BG" sz="1100" b="0" i="1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Principles and Practice of Marketing.</a:t>
            </a:r>
            <a:r>
              <a:rPr lang="bg-BG" sz="1100" b="0" i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 9th edn. London: McGraw-Hill Education. </a:t>
            </a:r>
          </a:p>
          <a:p>
            <a:pPr algn="l" rtl="0">
              <a:lnSpc>
                <a:spcPts val="1482"/>
              </a:lnSpc>
            </a:pPr>
            <a:r>
              <a:rPr lang="bg-BG" sz="1100" b="0" i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Kotler, P. and Keller, K.L. (2016) </a:t>
            </a:r>
            <a:r>
              <a:rPr lang="bg-BG" sz="1100" b="0" i="1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Marketing Management.</a:t>
            </a:r>
            <a:r>
              <a:rPr lang="bg-BG" sz="1100" b="0" i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 15th edn. Harlow: Pearson Education. </a:t>
            </a:r>
          </a:p>
          <a:p>
            <a:pPr algn="l" rtl="0">
              <a:lnSpc>
                <a:spcPts val="1482"/>
              </a:lnSpc>
            </a:pPr>
            <a:r>
              <a:rPr lang="bg-BG" sz="1100" b="0" i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Lawrance’s Bakery. (2025) </a:t>
            </a:r>
            <a:r>
              <a:rPr lang="bg-BG" sz="1100" b="0" i="1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Our Products.</a:t>
            </a:r>
            <a:r>
              <a:rPr lang="bg-BG" sz="1100" b="0" i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 Available at: </a:t>
            </a:r>
            <a:r>
              <a:rPr lang="bg-BG" sz="1100" b="0" i="0" u="sng" strike="noStrike">
                <a:solidFill>
                  <a:srgbClr val="467886"/>
                </a:solidFill>
                <a:latin typeface="Arial"/>
                <a:ea typeface="Segoe UI"/>
                <a:cs typeface="Segoe UI"/>
                <a:hlinkClick r:id="rId2"/>
              </a:rPr>
              <a:t>https://lawrancesbakery.co.uk/</a:t>
            </a:r>
            <a:r>
              <a:rPr lang="bg-BG" sz="1100" b="0" i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 (Accessed: 8 October 2025). </a:t>
            </a:r>
          </a:p>
          <a:p>
            <a:pPr algn="l" rtl="0">
              <a:lnSpc>
                <a:spcPts val="1482"/>
              </a:lnSpc>
            </a:pPr>
            <a:r>
              <a:rPr lang="bg-BG" sz="1100" b="0" i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Mintel. (2023) </a:t>
            </a:r>
            <a:r>
              <a:rPr lang="bg-BG" sz="1100" b="0" i="1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Free-from foods report: UK consumer trends.</a:t>
            </a:r>
            <a:r>
              <a:rPr lang="bg-BG" sz="1100" b="0" i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 Available at: </a:t>
            </a:r>
            <a:r>
              <a:rPr lang="bg-BG" sz="1100" b="0" i="0" u="sng" strike="noStrike">
                <a:solidFill>
                  <a:srgbClr val="467886"/>
                </a:solidFill>
                <a:latin typeface="Arial"/>
                <a:ea typeface="Segoe UI"/>
                <a:cs typeface="Segoe UI"/>
                <a:hlinkClick r:id="rId3"/>
              </a:rPr>
              <a:t>https://www.mintel.com</a:t>
            </a:r>
            <a:r>
              <a:rPr lang="bg-BG" sz="1100" b="0" i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 (Accessed: 3 October 2025). </a:t>
            </a:r>
          </a:p>
          <a:p>
            <a:pPr algn="l" rtl="0">
              <a:lnSpc>
                <a:spcPts val="1482"/>
              </a:lnSpc>
            </a:pPr>
            <a:r>
              <a:rPr lang="bg-BG" sz="1100" b="0" i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NHS. (2024) </a:t>
            </a:r>
            <a:r>
              <a:rPr lang="bg-BG" sz="1100" b="0" i="1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Living with diabetes – food and diet advice.</a:t>
            </a:r>
            <a:r>
              <a:rPr lang="bg-BG" sz="1100" b="0" i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 Available at: </a:t>
            </a:r>
            <a:r>
              <a:rPr lang="bg-BG" sz="1100" b="0" i="0" u="sng" strike="noStrike">
                <a:solidFill>
                  <a:srgbClr val="467886"/>
                </a:solidFill>
                <a:latin typeface="Arial"/>
                <a:ea typeface="Segoe UI"/>
                <a:cs typeface="Segoe UI"/>
                <a:hlinkClick r:id="rId4"/>
              </a:rPr>
              <a:t>https://www.nhs.uk</a:t>
            </a:r>
            <a:r>
              <a:rPr lang="bg-BG" sz="1100" b="0" i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 (Accessed: 3 October 2025). </a:t>
            </a:r>
          </a:p>
          <a:p>
            <a:pPr algn="l" rtl="0">
              <a:lnSpc>
                <a:spcPts val="1482"/>
              </a:lnSpc>
            </a:pPr>
            <a:r>
              <a:rPr lang="bg-BG" sz="1100" b="0" i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Restaurantji. (2025) </a:t>
            </a:r>
            <a:r>
              <a:rPr lang="bg-BG" sz="1100" b="0" i="1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Bakeries and cake shops in Evesham.</a:t>
            </a:r>
            <a:r>
              <a:rPr lang="bg-BG" sz="1100" b="0" i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 Available at: </a:t>
            </a:r>
            <a:r>
              <a:rPr lang="bg-BG" sz="1100" b="0" i="0" u="sng" strike="noStrike">
                <a:solidFill>
                  <a:srgbClr val="467886"/>
                </a:solidFill>
                <a:latin typeface="Arial"/>
                <a:ea typeface="Segoe UI"/>
                <a:cs typeface="Segoe UI"/>
                <a:hlinkClick r:id="rId5"/>
              </a:rPr>
              <a:t>https://www.restaurantji.co.uk/worcestershire/evesham/bakery/</a:t>
            </a:r>
            <a:r>
              <a:rPr lang="bg-BG" sz="1100" b="0" i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 (Accessed: 8 October 2025). </a:t>
            </a:r>
          </a:p>
          <a:p>
            <a:pPr algn="l" rtl="0">
              <a:lnSpc>
                <a:spcPts val="1482"/>
              </a:lnSpc>
            </a:pPr>
            <a:endParaRPr lang="bg-BG" sz="1100" b="0" i="0">
              <a:solidFill>
                <a:srgbClr val="000000"/>
              </a:solidFill>
              <a:latin typeface="Arial"/>
              <a:ea typeface="Segoe UI"/>
              <a:cs typeface="Segoe UI"/>
            </a:endParaRPr>
          </a:p>
          <a:p>
            <a:pPr algn="l" rtl="0">
              <a:lnSpc>
                <a:spcPts val="1482"/>
              </a:lnSpc>
            </a:pPr>
            <a:r>
              <a:rPr lang="bg-BG" sz="1100" b="0" i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Statista. (2024) </a:t>
            </a:r>
            <a:r>
              <a:rPr lang="bg-BG" sz="1100" b="0" i="1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UK health and wellness food market size.</a:t>
            </a:r>
            <a:r>
              <a:rPr lang="bg-BG" sz="1100" b="0" i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 Available at: </a:t>
            </a:r>
            <a:r>
              <a:rPr lang="bg-BG" sz="1100" b="0" i="0" u="sng" strike="noStrike">
                <a:solidFill>
                  <a:srgbClr val="467886"/>
                </a:solidFill>
                <a:latin typeface="Arial"/>
                <a:ea typeface="Segoe UI"/>
                <a:cs typeface="Segoe UI"/>
                <a:hlinkClick r:id="rId6"/>
              </a:rPr>
              <a:t>https://www.statista.com</a:t>
            </a:r>
            <a:r>
              <a:rPr lang="bg-BG" sz="1100" b="0" i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 (Accessed: 3 October 2025). </a:t>
            </a:r>
          </a:p>
          <a:p>
            <a:pPr algn="l" rtl="0">
              <a:lnSpc>
                <a:spcPts val="1482"/>
              </a:lnSpc>
            </a:pPr>
            <a:r>
              <a:rPr lang="bg-BG" sz="1100" b="0" i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UKStartups. (2024) </a:t>
            </a:r>
            <a:r>
              <a:rPr lang="bg-BG" sz="1100" b="0" i="1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Grants from government – UK small business startups and funding.</a:t>
            </a:r>
            <a:r>
              <a:rPr lang="bg-BG" sz="1100" b="0" i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 Available at: </a:t>
            </a:r>
            <a:r>
              <a:rPr lang="bg-BG" sz="1100" b="0" i="0" u="sng" strike="noStrike">
                <a:solidFill>
                  <a:srgbClr val="467886"/>
                </a:solidFill>
                <a:latin typeface="Arial"/>
                <a:ea typeface="Segoe UI"/>
                <a:cs typeface="Segoe UI"/>
                <a:hlinkClick r:id="rId7"/>
              </a:rPr>
              <a:t>https://www.ukstartups.org/grants-from-government/</a:t>
            </a:r>
            <a:r>
              <a:rPr lang="bg-BG" sz="1100" b="0" i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 (Accessed: 13 October 2025). </a:t>
            </a:r>
          </a:p>
          <a:p>
            <a:pPr algn="l" rtl="0">
              <a:lnSpc>
                <a:spcPts val="1657"/>
              </a:lnSpc>
            </a:pPr>
            <a:endParaRPr lang="bg-BG" sz="1200" b="0" i="0">
              <a:solidFill>
                <a:srgbClr val="000000"/>
              </a:solidFill>
              <a:latin typeface="Aptos"/>
              <a:ea typeface="Segoe UI"/>
              <a:cs typeface="Segoe UI"/>
            </a:endParaRPr>
          </a:p>
          <a:p>
            <a:pPr algn="l" rtl="0">
              <a:lnSpc>
                <a:spcPts val="1482"/>
              </a:lnSpc>
            </a:pPr>
            <a:endParaRPr lang="bg-BG" sz="1100" b="0" i="0">
              <a:solidFill>
                <a:srgbClr val="000000"/>
              </a:solidFill>
              <a:latin typeface="Arial"/>
              <a:ea typeface="Segoe UI"/>
              <a:cs typeface="Segoe UI"/>
            </a:endParaRPr>
          </a:p>
          <a:p>
            <a:pPr algn="ctr"/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274723433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A209B1-CECE-7466-7044-9D73619E56A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1520" y="2498909"/>
            <a:ext cx="4709160" cy="1826203"/>
          </a:xfrm>
        </p:spPr>
        <p:txBody>
          <a:bodyPr/>
          <a:lstStyle/>
          <a:p>
            <a:r>
              <a:rPr lang="en-US"/>
              <a:t>Thank you!</a:t>
            </a:r>
          </a:p>
        </p:txBody>
      </p:sp>
      <p:pic>
        <p:nvPicPr>
          <p:cNvPr id="7" name="Picture Placeholder 6" descr="A group of colorful flowers and bowls of ice cream">
            <a:extLst>
              <a:ext uri="{FF2B5EF4-FFF2-40B4-BE49-F238E27FC236}">
                <a16:creationId xmlns:a16="http://schemas.microsoft.com/office/drawing/2014/main" id="{A8BAF611-0983-856F-51AA-E5C73DB1F872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095751" y="1012537"/>
            <a:ext cx="4756164" cy="4756162"/>
          </a:xfrm>
        </p:spPr>
      </p:pic>
    </p:spTree>
    <p:extLst>
      <p:ext uri="{BB962C8B-B14F-4D97-AF65-F5344CB8AC3E}">
        <p14:creationId xmlns:p14="http://schemas.microsoft.com/office/powerpoint/2010/main" val="299968694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GradientRiseVTI">
  <a:themeElements>
    <a:clrScheme name="Gradient Rise">
      <a:dk1>
        <a:sysClr val="windowText" lastClr="000000"/>
      </a:dk1>
      <a:lt1>
        <a:srgbClr val="FFFFFF"/>
      </a:lt1>
      <a:dk2>
        <a:srgbClr val="3C0F3A"/>
      </a:dk2>
      <a:lt2>
        <a:srgbClr val="F1F2F2"/>
      </a:lt2>
      <a:accent1>
        <a:srgbClr val="A6025C"/>
      </a:accent1>
      <a:accent2>
        <a:srgbClr val="92248E"/>
      </a:accent2>
      <a:accent3>
        <a:srgbClr val="DE95C4"/>
      </a:accent3>
      <a:accent4>
        <a:srgbClr val="FE4A00"/>
      </a:accent4>
      <a:accent5>
        <a:srgbClr val="DA002F"/>
      </a:accent5>
      <a:accent6>
        <a:srgbClr val="FF907A"/>
      </a:accent6>
      <a:hlink>
        <a:srgbClr val="CA71E4"/>
      </a:hlink>
      <a:folHlink>
        <a:srgbClr val="E45E49"/>
      </a:folHlink>
    </a:clrScheme>
    <a:fontScheme name="Custom 3">
      <a:majorFont>
        <a:latin typeface="Avenir Next LT Pro"/>
        <a:ea typeface=""/>
        <a:cs typeface=""/>
      </a:majorFont>
      <a:minorFont>
        <a:latin typeface="Avenir Next LT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 Rise_win32_LW_V3" id="{060BF675-623B-4975-8205-8644AD13F33D}" vid="{A2D528C3-6D48-4733-B859-7F3209740C6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0" ma:contentTypeDescription="Create a new document." ma:contentTypeScope="" ma:versionID="cec0622158e8f13124e9e8fd4de31bd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52f30ab005d15df08657af532e6e3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8D90D2E6-E4DF-44A3-84FB-A48FFFDE90E3}">
  <ds:schemaRefs>
    <ds:schemaRef ds:uri="16c05727-aa75-4e4a-9b5f-8a80a1165891"/>
    <ds:schemaRef ds:uri="230e9df3-be65-4c73-a93b-d1236ebd677e"/>
    <ds:schemaRef ds:uri="71af3243-3dd4-4a8d-8c0d-dd76da1f02a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microsoft.com/sharepoint/v3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55EDB5DA-FF4D-43C3-A486-D664A902177D}">
  <ds:schemaRefs>
    <ds:schemaRef ds:uri="230e9df3-be65-4c73-a93b-d1236ebd677e"/>
    <ds:schemaRef ds:uri="71af3243-3dd4-4a8d-8c0d-dd76da1f02a5"/>
    <ds:schemaRef ds:uri="http://schemas.microsoft.com/office/2006/metadata/properties"/>
    <ds:schemaRef ds:uri="http://schemas.microsoft.com/office/infopath/2007/PartnerControls"/>
    <ds:schemaRef ds:uri="http://schemas.microsoft.com/sharepoint/v3"/>
  </ds:schemaRefs>
</ds:datastoreItem>
</file>

<file path=customXml/itemProps3.xml><?xml version="1.0" encoding="utf-8"?>
<ds:datastoreItem xmlns:ds="http://schemas.openxmlformats.org/officeDocument/2006/customXml" ds:itemID="{6C853FD0-9ECD-4727-9289-6C1C9A915921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Application>Microsoft Office PowerPoint</Application>
  <PresentationFormat>Широк екран</PresentationFormat>
  <Slides>15</Slides>
  <Notes>1</Notes>
  <HiddenSlides>0</HiddenSlides>
  <ScaleCrop>false</ScaleCrop>
  <HeadingPairs>
    <vt:vector size="4" baseType="variant">
      <vt:variant>
        <vt:lpstr>Тема</vt:lpstr>
      </vt:variant>
      <vt:variant>
        <vt:i4>1</vt:i4>
      </vt:variant>
      <vt:variant>
        <vt:lpstr>Заглавия на слайдовете</vt:lpstr>
      </vt:variant>
      <vt:variant>
        <vt:i4>15</vt:i4>
      </vt:variant>
    </vt:vector>
  </HeadingPairs>
  <TitlesOfParts>
    <vt:vector size="16" baseType="lpstr">
      <vt:lpstr>GradientRiseVTI</vt:lpstr>
      <vt:lpstr>    </vt:lpstr>
      <vt:lpstr>OVERVIEW OF THE BUSINESS </vt:lpstr>
      <vt:lpstr>OVERVIEW OF THE BUSINESS </vt:lpstr>
      <vt:lpstr>LEGAL ENTITY AND REQUIREMENTS </vt:lpstr>
      <vt:lpstr>MANAGMENT STRUCTURE </vt:lpstr>
      <vt:lpstr>Презентация на PowerPoint</vt:lpstr>
      <vt:lpstr>PESTEL ANALYSIS </vt:lpstr>
      <vt:lpstr>PESTEL ANALYSIS </vt:lpstr>
      <vt:lpstr>Презентация на PowerPoint</vt:lpstr>
      <vt:lpstr>Презентация на PowerPoint</vt:lpstr>
      <vt:lpstr>Презентация на PowerPoint</vt:lpstr>
      <vt:lpstr>CASH FLOW</vt:lpstr>
      <vt:lpstr>REFERENCE LIST</vt:lpstr>
      <vt:lpstr>REFERENCE LIST </vt:lpstr>
      <vt:lpstr>Thank you!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15</cp:revision>
  <dcterms:created xsi:type="dcterms:W3CDTF">2025-10-08T18:32:48Z</dcterms:created>
  <dcterms:modified xsi:type="dcterms:W3CDTF">2025-11-09T20:06:18Z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