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0"/>
  </p:notesMasterIdLst>
  <p:sldIdLst>
    <p:sldId id="256" r:id="rId2"/>
    <p:sldId id="257" r:id="rId3"/>
    <p:sldId id="265" r:id="rId4"/>
    <p:sldId id="276" r:id="rId5"/>
    <p:sldId id="278" r:id="rId6"/>
    <p:sldId id="284" r:id="rId7"/>
    <p:sldId id="283" r:id="rId8"/>
    <p:sldId id="285" r:id="rId9"/>
    <p:sldId id="272" r:id="rId10"/>
    <p:sldId id="292" r:id="rId11"/>
    <p:sldId id="301" r:id="rId12"/>
    <p:sldId id="295" r:id="rId13"/>
    <p:sldId id="299" r:id="rId14"/>
    <p:sldId id="300" r:id="rId15"/>
    <p:sldId id="304" r:id="rId16"/>
    <p:sldId id="305" r:id="rId17"/>
    <p:sldId id="259" r:id="rId18"/>
    <p:sldId id="262" r:id="rId19"/>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EF1C4"/>
    <a:srgbClr val="FA0A0A"/>
    <a:srgbClr val="FFFFFF"/>
    <a:srgbClr val="CF5D5D"/>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1B86663-2857-0513-2DCA-ABDB8F5DB472}" v="2174" dt="2026-02-13T10:29:31.767"/>
    <p1510:client id="{2DC2EBA2-1408-DFA9-6EA8-831F19F26FF1}" v="18" dt="2026-02-13T10:14:36.114"/>
    <p1510:client id="{376D9331-36E0-D8FC-6404-CD5B123D6783}" v="7" dt="2026-02-13T10:18:52.308"/>
    <p1510:client id="{38032909-B695-86B2-EE45-CB8F76F2CDDF}" v="835" dt="2026-02-12T10:34:19.354"/>
    <p1510:client id="{43DBFC52-1951-4427-7773-8D75E939393A}" v="21" dt="2026-02-13T10:03:56.694"/>
    <p1510:client id="{46DF5E96-B970-E832-7E98-A611B2534D12}" v="122" dt="2026-02-12T17:58:15.092"/>
    <p1510:client id="{5F2CA5C9-F5FC-D77A-096E-2CAD7FB627A5}" v="306" dt="2026-02-13T10:01:55.591"/>
    <p1510:client id="{A6A1FC1B-D3D4-4A16-0477-4D6262CBAEB0}" v="143" dt="2026-02-13T10:41:04.352"/>
    <p1510:client id="{C71EB36A-0558-7FF0-41BE-695C7AC1811D}" v="613" dt="2026-02-12T22:38:46.70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5/10/relationships/revisionInfo" Target="revisionInfo.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ysha Ahmed (2530126)" userId="S::2530126@student.uwtsd.ac.uk::1991faeb-a1bf-4a26-a9d5-ff0cd01c31f7" providerId="AD" clId="Web-{01B9EF89-4DDD-69A4-4956-0F7A61C951C9}"/>
    <pc:docChg chg="addSld modSld">
      <pc:chgData name="Aysha Ahmed (2530126)" userId="S::2530126@student.uwtsd.ac.uk::1991faeb-a1bf-4a26-a9d5-ff0cd01c31f7" providerId="AD" clId="Web-{01B9EF89-4DDD-69A4-4956-0F7A61C951C9}" dt="2026-02-05T10:34:59.155" v="17" actId="20577"/>
      <pc:docMkLst>
        <pc:docMk/>
      </pc:docMkLst>
    </pc:docChg>
  </pc:docChgLst>
  <pc:docChgLst>
    <pc:chgData name="Stacey Louise Claire Wilkie (2519575)" userId="S::2519575@student.uwtsd.ac.uk::baa20d86-e9f4-4462-ba24-54ee15dfbcad" providerId="AD" clId="Web-{534E7D14-BFE6-9ED1-311E-1E530B19EA73}"/>
    <pc:docChg chg="delSld modSld sldOrd">
      <pc:chgData name="Stacey Louise Claire Wilkie (2519575)" userId="S::2519575@student.uwtsd.ac.uk::baa20d86-e9f4-4462-ba24-54ee15dfbcad" providerId="AD" clId="Web-{534E7D14-BFE6-9ED1-311E-1E530B19EA73}" dt="2026-02-04T17:52:18.408" v="705" actId="1076"/>
      <pc:docMkLst>
        <pc:docMk/>
      </pc:docMkLst>
      <pc:sldChg chg="modSp">
        <pc:chgData name="Stacey Louise Claire Wilkie (2519575)" userId="S::2519575@student.uwtsd.ac.uk::baa20d86-e9f4-4462-ba24-54ee15dfbcad" providerId="AD" clId="Web-{534E7D14-BFE6-9ED1-311E-1E530B19EA73}" dt="2026-02-04T17:16:28.036" v="407" actId="20577"/>
        <pc:sldMkLst>
          <pc:docMk/>
          <pc:sldMk cId="2865390309" sldId="262"/>
        </pc:sldMkLst>
        <pc:spChg chg="mod">
          <ac:chgData name="Stacey Louise Claire Wilkie (2519575)" userId="S::2519575@student.uwtsd.ac.uk::baa20d86-e9f4-4462-ba24-54ee15dfbcad" providerId="AD" clId="Web-{534E7D14-BFE6-9ED1-311E-1E530B19EA73}" dt="2026-02-04T17:16:28.036" v="407" actId="20577"/>
          <ac:spMkLst>
            <pc:docMk/>
            <pc:sldMk cId="2865390309" sldId="262"/>
            <ac:spMk id="3" creationId="{5C576EBE-F15A-CF6C-D3C3-84976AE7028C}"/>
          </ac:spMkLst>
        </pc:spChg>
      </pc:sldChg>
      <pc:sldChg chg="addSp modSp">
        <pc:chgData name="Stacey Louise Claire Wilkie (2519575)" userId="S::2519575@student.uwtsd.ac.uk::baa20d86-e9f4-4462-ba24-54ee15dfbcad" providerId="AD" clId="Web-{534E7D14-BFE6-9ED1-311E-1E530B19EA73}" dt="2026-02-04T17:21:53.923" v="458"/>
        <pc:sldMkLst>
          <pc:docMk/>
          <pc:sldMk cId="4285202916" sldId="265"/>
        </pc:sldMkLst>
        <pc:spChg chg="mod">
          <ac:chgData name="Stacey Louise Claire Wilkie (2519575)" userId="S::2519575@student.uwtsd.ac.uk::baa20d86-e9f4-4462-ba24-54ee15dfbcad" providerId="AD" clId="Web-{534E7D14-BFE6-9ED1-311E-1E530B19EA73}" dt="2026-02-04T17:20:55.463" v="454" actId="20577"/>
          <ac:spMkLst>
            <pc:docMk/>
            <pc:sldMk cId="4285202916" sldId="265"/>
            <ac:spMk id="2" creationId="{4E9368A9-B09A-8B81-6108-7E20F583560C}"/>
          </ac:spMkLst>
        </pc:spChg>
        <pc:spChg chg="mod">
          <ac:chgData name="Stacey Louise Claire Wilkie (2519575)" userId="S::2519575@student.uwtsd.ac.uk::baa20d86-e9f4-4462-ba24-54ee15dfbcad" providerId="AD" clId="Web-{534E7D14-BFE6-9ED1-311E-1E530B19EA73}" dt="2026-02-04T17:20:24.631" v="452" actId="20577"/>
          <ac:spMkLst>
            <pc:docMk/>
            <pc:sldMk cId="4285202916" sldId="265"/>
            <ac:spMk id="3" creationId="{24D660BD-958C-EE6D-712C-84423D4DDB0B}"/>
          </ac:spMkLst>
        </pc:spChg>
        <pc:spChg chg="add mod">
          <ac:chgData name="Stacey Louise Claire Wilkie (2519575)" userId="S::2519575@student.uwtsd.ac.uk::baa20d86-e9f4-4462-ba24-54ee15dfbcad" providerId="AD" clId="Web-{534E7D14-BFE6-9ED1-311E-1E530B19EA73}" dt="2026-02-04T17:21:53.923" v="458"/>
          <ac:spMkLst>
            <pc:docMk/>
            <pc:sldMk cId="4285202916" sldId="265"/>
            <ac:spMk id="4" creationId="{B1B4DE9F-DCBF-08A0-F92B-828BFB3FF01E}"/>
          </ac:spMkLst>
        </pc:spChg>
      </pc:sldChg>
      <pc:sldChg chg="modSp">
        <pc:chgData name="Stacey Louise Claire Wilkie (2519575)" userId="S::2519575@student.uwtsd.ac.uk::baa20d86-e9f4-4462-ba24-54ee15dfbcad" providerId="AD" clId="Web-{534E7D14-BFE6-9ED1-311E-1E530B19EA73}" dt="2026-02-04T17:28:52.134" v="614"/>
        <pc:sldMkLst>
          <pc:docMk/>
          <pc:sldMk cId="2749197644" sldId="272"/>
        </pc:sldMkLst>
        <pc:spChg chg="mod">
          <ac:chgData name="Stacey Louise Claire Wilkie (2519575)" userId="S::2519575@student.uwtsd.ac.uk::baa20d86-e9f4-4462-ba24-54ee15dfbcad" providerId="AD" clId="Web-{534E7D14-BFE6-9ED1-311E-1E530B19EA73}" dt="2026-02-04T17:15:27.184" v="397" actId="20577"/>
          <ac:spMkLst>
            <pc:docMk/>
            <pc:sldMk cId="2749197644" sldId="272"/>
            <ac:spMk id="2" creationId="{13B25B0D-8008-8925-4CC9-8FFFDB9456AE}"/>
          </ac:spMkLst>
        </pc:spChg>
        <pc:graphicFrameChg chg="mod modGraphic">
          <ac:chgData name="Stacey Louise Claire Wilkie (2519575)" userId="S::2519575@student.uwtsd.ac.uk::baa20d86-e9f4-4462-ba24-54ee15dfbcad" providerId="AD" clId="Web-{534E7D14-BFE6-9ED1-311E-1E530B19EA73}" dt="2026-02-04T17:28:52.134" v="614"/>
          <ac:graphicFrameMkLst>
            <pc:docMk/>
            <pc:sldMk cId="2749197644" sldId="272"/>
            <ac:graphicFrameMk id="4" creationId="{678BD401-5562-BE06-B156-4A8519FE0C73}"/>
          </ac:graphicFrameMkLst>
        </pc:graphicFrameChg>
      </pc:sldChg>
      <pc:sldChg chg="addSp modSp">
        <pc:chgData name="Stacey Louise Claire Wilkie (2519575)" userId="S::2519575@student.uwtsd.ac.uk::baa20d86-e9f4-4462-ba24-54ee15dfbcad" providerId="AD" clId="Web-{534E7D14-BFE6-9ED1-311E-1E530B19EA73}" dt="2026-02-04T17:31:48.108" v="635" actId="1076"/>
        <pc:sldMkLst>
          <pc:docMk/>
          <pc:sldMk cId="3302152387" sldId="276"/>
        </pc:sldMkLst>
        <pc:spChg chg="mod">
          <ac:chgData name="Stacey Louise Claire Wilkie (2519575)" userId="S::2519575@student.uwtsd.ac.uk::baa20d86-e9f4-4462-ba24-54ee15dfbcad" providerId="AD" clId="Web-{534E7D14-BFE6-9ED1-311E-1E530B19EA73}" dt="2026-02-04T17:23:59.058" v="470" actId="20577"/>
          <ac:spMkLst>
            <pc:docMk/>
            <pc:sldMk cId="3302152387" sldId="276"/>
            <ac:spMk id="2" creationId="{72EED483-0419-58AD-3746-00C3EB689ABB}"/>
          </ac:spMkLst>
        </pc:spChg>
        <pc:spChg chg="add mod">
          <ac:chgData name="Stacey Louise Claire Wilkie (2519575)" userId="S::2519575@student.uwtsd.ac.uk::baa20d86-e9f4-4462-ba24-54ee15dfbcad" providerId="AD" clId="Web-{534E7D14-BFE6-9ED1-311E-1E530B19EA73}" dt="2026-02-04T17:31:48.108" v="635" actId="1076"/>
          <ac:spMkLst>
            <pc:docMk/>
            <pc:sldMk cId="3302152387" sldId="276"/>
            <ac:spMk id="6" creationId="{91A3787F-1BA1-EA3B-8548-3208FA34C6CA}"/>
          </ac:spMkLst>
        </pc:spChg>
        <pc:spChg chg="mod">
          <ac:chgData name="Stacey Louise Claire Wilkie (2519575)" userId="S::2519575@student.uwtsd.ac.uk::baa20d86-e9f4-4462-ba24-54ee15dfbcad" providerId="AD" clId="Web-{534E7D14-BFE6-9ED1-311E-1E530B19EA73}" dt="2026-02-04T17:31:25.279" v="632" actId="1076"/>
          <ac:spMkLst>
            <pc:docMk/>
            <pc:sldMk cId="3302152387" sldId="276"/>
            <ac:spMk id="8" creationId="{0869CF2B-4490-7E96-AA95-5B804D86FE9D}"/>
          </ac:spMkLst>
        </pc:spChg>
        <pc:picChg chg="mod">
          <ac:chgData name="Stacey Louise Claire Wilkie (2519575)" userId="S::2519575@student.uwtsd.ac.uk::baa20d86-e9f4-4462-ba24-54ee15dfbcad" providerId="AD" clId="Web-{534E7D14-BFE6-9ED1-311E-1E530B19EA73}" dt="2026-02-04T17:30:22.793" v="622" actId="14100"/>
          <ac:picMkLst>
            <pc:docMk/>
            <pc:sldMk cId="3302152387" sldId="276"/>
            <ac:picMk id="7" creationId="{A96B03C0-D90E-BB12-3EE9-6EADF676CE4D}"/>
          </ac:picMkLst>
        </pc:picChg>
      </pc:sldChg>
      <pc:sldChg chg="addSp delSp modSp">
        <pc:chgData name="Stacey Louise Claire Wilkie (2519575)" userId="S::2519575@student.uwtsd.ac.uk::baa20d86-e9f4-4462-ba24-54ee15dfbcad" providerId="AD" clId="Web-{534E7D14-BFE6-9ED1-311E-1E530B19EA73}" dt="2026-02-04T17:32:37.297" v="640" actId="1076"/>
        <pc:sldMkLst>
          <pc:docMk/>
          <pc:sldMk cId="2511992680" sldId="278"/>
        </pc:sldMkLst>
        <pc:spChg chg="add del mod">
          <ac:chgData name="Stacey Louise Claire Wilkie (2519575)" userId="S::2519575@student.uwtsd.ac.uk::baa20d86-e9f4-4462-ba24-54ee15dfbcad" providerId="AD" clId="Web-{534E7D14-BFE6-9ED1-311E-1E530B19EA73}" dt="2026-02-04T17:32:25.796" v="638" actId="1076"/>
          <ac:spMkLst>
            <pc:docMk/>
            <pc:sldMk cId="2511992680" sldId="278"/>
            <ac:spMk id="2" creationId="{5FF8944B-DF55-1487-7C84-3F8A5D749A40}"/>
          </ac:spMkLst>
        </pc:spChg>
        <pc:spChg chg="add mod">
          <ac:chgData name="Stacey Louise Claire Wilkie (2519575)" userId="S::2519575@student.uwtsd.ac.uk::baa20d86-e9f4-4462-ba24-54ee15dfbcad" providerId="AD" clId="Web-{534E7D14-BFE6-9ED1-311E-1E530B19EA73}" dt="2026-02-04T17:06:17.281" v="323" actId="20577"/>
          <ac:spMkLst>
            <pc:docMk/>
            <pc:sldMk cId="2511992680" sldId="278"/>
            <ac:spMk id="6" creationId="{E3D29255-2419-C8C1-16EC-029F934F19C2}"/>
          </ac:spMkLst>
        </pc:spChg>
        <pc:spChg chg="add mod">
          <ac:chgData name="Stacey Louise Claire Wilkie (2519575)" userId="S::2519575@student.uwtsd.ac.uk::baa20d86-e9f4-4462-ba24-54ee15dfbcad" providerId="AD" clId="Web-{534E7D14-BFE6-9ED1-311E-1E530B19EA73}" dt="2026-02-04T17:06:47.157" v="330" actId="20577"/>
          <ac:spMkLst>
            <pc:docMk/>
            <pc:sldMk cId="2511992680" sldId="278"/>
            <ac:spMk id="15" creationId="{4903403D-A8DD-E6DD-CC20-9C8B03175C94}"/>
          </ac:spMkLst>
        </pc:spChg>
        <pc:spChg chg="add mod">
          <ac:chgData name="Stacey Louise Claire Wilkie (2519575)" userId="S::2519575@student.uwtsd.ac.uk::baa20d86-e9f4-4462-ba24-54ee15dfbcad" providerId="AD" clId="Web-{534E7D14-BFE6-9ED1-311E-1E530B19EA73}" dt="2026-02-04T17:03:57.337" v="291" actId="20577"/>
          <ac:spMkLst>
            <pc:docMk/>
            <pc:sldMk cId="2511992680" sldId="278"/>
            <ac:spMk id="20" creationId="{F94CB5A3-844B-CB46-3B9E-F12FF2603906}"/>
          </ac:spMkLst>
        </pc:spChg>
        <pc:spChg chg="add mod">
          <ac:chgData name="Stacey Louise Claire Wilkie (2519575)" userId="S::2519575@student.uwtsd.ac.uk::baa20d86-e9f4-4462-ba24-54ee15dfbcad" providerId="AD" clId="Web-{534E7D14-BFE6-9ED1-311E-1E530B19EA73}" dt="2026-02-04T17:04:32.370" v="298" actId="20577"/>
          <ac:spMkLst>
            <pc:docMk/>
            <pc:sldMk cId="2511992680" sldId="278"/>
            <ac:spMk id="21" creationId="{0885931C-A459-5F37-F102-85E6A08C34C7}"/>
          </ac:spMkLst>
        </pc:spChg>
        <pc:spChg chg="add mod">
          <ac:chgData name="Stacey Louise Claire Wilkie (2519575)" userId="S::2519575@student.uwtsd.ac.uk::baa20d86-e9f4-4462-ba24-54ee15dfbcad" providerId="AD" clId="Web-{534E7D14-BFE6-9ED1-311E-1E530B19EA73}" dt="2026-02-04T17:07:12.189" v="342" actId="20577"/>
          <ac:spMkLst>
            <pc:docMk/>
            <pc:sldMk cId="2511992680" sldId="278"/>
            <ac:spMk id="22" creationId="{9F29C66F-123B-A1C4-A09E-B7B0F1BFFB74}"/>
          </ac:spMkLst>
        </pc:spChg>
        <pc:spChg chg="add mod">
          <ac:chgData name="Stacey Louise Claire Wilkie (2519575)" userId="S::2519575@student.uwtsd.ac.uk::baa20d86-e9f4-4462-ba24-54ee15dfbcad" providerId="AD" clId="Web-{534E7D14-BFE6-9ED1-311E-1E530B19EA73}" dt="2026-02-04T17:06:02.546" v="321" actId="20577"/>
          <ac:spMkLst>
            <pc:docMk/>
            <pc:sldMk cId="2511992680" sldId="278"/>
            <ac:spMk id="23" creationId="{3E07B05B-3B1C-F32E-2A96-48294311B149}"/>
          </ac:spMkLst>
        </pc:spChg>
        <pc:picChg chg="mod">
          <ac:chgData name="Stacey Louise Claire Wilkie (2519575)" userId="S::2519575@student.uwtsd.ac.uk::baa20d86-e9f4-4462-ba24-54ee15dfbcad" providerId="AD" clId="Web-{534E7D14-BFE6-9ED1-311E-1E530B19EA73}" dt="2026-02-04T17:32:37.297" v="640" actId="1076"/>
          <ac:picMkLst>
            <pc:docMk/>
            <pc:sldMk cId="2511992680" sldId="278"/>
            <ac:picMk id="14" creationId="{F828AC73-2D9B-22A8-FB4F-02B513C46C0F}"/>
          </ac:picMkLst>
        </pc:picChg>
        <pc:picChg chg="add mod">
          <ac:chgData name="Stacey Louise Claire Wilkie (2519575)" userId="S::2519575@student.uwtsd.ac.uk::baa20d86-e9f4-4462-ba24-54ee15dfbcad" providerId="AD" clId="Web-{534E7D14-BFE6-9ED1-311E-1E530B19EA73}" dt="2026-02-04T17:32:34.281" v="639" actId="1076"/>
          <ac:picMkLst>
            <pc:docMk/>
            <pc:sldMk cId="2511992680" sldId="278"/>
            <ac:picMk id="26" creationId="{AFD7B5A8-03D9-B208-098B-31E644E3174F}"/>
          </ac:picMkLst>
        </pc:picChg>
        <pc:cxnChg chg="mod">
          <ac:chgData name="Stacey Louise Claire Wilkie (2519575)" userId="S::2519575@student.uwtsd.ac.uk::baa20d86-e9f4-4462-ba24-54ee15dfbcad" providerId="AD" clId="Web-{534E7D14-BFE6-9ED1-311E-1E530B19EA73}" dt="2026-02-04T17:07:20.861" v="343" actId="14100"/>
          <ac:cxnSpMkLst>
            <pc:docMk/>
            <pc:sldMk cId="2511992680" sldId="278"/>
            <ac:cxnSpMk id="8" creationId="{6546D985-3DFE-7C43-01DC-B4B61D892C56}"/>
          </ac:cxnSpMkLst>
        </pc:cxnChg>
        <pc:cxnChg chg="mod">
          <ac:chgData name="Stacey Louise Claire Wilkie (2519575)" userId="S::2519575@student.uwtsd.ac.uk::baa20d86-e9f4-4462-ba24-54ee15dfbcad" providerId="AD" clId="Web-{534E7D14-BFE6-9ED1-311E-1E530B19EA73}" dt="2026-02-04T17:01:24.217" v="252" actId="1076"/>
          <ac:cxnSpMkLst>
            <pc:docMk/>
            <pc:sldMk cId="2511992680" sldId="278"/>
            <ac:cxnSpMk id="11" creationId="{87F29534-5E69-F89F-ED2A-E18558E5B42F}"/>
          </ac:cxnSpMkLst>
        </pc:cxnChg>
      </pc:sldChg>
      <pc:sldChg chg="addSp modSp">
        <pc:chgData name="Stacey Louise Claire Wilkie (2519575)" userId="S::2519575@student.uwtsd.ac.uk::baa20d86-e9f4-4462-ba24-54ee15dfbcad" providerId="AD" clId="Web-{534E7D14-BFE6-9ED1-311E-1E530B19EA73}" dt="2026-02-04T17:34:10.482" v="667" actId="20577"/>
        <pc:sldMkLst>
          <pc:docMk/>
          <pc:sldMk cId="1045679990" sldId="283"/>
        </pc:sldMkLst>
        <pc:spChg chg="mod">
          <ac:chgData name="Stacey Louise Claire Wilkie (2519575)" userId="S::2519575@student.uwtsd.ac.uk::baa20d86-e9f4-4462-ba24-54ee15dfbcad" providerId="AD" clId="Web-{534E7D14-BFE6-9ED1-311E-1E530B19EA73}" dt="2026-02-04T17:34:10.482" v="667" actId="20577"/>
          <ac:spMkLst>
            <pc:docMk/>
            <pc:sldMk cId="1045679990" sldId="283"/>
            <ac:spMk id="3" creationId="{2F239422-2FC0-4E33-B7C0-D72D1EA14CAC}"/>
          </ac:spMkLst>
        </pc:spChg>
        <pc:spChg chg="mod">
          <ac:chgData name="Stacey Louise Claire Wilkie (2519575)" userId="S::2519575@student.uwtsd.ac.uk::baa20d86-e9f4-4462-ba24-54ee15dfbcad" providerId="AD" clId="Web-{534E7D14-BFE6-9ED1-311E-1E530B19EA73}" dt="2026-02-04T17:13:16.729" v="376" actId="20577"/>
          <ac:spMkLst>
            <pc:docMk/>
            <pc:sldMk cId="1045679990" sldId="283"/>
            <ac:spMk id="4" creationId="{B248AA8E-FC89-BE0A-D7B0-73CADEC099C4}"/>
          </ac:spMkLst>
        </pc:spChg>
        <pc:spChg chg="add mod">
          <ac:chgData name="Stacey Louise Claire Wilkie (2519575)" userId="S::2519575@student.uwtsd.ac.uk::baa20d86-e9f4-4462-ba24-54ee15dfbcad" providerId="AD" clId="Web-{534E7D14-BFE6-9ED1-311E-1E530B19EA73}" dt="2026-02-04T17:10:21.725" v="360"/>
          <ac:spMkLst>
            <pc:docMk/>
            <pc:sldMk cId="1045679990" sldId="283"/>
            <ac:spMk id="6" creationId="{2689789D-F7F8-CEDD-C5C8-5A9DDC8F425D}"/>
          </ac:spMkLst>
        </pc:spChg>
        <pc:spChg chg="add mod">
          <ac:chgData name="Stacey Louise Claire Wilkie (2519575)" userId="S::2519575@student.uwtsd.ac.uk::baa20d86-e9f4-4462-ba24-54ee15dfbcad" providerId="AD" clId="Web-{534E7D14-BFE6-9ED1-311E-1E530B19EA73}" dt="2026-02-04T17:10:19.663" v="359"/>
          <ac:spMkLst>
            <pc:docMk/>
            <pc:sldMk cId="1045679990" sldId="283"/>
            <ac:spMk id="8" creationId="{7E84DC68-DA82-F821-6B56-9BDF7E869066}"/>
          </ac:spMkLst>
        </pc:spChg>
        <pc:spChg chg="add mod">
          <ac:chgData name="Stacey Louise Claire Wilkie (2519575)" userId="S::2519575@student.uwtsd.ac.uk::baa20d86-e9f4-4462-ba24-54ee15dfbcad" providerId="AD" clId="Web-{534E7D14-BFE6-9ED1-311E-1E530B19EA73}" dt="2026-02-04T17:10:24.085" v="361"/>
          <ac:spMkLst>
            <pc:docMk/>
            <pc:sldMk cId="1045679990" sldId="283"/>
            <ac:spMk id="10" creationId="{2F18F64E-FF7F-5944-6A40-9D01A08EA8B2}"/>
          </ac:spMkLst>
        </pc:spChg>
        <pc:spChg chg="add mod">
          <ac:chgData name="Stacey Louise Claire Wilkie (2519575)" userId="S::2519575@student.uwtsd.ac.uk::baa20d86-e9f4-4462-ba24-54ee15dfbcad" providerId="AD" clId="Web-{534E7D14-BFE6-9ED1-311E-1E530B19EA73}" dt="2026-02-04T16:50:43.503" v="88" actId="20577"/>
          <ac:spMkLst>
            <pc:docMk/>
            <pc:sldMk cId="1045679990" sldId="283"/>
            <ac:spMk id="11" creationId="{1A6FB2D0-BC04-03EA-27F2-EAB826213F8E}"/>
          </ac:spMkLst>
        </pc:spChg>
        <pc:spChg chg="add mod">
          <ac:chgData name="Stacey Louise Claire Wilkie (2519575)" userId="S::2519575@student.uwtsd.ac.uk::baa20d86-e9f4-4462-ba24-54ee15dfbcad" providerId="AD" clId="Web-{534E7D14-BFE6-9ED1-311E-1E530B19EA73}" dt="2026-02-04T16:50:35.799" v="86" actId="20577"/>
          <ac:spMkLst>
            <pc:docMk/>
            <pc:sldMk cId="1045679990" sldId="283"/>
            <ac:spMk id="12" creationId="{FD0C35E9-C237-D601-1327-D8FC607A4762}"/>
          </ac:spMkLst>
        </pc:spChg>
        <pc:spChg chg="add mod">
          <ac:chgData name="Stacey Louise Claire Wilkie (2519575)" userId="S::2519575@student.uwtsd.ac.uk::baa20d86-e9f4-4462-ba24-54ee15dfbcad" providerId="AD" clId="Web-{534E7D14-BFE6-9ED1-311E-1E530B19EA73}" dt="2026-02-04T16:50:55.973" v="91" actId="20577"/>
          <ac:spMkLst>
            <pc:docMk/>
            <pc:sldMk cId="1045679990" sldId="283"/>
            <ac:spMk id="13" creationId="{FE6D9647-7C37-84BC-BCC5-D54D27C2BC91}"/>
          </ac:spMkLst>
        </pc:spChg>
      </pc:sldChg>
      <pc:sldChg chg="modSp">
        <pc:chgData name="Stacey Louise Claire Wilkie (2519575)" userId="S::2519575@student.uwtsd.ac.uk::baa20d86-e9f4-4462-ba24-54ee15dfbcad" providerId="AD" clId="Web-{534E7D14-BFE6-9ED1-311E-1E530B19EA73}" dt="2026-02-04T17:33:19.550" v="650" actId="20577"/>
        <pc:sldMkLst>
          <pc:docMk/>
          <pc:sldMk cId="3528840417" sldId="284"/>
        </pc:sldMkLst>
        <pc:spChg chg="mod">
          <ac:chgData name="Stacey Louise Claire Wilkie (2519575)" userId="S::2519575@student.uwtsd.ac.uk::baa20d86-e9f4-4462-ba24-54ee15dfbcad" providerId="AD" clId="Web-{534E7D14-BFE6-9ED1-311E-1E530B19EA73}" dt="2026-02-04T17:09:21.396" v="355" actId="1076"/>
          <ac:spMkLst>
            <pc:docMk/>
            <pc:sldMk cId="3528840417" sldId="284"/>
            <ac:spMk id="4" creationId="{06D04BF6-9C3F-B199-ABA0-9F7ED6C56525}"/>
          </ac:spMkLst>
        </pc:spChg>
        <pc:spChg chg="mod">
          <ac:chgData name="Stacey Louise Claire Wilkie (2519575)" userId="S::2519575@student.uwtsd.ac.uk::baa20d86-e9f4-4462-ba24-54ee15dfbcad" providerId="AD" clId="Web-{534E7D14-BFE6-9ED1-311E-1E530B19EA73}" dt="2026-02-04T17:13:38.526" v="377" actId="1076"/>
          <ac:spMkLst>
            <pc:docMk/>
            <pc:sldMk cId="3528840417" sldId="284"/>
            <ac:spMk id="5" creationId="{850636C1-1D1A-1F03-7A91-7A7DC1205412}"/>
          </ac:spMkLst>
        </pc:spChg>
        <pc:spChg chg="mod">
          <ac:chgData name="Stacey Louise Claire Wilkie (2519575)" userId="S::2519575@student.uwtsd.ac.uk::baa20d86-e9f4-4462-ba24-54ee15dfbcad" providerId="AD" clId="Web-{534E7D14-BFE6-9ED1-311E-1E530B19EA73}" dt="2026-02-04T17:13:53.901" v="382" actId="1076"/>
          <ac:spMkLst>
            <pc:docMk/>
            <pc:sldMk cId="3528840417" sldId="284"/>
            <ac:spMk id="7" creationId="{E9476807-CA7A-9C22-9E2C-EC5518C9081D}"/>
          </ac:spMkLst>
        </pc:spChg>
        <pc:spChg chg="mod">
          <ac:chgData name="Stacey Louise Claire Wilkie (2519575)" userId="S::2519575@student.uwtsd.ac.uk::baa20d86-e9f4-4462-ba24-54ee15dfbcad" providerId="AD" clId="Web-{534E7D14-BFE6-9ED1-311E-1E530B19EA73}" dt="2026-02-04T17:13:51.104" v="381" actId="1076"/>
          <ac:spMkLst>
            <pc:docMk/>
            <pc:sldMk cId="3528840417" sldId="284"/>
            <ac:spMk id="8" creationId="{4610374E-ACCA-3FF9-C59D-0A31DA407ADA}"/>
          </ac:spMkLst>
        </pc:spChg>
        <pc:spChg chg="mod">
          <ac:chgData name="Stacey Louise Claire Wilkie (2519575)" userId="S::2519575@student.uwtsd.ac.uk::baa20d86-e9f4-4462-ba24-54ee15dfbcad" providerId="AD" clId="Web-{534E7D14-BFE6-9ED1-311E-1E530B19EA73}" dt="2026-02-04T17:13:40.151" v="378" actId="1076"/>
          <ac:spMkLst>
            <pc:docMk/>
            <pc:sldMk cId="3528840417" sldId="284"/>
            <ac:spMk id="9" creationId="{BF09AA3A-3C47-A74B-4EB5-F4D492E9117E}"/>
          </ac:spMkLst>
        </pc:spChg>
        <pc:spChg chg="mod">
          <ac:chgData name="Stacey Louise Claire Wilkie (2519575)" userId="S::2519575@student.uwtsd.ac.uk::baa20d86-e9f4-4462-ba24-54ee15dfbcad" providerId="AD" clId="Web-{534E7D14-BFE6-9ED1-311E-1E530B19EA73}" dt="2026-02-04T17:13:44.917" v="380" actId="1076"/>
          <ac:spMkLst>
            <pc:docMk/>
            <pc:sldMk cId="3528840417" sldId="284"/>
            <ac:spMk id="10" creationId="{6E8F22D7-F87F-DD2C-3740-30FD3E13F771}"/>
          </ac:spMkLst>
        </pc:spChg>
        <pc:picChg chg="mod">
          <ac:chgData name="Stacey Louise Claire Wilkie (2519575)" userId="S::2519575@student.uwtsd.ac.uk::baa20d86-e9f4-4462-ba24-54ee15dfbcad" providerId="AD" clId="Web-{534E7D14-BFE6-9ED1-311E-1E530B19EA73}" dt="2026-02-04T17:32:46.922" v="641" actId="1076"/>
          <ac:picMkLst>
            <pc:docMk/>
            <pc:sldMk cId="3528840417" sldId="284"/>
            <ac:picMk id="12" creationId="{39EEFAFD-999A-3C5B-2D7A-AD47FC29B3FD}"/>
          </ac:picMkLst>
        </pc:picChg>
      </pc:sldChg>
      <pc:sldChg chg="addSp modSp">
        <pc:chgData name="Stacey Louise Claire Wilkie (2519575)" userId="S::2519575@student.uwtsd.ac.uk::baa20d86-e9f4-4462-ba24-54ee15dfbcad" providerId="AD" clId="Web-{534E7D14-BFE6-9ED1-311E-1E530B19EA73}" dt="2026-02-04T17:52:18.408" v="705" actId="1076"/>
        <pc:sldMkLst>
          <pc:docMk/>
          <pc:sldMk cId="2751853426" sldId="285"/>
        </pc:sldMkLst>
        <pc:spChg chg="mod">
          <ac:chgData name="Stacey Louise Claire Wilkie (2519575)" userId="S::2519575@student.uwtsd.ac.uk::baa20d86-e9f4-4462-ba24-54ee15dfbcad" providerId="AD" clId="Web-{534E7D14-BFE6-9ED1-311E-1E530B19EA73}" dt="2026-02-04T16:51:46.446" v="93" actId="1076"/>
          <ac:spMkLst>
            <pc:docMk/>
            <pc:sldMk cId="2751853426" sldId="285"/>
            <ac:spMk id="4" creationId="{2289B752-5FE8-69CE-9CD9-8E11EB2CC186}"/>
          </ac:spMkLst>
        </pc:spChg>
        <pc:spChg chg="add mod">
          <ac:chgData name="Stacey Louise Claire Wilkie (2519575)" userId="S::2519575@student.uwtsd.ac.uk::baa20d86-e9f4-4462-ba24-54ee15dfbcad" providerId="AD" clId="Web-{534E7D14-BFE6-9ED1-311E-1E530B19EA73}" dt="2026-02-04T17:10:49.710" v="362"/>
          <ac:spMkLst>
            <pc:docMk/>
            <pc:sldMk cId="2751853426" sldId="285"/>
            <ac:spMk id="5" creationId="{2C476FD5-57F6-4C54-FEBC-ED237710CE7D}"/>
          </ac:spMkLst>
        </pc:spChg>
        <pc:spChg chg="add mod">
          <ac:chgData name="Stacey Louise Claire Wilkie (2519575)" userId="S::2519575@student.uwtsd.ac.uk::baa20d86-e9f4-4462-ba24-54ee15dfbcad" providerId="AD" clId="Web-{534E7D14-BFE6-9ED1-311E-1E530B19EA73}" dt="2026-02-04T17:10:52.491" v="363"/>
          <ac:spMkLst>
            <pc:docMk/>
            <pc:sldMk cId="2751853426" sldId="285"/>
            <ac:spMk id="7" creationId="{30116DCD-158E-74BA-2077-A78C9911E66B}"/>
          </ac:spMkLst>
        </pc:spChg>
        <pc:spChg chg="add mod">
          <ac:chgData name="Stacey Louise Claire Wilkie (2519575)" userId="S::2519575@student.uwtsd.ac.uk::baa20d86-e9f4-4462-ba24-54ee15dfbcad" providerId="AD" clId="Web-{534E7D14-BFE6-9ED1-311E-1E530B19EA73}" dt="2026-02-04T17:10:54.835" v="364"/>
          <ac:spMkLst>
            <pc:docMk/>
            <pc:sldMk cId="2751853426" sldId="285"/>
            <ac:spMk id="9" creationId="{AEFDF03D-C610-5157-9592-399A0D896637}"/>
          </ac:spMkLst>
        </pc:spChg>
        <pc:spChg chg="add mod">
          <ac:chgData name="Stacey Louise Claire Wilkie (2519575)" userId="S::2519575@student.uwtsd.ac.uk::baa20d86-e9f4-4462-ba24-54ee15dfbcad" providerId="AD" clId="Web-{534E7D14-BFE6-9ED1-311E-1E530B19EA73}" dt="2026-02-04T16:59:19.297" v="232" actId="1076"/>
          <ac:spMkLst>
            <pc:docMk/>
            <pc:sldMk cId="2751853426" sldId="285"/>
            <ac:spMk id="10" creationId="{EA154CAE-CB2A-B395-ACFC-6D6B1083F4CD}"/>
          </ac:spMkLst>
        </pc:spChg>
        <pc:spChg chg="add mod">
          <ac:chgData name="Stacey Louise Claire Wilkie (2519575)" userId="S::2519575@student.uwtsd.ac.uk::baa20d86-e9f4-4462-ba24-54ee15dfbcad" providerId="AD" clId="Web-{534E7D14-BFE6-9ED1-311E-1E530B19EA73}" dt="2026-02-04T17:52:13.392" v="704" actId="1076"/>
          <ac:spMkLst>
            <pc:docMk/>
            <pc:sldMk cId="2751853426" sldId="285"/>
            <ac:spMk id="11" creationId="{05217882-8055-E48F-CBDE-51B69AA9D454}"/>
          </ac:spMkLst>
        </pc:spChg>
        <pc:spChg chg="add mod">
          <ac:chgData name="Stacey Louise Claire Wilkie (2519575)" userId="S::2519575@student.uwtsd.ac.uk::baa20d86-e9f4-4462-ba24-54ee15dfbcad" providerId="AD" clId="Web-{534E7D14-BFE6-9ED1-311E-1E530B19EA73}" dt="2026-02-04T17:52:06.844" v="703" actId="1076"/>
          <ac:spMkLst>
            <pc:docMk/>
            <pc:sldMk cId="2751853426" sldId="285"/>
            <ac:spMk id="12" creationId="{EC30931D-BC23-0BB3-A47D-D69D76A08EE3}"/>
          </ac:spMkLst>
        </pc:spChg>
      </pc:sldChg>
    </pc:docChg>
  </pc:docChgLst>
  <pc:docChgLst>
    <pc:chgData name="Aysha Ahmed (2530126)" userId="S::2530126@student.uwtsd.ac.uk::1991faeb-a1bf-4a26-a9d5-ff0cd01c31f7" providerId="AD" clId="Web-{376D9331-36E0-D8FC-6404-CD5B123D6783}"/>
    <pc:docChg chg="modSld">
      <pc:chgData name="Aysha Ahmed (2530126)" userId="S::2530126@student.uwtsd.ac.uk::1991faeb-a1bf-4a26-a9d5-ff0cd01c31f7" providerId="AD" clId="Web-{376D9331-36E0-D8FC-6404-CD5B123D6783}" dt="2026-02-13T10:18:52.308" v="6"/>
      <pc:docMkLst>
        <pc:docMk/>
      </pc:docMkLst>
      <pc:sldChg chg="modSp addAnim delAnim">
        <pc:chgData name="Aysha Ahmed (2530126)" userId="S::2530126@student.uwtsd.ac.uk::1991faeb-a1bf-4a26-a9d5-ff0cd01c31f7" providerId="AD" clId="Web-{376D9331-36E0-D8FC-6404-CD5B123D6783}" dt="2026-02-13T10:18:52.308" v="6"/>
        <pc:sldMkLst>
          <pc:docMk/>
          <pc:sldMk cId="3996290101" sldId="305"/>
        </pc:sldMkLst>
        <pc:graphicFrameChg chg="mod modGraphic">
          <ac:chgData name="Aysha Ahmed (2530126)" userId="S::2530126@student.uwtsd.ac.uk::1991faeb-a1bf-4a26-a9d5-ff0cd01c31f7" providerId="AD" clId="Web-{376D9331-36E0-D8FC-6404-CD5B123D6783}" dt="2026-02-13T10:18:44.839" v="5"/>
          <ac:graphicFrameMkLst>
            <pc:docMk/>
            <pc:sldMk cId="3996290101" sldId="305"/>
            <ac:graphicFrameMk id="4" creationId="{130BC9C2-976C-F73A-4615-89B058DFF402}"/>
          </ac:graphicFrameMkLst>
        </pc:graphicFrameChg>
      </pc:sldChg>
    </pc:docChg>
  </pc:docChgLst>
  <pc:docChgLst>
    <pc:chgData name="Aysha Ahmed (2530126)" userId="S::2530126@student.uwtsd.ac.uk::1991faeb-a1bf-4a26-a9d5-ff0cd01c31f7" providerId="AD" clId="Web-{38032909-B695-86B2-EE45-CB8F76F2CDDF}"/>
    <pc:docChg chg="addSld delSld modSld">
      <pc:chgData name="Aysha Ahmed (2530126)" userId="S::2530126@student.uwtsd.ac.uk::1991faeb-a1bf-4a26-a9d5-ff0cd01c31f7" providerId="AD" clId="Web-{38032909-B695-86B2-EE45-CB8F76F2CDDF}" dt="2026-02-12T10:34:19.354" v="809" actId="1076"/>
      <pc:docMkLst>
        <pc:docMk/>
      </pc:docMkLst>
      <pc:sldChg chg="del">
        <pc:chgData name="Aysha Ahmed (2530126)" userId="S::2530126@student.uwtsd.ac.uk::1991faeb-a1bf-4a26-a9d5-ff0cd01c31f7" providerId="AD" clId="Web-{38032909-B695-86B2-EE45-CB8F76F2CDDF}" dt="2026-02-12T09:51:25.212" v="367"/>
        <pc:sldMkLst>
          <pc:docMk/>
          <pc:sldMk cId="336586510" sldId="287"/>
        </pc:sldMkLst>
      </pc:sldChg>
      <pc:sldChg chg="addSp delSp modSp del">
        <pc:chgData name="Aysha Ahmed (2530126)" userId="S::2530126@student.uwtsd.ac.uk::1991faeb-a1bf-4a26-a9d5-ff0cd01c31f7" providerId="AD" clId="Web-{38032909-B695-86B2-EE45-CB8F76F2CDDF}" dt="2026-02-12T09:20:50.925" v="47"/>
        <pc:sldMkLst>
          <pc:docMk/>
          <pc:sldMk cId="2842014951" sldId="288"/>
        </pc:sldMkLst>
        <pc:spChg chg="add del mod">
          <ac:chgData name="Aysha Ahmed (2530126)" userId="S::2530126@student.uwtsd.ac.uk::1991faeb-a1bf-4a26-a9d5-ff0cd01c31f7" providerId="AD" clId="Web-{38032909-B695-86B2-EE45-CB8F76F2CDDF}" dt="2026-02-12T09:18:06.460" v="31"/>
          <ac:spMkLst>
            <pc:docMk/>
            <pc:sldMk cId="2842014951" sldId="288"/>
            <ac:spMk id="2" creationId="{C8A5CB38-02BB-11EB-2EC2-5D371AA30DA1}"/>
          </ac:spMkLst>
        </pc:spChg>
        <pc:spChg chg="mod">
          <ac:chgData name="Aysha Ahmed (2530126)" userId="S::2530126@student.uwtsd.ac.uk::1991faeb-a1bf-4a26-a9d5-ff0cd01c31f7" providerId="AD" clId="Web-{38032909-B695-86B2-EE45-CB8F76F2CDDF}" dt="2026-02-12T09:13:09.174" v="9" actId="20577"/>
          <ac:spMkLst>
            <pc:docMk/>
            <pc:sldMk cId="2842014951" sldId="288"/>
            <ac:spMk id="3" creationId="{0B63DFA0-AA9F-B576-02E1-67BA2F1C813E}"/>
          </ac:spMkLst>
        </pc:spChg>
        <pc:spChg chg="add del">
          <ac:chgData name="Aysha Ahmed (2530126)" userId="S::2530126@student.uwtsd.ac.uk::1991faeb-a1bf-4a26-a9d5-ff0cd01c31f7" providerId="AD" clId="Web-{38032909-B695-86B2-EE45-CB8F76F2CDDF}" dt="2026-02-12T09:16:05.130" v="14"/>
          <ac:spMkLst>
            <pc:docMk/>
            <pc:sldMk cId="2842014951" sldId="288"/>
            <ac:spMk id="4" creationId="{29D41ED7-8319-FEBF-1A07-BFB5ADB27507}"/>
          </ac:spMkLst>
        </pc:spChg>
        <pc:spChg chg="add mod">
          <ac:chgData name="Aysha Ahmed (2530126)" userId="S::2530126@student.uwtsd.ac.uk::1991faeb-a1bf-4a26-a9d5-ff0cd01c31f7" providerId="AD" clId="Web-{38032909-B695-86B2-EE45-CB8F76F2CDDF}" dt="2026-02-12T09:16:25.833" v="30" actId="14100"/>
          <ac:spMkLst>
            <pc:docMk/>
            <pc:sldMk cId="2842014951" sldId="288"/>
            <ac:spMk id="5" creationId="{717B19A0-D10C-36D3-9B74-D9CC7D9E05DD}"/>
          </ac:spMkLst>
        </pc:spChg>
        <pc:spChg chg="add del">
          <ac:chgData name="Aysha Ahmed (2530126)" userId="S::2530126@student.uwtsd.ac.uk::1991faeb-a1bf-4a26-a9d5-ff0cd01c31f7" providerId="AD" clId="Web-{38032909-B695-86B2-EE45-CB8F76F2CDDF}" dt="2026-02-12T09:18:21.977" v="33"/>
          <ac:spMkLst>
            <pc:docMk/>
            <pc:sldMk cId="2842014951" sldId="288"/>
            <ac:spMk id="6" creationId="{7BBFE0CC-C82A-6761-DB8C-3E96AB8023B2}"/>
          </ac:spMkLst>
        </pc:spChg>
      </pc:sldChg>
      <pc:sldChg chg="del">
        <pc:chgData name="Aysha Ahmed (2530126)" userId="S::2530126@student.uwtsd.ac.uk::1991faeb-a1bf-4a26-a9d5-ff0cd01c31f7" providerId="AD" clId="Web-{38032909-B695-86B2-EE45-CB8F76F2CDDF}" dt="2026-02-12T09:21:09.316" v="49"/>
        <pc:sldMkLst>
          <pc:docMk/>
          <pc:sldMk cId="3736017674" sldId="289"/>
        </pc:sldMkLst>
      </pc:sldChg>
      <pc:sldChg chg="addSp modSp new del">
        <pc:chgData name="Aysha Ahmed (2530126)" userId="S::2530126@student.uwtsd.ac.uk::1991faeb-a1bf-4a26-a9d5-ff0cd01c31f7" providerId="AD" clId="Web-{38032909-B695-86B2-EE45-CB8F76F2CDDF}" dt="2026-02-12T09:22:28.539" v="58"/>
        <pc:sldMkLst>
          <pc:docMk/>
          <pc:sldMk cId="663162449" sldId="302"/>
        </pc:sldMkLst>
        <pc:spChg chg="mod">
          <ac:chgData name="Aysha Ahmed (2530126)" userId="S::2530126@student.uwtsd.ac.uk::1991faeb-a1bf-4a26-a9d5-ff0cd01c31f7" providerId="AD" clId="Web-{38032909-B695-86B2-EE45-CB8F76F2CDDF}" dt="2026-02-12T09:19:12.981" v="38" actId="14100"/>
          <ac:spMkLst>
            <pc:docMk/>
            <pc:sldMk cId="663162449" sldId="302"/>
            <ac:spMk id="2" creationId="{3AEB10AB-ED0E-3C6B-5308-5BD26EAF0234}"/>
          </ac:spMkLst>
        </pc:spChg>
        <pc:spChg chg="mod">
          <ac:chgData name="Aysha Ahmed (2530126)" userId="S::2530126@student.uwtsd.ac.uk::1991faeb-a1bf-4a26-a9d5-ff0cd01c31f7" providerId="AD" clId="Web-{38032909-B695-86B2-EE45-CB8F76F2CDDF}" dt="2026-02-12T09:19:21.935" v="40" actId="20577"/>
          <ac:spMkLst>
            <pc:docMk/>
            <pc:sldMk cId="663162449" sldId="302"/>
            <ac:spMk id="3" creationId="{E749EE6E-B8DA-E4E2-4FCA-E4E5137AE637}"/>
          </ac:spMkLst>
        </pc:spChg>
        <pc:spChg chg="add mod">
          <ac:chgData name="Aysha Ahmed (2530126)" userId="S::2530126@student.uwtsd.ac.uk::1991faeb-a1bf-4a26-a9d5-ff0cd01c31f7" providerId="AD" clId="Web-{38032909-B695-86B2-EE45-CB8F76F2CDDF}" dt="2026-02-12T09:20:32.861" v="46" actId="1076"/>
          <ac:spMkLst>
            <pc:docMk/>
            <pc:sldMk cId="663162449" sldId="302"/>
            <ac:spMk id="4" creationId="{53BE58E4-BD87-E70D-CD7F-2118D23E1E99}"/>
          </ac:spMkLst>
        </pc:spChg>
      </pc:sldChg>
      <pc:sldChg chg="addSp modSp new">
        <pc:chgData name="Aysha Ahmed (2530126)" userId="S::2530126@student.uwtsd.ac.uk::1991faeb-a1bf-4a26-a9d5-ff0cd01c31f7" providerId="AD" clId="Web-{38032909-B695-86B2-EE45-CB8F76F2CDDF}" dt="2026-02-12T10:25:50.082" v="763" actId="20577"/>
        <pc:sldMkLst>
          <pc:docMk/>
          <pc:sldMk cId="3961441114" sldId="303"/>
        </pc:sldMkLst>
        <pc:spChg chg="mod">
          <ac:chgData name="Aysha Ahmed (2530126)" userId="S::2530126@student.uwtsd.ac.uk::1991faeb-a1bf-4a26-a9d5-ff0cd01c31f7" providerId="AD" clId="Web-{38032909-B695-86B2-EE45-CB8F76F2CDDF}" dt="2026-02-12T09:21:35.833" v="51" actId="14100"/>
          <ac:spMkLst>
            <pc:docMk/>
            <pc:sldMk cId="3961441114" sldId="303"/>
            <ac:spMk id="2" creationId="{3B475265-FF62-8C5D-CDDE-409E61648620}"/>
          </ac:spMkLst>
        </pc:spChg>
        <pc:spChg chg="mod">
          <ac:chgData name="Aysha Ahmed (2530126)" userId="S::2530126@student.uwtsd.ac.uk::1991faeb-a1bf-4a26-a9d5-ff0cd01c31f7" providerId="AD" clId="Web-{38032909-B695-86B2-EE45-CB8F76F2CDDF}" dt="2026-02-12T10:09:11.127" v="601" actId="20577"/>
          <ac:spMkLst>
            <pc:docMk/>
            <pc:sldMk cId="3961441114" sldId="303"/>
            <ac:spMk id="3" creationId="{3CCB9172-C399-04CD-FAEE-C50016AA75F1}"/>
          </ac:spMkLst>
        </pc:spChg>
        <pc:spChg chg="mod">
          <ac:chgData name="Aysha Ahmed (2530126)" userId="S::2530126@student.uwtsd.ac.uk::1991faeb-a1bf-4a26-a9d5-ff0cd01c31f7" providerId="AD" clId="Web-{38032909-B695-86B2-EE45-CB8F76F2CDDF}" dt="2026-02-12T10:25:50.082" v="763" actId="20577"/>
          <ac:spMkLst>
            <pc:docMk/>
            <pc:sldMk cId="3961441114" sldId="303"/>
            <ac:spMk id="4" creationId="{BAFE0AE3-F689-777D-D17B-A721BAC0147F}"/>
          </ac:spMkLst>
        </pc:spChg>
        <pc:spChg chg="add mod">
          <ac:chgData name="Aysha Ahmed (2530126)" userId="S::2530126@student.uwtsd.ac.uk::1991faeb-a1bf-4a26-a9d5-ff0cd01c31f7" providerId="AD" clId="Web-{38032909-B695-86B2-EE45-CB8F76F2CDDF}" dt="2026-02-12T10:09:41.299" v="604" actId="1076"/>
          <ac:spMkLst>
            <pc:docMk/>
            <pc:sldMk cId="3961441114" sldId="303"/>
            <ac:spMk id="6" creationId="{9C1F58EC-B08A-EA59-0C35-8B4D1AC99105}"/>
          </ac:spMkLst>
        </pc:spChg>
        <pc:spChg chg="add mod">
          <ac:chgData name="Aysha Ahmed (2530126)" userId="S::2530126@student.uwtsd.ac.uk::1991faeb-a1bf-4a26-a9d5-ff0cd01c31f7" providerId="AD" clId="Web-{38032909-B695-86B2-EE45-CB8F76F2CDDF}" dt="2026-02-12T09:56:45.495" v="441" actId="1076"/>
          <ac:spMkLst>
            <pc:docMk/>
            <pc:sldMk cId="3961441114" sldId="303"/>
            <ac:spMk id="7" creationId="{3A754565-BF44-A919-31D6-2CF048984590}"/>
          </ac:spMkLst>
        </pc:spChg>
        <pc:spChg chg="add mod">
          <ac:chgData name="Aysha Ahmed (2530126)" userId="S::2530126@student.uwtsd.ac.uk::1991faeb-a1bf-4a26-a9d5-ff0cd01c31f7" providerId="AD" clId="Web-{38032909-B695-86B2-EE45-CB8F76F2CDDF}" dt="2026-02-12T09:59:20.219" v="462" actId="1076"/>
          <ac:spMkLst>
            <pc:docMk/>
            <pc:sldMk cId="3961441114" sldId="303"/>
            <ac:spMk id="8" creationId="{2432FE33-5C79-569E-973B-EC4D5FB4A45E}"/>
          </ac:spMkLst>
        </pc:spChg>
        <pc:spChg chg="add mod">
          <ac:chgData name="Aysha Ahmed (2530126)" userId="S::2530126@student.uwtsd.ac.uk::1991faeb-a1bf-4a26-a9d5-ff0cd01c31f7" providerId="AD" clId="Web-{38032909-B695-86B2-EE45-CB8F76F2CDDF}" dt="2026-02-12T10:00:08.177" v="466" actId="1076"/>
          <ac:spMkLst>
            <pc:docMk/>
            <pc:sldMk cId="3961441114" sldId="303"/>
            <ac:spMk id="9" creationId="{74DD5DBF-61C6-A2CF-8EFA-77BC06A7C411}"/>
          </ac:spMkLst>
        </pc:spChg>
        <pc:spChg chg="add mod">
          <ac:chgData name="Aysha Ahmed (2530126)" userId="S::2530126@student.uwtsd.ac.uk::1991faeb-a1bf-4a26-a9d5-ff0cd01c31f7" providerId="AD" clId="Web-{38032909-B695-86B2-EE45-CB8F76F2CDDF}" dt="2026-02-12T10:09:24.627" v="603" actId="1076"/>
          <ac:spMkLst>
            <pc:docMk/>
            <pc:sldMk cId="3961441114" sldId="303"/>
            <ac:spMk id="10" creationId="{6273A4C8-899C-3F4E-AD68-B30A9F877B38}"/>
          </ac:spMkLst>
        </pc:spChg>
        <pc:spChg chg="add mod">
          <ac:chgData name="Aysha Ahmed (2530126)" userId="S::2530126@student.uwtsd.ac.uk::1991faeb-a1bf-4a26-a9d5-ff0cd01c31f7" providerId="AD" clId="Web-{38032909-B695-86B2-EE45-CB8F76F2CDDF}" dt="2026-02-12T10:25:27.690" v="759" actId="14100"/>
          <ac:spMkLst>
            <pc:docMk/>
            <pc:sldMk cId="3961441114" sldId="303"/>
            <ac:spMk id="11" creationId="{D988BD6D-4EC8-E753-B29D-E231569F281B}"/>
          </ac:spMkLst>
        </pc:spChg>
      </pc:sldChg>
      <pc:sldChg chg="addSp delSp modSp new">
        <pc:chgData name="Aysha Ahmed (2530126)" userId="S::2530126@student.uwtsd.ac.uk::1991faeb-a1bf-4a26-a9d5-ff0cd01c31f7" providerId="AD" clId="Web-{38032909-B695-86B2-EE45-CB8F76F2CDDF}" dt="2026-02-12T10:34:19.354" v="809" actId="1076"/>
        <pc:sldMkLst>
          <pc:docMk/>
          <pc:sldMk cId="812947870" sldId="304"/>
        </pc:sldMkLst>
        <pc:spChg chg="mod">
          <ac:chgData name="Aysha Ahmed (2530126)" userId="S::2530126@student.uwtsd.ac.uk::1991faeb-a1bf-4a26-a9d5-ff0cd01c31f7" providerId="AD" clId="Web-{38032909-B695-86B2-EE45-CB8F76F2CDDF}" dt="2026-02-12T10:34:16.275" v="808" actId="14100"/>
          <ac:spMkLst>
            <pc:docMk/>
            <pc:sldMk cId="812947870" sldId="304"/>
            <ac:spMk id="2" creationId="{397F154F-B26C-3BE4-020C-7653646F571C}"/>
          </ac:spMkLst>
        </pc:spChg>
        <pc:spChg chg="add del">
          <ac:chgData name="Aysha Ahmed (2530126)" userId="S::2530126@student.uwtsd.ac.uk::1991faeb-a1bf-4a26-a9d5-ff0cd01c31f7" providerId="AD" clId="Web-{38032909-B695-86B2-EE45-CB8F76F2CDDF}" dt="2026-02-12T10:30:43.275" v="787"/>
          <ac:spMkLst>
            <pc:docMk/>
            <pc:sldMk cId="812947870" sldId="304"/>
            <ac:spMk id="3" creationId="{AFBEDF60-BC1F-E52A-59B2-8AE636A580A0}"/>
          </ac:spMkLst>
        </pc:spChg>
        <pc:spChg chg="add">
          <ac:chgData name="Aysha Ahmed (2530126)" userId="S::2530126@student.uwtsd.ac.uk::1991faeb-a1bf-4a26-a9d5-ff0cd01c31f7" providerId="AD" clId="Web-{38032909-B695-86B2-EE45-CB8F76F2CDDF}" dt="2026-02-12T10:30:52.509" v="788"/>
          <ac:spMkLst>
            <pc:docMk/>
            <pc:sldMk cId="812947870" sldId="304"/>
            <ac:spMk id="4" creationId="{B8099F70-9423-E86C-00AB-864EFB313983}"/>
          </ac:spMkLst>
        </pc:spChg>
        <pc:spChg chg="add">
          <ac:chgData name="Aysha Ahmed (2530126)" userId="S::2530126@student.uwtsd.ac.uk::1991faeb-a1bf-4a26-a9d5-ff0cd01c31f7" providerId="AD" clId="Web-{38032909-B695-86B2-EE45-CB8F76F2CDDF}" dt="2026-02-12T10:31:40.900" v="789"/>
          <ac:spMkLst>
            <pc:docMk/>
            <pc:sldMk cId="812947870" sldId="304"/>
            <ac:spMk id="5" creationId="{F14C39AE-1CCD-70C9-1CB6-6C39F4A41CAF}"/>
          </ac:spMkLst>
        </pc:spChg>
        <pc:spChg chg="add mod">
          <ac:chgData name="Aysha Ahmed (2530126)" userId="S::2530126@student.uwtsd.ac.uk::1991faeb-a1bf-4a26-a9d5-ff0cd01c31f7" providerId="AD" clId="Web-{38032909-B695-86B2-EE45-CB8F76F2CDDF}" dt="2026-02-12T10:34:19.354" v="809" actId="1076"/>
          <ac:spMkLst>
            <pc:docMk/>
            <pc:sldMk cId="812947870" sldId="304"/>
            <ac:spMk id="6" creationId="{BD2F97D0-CF5E-4512-1EBE-9696136A81D2}"/>
          </ac:spMkLst>
        </pc:spChg>
      </pc:sldChg>
      <pc:sldChg chg="modSp new del">
        <pc:chgData name="Aysha Ahmed (2530126)" userId="S::2530126@student.uwtsd.ac.uk::1991faeb-a1bf-4a26-a9d5-ff0cd01c31f7" providerId="AD" clId="Web-{38032909-B695-86B2-EE45-CB8F76F2CDDF}" dt="2026-02-12T10:29:34.852" v="767"/>
        <pc:sldMkLst>
          <pc:docMk/>
          <pc:sldMk cId="3539114302" sldId="304"/>
        </pc:sldMkLst>
        <pc:spChg chg="mod">
          <ac:chgData name="Aysha Ahmed (2530126)" userId="S::2530126@student.uwtsd.ac.uk::1991faeb-a1bf-4a26-a9d5-ff0cd01c31f7" providerId="AD" clId="Web-{38032909-B695-86B2-EE45-CB8F76F2CDDF}" dt="2026-02-12T10:29:24.274" v="766" actId="14100"/>
          <ac:spMkLst>
            <pc:docMk/>
            <pc:sldMk cId="3539114302" sldId="304"/>
            <ac:spMk id="4" creationId="{4D89CC57-F098-8E7F-03D9-16EE065A2D24}"/>
          </ac:spMkLst>
        </pc:spChg>
      </pc:sldChg>
    </pc:docChg>
  </pc:docChgLst>
  <pc:docChgLst>
    <pc:chgData name="Karen Louise Iqbal (2525295)" userId="S::2525295@student.uwtsd.ac.uk::608da5b0-0199-4cca-81b9-d57703acc4da" providerId="AD" clId="Web-{23625C1A-DA9C-12DC-EE4F-00F7AAF2833A}"/>
    <pc:docChg chg="modSld">
      <pc:chgData name="Karen Louise Iqbal (2525295)" userId="S::2525295@student.uwtsd.ac.uk::608da5b0-0199-4cca-81b9-d57703acc4da" providerId="AD" clId="Web-{23625C1A-DA9C-12DC-EE4F-00F7AAF2833A}" dt="2026-02-06T12:12:35.620" v="28" actId="14100"/>
      <pc:docMkLst>
        <pc:docMk/>
      </pc:docMkLst>
    </pc:docChg>
  </pc:docChgLst>
  <pc:docChgLst>
    <pc:chgData name="Karen Louise Iqbal (2525295)" userId="S::2525295@student.uwtsd.ac.uk::608da5b0-0199-4cca-81b9-d57703acc4da" providerId="AD" clId="Web-{C348E304-E996-8161-4CFE-E72DDCAA63A5}"/>
    <pc:docChg chg="addSld delSld modSld">
      <pc:chgData name="Karen Louise Iqbal (2525295)" userId="S::2525295@student.uwtsd.ac.uk::608da5b0-0199-4cca-81b9-d57703acc4da" providerId="AD" clId="Web-{C348E304-E996-8161-4CFE-E72DDCAA63A5}" dt="2026-02-05T12:16:24.497" v="594" actId="20577"/>
      <pc:docMkLst>
        <pc:docMk/>
      </pc:docMkLst>
      <pc:sldChg chg="addSp delSp modSp new mod setBg">
        <pc:chgData name="Karen Louise Iqbal (2525295)" userId="S::2525295@student.uwtsd.ac.uk::608da5b0-0199-4cca-81b9-d57703acc4da" providerId="AD" clId="Web-{C348E304-E996-8161-4CFE-E72DDCAA63A5}" dt="2026-02-05T11:34:39.289" v="38"/>
        <pc:sldMkLst>
          <pc:docMk/>
          <pc:sldMk cId="2927481816" sldId="292"/>
        </pc:sldMkLst>
        <pc:spChg chg="mod ord">
          <ac:chgData name="Karen Louise Iqbal (2525295)" userId="S::2525295@student.uwtsd.ac.uk::608da5b0-0199-4cca-81b9-d57703acc4da" providerId="AD" clId="Web-{C348E304-E996-8161-4CFE-E72DDCAA63A5}" dt="2026-02-05T11:34:39.289" v="38"/>
          <ac:spMkLst>
            <pc:docMk/>
            <pc:sldMk cId="2927481816" sldId="292"/>
            <ac:spMk id="2" creationId="{15251321-FDBC-DAEC-7260-5526D7AE0542}"/>
          </ac:spMkLst>
        </pc:spChg>
        <pc:spChg chg="add">
          <ac:chgData name="Karen Louise Iqbal (2525295)" userId="S::2525295@student.uwtsd.ac.uk::608da5b0-0199-4cca-81b9-d57703acc4da" providerId="AD" clId="Web-{C348E304-E996-8161-4CFE-E72DDCAA63A5}" dt="2026-02-05T11:34:39.289" v="38"/>
          <ac:spMkLst>
            <pc:docMk/>
            <pc:sldMk cId="2927481816" sldId="292"/>
            <ac:spMk id="33" creationId="{37C89E4B-3C9F-44B9-8B86-D9E3D112D8EC}"/>
          </ac:spMkLst>
        </pc:spChg>
        <pc:picChg chg="add mod">
          <ac:chgData name="Karen Louise Iqbal (2525295)" userId="S::2525295@student.uwtsd.ac.uk::608da5b0-0199-4cca-81b9-d57703acc4da" providerId="AD" clId="Web-{C348E304-E996-8161-4CFE-E72DDCAA63A5}" dt="2026-02-05T11:34:39.289" v="38"/>
          <ac:picMkLst>
            <pc:docMk/>
            <pc:sldMk cId="2927481816" sldId="292"/>
            <ac:picMk id="4" creationId="{AF1F068B-62F8-87E6-8133-36BF862AF3A0}"/>
          </ac:picMkLst>
        </pc:picChg>
        <pc:cxnChg chg="add">
          <ac:chgData name="Karen Louise Iqbal (2525295)" userId="S::2525295@student.uwtsd.ac.uk::608da5b0-0199-4cca-81b9-d57703acc4da" providerId="AD" clId="Web-{C348E304-E996-8161-4CFE-E72DDCAA63A5}" dt="2026-02-05T11:34:39.289" v="38"/>
          <ac:cxnSpMkLst>
            <pc:docMk/>
            <pc:sldMk cId="2927481816" sldId="292"/>
            <ac:cxnSpMk id="34" creationId="{AA2EAA10-076F-46BD-8F0F-B9A2FB77A85C}"/>
          </ac:cxnSpMkLst>
        </pc:cxnChg>
        <pc:cxnChg chg="add">
          <ac:chgData name="Karen Louise Iqbal (2525295)" userId="S::2525295@student.uwtsd.ac.uk::608da5b0-0199-4cca-81b9-d57703acc4da" providerId="AD" clId="Web-{C348E304-E996-8161-4CFE-E72DDCAA63A5}" dt="2026-02-05T11:34:39.289" v="38"/>
          <ac:cxnSpMkLst>
            <pc:docMk/>
            <pc:sldMk cId="2927481816" sldId="292"/>
            <ac:cxnSpMk id="35" creationId="{D891E407-403B-4764-86C9-33A56D3BCAA3}"/>
          </ac:cxnSpMkLst>
        </pc:cxnChg>
      </pc:sldChg>
    </pc:docChg>
  </pc:docChgLst>
  <pc:docChgLst>
    <pc:chgData name="Aysha Ahmed (2530126)" userId="S::2530126@student.uwtsd.ac.uk::1991faeb-a1bf-4a26-a9d5-ff0cd01c31f7" providerId="AD" clId="Web-{A6A1FC1B-D3D4-4A16-0477-4D6262CBAEB0}"/>
    <pc:docChg chg="modSld">
      <pc:chgData name="Aysha Ahmed (2530126)" userId="S::2530126@student.uwtsd.ac.uk::1991faeb-a1bf-4a26-a9d5-ff0cd01c31f7" providerId="AD" clId="Web-{A6A1FC1B-D3D4-4A16-0477-4D6262CBAEB0}" dt="2026-02-13T10:41:04.352" v="139" actId="20577"/>
      <pc:docMkLst>
        <pc:docMk/>
      </pc:docMkLst>
      <pc:sldChg chg="modSp">
        <pc:chgData name="Aysha Ahmed (2530126)" userId="S::2530126@student.uwtsd.ac.uk::1991faeb-a1bf-4a26-a9d5-ff0cd01c31f7" providerId="AD" clId="Web-{A6A1FC1B-D3D4-4A16-0477-4D6262CBAEB0}" dt="2026-02-13T10:32:03.745" v="52" actId="20577"/>
        <pc:sldMkLst>
          <pc:docMk/>
          <pc:sldMk cId="1641531376" sldId="257"/>
        </pc:sldMkLst>
        <pc:spChg chg="mod">
          <ac:chgData name="Aysha Ahmed (2530126)" userId="S::2530126@student.uwtsd.ac.uk::1991faeb-a1bf-4a26-a9d5-ff0cd01c31f7" providerId="AD" clId="Web-{A6A1FC1B-D3D4-4A16-0477-4D6262CBAEB0}" dt="2026-02-13T10:32:03.745" v="52" actId="20577"/>
          <ac:spMkLst>
            <pc:docMk/>
            <pc:sldMk cId="1641531376" sldId="257"/>
            <ac:spMk id="3" creationId="{6D98C95F-77B6-F1BB-A72D-FF3DFAEFBA99}"/>
          </ac:spMkLst>
        </pc:spChg>
      </pc:sldChg>
      <pc:sldChg chg="modSp">
        <pc:chgData name="Aysha Ahmed (2530126)" userId="S::2530126@student.uwtsd.ac.uk::1991faeb-a1bf-4a26-a9d5-ff0cd01c31f7" providerId="AD" clId="Web-{A6A1FC1B-D3D4-4A16-0477-4D6262CBAEB0}" dt="2026-02-13T10:37:35.421" v="137" actId="20577"/>
        <pc:sldMkLst>
          <pc:docMk/>
          <pc:sldMk cId="377506043" sldId="259"/>
        </pc:sldMkLst>
        <pc:spChg chg="mod">
          <ac:chgData name="Aysha Ahmed (2530126)" userId="S::2530126@student.uwtsd.ac.uk::1991faeb-a1bf-4a26-a9d5-ff0cd01c31f7" providerId="AD" clId="Web-{A6A1FC1B-D3D4-4A16-0477-4D6262CBAEB0}" dt="2026-02-13T10:37:35.421" v="137" actId="20577"/>
          <ac:spMkLst>
            <pc:docMk/>
            <pc:sldMk cId="377506043" sldId="259"/>
            <ac:spMk id="3" creationId="{3EF4E379-F43E-6117-20C9-5B885F169C6B}"/>
          </ac:spMkLst>
        </pc:spChg>
      </pc:sldChg>
      <pc:sldChg chg="modSp">
        <pc:chgData name="Aysha Ahmed (2530126)" userId="S::2530126@student.uwtsd.ac.uk::1991faeb-a1bf-4a26-a9d5-ff0cd01c31f7" providerId="AD" clId="Web-{A6A1FC1B-D3D4-4A16-0477-4D6262CBAEB0}" dt="2026-02-13T10:41:04.352" v="139" actId="20577"/>
        <pc:sldMkLst>
          <pc:docMk/>
          <pc:sldMk cId="2865390309" sldId="262"/>
        </pc:sldMkLst>
        <pc:spChg chg="mod">
          <ac:chgData name="Aysha Ahmed (2530126)" userId="S::2530126@student.uwtsd.ac.uk::1991faeb-a1bf-4a26-a9d5-ff0cd01c31f7" providerId="AD" clId="Web-{A6A1FC1B-D3D4-4A16-0477-4D6262CBAEB0}" dt="2026-02-13T10:41:04.352" v="139" actId="20577"/>
          <ac:spMkLst>
            <pc:docMk/>
            <pc:sldMk cId="2865390309" sldId="262"/>
            <ac:spMk id="3" creationId="{5C576EBE-F15A-CF6C-D3C3-84976AE7028C}"/>
          </ac:spMkLst>
        </pc:spChg>
      </pc:sldChg>
      <pc:sldChg chg="modSp">
        <pc:chgData name="Aysha Ahmed (2530126)" userId="S::2530126@student.uwtsd.ac.uk::1991faeb-a1bf-4a26-a9d5-ff0cd01c31f7" providerId="AD" clId="Web-{A6A1FC1B-D3D4-4A16-0477-4D6262CBAEB0}" dt="2026-02-13T10:37:01.014" v="135" actId="20577"/>
        <pc:sldMkLst>
          <pc:docMk/>
          <pc:sldMk cId="842737599" sldId="295"/>
        </pc:sldMkLst>
        <pc:spChg chg="mod">
          <ac:chgData name="Aysha Ahmed (2530126)" userId="S::2530126@student.uwtsd.ac.uk::1991faeb-a1bf-4a26-a9d5-ff0cd01c31f7" providerId="AD" clId="Web-{A6A1FC1B-D3D4-4A16-0477-4D6262CBAEB0}" dt="2026-02-13T10:35:39.904" v="81" actId="20577"/>
          <ac:spMkLst>
            <pc:docMk/>
            <pc:sldMk cId="842737599" sldId="295"/>
            <ac:spMk id="2" creationId="{02C58EDB-A3F5-542D-8308-1ABFF9A22814}"/>
          </ac:spMkLst>
        </pc:spChg>
        <pc:spChg chg="mod">
          <ac:chgData name="Aysha Ahmed (2530126)" userId="S::2530126@student.uwtsd.ac.uk::1991faeb-a1bf-4a26-a9d5-ff0cd01c31f7" providerId="AD" clId="Web-{A6A1FC1B-D3D4-4A16-0477-4D6262CBAEB0}" dt="2026-02-13T10:36:45.671" v="119" actId="20577"/>
          <ac:spMkLst>
            <pc:docMk/>
            <pc:sldMk cId="842737599" sldId="295"/>
            <ac:spMk id="4" creationId="{3503C0E1-C87A-67FD-1E6B-D6A5C93504DD}"/>
          </ac:spMkLst>
        </pc:spChg>
        <pc:spChg chg="mod">
          <ac:chgData name="Aysha Ahmed (2530126)" userId="S::2530126@student.uwtsd.ac.uk::1991faeb-a1bf-4a26-a9d5-ff0cd01c31f7" providerId="AD" clId="Web-{A6A1FC1B-D3D4-4A16-0477-4D6262CBAEB0}" dt="2026-02-13T10:37:01.014" v="135" actId="20577"/>
          <ac:spMkLst>
            <pc:docMk/>
            <pc:sldMk cId="842737599" sldId="295"/>
            <ac:spMk id="6" creationId="{1E3A38A9-7EF9-D441-8B5E-E0A13545C391}"/>
          </ac:spMkLst>
        </pc:spChg>
      </pc:sldChg>
      <pc:sldChg chg="modSp">
        <pc:chgData name="Aysha Ahmed (2530126)" userId="S::2530126@student.uwtsd.ac.uk::1991faeb-a1bf-4a26-a9d5-ff0cd01c31f7" providerId="AD" clId="Web-{A6A1FC1B-D3D4-4A16-0477-4D6262CBAEB0}" dt="2026-02-13T10:34:56.841" v="55" actId="20577"/>
        <pc:sldMkLst>
          <pc:docMk/>
          <pc:sldMk cId="1535488064" sldId="301"/>
        </pc:sldMkLst>
        <pc:spChg chg="mod">
          <ac:chgData name="Aysha Ahmed (2530126)" userId="S::2530126@student.uwtsd.ac.uk::1991faeb-a1bf-4a26-a9d5-ff0cd01c31f7" providerId="AD" clId="Web-{A6A1FC1B-D3D4-4A16-0477-4D6262CBAEB0}" dt="2026-02-13T10:34:56.841" v="55" actId="20577"/>
          <ac:spMkLst>
            <pc:docMk/>
            <pc:sldMk cId="1535488064" sldId="301"/>
            <ac:spMk id="5" creationId="{F2DB120E-1D6B-E05F-3DEC-8F38DDDB00BB}"/>
          </ac:spMkLst>
        </pc:spChg>
      </pc:sldChg>
      <pc:sldChg chg="modAnim">
        <pc:chgData name="Aysha Ahmed (2530126)" userId="S::2530126@student.uwtsd.ac.uk::1991faeb-a1bf-4a26-a9d5-ff0cd01c31f7" providerId="AD" clId="Web-{A6A1FC1B-D3D4-4A16-0477-4D6262CBAEB0}" dt="2026-02-13T10:21:38.534" v="0"/>
        <pc:sldMkLst>
          <pc:docMk/>
          <pc:sldMk cId="812947870" sldId="304"/>
        </pc:sldMkLst>
      </pc:sldChg>
      <pc:sldChg chg="addAnim delAnim">
        <pc:chgData name="Aysha Ahmed (2530126)" userId="S::2530126@student.uwtsd.ac.uk::1991faeb-a1bf-4a26-a9d5-ff0cd01c31f7" providerId="AD" clId="Web-{A6A1FC1B-D3D4-4A16-0477-4D6262CBAEB0}" dt="2026-02-13T10:28:13.366" v="41"/>
        <pc:sldMkLst>
          <pc:docMk/>
          <pc:sldMk cId="3996290101" sldId="305"/>
        </pc:sldMkLst>
      </pc:sldChg>
    </pc:docChg>
  </pc:docChgLst>
  <pc:docChgLst>
    <pc:chgData name="Stacey Louise Claire Wilkie (2519575)" userId="S::2519575@student.uwtsd.ac.uk::baa20d86-e9f4-4462-ba24-54ee15dfbcad" providerId="AD" clId="Web-{B8C6C00D-D76A-3E87-B9A0-2B72BF51F47E}"/>
    <pc:docChg chg="addSld delSld modSld sldOrd">
      <pc:chgData name="Stacey Louise Claire Wilkie (2519575)" userId="S::2519575@student.uwtsd.ac.uk::baa20d86-e9f4-4462-ba24-54ee15dfbcad" providerId="AD" clId="Web-{B8C6C00D-D76A-3E87-B9A0-2B72BF51F47E}" dt="2026-01-26T12:41:04.185" v="4871" actId="1076"/>
      <pc:docMkLst>
        <pc:docMk/>
      </pc:docMkLst>
      <pc:sldChg chg="delSp modSp">
        <pc:chgData name="Stacey Louise Claire Wilkie (2519575)" userId="S::2519575@student.uwtsd.ac.uk::baa20d86-e9f4-4462-ba24-54ee15dfbcad" providerId="AD" clId="Web-{B8C6C00D-D76A-3E87-B9A0-2B72BF51F47E}" dt="2026-01-26T12:10:01.965" v="3722"/>
        <pc:sldMkLst>
          <pc:docMk/>
          <pc:sldMk cId="4285202916" sldId="265"/>
        </pc:sldMkLst>
        <pc:spChg chg="mod">
          <ac:chgData name="Stacey Louise Claire Wilkie (2519575)" userId="S::2519575@student.uwtsd.ac.uk::baa20d86-e9f4-4462-ba24-54ee15dfbcad" providerId="AD" clId="Web-{B8C6C00D-D76A-3E87-B9A0-2B72BF51F47E}" dt="2026-01-26T10:58:37.984" v="1543" actId="20577"/>
          <ac:spMkLst>
            <pc:docMk/>
            <pc:sldMk cId="4285202916" sldId="265"/>
            <ac:spMk id="3" creationId="{24D660BD-958C-EE6D-712C-84423D4DDB0B}"/>
          </ac:spMkLst>
        </pc:spChg>
      </pc:sldChg>
      <pc:sldChg chg="addSp delSp modSp">
        <pc:chgData name="Stacey Louise Claire Wilkie (2519575)" userId="S::2519575@student.uwtsd.ac.uk::baa20d86-e9f4-4462-ba24-54ee15dfbcad" providerId="AD" clId="Web-{B8C6C00D-D76A-3E87-B9A0-2B72BF51F47E}" dt="2026-01-26T12:39:16.232" v="4856"/>
        <pc:sldMkLst>
          <pc:docMk/>
          <pc:sldMk cId="2749197644" sldId="272"/>
        </pc:sldMkLst>
        <pc:spChg chg="mod">
          <ac:chgData name="Stacey Louise Claire Wilkie (2519575)" userId="S::2519575@student.uwtsd.ac.uk::baa20d86-e9f4-4462-ba24-54ee15dfbcad" providerId="AD" clId="Web-{B8C6C00D-D76A-3E87-B9A0-2B72BF51F47E}" dt="2026-01-26T12:27:53.298" v="4467" actId="1076"/>
          <ac:spMkLst>
            <pc:docMk/>
            <pc:sldMk cId="2749197644" sldId="272"/>
            <ac:spMk id="2" creationId="{13B25B0D-8008-8925-4CC9-8FFFDB9456AE}"/>
          </ac:spMkLst>
        </pc:spChg>
        <pc:graphicFrameChg chg="mod modGraphic">
          <ac:chgData name="Stacey Louise Claire Wilkie (2519575)" userId="S::2519575@student.uwtsd.ac.uk::baa20d86-e9f4-4462-ba24-54ee15dfbcad" providerId="AD" clId="Web-{B8C6C00D-D76A-3E87-B9A0-2B72BF51F47E}" dt="2026-01-26T12:39:16.232" v="4856"/>
          <ac:graphicFrameMkLst>
            <pc:docMk/>
            <pc:sldMk cId="2749197644" sldId="272"/>
            <ac:graphicFrameMk id="4" creationId="{678BD401-5562-BE06-B156-4A8519FE0C73}"/>
          </ac:graphicFrameMkLst>
        </pc:graphicFrameChg>
      </pc:sldChg>
      <pc:sldChg chg="addSp modSp new ord">
        <pc:chgData name="Stacey Louise Claire Wilkie (2519575)" userId="S::2519575@student.uwtsd.ac.uk::baa20d86-e9f4-4462-ba24-54ee15dfbcad" providerId="AD" clId="Web-{B8C6C00D-D76A-3E87-B9A0-2B72BF51F47E}" dt="2026-01-26T12:41:04.185" v="4871" actId="1076"/>
        <pc:sldMkLst>
          <pc:docMk/>
          <pc:sldMk cId="3302152387" sldId="276"/>
        </pc:sldMkLst>
        <pc:spChg chg="mod">
          <ac:chgData name="Stacey Louise Claire Wilkie (2519575)" userId="S::2519575@student.uwtsd.ac.uk::baa20d86-e9f4-4462-ba24-54ee15dfbcad" providerId="AD" clId="Web-{B8C6C00D-D76A-3E87-B9A0-2B72BF51F47E}" dt="2026-01-26T10:09:44.033" v="155" actId="20577"/>
          <ac:spMkLst>
            <pc:docMk/>
            <pc:sldMk cId="3302152387" sldId="276"/>
            <ac:spMk id="2" creationId="{72EED483-0419-58AD-3746-00C3EB689ABB}"/>
          </ac:spMkLst>
        </pc:spChg>
        <pc:spChg chg="mod">
          <ac:chgData name="Stacey Louise Claire Wilkie (2519575)" userId="S::2519575@student.uwtsd.ac.uk::baa20d86-e9f4-4462-ba24-54ee15dfbcad" providerId="AD" clId="Web-{B8C6C00D-D76A-3E87-B9A0-2B72BF51F47E}" dt="2026-01-26T12:38:29.091" v="4817" actId="20577"/>
          <ac:spMkLst>
            <pc:docMk/>
            <pc:sldMk cId="3302152387" sldId="276"/>
            <ac:spMk id="3" creationId="{6B639D07-12EE-DE77-51B4-5C9FA2B934B9}"/>
          </ac:spMkLst>
        </pc:spChg>
        <pc:picChg chg="add mod">
          <ac:chgData name="Stacey Louise Claire Wilkie (2519575)" userId="S::2519575@student.uwtsd.ac.uk::baa20d86-e9f4-4462-ba24-54ee15dfbcad" providerId="AD" clId="Web-{B8C6C00D-D76A-3E87-B9A0-2B72BF51F47E}" dt="2026-01-26T12:41:04.185" v="4871" actId="1076"/>
          <ac:picMkLst>
            <pc:docMk/>
            <pc:sldMk cId="3302152387" sldId="276"/>
            <ac:picMk id="5" creationId="{3C010977-8CCC-EB09-2FCC-32DE71DF4440}"/>
          </ac:picMkLst>
        </pc:picChg>
      </pc:sldChg>
      <pc:sldChg chg="addSp modSp new ord">
        <pc:chgData name="Stacey Louise Claire Wilkie (2519575)" userId="S::2519575@student.uwtsd.ac.uk::baa20d86-e9f4-4462-ba24-54ee15dfbcad" providerId="AD" clId="Web-{B8C6C00D-D76A-3E87-B9A0-2B72BF51F47E}" dt="2026-01-26T11:59:03.738" v="3344" actId="1076"/>
        <pc:sldMkLst>
          <pc:docMk/>
          <pc:sldMk cId="2511992680" sldId="278"/>
        </pc:sldMkLst>
        <pc:spChg chg="mod">
          <ac:chgData name="Stacey Louise Claire Wilkie (2519575)" userId="S::2519575@student.uwtsd.ac.uk::baa20d86-e9f4-4462-ba24-54ee15dfbcad" providerId="AD" clId="Web-{B8C6C00D-D76A-3E87-B9A0-2B72BF51F47E}" dt="2026-01-26T11:38:51.476" v="3116" actId="20577"/>
          <ac:spMkLst>
            <pc:docMk/>
            <pc:sldMk cId="2511992680" sldId="278"/>
            <ac:spMk id="2" creationId="{5FF8944B-DF55-1487-7C84-3F8A5D749A40}"/>
          </ac:spMkLst>
        </pc:spChg>
        <pc:spChg chg="add mod">
          <ac:chgData name="Stacey Louise Claire Wilkie (2519575)" userId="S::2519575@student.uwtsd.ac.uk::baa20d86-e9f4-4462-ba24-54ee15dfbcad" providerId="AD" clId="Web-{B8C6C00D-D76A-3E87-B9A0-2B72BF51F47E}" dt="2026-01-26T11:39:11.572" v="3130" actId="20577"/>
          <ac:spMkLst>
            <pc:docMk/>
            <pc:sldMk cId="2511992680" sldId="278"/>
            <ac:spMk id="4" creationId="{55D3C629-8C12-36ED-3642-D195783F1303}"/>
          </ac:spMkLst>
        </pc:spChg>
        <pc:cxnChg chg="add mod">
          <ac:chgData name="Stacey Louise Claire Wilkie (2519575)" userId="S::2519575@student.uwtsd.ac.uk::baa20d86-e9f4-4462-ba24-54ee15dfbcad" providerId="AD" clId="Web-{B8C6C00D-D76A-3E87-B9A0-2B72BF51F47E}" dt="2026-01-26T11:52:11.397" v="3159" actId="14100"/>
          <ac:cxnSpMkLst>
            <pc:docMk/>
            <pc:sldMk cId="2511992680" sldId="278"/>
            <ac:cxnSpMk id="7" creationId="{498558BD-C5A4-ACAB-575E-D02E93DA4D99}"/>
          </ac:cxnSpMkLst>
        </pc:cxnChg>
        <pc:cxnChg chg="add mod">
          <ac:chgData name="Stacey Louise Claire Wilkie (2519575)" userId="S::2519575@student.uwtsd.ac.uk::baa20d86-e9f4-4462-ba24-54ee15dfbcad" providerId="AD" clId="Web-{B8C6C00D-D76A-3E87-B9A0-2B72BF51F47E}" dt="2026-01-26T11:51:11.418" v="3142" actId="14100"/>
          <ac:cxnSpMkLst>
            <pc:docMk/>
            <pc:sldMk cId="2511992680" sldId="278"/>
            <ac:cxnSpMk id="8" creationId="{6546D985-3DFE-7C43-01DC-B4B61D892C56}"/>
          </ac:cxnSpMkLst>
        </pc:cxnChg>
        <pc:cxnChg chg="add mod">
          <ac:chgData name="Stacey Louise Claire Wilkie (2519575)" userId="S::2519575@student.uwtsd.ac.uk::baa20d86-e9f4-4462-ba24-54ee15dfbcad" providerId="AD" clId="Web-{B8C6C00D-D76A-3E87-B9A0-2B72BF51F47E}" dt="2026-01-26T11:51:21.793" v="3145" actId="14100"/>
          <ac:cxnSpMkLst>
            <pc:docMk/>
            <pc:sldMk cId="2511992680" sldId="278"/>
            <ac:cxnSpMk id="9" creationId="{D544DDFE-D056-0CE9-F9AB-04A3F17ADB1A}"/>
          </ac:cxnSpMkLst>
        </pc:cxnChg>
        <pc:cxnChg chg="add mod">
          <ac:chgData name="Stacey Louise Claire Wilkie (2519575)" userId="S::2519575@student.uwtsd.ac.uk::baa20d86-e9f4-4462-ba24-54ee15dfbcad" providerId="AD" clId="Web-{B8C6C00D-D76A-3E87-B9A0-2B72BF51F47E}" dt="2026-01-26T11:51:34.921" v="3148" actId="1076"/>
          <ac:cxnSpMkLst>
            <pc:docMk/>
            <pc:sldMk cId="2511992680" sldId="278"/>
            <ac:cxnSpMk id="10" creationId="{BF6B9A9B-04E1-D9BC-11C7-AA1B03877B9E}"/>
          </ac:cxnSpMkLst>
        </pc:cxnChg>
        <pc:cxnChg chg="add mod">
          <ac:chgData name="Stacey Louise Claire Wilkie (2519575)" userId="S::2519575@student.uwtsd.ac.uk::baa20d86-e9f4-4462-ba24-54ee15dfbcad" providerId="AD" clId="Web-{B8C6C00D-D76A-3E87-B9A0-2B72BF51F47E}" dt="2026-01-26T11:51:47.611" v="3152" actId="1076"/>
          <ac:cxnSpMkLst>
            <pc:docMk/>
            <pc:sldMk cId="2511992680" sldId="278"/>
            <ac:cxnSpMk id="11" creationId="{87F29534-5E69-F89F-ED2A-E18558E5B42F}"/>
          </ac:cxnSpMkLst>
        </pc:cxnChg>
        <pc:cxnChg chg="add mod">
          <ac:chgData name="Stacey Louise Claire Wilkie (2519575)" userId="S::2519575@student.uwtsd.ac.uk::baa20d86-e9f4-4462-ba24-54ee15dfbcad" providerId="AD" clId="Web-{B8C6C00D-D76A-3E87-B9A0-2B72BF51F47E}" dt="2026-01-26T11:51:57.394" v="3155" actId="1076"/>
          <ac:cxnSpMkLst>
            <pc:docMk/>
            <pc:sldMk cId="2511992680" sldId="278"/>
            <ac:cxnSpMk id="12" creationId="{571EE955-76D9-B29A-9D5B-B05CD92E71FA}"/>
          </ac:cxnSpMkLst>
        </pc:cxnChg>
      </pc:sldChg>
    </pc:docChg>
  </pc:docChgLst>
  <pc:docChgLst>
    <pc:chgData name="Karen Louise Iqbal (2525295)" userId="S::2525295@student.uwtsd.ac.uk::608da5b0-0199-4cca-81b9-d57703acc4da" providerId="AD" clId="Web-{2917AFD3-025F-6C35-8F15-B23918CA2617}"/>
    <pc:docChg chg="addSld modSld">
      <pc:chgData name="Karen Louise Iqbal (2525295)" userId="S::2525295@student.uwtsd.ac.uk::608da5b0-0199-4cca-81b9-d57703acc4da" providerId="AD" clId="Web-{2917AFD3-025F-6C35-8F15-B23918CA2617}" dt="2026-02-05T12:20:04.381" v="62" actId="20577"/>
      <pc:docMkLst>
        <pc:docMk/>
      </pc:docMkLst>
      <pc:sldChg chg="modSp new">
        <pc:chgData name="Karen Louise Iqbal (2525295)" userId="S::2525295@student.uwtsd.ac.uk::608da5b0-0199-4cca-81b9-d57703acc4da" providerId="AD" clId="Web-{2917AFD3-025F-6C35-8F15-B23918CA2617}" dt="2026-02-05T12:20:04.381" v="62" actId="20577"/>
        <pc:sldMkLst>
          <pc:docMk/>
          <pc:sldMk cId="842737599" sldId="295"/>
        </pc:sldMkLst>
        <pc:spChg chg="mod">
          <ac:chgData name="Karen Louise Iqbal (2525295)" userId="S::2525295@student.uwtsd.ac.uk::608da5b0-0199-4cca-81b9-d57703acc4da" providerId="AD" clId="Web-{2917AFD3-025F-6C35-8F15-B23918CA2617}" dt="2026-02-05T12:19:15.487" v="45" actId="20577"/>
          <ac:spMkLst>
            <pc:docMk/>
            <pc:sldMk cId="842737599" sldId="295"/>
            <ac:spMk id="2" creationId="{02C58EDB-A3F5-542D-8308-1ABFF9A22814}"/>
          </ac:spMkLst>
        </pc:spChg>
        <pc:spChg chg="mod">
          <ac:chgData name="Karen Louise Iqbal (2525295)" userId="S::2525295@student.uwtsd.ac.uk::608da5b0-0199-4cca-81b9-d57703acc4da" providerId="AD" clId="Web-{2917AFD3-025F-6C35-8F15-B23918CA2617}" dt="2026-02-05T12:19:21.503" v="46" actId="20577"/>
          <ac:spMkLst>
            <pc:docMk/>
            <pc:sldMk cId="842737599" sldId="295"/>
            <ac:spMk id="3" creationId="{952BDC56-9AD4-315C-9EEA-C47BC6CC5E28}"/>
          </ac:spMkLst>
        </pc:spChg>
        <pc:spChg chg="mod">
          <ac:chgData name="Karen Louise Iqbal (2525295)" userId="S::2525295@student.uwtsd.ac.uk::608da5b0-0199-4cca-81b9-d57703acc4da" providerId="AD" clId="Web-{2917AFD3-025F-6C35-8F15-B23918CA2617}" dt="2026-02-05T12:20:04.381" v="62" actId="20577"/>
          <ac:spMkLst>
            <pc:docMk/>
            <pc:sldMk cId="842737599" sldId="295"/>
            <ac:spMk id="4" creationId="{3503C0E1-C87A-67FD-1E6B-D6A5C93504DD}"/>
          </ac:spMkLst>
        </pc:spChg>
        <pc:spChg chg="mod">
          <ac:chgData name="Karen Louise Iqbal (2525295)" userId="S::2525295@student.uwtsd.ac.uk::608da5b0-0199-4cca-81b9-d57703acc4da" providerId="AD" clId="Web-{2917AFD3-025F-6C35-8F15-B23918CA2617}" dt="2026-02-05T12:19:27.941" v="47" actId="20577"/>
          <ac:spMkLst>
            <pc:docMk/>
            <pc:sldMk cId="842737599" sldId="295"/>
            <ac:spMk id="5" creationId="{73A64821-2A41-892B-A89B-D33810D5294D}"/>
          </ac:spMkLst>
        </pc:spChg>
      </pc:sldChg>
    </pc:docChg>
  </pc:docChgLst>
  <pc:docChgLst>
    <pc:chgData name="Aysha Ahmed (2530126)" userId="S::2530126@student.uwtsd.ac.uk::1991faeb-a1bf-4a26-a9d5-ff0cd01c31f7" providerId="AD" clId="Web-{A690FDD3-E751-6EB9-2D10-10E42FE67400}"/>
    <pc:docChg chg="addSld delSld modSld">
      <pc:chgData name="Aysha Ahmed (2530126)" userId="S::2530126@student.uwtsd.ac.uk::1991faeb-a1bf-4a26-a9d5-ff0cd01c31f7" providerId="AD" clId="Web-{A690FDD3-E751-6EB9-2D10-10E42FE67400}" dt="2026-02-10T11:03:04.594" v="529" actId="20577"/>
      <pc:docMkLst>
        <pc:docMk/>
      </pc:docMkLst>
      <pc:sldChg chg="modSp">
        <pc:chgData name="Aysha Ahmed (2530126)" userId="S::2530126@student.uwtsd.ac.uk::1991faeb-a1bf-4a26-a9d5-ff0cd01c31f7" providerId="AD" clId="Web-{A690FDD3-E751-6EB9-2D10-10E42FE67400}" dt="2026-02-10T11:03:04.594" v="529" actId="20577"/>
        <pc:sldMkLst>
          <pc:docMk/>
          <pc:sldMk cId="2865390309" sldId="262"/>
        </pc:sldMkLst>
        <pc:spChg chg="mod">
          <ac:chgData name="Aysha Ahmed (2530126)" userId="S::2530126@student.uwtsd.ac.uk::1991faeb-a1bf-4a26-a9d5-ff0cd01c31f7" providerId="AD" clId="Web-{A690FDD3-E751-6EB9-2D10-10E42FE67400}" dt="2026-02-10T11:03:04.594" v="529" actId="20577"/>
          <ac:spMkLst>
            <pc:docMk/>
            <pc:sldMk cId="2865390309" sldId="262"/>
            <ac:spMk id="3" creationId="{5C576EBE-F15A-CF6C-D3C3-84976AE7028C}"/>
          </ac:spMkLst>
        </pc:spChg>
      </pc:sldChg>
      <pc:sldChg chg="addSp modSp">
        <pc:chgData name="Aysha Ahmed (2530126)" userId="S::2530126@student.uwtsd.ac.uk::1991faeb-a1bf-4a26-a9d5-ff0cd01c31f7" providerId="AD" clId="Web-{A690FDD3-E751-6EB9-2D10-10E42FE67400}" dt="2026-02-10T10:31:25.796" v="358" actId="14100"/>
        <pc:sldMkLst>
          <pc:docMk/>
          <pc:sldMk cId="842737599" sldId="295"/>
        </pc:sldMkLst>
      </pc:sldChg>
      <pc:sldChg chg="addSp delSp modSp new">
        <pc:chgData name="Aysha Ahmed (2530126)" userId="S::2530126@student.uwtsd.ac.uk::1991faeb-a1bf-4a26-a9d5-ff0cd01c31f7" providerId="AD" clId="Web-{A690FDD3-E751-6EB9-2D10-10E42FE67400}" dt="2026-02-10T09:57:15.527" v="236" actId="1076"/>
        <pc:sldMkLst>
          <pc:docMk/>
          <pc:sldMk cId="3645121541" sldId="299"/>
        </pc:sldMkLst>
        <pc:graphicFrameChg chg="add mod modGraphic">
          <ac:chgData name="Aysha Ahmed (2530126)" userId="S::2530126@student.uwtsd.ac.uk::1991faeb-a1bf-4a26-a9d5-ff0cd01c31f7" providerId="AD" clId="Web-{A690FDD3-E751-6EB9-2D10-10E42FE67400}" dt="2026-02-10T09:57:15.527" v="236" actId="1076"/>
          <ac:graphicFrameMkLst>
            <pc:docMk/>
            <pc:sldMk cId="3645121541" sldId="299"/>
            <ac:graphicFrameMk id="90" creationId="{FB4B90C3-13AF-0C16-A6DE-797DE7BB57CF}"/>
          </ac:graphicFrameMkLst>
        </pc:graphicFrameChg>
      </pc:sldChg>
      <pc:sldChg chg="addSp delSp modSp new mod setBg setClrOvrMap">
        <pc:chgData name="Aysha Ahmed (2530126)" userId="S::2530126@student.uwtsd.ac.uk::1991faeb-a1bf-4a26-a9d5-ff0cd01c31f7" providerId="AD" clId="Web-{A690FDD3-E751-6EB9-2D10-10E42FE67400}" dt="2026-02-10T10:18:31.836" v="352" actId="20577"/>
        <pc:sldMkLst>
          <pc:docMk/>
          <pc:sldMk cId="2964958066" sldId="300"/>
        </pc:sldMkLst>
        <pc:spChg chg="mod ord">
          <ac:chgData name="Aysha Ahmed (2530126)" userId="S::2530126@student.uwtsd.ac.uk::1991faeb-a1bf-4a26-a9d5-ff0cd01c31f7" providerId="AD" clId="Web-{A690FDD3-E751-6EB9-2D10-10E42FE67400}" dt="2026-02-10T10:18:31.836" v="352" actId="20577"/>
          <ac:spMkLst>
            <pc:docMk/>
            <pc:sldMk cId="2964958066" sldId="300"/>
            <ac:spMk id="2" creationId="{E37F6786-B1F5-2903-3D3B-9C224CD64F21}"/>
          </ac:spMkLst>
        </pc:spChg>
        <pc:spChg chg="add">
          <ac:chgData name="Aysha Ahmed (2530126)" userId="S::2530126@student.uwtsd.ac.uk::1991faeb-a1bf-4a26-a9d5-ff0cd01c31f7" providerId="AD" clId="Web-{A690FDD3-E751-6EB9-2D10-10E42FE67400}" dt="2026-02-10T10:18:20.727" v="351"/>
          <ac:spMkLst>
            <pc:docMk/>
            <pc:sldMk cId="2964958066" sldId="300"/>
            <ac:spMk id="37" creationId="{37C89E4B-3C9F-44B9-8B86-D9E3D112D8EC}"/>
          </ac:spMkLst>
        </pc:spChg>
        <pc:picChg chg="add mod">
          <ac:chgData name="Aysha Ahmed (2530126)" userId="S::2530126@student.uwtsd.ac.uk::1991faeb-a1bf-4a26-a9d5-ff0cd01c31f7" providerId="AD" clId="Web-{A690FDD3-E751-6EB9-2D10-10E42FE67400}" dt="2026-02-10T10:18:20.727" v="351"/>
          <ac:picMkLst>
            <pc:docMk/>
            <pc:sldMk cId="2964958066" sldId="300"/>
            <ac:picMk id="3" creationId="{2587EECA-DC5D-2AA7-B563-BA931A12646D}"/>
          </ac:picMkLst>
        </pc:picChg>
        <pc:cxnChg chg="add">
          <ac:chgData name="Aysha Ahmed (2530126)" userId="S::2530126@student.uwtsd.ac.uk::1991faeb-a1bf-4a26-a9d5-ff0cd01c31f7" providerId="AD" clId="Web-{A690FDD3-E751-6EB9-2D10-10E42FE67400}" dt="2026-02-10T10:18:20.727" v="351"/>
          <ac:cxnSpMkLst>
            <pc:docMk/>
            <pc:sldMk cId="2964958066" sldId="300"/>
            <ac:cxnSpMk id="36" creationId="{AA2EAA10-076F-46BD-8F0F-B9A2FB77A85C}"/>
          </ac:cxnSpMkLst>
        </pc:cxnChg>
        <pc:cxnChg chg="add">
          <ac:chgData name="Aysha Ahmed (2530126)" userId="S::2530126@student.uwtsd.ac.uk::1991faeb-a1bf-4a26-a9d5-ff0cd01c31f7" providerId="AD" clId="Web-{A690FDD3-E751-6EB9-2D10-10E42FE67400}" dt="2026-02-10T10:18:20.727" v="351"/>
          <ac:cxnSpMkLst>
            <pc:docMk/>
            <pc:sldMk cId="2964958066" sldId="300"/>
            <ac:cxnSpMk id="38" creationId="{D891E407-403B-4764-86C9-33A56D3BCAA3}"/>
          </ac:cxnSpMkLst>
        </pc:cxnChg>
      </pc:sldChg>
    </pc:docChg>
  </pc:docChgLst>
  <pc:docChgLst>
    <pc:chgData name="Karen Louise Iqbal (2525295)" userId="S::2525295@student.uwtsd.ac.uk::608da5b0-0199-4cca-81b9-d57703acc4da" providerId="AD" clId="Web-{2DC2EBA2-1408-DFA9-6EA8-831F19F26FF1}"/>
    <pc:docChg chg="modSld">
      <pc:chgData name="Karen Louise Iqbal (2525295)" userId="S::2525295@student.uwtsd.ac.uk::608da5b0-0199-4cca-81b9-d57703acc4da" providerId="AD" clId="Web-{2DC2EBA2-1408-DFA9-6EA8-831F19F26FF1}" dt="2026-02-13T10:14:36.098" v="17"/>
      <pc:docMkLst>
        <pc:docMk/>
      </pc:docMkLst>
      <pc:sldChg chg="addAnim delAnim modAnim">
        <pc:chgData name="Karen Louise Iqbal (2525295)" userId="S::2525295@student.uwtsd.ac.uk::608da5b0-0199-4cca-81b9-d57703acc4da" providerId="AD" clId="Web-{2DC2EBA2-1408-DFA9-6EA8-831F19F26FF1}" dt="2026-02-13T10:12:47.701" v="5"/>
        <pc:sldMkLst>
          <pc:docMk/>
          <pc:sldMk cId="812947870" sldId="304"/>
        </pc:sldMkLst>
      </pc:sldChg>
      <pc:sldChg chg="modSp addAnim modAnim">
        <pc:chgData name="Karen Louise Iqbal (2525295)" userId="S::2525295@student.uwtsd.ac.uk::608da5b0-0199-4cca-81b9-d57703acc4da" providerId="AD" clId="Web-{2DC2EBA2-1408-DFA9-6EA8-831F19F26FF1}" dt="2026-02-13T10:14:36.098" v="17"/>
        <pc:sldMkLst>
          <pc:docMk/>
          <pc:sldMk cId="3996290101" sldId="305"/>
        </pc:sldMkLst>
        <pc:graphicFrameChg chg="mod modGraphic">
          <ac:chgData name="Karen Louise Iqbal (2525295)" userId="S::2525295@student.uwtsd.ac.uk::608da5b0-0199-4cca-81b9-d57703acc4da" providerId="AD" clId="Web-{2DC2EBA2-1408-DFA9-6EA8-831F19F26FF1}" dt="2026-02-13T10:14:03.362" v="14"/>
          <ac:graphicFrameMkLst>
            <pc:docMk/>
            <pc:sldMk cId="3996290101" sldId="305"/>
            <ac:graphicFrameMk id="4" creationId="{130BC9C2-976C-F73A-4615-89B058DFF402}"/>
          </ac:graphicFrameMkLst>
        </pc:graphicFrameChg>
      </pc:sldChg>
    </pc:docChg>
  </pc:docChgLst>
  <pc:docChgLst>
    <pc:chgData name="Karen Louise Iqbal (2525295)" userId="S::2525295@student.uwtsd.ac.uk::608da5b0-0199-4cca-81b9-d57703acc4da" providerId="AD" clId="Web-{C6D09AD8-B3CF-375E-617B-B4B027EB6336}"/>
    <pc:docChg chg="delSld modSld">
      <pc:chgData name="Karen Louise Iqbal (2525295)" userId="S::2525295@student.uwtsd.ac.uk::608da5b0-0199-4cca-81b9-d57703acc4da" providerId="AD" clId="Web-{C6D09AD8-B3CF-375E-617B-B4B027EB6336}" dt="2026-02-06T10:37:14.326" v="845" actId="20577"/>
      <pc:docMkLst>
        <pc:docMk/>
      </pc:docMkLst>
      <pc:sldChg chg="modSp addAnim delAnim">
        <pc:chgData name="Karen Louise Iqbal (2525295)" userId="S::2525295@student.uwtsd.ac.uk::608da5b0-0199-4cca-81b9-d57703acc4da" providerId="AD" clId="Web-{C6D09AD8-B3CF-375E-617B-B4B027EB6336}" dt="2026-02-06T10:37:14.326" v="845" actId="20577"/>
        <pc:sldMkLst>
          <pc:docMk/>
          <pc:sldMk cId="842737599" sldId="295"/>
        </pc:sldMkLst>
        <pc:spChg chg="mod">
          <ac:chgData name="Karen Louise Iqbal (2525295)" userId="S::2525295@student.uwtsd.ac.uk::608da5b0-0199-4cca-81b9-d57703acc4da" providerId="AD" clId="Web-{C6D09AD8-B3CF-375E-617B-B4B027EB6336}" dt="2026-02-06T10:32:56.679" v="796" actId="20577"/>
          <ac:spMkLst>
            <pc:docMk/>
            <pc:sldMk cId="842737599" sldId="295"/>
            <ac:spMk id="4" creationId="{3503C0E1-C87A-67FD-1E6B-D6A5C93504DD}"/>
          </ac:spMkLst>
        </pc:spChg>
        <pc:spChg chg="mod">
          <ac:chgData name="Karen Louise Iqbal (2525295)" userId="S::2525295@student.uwtsd.ac.uk::608da5b0-0199-4cca-81b9-d57703acc4da" providerId="AD" clId="Web-{C6D09AD8-B3CF-375E-617B-B4B027EB6336}" dt="2026-02-06T10:37:14.326" v="845" actId="20577"/>
          <ac:spMkLst>
            <pc:docMk/>
            <pc:sldMk cId="842737599" sldId="295"/>
            <ac:spMk id="6" creationId="{1E3A38A9-7EF9-D441-8B5E-E0A13545C391}"/>
          </ac:spMkLst>
        </pc:spChg>
      </pc:sldChg>
    </pc:docChg>
  </pc:docChgLst>
  <pc:docChgLst>
    <pc:chgData name="Aysha Ahmed (2530126)" userId="S::2530126@student.uwtsd.ac.uk::1991faeb-a1bf-4a26-a9d5-ff0cd01c31f7" providerId="AD" clId="Web-{45359E3C-FFCC-BDF5-DB64-00B7E690B84B}"/>
    <pc:docChg chg="addSld delSld modSld">
      <pc:chgData name="Aysha Ahmed (2530126)" userId="S::2530126@student.uwtsd.ac.uk::1991faeb-a1bf-4a26-a9d5-ff0cd01c31f7" providerId="AD" clId="Web-{45359E3C-FFCC-BDF5-DB64-00B7E690B84B}" dt="2026-02-05T10:52:07.589" v="151" actId="14100"/>
      <pc:docMkLst>
        <pc:docMk/>
      </pc:docMkLst>
    </pc:docChg>
  </pc:docChgLst>
  <pc:docChgLst>
    <pc:chgData name="Stacey Louise Claire Wilkie (2519575)" userId="S::2519575@student.uwtsd.ac.uk::baa20d86-e9f4-4462-ba24-54ee15dfbcad" providerId="AD" clId="Web-{F7252C3D-501E-697F-09CF-84C8B7E236C0}"/>
    <pc:docChg chg="delSld modSld">
      <pc:chgData name="Stacey Louise Claire Wilkie (2519575)" userId="S::2519575@student.uwtsd.ac.uk::baa20d86-e9f4-4462-ba24-54ee15dfbcad" providerId="AD" clId="Web-{F7252C3D-501E-697F-09CF-84C8B7E236C0}" dt="2026-01-28T21:01:23.147" v="2294" actId="20577"/>
      <pc:docMkLst>
        <pc:docMk/>
      </pc:docMkLst>
      <pc:sldChg chg="modSp">
        <pc:chgData name="Stacey Louise Claire Wilkie (2519575)" userId="S::2519575@student.uwtsd.ac.uk::baa20d86-e9f4-4462-ba24-54ee15dfbcad" providerId="AD" clId="Web-{F7252C3D-501E-697F-09CF-84C8B7E236C0}" dt="2026-01-28T20:57:27.093" v="2245" actId="20577"/>
        <pc:sldMkLst>
          <pc:docMk/>
          <pc:sldMk cId="4285202916" sldId="265"/>
        </pc:sldMkLst>
        <pc:spChg chg="mod">
          <ac:chgData name="Stacey Louise Claire Wilkie (2519575)" userId="S::2519575@student.uwtsd.ac.uk::baa20d86-e9f4-4462-ba24-54ee15dfbcad" providerId="AD" clId="Web-{F7252C3D-501E-697F-09CF-84C8B7E236C0}" dt="2026-01-28T20:57:27.093" v="2245" actId="20577"/>
          <ac:spMkLst>
            <pc:docMk/>
            <pc:sldMk cId="4285202916" sldId="265"/>
            <ac:spMk id="3" creationId="{24D660BD-958C-EE6D-712C-84423D4DDB0B}"/>
          </ac:spMkLst>
        </pc:spChg>
      </pc:sldChg>
      <pc:sldChg chg="modSp">
        <pc:chgData name="Stacey Louise Claire Wilkie (2519575)" userId="S::2519575@student.uwtsd.ac.uk::baa20d86-e9f4-4462-ba24-54ee15dfbcad" providerId="AD" clId="Web-{F7252C3D-501E-697F-09CF-84C8B7E236C0}" dt="2026-01-28T21:01:23.147" v="2294" actId="20577"/>
        <pc:sldMkLst>
          <pc:docMk/>
          <pc:sldMk cId="2749197644" sldId="272"/>
        </pc:sldMkLst>
        <pc:spChg chg="mod">
          <ac:chgData name="Stacey Louise Claire Wilkie (2519575)" userId="S::2519575@student.uwtsd.ac.uk::baa20d86-e9f4-4462-ba24-54ee15dfbcad" providerId="AD" clId="Web-{F7252C3D-501E-697F-09CF-84C8B7E236C0}" dt="2026-01-28T21:01:23.147" v="2294" actId="20577"/>
          <ac:spMkLst>
            <pc:docMk/>
            <pc:sldMk cId="2749197644" sldId="272"/>
            <ac:spMk id="2" creationId="{13B25B0D-8008-8925-4CC9-8FFFDB9456AE}"/>
          </ac:spMkLst>
        </pc:spChg>
        <pc:graphicFrameChg chg="mod modGraphic">
          <ac:chgData name="Stacey Louise Claire Wilkie (2519575)" userId="S::2519575@student.uwtsd.ac.uk::baa20d86-e9f4-4462-ba24-54ee15dfbcad" providerId="AD" clId="Web-{F7252C3D-501E-697F-09CF-84C8B7E236C0}" dt="2026-01-28T19:49:07.265" v="1880"/>
          <ac:graphicFrameMkLst>
            <pc:docMk/>
            <pc:sldMk cId="2749197644" sldId="272"/>
            <ac:graphicFrameMk id="4" creationId="{678BD401-5562-BE06-B156-4A8519FE0C73}"/>
          </ac:graphicFrameMkLst>
        </pc:graphicFrameChg>
      </pc:sldChg>
      <pc:sldChg chg="addSp delSp modSp">
        <pc:chgData name="Stacey Louise Claire Wilkie (2519575)" userId="S::2519575@student.uwtsd.ac.uk::baa20d86-e9f4-4462-ba24-54ee15dfbcad" providerId="AD" clId="Web-{F7252C3D-501E-697F-09CF-84C8B7E236C0}" dt="2026-01-28T20:01:22.940" v="2038" actId="20577"/>
        <pc:sldMkLst>
          <pc:docMk/>
          <pc:sldMk cId="3302152387" sldId="276"/>
        </pc:sldMkLst>
        <pc:spChg chg="mod">
          <ac:chgData name="Stacey Louise Claire Wilkie (2519575)" userId="S::2519575@student.uwtsd.ac.uk::baa20d86-e9f4-4462-ba24-54ee15dfbcad" providerId="AD" clId="Web-{F7252C3D-501E-697F-09CF-84C8B7E236C0}" dt="2026-01-28T20:01:22.940" v="2038" actId="20577"/>
          <ac:spMkLst>
            <pc:docMk/>
            <pc:sldMk cId="3302152387" sldId="276"/>
            <ac:spMk id="2" creationId="{72EED483-0419-58AD-3746-00C3EB689ABB}"/>
          </ac:spMkLst>
        </pc:spChg>
        <pc:spChg chg="mod">
          <ac:chgData name="Stacey Louise Claire Wilkie (2519575)" userId="S::2519575@student.uwtsd.ac.uk::baa20d86-e9f4-4462-ba24-54ee15dfbcad" providerId="AD" clId="Web-{F7252C3D-501E-697F-09CF-84C8B7E236C0}" dt="2026-01-28T19:52:47.736" v="1921" actId="20577"/>
          <ac:spMkLst>
            <pc:docMk/>
            <pc:sldMk cId="3302152387" sldId="276"/>
            <ac:spMk id="3" creationId="{6B639D07-12EE-DE77-51B4-5C9FA2B934B9}"/>
          </ac:spMkLst>
        </pc:spChg>
        <pc:spChg chg="add">
          <ac:chgData name="Stacey Louise Claire Wilkie (2519575)" userId="S::2519575@student.uwtsd.ac.uk::baa20d86-e9f4-4462-ba24-54ee15dfbcad" providerId="AD" clId="Web-{F7252C3D-501E-697F-09CF-84C8B7E236C0}" dt="2026-01-28T19:54:49.539" v="1940"/>
          <ac:spMkLst>
            <pc:docMk/>
            <pc:sldMk cId="3302152387" sldId="276"/>
            <ac:spMk id="8" creationId="{0869CF2B-4490-7E96-AA95-5B804D86FE9D}"/>
          </ac:spMkLst>
        </pc:spChg>
        <pc:picChg chg="mod">
          <ac:chgData name="Stacey Louise Claire Wilkie (2519575)" userId="S::2519575@student.uwtsd.ac.uk::baa20d86-e9f4-4462-ba24-54ee15dfbcad" providerId="AD" clId="Web-{F7252C3D-501E-697F-09CF-84C8B7E236C0}" dt="2026-01-28T19:54:16.616" v="1938" actId="1076"/>
          <ac:picMkLst>
            <pc:docMk/>
            <pc:sldMk cId="3302152387" sldId="276"/>
            <ac:picMk id="5" creationId="{3C010977-8CCC-EB09-2FCC-32DE71DF4440}"/>
          </ac:picMkLst>
        </pc:picChg>
        <pc:picChg chg="add mod">
          <ac:chgData name="Stacey Louise Claire Wilkie (2519575)" userId="S::2519575@student.uwtsd.ac.uk::baa20d86-e9f4-4462-ba24-54ee15dfbcad" providerId="AD" clId="Web-{F7252C3D-501E-697F-09CF-84C8B7E236C0}" dt="2026-01-28T19:54:20.444" v="1939" actId="1076"/>
          <ac:picMkLst>
            <pc:docMk/>
            <pc:sldMk cId="3302152387" sldId="276"/>
            <ac:picMk id="7" creationId="{A96B03C0-D90E-BB12-3EE9-6EADF676CE4D}"/>
          </ac:picMkLst>
        </pc:picChg>
      </pc:sldChg>
      <pc:sldChg chg="modSp">
        <pc:chgData name="Stacey Louise Claire Wilkie (2519575)" userId="S::2519575@student.uwtsd.ac.uk::baa20d86-e9f4-4462-ba24-54ee15dfbcad" providerId="AD" clId="Web-{F7252C3D-501E-697F-09CF-84C8B7E236C0}" dt="2026-01-28T20:58:18.235" v="2252" actId="14100"/>
        <pc:sldMkLst>
          <pc:docMk/>
          <pc:sldMk cId="2511992680" sldId="278"/>
        </pc:sldMkLst>
        <pc:spChg chg="mod">
          <ac:chgData name="Stacey Louise Claire Wilkie (2519575)" userId="S::2519575@student.uwtsd.ac.uk::baa20d86-e9f4-4462-ba24-54ee15dfbcad" providerId="AD" clId="Web-{F7252C3D-501E-697F-09CF-84C8B7E236C0}" dt="2026-01-28T20:01:32.549" v="2041" actId="20577"/>
          <ac:spMkLst>
            <pc:docMk/>
            <pc:sldMk cId="2511992680" sldId="278"/>
            <ac:spMk id="2" creationId="{5FF8944B-DF55-1487-7C84-3F8A5D749A40}"/>
          </ac:spMkLst>
        </pc:spChg>
        <pc:spChg chg="mod">
          <ac:chgData name="Stacey Louise Claire Wilkie (2519575)" userId="S::2519575@student.uwtsd.ac.uk::baa20d86-e9f4-4462-ba24-54ee15dfbcad" providerId="AD" clId="Web-{F7252C3D-501E-697F-09CF-84C8B7E236C0}" dt="2026-01-28T20:58:18.235" v="2252" actId="14100"/>
          <ac:spMkLst>
            <pc:docMk/>
            <pc:sldMk cId="2511992680" sldId="278"/>
            <ac:spMk id="4" creationId="{55D3C629-8C12-36ED-3642-D195783F1303}"/>
          </ac:spMkLst>
        </pc:spChg>
      </pc:sldChg>
      <pc:sldChg chg="modSp">
        <pc:chgData name="Stacey Louise Claire Wilkie (2519575)" userId="S::2519575@student.uwtsd.ac.uk::baa20d86-e9f4-4462-ba24-54ee15dfbcad" providerId="AD" clId="Web-{F7252C3D-501E-697F-09CF-84C8B7E236C0}" dt="2026-01-28T21:01:17.114" v="2292" actId="20577"/>
        <pc:sldMkLst>
          <pc:docMk/>
          <pc:sldMk cId="1045679990" sldId="283"/>
        </pc:sldMkLst>
        <pc:spChg chg="mod">
          <ac:chgData name="Stacey Louise Claire Wilkie (2519575)" userId="S::2519575@student.uwtsd.ac.uk::baa20d86-e9f4-4462-ba24-54ee15dfbcad" providerId="AD" clId="Web-{F7252C3D-501E-697F-09CF-84C8B7E236C0}" dt="2026-01-28T21:01:17.114" v="2292" actId="20577"/>
          <ac:spMkLst>
            <pc:docMk/>
            <pc:sldMk cId="1045679990" sldId="283"/>
            <ac:spMk id="3" creationId="{2F239422-2FC0-4E33-B7C0-D72D1EA14CAC}"/>
          </ac:spMkLst>
        </pc:spChg>
      </pc:sldChg>
    </pc:docChg>
  </pc:docChgLst>
  <pc:docChgLst>
    <pc:chgData name="Aysha Ahmed (2530126)" userId="S::2530126@student.uwtsd.ac.uk::1991faeb-a1bf-4a26-a9d5-ff0cd01c31f7" providerId="AD" clId="Web-{46DF5E96-B970-E832-7E98-A611B2534D12}"/>
    <pc:docChg chg="modSld">
      <pc:chgData name="Aysha Ahmed (2530126)" userId="S::2530126@student.uwtsd.ac.uk::1991faeb-a1bf-4a26-a9d5-ff0cd01c31f7" providerId="AD" clId="Web-{46DF5E96-B970-E832-7E98-A611B2534D12}" dt="2026-02-12T17:58:15.092" v="123" actId="20577"/>
      <pc:docMkLst>
        <pc:docMk/>
      </pc:docMkLst>
      <pc:sldChg chg="modSp">
        <pc:chgData name="Aysha Ahmed (2530126)" userId="S::2530126@student.uwtsd.ac.uk::1991faeb-a1bf-4a26-a9d5-ff0cd01c31f7" providerId="AD" clId="Web-{46DF5E96-B970-E832-7E98-A611B2534D12}" dt="2026-02-12T17:58:15.092" v="123" actId="20577"/>
        <pc:sldMkLst>
          <pc:docMk/>
          <pc:sldMk cId="3961441114" sldId="303"/>
        </pc:sldMkLst>
        <pc:spChg chg="mod">
          <ac:chgData name="Aysha Ahmed (2530126)" userId="S::2530126@student.uwtsd.ac.uk::1991faeb-a1bf-4a26-a9d5-ff0cd01c31f7" providerId="AD" clId="Web-{46DF5E96-B970-E832-7E98-A611B2534D12}" dt="2026-02-12T17:58:15.092" v="123" actId="20577"/>
          <ac:spMkLst>
            <pc:docMk/>
            <pc:sldMk cId="3961441114" sldId="303"/>
            <ac:spMk id="2" creationId="{3B475265-FF62-8C5D-CDDE-409E61648620}"/>
          </ac:spMkLst>
        </pc:spChg>
        <pc:spChg chg="mod">
          <ac:chgData name="Aysha Ahmed (2530126)" userId="S::2530126@student.uwtsd.ac.uk::1991faeb-a1bf-4a26-a9d5-ff0cd01c31f7" providerId="AD" clId="Web-{46DF5E96-B970-E832-7E98-A611B2534D12}" dt="2026-02-12T17:55:22.730" v="105" actId="20577"/>
          <ac:spMkLst>
            <pc:docMk/>
            <pc:sldMk cId="3961441114" sldId="303"/>
            <ac:spMk id="3" creationId="{3CCB9172-C399-04CD-FAEE-C50016AA75F1}"/>
          </ac:spMkLst>
        </pc:spChg>
        <pc:spChg chg="mod">
          <ac:chgData name="Aysha Ahmed (2530126)" userId="S::2530126@student.uwtsd.ac.uk::1991faeb-a1bf-4a26-a9d5-ff0cd01c31f7" providerId="AD" clId="Web-{46DF5E96-B970-E832-7E98-A611B2534D12}" dt="2026-02-12T17:57:19.544" v="118" actId="1076"/>
          <ac:spMkLst>
            <pc:docMk/>
            <pc:sldMk cId="3961441114" sldId="303"/>
            <ac:spMk id="4" creationId="{BAFE0AE3-F689-777D-D17B-A721BAC0147F}"/>
          </ac:spMkLst>
        </pc:spChg>
        <pc:spChg chg="mod">
          <ac:chgData name="Aysha Ahmed (2530126)" userId="S::2530126@student.uwtsd.ac.uk::1991faeb-a1bf-4a26-a9d5-ff0cd01c31f7" providerId="AD" clId="Web-{46DF5E96-B970-E832-7E98-A611B2534D12}" dt="2026-02-12T17:54:44.152" v="100" actId="1076"/>
          <ac:spMkLst>
            <pc:docMk/>
            <pc:sldMk cId="3961441114" sldId="303"/>
            <ac:spMk id="6" creationId="{9C1F58EC-B08A-EA59-0C35-8B4D1AC99105}"/>
          </ac:spMkLst>
        </pc:spChg>
        <pc:spChg chg="mod">
          <ac:chgData name="Aysha Ahmed (2530126)" userId="S::2530126@student.uwtsd.ac.uk::1991faeb-a1bf-4a26-a9d5-ff0cd01c31f7" providerId="AD" clId="Web-{46DF5E96-B970-E832-7E98-A611B2534D12}" dt="2026-02-12T17:54:51.199" v="101" actId="1076"/>
          <ac:spMkLst>
            <pc:docMk/>
            <pc:sldMk cId="3961441114" sldId="303"/>
            <ac:spMk id="7" creationId="{3A754565-BF44-A919-31D6-2CF048984590}"/>
          </ac:spMkLst>
        </pc:spChg>
        <pc:spChg chg="mod">
          <ac:chgData name="Aysha Ahmed (2530126)" userId="S::2530126@student.uwtsd.ac.uk::1991faeb-a1bf-4a26-a9d5-ff0cd01c31f7" providerId="AD" clId="Web-{46DF5E96-B970-E832-7E98-A611B2534D12}" dt="2026-02-12T17:46:59.346" v="42" actId="1076"/>
          <ac:spMkLst>
            <pc:docMk/>
            <pc:sldMk cId="3961441114" sldId="303"/>
            <ac:spMk id="8" creationId="{2432FE33-5C79-569E-973B-EC4D5FB4A45E}"/>
          </ac:spMkLst>
        </pc:spChg>
        <pc:spChg chg="mod">
          <ac:chgData name="Aysha Ahmed (2530126)" userId="S::2530126@student.uwtsd.ac.uk::1991faeb-a1bf-4a26-a9d5-ff0cd01c31f7" providerId="AD" clId="Web-{46DF5E96-B970-E832-7E98-A611B2534D12}" dt="2026-02-12T17:57:58.404" v="121" actId="1076"/>
          <ac:spMkLst>
            <pc:docMk/>
            <pc:sldMk cId="3961441114" sldId="303"/>
            <ac:spMk id="9" creationId="{74DD5DBF-61C6-A2CF-8EFA-77BC06A7C411}"/>
          </ac:spMkLst>
        </pc:spChg>
        <pc:spChg chg="mod">
          <ac:chgData name="Aysha Ahmed (2530126)" userId="S::2530126@student.uwtsd.ac.uk::1991faeb-a1bf-4a26-a9d5-ff0cd01c31f7" providerId="AD" clId="Web-{46DF5E96-B970-E832-7E98-A611B2534D12}" dt="2026-02-12T17:57:41.560" v="119" actId="1076"/>
          <ac:spMkLst>
            <pc:docMk/>
            <pc:sldMk cId="3961441114" sldId="303"/>
            <ac:spMk id="10" creationId="{6273A4C8-899C-3F4E-AD68-B30A9F877B38}"/>
          </ac:spMkLst>
        </pc:spChg>
        <pc:spChg chg="mod">
          <ac:chgData name="Aysha Ahmed (2530126)" userId="S::2530126@student.uwtsd.ac.uk::1991faeb-a1bf-4a26-a9d5-ff0cd01c31f7" providerId="AD" clId="Web-{46DF5E96-B970-E832-7E98-A611B2534D12}" dt="2026-02-12T17:56:25.184" v="114" actId="1076"/>
          <ac:spMkLst>
            <pc:docMk/>
            <pc:sldMk cId="3961441114" sldId="303"/>
            <ac:spMk id="11" creationId="{D988BD6D-4EC8-E753-B29D-E231569F281B}"/>
          </ac:spMkLst>
        </pc:spChg>
      </pc:sldChg>
      <pc:sldChg chg="modSp">
        <pc:chgData name="Aysha Ahmed (2530126)" userId="S::2530126@student.uwtsd.ac.uk::1991faeb-a1bf-4a26-a9d5-ff0cd01c31f7" providerId="AD" clId="Web-{46DF5E96-B970-E832-7E98-A611B2534D12}" dt="2026-02-12T17:46:03.797" v="37" actId="20577"/>
        <pc:sldMkLst>
          <pc:docMk/>
          <pc:sldMk cId="812947870" sldId="304"/>
        </pc:sldMkLst>
        <pc:spChg chg="mod">
          <ac:chgData name="Aysha Ahmed (2530126)" userId="S::2530126@student.uwtsd.ac.uk::1991faeb-a1bf-4a26-a9d5-ff0cd01c31f7" providerId="AD" clId="Web-{46DF5E96-B970-E832-7E98-A611B2534D12}" dt="2026-02-12T17:46:03.797" v="37" actId="20577"/>
          <ac:spMkLst>
            <pc:docMk/>
            <pc:sldMk cId="812947870" sldId="304"/>
            <ac:spMk id="6" creationId="{BD2F97D0-CF5E-4512-1EBE-9696136A81D2}"/>
          </ac:spMkLst>
        </pc:spChg>
      </pc:sldChg>
    </pc:docChg>
  </pc:docChgLst>
  <pc:docChgLst>
    <pc:chgData name="Stacey Louise Claire Wilkie (2519575)" userId="S::2519575@student.uwtsd.ac.uk::baa20d86-e9f4-4462-ba24-54ee15dfbcad" providerId="AD" clId="Web-{AE459A37-4FE6-7FE4-655E-8D692F5B20A8}"/>
    <pc:docChg chg="addSld modSld">
      <pc:chgData name="Stacey Louise Claire Wilkie (2519575)" userId="S::2519575@student.uwtsd.ac.uk::baa20d86-e9f4-4462-ba24-54ee15dfbcad" providerId="AD" clId="Web-{AE459A37-4FE6-7FE4-655E-8D692F5B20A8}" dt="2026-02-06T12:12:46.525" v="243" actId="20577"/>
      <pc:docMkLst>
        <pc:docMk/>
      </pc:docMkLst>
      <pc:sldChg chg="modSp">
        <pc:chgData name="Stacey Louise Claire Wilkie (2519575)" userId="S::2519575@student.uwtsd.ac.uk::baa20d86-e9f4-4462-ba24-54ee15dfbcad" providerId="AD" clId="Web-{AE459A37-4FE6-7FE4-655E-8D692F5B20A8}" dt="2026-02-06T10:01:53.409" v="41" actId="20577"/>
        <pc:sldMkLst>
          <pc:docMk/>
          <pc:sldMk cId="109857222" sldId="256"/>
        </pc:sldMkLst>
        <pc:spChg chg="mod">
          <ac:chgData name="Stacey Louise Claire Wilkie (2519575)" userId="S::2519575@student.uwtsd.ac.uk::baa20d86-e9f4-4462-ba24-54ee15dfbcad" providerId="AD" clId="Web-{AE459A37-4FE6-7FE4-655E-8D692F5B20A8}" dt="2026-02-06T10:01:53.409" v="41" actId="20577"/>
          <ac:spMkLst>
            <pc:docMk/>
            <pc:sldMk cId="109857222" sldId="256"/>
            <ac:spMk id="2" creationId="{00000000-0000-0000-0000-000000000000}"/>
          </ac:spMkLst>
        </pc:spChg>
        <pc:spChg chg="mod">
          <ac:chgData name="Stacey Louise Claire Wilkie (2519575)" userId="S::2519575@student.uwtsd.ac.uk::baa20d86-e9f4-4462-ba24-54ee15dfbcad" providerId="AD" clId="Web-{AE459A37-4FE6-7FE4-655E-8D692F5B20A8}" dt="2026-02-06T09:57:33.766" v="10" actId="20577"/>
          <ac:spMkLst>
            <pc:docMk/>
            <pc:sldMk cId="109857222" sldId="256"/>
            <ac:spMk id="3" creationId="{00000000-0000-0000-0000-000000000000}"/>
          </ac:spMkLst>
        </pc:spChg>
      </pc:sldChg>
      <pc:sldChg chg="addSp modSp mod setBg">
        <pc:chgData name="Stacey Louise Claire Wilkie (2519575)" userId="S::2519575@student.uwtsd.ac.uk::baa20d86-e9f4-4462-ba24-54ee15dfbcad" providerId="AD" clId="Web-{AE459A37-4FE6-7FE4-655E-8D692F5B20A8}" dt="2026-02-06T10:03:38.238" v="48" actId="20577"/>
        <pc:sldMkLst>
          <pc:docMk/>
          <pc:sldMk cId="1641531376" sldId="257"/>
        </pc:sldMkLst>
        <pc:spChg chg="mod">
          <ac:chgData name="Stacey Louise Claire Wilkie (2519575)" userId="S::2519575@student.uwtsd.ac.uk::baa20d86-e9f4-4462-ba24-54ee15dfbcad" providerId="AD" clId="Web-{AE459A37-4FE6-7FE4-655E-8D692F5B20A8}" dt="2026-02-06T10:02:25.394" v="42"/>
          <ac:spMkLst>
            <pc:docMk/>
            <pc:sldMk cId="1641531376" sldId="257"/>
            <ac:spMk id="2" creationId="{A7D551B8-6A27-8775-6010-E15C8562C247}"/>
          </ac:spMkLst>
        </pc:spChg>
        <pc:spChg chg="mod">
          <ac:chgData name="Stacey Louise Claire Wilkie (2519575)" userId="S::2519575@student.uwtsd.ac.uk::baa20d86-e9f4-4462-ba24-54ee15dfbcad" providerId="AD" clId="Web-{AE459A37-4FE6-7FE4-655E-8D692F5B20A8}" dt="2026-02-06T10:03:38.238" v="48" actId="20577"/>
          <ac:spMkLst>
            <pc:docMk/>
            <pc:sldMk cId="1641531376" sldId="257"/>
            <ac:spMk id="3" creationId="{6D98C95F-77B6-F1BB-A72D-FF3DFAEFBA99}"/>
          </ac:spMkLst>
        </pc:spChg>
        <pc:spChg chg="add">
          <ac:chgData name="Stacey Louise Claire Wilkie (2519575)" userId="S::2519575@student.uwtsd.ac.uk::baa20d86-e9f4-4462-ba24-54ee15dfbcad" providerId="AD" clId="Web-{AE459A37-4FE6-7FE4-655E-8D692F5B20A8}" dt="2026-02-06T10:02:25.394" v="42"/>
          <ac:spMkLst>
            <pc:docMk/>
            <pc:sldMk cId="1641531376" sldId="257"/>
            <ac:spMk id="8" creationId="{907EF6B7-1338-4443-8C46-6A318D952DFD}"/>
          </ac:spMkLst>
        </pc:spChg>
        <pc:spChg chg="add">
          <ac:chgData name="Stacey Louise Claire Wilkie (2519575)" userId="S::2519575@student.uwtsd.ac.uk::baa20d86-e9f4-4462-ba24-54ee15dfbcad" providerId="AD" clId="Web-{AE459A37-4FE6-7FE4-655E-8D692F5B20A8}" dt="2026-02-06T10:02:25.394" v="42"/>
          <ac:spMkLst>
            <pc:docMk/>
            <pc:sldMk cId="1641531376" sldId="257"/>
            <ac:spMk id="10" creationId="{DAAE4CDD-124C-4DCF-9584-B6033B545DD5}"/>
          </ac:spMkLst>
        </pc:spChg>
        <pc:spChg chg="add">
          <ac:chgData name="Stacey Louise Claire Wilkie (2519575)" userId="S::2519575@student.uwtsd.ac.uk::baa20d86-e9f4-4462-ba24-54ee15dfbcad" providerId="AD" clId="Web-{AE459A37-4FE6-7FE4-655E-8D692F5B20A8}" dt="2026-02-06T10:02:25.394" v="42"/>
          <ac:spMkLst>
            <pc:docMk/>
            <pc:sldMk cId="1641531376" sldId="257"/>
            <ac:spMk id="12" creationId="{081E4A58-353D-44AE-B2FC-2A74E2E400F7}"/>
          </ac:spMkLst>
        </pc:spChg>
      </pc:sldChg>
      <pc:sldChg chg="delSp modSp">
        <pc:chgData name="Stacey Louise Claire Wilkie (2519575)" userId="S::2519575@student.uwtsd.ac.uk::baa20d86-e9f4-4462-ba24-54ee15dfbcad" providerId="AD" clId="Web-{AE459A37-4FE6-7FE4-655E-8D692F5B20A8}" dt="2026-02-06T12:12:46.525" v="243" actId="20577"/>
        <pc:sldMkLst>
          <pc:docMk/>
          <pc:sldMk cId="377506043" sldId="259"/>
        </pc:sldMkLst>
        <pc:spChg chg="mod">
          <ac:chgData name="Stacey Louise Claire Wilkie (2519575)" userId="S::2519575@student.uwtsd.ac.uk::baa20d86-e9f4-4462-ba24-54ee15dfbcad" providerId="AD" clId="Web-{AE459A37-4FE6-7FE4-655E-8D692F5B20A8}" dt="2026-02-06T12:12:46.525" v="243" actId="20577"/>
          <ac:spMkLst>
            <pc:docMk/>
            <pc:sldMk cId="377506043" sldId="259"/>
            <ac:spMk id="3" creationId="{3EF4E379-F43E-6117-20C9-5B885F169C6B}"/>
          </ac:spMkLst>
        </pc:spChg>
      </pc:sldChg>
      <pc:sldChg chg="modSp">
        <pc:chgData name="Stacey Louise Claire Wilkie (2519575)" userId="S::2519575@student.uwtsd.ac.uk::baa20d86-e9f4-4462-ba24-54ee15dfbcad" providerId="AD" clId="Web-{AE459A37-4FE6-7FE4-655E-8D692F5B20A8}" dt="2026-02-06T10:21:30.882" v="140" actId="20577"/>
        <pc:sldMkLst>
          <pc:docMk/>
          <pc:sldMk cId="4285202916" sldId="265"/>
        </pc:sldMkLst>
        <pc:spChg chg="mod">
          <ac:chgData name="Stacey Louise Claire Wilkie (2519575)" userId="S::2519575@student.uwtsd.ac.uk::baa20d86-e9f4-4462-ba24-54ee15dfbcad" providerId="AD" clId="Web-{AE459A37-4FE6-7FE4-655E-8D692F5B20A8}" dt="2026-02-06T10:21:30.882" v="140" actId="20577"/>
          <ac:spMkLst>
            <pc:docMk/>
            <pc:sldMk cId="4285202916" sldId="265"/>
            <ac:spMk id="3" creationId="{24D660BD-958C-EE6D-712C-84423D4DDB0B}"/>
          </ac:spMkLst>
        </pc:spChg>
        <pc:spChg chg="mod">
          <ac:chgData name="Stacey Louise Claire Wilkie (2519575)" userId="S::2519575@student.uwtsd.ac.uk::baa20d86-e9f4-4462-ba24-54ee15dfbcad" providerId="AD" clId="Web-{AE459A37-4FE6-7FE4-655E-8D692F5B20A8}" dt="2026-02-06T09:55:08.155" v="6" actId="14100"/>
          <ac:spMkLst>
            <pc:docMk/>
            <pc:sldMk cId="4285202916" sldId="265"/>
            <ac:spMk id="4" creationId="{B1B4DE9F-DCBF-08A0-F92B-828BFB3FF01E}"/>
          </ac:spMkLst>
        </pc:spChg>
      </pc:sldChg>
      <pc:sldChg chg="modSp">
        <pc:chgData name="Stacey Louise Claire Wilkie (2519575)" userId="S::2519575@student.uwtsd.ac.uk::baa20d86-e9f4-4462-ba24-54ee15dfbcad" providerId="AD" clId="Web-{AE459A37-4FE6-7FE4-655E-8D692F5B20A8}" dt="2026-02-06T10:21:00.304" v="139"/>
        <pc:sldMkLst>
          <pc:docMk/>
          <pc:sldMk cId="2749197644" sldId="272"/>
        </pc:sldMkLst>
        <pc:spChg chg="mod">
          <ac:chgData name="Stacey Louise Claire Wilkie (2519575)" userId="S::2519575@student.uwtsd.ac.uk::baa20d86-e9f4-4462-ba24-54ee15dfbcad" providerId="AD" clId="Web-{AE459A37-4FE6-7FE4-655E-8D692F5B20A8}" dt="2026-02-06T10:20:48.991" v="134" actId="20577"/>
          <ac:spMkLst>
            <pc:docMk/>
            <pc:sldMk cId="2749197644" sldId="272"/>
            <ac:spMk id="2" creationId="{13B25B0D-8008-8925-4CC9-8FFFDB9456AE}"/>
          </ac:spMkLst>
        </pc:spChg>
        <pc:graphicFrameChg chg="mod modGraphic">
          <ac:chgData name="Stacey Louise Claire Wilkie (2519575)" userId="S::2519575@student.uwtsd.ac.uk::baa20d86-e9f4-4462-ba24-54ee15dfbcad" providerId="AD" clId="Web-{AE459A37-4FE6-7FE4-655E-8D692F5B20A8}" dt="2026-02-06T10:21:00.304" v="139"/>
          <ac:graphicFrameMkLst>
            <pc:docMk/>
            <pc:sldMk cId="2749197644" sldId="272"/>
            <ac:graphicFrameMk id="4" creationId="{678BD401-5562-BE06-B156-4A8519FE0C73}"/>
          </ac:graphicFrameMkLst>
        </pc:graphicFrameChg>
      </pc:sldChg>
      <pc:sldChg chg="modSp addAnim delAnim">
        <pc:chgData name="Stacey Louise Claire Wilkie (2519575)" userId="S::2519575@student.uwtsd.ac.uk::baa20d86-e9f4-4462-ba24-54ee15dfbcad" providerId="AD" clId="Web-{AE459A37-4FE6-7FE4-655E-8D692F5B20A8}" dt="2026-02-06T10:05:07.754" v="56" actId="20577"/>
        <pc:sldMkLst>
          <pc:docMk/>
          <pc:sldMk cId="3302152387" sldId="276"/>
        </pc:sldMkLst>
        <pc:spChg chg="mod">
          <ac:chgData name="Stacey Louise Claire Wilkie (2519575)" userId="S::2519575@student.uwtsd.ac.uk::baa20d86-e9f4-4462-ba24-54ee15dfbcad" providerId="AD" clId="Web-{AE459A37-4FE6-7FE4-655E-8D692F5B20A8}" dt="2026-02-06T10:05:07.754" v="56" actId="20577"/>
          <ac:spMkLst>
            <pc:docMk/>
            <pc:sldMk cId="3302152387" sldId="276"/>
            <ac:spMk id="6" creationId="{91A3787F-1BA1-EA3B-8548-3208FA34C6CA}"/>
          </ac:spMkLst>
        </pc:spChg>
        <pc:picChg chg="mod">
          <ac:chgData name="Stacey Louise Claire Wilkie (2519575)" userId="S::2519575@student.uwtsd.ac.uk::baa20d86-e9f4-4462-ba24-54ee15dfbcad" providerId="AD" clId="Web-{AE459A37-4FE6-7FE4-655E-8D692F5B20A8}" dt="2026-02-06T10:04:52.098" v="52" actId="14100"/>
          <ac:picMkLst>
            <pc:docMk/>
            <pc:sldMk cId="3302152387" sldId="276"/>
            <ac:picMk id="7" creationId="{A96B03C0-D90E-BB12-3EE9-6EADF676CE4D}"/>
          </ac:picMkLst>
        </pc:picChg>
      </pc:sldChg>
      <pc:sldChg chg="modSp">
        <pc:chgData name="Stacey Louise Claire Wilkie (2519575)" userId="S::2519575@student.uwtsd.ac.uk::baa20d86-e9f4-4462-ba24-54ee15dfbcad" providerId="AD" clId="Web-{AE459A37-4FE6-7FE4-655E-8D692F5B20A8}" dt="2026-02-06T10:34:57.928" v="225" actId="20577"/>
        <pc:sldMkLst>
          <pc:docMk/>
          <pc:sldMk cId="2511992680" sldId="278"/>
        </pc:sldMkLst>
        <pc:spChg chg="mod">
          <ac:chgData name="Stacey Louise Claire Wilkie (2519575)" userId="S::2519575@student.uwtsd.ac.uk::baa20d86-e9f4-4462-ba24-54ee15dfbcad" providerId="AD" clId="Web-{AE459A37-4FE6-7FE4-655E-8D692F5B20A8}" dt="2026-02-06T10:34:57.928" v="225" actId="20577"/>
          <ac:spMkLst>
            <pc:docMk/>
            <pc:sldMk cId="2511992680" sldId="278"/>
            <ac:spMk id="4" creationId="{55D3C629-8C12-36ED-3642-D195783F1303}"/>
          </ac:spMkLst>
        </pc:spChg>
        <pc:spChg chg="mod">
          <ac:chgData name="Stacey Louise Claire Wilkie (2519575)" userId="S::2519575@student.uwtsd.ac.uk::baa20d86-e9f4-4462-ba24-54ee15dfbcad" providerId="AD" clId="Web-{AE459A37-4FE6-7FE4-655E-8D692F5B20A8}" dt="2026-02-06T10:34:09.161" v="218" actId="1076"/>
          <ac:spMkLst>
            <pc:docMk/>
            <pc:sldMk cId="2511992680" sldId="278"/>
            <ac:spMk id="6" creationId="{E3D29255-2419-C8C1-16EC-029F934F19C2}"/>
          </ac:spMkLst>
        </pc:spChg>
        <pc:spChg chg="mod">
          <ac:chgData name="Stacey Louise Claire Wilkie (2519575)" userId="S::2519575@student.uwtsd.ac.uk::baa20d86-e9f4-4462-ba24-54ee15dfbcad" providerId="AD" clId="Web-{AE459A37-4FE6-7FE4-655E-8D692F5B20A8}" dt="2026-02-06T10:33:37.174" v="213" actId="1076"/>
          <ac:spMkLst>
            <pc:docMk/>
            <pc:sldMk cId="2511992680" sldId="278"/>
            <ac:spMk id="15" creationId="{4903403D-A8DD-E6DD-CC20-9C8B03175C94}"/>
          </ac:spMkLst>
        </pc:spChg>
        <pc:spChg chg="mod">
          <ac:chgData name="Stacey Louise Claire Wilkie (2519575)" userId="S::2519575@student.uwtsd.ac.uk::baa20d86-e9f4-4462-ba24-54ee15dfbcad" providerId="AD" clId="Web-{AE459A37-4FE6-7FE4-655E-8D692F5B20A8}" dt="2026-02-06T09:59:12.610" v="25" actId="20577"/>
          <ac:spMkLst>
            <pc:docMk/>
            <pc:sldMk cId="2511992680" sldId="278"/>
            <ac:spMk id="20" creationId="{F94CB5A3-844B-CB46-3B9E-F12FF2603906}"/>
          </ac:spMkLst>
        </pc:spChg>
        <pc:spChg chg="mod">
          <ac:chgData name="Stacey Louise Claire Wilkie (2519575)" userId="S::2519575@student.uwtsd.ac.uk::baa20d86-e9f4-4462-ba24-54ee15dfbcad" providerId="AD" clId="Web-{AE459A37-4FE6-7FE4-655E-8D692F5B20A8}" dt="2026-02-06T10:34:02.363" v="217" actId="1076"/>
          <ac:spMkLst>
            <pc:docMk/>
            <pc:sldMk cId="2511992680" sldId="278"/>
            <ac:spMk id="21" creationId="{0885931C-A459-5F37-F102-85E6A08C34C7}"/>
          </ac:spMkLst>
        </pc:spChg>
        <pc:spChg chg="mod">
          <ac:chgData name="Stacey Louise Claire Wilkie (2519575)" userId="S::2519575@student.uwtsd.ac.uk::baa20d86-e9f4-4462-ba24-54ee15dfbcad" providerId="AD" clId="Web-{AE459A37-4FE6-7FE4-655E-8D692F5B20A8}" dt="2026-02-06T10:34:41.990" v="223" actId="1076"/>
          <ac:spMkLst>
            <pc:docMk/>
            <pc:sldMk cId="2511992680" sldId="278"/>
            <ac:spMk id="22" creationId="{9F29C66F-123B-A1C4-A09E-B7B0F1BFFB74}"/>
          </ac:spMkLst>
        </pc:spChg>
        <pc:spChg chg="mod">
          <ac:chgData name="Stacey Louise Claire Wilkie (2519575)" userId="S::2519575@student.uwtsd.ac.uk::baa20d86-e9f4-4462-ba24-54ee15dfbcad" providerId="AD" clId="Web-{AE459A37-4FE6-7FE4-655E-8D692F5B20A8}" dt="2026-02-06T10:34:19.020" v="220" actId="1076"/>
          <ac:spMkLst>
            <pc:docMk/>
            <pc:sldMk cId="2511992680" sldId="278"/>
            <ac:spMk id="23" creationId="{3E07B05B-3B1C-F32E-2A96-48294311B149}"/>
          </ac:spMkLst>
        </pc:spChg>
        <pc:picChg chg="mod">
          <ac:chgData name="Stacey Louise Claire Wilkie (2519575)" userId="S::2519575@student.uwtsd.ac.uk::baa20d86-e9f4-4462-ba24-54ee15dfbcad" providerId="AD" clId="Web-{AE459A37-4FE6-7FE4-655E-8D692F5B20A8}" dt="2026-02-06T10:01:37.127" v="40" actId="1076"/>
          <ac:picMkLst>
            <pc:docMk/>
            <pc:sldMk cId="2511992680" sldId="278"/>
            <ac:picMk id="14" creationId="{F828AC73-2D9B-22A8-FB4F-02B513C46C0F}"/>
          </ac:picMkLst>
        </pc:picChg>
        <pc:picChg chg="mod">
          <ac:chgData name="Stacey Louise Claire Wilkie (2519575)" userId="S::2519575@student.uwtsd.ac.uk::baa20d86-e9f4-4462-ba24-54ee15dfbcad" providerId="AD" clId="Web-{AE459A37-4FE6-7FE4-655E-8D692F5B20A8}" dt="2026-02-06T10:01:04.814" v="35" actId="1076"/>
          <ac:picMkLst>
            <pc:docMk/>
            <pc:sldMk cId="2511992680" sldId="278"/>
            <ac:picMk id="26" creationId="{AFD7B5A8-03D9-B208-098B-31E644E3174F}"/>
          </ac:picMkLst>
        </pc:picChg>
        <pc:cxnChg chg="mod">
          <ac:chgData name="Stacey Louise Claire Wilkie (2519575)" userId="S::2519575@student.uwtsd.ac.uk::baa20d86-e9f4-4462-ba24-54ee15dfbcad" providerId="AD" clId="Web-{AE459A37-4FE6-7FE4-655E-8D692F5B20A8}" dt="2026-02-06T10:33:54.660" v="216" actId="1076"/>
          <ac:cxnSpMkLst>
            <pc:docMk/>
            <pc:sldMk cId="2511992680" sldId="278"/>
            <ac:cxnSpMk id="7" creationId="{498558BD-C5A4-ACAB-575E-D02E93DA4D99}"/>
          </ac:cxnSpMkLst>
        </pc:cxnChg>
        <pc:cxnChg chg="mod">
          <ac:chgData name="Stacey Louise Claire Wilkie (2519575)" userId="S::2519575@student.uwtsd.ac.uk::baa20d86-e9f4-4462-ba24-54ee15dfbcad" providerId="AD" clId="Web-{AE459A37-4FE6-7FE4-655E-8D692F5B20A8}" dt="2026-02-06T10:33:46.019" v="215" actId="14100"/>
          <ac:cxnSpMkLst>
            <pc:docMk/>
            <pc:sldMk cId="2511992680" sldId="278"/>
            <ac:cxnSpMk id="8" creationId="{6546D985-3DFE-7C43-01DC-B4B61D892C56}"/>
          </ac:cxnSpMkLst>
        </pc:cxnChg>
        <pc:cxnChg chg="mod">
          <ac:chgData name="Stacey Louise Claire Wilkie (2519575)" userId="S::2519575@student.uwtsd.ac.uk::baa20d86-e9f4-4462-ba24-54ee15dfbcad" providerId="AD" clId="Web-{AE459A37-4FE6-7FE4-655E-8D692F5B20A8}" dt="2026-02-06T10:33:29.158" v="212" actId="14100"/>
          <ac:cxnSpMkLst>
            <pc:docMk/>
            <pc:sldMk cId="2511992680" sldId="278"/>
            <ac:cxnSpMk id="9" creationId="{D544DDFE-D056-0CE9-F9AB-04A3F17ADB1A}"/>
          </ac:cxnSpMkLst>
        </pc:cxnChg>
        <pc:cxnChg chg="mod">
          <ac:chgData name="Stacey Louise Claire Wilkie (2519575)" userId="S::2519575@student.uwtsd.ac.uk::baa20d86-e9f4-4462-ba24-54ee15dfbcad" providerId="AD" clId="Web-{AE459A37-4FE6-7FE4-655E-8D692F5B20A8}" dt="2026-02-06T10:34:27.943" v="222" actId="14100"/>
          <ac:cxnSpMkLst>
            <pc:docMk/>
            <pc:sldMk cId="2511992680" sldId="278"/>
            <ac:cxnSpMk id="10" creationId="{BF6B9A9B-04E1-D9BC-11C7-AA1B03877B9E}"/>
          </ac:cxnSpMkLst>
        </pc:cxnChg>
        <pc:cxnChg chg="mod">
          <ac:chgData name="Stacey Louise Claire Wilkie (2519575)" userId="S::2519575@student.uwtsd.ac.uk::baa20d86-e9f4-4462-ba24-54ee15dfbcad" providerId="AD" clId="Web-{AE459A37-4FE6-7FE4-655E-8D692F5B20A8}" dt="2026-02-06T10:34:49.991" v="224" actId="1076"/>
          <ac:cxnSpMkLst>
            <pc:docMk/>
            <pc:sldMk cId="2511992680" sldId="278"/>
            <ac:cxnSpMk id="11" creationId="{87F29534-5E69-F89F-ED2A-E18558E5B42F}"/>
          </ac:cxnSpMkLst>
        </pc:cxnChg>
        <pc:cxnChg chg="mod">
          <ac:chgData name="Stacey Louise Claire Wilkie (2519575)" userId="S::2519575@student.uwtsd.ac.uk::baa20d86-e9f4-4462-ba24-54ee15dfbcad" providerId="AD" clId="Web-{AE459A37-4FE6-7FE4-655E-8D692F5B20A8}" dt="2026-02-06T10:34:12.848" v="219" actId="1076"/>
          <ac:cxnSpMkLst>
            <pc:docMk/>
            <pc:sldMk cId="2511992680" sldId="278"/>
            <ac:cxnSpMk id="12" creationId="{571EE955-76D9-B29A-9D5B-B05CD92E71FA}"/>
          </ac:cxnSpMkLst>
        </pc:cxnChg>
      </pc:sldChg>
      <pc:sldChg chg="delSp modSp">
        <pc:chgData name="Stacey Louise Claire Wilkie (2519575)" userId="S::2519575@student.uwtsd.ac.uk::baa20d86-e9f4-4462-ba24-54ee15dfbcad" providerId="AD" clId="Web-{AE459A37-4FE6-7FE4-655E-8D692F5B20A8}" dt="2026-02-06T10:28:30.214" v="180" actId="20577"/>
        <pc:sldMkLst>
          <pc:docMk/>
          <pc:sldMk cId="1045679990" sldId="283"/>
        </pc:sldMkLst>
        <pc:spChg chg="mod">
          <ac:chgData name="Stacey Louise Claire Wilkie (2519575)" userId="S::2519575@student.uwtsd.ac.uk::baa20d86-e9f4-4462-ba24-54ee15dfbcad" providerId="AD" clId="Web-{AE459A37-4FE6-7FE4-655E-8D692F5B20A8}" dt="2026-02-06T10:19:46.395" v="132" actId="1076"/>
          <ac:spMkLst>
            <pc:docMk/>
            <pc:sldMk cId="1045679990" sldId="283"/>
            <ac:spMk id="3" creationId="{2F239422-2FC0-4E33-B7C0-D72D1EA14CAC}"/>
          </ac:spMkLst>
        </pc:spChg>
        <pc:spChg chg="mod">
          <ac:chgData name="Stacey Louise Claire Wilkie (2519575)" userId="S::2519575@student.uwtsd.ac.uk::baa20d86-e9f4-4462-ba24-54ee15dfbcad" providerId="AD" clId="Web-{AE459A37-4FE6-7FE4-655E-8D692F5B20A8}" dt="2026-02-06T10:27:49.760" v="178" actId="20577"/>
          <ac:spMkLst>
            <pc:docMk/>
            <pc:sldMk cId="1045679990" sldId="283"/>
            <ac:spMk id="11" creationId="{1A6FB2D0-BC04-03EA-27F2-EAB826213F8E}"/>
          </ac:spMkLst>
        </pc:spChg>
        <pc:spChg chg="mod">
          <ac:chgData name="Stacey Louise Claire Wilkie (2519575)" userId="S::2519575@student.uwtsd.ac.uk::baa20d86-e9f4-4462-ba24-54ee15dfbcad" providerId="AD" clId="Web-{AE459A37-4FE6-7FE4-655E-8D692F5B20A8}" dt="2026-02-06T10:27:57.276" v="179" actId="20577"/>
          <ac:spMkLst>
            <pc:docMk/>
            <pc:sldMk cId="1045679990" sldId="283"/>
            <ac:spMk id="12" creationId="{FD0C35E9-C237-D601-1327-D8FC607A4762}"/>
          </ac:spMkLst>
        </pc:spChg>
        <pc:spChg chg="mod">
          <ac:chgData name="Stacey Louise Claire Wilkie (2519575)" userId="S::2519575@student.uwtsd.ac.uk::baa20d86-e9f4-4462-ba24-54ee15dfbcad" providerId="AD" clId="Web-{AE459A37-4FE6-7FE4-655E-8D692F5B20A8}" dt="2026-02-06T10:28:30.214" v="180" actId="20577"/>
          <ac:spMkLst>
            <pc:docMk/>
            <pc:sldMk cId="1045679990" sldId="283"/>
            <ac:spMk id="13" creationId="{FE6D9647-7C37-84BC-BCC5-D54D27C2BC91}"/>
          </ac:spMkLst>
        </pc:spChg>
      </pc:sldChg>
      <pc:sldChg chg="modSp">
        <pc:chgData name="Stacey Louise Claire Wilkie (2519575)" userId="S::2519575@student.uwtsd.ac.uk::baa20d86-e9f4-4462-ba24-54ee15dfbcad" providerId="AD" clId="Web-{AE459A37-4FE6-7FE4-655E-8D692F5B20A8}" dt="2026-02-06T10:26:01.227" v="169" actId="20577"/>
        <pc:sldMkLst>
          <pc:docMk/>
          <pc:sldMk cId="3528840417" sldId="284"/>
        </pc:sldMkLst>
        <pc:spChg chg="mod">
          <ac:chgData name="Stacey Louise Claire Wilkie (2519575)" userId="S::2519575@student.uwtsd.ac.uk::baa20d86-e9f4-4462-ba24-54ee15dfbcad" providerId="AD" clId="Web-{AE459A37-4FE6-7FE4-655E-8D692F5B20A8}" dt="2026-02-06T10:26:01.227" v="169" actId="20577"/>
          <ac:spMkLst>
            <pc:docMk/>
            <pc:sldMk cId="3528840417" sldId="284"/>
            <ac:spMk id="4" creationId="{06D04BF6-9C3F-B199-ABA0-9F7ED6C56525}"/>
          </ac:spMkLst>
        </pc:spChg>
        <pc:spChg chg="mod">
          <ac:chgData name="Stacey Louise Claire Wilkie (2519575)" userId="S::2519575@student.uwtsd.ac.uk::baa20d86-e9f4-4462-ba24-54ee15dfbcad" providerId="AD" clId="Web-{AE459A37-4FE6-7FE4-655E-8D692F5B20A8}" dt="2026-02-06T10:09:17.336" v="90" actId="14100"/>
          <ac:spMkLst>
            <pc:docMk/>
            <pc:sldMk cId="3528840417" sldId="284"/>
            <ac:spMk id="5" creationId="{850636C1-1D1A-1F03-7A91-7A7DC1205412}"/>
          </ac:spMkLst>
        </pc:spChg>
        <pc:spChg chg="mod">
          <ac:chgData name="Stacey Louise Claire Wilkie (2519575)" userId="S::2519575@student.uwtsd.ac.uk::baa20d86-e9f4-4462-ba24-54ee15dfbcad" providerId="AD" clId="Web-{AE459A37-4FE6-7FE4-655E-8D692F5B20A8}" dt="2026-02-06T10:25:00.678" v="159" actId="14100"/>
          <ac:spMkLst>
            <pc:docMk/>
            <pc:sldMk cId="3528840417" sldId="284"/>
            <ac:spMk id="7" creationId="{E9476807-CA7A-9C22-9E2C-EC5518C9081D}"/>
          </ac:spMkLst>
        </pc:spChg>
        <pc:spChg chg="mod">
          <ac:chgData name="Stacey Louise Claire Wilkie (2519575)" userId="S::2519575@student.uwtsd.ac.uk::baa20d86-e9f4-4462-ba24-54ee15dfbcad" providerId="AD" clId="Web-{AE459A37-4FE6-7FE4-655E-8D692F5B20A8}" dt="2026-02-06T10:23:50.549" v="152" actId="1076"/>
          <ac:spMkLst>
            <pc:docMk/>
            <pc:sldMk cId="3528840417" sldId="284"/>
            <ac:spMk id="8" creationId="{4610374E-ACCA-3FF9-C59D-0A31DA407ADA}"/>
          </ac:spMkLst>
        </pc:spChg>
        <pc:spChg chg="mod">
          <ac:chgData name="Stacey Louise Claire Wilkie (2519575)" userId="S::2519575@student.uwtsd.ac.uk::baa20d86-e9f4-4462-ba24-54ee15dfbcad" providerId="AD" clId="Web-{AE459A37-4FE6-7FE4-655E-8D692F5B20A8}" dt="2026-02-06T10:07:28.773" v="73" actId="1076"/>
          <ac:spMkLst>
            <pc:docMk/>
            <pc:sldMk cId="3528840417" sldId="284"/>
            <ac:spMk id="9" creationId="{BF09AA3A-3C47-A74B-4EB5-F4D492E9117E}"/>
          </ac:spMkLst>
        </pc:spChg>
        <pc:spChg chg="mod">
          <ac:chgData name="Stacey Louise Claire Wilkie (2519575)" userId="S::2519575@student.uwtsd.ac.uk::baa20d86-e9f4-4462-ba24-54ee15dfbcad" providerId="AD" clId="Web-{AE459A37-4FE6-7FE4-655E-8D692F5B20A8}" dt="2026-02-06T10:24:50.459" v="158" actId="1076"/>
          <ac:spMkLst>
            <pc:docMk/>
            <pc:sldMk cId="3528840417" sldId="284"/>
            <ac:spMk id="10" creationId="{6E8F22D7-F87F-DD2C-3740-30FD3E13F771}"/>
          </ac:spMkLst>
        </pc:spChg>
        <pc:spChg chg="mod">
          <ac:chgData name="Stacey Louise Claire Wilkie (2519575)" userId="S::2519575@student.uwtsd.ac.uk::baa20d86-e9f4-4462-ba24-54ee15dfbcad" providerId="AD" clId="Web-{AE459A37-4FE6-7FE4-655E-8D692F5B20A8}" dt="2026-02-06T10:24:43.614" v="157" actId="1076"/>
          <ac:spMkLst>
            <pc:docMk/>
            <pc:sldMk cId="3528840417" sldId="284"/>
            <ac:spMk id="11" creationId="{517CC933-47A9-2934-6E35-A756DE89AE34}"/>
          </ac:spMkLst>
        </pc:spChg>
        <pc:picChg chg="mod">
          <ac:chgData name="Stacey Louise Claire Wilkie (2519575)" userId="S::2519575@student.uwtsd.ac.uk::baa20d86-e9f4-4462-ba24-54ee15dfbcad" providerId="AD" clId="Web-{AE459A37-4FE6-7FE4-655E-8D692F5B20A8}" dt="2026-02-06T10:25:14.459" v="161" actId="14100"/>
          <ac:picMkLst>
            <pc:docMk/>
            <pc:sldMk cId="3528840417" sldId="284"/>
            <ac:picMk id="12" creationId="{39EEFAFD-999A-3C5B-2D7A-AD47FC29B3FD}"/>
          </ac:picMkLst>
        </pc:picChg>
      </pc:sldChg>
      <pc:sldChg chg="modSp">
        <pc:chgData name="Stacey Louise Claire Wilkie (2519575)" userId="S::2519575@student.uwtsd.ac.uk::baa20d86-e9f4-4462-ba24-54ee15dfbcad" providerId="AD" clId="Web-{AE459A37-4FE6-7FE4-655E-8D692F5B20A8}" dt="2026-02-06T11:57:19.385" v="227" actId="20577"/>
        <pc:sldMkLst>
          <pc:docMk/>
          <pc:sldMk cId="2751853426" sldId="285"/>
        </pc:sldMkLst>
        <pc:spChg chg="mod">
          <ac:chgData name="Stacey Louise Claire Wilkie (2519575)" userId="S::2519575@student.uwtsd.ac.uk::baa20d86-e9f4-4462-ba24-54ee15dfbcad" providerId="AD" clId="Web-{AE459A37-4FE6-7FE4-655E-8D692F5B20A8}" dt="2026-02-06T10:29:12.605" v="181" actId="1076"/>
          <ac:spMkLst>
            <pc:docMk/>
            <pc:sldMk cId="2751853426" sldId="285"/>
            <ac:spMk id="4" creationId="{2289B752-5FE8-69CE-9CD9-8E11EB2CC186}"/>
          </ac:spMkLst>
        </pc:spChg>
        <pc:spChg chg="mod">
          <ac:chgData name="Stacey Louise Claire Wilkie (2519575)" userId="S::2519575@student.uwtsd.ac.uk::baa20d86-e9f4-4462-ba24-54ee15dfbcad" providerId="AD" clId="Web-{AE459A37-4FE6-7FE4-655E-8D692F5B20A8}" dt="2026-02-06T10:29:16.214" v="182" actId="1076"/>
          <ac:spMkLst>
            <pc:docMk/>
            <pc:sldMk cId="2751853426" sldId="285"/>
            <ac:spMk id="5" creationId="{2C476FD5-57F6-4C54-FEBC-ED237710CE7D}"/>
          </ac:spMkLst>
        </pc:spChg>
        <pc:spChg chg="mod">
          <ac:chgData name="Stacey Louise Claire Wilkie (2519575)" userId="S::2519575@student.uwtsd.ac.uk::baa20d86-e9f4-4462-ba24-54ee15dfbcad" providerId="AD" clId="Web-{AE459A37-4FE6-7FE4-655E-8D692F5B20A8}" dt="2026-02-06T10:30:54.405" v="198" actId="14100"/>
          <ac:spMkLst>
            <pc:docMk/>
            <pc:sldMk cId="2751853426" sldId="285"/>
            <ac:spMk id="7" creationId="{30116DCD-158E-74BA-2077-A78C9911E66B}"/>
          </ac:spMkLst>
        </pc:spChg>
        <pc:spChg chg="mod">
          <ac:chgData name="Stacey Louise Claire Wilkie (2519575)" userId="S::2519575@student.uwtsd.ac.uk::baa20d86-e9f4-4462-ba24-54ee15dfbcad" providerId="AD" clId="Web-{AE459A37-4FE6-7FE4-655E-8D692F5B20A8}" dt="2026-02-06T10:30:59.625" v="200" actId="1076"/>
          <ac:spMkLst>
            <pc:docMk/>
            <pc:sldMk cId="2751853426" sldId="285"/>
            <ac:spMk id="9" creationId="{AEFDF03D-C610-5157-9592-399A0D896637}"/>
          </ac:spMkLst>
        </pc:spChg>
        <pc:spChg chg="mod">
          <ac:chgData name="Stacey Louise Claire Wilkie (2519575)" userId="S::2519575@student.uwtsd.ac.uk::baa20d86-e9f4-4462-ba24-54ee15dfbcad" providerId="AD" clId="Web-{AE459A37-4FE6-7FE4-655E-8D692F5B20A8}" dt="2026-02-06T10:32:33.325" v="206" actId="20577"/>
          <ac:spMkLst>
            <pc:docMk/>
            <pc:sldMk cId="2751853426" sldId="285"/>
            <ac:spMk id="10" creationId="{EA154CAE-CB2A-B395-ACFC-6D6B1083F4CD}"/>
          </ac:spMkLst>
        </pc:spChg>
        <pc:spChg chg="mod">
          <ac:chgData name="Stacey Louise Claire Wilkie (2519575)" userId="S::2519575@student.uwtsd.ac.uk::baa20d86-e9f4-4462-ba24-54ee15dfbcad" providerId="AD" clId="Web-{AE459A37-4FE6-7FE4-655E-8D692F5B20A8}" dt="2026-02-06T10:30:45.122" v="197" actId="1076"/>
          <ac:spMkLst>
            <pc:docMk/>
            <pc:sldMk cId="2751853426" sldId="285"/>
            <ac:spMk id="11" creationId="{05217882-8055-E48F-CBDE-51B69AA9D454}"/>
          </ac:spMkLst>
        </pc:spChg>
        <pc:spChg chg="mod">
          <ac:chgData name="Stacey Louise Claire Wilkie (2519575)" userId="S::2519575@student.uwtsd.ac.uk::baa20d86-e9f4-4462-ba24-54ee15dfbcad" providerId="AD" clId="Web-{AE459A37-4FE6-7FE4-655E-8D692F5B20A8}" dt="2026-02-06T11:57:19.385" v="227" actId="20577"/>
          <ac:spMkLst>
            <pc:docMk/>
            <pc:sldMk cId="2751853426" sldId="285"/>
            <ac:spMk id="12" creationId="{EC30931D-BC23-0BB3-A47D-D69D76A08EE3}"/>
          </ac:spMkLst>
        </pc:spChg>
      </pc:sldChg>
    </pc:docChg>
  </pc:docChgLst>
  <pc:docChgLst>
    <pc:chgData name="Karen Louise Iqbal (2525295)" userId="S::2525295@student.uwtsd.ac.uk::608da5b0-0199-4cca-81b9-d57703acc4da" providerId="AD" clId="Web-{AA9229B3-8119-E499-5418-5269A73AB8E4}"/>
    <pc:docChg chg="modSld">
      <pc:chgData name="Karen Louise Iqbal (2525295)" userId="S::2525295@student.uwtsd.ac.uk::608da5b0-0199-4cca-81b9-d57703acc4da" providerId="AD" clId="Web-{AA9229B3-8119-E499-5418-5269A73AB8E4}" dt="2026-01-29T10:19:36.444" v="11" actId="20577"/>
      <pc:docMkLst>
        <pc:docMk/>
      </pc:docMkLst>
      <pc:sldChg chg="modSp">
        <pc:chgData name="Karen Louise Iqbal (2525295)" userId="S::2525295@student.uwtsd.ac.uk::608da5b0-0199-4cca-81b9-d57703acc4da" providerId="AD" clId="Web-{AA9229B3-8119-E499-5418-5269A73AB8E4}" dt="2026-01-29T10:19:36.444" v="11" actId="20577"/>
        <pc:sldMkLst>
          <pc:docMk/>
          <pc:sldMk cId="109857222" sldId="256"/>
        </pc:sldMkLst>
        <pc:spChg chg="mod">
          <ac:chgData name="Karen Louise Iqbal (2525295)" userId="S::2525295@student.uwtsd.ac.uk::608da5b0-0199-4cca-81b9-d57703acc4da" providerId="AD" clId="Web-{AA9229B3-8119-E499-5418-5269A73AB8E4}" dt="2026-01-29T10:19:36.444" v="11" actId="20577"/>
          <ac:spMkLst>
            <pc:docMk/>
            <pc:sldMk cId="109857222" sldId="256"/>
            <ac:spMk id="2" creationId="{00000000-0000-0000-0000-000000000000}"/>
          </ac:spMkLst>
        </pc:spChg>
      </pc:sldChg>
    </pc:docChg>
  </pc:docChgLst>
  <pc:docChgLst>
    <pc:chgData name="Karen Louise Iqbal (2525295)" userId="S::2525295@student.uwtsd.ac.uk::608da5b0-0199-4cca-81b9-d57703acc4da" providerId="AD" clId="Web-{2B945D89-E7EB-F4AE-3131-85BA7210B824}"/>
    <pc:docChg chg="modSld">
      <pc:chgData name="Karen Louise Iqbal (2525295)" userId="S::2525295@student.uwtsd.ac.uk::608da5b0-0199-4cca-81b9-d57703acc4da" providerId="AD" clId="Web-{2B945D89-E7EB-F4AE-3131-85BA7210B824}" dt="2026-02-10T12:29:08.185" v="119" actId="14100"/>
      <pc:docMkLst>
        <pc:docMk/>
      </pc:docMkLst>
      <pc:sldChg chg="modSp">
        <pc:chgData name="Karen Louise Iqbal (2525295)" userId="S::2525295@student.uwtsd.ac.uk::608da5b0-0199-4cca-81b9-d57703acc4da" providerId="AD" clId="Web-{2B945D89-E7EB-F4AE-3131-85BA7210B824}" dt="2026-02-10T12:29:08.185" v="119" actId="14100"/>
        <pc:sldMkLst>
          <pc:docMk/>
          <pc:sldMk cId="2865390309" sldId="262"/>
        </pc:sldMkLst>
        <pc:spChg chg="mod">
          <ac:chgData name="Karen Louise Iqbal (2525295)" userId="S::2525295@student.uwtsd.ac.uk::608da5b0-0199-4cca-81b9-d57703acc4da" providerId="AD" clId="Web-{2B945D89-E7EB-F4AE-3131-85BA7210B824}" dt="2026-02-10T12:29:08.185" v="119" actId="14100"/>
          <ac:spMkLst>
            <pc:docMk/>
            <pc:sldMk cId="2865390309" sldId="262"/>
            <ac:spMk id="3" creationId="{5C576EBE-F15A-CF6C-D3C3-84976AE7028C}"/>
          </ac:spMkLst>
        </pc:spChg>
      </pc:sldChg>
    </pc:docChg>
  </pc:docChgLst>
  <pc:docChgLst>
    <pc:chgData name="Stacey Louise Claire Wilkie (2519575)" userId="S::2519575@student.uwtsd.ac.uk::baa20d86-e9f4-4462-ba24-54ee15dfbcad" providerId="AD" clId="Web-{F245DC9C-EB83-9706-4258-F10F55683071}"/>
    <pc:docChg chg="modSld">
      <pc:chgData name="Stacey Louise Claire Wilkie (2519575)" userId="S::2519575@student.uwtsd.ac.uk::baa20d86-e9f4-4462-ba24-54ee15dfbcad" providerId="AD" clId="Web-{F245DC9C-EB83-9706-4258-F10F55683071}" dt="2026-01-30T12:19:45.831" v="7" actId="20577"/>
      <pc:docMkLst>
        <pc:docMk/>
      </pc:docMkLst>
      <pc:sldChg chg="modSp">
        <pc:chgData name="Stacey Louise Claire Wilkie (2519575)" userId="S::2519575@student.uwtsd.ac.uk::baa20d86-e9f4-4462-ba24-54ee15dfbcad" providerId="AD" clId="Web-{F245DC9C-EB83-9706-4258-F10F55683071}" dt="2026-01-30T12:19:45.831" v="7" actId="20577"/>
        <pc:sldMkLst>
          <pc:docMk/>
          <pc:sldMk cId="109857222" sldId="256"/>
        </pc:sldMkLst>
        <pc:spChg chg="mod">
          <ac:chgData name="Stacey Louise Claire Wilkie (2519575)" userId="S::2519575@student.uwtsd.ac.uk::baa20d86-e9f4-4462-ba24-54ee15dfbcad" providerId="AD" clId="Web-{F245DC9C-EB83-9706-4258-F10F55683071}" dt="2026-01-30T12:19:45.831" v="7" actId="20577"/>
          <ac:spMkLst>
            <pc:docMk/>
            <pc:sldMk cId="109857222" sldId="256"/>
            <ac:spMk id="2" creationId="{00000000-0000-0000-0000-000000000000}"/>
          </ac:spMkLst>
        </pc:spChg>
      </pc:sldChg>
    </pc:docChg>
  </pc:docChgLst>
  <pc:docChgLst>
    <pc:chgData name="Stacey Louise Claire Wilkie (2519575)" userId="S::2519575@student.uwtsd.ac.uk::baa20d86-e9f4-4462-ba24-54ee15dfbcad" providerId="AD" clId="Web-{784C8F45-3B34-5C3A-6568-51B809C8C0EB}"/>
    <pc:docChg chg="addSld delSld modSld">
      <pc:chgData name="Stacey Louise Claire Wilkie (2519575)" userId="S::2519575@student.uwtsd.ac.uk::baa20d86-e9f4-4462-ba24-54ee15dfbcad" providerId="AD" clId="Web-{784C8F45-3B34-5C3A-6568-51B809C8C0EB}" dt="2026-02-02T21:21:50.372" v="1206" actId="20577"/>
      <pc:docMkLst>
        <pc:docMk/>
      </pc:docMkLst>
      <pc:sldChg chg="delSp modSp">
        <pc:chgData name="Stacey Louise Claire Wilkie (2519575)" userId="S::2519575@student.uwtsd.ac.uk::baa20d86-e9f4-4462-ba24-54ee15dfbcad" providerId="AD" clId="Web-{784C8F45-3B34-5C3A-6568-51B809C8C0EB}" dt="2026-02-02T21:10:18.970" v="1112"/>
        <pc:sldMkLst>
          <pc:docMk/>
          <pc:sldMk cId="2749197644" sldId="272"/>
        </pc:sldMkLst>
        <pc:graphicFrameChg chg="mod modGraphic">
          <ac:chgData name="Stacey Louise Claire Wilkie (2519575)" userId="S::2519575@student.uwtsd.ac.uk::baa20d86-e9f4-4462-ba24-54ee15dfbcad" providerId="AD" clId="Web-{784C8F45-3B34-5C3A-6568-51B809C8C0EB}" dt="2026-02-02T21:10:18.970" v="1112"/>
          <ac:graphicFrameMkLst>
            <pc:docMk/>
            <pc:sldMk cId="2749197644" sldId="272"/>
            <ac:graphicFrameMk id="4" creationId="{678BD401-5562-BE06-B156-4A8519FE0C73}"/>
          </ac:graphicFrameMkLst>
        </pc:graphicFrameChg>
      </pc:sldChg>
      <pc:sldChg chg="addSp modSp">
        <pc:chgData name="Stacey Louise Claire Wilkie (2519575)" userId="S::2519575@student.uwtsd.ac.uk::baa20d86-e9f4-4462-ba24-54ee15dfbcad" providerId="AD" clId="Web-{784C8F45-3B34-5C3A-6568-51B809C8C0EB}" dt="2026-02-02T20:38:44.586" v="571" actId="20577"/>
        <pc:sldMkLst>
          <pc:docMk/>
          <pc:sldMk cId="3302152387" sldId="276"/>
        </pc:sldMkLst>
        <pc:spChg chg="add mod">
          <ac:chgData name="Stacey Louise Claire Wilkie (2519575)" userId="S::2519575@student.uwtsd.ac.uk::baa20d86-e9f4-4462-ba24-54ee15dfbcad" providerId="AD" clId="Web-{784C8F45-3B34-5C3A-6568-51B809C8C0EB}" dt="2026-02-02T20:38:44.586" v="571" actId="20577"/>
          <ac:spMkLst>
            <pc:docMk/>
            <pc:sldMk cId="3302152387" sldId="276"/>
            <ac:spMk id="4" creationId="{B6537FB3-D833-CEED-9CF4-A86ED7547E85}"/>
          </ac:spMkLst>
        </pc:spChg>
      </pc:sldChg>
      <pc:sldChg chg="addSp delSp modSp">
        <pc:chgData name="Stacey Louise Claire Wilkie (2519575)" userId="S::2519575@student.uwtsd.ac.uk::baa20d86-e9f4-4462-ba24-54ee15dfbcad" providerId="AD" clId="Web-{784C8F45-3B34-5C3A-6568-51B809C8C0EB}" dt="2026-02-02T21:02:03.589" v="1021"/>
        <pc:sldMkLst>
          <pc:docMk/>
          <pc:sldMk cId="2511992680" sldId="278"/>
        </pc:sldMkLst>
        <pc:spChg chg="mod">
          <ac:chgData name="Stacey Louise Claire Wilkie (2519575)" userId="S::2519575@student.uwtsd.ac.uk::baa20d86-e9f4-4462-ba24-54ee15dfbcad" providerId="AD" clId="Web-{784C8F45-3B34-5C3A-6568-51B809C8C0EB}" dt="2026-02-02T20:36:10.239" v="568" actId="20577"/>
          <ac:spMkLst>
            <pc:docMk/>
            <pc:sldMk cId="2511992680" sldId="278"/>
            <ac:spMk id="2" creationId="{5FF8944B-DF55-1487-7C84-3F8A5D749A40}"/>
          </ac:spMkLst>
        </pc:spChg>
        <pc:spChg chg="mod">
          <ac:chgData name="Stacey Louise Claire Wilkie (2519575)" userId="S::2519575@student.uwtsd.ac.uk::baa20d86-e9f4-4462-ba24-54ee15dfbcad" providerId="AD" clId="Web-{784C8F45-3B34-5C3A-6568-51B809C8C0EB}" dt="2026-02-02T21:00:41.943" v="1016"/>
          <ac:spMkLst>
            <pc:docMk/>
            <pc:sldMk cId="2511992680" sldId="278"/>
            <ac:spMk id="4" creationId="{55D3C629-8C12-36ED-3642-D195783F1303}"/>
          </ac:spMkLst>
        </pc:spChg>
        <pc:picChg chg="add mod">
          <ac:chgData name="Stacey Louise Claire Wilkie (2519575)" userId="S::2519575@student.uwtsd.ac.uk::baa20d86-e9f4-4462-ba24-54ee15dfbcad" providerId="AD" clId="Web-{784C8F45-3B34-5C3A-6568-51B809C8C0EB}" dt="2026-02-02T20:44:28.739" v="636" actId="1076"/>
          <ac:picMkLst>
            <pc:docMk/>
            <pc:sldMk cId="2511992680" sldId="278"/>
            <ac:picMk id="14" creationId="{F828AC73-2D9B-22A8-FB4F-02B513C46C0F}"/>
          </ac:picMkLst>
        </pc:picChg>
      </pc:sldChg>
      <pc:sldChg chg="addSp modSp">
        <pc:chgData name="Stacey Louise Claire Wilkie (2519575)" userId="S::2519575@student.uwtsd.ac.uk::baa20d86-e9f4-4462-ba24-54ee15dfbcad" providerId="AD" clId="Web-{784C8F45-3B34-5C3A-6568-51B809C8C0EB}" dt="2026-02-02T21:00:58.538" v="1017" actId="1076"/>
        <pc:sldMkLst>
          <pc:docMk/>
          <pc:sldMk cId="1045679990" sldId="283"/>
        </pc:sldMkLst>
        <pc:spChg chg="mod">
          <ac:chgData name="Stacey Louise Claire Wilkie (2519575)" userId="S::2519575@student.uwtsd.ac.uk::baa20d86-e9f4-4462-ba24-54ee15dfbcad" providerId="AD" clId="Web-{784C8F45-3B34-5C3A-6568-51B809C8C0EB}" dt="2026-02-02T21:00:58.538" v="1017" actId="1076"/>
          <ac:spMkLst>
            <pc:docMk/>
            <pc:sldMk cId="1045679990" sldId="283"/>
            <ac:spMk id="3" creationId="{2F239422-2FC0-4E33-B7C0-D72D1EA14CAC}"/>
          </ac:spMkLst>
        </pc:spChg>
        <pc:spChg chg="add mod">
          <ac:chgData name="Stacey Louise Claire Wilkie (2519575)" userId="S::2519575@student.uwtsd.ac.uk::baa20d86-e9f4-4462-ba24-54ee15dfbcad" providerId="AD" clId="Web-{784C8F45-3B34-5C3A-6568-51B809C8C0EB}" dt="2026-02-02T20:59:55.736" v="1013"/>
          <ac:spMkLst>
            <pc:docMk/>
            <pc:sldMk cId="1045679990" sldId="283"/>
            <ac:spMk id="4" creationId="{B248AA8E-FC89-BE0A-D7B0-73CADEC099C4}"/>
          </ac:spMkLst>
        </pc:spChg>
      </pc:sldChg>
      <pc:sldChg chg="addSp delSp modSp new">
        <pc:chgData name="Stacey Louise Claire Wilkie (2519575)" userId="S::2519575@student.uwtsd.ac.uk::baa20d86-e9f4-4462-ba24-54ee15dfbcad" providerId="AD" clId="Web-{784C8F45-3B34-5C3A-6568-51B809C8C0EB}" dt="2026-02-02T21:21:50.372" v="1206" actId="20577"/>
        <pc:sldMkLst>
          <pc:docMk/>
          <pc:sldMk cId="3528840417" sldId="284"/>
        </pc:sldMkLst>
        <pc:spChg chg="add mod">
          <ac:chgData name="Stacey Louise Claire Wilkie (2519575)" userId="S::2519575@student.uwtsd.ac.uk::baa20d86-e9f4-4462-ba24-54ee15dfbcad" providerId="AD" clId="Web-{784C8F45-3B34-5C3A-6568-51B809C8C0EB}" dt="2026-02-02T20:59:35.656" v="1012"/>
          <ac:spMkLst>
            <pc:docMk/>
            <pc:sldMk cId="3528840417" sldId="284"/>
            <ac:spMk id="4" creationId="{06D04BF6-9C3F-B199-ABA0-9F7ED6C56525}"/>
          </ac:spMkLst>
        </pc:spChg>
        <pc:spChg chg="add">
          <ac:chgData name="Stacey Louise Claire Wilkie (2519575)" userId="S::2519575@student.uwtsd.ac.uk::baa20d86-e9f4-4462-ba24-54ee15dfbcad" providerId="AD" clId="Web-{784C8F45-3B34-5C3A-6568-51B809C8C0EB}" dt="2026-02-02T21:06:08.491" v="1023"/>
          <ac:spMkLst>
            <pc:docMk/>
            <pc:sldMk cId="3528840417" sldId="284"/>
            <ac:spMk id="5" creationId="{850636C1-1D1A-1F03-7A91-7A7DC1205412}"/>
          </ac:spMkLst>
        </pc:spChg>
        <pc:spChg chg="add mod">
          <ac:chgData name="Stacey Louise Claire Wilkie (2519575)" userId="S::2519575@student.uwtsd.ac.uk::baa20d86-e9f4-4462-ba24-54ee15dfbcad" providerId="AD" clId="Web-{784C8F45-3B34-5C3A-6568-51B809C8C0EB}" dt="2026-02-02T21:06:32.183" v="1027" actId="1076"/>
          <ac:spMkLst>
            <pc:docMk/>
            <pc:sldMk cId="3528840417" sldId="284"/>
            <ac:spMk id="7" creationId="{E9476807-CA7A-9C22-9E2C-EC5518C9081D}"/>
          </ac:spMkLst>
        </pc:spChg>
        <pc:spChg chg="add mod">
          <ac:chgData name="Stacey Louise Claire Wilkie (2519575)" userId="S::2519575@student.uwtsd.ac.uk::baa20d86-e9f4-4462-ba24-54ee15dfbcad" providerId="AD" clId="Web-{784C8F45-3B34-5C3A-6568-51B809C8C0EB}" dt="2026-02-02T21:06:37.511" v="1029" actId="1076"/>
          <ac:spMkLst>
            <pc:docMk/>
            <pc:sldMk cId="3528840417" sldId="284"/>
            <ac:spMk id="8" creationId="{4610374E-ACCA-3FF9-C59D-0A31DA407ADA}"/>
          </ac:spMkLst>
        </pc:spChg>
        <pc:spChg chg="add mod">
          <ac:chgData name="Stacey Louise Claire Wilkie (2519575)" userId="S::2519575@student.uwtsd.ac.uk::baa20d86-e9f4-4462-ba24-54ee15dfbcad" providerId="AD" clId="Web-{784C8F45-3B34-5C3A-6568-51B809C8C0EB}" dt="2026-02-02T21:21:50.372" v="1206" actId="20577"/>
          <ac:spMkLst>
            <pc:docMk/>
            <pc:sldMk cId="3528840417" sldId="284"/>
            <ac:spMk id="9" creationId="{BF09AA3A-3C47-A74B-4EB5-F4D492E9117E}"/>
          </ac:spMkLst>
        </pc:spChg>
        <pc:spChg chg="add mod">
          <ac:chgData name="Stacey Louise Claire Wilkie (2519575)" userId="S::2519575@student.uwtsd.ac.uk::baa20d86-e9f4-4462-ba24-54ee15dfbcad" providerId="AD" clId="Web-{784C8F45-3B34-5C3A-6568-51B809C8C0EB}" dt="2026-02-02T21:21:34.075" v="1194" actId="14100"/>
          <ac:spMkLst>
            <pc:docMk/>
            <pc:sldMk cId="3528840417" sldId="284"/>
            <ac:spMk id="10" creationId="{6E8F22D7-F87F-DD2C-3740-30FD3E13F771}"/>
          </ac:spMkLst>
        </pc:spChg>
        <pc:spChg chg="add mod">
          <ac:chgData name="Stacey Louise Claire Wilkie (2519575)" userId="S::2519575@student.uwtsd.ac.uk::baa20d86-e9f4-4462-ba24-54ee15dfbcad" providerId="AD" clId="Web-{784C8F45-3B34-5C3A-6568-51B809C8C0EB}" dt="2026-02-02T21:10:31.517" v="1115" actId="20577"/>
          <ac:spMkLst>
            <pc:docMk/>
            <pc:sldMk cId="3528840417" sldId="284"/>
            <ac:spMk id="11" creationId="{517CC933-47A9-2934-6E35-A756DE89AE34}"/>
          </ac:spMkLst>
        </pc:spChg>
        <pc:picChg chg="add mod">
          <ac:chgData name="Stacey Louise Claire Wilkie (2519575)" userId="S::2519575@student.uwtsd.ac.uk::baa20d86-e9f4-4462-ba24-54ee15dfbcad" providerId="AD" clId="Web-{784C8F45-3B34-5C3A-6568-51B809C8C0EB}" dt="2026-02-02T21:15:47.096" v="1163" actId="1076"/>
          <ac:picMkLst>
            <pc:docMk/>
            <pc:sldMk cId="3528840417" sldId="284"/>
            <ac:picMk id="12" creationId="{39EEFAFD-999A-3C5B-2D7A-AD47FC29B3FD}"/>
          </ac:picMkLst>
        </pc:picChg>
      </pc:sldChg>
      <pc:sldChg chg="addSp delSp modSp new">
        <pc:chgData name="Stacey Louise Claire Wilkie (2519575)" userId="S::2519575@student.uwtsd.ac.uk::baa20d86-e9f4-4462-ba24-54ee15dfbcad" providerId="AD" clId="Web-{784C8F45-3B34-5C3A-6568-51B809C8C0EB}" dt="2026-02-02T21:19:51.992" v="1190" actId="20577"/>
        <pc:sldMkLst>
          <pc:docMk/>
          <pc:sldMk cId="2751853426" sldId="285"/>
        </pc:sldMkLst>
        <pc:spChg chg="add mod">
          <ac:chgData name="Stacey Louise Claire Wilkie (2519575)" userId="S::2519575@student.uwtsd.ac.uk::baa20d86-e9f4-4462-ba24-54ee15dfbcad" providerId="AD" clId="Web-{784C8F45-3B34-5C3A-6568-51B809C8C0EB}" dt="2026-02-02T21:00:15.441" v="1014"/>
          <ac:spMkLst>
            <pc:docMk/>
            <pc:sldMk cId="2751853426" sldId="285"/>
            <ac:spMk id="4" creationId="{2289B752-5FE8-69CE-9CD9-8E11EB2CC186}"/>
          </ac:spMkLst>
        </pc:spChg>
      </pc:sldChg>
    </pc:docChg>
  </pc:docChgLst>
  <pc:docChgLst>
    <pc:chgData name="Stacey Louise Claire Wilkie (2519575)" userId="S::2519575@student.uwtsd.ac.uk::baa20d86-e9f4-4462-ba24-54ee15dfbcad" providerId="AD" clId="Web-{C60BBA9A-B413-F6B9-D923-DE13EDBBD11B}"/>
    <pc:docChg chg="modSld">
      <pc:chgData name="Stacey Louise Claire Wilkie (2519575)" userId="S::2519575@student.uwtsd.ac.uk::baa20d86-e9f4-4462-ba24-54ee15dfbcad" providerId="AD" clId="Web-{C60BBA9A-B413-F6B9-D923-DE13EDBBD11B}" dt="2026-02-05T15:56:27.667" v="184" actId="20577"/>
      <pc:docMkLst>
        <pc:docMk/>
      </pc:docMkLst>
      <pc:sldChg chg="modSp">
        <pc:chgData name="Stacey Louise Claire Wilkie (2519575)" userId="S::2519575@student.uwtsd.ac.uk::baa20d86-e9f4-4462-ba24-54ee15dfbcad" providerId="AD" clId="Web-{C60BBA9A-B413-F6B9-D923-DE13EDBBD11B}" dt="2026-02-05T15:56:27.667" v="184" actId="20577"/>
        <pc:sldMkLst>
          <pc:docMk/>
          <pc:sldMk cId="377506043" sldId="259"/>
        </pc:sldMkLst>
        <pc:spChg chg="mod">
          <ac:chgData name="Stacey Louise Claire Wilkie (2519575)" userId="S::2519575@student.uwtsd.ac.uk::baa20d86-e9f4-4462-ba24-54ee15dfbcad" providerId="AD" clId="Web-{C60BBA9A-B413-F6B9-D923-DE13EDBBD11B}" dt="2026-02-05T15:56:27.667" v="184" actId="20577"/>
          <ac:spMkLst>
            <pc:docMk/>
            <pc:sldMk cId="377506043" sldId="259"/>
            <ac:spMk id="3" creationId="{3EF4E379-F43E-6117-20C9-5B885F169C6B}"/>
          </ac:spMkLst>
        </pc:spChg>
      </pc:sldChg>
    </pc:docChg>
  </pc:docChgLst>
  <pc:docChgLst>
    <pc:chgData name="Aysha Ahmed (2530126)" userId="S::2530126@student.uwtsd.ac.uk::1991faeb-a1bf-4a26-a9d5-ff0cd01c31f7" providerId="AD" clId="Web-{06E878ED-908B-3B16-8FD2-DEBE71F4EF42}"/>
    <pc:docChg chg="addSld modSld">
      <pc:chgData name="Aysha Ahmed (2530126)" userId="S::2530126@student.uwtsd.ac.uk::1991faeb-a1bf-4a26-a9d5-ff0cd01c31f7" providerId="AD" clId="Web-{06E878ED-908B-3B16-8FD2-DEBE71F4EF42}" dt="2026-02-05T12:01:25.395" v="138" actId="20577"/>
      <pc:docMkLst>
        <pc:docMk/>
      </pc:docMkLst>
    </pc:docChg>
  </pc:docChgLst>
  <pc:docChgLst>
    <pc:chgData name="Stacey Louise Claire Wilkie (2519575)" userId="S::2519575@student.uwtsd.ac.uk::baa20d86-e9f4-4462-ba24-54ee15dfbcad" providerId="AD" clId="Web-{6F49D17B-78D8-703E-681D-6F3EAC898D08}"/>
    <pc:docChg chg="addSld delSld modSld sldOrd">
      <pc:chgData name="Stacey Louise Claire Wilkie (2519575)" userId="S::2519575@student.uwtsd.ac.uk::baa20d86-e9f4-4462-ba24-54ee15dfbcad" providerId="AD" clId="Web-{6F49D17B-78D8-703E-681D-6F3EAC898D08}" dt="2026-01-26T15:06:55.461" v="4504" actId="20577"/>
      <pc:docMkLst>
        <pc:docMk/>
      </pc:docMkLst>
      <pc:sldChg chg="addSp delSp modSp">
        <pc:chgData name="Stacey Louise Claire Wilkie (2519575)" userId="S::2519575@student.uwtsd.ac.uk::baa20d86-e9f4-4462-ba24-54ee15dfbcad" providerId="AD" clId="Web-{6F49D17B-78D8-703E-681D-6F3EAC898D08}" dt="2026-01-26T14:50:02.828" v="4459"/>
        <pc:sldMkLst>
          <pc:docMk/>
          <pc:sldMk cId="2749197644" sldId="272"/>
        </pc:sldMkLst>
        <pc:graphicFrameChg chg="mod modGraphic">
          <ac:chgData name="Stacey Louise Claire Wilkie (2519575)" userId="S::2519575@student.uwtsd.ac.uk::baa20d86-e9f4-4462-ba24-54ee15dfbcad" providerId="AD" clId="Web-{6F49D17B-78D8-703E-681D-6F3EAC898D08}" dt="2026-01-26T14:50:02.828" v="4459"/>
          <ac:graphicFrameMkLst>
            <pc:docMk/>
            <pc:sldMk cId="2749197644" sldId="272"/>
            <ac:graphicFrameMk id="4" creationId="{678BD401-5562-BE06-B156-4A8519FE0C73}"/>
          </ac:graphicFrameMkLst>
        </pc:graphicFrameChg>
      </pc:sldChg>
      <pc:sldChg chg="addSp delSp modSp">
        <pc:chgData name="Stacey Louise Claire Wilkie (2519575)" userId="S::2519575@student.uwtsd.ac.uk::baa20d86-e9f4-4462-ba24-54ee15dfbcad" providerId="AD" clId="Web-{6F49D17B-78D8-703E-681D-6F3EAC898D08}" dt="2026-01-26T14:48:19.326" v="4449" actId="14100"/>
        <pc:sldMkLst>
          <pc:docMk/>
          <pc:sldMk cId="3302152387" sldId="276"/>
        </pc:sldMkLst>
        <pc:spChg chg="mod">
          <ac:chgData name="Stacey Louise Claire Wilkie (2519575)" userId="S::2519575@student.uwtsd.ac.uk::baa20d86-e9f4-4462-ba24-54ee15dfbcad" providerId="AD" clId="Web-{6F49D17B-78D8-703E-681D-6F3EAC898D08}" dt="2026-01-26T14:32:43.459" v="4215" actId="20577"/>
          <ac:spMkLst>
            <pc:docMk/>
            <pc:sldMk cId="3302152387" sldId="276"/>
            <ac:spMk id="2" creationId="{72EED483-0419-58AD-3746-00C3EB689ABB}"/>
          </ac:spMkLst>
        </pc:spChg>
        <pc:spChg chg="mod">
          <ac:chgData name="Stacey Louise Claire Wilkie (2519575)" userId="S::2519575@student.uwtsd.ac.uk::baa20d86-e9f4-4462-ba24-54ee15dfbcad" providerId="AD" clId="Web-{6F49D17B-78D8-703E-681D-6F3EAC898D08}" dt="2026-01-26T14:46:58.793" v="4437" actId="20577"/>
          <ac:spMkLst>
            <pc:docMk/>
            <pc:sldMk cId="3302152387" sldId="276"/>
            <ac:spMk id="3" creationId="{6B639D07-12EE-DE77-51B4-5C9FA2B934B9}"/>
          </ac:spMkLst>
        </pc:spChg>
        <pc:picChg chg="mod">
          <ac:chgData name="Stacey Louise Claire Wilkie (2519575)" userId="S::2519575@student.uwtsd.ac.uk::baa20d86-e9f4-4462-ba24-54ee15dfbcad" providerId="AD" clId="Web-{6F49D17B-78D8-703E-681D-6F3EAC898D08}" dt="2026-01-26T14:48:13.888" v="4448" actId="1076"/>
          <ac:picMkLst>
            <pc:docMk/>
            <pc:sldMk cId="3302152387" sldId="276"/>
            <ac:picMk id="5" creationId="{3C010977-8CCC-EB09-2FCC-32DE71DF4440}"/>
          </ac:picMkLst>
        </pc:picChg>
      </pc:sldChg>
      <pc:sldChg chg="addSp delSp modSp ord">
        <pc:chgData name="Stacey Louise Claire Wilkie (2519575)" userId="S::2519575@student.uwtsd.ac.uk::baa20d86-e9f4-4462-ba24-54ee15dfbcad" providerId="AD" clId="Web-{6F49D17B-78D8-703E-681D-6F3EAC898D08}" dt="2026-01-26T14:46:37.433" v="4433" actId="20577"/>
        <pc:sldMkLst>
          <pc:docMk/>
          <pc:sldMk cId="2511992680" sldId="278"/>
        </pc:sldMkLst>
        <pc:spChg chg="mod">
          <ac:chgData name="Stacey Louise Claire Wilkie (2519575)" userId="S::2519575@student.uwtsd.ac.uk::baa20d86-e9f4-4462-ba24-54ee15dfbcad" providerId="AD" clId="Web-{6F49D17B-78D8-703E-681D-6F3EAC898D08}" dt="2026-01-26T14:43:34.210" v="4387" actId="20577"/>
          <ac:spMkLst>
            <pc:docMk/>
            <pc:sldMk cId="2511992680" sldId="278"/>
            <ac:spMk id="2" creationId="{5FF8944B-DF55-1487-7C84-3F8A5D749A40}"/>
          </ac:spMkLst>
        </pc:spChg>
        <pc:spChg chg="mod">
          <ac:chgData name="Stacey Louise Claire Wilkie (2519575)" userId="S::2519575@student.uwtsd.ac.uk::baa20d86-e9f4-4462-ba24-54ee15dfbcad" providerId="AD" clId="Web-{6F49D17B-78D8-703E-681D-6F3EAC898D08}" dt="2026-01-26T13:50:54.213" v="1395" actId="20577"/>
          <ac:spMkLst>
            <pc:docMk/>
            <pc:sldMk cId="2511992680" sldId="278"/>
            <ac:spMk id="4" creationId="{55D3C629-8C12-36ED-3642-D195783F1303}"/>
          </ac:spMkLst>
        </pc:spChg>
      </pc:sldChg>
      <pc:sldChg chg="modSp new ord">
        <pc:chgData name="Stacey Louise Claire Wilkie (2519575)" userId="S::2519575@student.uwtsd.ac.uk::baa20d86-e9f4-4462-ba24-54ee15dfbcad" providerId="AD" clId="Web-{6F49D17B-78D8-703E-681D-6F3EAC898D08}" dt="2026-01-26T14:41:49.316" v="4355" actId="20577"/>
        <pc:sldMkLst>
          <pc:docMk/>
          <pc:sldMk cId="1045679990" sldId="283"/>
        </pc:sldMkLst>
        <pc:spChg chg="mod">
          <ac:chgData name="Stacey Louise Claire Wilkie (2519575)" userId="S::2519575@student.uwtsd.ac.uk::baa20d86-e9f4-4462-ba24-54ee15dfbcad" providerId="AD" clId="Web-{6F49D17B-78D8-703E-681D-6F3EAC898D08}" dt="2026-01-26T14:41:49.316" v="4355" actId="20577"/>
          <ac:spMkLst>
            <pc:docMk/>
            <pc:sldMk cId="1045679990" sldId="283"/>
            <ac:spMk id="3" creationId="{2F239422-2FC0-4E33-B7C0-D72D1EA14CAC}"/>
          </ac:spMkLst>
        </pc:spChg>
      </pc:sldChg>
    </pc:docChg>
  </pc:docChgLst>
  <pc:docChgLst>
    <pc:chgData name="Karen Louise Iqbal (2525295)" userId="S::2525295@student.uwtsd.ac.uk::608da5b0-0199-4cca-81b9-d57703acc4da" providerId="AD" clId="Web-{3A072093-1857-69E6-8A8D-3BA55861E4F6}"/>
    <pc:docChg chg="addSld delSld modSld">
      <pc:chgData name="Karen Louise Iqbal (2525295)" userId="S::2525295@student.uwtsd.ac.uk::608da5b0-0199-4cca-81b9-d57703acc4da" providerId="AD" clId="Web-{3A072093-1857-69E6-8A8D-3BA55861E4F6}" dt="2026-02-10T11:01:49.506" v="292" actId="20577"/>
      <pc:docMkLst>
        <pc:docMk/>
      </pc:docMkLst>
      <pc:sldChg chg="modSp">
        <pc:chgData name="Karen Louise Iqbal (2525295)" userId="S::2525295@student.uwtsd.ac.uk::608da5b0-0199-4cca-81b9-d57703acc4da" providerId="AD" clId="Web-{3A072093-1857-69E6-8A8D-3BA55861E4F6}" dt="2026-02-10T11:01:49.506" v="292" actId="20577"/>
        <pc:sldMkLst>
          <pc:docMk/>
          <pc:sldMk cId="2865390309" sldId="262"/>
        </pc:sldMkLst>
        <pc:spChg chg="mod">
          <ac:chgData name="Karen Louise Iqbal (2525295)" userId="S::2525295@student.uwtsd.ac.uk::608da5b0-0199-4cca-81b9-d57703acc4da" providerId="AD" clId="Web-{3A072093-1857-69E6-8A8D-3BA55861E4F6}" dt="2026-02-10T11:01:49.506" v="292" actId="20577"/>
          <ac:spMkLst>
            <pc:docMk/>
            <pc:sldMk cId="2865390309" sldId="262"/>
            <ac:spMk id="3" creationId="{5C576EBE-F15A-CF6C-D3C3-84976AE7028C}"/>
          </ac:spMkLst>
        </pc:spChg>
      </pc:sldChg>
      <pc:sldChg chg="delSp modSp">
        <pc:chgData name="Karen Louise Iqbal (2525295)" userId="S::2525295@student.uwtsd.ac.uk::608da5b0-0199-4cca-81b9-d57703acc4da" providerId="AD" clId="Web-{3A072093-1857-69E6-8A8D-3BA55861E4F6}" dt="2026-02-10T10:42:51.580" v="66"/>
        <pc:sldMkLst>
          <pc:docMk/>
          <pc:sldMk cId="842737599" sldId="295"/>
        </pc:sldMkLst>
        <pc:spChg chg="mod">
          <ac:chgData name="Karen Louise Iqbal (2525295)" userId="S::2525295@student.uwtsd.ac.uk::608da5b0-0199-4cca-81b9-d57703acc4da" providerId="AD" clId="Web-{3A072093-1857-69E6-8A8D-3BA55861E4F6}" dt="2026-02-10T10:42:38.127" v="65" actId="20577"/>
          <ac:spMkLst>
            <pc:docMk/>
            <pc:sldMk cId="842737599" sldId="295"/>
            <ac:spMk id="4" creationId="{3503C0E1-C87A-67FD-1E6B-D6A5C93504DD}"/>
          </ac:spMkLst>
        </pc:spChg>
      </pc:sldChg>
      <pc:sldChg chg="modSp">
        <pc:chgData name="Karen Louise Iqbal (2525295)" userId="S::2525295@student.uwtsd.ac.uk::608da5b0-0199-4cca-81b9-d57703acc4da" providerId="AD" clId="Web-{3A072093-1857-69E6-8A8D-3BA55861E4F6}" dt="2026-02-10T10:35:06.377" v="43" actId="14100"/>
        <pc:sldMkLst>
          <pc:docMk/>
          <pc:sldMk cId="3645121541" sldId="299"/>
        </pc:sldMkLst>
        <pc:graphicFrameChg chg="mod">
          <ac:chgData name="Karen Louise Iqbal (2525295)" userId="S::2525295@student.uwtsd.ac.uk::608da5b0-0199-4cca-81b9-d57703acc4da" providerId="AD" clId="Web-{3A072093-1857-69E6-8A8D-3BA55861E4F6}" dt="2026-02-10T10:35:06.377" v="43" actId="14100"/>
          <ac:graphicFrameMkLst>
            <pc:docMk/>
            <pc:sldMk cId="3645121541" sldId="299"/>
            <ac:graphicFrameMk id="90" creationId="{FB4B90C3-13AF-0C16-A6DE-797DE7BB57CF}"/>
          </ac:graphicFrameMkLst>
        </pc:graphicFrameChg>
      </pc:sldChg>
      <pc:sldChg chg="addSp modSp new mod setBg">
        <pc:chgData name="Karen Louise Iqbal (2525295)" userId="S::2525295@student.uwtsd.ac.uk::608da5b0-0199-4cca-81b9-d57703acc4da" providerId="AD" clId="Web-{3A072093-1857-69E6-8A8D-3BA55861E4F6}" dt="2026-02-10T10:38:42.889" v="48"/>
        <pc:sldMkLst>
          <pc:docMk/>
          <pc:sldMk cId="1535488064" sldId="301"/>
        </pc:sldMkLst>
        <pc:spChg chg="add mod">
          <ac:chgData name="Karen Louise Iqbal (2525295)" userId="S::2525295@student.uwtsd.ac.uk::608da5b0-0199-4cca-81b9-d57703acc4da" providerId="AD" clId="Web-{3A072093-1857-69E6-8A8D-3BA55861E4F6}" dt="2026-02-10T10:38:42.889" v="48"/>
          <ac:spMkLst>
            <pc:docMk/>
            <pc:sldMk cId="1535488064" sldId="301"/>
            <ac:spMk id="3" creationId="{A78178D9-E36A-2D5A-0C73-D2220FEB2DC3}"/>
          </ac:spMkLst>
        </pc:spChg>
        <pc:spChg chg="add mod">
          <ac:chgData name="Karen Louise Iqbal (2525295)" userId="S::2525295@student.uwtsd.ac.uk::608da5b0-0199-4cca-81b9-d57703acc4da" providerId="AD" clId="Web-{3A072093-1857-69E6-8A8D-3BA55861E4F6}" dt="2026-02-10T10:38:42.889" v="48"/>
          <ac:spMkLst>
            <pc:docMk/>
            <pc:sldMk cId="1535488064" sldId="301"/>
            <ac:spMk id="5" creationId="{F2DB120E-1D6B-E05F-3DEC-8F38DDDB00BB}"/>
          </ac:spMkLst>
        </pc:spChg>
        <pc:spChg chg="add">
          <ac:chgData name="Karen Louise Iqbal (2525295)" userId="S::2525295@student.uwtsd.ac.uk::608da5b0-0199-4cca-81b9-d57703acc4da" providerId="AD" clId="Web-{3A072093-1857-69E6-8A8D-3BA55861E4F6}" dt="2026-02-10T10:38:42.889" v="48"/>
          <ac:spMkLst>
            <pc:docMk/>
            <pc:sldMk cId="1535488064" sldId="301"/>
            <ac:spMk id="12" creationId="{04812C46-200A-4DEB-A05E-3ED6C68C2387}"/>
          </ac:spMkLst>
        </pc:spChg>
        <pc:spChg chg="add">
          <ac:chgData name="Karen Louise Iqbal (2525295)" userId="S::2525295@student.uwtsd.ac.uk::608da5b0-0199-4cca-81b9-d57703acc4da" providerId="AD" clId="Web-{3A072093-1857-69E6-8A8D-3BA55861E4F6}" dt="2026-02-10T10:38:42.889" v="48"/>
          <ac:spMkLst>
            <pc:docMk/>
            <pc:sldMk cId="1535488064" sldId="301"/>
            <ac:spMk id="14" creationId="{D1EA859B-E555-4109-94F3-6700E046E008}"/>
          </ac:spMkLst>
        </pc:spChg>
        <pc:picChg chg="add mod ord">
          <ac:chgData name="Karen Louise Iqbal (2525295)" userId="S::2525295@student.uwtsd.ac.uk::608da5b0-0199-4cca-81b9-d57703acc4da" providerId="AD" clId="Web-{3A072093-1857-69E6-8A8D-3BA55861E4F6}" dt="2026-02-10T10:38:42.889" v="48"/>
          <ac:picMkLst>
            <pc:docMk/>
            <pc:sldMk cId="1535488064" sldId="301"/>
            <ac:picMk id="7" creationId="{FDBB7D04-400F-DE36-3722-AC36D3371BB3}"/>
          </ac:picMkLst>
        </pc:picChg>
      </pc:sldChg>
    </pc:docChg>
  </pc:docChgLst>
  <pc:docChgLst>
    <pc:chgData name="Aysha Ahmed (2530126)" userId="S::2530126@student.uwtsd.ac.uk::1991faeb-a1bf-4a26-a9d5-ff0cd01c31f7" providerId="AD" clId="Web-{8C4CEFD6-617C-721E-504B-0F04CCB423A7}"/>
    <pc:docChg chg="delSld modSld">
      <pc:chgData name="Aysha Ahmed (2530126)" userId="S::2530126@student.uwtsd.ac.uk::1991faeb-a1bf-4a26-a9d5-ff0cd01c31f7" providerId="AD" clId="Web-{8C4CEFD6-617C-721E-504B-0F04CCB423A7}" dt="2026-02-10T09:37:44.712" v="1"/>
      <pc:docMkLst>
        <pc:docMk/>
      </pc:docMkLst>
      <pc:sldChg chg="modSp">
        <pc:chgData name="Aysha Ahmed (2530126)" userId="S::2530126@student.uwtsd.ac.uk::1991faeb-a1bf-4a26-a9d5-ff0cd01c31f7" providerId="AD" clId="Web-{8C4CEFD6-617C-721E-504B-0F04CCB423A7}" dt="2026-02-10T09:37:17.290" v="0" actId="20577"/>
        <pc:sldMkLst>
          <pc:docMk/>
          <pc:sldMk cId="842737599" sldId="295"/>
        </pc:sldMkLst>
        <pc:spChg chg="mod">
          <ac:chgData name="Aysha Ahmed (2530126)" userId="S::2530126@student.uwtsd.ac.uk::1991faeb-a1bf-4a26-a9d5-ff0cd01c31f7" providerId="AD" clId="Web-{8C4CEFD6-617C-721E-504B-0F04CCB423A7}" dt="2026-02-10T09:37:17.290" v="0" actId="20577"/>
          <ac:spMkLst>
            <pc:docMk/>
            <pc:sldMk cId="842737599" sldId="295"/>
            <ac:spMk id="4" creationId="{3503C0E1-C87A-67FD-1E6B-D6A5C93504DD}"/>
          </ac:spMkLst>
        </pc:spChg>
      </pc:sldChg>
    </pc:docChg>
  </pc:docChgLst>
  <pc:docChgLst>
    <pc:chgData name="Aysha Ahmed (2530126)" userId="S::2530126@student.uwtsd.ac.uk::1991faeb-a1bf-4a26-a9d5-ff0cd01c31f7" providerId="AD" clId="Web-{5F2CA5C9-F5FC-D77A-096E-2CAD7FB627A5}"/>
    <pc:docChg chg="modSld sldOrd modMainMaster">
      <pc:chgData name="Aysha Ahmed (2530126)" userId="S::2530126@student.uwtsd.ac.uk::1991faeb-a1bf-4a26-a9d5-ff0cd01c31f7" providerId="AD" clId="Web-{5F2CA5C9-F5FC-D77A-096E-2CAD7FB627A5}" dt="2026-02-13T10:01:55.591" v="252"/>
      <pc:docMkLst>
        <pc:docMk/>
      </pc:docMkLst>
      <pc:sldChg chg="modTransition">
        <pc:chgData name="Aysha Ahmed (2530126)" userId="S::2530126@student.uwtsd.ac.uk::1991faeb-a1bf-4a26-a9d5-ff0cd01c31f7" providerId="AD" clId="Web-{5F2CA5C9-F5FC-D77A-096E-2CAD7FB627A5}" dt="2026-02-13T10:00:19.760" v="248"/>
        <pc:sldMkLst>
          <pc:docMk/>
          <pc:sldMk cId="109857222" sldId="256"/>
        </pc:sldMkLst>
      </pc:sldChg>
      <pc:sldChg chg="modTransition">
        <pc:chgData name="Aysha Ahmed (2530126)" userId="S::2530126@student.uwtsd.ac.uk::1991faeb-a1bf-4a26-a9d5-ff0cd01c31f7" providerId="AD" clId="Web-{5F2CA5C9-F5FC-D77A-096E-2CAD7FB627A5}" dt="2026-02-13T10:00:19.760" v="248"/>
        <pc:sldMkLst>
          <pc:docMk/>
          <pc:sldMk cId="1641531376" sldId="257"/>
        </pc:sldMkLst>
      </pc:sldChg>
      <pc:sldChg chg="modTransition">
        <pc:chgData name="Aysha Ahmed (2530126)" userId="S::2530126@student.uwtsd.ac.uk::1991faeb-a1bf-4a26-a9d5-ff0cd01c31f7" providerId="AD" clId="Web-{5F2CA5C9-F5FC-D77A-096E-2CAD7FB627A5}" dt="2026-02-13T10:00:19.760" v="248"/>
        <pc:sldMkLst>
          <pc:docMk/>
          <pc:sldMk cId="377506043" sldId="259"/>
        </pc:sldMkLst>
      </pc:sldChg>
      <pc:sldChg chg="modTransition">
        <pc:chgData name="Aysha Ahmed (2530126)" userId="S::2530126@student.uwtsd.ac.uk::1991faeb-a1bf-4a26-a9d5-ff0cd01c31f7" providerId="AD" clId="Web-{5F2CA5C9-F5FC-D77A-096E-2CAD7FB627A5}" dt="2026-02-13T10:00:19.760" v="248"/>
        <pc:sldMkLst>
          <pc:docMk/>
          <pc:sldMk cId="2865390309" sldId="262"/>
        </pc:sldMkLst>
      </pc:sldChg>
      <pc:sldChg chg="modTransition">
        <pc:chgData name="Aysha Ahmed (2530126)" userId="S::2530126@student.uwtsd.ac.uk::1991faeb-a1bf-4a26-a9d5-ff0cd01c31f7" providerId="AD" clId="Web-{5F2CA5C9-F5FC-D77A-096E-2CAD7FB627A5}" dt="2026-02-13T10:00:19.760" v="248"/>
        <pc:sldMkLst>
          <pc:docMk/>
          <pc:sldMk cId="4285202916" sldId="265"/>
        </pc:sldMkLst>
      </pc:sldChg>
      <pc:sldChg chg="modTransition">
        <pc:chgData name="Aysha Ahmed (2530126)" userId="S::2530126@student.uwtsd.ac.uk::1991faeb-a1bf-4a26-a9d5-ff0cd01c31f7" providerId="AD" clId="Web-{5F2CA5C9-F5FC-D77A-096E-2CAD7FB627A5}" dt="2026-02-13T10:00:19.760" v="248"/>
        <pc:sldMkLst>
          <pc:docMk/>
          <pc:sldMk cId="2749197644" sldId="272"/>
        </pc:sldMkLst>
      </pc:sldChg>
      <pc:sldChg chg="modTransition">
        <pc:chgData name="Aysha Ahmed (2530126)" userId="S::2530126@student.uwtsd.ac.uk::1991faeb-a1bf-4a26-a9d5-ff0cd01c31f7" providerId="AD" clId="Web-{5F2CA5C9-F5FC-D77A-096E-2CAD7FB627A5}" dt="2026-02-13T10:00:19.760" v="248"/>
        <pc:sldMkLst>
          <pc:docMk/>
          <pc:sldMk cId="3302152387" sldId="276"/>
        </pc:sldMkLst>
      </pc:sldChg>
      <pc:sldChg chg="modTransition">
        <pc:chgData name="Aysha Ahmed (2530126)" userId="S::2530126@student.uwtsd.ac.uk::1991faeb-a1bf-4a26-a9d5-ff0cd01c31f7" providerId="AD" clId="Web-{5F2CA5C9-F5FC-D77A-096E-2CAD7FB627A5}" dt="2026-02-13T10:00:19.760" v="248"/>
        <pc:sldMkLst>
          <pc:docMk/>
          <pc:sldMk cId="2511992680" sldId="278"/>
        </pc:sldMkLst>
      </pc:sldChg>
      <pc:sldChg chg="modTransition">
        <pc:chgData name="Aysha Ahmed (2530126)" userId="S::2530126@student.uwtsd.ac.uk::1991faeb-a1bf-4a26-a9d5-ff0cd01c31f7" providerId="AD" clId="Web-{5F2CA5C9-F5FC-D77A-096E-2CAD7FB627A5}" dt="2026-02-13T10:00:19.760" v="248"/>
        <pc:sldMkLst>
          <pc:docMk/>
          <pc:sldMk cId="1045679990" sldId="283"/>
        </pc:sldMkLst>
      </pc:sldChg>
      <pc:sldChg chg="modTransition">
        <pc:chgData name="Aysha Ahmed (2530126)" userId="S::2530126@student.uwtsd.ac.uk::1991faeb-a1bf-4a26-a9d5-ff0cd01c31f7" providerId="AD" clId="Web-{5F2CA5C9-F5FC-D77A-096E-2CAD7FB627A5}" dt="2026-02-13T10:00:19.760" v="248"/>
        <pc:sldMkLst>
          <pc:docMk/>
          <pc:sldMk cId="3528840417" sldId="284"/>
        </pc:sldMkLst>
      </pc:sldChg>
      <pc:sldChg chg="modTransition">
        <pc:chgData name="Aysha Ahmed (2530126)" userId="S::2530126@student.uwtsd.ac.uk::1991faeb-a1bf-4a26-a9d5-ff0cd01c31f7" providerId="AD" clId="Web-{5F2CA5C9-F5FC-D77A-096E-2CAD7FB627A5}" dt="2026-02-13T10:00:19.760" v="248"/>
        <pc:sldMkLst>
          <pc:docMk/>
          <pc:sldMk cId="2751853426" sldId="285"/>
        </pc:sldMkLst>
      </pc:sldChg>
      <pc:sldChg chg="modTransition">
        <pc:chgData name="Aysha Ahmed (2530126)" userId="S::2530126@student.uwtsd.ac.uk::1991faeb-a1bf-4a26-a9d5-ff0cd01c31f7" providerId="AD" clId="Web-{5F2CA5C9-F5FC-D77A-096E-2CAD7FB627A5}" dt="2026-02-13T10:00:19.760" v="248"/>
        <pc:sldMkLst>
          <pc:docMk/>
          <pc:sldMk cId="2927481816" sldId="292"/>
        </pc:sldMkLst>
      </pc:sldChg>
      <pc:sldChg chg="modTransition">
        <pc:chgData name="Aysha Ahmed (2530126)" userId="S::2530126@student.uwtsd.ac.uk::1991faeb-a1bf-4a26-a9d5-ff0cd01c31f7" providerId="AD" clId="Web-{5F2CA5C9-F5FC-D77A-096E-2CAD7FB627A5}" dt="2026-02-13T10:00:19.760" v="248"/>
        <pc:sldMkLst>
          <pc:docMk/>
          <pc:sldMk cId="842737599" sldId="295"/>
        </pc:sldMkLst>
      </pc:sldChg>
      <pc:sldChg chg="modTransition">
        <pc:chgData name="Aysha Ahmed (2530126)" userId="S::2530126@student.uwtsd.ac.uk::1991faeb-a1bf-4a26-a9d5-ff0cd01c31f7" providerId="AD" clId="Web-{5F2CA5C9-F5FC-D77A-096E-2CAD7FB627A5}" dt="2026-02-13T10:00:19.760" v="248"/>
        <pc:sldMkLst>
          <pc:docMk/>
          <pc:sldMk cId="3645121541" sldId="299"/>
        </pc:sldMkLst>
      </pc:sldChg>
      <pc:sldChg chg="modTransition addAnim delAnim">
        <pc:chgData name="Aysha Ahmed (2530126)" userId="S::2530126@student.uwtsd.ac.uk::1991faeb-a1bf-4a26-a9d5-ff0cd01c31f7" providerId="AD" clId="Web-{5F2CA5C9-F5FC-D77A-096E-2CAD7FB627A5}" dt="2026-02-13T10:00:19.760" v="248"/>
        <pc:sldMkLst>
          <pc:docMk/>
          <pc:sldMk cId="2964958066" sldId="300"/>
        </pc:sldMkLst>
      </pc:sldChg>
      <pc:sldChg chg="modTransition">
        <pc:chgData name="Aysha Ahmed (2530126)" userId="S::2530126@student.uwtsd.ac.uk::1991faeb-a1bf-4a26-a9d5-ff0cd01c31f7" providerId="AD" clId="Web-{5F2CA5C9-F5FC-D77A-096E-2CAD7FB627A5}" dt="2026-02-13T10:00:19.760" v="248"/>
        <pc:sldMkLst>
          <pc:docMk/>
          <pc:sldMk cId="1535488064" sldId="301"/>
        </pc:sldMkLst>
      </pc:sldChg>
      <pc:sldChg chg="modSp ord modTransition addAnim delAnim modAnim">
        <pc:chgData name="Aysha Ahmed (2530126)" userId="S::2530126@student.uwtsd.ac.uk::1991faeb-a1bf-4a26-a9d5-ff0cd01c31f7" providerId="AD" clId="Web-{5F2CA5C9-F5FC-D77A-096E-2CAD7FB627A5}" dt="2026-02-13T10:01:29.621" v="251"/>
        <pc:sldMkLst>
          <pc:docMk/>
          <pc:sldMk cId="812947870" sldId="304"/>
        </pc:sldMkLst>
        <pc:spChg chg="mod">
          <ac:chgData name="Aysha Ahmed (2530126)" userId="S::2530126@student.uwtsd.ac.uk::1991faeb-a1bf-4a26-a9d5-ff0cd01c31f7" providerId="AD" clId="Web-{5F2CA5C9-F5FC-D77A-096E-2CAD7FB627A5}" dt="2026-02-13T09:46:12.332" v="239" actId="20577"/>
          <ac:spMkLst>
            <pc:docMk/>
            <pc:sldMk cId="812947870" sldId="304"/>
            <ac:spMk id="6" creationId="{BD2F97D0-CF5E-4512-1EBE-9696136A81D2}"/>
          </ac:spMkLst>
        </pc:spChg>
      </pc:sldChg>
      <pc:sldChg chg="modSp modTransition addAnim">
        <pc:chgData name="Aysha Ahmed (2530126)" userId="S::2530126@student.uwtsd.ac.uk::1991faeb-a1bf-4a26-a9d5-ff0cd01c31f7" providerId="AD" clId="Web-{5F2CA5C9-F5FC-D77A-096E-2CAD7FB627A5}" dt="2026-02-13T10:01:55.591" v="252"/>
        <pc:sldMkLst>
          <pc:docMk/>
          <pc:sldMk cId="3996290101" sldId="305"/>
        </pc:sldMkLst>
        <pc:spChg chg="mod">
          <ac:chgData name="Aysha Ahmed (2530126)" userId="S::2530126@student.uwtsd.ac.uk::1991faeb-a1bf-4a26-a9d5-ff0cd01c31f7" providerId="AD" clId="Web-{5F2CA5C9-F5FC-D77A-096E-2CAD7FB627A5}" dt="2026-02-13T09:42:27.231" v="92" actId="14100"/>
          <ac:spMkLst>
            <pc:docMk/>
            <pc:sldMk cId="3996290101" sldId="305"/>
            <ac:spMk id="2" creationId="{9C5C3A56-68AF-1F12-17D7-B321D34921F7}"/>
          </ac:spMkLst>
        </pc:spChg>
        <pc:graphicFrameChg chg="mod modGraphic">
          <ac:chgData name="Aysha Ahmed (2530126)" userId="S::2530126@student.uwtsd.ac.uk::1991faeb-a1bf-4a26-a9d5-ff0cd01c31f7" providerId="AD" clId="Web-{5F2CA5C9-F5FC-D77A-096E-2CAD7FB627A5}" dt="2026-02-13T09:44:50.892" v="198"/>
          <ac:graphicFrameMkLst>
            <pc:docMk/>
            <pc:sldMk cId="3996290101" sldId="305"/>
            <ac:graphicFrameMk id="4" creationId="{130BC9C2-976C-F73A-4615-89B058DFF402}"/>
          </ac:graphicFrameMkLst>
        </pc:graphicFrameChg>
      </pc:sldChg>
      <pc:sldMasterChg chg="modTransition modSldLayout">
        <pc:chgData name="Aysha Ahmed (2530126)" userId="S::2530126@student.uwtsd.ac.uk::1991faeb-a1bf-4a26-a9d5-ff0cd01c31f7" providerId="AD" clId="Web-{5F2CA5C9-F5FC-D77A-096E-2CAD7FB627A5}" dt="2026-02-13T10:00:19.760" v="248"/>
        <pc:sldMasterMkLst>
          <pc:docMk/>
          <pc:sldMasterMk cId="2460954070" sldId="2147483660"/>
        </pc:sldMasterMkLst>
        <pc:sldLayoutChg chg="modTransition">
          <pc:chgData name="Aysha Ahmed (2530126)" userId="S::2530126@student.uwtsd.ac.uk::1991faeb-a1bf-4a26-a9d5-ff0cd01c31f7" providerId="AD" clId="Web-{5F2CA5C9-F5FC-D77A-096E-2CAD7FB627A5}" dt="2026-02-13T10:00:19.760" v="248"/>
          <pc:sldLayoutMkLst>
            <pc:docMk/>
            <pc:sldMasterMk cId="2460954070" sldId="2147483660"/>
            <pc:sldLayoutMk cId="2385387890" sldId="2147483661"/>
          </pc:sldLayoutMkLst>
        </pc:sldLayoutChg>
        <pc:sldLayoutChg chg="modTransition">
          <pc:chgData name="Aysha Ahmed (2530126)" userId="S::2530126@student.uwtsd.ac.uk::1991faeb-a1bf-4a26-a9d5-ff0cd01c31f7" providerId="AD" clId="Web-{5F2CA5C9-F5FC-D77A-096E-2CAD7FB627A5}" dt="2026-02-13T10:00:19.760" v="248"/>
          <pc:sldLayoutMkLst>
            <pc:docMk/>
            <pc:sldMasterMk cId="2460954070" sldId="2147483660"/>
            <pc:sldLayoutMk cId="949138452" sldId="2147483662"/>
          </pc:sldLayoutMkLst>
        </pc:sldLayoutChg>
        <pc:sldLayoutChg chg="modTransition">
          <pc:chgData name="Aysha Ahmed (2530126)" userId="S::2530126@student.uwtsd.ac.uk::1991faeb-a1bf-4a26-a9d5-ff0cd01c31f7" providerId="AD" clId="Web-{5F2CA5C9-F5FC-D77A-096E-2CAD7FB627A5}" dt="2026-02-13T10:00:19.760" v="248"/>
          <pc:sldLayoutMkLst>
            <pc:docMk/>
            <pc:sldMasterMk cId="2460954070" sldId="2147483660"/>
            <pc:sldLayoutMk cId="2591524520" sldId="2147483663"/>
          </pc:sldLayoutMkLst>
        </pc:sldLayoutChg>
        <pc:sldLayoutChg chg="modTransition">
          <pc:chgData name="Aysha Ahmed (2530126)" userId="S::2530126@student.uwtsd.ac.uk::1991faeb-a1bf-4a26-a9d5-ff0cd01c31f7" providerId="AD" clId="Web-{5F2CA5C9-F5FC-D77A-096E-2CAD7FB627A5}" dt="2026-02-13T10:00:19.760" v="248"/>
          <pc:sldLayoutMkLst>
            <pc:docMk/>
            <pc:sldMasterMk cId="2460954070" sldId="2147483660"/>
            <pc:sldLayoutMk cId="1203092039" sldId="2147483664"/>
          </pc:sldLayoutMkLst>
        </pc:sldLayoutChg>
        <pc:sldLayoutChg chg="modTransition">
          <pc:chgData name="Aysha Ahmed (2530126)" userId="S::2530126@student.uwtsd.ac.uk::1991faeb-a1bf-4a26-a9d5-ff0cd01c31f7" providerId="AD" clId="Web-{5F2CA5C9-F5FC-D77A-096E-2CAD7FB627A5}" dt="2026-02-13T10:00:19.760" v="248"/>
          <pc:sldLayoutMkLst>
            <pc:docMk/>
            <pc:sldMasterMk cId="2460954070" sldId="2147483660"/>
            <pc:sldLayoutMk cId="3733172339" sldId="2147483665"/>
          </pc:sldLayoutMkLst>
        </pc:sldLayoutChg>
        <pc:sldLayoutChg chg="modTransition">
          <pc:chgData name="Aysha Ahmed (2530126)" userId="S::2530126@student.uwtsd.ac.uk::1991faeb-a1bf-4a26-a9d5-ff0cd01c31f7" providerId="AD" clId="Web-{5F2CA5C9-F5FC-D77A-096E-2CAD7FB627A5}" dt="2026-02-13T10:00:19.760" v="248"/>
          <pc:sldLayoutMkLst>
            <pc:docMk/>
            <pc:sldMasterMk cId="2460954070" sldId="2147483660"/>
            <pc:sldLayoutMk cId="3210312558" sldId="2147483666"/>
          </pc:sldLayoutMkLst>
        </pc:sldLayoutChg>
        <pc:sldLayoutChg chg="modTransition">
          <pc:chgData name="Aysha Ahmed (2530126)" userId="S::2530126@student.uwtsd.ac.uk::1991faeb-a1bf-4a26-a9d5-ff0cd01c31f7" providerId="AD" clId="Web-{5F2CA5C9-F5FC-D77A-096E-2CAD7FB627A5}" dt="2026-02-13T10:00:19.760" v="248"/>
          <pc:sldLayoutMkLst>
            <pc:docMk/>
            <pc:sldMasterMk cId="2460954070" sldId="2147483660"/>
            <pc:sldLayoutMk cId="3146388984" sldId="2147483667"/>
          </pc:sldLayoutMkLst>
        </pc:sldLayoutChg>
        <pc:sldLayoutChg chg="modTransition">
          <pc:chgData name="Aysha Ahmed (2530126)" userId="S::2530126@student.uwtsd.ac.uk::1991faeb-a1bf-4a26-a9d5-ff0cd01c31f7" providerId="AD" clId="Web-{5F2CA5C9-F5FC-D77A-096E-2CAD7FB627A5}" dt="2026-02-13T10:00:19.760" v="248"/>
          <pc:sldLayoutMkLst>
            <pc:docMk/>
            <pc:sldMasterMk cId="2460954070" sldId="2147483660"/>
            <pc:sldLayoutMk cId="3171841454" sldId="2147483668"/>
          </pc:sldLayoutMkLst>
        </pc:sldLayoutChg>
        <pc:sldLayoutChg chg="modTransition">
          <pc:chgData name="Aysha Ahmed (2530126)" userId="S::2530126@student.uwtsd.ac.uk::1991faeb-a1bf-4a26-a9d5-ff0cd01c31f7" providerId="AD" clId="Web-{5F2CA5C9-F5FC-D77A-096E-2CAD7FB627A5}" dt="2026-02-13T10:00:19.760" v="248"/>
          <pc:sldLayoutMkLst>
            <pc:docMk/>
            <pc:sldMasterMk cId="2460954070" sldId="2147483660"/>
            <pc:sldLayoutMk cId="1718958274" sldId="2147483669"/>
          </pc:sldLayoutMkLst>
        </pc:sldLayoutChg>
        <pc:sldLayoutChg chg="modTransition">
          <pc:chgData name="Aysha Ahmed (2530126)" userId="S::2530126@student.uwtsd.ac.uk::1991faeb-a1bf-4a26-a9d5-ff0cd01c31f7" providerId="AD" clId="Web-{5F2CA5C9-F5FC-D77A-096E-2CAD7FB627A5}" dt="2026-02-13T10:00:19.760" v="248"/>
          <pc:sldLayoutMkLst>
            <pc:docMk/>
            <pc:sldMasterMk cId="2460954070" sldId="2147483660"/>
            <pc:sldLayoutMk cId="2202905451" sldId="2147483670"/>
          </pc:sldLayoutMkLst>
        </pc:sldLayoutChg>
        <pc:sldLayoutChg chg="modTransition">
          <pc:chgData name="Aysha Ahmed (2530126)" userId="S::2530126@student.uwtsd.ac.uk::1991faeb-a1bf-4a26-a9d5-ff0cd01c31f7" providerId="AD" clId="Web-{5F2CA5C9-F5FC-D77A-096E-2CAD7FB627A5}" dt="2026-02-13T10:00:19.760" v="248"/>
          <pc:sldLayoutMkLst>
            <pc:docMk/>
            <pc:sldMasterMk cId="2460954070" sldId="2147483660"/>
            <pc:sldLayoutMk cId="3479445657" sldId="2147483671"/>
          </pc:sldLayoutMkLst>
        </pc:sldLayoutChg>
      </pc:sldMasterChg>
    </pc:docChg>
  </pc:docChgLst>
  <pc:docChgLst>
    <pc:chgData name="Stacey Louise Claire Wilkie (2519575)" userId="S::2519575@student.uwtsd.ac.uk::baa20d86-e9f4-4462-ba24-54ee15dfbcad" providerId="AD" clId="Web-{A8810BEE-126B-C1CC-145C-109DD946047A}"/>
    <pc:docChg chg="addSld delSld modSld sldOrd">
      <pc:chgData name="Stacey Louise Claire Wilkie (2519575)" userId="S::2519575@student.uwtsd.ac.uk::baa20d86-e9f4-4462-ba24-54ee15dfbcad" providerId="AD" clId="Web-{A8810BEE-126B-C1CC-145C-109DD946047A}" dt="2026-01-23T15:25:22.637" v="1172"/>
      <pc:docMkLst>
        <pc:docMk/>
      </pc:docMkLst>
      <pc:sldChg chg="modSp ord">
        <pc:chgData name="Stacey Louise Claire Wilkie (2519575)" userId="S::2519575@student.uwtsd.ac.uk::baa20d86-e9f4-4462-ba24-54ee15dfbcad" providerId="AD" clId="Web-{A8810BEE-126B-C1CC-145C-109DD946047A}" dt="2026-01-23T14:35:12.823" v="409"/>
        <pc:sldMkLst>
          <pc:docMk/>
          <pc:sldMk cId="109857222" sldId="256"/>
        </pc:sldMkLst>
        <pc:spChg chg="mod">
          <ac:chgData name="Stacey Louise Claire Wilkie (2519575)" userId="S::2519575@student.uwtsd.ac.uk::baa20d86-e9f4-4462-ba24-54ee15dfbcad" providerId="AD" clId="Web-{A8810BEE-126B-C1CC-145C-109DD946047A}" dt="2026-01-23T14:16:39.080" v="247" actId="20577"/>
          <ac:spMkLst>
            <pc:docMk/>
            <pc:sldMk cId="109857222" sldId="256"/>
            <ac:spMk id="2" creationId="{00000000-0000-0000-0000-000000000000}"/>
          </ac:spMkLst>
        </pc:spChg>
        <pc:spChg chg="mod">
          <ac:chgData name="Stacey Louise Claire Wilkie (2519575)" userId="S::2519575@student.uwtsd.ac.uk::baa20d86-e9f4-4462-ba24-54ee15dfbcad" providerId="AD" clId="Web-{A8810BEE-126B-C1CC-145C-109DD946047A}" dt="2026-01-23T14:14:58.844" v="204" actId="20577"/>
          <ac:spMkLst>
            <pc:docMk/>
            <pc:sldMk cId="109857222" sldId="256"/>
            <ac:spMk id="3" creationId="{00000000-0000-0000-0000-000000000000}"/>
          </ac:spMkLst>
        </pc:spChg>
      </pc:sldChg>
      <pc:sldChg chg="modSp new">
        <pc:chgData name="Stacey Louise Claire Wilkie (2519575)" userId="S::2519575@student.uwtsd.ac.uk::baa20d86-e9f4-4462-ba24-54ee15dfbcad" providerId="AD" clId="Web-{A8810BEE-126B-C1CC-145C-109DD946047A}" dt="2026-01-23T15:13:43.254" v="1033" actId="20577"/>
        <pc:sldMkLst>
          <pc:docMk/>
          <pc:sldMk cId="1641531376" sldId="257"/>
        </pc:sldMkLst>
        <pc:spChg chg="mod">
          <ac:chgData name="Stacey Louise Claire Wilkie (2519575)" userId="S::2519575@student.uwtsd.ac.uk::baa20d86-e9f4-4462-ba24-54ee15dfbcad" providerId="AD" clId="Web-{A8810BEE-126B-C1CC-145C-109DD946047A}" dt="2026-01-23T14:02:27.107" v="112" actId="20577"/>
          <ac:spMkLst>
            <pc:docMk/>
            <pc:sldMk cId="1641531376" sldId="257"/>
            <ac:spMk id="2" creationId="{A7D551B8-6A27-8775-6010-E15C8562C247}"/>
          </ac:spMkLst>
        </pc:spChg>
        <pc:spChg chg="mod">
          <ac:chgData name="Stacey Louise Claire Wilkie (2519575)" userId="S::2519575@student.uwtsd.ac.uk::baa20d86-e9f4-4462-ba24-54ee15dfbcad" providerId="AD" clId="Web-{A8810BEE-126B-C1CC-145C-109DD946047A}" dt="2026-01-23T15:13:43.254" v="1033" actId="20577"/>
          <ac:spMkLst>
            <pc:docMk/>
            <pc:sldMk cId="1641531376" sldId="257"/>
            <ac:spMk id="3" creationId="{6D98C95F-77B6-F1BB-A72D-FF3DFAEFBA99}"/>
          </ac:spMkLst>
        </pc:spChg>
      </pc:sldChg>
      <pc:sldChg chg="addSp modSp new ord">
        <pc:chgData name="Stacey Louise Claire Wilkie (2519575)" userId="S::2519575@student.uwtsd.ac.uk::baa20d86-e9f4-4462-ba24-54ee15dfbcad" providerId="AD" clId="Web-{A8810BEE-126B-C1CC-145C-109DD946047A}" dt="2026-01-23T15:25:22.637" v="1172"/>
        <pc:sldMkLst>
          <pc:docMk/>
          <pc:sldMk cId="377506043" sldId="259"/>
        </pc:sldMkLst>
        <pc:spChg chg="mod">
          <ac:chgData name="Stacey Louise Claire Wilkie (2519575)" userId="S::2519575@student.uwtsd.ac.uk::baa20d86-e9f4-4462-ba24-54ee15dfbcad" providerId="AD" clId="Web-{A8810BEE-126B-C1CC-145C-109DD946047A}" dt="2026-01-23T14:04:08.852" v="148" actId="20577"/>
          <ac:spMkLst>
            <pc:docMk/>
            <pc:sldMk cId="377506043" sldId="259"/>
            <ac:spMk id="2" creationId="{C0821CA0-85AD-DBB2-E030-6F4DC45BA367}"/>
          </ac:spMkLst>
        </pc:spChg>
      </pc:sldChg>
      <pc:sldChg chg="modSp new">
        <pc:chgData name="Stacey Louise Claire Wilkie (2519575)" userId="S::2519575@student.uwtsd.ac.uk::baa20d86-e9f4-4462-ba24-54ee15dfbcad" providerId="AD" clId="Web-{A8810BEE-126B-C1CC-145C-109DD946047A}" dt="2026-01-23T14:22:46.978" v="320" actId="20577"/>
        <pc:sldMkLst>
          <pc:docMk/>
          <pc:sldMk cId="2865390309" sldId="262"/>
        </pc:sldMkLst>
        <pc:spChg chg="mod">
          <ac:chgData name="Stacey Louise Claire Wilkie (2519575)" userId="S::2519575@student.uwtsd.ac.uk::baa20d86-e9f4-4462-ba24-54ee15dfbcad" providerId="AD" clId="Web-{A8810BEE-126B-C1CC-145C-109DD946047A}" dt="2026-01-23T14:04:20.774" v="169" actId="20577"/>
          <ac:spMkLst>
            <pc:docMk/>
            <pc:sldMk cId="2865390309" sldId="262"/>
            <ac:spMk id="2" creationId="{F1F071C9-9D2A-C230-2629-133A93B25093}"/>
          </ac:spMkLst>
        </pc:spChg>
        <pc:spChg chg="mod">
          <ac:chgData name="Stacey Louise Claire Wilkie (2519575)" userId="S::2519575@student.uwtsd.ac.uk::baa20d86-e9f4-4462-ba24-54ee15dfbcad" providerId="AD" clId="Web-{A8810BEE-126B-C1CC-145C-109DD946047A}" dt="2026-01-23T14:22:46.978" v="320" actId="20577"/>
          <ac:spMkLst>
            <pc:docMk/>
            <pc:sldMk cId="2865390309" sldId="262"/>
            <ac:spMk id="3" creationId="{5C576EBE-F15A-CF6C-D3C3-84976AE7028C}"/>
          </ac:spMkLst>
        </pc:spChg>
      </pc:sldChg>
      <pc:sldChg chg="addSp modSp new">
        <pc:chgData name="Stacey Louise Claire Wilkie (2519575)" userId="S::2519575@student.uwtsd.ac.uk::baa20d86-e9f4-4462-ba24-54ee15dfbcad" providerId="AD" clId="Web-{A8810BEE-126B-C1CC-145C-109DD946047A}" dt="2026-01-23T14:34:25.010" v="405"/>
        <pc:sldMkLst>
          <pc:docMk/>
          <pc:sldMk cId="4285202916" sldId="265"/>
        </pc:sldMkLst>
        <pc:spChg chg="mod">
          <ac:chgData name="Stacey Louise Claire Wilkie (2519575)" userId="S::2519575@student.uwtsd.ac.uk::baa20d86-e9f4-4462-ba24-54ee15dfbcad" providerId="AD" clId="Web-{A8810BEE-126B-C1CC-145C-109DD946047A}" dt="2026-01-23T14:34:16.354" v="403" actId="20577"/>
          <ac:spMkLst>
            <pc:docMk/>
            <pc:sldMk cId="4285202916" sldId="265"/>
            <ac:spMk id="2" creationId="{4E9368A9-B09A-8B81-6108-7E20F583560C}"/>
          </ac:spMkLst>
        </pc:spChg>
      </pc:sldChg>
      <pc:sldChg chg="addSp delSp modSp new">
        <pc:chgData name="Stacey Louise Claire Wilkie (2519575)" userId="S::2519575@student.uwtsd.ac.uk::baa20d86-e9f4-4462-ba24-54ee15dfbcad" providerId="AD" clId="Web-{A8810BEE-126B-C1CC-145C-109DD946047A}" dt="2026-01-23T15:16:44.574" v="1044" actId="1076"/>
        <pc:sldMkLst>
          <pc:docMk/>
          <pc:sldMk cId="2749197644" sldId="272"/>
        </pc:sldMkLst>
        <pc:spChg chg="mod">
          <ac:chgData name="Stacey Louise Claire Wilkie (2519575)" userId="S::2519575@student.uwtsd.ac.uk::baa20d86-e9f4-4462-ba24-54ee15dfbcad" providerId="AD" clId="Web-{A8810BEE-126B-C1CC-145C-109DD946047A}" dt="2026-01-23T15:10:26.404" v="944" actId="20577"/>
          <ac:spMkLst>
            <pc:docMk/>
            <pc:sldMk cId="2749197644" sldId="272"/>
            <ac:spMk id="2" creationId="{13B25B0D-8008-8925-4CC9-8FFFDB9456AE}"/>
          </ac:spMkLst>
        </pc:spChg>
        <pc:graphicFrameChg chg="add mod ord modGraphic">
          <ac:chgData name="Stacey Louise Claire Wilkie (2519575)" userId="S::2519575@student.uwtsd.ac.uk::baa20d86-e9f4-4462-ba24-54ee15dfbcad" providerId="AD" clId="Web-{A8810BEE-126B-C1CC-145C-109DD946047A}" dt="2026-01-23T15:16:44.574" v="1044" actId="1076"/>
          <ac:graphicFrameMkLst>
            <pc:docMk/>
            <pc:sldMk cId="2749197644" sldId="272"/>
            <ac:graphicFrameMk id="4" creationId="{678BD401-5562-BE06-B156-4A8519FE0C73}"/>
          </ac:graphicFrameMkLst>
        </pc:graphicFrameChg>
      </pc:sldChg>
    </pc:docChg>
  </pc:docChgLst>
  <pc:docChgLst>
    <pc:chgData name="Karen Louise Iqbal (2525295)" userId="S::2525295@student.uwtsd.ac.uk::608da5b0-0199-4cca-81b9-d57703acc4da" providerId="AD" clId="Web-{43DBFC52-1951-4427-7773-8D75E939393A}"/>
    <pc:docChg chg="modSld sldOrd">
      <pc:chgData name="Karen Louise Iqbal (2525295)" userId="S::2525295@student.uwtsd.ac.uk::608da5b0-0199-4cca-81b9-d57703acc4da" providerId="AD" clId="Web-{43DBFC52-1951-4427-7773-8D75E939393A}" dt="2026-02-13T10:03:56.694" v="20"/>
      <pc:docMkLst>
        <pc:docMk/>
      </pc:docMkLst>
      <pc:sldChg chg="addAnim delAnim">
        <pc:chgData name="Karen Louise Iqbal (2525295)" userId="S::2525295@student.uwtsd.ac.uk::608da5b0-0199-4cca-81b9-d57703acc4da" providerId="AD" clId="Web-{43DBFC52-1951-4427-7773-8D75E939393A}" dt="2026-02-13T09:48:24.161" v="1"/>
        <pc:sldMkLst>
          <pc:docMk/>
          <pc:sldMk cId="3645121541" sldId="299"/>
        </pc:sldMkLst>
      </pc:sldChg>
      <pc:sldChg chg="addAnim delAnim modAnim">
        <pc:chgData name="Karen Louise Iqbal (2525295)" userId="S::2525295@student.uwtsd.ac.uk::608da5b0-0199-4cca-81b9-d57703acc4da" providerId="AD" clId="Web-{43DBFC52-1951-4427-7773-8D75E939393A}" dt="2026-02-13T09:54:06.370" v="16"/>
        <pc:sldMkLst>
          <pc:docMk/>
          <pc:sldMk cId="1535488064" sldId="301"/>
        </pc:sldMkLst>
      </pc:sldChg>
      <pc:sldChg chg="ord addAnim delAnim">
        <pc:chgData name="Karen Louise Iqbal (2525295)" userId="S::2525295@student.uwtsd.ac.uk::608da5b0-0199-4cca-81b9-d57703acc4da" providerId="AD" clId="Web-{43DBFC52-1951-4427-7773-8D75E939393A}" dt="2026-02-13T10:03:56.694" v="20"/>
        <pc:sldMkLst>
          <pc:docMk/>
          <pc:sldMk cId="812947870" sldId="304"/>
        </pc:sldMkLst>
      </pc:sldChg>
    </pc:docChg>
  </pc:docChgLst>
  <pc:docChgLst>
    <pc:chgData name="Stacey Louise Claire Wilkie (2519575)" userId="S::2519575@student.uwtsd.ac.uk::baa20d86-e9f4-4462-ba24-54ee15dfbcad" providerId="AD" clId="Web-{01B86663-2857-0513-2DCA-ABDB8F5DB472}"/>
    <pc:docChg chg="delSld modSld">
      <pc:chgData name="Stacey Louise Claire Wilkie (2519575)" userId="S::2519575@student.uwtsd.ac.uk::baa20d86-e9f4-4462-ba24-54ee15dfbcad" providerId="AD" clId="Web-{01B86663-2857-0513-2DCA-ABDB8F5DB472}" dt="2026-02-13T10:29:31.767" v="1863" actId="1076"/>
      <pc:docMkLst>
        <pc:docMk/>
      </pc:docMkLst>
      <pc:sldChg chg="modSp">
        <pc:chgData name="Stacey Louise Claire Wilkie (2519575)" userId="S::2519575@student.uwtsd.ac.uk::baa20d86-e9f4-4462-ba24-54ee15dfbcad" providerId="AD" clId="Web-{01B86663-2857-0513-2DCA-ABDB8F5DB472}" dt="2026-02-13T09:30:53.825" v="3" actId="20577"/>
        <pc:sldMkLst>
          <pc:docMk/>
          <pc:sldMk cId="2865390309" sldId="262"/>
        </pc:sldMkLst>
        <pc:spChg chg="mod">
          <ac:chgData name="Stacey Louise Claire Wilkie (2519575)" userId="S::2519575@student.uwtsd.ac.uk::baa20d86-e9f4-4462-ba24-54ee15dfbcad" providerId="AD" clId="Web-{01B86663-2857-0513-2DCA-ABDB8F5DB472}" dt="2026-02-13T09:30:53.825" v="3" actId="20577"/>
          <ac:spMkLst>
            <pc:docMk/>
            <pc:sldMk cId="2865390309" sldId="262"/>
            <ac:spMk id="3" creationId="{5C576EBE-F15A-CF6C-D3C3-84976AE7028C}"/>
          </ac:spMkLst>
        </pc:spChg>
      </pc:sldChg>
      <pc:sldChg chg="del">
        <pc:chgData name="Stacey Louise Claire Wilkie (2519575)" userId="S::2519575@student.uwtsd.ac.uk::baa20d86-e9f4-4462-ba24-54ee15dfbcad" providerId="AD" clId="Web-{01B86663-2857-0513-2DCA-ABDB8F5DB472}" dt="2026-02-13T09:31:12.294" v="5"/>
        <pc:sldMkLst>
          <pc:docMk/>
          <pc:sldMk cId="4191772092" sldId="269"/>
        </pc:sldMkLst>
      </pc:sldChg>
      <pc:sldChg chg="del">
        <pc:chgData name="Stacey Louise Claire Wilkie (2519575)" userId="S::2519575@student.uwtsd.ac.uk::baa20d86-e9f4-4462-ba24-54ee15dfbcad" providerId="AD" clId="Web-{01B86663-2857-0513-2DCA-ABDB8F5DB472}" dt="2026-02-13T09:31:07.029" v="4"/>
        <pc:sldMkLst>
          <pc:docMk/>
          <pc:sldMk cId="777661308" sldId="270"/>
        </pc:sldMkLst>
      </pc:sldChg>
      <pc:sldChg chg="modSp">
        <pc:chgData name="Stacey Louise Claire Wilkie (2519575)" userId="S::2519575@student.uwtsd.ac.uk::baa20d86-e9f4-4462-ba24-54ee15dfbcad" providerId="AD" clId="Web-{01B86663-2857-0513-2DCA-ABDB8F5DB472}" dt="2026-02-13T10:04:19.375" v="1047"/>
        <pc:sldMkLst>
          <pc:docMk/>
          <pc:sldMk cId="2749197644" sldId="272"/>
        </pc:sldMkLst>
        <pc:graphicFrameChg chg="mod modGraphic">
          <ac:chgData name="Stacey Louise Claire Wilkie (2519575)" userId="S::2519575@student.uwtsd.ac.uk::baa20d86-e9f4-4462-ba24-54ee15dfbcad" providerId="AD" clId="Web-{01B86663-2857-0513-2DCA-ABDB8F5DB472}" dt="2026-02-13T10:04:19.375" v="1047"/>
          <ac:graphicFrameMkLst>
            <pc:docMk/>
            <pc:sldMk cId="2749197644" sldId="272"/>
            <ac:graphicFrameMk id="4" creationId="{678BD401-5562-BE06-B156-4A8519FE0C73}"/>
          </ac:graphicFrameMkLst>
        </pc:graphicFrameChg>
      </pc:sldChg>
      <pc:sldChg chg="modSp">
        <pc:chgData name="Stacey Louise Claire Wilkie (2519575)" userId="S::2519575@student.uwtsd.ac.uk::baa20d86-e9f4-4462-ba24-54ee15dfbcad" providerId="AD" clId="Web-{01B86663-2857-0513-2DCA-ABDB8F5DB472}" dt="2026-02-13T10:17:08.577" v="1567" actId="14100"/>
        <pc:sldMkLst>
          <pc:docMk/>
          <pc:sldMk cId="2511992680" sldId="278"/>
        </pc:sldMkLst>
        <pc:spChg chg="mod">
          <ac:chgData name="Stacey Louise Claire Wilkie (2519575)" userId="S::2519575@student.uwtsd.ac.uk::baa20d86-e9f4-4462-ba24-54ee15dfbcad" providerId="AD" clId="Web-{01B86663-2857-0513-2DCA-ABDB8F5DB472}" dt="2026-02-13T09:41:30.856" v="50" actId="20577"/>
          <ac:spMkLst>
            <pc:docMk/>
            <pc:sldMk cId="2511992680" sldId="278"/>
            <ac:spMk id="6" creationId="{E3D29255-2419-C8C1-16EC-029F934F19C2}"/>
          </ac:spMkLst>
        </pc:spChg>
        <pc:spChg chg="mod">
          <ac:chgData name="Stacey Louise Claire Wilkie (2519575)" userId="S::2519575@student.uwtsd.ac.uk::baa20d86-e9f4-4462-ba24-54ee15dfbcad" providerId="AD" clId="Web-{01B86663-2857-0513-2DCA-ABDB8F5DB472}" dt="2026-02-13T09:42:47.219" v="86" actId="20577"/>
          <ac:spMkLst>
            <pc:docMk/>
            <pc:sldMk cId="2511992680" sldId="278"/>
            <ac:spMk id="15" creationId="{4903403D-A8DD-E6DD-CC20-9C8B03175C94}"/>
          </ac:spMkLst>
        </pc:spChg>
        <pc:spChg chg="mod">
          <ac:chgData name="Stacey Louise Claire Wilkie (2519575)" userId="S::2519575@student.uwtsd.ac.uk::baa20d86-e9f4-4462-ba24-54ee15dfbcad" providerId="AD" clId="Web-{01B86663-2857-0513-2DCA-ABDB8F5DB472}" dt="2026-02-13T09:45:27.910" v="249" actId="20577"/>
          <ac:spMkLst>
            <pc:docMk/>
            <pc:sldMk cId="2511992680" sldId="278"/>
            <ac:spMk id="20" creationId="{F94CB5A3-844B-CB46-3B9E-F12FF2603906}"/>
          </ac:spMkLst>
        </pc:spChg>
        <pc:spChg chg="mod">
          <ac:chgData name="Stacey Louise Claire Wilkie (2519575)" userId="S::2519575@student.uwtsd.ac.uk::baa20d86-e9f4-4462-ba24-54ee15dfbcad" providerId="AD" clId="Web-{01B86663-2857-0513-2DCA-ABDB8F5DB472}" dt="2026-02-13T10:17:08.577" v="1567" actId="14100"/>
          <ac:spMkLst>
            <pc:docMk/>
            <pc:sldMk cId="2511992680" sldId="278"/>
            <ac:spMk id="21" creationId="{0885931C-A459-5F37-F102-85E6A08C34C7}"/>
          </ac:spMkLst>
        </pc:spChg>
        <pc:spChg chg="mod">
          <ac:chgData name="Stacey Louise Claire Wilkie (2519575)" userId="S::2519575@student.uwtsd.ac.uk::baa20d86-e9f4-4462-ba24-54ee15dfbcad" providerId="AD" clId="Web-{01B86663-2857-0513-2DCA-ABDB8F5DB472}" dt="2026-02-13T09:46:37.478" v="293" actId="14100"/>
          <ac:spMkLst>
            <pc:docMk/>
            <pc:sldMk cId="2511992680" sldId="278"/>
            <ac:spMk id="22" creationId="{9F29C66F-123B-A1C4-A09E-B7B0F1BFFB74}"/>
          </ac:spMkLst>
        </pc:spChg>
        <pc:spChg chg="mod">
          <ac:chgData name="Stacey Louise Claire Wilkie (2519575)" userId="S::2519575@student.uwtsd.ac.uk::baa20d86-e9f4-4462-ba24-54ee15dfbcad" providerId="AD" clId="Web-{01B86663-2857-0513-2DCA-ABDB8F5DB472}" dt="2026-02-13T09:46:58.759" v="297" actId="1076"/>
          <ac:spMkLst>
            <pc:docMk/>
            <pc:sldMk cId="2511992680" sldId="278"/>
            <ac:spMk id="23" creationId="{3E07B05B-3B1C-F32E-2A96-48294311B149}"/>
          </ac:spMkLst>
        </pc:spChg>
        <pc:cxnChg chg="mod">
          <ac:chgData name="Stacey Louise Claire Wilkie (2519575)" userId="S::2519575@student.uwtsd.ac.uk::baa20d86-e9f4-4462-ba24-54ee15dfbcad" providerId="AD" clId="Web-{01B86663-2857-0513-2DCA-ABDB8F5DB472}" dt="2026-02-13T09:46:52.494" v="296" actId="14100"/>
          <ac:cxnSpMkLst>
            <pc:docMk/>
            <pc:sldMk cId="2511992680" sldId="278"/>
            <ac:cxnSpMk id="9" creationId="{D544DDFE-D056-0CE9-F9AB-04A3F17ADB1A}"/>
          </ac:cxnSpMkLst>
        </pc:cxnChg>
        <pc:cxnChg chg="mod">
          <ac:chgData name="Stacey Louise Claire Wilkie (2519575)" userId="S::2519575@student.uwtsd.ac.uk::baa20d86-e9f4-4462-ba24-54ee15dfbcad" providerId="AD" clId="Web-{01B86663-2857-0513-2DCA-ABDB8F5DB472}" dt="2026-02-13T09:46:43.447" v="294" actId="1076"/>
          <ac:cxnSpMkLst>
            <pc:docMk/>
            <pc:sldMk cId="2511992680" sldId="278"/>
            <ac:cxnSpMk id="11" creationId="{87F29534-5E69-F89F-ED2A-E18558E5B42F}"/>
          </ac:cxnSpMkLst>
        </pc:cxnChg>
      </pc:sldChg>
      <pc:sldChg chg="addSp modSp modTransition addAnim modNotes">
        <pc:chgData name="Stacey Louise Claire Wilkie (2519575)" userId="S::2519575@student.uwtsd.ac.uk::baa20d86-e9f4-4462-ba24-54ee15dfbcad" providerId="AD" clId="Web-{01B86663-2857-0513-2DCA-ABDB8F5DB472}" dt="2026-02-13T10:25:53.945" v="1847" actId="20577"/>
        <pc:sldMkLst>
          <pc:docMk/>
          <pc:sldMk cId="1045679990" sldId="283"/>
        </pc:sldMkLst>
        <pc:spChg chg="mod">
          <ac:chgData name="Stacey Louise Claire Wilkie (2519575)" userId="S::2519575@student.uwtsd.ac.uk::baa20d86-e9f4-4462-ba24-54ee15dfbcad" providerId="AD" clId="Web-{01B86663-2857-0513-2DCA-ABDB8F5DB472}" dt="2026-02-13T09:50:06.775" v="304" actId="20577"/>
          <ac:spMkLst>
            <pc:docMk/>
            <pc:sldMk cId="1045679990" sldId="283"/>
            <ac:spMk id="3" creationId="{2F239422-2FC0-4E33-B7C0-D72D1EA14CAC}"/>
          </ac:spMkLst>
        </pc:spChg>
        <pc:spChg chg="mod">
          <ac:chgData name="Stacey Louise Claire Wilkie (2519575)" userId="S::2519575@student.uwtsd.ac.uk::baa20d86-e9f4-4462-ba24-54ee15dfbcad" providerId="AD" clId="Web-{01B86663-2857-0513-2DCA-ABDB8F5DB472}" dt="2026-02-13T10:20:50.863" v="1573" actId="1076"/>
          <ac:spMkLst>
            <pc:docMk/>
            <pc:sldMk cId="1045679990" sldId="283"/>
            <ac:spMk id="4" creationId="{B248AA8E-FC89-BE0A-D7B0-73CADEC099C4}"/>
          </ac:spMkLst>
        </pc:spChg>
        <pc:spChg chg="mod">
          <ac:chgData name="Stacey Louise Claire Wilkie (2519575)" userId="S::2519575@student.uwtsd.ac.uk::baa20d86-e9f4-4462-ba24-54ee15dfbcad" providerId="AD" clId="Web-{01B86663-2857-0513-2DCA-ABDB8F5DB472}" dt="2026-02-13T09:55:21.378" v="349" actId="1076"/>
          <ac:spMkLst>
            <pc:docMk/>
            <pc:sldMk cId="1045679990" sldId="283"/>
            <ac:spMk id="6" creationId="{2689789D-F7F8-CEDD-C5C8-5A9DDC8F425D}"/>
          </ac:spMkLst>
        </pc:spChg>
        <pc:spChg chg="mod">
          <ac:chgData name="Stacey Louise Claire Wilkie (2519575)" userId="S::2519575@student.uwtsd.ac.uk::baa20d86-e9f4-4462-ba24-54ee15dfbcad" providerId="AD" clId="Web-{01B86663-2857-0513-2DCA-ABDB8F5DB472}" dt="2026-02-13T09:55:24.269" v="350" actId="1076"/>
          <ac:spMkLst>
            <pc:docMk/>
            <pc:sldMk cId="1045679990" sldId="283"/>
            <ac:spMk id="8" creationId="{7E84DC68-DA82-F821-6B56-9BDF7E869066}"/>
          </ac:spMkLst>
        </pc:spChg>
        <pc:spChg chg="mod">
          <ac:chgData name="Stacey Louise Claire Wilkie (2519575)" userId="S::2519575@student.uwtsd.ac.uk::baa20d86-e9f4-4462-ba24-54ee15dfbcad" providerId="AD" clId="Web-{01B86663-2857-0513-2DCA-ABDB8F5DB472}" dt="2026-02-13T09:53:25.120" v="331" actId="1076"/>
          <ac:spMkLst>
            <pc:docMk/>
            <pc:sldMk cId="1045679990" sldId="283"/>
            <ac:spMk id="10" creationId="{2F18F64E-FF7F-5944-6A40-9D01A08EA8B2}"/>
          </ac:spMkLst>
        </pc:spChg>
        <pc:spChg chg="mod">
          <ac:chgData name="Stacey Louise Claire Wilkie (2519575)" userId="S::2519575@student.uwtsd.ac.uk::baa20d86-e9f4-4462-ba24-54ee15dfbcad" providerId="AD" clId="Web-{01B86663-2857-0513-2DCA-ABDB8F5DB472}" dt="2026-02-13T10:21:57.724" v="1670" actId="1076"/>
          <ac:spMkLst>
            <pc:docMk/>
            <pc:sldMk cId="1045679990" sldId="283"/>
            <ac:spMk id="11" creationId="{1A6FB2D0-BC04-03EA-27F2-EAB826213F8E}"/>
          </ac:spMkLst>
        </pc:spChg>
        <pc:spChg chg="mod">
          <ac:chgData name="Stacey Louise Claire Wilkie (2519575)" userId="S::2519575@student.uwtsd.ac.uk::baa20d86-e9f4-4462-ba24-54ee15dfbcad" providerId="AD" clId="Web-{01B86663-2857-0513-2DCA-ABDB8F5DB472}" dt="2026-02-13T10:24:04.584" v="1785" actId="20577"/>
          <ac:spMkLst>
            <pc:docMk/>
            <pc:sldMk cId="1045679990" sldId="283"/>
            <ac:spMk id="12" creationId="{FD0C35E9-C237-D601-1327-D8FC607A4762}"/>
          </ac:spMkLst>
        </pc:spChg>
        <pc:spChg chg="mod">
          <ac:chgData name="Stacey Louise Claire Wilkie (2519575)" userId="S::2519575@student.uwtsd.ac.uk::baa20d86-e9f4-4462-ba24-54ee15dfbcad" providerId="AD" clId="Web-{01B86663-2857-0513-2DCA-ABDB8F5DB472}" dt="2026-02-13T10:25:53.945" v="1847" actId="20577"/>
          <ac:spMkLst>
            <pc:docMk/>
            <pc:sldMk cId="1045679990" sldId="283"/>
            <ac:spMk id="13" creationId="{FE6D9647-7C37-84BC-BCC5-D54D27C2BC91}"/>
          </ac:spMkLst>
        </pc:spChg>
        <pc:picChg chg="add mod">
          <ac:chgData name="Stacey Louise Claire Wilkie (2519575)" userId="S::2519575@student.uwtsd.ac.uk::baa20d86-e9f4-4462-ba24-54ee15dfbcad" providerId="AD" clId="Web-{01B86663-2857-0513-2DCA-ABDB8F5DB472}" dt="2026-02-13T10:20:46.581" v="1572" actId="1076"/>
          <ac:picMkLst>
            <pc:docMk/>
            <pc:sldMk cId="1045679990" sldId="283"/>
            <ac:picMk id="2" creationId="{1770B41D-C8BF-391A-6BBC-6A8A0A98A924}"/>
          </ac:picMkLst>
        </pc:picChg>
      </pc:sldChg>
      <pc:sldChg chg="addSp delSp modSp modTransition addAnim modNotes">
        <pc:chgData name="Stacey Louise Claire Wilkie (2519575)" userId="S::2519575@student.uwtsd.ac.uk::baa20d86-e9f4-4462-ba24-54ee15dfbcad" providerId="AD" clId="Web-{01B86663-2857-0513-2DCA-ABDB8F5DB472}" dt="2026-02-13T10:18:36.406" v="1568" actId="20577"/>
        <pc:sldMkLst>
          <pc:docMk/>
          <pc:sldMk cId="3528840417" sldId="284"/>
        </pc:sldMkLst>
        <pc:spChg chg="del mod">
          <ac:chgData name="Stacey Louise Claire Wilkie (2519575)" userId="S::2519575@student.uwtsd.ac.uk::baa20d86-e9f4-4462-ba24-54ee15dfbcad" providerId="AD" clId="Web-{01B86663-2857-0513-2DCA-ABDB8F5DB472}" dt="2026-02-13T09:48:52.275" v="302"/>
          <ac:spMkLst>
            <pc:docMk/>
            <pc:sldMk cId="3528840417" sldId="284"/>
            <ac:spMk id="3" creationId="{01AE8685-55E3-D995-39AF-56BA8E19503D}"/>
          </ac:spMkLst>
        </pc:spChg>
        <pc:spChg chg="mod">
          <ac:chgData name="Stacey Louise Claire Wilkie (2519575)" userId="S::2519575@student.uwtsd.ac.uk::baa20d86-e9f4-4462-ba24-54ee15dfbcad" providerId="AD" clId="Web-{01B86663-2857-0513-2DCA-ABDB8F5DB472}" dt="2026-02-13T10:09:46.617" v="1334" actId="14100"/>
          <ac:spMkLst>
            <pc:docMk/>
            <pc:sldMk cId="3528840417" sldId="284"/>
            <ac:spMk id="4" creationId="{06D04BF6-9C3F-B199-ABA0-9F7ED6C56525}"/>
          </ac:spMkLst>
        </pc:spChg>
        <pc:spChg chg="mod">
          <ac:chgData name="Stacey Louise Claire Wilkie (2519575)" userId="S::2519575@student.uwtsd.ac.uk::baa20d86-e9f4-4462-ba24-54ee15dfbcad" providerId="AD" clId="Web-{01B86663-2857-0513-2DCA-ABDB8F5DB472}" dt="2026-02-13T10:08:29.491" v="1217" actId="1076"/>
          <ac:spMkLst>
            <pc:docMk/>
            <pc:sldMk cId="3528840417" sldId="284"/>
            <ac:spMk id="5" creationId="{850636C1-1D1A-1F03-7A91-7A7DC1205412}"/>
          </ac:spMkLst>
        </pc:spChg>
        <pc:spChg chg="add del mod">
          <ac:chgData name="Stacey Louise Claire Wilkie (2519575)" userId="S::2519575@student.uwtsd.ac.uk::baa20d86-e9f4-4462-ba24-54ee15dfbcad" providerId="AD" clId="Web-{01B86663-2857-0513-2DCA-ABDB8F5DB472}" dt="2026-02-13T09:54:18.624" v="337"/>
          <ac:spMkLst>
            <pc:docMk/>
            <pc:sldMk cId="3528840417" sldId="284"/>
            <ac:spMk id="6" creationId="{49B03CF8-36D1-094D-C373-BF1B135FD3D5}"/>
          </ac:spMkLst>
        </pc:spChg>
        <pc:spChg chg="mod">
          <ac:chgData name="Stacey Louise Claire Wilkie (2519575)" userId="S::2519575@student.uwtsd.ac.uk::baa20d86-e9f4-4462-ba24-54ee15dfbcad" providerId="AD" clId="Web-{01B86663-2857-0513-2DCA-ABDB8F5DB472}" dt="2026-02-13T10:09:51.555" v="1335" actId="1076"/>
          <ac:spMkLst>
            <pc:docMk/>
            <pc:sldMk cId="3528840417" sldId="284"/>
            <ac:spMk id="7" creationId="{E9476807-CA7A-9C22-9E2C-EC5518C9081D}"/>
          </ac:spMkLst>
        </pc:spChg>
        <pc:spChg chg="mod">
          <ac:chgData name="Stacey Louise Claire Wilkie (2519575)" userId="S::2519575@student.uwtsd.ac.uk::baa20d86-e9f4-4462-ba24-54ee15dfbcad" providerId="AD" clId="Web-{01B86663-2857-0513-2DCA-ABDB8F5DB472}" dt="2026-02-13T10:11:24.415" v="1347" actId="14100"/>
          <ac:spMkLst>
            <pc:docMk/>
            <pc:sldMk cId="3528840417" sldId="284"/>
            <ac:spMk id="8" creationId="{4610374E-ACCA-3FF9-C59D-0A31DA407ADA}"/>
          </ac:spMkLst>
        </pc:spChg>
        <pc:spChg chg="mod">
          <ac:chgData name="Stacey Louise Claire Wilkie (2519575)" userId="S::2519575@student.uwtsd.ac.uk::baa20d86-e9f4-4462-ba24-54ee15dfbcad" providerId="AD" clId="Web-{01B86663-2857-0513-2DCA-ABDB8F5DB472}" dt="2026-02-13T10:10:56.274" v="1341" actId="14100"/>
          <ac:spMkLst>
            <pc:docMk/>
            <pc:sldMk cId="3528840417" sldId="284"/>
            <ac:spMk id="9" creationId="{BF09AA3A-3C47-A74B-4EB5-F4D492E9117E}"/>
          </ac:spMkLst>
        </pc:spChg>
        <pc:spChg chg="mod">
          <ac:chgData name="Stacey Louise Claire Wilkie (2519575)" userId="S::2519575@student.uwtsd.ac.uk::baa20d86-e9f4-4462-ba24-54ee15dfbcad" providerId="AD" clId="Web-{01B86663-2857-0513-2DCA-ABDB8F5DB472}" dt="2026-02-13T10:18:36.406" v="1568" actId="20577"/>
          <ac:spMkLst>
            <pc:docMk/>
            <pc:sldMk cId="3528840417" sldId="284"/>
            <ac:spMk id="10" creationId="{6E8F22D7-F87F-DD2C-3740-30FD3E13F771}"/>
          </ac:spMkLst>
        </pc:spChg>
        <pc:spChg chg="mod">
          <ac:chgData name="Stacey Louise Claire Wilkie (2519575)" userId="S::2519575@student.uwtsd.ac.uk::baa20d86-e9f4-4462-ba24-54ee15dfbcad" providerId="AD" clId="Web-{01B86663-2857-0513-2DCA-ABDB8F5DB472}" dt="2026-02-13T10:12:35.072" v="1409" actId="20577"/>
          <ac:spMkLst>
            <pc:docMk/>
            <pc:sldMk cId="3528840417" sldId="284"/>
            <ac:spMk id="11" creationId="{517CC933-47A9-2934-6E35-A756DE89AE34}"/>
          </ac:spMkLst>
        </pc:spChg>
      </pc:sldChg>
      <pc:sldChg chg="addSp delSp modSp addAnim modAnim modNotes">
        <pc:chgData name="Stacey Louise Claire Wilkie (2519575)" userId="S::2519575@student.uwtsd.ac.uk::baa20d86-e9f4-4462-ba24-54ee15dfbcad" providerId="AD" clId="Web-{01B86663-2857-0513-2DCA-ABDB8F5DB472}" dt="2026-02-13T10:29:31.767" v="1863" actId="1076"/>
        <pc:sldMkLst>
          <pc:docMk/>
          <pc:sldMk cId="2751853426" sldId="285"/>
        </pc:sldMkLst>
        <pc:spChg chg="del">
          <ac:chgData name="Stacey Louise Claire Wilkie (2519575)" userId="S::2519575@student.uwtsd.ac.uk::baa20d86-e9f4-4462-ba24-54ee15dfbcad" providerId="AD" clId="Web-{01B86663-2857-0513-2DCA-ABDB8F5DB472}" dt="2026-02-13T09:51:07.541" v="307"/>
          <ac:spMkLst>
            <pc:docMk/>
            <pc:sldMk cId="2751853426" sldId="285"/>
            <ac:spMk id="3" creationId="{F7A633F8-5688-84F5-165E-25488FD02F66}"/>
          </ac:spMkLst>
        </pc:spChg>
        <pc:spChg chg="mod">
          <ac:chgData name="Stacey Louise Claire Wilkie (2519575)" userId="S::2519575@student.uwtsd.ac.uk::baa20d86-e9f4-4462-ba24-54ee15dfbcad" providerId="AD" clId="Web-{01B86663-2857-0513-2DCA-ABDB8F5DB472}" dt="2026-02-13T10:14:01.682" v="1414" actId="1076"/>
          <ac:spMkLst>
            <pc:docMk/>
            <pc:sldMk cId="2751853426" sldId="285"/>
            <ac:spMk id="5" creationId="{2C476FD5-57F6-4C54-FEBC-ED237710CE7D}"/>
          </ac:spMkLst>
        </pc:spChg>
        <pc:spChg chg="add del mod">
          <ac:chgData name="Stacey Louise Claire Wilkie (2519575)" userId="S::2519575@student.uwtsd.ac.uk::baa20d86-e9f4-4462-ba24-54ee15dfbcad" providerId="AD" clId="Web-{01B86663-2857-0513-2DCA-ABDB8F5DB472}" dt="2026-02-13T09:51:19.338" v="308"/>
          <ac:spMkLst>
            <pc:docMk/>
            <pc:sldMk cId="2751853426" sldId="285"/>
            <ac:spMk id="6" creationId="{E6F91765-05DA-A687-7D6C-CA52D028C7A8}"/>
          </ac:spMkLst>
        </pc:spChg>
        <pc:spChg chg="mod">
          <ac:chgData name="Stacey Louise Claire Wilkie (2519575)" userId="S::2519575@student.uwtsd.ac.uk::baa20d86-e9f4-4462-ba24-54ee15dfbcad" providerId="AD" clId="Web-{01B86663-2857-0513-2DCA-ABDB8F5DB472}" dt="2026-02-13T09:51:48.822" v="314" actId="1076"/>
          <ac:spMkLst>
            <pc:docMk/>
            <pc:sldMk cId="2751853426" sldId="285"/>
            <ac:spMk id="7" creationId="{30116DCD-158E-74BA-2077-A78C9911E66B}"/>
          </ac:spMkLst>
        </pc:spChg>
        <pc:spChg chg="mod">
          <ac:chgData name="Stacey Louise Claire Wilkie (2519575)" userId="S::2519575@student.uwtsd.ac.uk::baa20d86-e9f4-4462-ba24-54ee15dfbcad" providerId="AD" clId="Web-{01B86663-2857-0513-2DCA-ABDB8F5DB472}" dt="2026-02-13T10:28:27.143" v="1854" actId="1076"/>
          <ac:spMkLst>
            <pc:docMk/>
            <pc:sldMk cId="2751853426" sldId="285"/>
            <ac:spMk id="9" creationId="{AEFDF03D-C610-5157-9592-399A0D896637}"/>
          </ac:spMkLst>
        </pc:spChg>
        <pc:spChg chg="mod">
          <ac:chgData name="Stacey Louise Claire Wilkie (2519575)" userId="S::2519575@student.uwtsd.ac.uk::baa20d86-e9f4-4462-ba24-54ee15dfbcad" providerId="AD" clId="Web-{01B86663-2857-0513-2DCA-ABDB8F5DB472}" dt="2026-02-13T10:14:46.245" v="1433" actId="20577"/>
          <ac:spMkLst>
            <pc:docMk/>
            <pc:sldMk cId="2751853426" sldId="285"/>
            <ac:spMk id="10" creationId="{EA154CAE-CB2A-B395-ACFC-6D6B1083F4CD}"/>
          </ac:spMkLst>
        </pc:spChg>
        <pc:spChg chg="mod">
          <ac:chgData name="Stacey Louise Claire Wilkie (2519575)" userId="S::2519575@student.uwtsd.ac.uk::baa20d86-e9f4-4462-ba24-54ee15dfbcad" providerId="AD" clId="Web-{01B86663-2857-0513-2DCA-ABDB8F5DB472}" dt="2026-02-13T10:29:31.767" v="1863" actId="1076"/>
          <ac:spMkLst>
            <pc:docMk/>
            <pc:sldMk cId="2751853426" sldId="285"/>
            <ac:spMk id="11" creationId="{05217882-8055-E48F-CBDE-51B69AA9D454}"/>
          </ac:spMkLst>
        </pc:spChg>
        <pc:spChg chg="mod">
          <ac:chgData name="Stacey Louise Claire Wilkie (2519575)" userId="S::2519575@student.uwtsd.ac.uk::baa20d86-e9f4-4462-ba24-54ee15dfbcad" providerId="AD" clId="Web-{01B86663-2857-0513-2DCA-ABDB8F5DB472}" dt="2026-02-13T10:29:18.811" v="1862" actId="14100"/>
          <ac:spMkLst>
            <pc:docMk/>
            <pc:sldMk cId="2751853426" sldId="285"/>
            <ac:spMk id="12" creationId="{EC30931D-BC23-0BB3-A47D-D69D76A08EE3}"/>
          </ac:spMkLst>
        </pc:spChg>
        <pc:picChg chg="add del mod">
          <ac:chgData name="Stacey Louise Claire Wilkie (2519575)" userId="S::2519575@student.uwtsd.ac.uk::baa20d86-e9f4-4462-ba24-54ee15dfbcad" providerId="AD" clId="Web-{01B86663-2857-0513-2DCA-ABDB8F5DB472}" dt="2026-02-13T10:20:02.861" v="1570"/>
          <ac:picMkLst>
            <pc:docMk/>
            <pc:sldMk cId="2751853426" sldId="285"/>
            <ac:picMk id="8" creationId="{9641D293-7F85-585A-66C5-3EB9A8C26413}"/>
          </ac:picMkLst>
        </pc:picChg>
      </pc:sldChg>
      <pc:sldChg chg="addAnim">
        <pc:chgData name="Stacey Louise Claire Wilkie (2519575)" userId="S::2519575@student.uwtsd.ac.uk::baa20d86-e9f4-4462-ba24-54ee15dfbcad" providerId="AD" clId="Web-{01B86663-2857-0513-2DCA-ABDB8F5DB472}" dt="2026-02-13T09:37:55.740" v="6"/>
        <pc:sldMkLst>
          <pc:docMk/>
          <pc:sldMk cId="3645121541" sldId="299"/>
        </pc:sldMkLst>
      </pc:sldChg>
    </pc:docChg>
  </pc:docChgLst>
  <pc:docChgLst>
    <pc:chgData name="Aysha Ahmed (2530126)" userId="S::2530126@student.uwtsd.ac.uk::1991faeb-a1bf-4a26-a9d5-ff0cd01c31f7" providerId="AD" clId="Web-{C71EB36A-0558-7FF0-41BE-695C7AC1811D}"/>
    <pc:docChg chg="addSld delSld modSld sldOrd">
      <pc:chgData name="Aysha Ahmed (2530126)" userId="S::2530126@student.uwtsd.ac.uk::1991faeb-a1bf-4a26-a9d5-ff0cd01c31f7" providerId="AD" clId="Web-{C71EB36A-0558-7FF0-41BE-695C7AC1811D}" dt="2026-02-12T22:38:46.707" v="377" actId="20577"/>
      <pc:docMkLst>
        <pc:docMk/>
      </pc:docMkLst>
      <pc:sldChg chg="ord">
        <pc:chgData name="Aysha Ahmed (2530126)" userId="S::2530126@student.uwtsd.ac.uk::1991faeb-a1bf-4a26-a9d5-ff0cd01c31f7" providerId="AD" clId="Web-{C71EB36A-0558-7FF0-41BE-695C7AC1811D}" dt="2026-02-12T22:28:28.431" v="281"/>
        <pc:sldMkLst>
          <pc:docMk/>
          <pc:sldMk cId="377506043" sldId="259"/>
        </pc:sldMkLst>
      </pc:sldChg>
      <pc:sldChg chg="modSp">
        <pc:chgData name="Aysha Ahmed (2530126)" userId="S::2530126@student.uwtsd.ac.uk::1991faeb-a1bf-4a26-a9d5-ff0cd01c31f7" providerId="AD" clId="Web-{C71EB36A-0558-7FF0-41BE-695C7AC1811D}" dt="2026-02-12T21:31:49.483" v="26" actId="20577"/>
        <pc:sldMkLst>
          <pc:docMk/>
          <pc:sldMk cId="2865390309" sldId="262"/>
        </pc:sldMkLst>
        <pc:spChg chg="mod">
          <ac:chgData name="Aysha Ahmed (2530126)" userId="S::2530126@student.uwtsd.ac.uk::1991faeb-a1bf-4a26-a9d5-ff0cd01c31f7" providerId="AD" clId="Web-{C71EB36A-0558-7FF0-41BE-695C7AC1811D}" dt="2026-02-12T21:31:49.483" v="26" actId="20577"/>
          <ac:spMkLst>
            <pc:docMk/>
            <pc:sldMk cId="2865390309" sldId="262"/>
            <ac:spMk id="3" creationId="{5C576EBE-F15A-CF6C-D3C3-84976AE7028C}"/>
          </ac:spMkLst>
        </pc:spChg>
      </pc:sldChg>
      <pc:sldChg chg="addSp delSp modSp del">
        <pc:chgData name="Aysha Ahmed (2530126)" userId="S::2530126@student.uwtsd.ac.uk::1991faeb-a1bf-4a26-a9d5-ff0cd01c31f7" providerId="AD" clId="Web-{C71EB36A-0558-7FF0-41BE-695C7AC1811D}" dt="2026-02-12T22:28:46.948" v="282"/>
        <pc:sldMkLst>
          <pc:docMk/>
          <pc:sldMk cId="3961441114" sldId="303"/>
        </pc:sldMkLst>
        <pc:spChg chg="del mod">
          <ac:chgData name="Aysha Ahmed (2530126)" userId="S::2530126@student.uwtsd.ac.uk::1991faeb-a1bf-4a26-a9d5-ff0cd01c31f7" providerId="AD" clId="Web-{C71EB36A-0558-7FF0-41BE-695C7AC1811D}" dt="2026-02-12T22:26:18.233" v="267"/>
          <ac:spMkLst>
            <pc:docMk/>
            <pc:sldMk cId="3961441114" sldId="303"/>
            <ac:spMk id="3" creationId="{3CCB9172-C399-04CD-FAEE-C50016AA75F1}"/>
          </ac:spMkLst>
        </pc:spChg>
        <pc:spChg chg="mod">
          <ac:chgData name="Aysha Ahmed (2530126)" userId="S::2530126@student.uwtsd.ac.uk::1991faeb-a1bf-4a26-a9d5-ff0cd01c31f7" providerId="AD" clId="Web-{C71EB36A-0558-7FF0-41BE-695C7AC1811D}" dt="2026-02-12T21:00:00.166" v="6" actId="20577"/>
          <ac:spMkLst>
            <pc:docMk/>
            <pc:sldMk cId="3961441114" sldId="303"/>
            <ac:spMk id="4" creationId="{BAFE0AE3-F689-777D-D17B-A721BAC0147F}"/>
          </ac:spMkLst>
        </pc:spChg>
        <pc:spChg chg="del mod">
          <ac:chgData name="Aysha Ahmed (2530126)" userId="S::2530126@student.uwtsd.ac.uk::1991faeb-a1bf-4a26-a9d5-ff0cd01c31f7" providerId="AD" clId="Web-{C71EB36A-0558-7FF0-41BE-695C7AC1811D}" dt="2026-02-12T22:23:06.605" v="252"/>
          <ac:spMkLst>
            <pc:docMk/>
            <pc:sldMk cId="3961441114" sldId="303"/>
            <ac:spMk id="6" creationId="{9C1F58EC-B08A-EA59-0C35-8B4D1AC99105}"/>
          </ac:spMkLst>
        </pc:spChg>
        <pc:spChg chg="mod">
          <ac:chgData name="Aysha Ahmed (2530126)" userId="S::2530126@student.uwtsd.ac.uk::1991faeb-a1bf-4a26-a9d5-ff0cd01c31f7" providerId="AD" clId="Web-{C71EB36A-0558-7FF0-41BE-695C7AC1811D}" dt="2026-02-12T20:59:06.055" v="4" actId="1076"/>
          <ac:spMkLst>
            <pc:docMk/>
            <pc:sldMk cId="3961441114" sldId="303"/>
            <ac:spMk id="8" creationId="{2432FE33-5C79-569E-973B-EC4D5FB4A45E}"/>
          </ac:spMkLst>
        </pc:spChg>
        <pc:spChg chg="add">
          <ac:chgData name="Aysha Ahmed (2530126)" userId="S::2530126@student.uwtsd.ac.uk::1991faeb-a1bf-4a26-a9d5-ff0cd01c31f7" providerId="AD" clId="Web-{C71EB36A-0558-7FF0-41BE-695C7AC1811D}" dt="2026-02-12T22:26:08.842" v="266"/>
          <ac:spMkLst>
            <pc:docMk/>
            <pc:sldMk cId="3961441114" sldId="303"/>
            <ac:spMk id="12" creationId="{86F85E22-A65A-0642-57C9-50FCD12ADEC9}"/>
          </ac:spMkLst>
        </pc:spChg>
        <pc:spChg chg="add mod">
          <ac:chgData name="Aysha Ahmed (2530126)" userId="S::2530126@student.uwtsd.ac.uk::1991faeb-a1bf-4a26-a9d5-ff0cd01c31f7" providerId="AD" clId="Web-{C71EB36A-0558-7FF0-41BE-695C7AC1811D}" dt="2026-02-12T22:26:18.233" v="267"/>
          <ac:spMkLst>
            <pc:docMk/>
            <pc:sldMk cId="3961441114" sldId="303"/>
            <ac:spMk id="14" creationId="{659966E7-8415-0E4E-98E3-61B61899EC07}"/>
          </ac:spMkLst>
        </pc:spChg>
        <pc:graphicFrameChg chg="add mod modGraphic">
          <ac:chgData name="Aysha Ahmed (2530126)" userId="S::2530126@student.uwtsd.ac.uk::1991faeb-a1bf-4a26-a9d5-ff0cd01c31f7" providerId="AD" clId="Web-{C71EB36A-0558-7FF0-41BE-695C7AC1811D}" dt="2026-02-12T22:28:03.180" v="277" actId="1076"/>
          <ac:graphicFrameMkLst>
            <pc:docMk/>
            <pc:sldMk cId="3961441114" sldId="303"/>
            <ac:graphicFrameMk id="5" creationId="{E8F37523-7858-8924-91C3-E74D8A454196}"/>
          </ac:graphicFrameMkLst>
        </pc:graphicFrameChg>
      </pc:sldChg>
      <pc:sldChg chg="addSp modSp modTransition">
        <pc:chgData name="Aysha Ahmed (2530126)" userId="S::2530126@student.uwtsd.ac.uk::1991faeb-a1bf-4a26-a9d5-ff0cd01c31f7" providerId="AD" clId="Web-{C71EB36A-0558-7FF0-41BE-695C7AC1811D}" dt="2026-02-12T22:38:46.707" v="377" actId="20577"/>
        <pc:sldMkLst>
          <pc:docMk/>
          <pc:sldMk cId="812947870" sldId="304"/>
        </pc:sldMkLst>
        <pc:spChg chg="mod">
          <ac:chgData name="Aysha Ahmed (2530126)" userId="S::2530126@student.uwtsd.ac.uk::1991faeb-a1bf-4a26-a9d5-ff0cd01c31f7" providerId="AD" clId="Web-{C71EB36A-0558-7FF0-41BE-695C7AC1811D}" dt="2026-02-12T22:38:46.707" v="377" actId="20577"/>
          <ac:spMkLst>
            <pc:docMk/>
            <pc:sldMk cId="812947870" sldId="304"/>
            <ac:spMk id="2" creationId="{397F154F-B26C-3BE4-020C-7653646F571C}"/>
          </ac:spMkLst>
        </pc:spChg>
        <pc:spChg chg="mod">
          <ac:chgData name="Aysha Ahmed (2530126)" userId="S::2530126@student.uwtsd.ac.uk::1991faeb-a1bf-4a26-a9d5-ff0cd01c31f7" providerId="AD" clId="Web-{C71EB36A-0558-7FF0-41BE-695C7AC1811D}" dt="2026-02-12T22:12:00.419" v="237" actId="20577"/>
          <ac:spMkLst>
            <pc:docMk/>
            <pc:sldMk cId="812947870" sldId="304"/>
            <ac:spMk id="6" creationId="{BD2F97D0-CF5E-4512-1EBE-9696136A81D2}"/>
          </ac:spMkLst>
        </pc:spChg>
        <pc:picChg chg="add mod">
          <ac:chgData name="Aysha Ahmed (2530126)" userId="S::2530126@student.uwtsd.ac.uk::1991faeb-a1bf-4a26-a9d5-ff0cd01c31f7" providerId="AD" clId="Web-{C71EB36A-0558-7FF0-41BE-695C7AC1811D}" dt="2026-02-12T22:11:56.903" v="236" actId="14100"/>
          <ac:picMkLst>
            <pc:docMk/>
            <pc:sldMk cId="812947870" sldId="304"/>
            <ac:picMk id="3" creationId="{A201294A-9C13-FD5E-0452-B0CF487F54C0}"/>
          </ac:picMkLst>
        </pc:picChg>
      </pc:sldChg>
      <pc:sldChg chg="new del">
        <pc:chgData name="Aysha Ahmed (2530126)" userId="S::2530126@student.uwtsd.ac.uk::1991faeb-a1bf-4a26-a9d5-ff0cd01c31f7" providerId="AD" clId="Web-{C71EB36A-0558-7FF0-41BE-695C7AC1811D}" dt="2026-02-12T22:26:53.160" v="271"/>
        <pc:sldMkLst>
          <pc:docMk/>
          <pc:sldMk cId="3253950051" sldId="305"/>
        </pc:sldMkLst>
      </pc:sldChg>
      <pc:sldChg chg="addSp delSp modSp new">
        <pc:chgData name="Aysha Ahmed (2530126)" userId="S::2530126@student.uwtsd.ac.uk::1991faeb-a1bf-4a26-a9d5-ff0cd01c31f7" providerId="AD" clId="Web-{C71EB36A-0558-7FF0-41BE-695C7AC1811D}" dt="2026-02-12T22:37:18.743" v="376"/>
        <pc:sldMkLst>
          <pc:docMk/>
          <pc:sldMk cId="3996290101" sldId="305"/>
        </pc:sldMkLst>
        <pc:spChg chg="mod">
          <ac:chgData name="Aysha Ahmed (2530126)" userId="S::2530126@student.uwtsd.ac.uk::1991faeb-a1bf-4a26-a9d5-ff0cd01c31f7" providerId="AD" clId="Web-{C71EB36A-0558-7FF0-41BE-695C7AC1811D}" dt="2026-02-12T22:28:17.946" v="278" actId="20577"/>
          <ac:spMkLst>
            <pc:docMk/>
            <pc:sldMk cId="3996290101" sldId="305"/>
            <ac:spMk id="2" creationId="{9C5C3A56-68AF-1F12-17D7-B321D34921F7}"/>
          </ac:spMkLst>
        </pc:spChg>
        <pc:spChg chg="add mod">
          <ac:chgData name="Aysha Ahmed (2530126)" userId="S::2530126@student.uwtsd.ac.uk::1991faeb-a1bf-4a26-a9d5-ff0cd01c31f7" providerId="AD" clId="Web-{C71EB36A-0558-7FF0-41BE-695C7AC1811D}" dt="2026-02-12T22:34:55.350" v="353" actId="1076"/>
          <ac:spMkLst>
            <pc:docMk/>
            <pc:sldMk cId="3996290101" sldId="305"/>
            <ac:spMk id="5" creationId="{8C1A300C-F2E3-292C-DECB-191441D13B95}"/>
          </ac:spMkLst>
        </pc:spChg>
        <pc:spChg chg="add mod">
          <ac:chgData name="Aysha Ahmed (2530126)" userId="S::2530126@student.uwtsd.ac.uk::1991faeb-a1bf-4a26-a9d5-ff0cd01c31f7" providerId="AD" clId="Web-{C71EB36A-0558-7FF0-41BE-695C7AC1811D}" dt="2026-02-12T22:35:15.350" v="356" actId="1076"/>
          <ac:spMkLst>
            <pc:docMk/>
            <pc:sldMk cId="3996290101" sldId="305"/>
            <ac:spMk id="6" creationId="{AE10D6DA-3B5A-7CF7-DFE1-3F7BE65DDA4D}"/>
          </ac:spMkLst>
        </pc:spChg>
        <pc:spChg chg="add mod">
          <ac:chgData name="Aysha Ahmed (2530126)" userId="S::2530126@student.uwtsd.ac.uk::1991faeb-a1bf-4a26-a9d5-ff0cd01c31f7" providerId="AD" clId="Web-{C71EB36A-0558-7FF0-41BE-695C7AC1811D}" dt="2026-02-12T22:35:32.382" v="363" actId="1076"/>
          <ac:spMkLst>
            <pc:docMk/>
            <pc:sldMk cId="3996290101" sldId="305"/>
            <ac:spMk id="7" creationId="{48960A97-8EFD-2879-994C-065F53A4BC32}"/>
          </ac:spMkLst>
        </pc:spChg>
        <pc:spChg chg="add mod">
          <ac:chgData name="Aysha Ahmed (2530126)" userId="S::2530126@student.uwtsd.ac.uk::1991faeb-a1bf-4a26-a9d5-ff0cd01c31f7" providerId="AD" clId="Web-{C71EB36A-0558-7FF0-41BE-695C7AC1811D}" dt="2026-02-12T22:36:17.132" v="371" actId="1076"/>
          <ac:spMkLst>
            <pc:docMk/>
            <pc:sldMk cId="3996290101" sldId="305"/>
            <ac:spMk id="8" creationId="{34722D1B-2B5E-4A48-917E-6081A06B7382}"/>
          </ac:spMkLst>
        </pc:spChg>
        <pc:spChg chg="add mod">
          <ac:chgData name="Aysha Ahmed (2530126)" userId="S::2530126@student.uwtsd.ac.uk::1991faeb-a1bf-4a26-a9d5-ff0cd01c31f7" providerId="AD" clId="Web-{C71EB36A-0558-7FF0-41BE-695C7AC1811D}" dt="2026-02-12T22:36:27.914" v="373" actId="1076"/>
          <ac:spMkLst>
            <pc:docMk/>
            <pc:sldMk cId="3996290101" sldId="305"/>
            <ac:spMk id="9" creationId="{6F2B8AD3-FC4C-7CAA-755F-CE5064CF2DCF}"/>
          </ac:spMkLst>
        </pc:spChg>
        <pc:spChg chg="add mod">
          <ac:chgData name="Aysha Ahmed (2530126)" userId="S::2530126@student.uwtsd.ac.uk::1991faeb-a1bf-4a26-a9d5-ff0cd01c31f7" providerId="AD" clId="Web-{C71EB36A-0558-7FF0-41BE-695C7AC1811D}" dt="2026-02-12T22:36:42.430" v="375" actId="1076"/>
          <ac:spMkLst>
            <pc:docMk/>
            <pc:sldMk cId="3996290101" sldId="305"/>
            <ac:spMk id="10" creationId="{6BD1B59A-E11C-8E26-45A3-5A9CB89EACC8}"/>
          </ac:spMkLst>
        </pc:spChg>
        <pc:graphicFrameChg chg="add del mod modGraphic">
          <ac:chgData name="Aysha Ahmed (2530126)" userId="S::2530126@student.uwtsd.ac.uk::1991faeb-a1bf-4a26-a9d5-ff0cd01c31f7" providerId="AD" clId="Web-{C71EB36A-0558-7FF0-41BE-695C7AC1811D}" dt="2026-02-12T22:37:18.743" v="376"/>
          <ac:graphicFrameMkLst>
            <pc:docMk/>
            <pc:sldMk cId="3996290101" sldId="305"/>
            <ac:graphicFrameMk id="4" creationId="{130BC9C2-976C-F73A-4615-89B058DFF402}"/>
          </ac:graphicFrameMkLst>
        </pc:graphicFrameChg>
      </pc:sldChg>
    </pc:docChg>
  </pc:docChgLst>
  <pc:docChgLst>
    <pc:chgData name="Stacey Louise Claire Wilkie (2519575)" userId="S::2519575@student.uwtsd.ac.uk::baa20d86-e9f4-4462-ba24-54ee15dfbcad" providerId="AD" clId="Web-{743A2BBA-A977-D781-801E-F27E86A87DAC}"/>
    <pc:docChg chg="modSld">
      <pc:chgData name="Stacey Louise Claire Wilkie (2519575)" userId="S::2519575@student.uwtsd.ac.uk::baa20d86-e9f4-4462-ba24-54ee15dfbcad" providerId="AD" clId="Web-{743A2BBA-A977-D781-801E-F27E86A87DAC}" dt="2026-01-26T09:49:18.208" v="4" actId="20577"/>
      <pc:docMkLst>
        <pc:docMk/>
      </pc:docMkLst>
    </pc:docChg>
  </pc:docChgLst>
  <pc:docChgLst>
    <pc:chgData name="Stacey Louise Claire Wilkie (2519575)" userId="S::2519575@student.uwtsd.ac.uk::baa20d86-e9f4-4462-ba24-54ee15dfbcad" providerId="AD" clId="Web-{10B6A008-2076-D7F5-3F3A-01663CE9BE44}"/>
    <pc:docChg chg="addSld modSld">
      <pc:chgData name="Stacey Louise Claire Wilkie (2519575)" userId="S::2519575@student.uwtsd.ac.uk::baa20d86-e9f4-4462-ba24-54ee15dfbcad" providerId="AD" clId="Web-{10B6A008-2076-D7F5-3F3A-01663CE9BE44}" dt="2026-01-26T09:45:30.897" v="25" actId="20577"/>
      <pc:docMkLst>
        <pc:docMk/>
      </pc:docMkLst>
    </pc:docChg>
  </pc:docChgLst>
</pc:chgInfo>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01F5C44-A98D-4DA6-93CA-35C890E8295B}" type="doc">
      <dgm:prSet loTypeId="urn:microsoft.com/office/officeart/2005/8/layout/cycle5" loCatId="cycle" qsTypeId="urn:microsoft.com/office/officeart/2005/8/quickstyle/3d5" qsCatId="3D" csTypeId="urn:microsoft.com/office/officeart/2005/8/colors/colorful1" csCatId="colorful" phldr="1"/>
      <dgm:spPr/>
      <dgm:t>
        <a:bodyPr/>
        <a:lstStyle/>
        <a:p>
          <a:endParaRPr lang="en-GB"/>
        </a:p>
      </dgm:t>
    </dgm:pt>
    <dgm:pt modelId="{658E16F1-38F8-4EED-8611-793AB3E5F24A}">
      <dgm:prSet phldrT="[Text]" phldr="0"/>
      <dgm:spPr/>
      <dgm:t>
        <a:bodyPr/>
        <a:lstStyle/>
        <a:p>
          <a:pPr rtl="0"/>
          <a:r>
            <a:rPr lang="en-GB">
              <a:latin typeface="Aptos Display" panose="020F0302020204030204"/>
            </a:rPr>
            <a:t>Faster communication</a:t>
          </a:r>
          <a:endParaRPr lang="en-GB"/>
        </a:p>
      </dgm:t>
    </dgm:pt>
    <dgm:pt modelId="{A33B6B78-B8F3-4638-9762-01B3600456C6}" type="parTrans" cxnId="{7E8CE55A-7A89-434B-A2F8-8CE9B18550B6}">
      <dgm:prSet/>
      <dgm:spPr/>
      <dgm:t>
        <a:bodyPr/>
        <a:lstStyle/>
        <a:p>
          <a:endParaRPr lang="en-GB"/>
        </a:p>
      </dgm:t>
    </dgm:pt>
    <dgm:pt modelId="{CFBF26EC-FE14-4270-A176-9E77392EC7D1}" type="sibTrans" cxnId="{7E8CE55A-7A89-434B-A2F8-8CE9B18550B6}">
      <dgm:prSet/>
      <dgm:spPr/>
      <dgm:t>
        <a:bodyPr/>
        <a:lstStyle/>
        <a:p>
          <a:endParaRPr lang="en-GB"/>
        </a:p>
      </dgm:t>
    </dgm:pt>
    <dgm:pt modelId="{568F1EEE-99E9-40F9-A7D3-A7A1936D2761}">
      <dgm:prSet phldrT="[Text]" phldr="0"/>
      <dgm:spPr/>
      <dgm:t>
        <a:bodyPr/>
        <a:lstStyle/>
        <a:p>
          <a:pPr rtl="0"/>
          <a:r>
            <a:rPr lang="en-GB">
              <a:latin typeface="Aptos Display" panose="020F0302020204030204"/>
            </a:rPr>
            <a:t>Can access from any location</a:t>
          </a:r>
          <a:endParaRPr lang="en-GB"/>
        </a:p>
      </dgm:t>
    </dgm:pt>
    <dgm:pt modelId="{F0795EC1-79B7-4A56-815B-BBB0088A1623}" type="parTrans" cxnId="{ED2584C7-2E72-4408-A4D9-1CFCDC5BCDF3}">
      <dgm:prSet/>
      <dgm:spPr/>
      <dgm:t>
        <a:bodyPr/>
        <a:lstStyle/>
        <a:p>
          <a:endParaRPr lang="en-GB"/>
        </a:p>
      </dgm:t>
    </dgm:pt>
    <dgm:pt modelId="{24C36BF4-CABC-4260-AEB1-E172C6438A79}" type="sibTrans" cxnId="{ED2584C7-2E72-4408-A4D9-1CFCDC5BCDF3}">
      <dgm:prSet/>
      <dgm:spPr/>
      <dgm:t>
        <a:bodyPr/>
        <a:lstStyle/>
        <a:p>
          <a:endParaRPr lang="en-GB"/>
        </a:p>
      </dgm:t>
    </dgm:pt>
    <dgm:pt modelId="{65AA356A-912A-4922-96F7-89566B3E3A66}">
      <dgm:prSet phldrT="[Text]" phldr="0"/>
      <dgm:spPr/>
      <dgm:t>
        <a:bodyPr/>
        <a:lstStyle/>
        <a:p>
          <a:pPr rtl="0"/>
          <a:r>
            <a:rPr lang="en-GB">
              <a:latin typeface="Aptos Display" panose="020F0302020204030204"/>
            </a:rPr>
            <a:t>Transfer files</a:t>
          </a:r>
          <a:endParaRPr lang="en-GB"/>
        </a:p>
      </dgm:t>
    </dgm:pt>
    <dgm:pt modelId="{EF755A60-7FA6-4FDD-980E-DCD2C80BB3F1}" type="parTrans" cxnId="{62833534-FFE6-491F-9F6E-4A5AC805EB88}">
      <dgm:prSet/>
      <dgm:spPr/>
      <dgm:t>
        <a:bodyPr/>
        <a:lstStyle/>
        <a:p>
          <a:endParaRPr lang="en-GB"/>
        </a:p>
      </dgm:t>
    </dgm:pt>
    <dgm:pt modelId="{0F18847D-4F7B-4E0D-A0C2-2A25311BF719}" type="sibTrans" cxnId="{62833534-FFE6-491F-9F6E-4A5AC805EB88}">
      <dgm:prSet/>
      <dgm:spPr/>
      <dgm:t>
        <a:bodyPr/>
        <a:lstStyle/>
        <a:p>
          <a:endParaRPr lang="en-GB"/>
        </a:p>
      </dgm:t>
    </dgm:pt>
    <dgm:pt modelId="{BB0FA3FC-D3FC-48A7-BAB1-57CE459438F8}">
      <dgm:prSet phldrT="[Text]" phldr="0"/>
      <dgm:spPr/>
      <dgm:t>
        <a:bodyPr/>
        <a:lstStyle/>
        <a:p>
          <a:pPr rtl="0"/>
          <a:r>
            <a:rPr lang="en-GB">
              <a:latin typeface="Aptos Display" panose="020F0302020204030204"/>
            </a:rPr>
            <a:t>Works well for large group meetings</a:t>
          </a:r>
          <a:endParaRPr lang="en-GB"/>
        </a:p>
      </dgm:t>
    </dgm:pt>
    <dgm:pt modelId="{67482CD9-EA22-4D4E-A63E-8FB6A035C6E7}" type="parTrans" cxnId="{6A56F98B-D014-4FF5-A358-9E55C83E5351}">
      <dgm:prSet/>
      <dgm:spPr/>
      <dgm:t>
        <a:bodyPr/>
        <a:lstStyle/>
        <a:p>
          <a:endParaRPr lang="en-GB"/>
        </a:p>
      </dgm:t>
    </dgm:pt>
    <dgm:pt modelId="{CB9C9736-3458-489D-AF9F-AC50DA77EFCF}" type="sibTrans" cxnId="{6A56F98B-D014-4FF5-A358-9E55C83E5351}">
      <dgm:prSet/>
      <dgm:spPr/>
      <dgm:t>
        <a:bodyPr/>
        <a:lstStyle/>
        <a:p>
          <a:endParaRPr lang="en-GB"/>
        </a:p>
      </dgm:t>
    </dgm:pt>
    <dgm:pt modelId="{822426D4-65AF-4F7D-9C49-12E166437A64}">
      <dgm:prSet phldrT="[Text]" phldr="0"/>
      <dgm:spPr/>
      <dgm:t>
        <a:bodyPr/>
        <a:lstStyle/>
        <a:p>
          <a:pPr rtl="0"/>
          <a:r>
            <a:rPr lang="en-GB">
              <a:latin typeface="Aptos Display" panose="020F0302020204030204"/>
            </a:rPr>
            <a:t>Some users may find it overwhelming</a:t>
          </a:r>
          <a:endParaRPr lang="en-GB"/>
        </a:p>
      </dgm:t>
    </dgm:pt>
    <dgm:pt modelId="{1CC355A8-A997-4DA9-8459-5B73A1AB958A}" type="parTrans" cxnId="{60474ACF-4D60-4336-BDCA-AEF7444229E3}">
      <dgm:prSet/>
      <dgm:spPr/>
      <dgm:t>
        <a:bodyPr/>
        <a:lstStyle/>
        <a:p>
          <a:endParaRPr lang="en-GB"/>
        </a:p>
      </dgm:t>
    </dgm:pt>
    <dgm:pt modelId="{6E3870A5-6173-483F-9360-74C00BEF4D11}" type="sibTrans" cxnId="{60474ACF-4D60-4336-BDCA-AEF7444229E3}">
      <dgm:prSet/>
      <dgm:spPr/>
      <dgm:t>
        <a:bodyPr/>
        <a:lstStyle/>
        <a:p>
          <a:endParaRPr lang="en-GB"/>
        </a:p>
      </dgm:t>
    </dgm:pt>
    <dgm:pt modelId="{9E0963D0-E40F-4E11-BB2F-FC2AB9A2AE1B}">
      <dgm:prSet phldr="0"/>
      <dgm:spPr/>
      <dgm:t>
        <a:bodyPr/>
        <a:lstStyle/>
        <a:p>
          <a:pPr rtl="0"/>
          <a:r>
            <a:rPr lang="en-GB">
              <a:latin typeface="Aptos Display" panose="020F0302020204030204"/>
            </a:rPr>
            <a:t>Needs secure internet connection</a:t>
          </a:r>
        </a:p>
      </dgm:t>
    </dgm:pt>
    <dgm:pt modelId="{5C3D6414-D2E2-408B-ADD9-3E1A551221BF}" type="parTrans" cxnId="{AC99E597-FA7C-42AB-8692-FDF446307507}">
      <dgm:prSet/>
      <dgm:spPr/>
    </dgm:pt>
    <dgm:pt modelId="{85B9B21A-F505-440A-B855-F00D053598FC}" type="sibTrans" cxnId="{AC99E597-FA7C-42AB-8692-FDF446307507}">
      <dgm:prSet/>
      <dgm:spPr/>
    </dgm:pt>
    <dgm:pt modelId="{B66A0503-9A61-4920-AB75-3716B7F1B5B4}" type="pres">
      <dgm:prSet presAssocID="{F01F5C44-A98D-4DA6-93CA-35C890E8295B}" presName="cycle" presStyleCnt="0">
        <dgm:presLayoutVars>
          <dgm:dir/>
          <dgm:resizeHandles val="exact"/>
        </dgm:presLayoutVars>
      </dgm:prSet>
      <dgm:spPr/>
    </dgm:pt>
    <dgm:pt modelId="{9D17C8E9-A54A-4EC6-B7BD-7155677AF560}" type="pres">
      <dgm:prSet presAssocID="{658E16F1-38F8-4EED-8611-793AB3E5F24A}" presName="node" presStyleLbl="node1" presStyleIdx="0" presStyleCnt="6">
        <dgm:presLayoutVars>
          <dgm:bulletEnabled val="1"/>
        </dgm:presLayoutVars>
      </dgm:prSet>
      <dgm:spPr/>
    </dgm:pt>
    <dgm:pt modelId="{A81B93E5-66B7-40AC-8EA9-AF7C8DAA831E}" type="pres">
      <dgm:prSet presAssocID="{658E16F1-38F8-4EED-8611-793AB3E5F24A}" presName="spNode" presStyleCnt="0"/>
      <dgm:spPr/>
    </dgm:pt>
    <dgm:pt modelId="{5410F2D9-5800-442D-9823-F94469D95910}" type="pres">
      <dgm:prSet presAssocID="{CFBF26EC-FE14-4270-A176-9E77392EC7D1}" presName="sibTrans" presStyleLbl="sibTrans1D1" presStyleIdx="0" presStyleCnt="6"/>
      <dgm:spPr/>
    </dgm:pt>
    <dgm:pt modelId="{B2D4B7C6-7E87-4224-AC1C-CDA32F7E1240}" type="pres">
      <dgm:prSet presAssocID="{568F1EEE-99E9-40F9-A7D3-A7A1936D2761}" presName="node" presStyleLbl="node1" presStyleIdx="1" presStyleCnt="6">
        <dgm:presLayoutVars>
          <dgm:bulletEnabled val="1"/>
        </dgm:presLayoutVars>
      </dgm:prSet>
      <dgm:spPr/>
    </dgm:pt>
    <dgm:pt modelId="{DCCF6B7E-948A-4016-9646-52FDC011E536}" type="pres">
      <dgm:prSet presAssocID="{568F1EEE-99E9-40F9-A7D3-A7A1936D2761}" presName="spNode" presStyleCnt="0"/>
      <dgm:spPr/>
    </dgm:pt>
    <dgm:pt modelId="{7BB489E2-C42A-425A-8DF5-ABBD1E1DBDC7}" type="pres">
      <dgm:prSet presAssocID="{24C36BF4-CABC-4260-AEB1-E172C6438A79}" presName="sibTrans" presStyleLbl="sibTrans1D1" presStyleIdx="1" presStyleCnt="6"/>
      <dgm:spPr/>
    </dgm:pt>
    <dgm:pt modelId="{3E271011-70AC-4CC9-9E63-F98D7D8A16AE}" type="pres">
      <dgm:prSet presAssocID="{65AA356A-912A-4922-96F7-89566B3E3A66}" presName="node" presStyleLbl="node1" presStyleIdx="2" presStyleCnt="6">
        <dgm:presLayoutVars>
          <dgm:bulletEnabled val="1"/>
        </dgm:presLayoutVars>
      </dgm:prSet>
      <dgm:spPr/>
    </dgm:pt>
    <dgm:pt modelId="{3DEC468D-A41C-4453-8C91-0F96817A400D}" type="pres">
      <dgm:prSet presAssocID="{65AA356A-912A-4922-96F7-89566B3E3A66}" presName="spNode" presStyleCnt="0"/>
      <dgm:spPr/>
    </dgm:pt>
    <dgm:pt modelId="{B28D3551-1263-4658-8399-0BB5E5664233}" type="pres">
      <dgm:prSet presAssocID="{0F18847D-4F7B-4E0D-A0C2-2A25311BF719}" presName="sibTrans" presStyleLbl="sibTrans1D1" presStyleIdx="2" presStyleCnt="6"/>
      <dgm:spPr/>
    </dgm:pt>
    <dgm:pt modelId="{B0860948-83C7-41D9-97CE-278E2BCF470D}" type="pres">
      <dgm:prSet presAssocID="{BB0FA3FC-D3FC-48A7-BAB1-57CE459438F8}" presName="node" presStyleLbl="node1" presStyleIdx="3" presStyleCnt="6">
        <dgm:presLayoutVars>
          <dgm:bulletEnabled val="1"/>
        </dgm:presLayoutVars>
      </dgm:prSet>
      <dgm:spPr/>
    </dgm:pt>
    <dgm:pt modelId="{42155F0D-DFDA-452A-900D-C18E254E9DFD}" type="pres">
      <dgm:prSet presAssocID="{BB0FA3FC-D3FC-48A7-BAB1-57CE459438F8}" presName="spNode" presStyleCnt="0"/>
      <dgm:spPr/>
    </dgm:pt>
    <dgm:pt modelId="{AE0FE475-D468-499A-8A76-6799E4E17FC6}" type="pres">
      <dgm:prSet presAssocID="{CB9C9736-3458-489D-AF9F-AC50DA77EFCF}" presName="sibTrans" presStyleLbl="sibTrans1D1" presStyleIdx="3" presStyleCnt="6"/>
      <dgm:spPr/>
    </dgm:pt>
    <dgm:pt modelId="{1143B2FD-E759-4EA2-B45D-679F1FC469DF}" type="pres">
      <dgm:prSet presAssocID="{822426D4-65AF-4F7D-9C49-12E166437A64}" presName="node" presStyleLbl="node1" presStyleIdx="4" presStyleCnt="6">
        <dgm:presLayoutVars>
          <dgm:bulletEnabled val="1"/>
        </dgm:presLayoutVars>
      </dgm:prSet>
      <dgm:spPr/>
    </dgm:pt>
    <dgm:pt modelId="{E67E7571-9845-43E0-B925-8306377CCA60}" type="pres">
      <dgm:prSet presAssocID="{822426D4-65AF-4F7D-9C49-12E166437A64}" presName="spNode" presStyleCnt="0"/>
      <dgm:spPr/>
    </dgm:pt>
    <dgm:pt modelId="{5D194CE0-72CF-4029-8DC2-69837D4E2594}" type="pres">
      <dgm:prSet presAssocID="{6E3870A5-6173-483F-9360-74C00BEF4D11}" presName="sibTrans" presStyleLbl="sibTrans1D1" presStyleIdx="4" presStyleCnt="6"/>
      <dgm:spPr/>
    </dgm:pt>
    <dgm:pt modelId="{61D018D7-088B-41D1-9B2F-62FFB3072F67}" type="pres">
      <dgm:prSet presAssocID="{9E0963D0-E40F-4E11-BB2F-FC2AB9A2AE1B}" presName="node" presStyleLbl="node1" presStyleIdx="5" presStyleCnt="6">
        <dgm:presLayoutVars>
          <dgm:bulletEnabled val="1"/>
        </dgm:presLayoutVars>
      </dgm:prSet>
      <dgm:spPr/>
    </dgm:pt>
    <dgm:pt modelId="{E76C7E84-6ED1-4CEC-B121-B1C1D071677F}" type="pres">
      <dgm:prSet presAssocID="{9E0963D0-E40F-4E11-BB2F-FC2AB9A2AE1B}" presName="spNode" presStyleCnt="0"/>
      <dgm:spPr/>
    </dgm:pt>
    <dgm:pt modelId="{D5DF7E96-09B0-4F20-8C74-D1CABA83540E}" type="pres">
      <dgm:prSet presAssocID="{85B9B21A-F505-440A-B855-F00D053598FC}" presName="sibTrans" presStyleLbl="sibTrans1D1" presStyleIdx="5" presStyleCnt="6"/>
      <dgm:spPr/>
    </dgm:pt>
  </dgm:ptLst>
  <dgm:cxnLst>
    <dgm:cxn modelId="{8C755D0D-A123-40D5-92D0-20C7FA604D85}" type="presOf" srcId="{65AA356A-912A-4922-96F7-89566B3E3A66}" destId="{3E271011-70AC-4CC9-9E63-F98D7D8A16AE}" srcOrd="0" destOrd="0" presId="urn:microsoft.com/office/officeart/2005/8/layout/cycle5"/>
    <dgm:cxn modelId="{7E325C1B-CFE7-4AF0-8F9F-F0659AD55F18}" type="presOf" srcId="{85B9B21A-F505-440A-B855-F00D053598FC}" destId="{D5DF7E96-09B0-4F20-8C74-D1CABA83540E}" srcOrd="0" destOrd="0" presId="urn:microsoft.com/office/officeart/2005/8/layout/cycle5"/>
    <dgm:cxn modelId="{15FB3033-1E90-4E4C-82C7-E0A2A12F018D}" type="presOf" srcId="{CB9C9736-3458-489D-AF9F-AC50DA77EFCF}" destId="{AE0FE475-D468-499A-8A76-6799E4E17FC6}" srcOrd="0" destOrd="0" presId="urn:microsoft.com/office/officeart/2005/8/layout/cycle5"/>
    <dgm:cxn modelId="{62833534-FFE6-491F-9F6E-4A5AC805EB88}" srcId="{F01F5C44-A98D-4DA6-93CA-35C890E8295B}" destId="{65AA356A-912A-4922-96F7-89566B3E3A66}" srcOrd="2" destOrd="0" parTransId="{EF755A60-7FA6-4FDD-980E-DCD2C80BB3F1}" sibTransId="{0F18847D-4F7B-4E0D-A0C2-2A25311BF719}"/>
    <dgm:cxn modelId="{FF8ED236-C6EE-4718-A9D1-19571A40D935}" type="presOf" srcId="{9E0963D0-E40F-4E11-BB2F-FC2AB9A2AE1B}" destId="{61D018D7-088B-41D1-9B2F-62FFB3072F67}" srcOrd="0" destOrd="0" presId="urn:microsoft.com/office/officeart/2005/8/layout/cycle5"/>
    <dgm:cxn modelId="{4C166B3C-DF18-4DAF-A704-50488911FD76}" type="presOf" srcId="{F01F5C44-A98D-4DA6-93CA-35C890E8295B}" destId="{B66A0503-9A61-4920-AB75-3716B7F1B5B4}" srcOrd="0" destOrd="0" presId="urn:microsoft.com/office/officeart/2005/8/layout/cycle5"/>
    <dgm:cxn modelId="{31347E74-AFB5-46BA-AF3A-7045A7C778F9}" type="presOf" srcId="{6E3870A5-6173-483F-9360-74C00BEF4D11}" destId="{5D194CE0-72CF-4029-8DC2-69837D4E2594}" srcOrd="0" destOrd="0" presId="urn:microsoft.com/office/officeart/2005/8/layout/cycle5"/>
    <dgm:cxn modelId="{7E8CE55A-7A89-434B-A2F8-8CE9B18550B6}" srcId="{F01F5C44-A98D-4DA6-93CA-35C890E8295B}" destId="{658E16F1-38F8-4EED-8611-793AB3E5F24A}" srcOrd="0" destOrd="0" parTransId="{A33B6B78-B8F3-4638-9762-01B3600456C6}" sibTransId="{CFBF26EC-FE14-4270-A176-9E77392EC7D1}"/>
    <dgm:cxn modelId="{6A56F98B-D014-4FF5-A358-9E55C83E5351}" srcId="{F01F5C44-A98D-4DA6-93CA-35C890E8295B}" destId="{BB0FA3FC-D3FC-48A7-BAB1-57CE459438F8}" srcOrd="3" destOrd="0" parTransId="{67482CD9-EA22-4D4E-A63E-8FB6A035C6E7}" sibTransId="{CB9C9736-3458-489D-AF9F-AC50DA77EFCF}"/>
    <dgm:cxn modelId="{AC99E597-FA7C-42AB-8692-FDF446307507}" srcId="{F01F5C44-A98D-4DA6-93CA-35C890E8295B}" destId="{9E0963D0-E40F-4E11-BB2F-FC2AB9A2AE1B}" srcOrd="5" destOrd="0" parTransId="{5C3D6414-D2E2-408B-ADD9-3E1A551221BF}" sibTransId="{85B9B21A-F505-440A-B855-F00D053598FC}"/>
    <dgm:cxn modelId="{1DCB899F-64DD-49E1-874C-34C180A3F68E}" type="presOf" srcId="{0F18847D-4F7B-4E0D-A0C2-2A25311BF719}" destId="{B28D3551-1263-4658-8399-0BB5E5664233}" srcOrd="0" destOrd="0" presId="urn:microsoft.com/office/officeart/2005/8/layout/cycle5"/>
    <dgm:cxn modelId="{A36103A7-14F7-4746-A4F2-D60CCFF37AC3}" type="presOf" srcId="{568F1EEE-99E9-40F9-A7D3-A7A1936D2761}" destId="{B2D4B7C6-7E87-4224-AC1C-CDA32F7E1240}" srcOrd="0" destOrd="0" presId="urn:microsoft.com/office/officeart/2005/8/layout/cycle5"/>
    <dgm:cxn modelId="{375573B7-FD51-4D11-ABD5-382EEDECDD55}" type="presOf" srcId="{822426D4-65AF-4F7D-9C49-12E166437A64}" destId="{1143B2FD-E759-4EA2-B45D-679F1FC469DF}" srcOrd="0" destOrd="0" presId="urn:microsoft.com/office/officeart/2005/8/layout/cycle5"/>
    <dgm:cxn modelId="{ED2584C7-2E72-4408-A4D9-1CFCDC5BCDF3}" srcId="{F01F5C44-A98D-4DA6-93CA-35C890E8295B}" destId="{568F1EEE-99E9-40F9-A7D3-A7A1936D2761}" srcOrd="1" destOrd="0" parTransId="{F0795EC1-79B7-4A56-815B-BBB0088A1623}" sibTransId="{24C36BF4-CABC-4260-AEB1-E172C6438A79}"/>
    <dgm:cxn modelId="{900E88CC-7BDC-4704-9282-BE89D53E5A59}" type="presOf" srcId="{24C36BF4-CABC-4260-AEB1-E172C6438A79}" destId="{7BB489E2-C42A-425A-8DF5-ABBD1E1DBDC7}" srcOrd="0" destOrd="0" presId="urn:microsoft.com/office/officeart/2005/8/layout/cycle5"/>
    <dgm:cxn modelId="{60474ACF-4D60-4336-BDCA-AEF7444229E3}" srcId="{F01F5C44-A98D-4DA6-93CA-35C890E8295B}" destId="{822426D4-65AF-4F7D-9C49-12E166437A64}" srcOrd="4" destOrd="0" parTransId="{1CC355A8-A997-4DA9-8459-5B73A1AB958A}" sibTransId="{6E3870A5-6173-483F-9360-74C00BEF4D11}"/>
    <dgm:cxn modelId="{B097C2D1-BF5A-458C-85C4-1B7CC00B2A63}" type="presOf" srcId="{BB0FA3FC-D3FC-48A7-BAB1-57CE459438F8}" destId="{B0860948-83C7-41D9-97CE-278E2BCF470D}" srcOrd="0" destOrd="0" presId="urn:microsoft.com/office/officeart/2005/8/layout/cycle5"/>
    <dgm:cxn modelId="{805062EB-DB33-490A-B7C9-939E4F17648E}" type="presOf" srcId="{CFBF26EC-FE14-4270-A176-9E77392EC7D1}" destId="{5410F2D9-5800-442D-9823-F94469D95910}" srcOrd="0" destOrd="0" presId="urn:microsoft.com/office/officeart/2005/8/layout/cycle5"/>
    <dgm:cxn modelId="{E21E32FF-538E-4070-B006-388F01AA8CFF}" type="presOf" srcId="{658E16F1-38F8-4EED-8611-793AB3E5F24A}" destId="{9D17C8E9-A54A-4EC6-B7BD-7155677AF560}" srcOrd="0" destOrd="0" presId="urn:microsoft.com/office/officeart/2005/8/layout/cycle5"/>
    <dgm:cxn modelId="{74130858-B422-457F-A220-E6A1B2F50F3F}" type="presParOf" srcId="{B66A0503-9A61-4920-AB75-3716B7F1B5B4}" destId="{9D17C8E9-A54A-4EC6-B7BD-7155677AF560}" srcOrd="0" destOrd="0" presId="urn:microsoft.com/office/officeart/2005/8/layout/cycle5"/>
    <dgm:cxn modelId="{6820AB69-D759-4067-8429-98FADC723A50}" type="presParOf" srcId="{B66A0503-9A61-4920-AB75-3716B7F1B5B4}" destId="{A81B93E5-66B7-40AC-8EA9-AF7C8DAA831E}" srcOrd="1" destOrd="0" presId="urn:microsoft.com/office/officeart/2005/8/layout/cycle5"/>
    <dgm:cxn modelId="{ED3E09B8-C024-475E-8652-EF56EA3A8438}" type="presParOf" srcId="{B66A0503-9A61-4920-AB75-3716B7F1B5B4}" destId="{5410F2D9-5800-442D-9823-F94469D95910}" srcOrd="2" destOrd="0" presId="urn:microsoft.com/office/officeart/2005/8/layout/cycle5"/>
    <dgm:cxn modelId="{2C459374-A686-4B32-917C-3131F154FACB}" type="presParOf" srcId="{B66A0503-9A61-4920-AB75-3716B7F1B5B4}" destId="{B2D4B7C6-7E87-4224-AC1C-CDA32F7E1240}" srcOrd="3" destOrd="0" presId="urn:microsoft.com/office/officeart/2005/8/layout/cycle5"/>
    <dgm:cxn modelId="{98FCBA0A-77C7-4127-89AF-8B0D8970B7A5}" type="presParOf" srcId="{B66A0503-9A61-4920-AB75-3716B7F1B5B4}" destId="{DCCF6B7E-948A-4016-9646-52FDC011E536}" srcOrd="4" destOrd="0" presId="urn:microsoft.com/office/officeart/2005/8/layout/cycle5"/>
    <dgm:cxn modelId="{B6A5E981-95B2-40E0-A942-CF1FAAF212FD}" type="presParOf" srcId="{B66A0503-9A61-4920-AB75-3716B7F1B5B4}" destId="{7BB489E2-C42A-425A-8DF5-ABBD1E1DBDC7}" srcOrd="5" destOrd="0" presId="urn:microsoft.com/office/officeart/2005/8/layout/cycle5"/>
    <dgm:cxn modelId="{03DFF9D1-3E7C-4AC5-8D7B-0218E462DB97}" type="presParOf" srcId="{B66A0503-9A61-4920-AB75-3716B7F1B5B4}" destId="{3E271011-70AC-4CC9-9E63-F98D7D8A16AE}" srcOrd="6" destOrd="0" presId="urn:microsoft.com/office/officeart/2005/8/layout/cycle5"/>
    <dgm:cxn modelId="{3EE4CB2E-1D14-4BA4-BE50-D3EA5C7AB2EC}" type="presParOf" srcId="{B66A0503-9A61-4920-AB75-3716B7F1B5B4}" destId="{3DEC468D-A41C-4453-8C91-0F96817A400D}" srcOrd="7" destOrd="0" presId="urn:microsoft.com/office/officeart/2005/8/layout/cycle5"/>
    <dgm:cxn modelId="{85B86C77-093C-4570-89BB-3D978F245B5C}" type="presParOf" srcId="{B66A0503-9A61-4920-AB75-3716B7F1B5B4}" destId="{B28D3551-1263-4658-8399-0BB5E5664233}" srcOrd="8" destOrd="0" presId="urn:microsoft.com/office/officeart/2005/8/layout/cycle5"/>
    <dgm:cxn modelId="{545825FD-0B75-434E-8B5E-852E66207FA0}" type="presParOf" srcId="{B66A0503-9A61-4920-AB75-3716B7F1B5B4}" destId="{B0860948-83C7-41D9-97CE-278E2BCF470D}" srcOrd="9" destOrd="0" presId="urn:microsoft.com/office/officeart/2005/8/layout/cycle5"/>
    <dgm:cxn modelId="{1C8CD24D-7669-47CB-A309-51C2F58E54BE}" type="presParOf" srcId="{B66A0503-9A61-4920-AB75-3716B7F1B5B4}" destId="{42155F0D-DFDA-452A-900D-C18E254E9DFD}" srcOrd="10" destOrd="0" presId="urn:microsoft.com/office/officeart/2005/8/layout/cycle5"/>
    <dgm:cxn modelId="{F00E21F0-6D17-4DD7-9CDA-398069B64D60}" type="presParOf" srcId="{B66A0503-9A61-4920-AB75-3716B7F1B5B4}" destId="{AE0FE475-D468-499A-8A76-6799E4E17FC6}" srcOrd="11" destOrd="0" presId="urn:microsoft.com/office/officeart/2005/8/layout/cycle5"/>
    <dgm:cxn modelId="{BA586F54-1806-45CA-82C0-0029729CF8E9}" type="presParOf" srcId="{B66A0503-9A61-4920-AB75-3716B7F1B5B4}" destId="{1143B2FD-E759-4EA2-B45D-679F1FC469DF}" srcOrd="12" destOrd="0" presId="urn:microsoft.com/office/officeart/2005/8/layout/cycle5"/>
    <dgm:cxn modelId="{EE292F09-4C3B-4A96-BE96-F3F8D17922C4}" type="presParOf" srcId="{B66A0503-9A61-4920-AB75-3716B7F1B5B4}" destId="{E67E7571-9845-43E0-B925-8306377CCA60}" srcOrd="13" destOrd="0" presId="urn:microsoft.com/office/officeart/2005/8/layout/cycle5"/>
    <dgm:cxn modelId="{02544C9E-1525-43F5-A0E5-584C64B20E20}" type="presParOf" srcId="{B66A0503-9A61-4920-AB75-3716B7F1B5B4}" destId="{5D194CE0-72CF-4029-8DC2-69837D4E2594}" srcOrd="14" destOrd="0" presId="urn:microsoft.com/office/officeart/2005/8/layout/cycle5"/>
    <dgm:cxn modelId="{50222E7C-919E-4901-A00D-1D801E06E678}" type="presParOf" srcId="{B66A0503-9A61-4920-AB75-3716B7F1B5B4}" destId="{61D018D7-088B-41D1-9B2F-62FFB3072F67}" srcOrd="15" destOrd="0" presId="urn:microsoft.com/office/officeart/2005/8/layout/cycle5"/>
    <dgm:cxn modelId="{DCB4C434-4215-452E-8C14-4A28E2854CBD}" type="presParOf" srcId="{B66A0503-9A61-4920-AB75-3716B7F1B5B4}" destId="{E76C7E84-6ED1-4CEC-B121-B1C1D071677F}" srcOrd="16" destOrd="0" presId="urn:microsoft.com/office/officeart/2005/8/layout/cycle5"/>
    <dgm:cxn modelId="{9044A64E-0FD3-4922-ADD8-6ED12936B1EB}" type="presParOf" srcId="{B66A0503-9A61-4920-AB75-3716B7F1B5B4}" destId="{D5DF7E96-09B0-4F20-8C74-D1CABA83540E}" srcOrd="17" destOrd="0" presId="urn:microsoft.com/office/officeart/2005/8/layout/cycle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D17C8E9-A54A-4EC6-B7BD-7155677AF560}">
      <dsp:nvSpPr>
        <dsp:cNvPr id="0" name=""/>
        <dsp:cNvSpPr/>
      </dsp:nvSpPr>
      <dsp:spPr>
        <a:xfrm>
          <a:off x="5128872" y="187"/>
          <a:ext cx="1760482" cy="1144313"/>
        </a:xfrm>
        <a:prstGeom prst="roundRect">
          <a:avLst/>
        </a:prstGeom>
        <a:solidFill>
          <a:schemeClr val="accent2">
            <a:hueOff val="0"/>
            <a:satOff val="0"/>
            <a:lumOff val="0"/>
            <a:alphaOff val="0"/>
          </a:schemeClr>
        </a:solidFill>
        <a:ln>
          <a:noFill/>
        </a:ln>
        <a:effectLst/>
        <a:sp3d extrusionH="3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rtl="0">
            <a:lnSpc>
              <a:spcPct val="90000"/>
            </a:lnSpc>
            <a:spcBef>
              <a:spcPct val="0"/>
            </a:spcBef>
            <a:spcAft>
              <a:spcPct val="35000"/>
            </a:spcAft>
            <a:buNone/>
          </a:pPr>
          <a:r>
            <a:rPr lang="en-GB" sz="1800" kern="1200">
              <a:latin typeface="Aptos Display" panose="020F0302020204030204"/>
            </a:rPr>
            <a:t>Faster communication</a:t>
          </a:r>
          <a:endParaRPr lang="en-GB" sz="1800" kern="1200"/>
        </a:p>
      </dsp:txBody>
      <dsp:txXfrm>
        <a:off x="5184733" y="56048"/>
        <a:ext cx="1648760" cy="1032591"/>
      </dsp:txXfrm>
    </dsp:sp>
    <dsp:sp modelId="{5410F2D9-5800-442D-9823-F94469D95910}">
      <dsp:nvSpPr>
        <dsp:cNvPr id="0" name=""/>
        <dsp:cNvSpPr/>
      </dsp:nvSpPr>
      <dsp:spPr>
        <a:xfrm>
          <a:off x="3311019" y="572344"/>
          <a:ext cx="5396188" cy="5396188"/>
        </a:xfrm>
        <a:custGeom>
          <a:avLst/>
          <a:gdLst/>
          <a:ahLst/>
          <a:cxnLst/>
          <a:rect l="0" t="0" r="0" b="0"/>
          <a:pathLst>
            <a:path>
              <a:moveTo>
                <a:pt x="3800239" y="235374"/>
              </a:moveTo>
              <a:arcTo wR="2698094" hR="2698094" stAng="17646602" swAng="925095"/>
            </a:path>
          </a:pathLst>
        </a:custGeom>
        <a:noFill/>
        <a:ln w="12700" cap="flat" cmpd="sng" algn="ctr">
          <a:solidFill>
            <a:schemeClr val="accent2">
              <a:hueOff val="0"/>
              <a:satOff val="0"/>
              <a:lumOff val="0"/>
              <a:alphaOff val="0"/>
            </a:schemeClr>
          </a:solidFill>
          <a:prstDash val="solid"/>
          <a:miter lim="800000"/>
          <a:tailEnd type="arrow"/>
        </a:ln>
        <a:effectLst/>
        <a:sp3d z="-40000" prstMaterial="matte"/>
      </dsp:spPr>
      <dsp:style>
        <a:lnRef idx="1">
          <a:scrgbClr r="0" g="0" b="0"/>
        </a:lnRef>
        <a:fillRef idx="0">
          <a:scrgbClr r="0" g="0" b="0"/>
        </a:fillRef>
        <a:effectRef idx="0">
          <a:scrgbClr r="0" g="0" b="0"/>
        </a:effectRef>
        <a:fontRef idx="minor"/>
      </dsp:style>
    </dsp:sp>
    <dsp:sp modelId="{B2D4B7C6-7E87-4224-AC1C-CDA32F7E1240}">
      <dsp:nvSpPr>
        <dsp:cNvPr id="0" name=""/>
        <dsp:cNvSpPr/>
      </dsp:nvSpPr>
      <dsp:spPr>
        <a:xfrm>
          <a:off x="7465490" y="1349234"/>
          <a:ext cx="1760482" cy="1144313"/>
        </a:xfrm>
        <a:prstGeom prst="roundRect">
          <a:avLst/>
        </a:prstGeom>
        <a:solidFill>
          <a:schemeClr val="accent3">
            <a:hueOff val="0"/>
            <a:satOff val="0"/>
            <a:lumOff val="0"/>
            <a:alphaOff val="0"/>
          </a:schemeClr>
        </a:solidFill>
        <a:ln>
          <a:noFill/>
        </a:ln>
        <a:effectLst/>
        <a:sp3d extrusionH="3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rtl="0">
            <a:lnSpc>
              <a:spcPct val="90000"/>
            </a:lnSpc>
            <a:spcBef>
              <a:spcPct val="0"/>
            </a:spcBef>
            <a:spcAft>
              <a:spcPct val="35000"/>
            </a:spcAft>
            <a:buNone/>
          </a:pPr>
          <a:r>
            <a:rPr lang="en-GB" sz="1800" kern="1200">
              <a:latin typeface="Aptos Display" panose="020F0302020204030204"/>
            </a:rPr>
            <a:t>Can access from any location</a:t>
          </a:r>
          <a:endParaRPr lang="en-GB" sz="1800" kern="1200"/>
        </a:p>
      </dsp:txBody>
      <dsp:txXfrm>
        <a:off x="7521351" y="1405095"/>
        <a:ext cx="1648760" cy="1032591"/>
      </dsp:txXfrm>
    </dsp:sp>
    <dsp:sp modelId="{7BB489E2-C42A-425A-8DF5-ABBD1E1DBDC7}">
      <dsp:nvSpPr>
        <dsp:cNvPr id="0" name=""/>
        <dsp:cNvSpPr/>
      </dsp:nvSpPr>
      <dsp:spPr>
        <a:xfrm>
          <a:off x="3311019" y="572344"/>
          <a:ext cx="5396188" cy="5396188"/>
        </a:xfrm>
        <a:custGeom>
          <a:avLst/>
          <a:gdLst/>
          <a:ahLst/>
          <a:cxnLst/>
          <a:rect l="0" t="0" r="0" b="0"/>
          <a:pathLst>
            <a:path>
              <a:moveTo>
                <a:pt x="5354082" y="2223288"/>
              </a:moveTo>
              <a:arcTo wR="2698094" hR="2698094" stAng="20991865" swAng="1216270"/>
            </a:path>
          </a:pathLst>
        </a:custGeom>
        <a:noFill/>
        <a:ln w="12700" cap="flat" cmpd="sng" algn="ctr">
          <a:solidFill>
            <a:schemeClr val="accent3">
              <a:hueOff val="0"/>
              <a:satOff val="0"/>
              <a:lumOff val="0"/>
              <a:alphaOff val="0"/>
            </a:schemeClr>
          </a:solidFill>
          <a:prstDash val="solid"/>
          <a:miter lim="800000"/>
          <a:tailEnd type="arrow"/>
        </a:ln>
        <a:effectLst/>
        <a:sp3d z="-40000" prstMaterial="matte"/>
      </dsp:spPr>
      <dsp:style>
        <a:lnRef idx="1">
          <a:scrgbClr r="0" g="0" b="0"/>
        </a:lnRef>
        <a:fillRef idx="0">
          <a:scrgbClr r="0" g="0" b="0"/>
        </a:fillRef>
        <a:effectRef idx="0">
          <a:scrgbClr r="0" g="0" b="0"/>
        </a:effectRef>
        <a:fontRef idx="minor"/>
      </dsp:style>
    </dsp:sp>
    <dsp:sp modelId="{3E271011-70AC-4CC9-9E63-F98D7D8A16AE}">
      <dsp:nvSpPr>
        <dsp:cNvPr id="0" name=""/>
        <dsp:cNvSpPr/>
      </dsp:nvSpPr>
      <dsp:spPr>
        <a:xfrm>
          <a:off x="7465490" y="4047329"/>
          <a:ext cx="1760482" cy="1144313"/>
        </a:xfrm>
        <a:prstGeom prst="roundRect">
          <a:avLst/>
        </a:prstGeom>
        <a:solidFill>
          <a:schemeClr val="accent4">
            <a:hueOff val="0"/>
            <a:satOff val="0"/>
            <a:lumOff val="0"/>
            <a:alphaOff val="0"/>
          </a:schemeClr>
        </a:solidFill>
        <a:ln>
          <a:noFill/>
        </a:ln>
        <a:effectLst/>
        <a:sp3d extrusionH="3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rtl="0">
            <a:lnSpc>
              <a:spcPct val="90000"/>
            </a:lnSpc>
            <a:spcBef>
              <a:spcPct val="0"/>
            </a:spcBef>
            <a:spcAft>
              <a:spcPct val="35000"/>
            </a:spcAft>
            <a:buNone/>
          </a:pPr>
          <a:r>
            <a:rPr lang="en-GB" sz="1800" kern="1200">
              <a:latin typeface="Aptos Display" panose="020F0302020204030204"/>
            </a:rPr>
            <a:t>Transfer files</a:t>
          </a:r>
          <a:endParaRPr lang="en-GB" sz="1800" kern="1200"/>
        </a:p>
      </dsp:txBody>
      <dsp:txXfrm>
        <a:off x="7521351" y="4103190"/>
        <a:ext cx="1648760" cy="1032591"/>
      </dsp:txXfrm>
    </dsp:sp>
    <dsp:sp modelId="{B28D3551-1263-4658-8399-0BB5E5664233}">
      <dsp:nvSpPr>
        <dsp:cNvPr id="0" name=""/>
        <dsp:cNvSpPr/>
      </dsp:nvSpPr>
      <dsp:spPr>
        <a:xfrm>
          <a:off x="3311019" y="572344"/>
          <a:ext cx="5396188" cy="5396188"/>
        </a:xfrm>
        <a:custGeom>
          <a:avLst/>
          <a:gdLst/>
          <a:ahLst/>
          <a:cxnLst/>
          <a:rect l="0" t="0" r="0" b="0"/>
          <a:pathLst>
            <a:path>
              <a:moveTo>
                <a:pt x="4415320" y="4779162"/>
              </a:moveTo>
              <a:arcTo wR="2698094" hR="2698094" stAng="3028303" swAng="925095"/>
            </a:path>
          </a:pathLst>
        </a:custGeom>
        <a:noFill/>
        <a:ln w="12700" cap="flat" cmpd="sng" algn="ctr">
          <a:solidFill>
            <a:schemeClr val="accent4">
              <a:hueOff val="0"/>
              <a:satOff val="0"/>
              <a:lumOff val="0"/>
              <a:alphaOff val="0"/>
            </a:schemeClr>
          </a:solidFill>
          <a:prstDash val="solid"/>
          <a:miter lim="800000"/>
          <a:tailEnd type="arrow"/>
        </a:ln>
        <a:effectLst/>
        <a:sp3d z="-40000" prstMaterial="matte"/>
      </dsp:spPr>
      <dsp:style>
        <a:lnRef idx="1">
          <a:scrgbClr r="0" g="0" b="0"/>
        </a:lnRef>
        <a:fillRef idx="0">
          <a:scrgbClr r="0" g="0" b="0"/>
        </a:fillRef>
        <a:effectRef idx="0">
          <a:scrgbClr r="0" g="0" b="0"/>
        </a:effectRef>
        <a:fontRef idx="minor"/>
      </dsp:style>
    </dsp:sp>
    <dsp:sp modelId="{B0860948-83C7-41D9-97CE-278E2BCF470D}">
      <dsp:nvSpPr>
        <dsp:cNvPr id="0" name=""/>
        <dsp:cNvSpPr/>
      </dsp:nvSpPr>
      <dsp:spPr>
        <a:xfrm>
          <a:off x="5128872" y="5396376"/>
          <a:ext cx="1760482" cy="1144313"/>
        </a:xfrm>
        <a:prstGeom prst="roundRect">
          <a:avLst/>
        </a:prstGeom>
        <a:solidFill>
          <a:schemeClr val="accent5">
            <a:hueOff val="0"/>
            <a:satOff val="0"/>
            <a:lumOff val="0"/>
            <a:alphaOff val="0"/>
          </a:schemeClr>
        </a:solidFill>
        <a:ln>
          <a:noFill/>
        </a:ln>
        <a:effectLst/>
        <a:sp3d extrusionH="3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rtl="0">
            <a:lnSpc>
              <a:spcPct val="90000"/>
            </a:lnSpc>
            <a:spcBef>
              <a:spcPct val="0"/>
            </a:spcBef>
            <a:spcAft>
              <a:spcPct val="35000"/>
            </a:spcAft>
            <a:buNone/>
          </a:pPr>
          <a:r>
            <a:rPr lang="en-GB" sz="1800" kern="1200">
              <a:latin typeface="Aptos Display" panose="020F0302020204030204"/>
            </a:rPr>
            <a:t>Works well for large group meetings</a:t>
          </a:r>
          <a:endParaRPr lang="en-GB" sz="1800" kern="1200"/>
        </a:p>
      </dsp:txBody>
      <dsp:txXfrm>
        <a:off x="5184733" y="5452237"/>
        <a:ext cx="1648760" cy="1032591"/>
      </dsp:txXfrm>
    </dsp:sp>
    <dsp:sp modelId="{AE0FE475-D468-499A-8A76-6799E4E17FC6}">
      <dsp:nvSpPr>
        <dsp:cNvPr id="0" name=""/>
        <dsp:cNvSpPr/>
      </dsp:nvSpPr>
      <dsp:spPr>
        <a:xfrm>
          <a:off x="3311019" y="572344"/>
          <a:ext cx="5396188" cy="5396188"/>
        </a:xfrm>
        <a:custGeom>
          <a:avLst/>
          <a:gdLst/>
          <a:ahLst/>
          <a:cxnLst/>
          <a:rect l="0" t="0" r="0" b="0"/>
          <a:pathLst>
            <a:path>
              <a:moveTo>
                <a:pt x="1595949" y="5160814"/>
              </a:moveTo>
              <a:arcTo wR="2698094" hR="2698094" stAng="6846602" swAng="925095"/>
            </a:path>
          </a:pathLst>
        </a:custGeom>
        <a:noFill/>
        <a:ln w="12700" cap="flat" cmpd="sng" algn="ctr">
          <a:solidFill>
            <a:schemeClr val="accent5">
              <a:hueOff val="0"/>
              <a:satOff val="0"/>
              <a:lumOff val="0"/>
              <a:alphaOff val="0"/>
            </a:schemeClr>
          </a:solidFill>
          <a:prstDash val="solid"/>
          <a:miter lim="800000"/>
          <a:tailEnd type="arrow"/>
        </a:ln>
        <a:effectLst/>
        <a:sp3d z="-40000" prstMaterial="matte"/>
      </dsp:spPr>
      <dsp:style>
        <a:lnRef idx="1">
          <a:scrgbClr r="0" g="0" b="0"/>
        </a:lnRef>
        <a:fillRef idx="0">
          <a:scrgbClr r="0" g="0" b="0"/>
        </a:fillRef>
        <a:effectRef idx="0">
          <a:scrgbClr r="0" g="0" b="0"/>
        </a:effectRef>
        <a:fontRef idx="minor"/>
      </dsp:style>
    </dsp:sp>
    <dsp:sp modelId="{1143B2FD-E759-4EA2-B45D-679F1FC469DF}">
      <dsp:nvSpPr>
        <dsp:cNvPr id="0" name=""/>
        <dsp:cNvSpPr/>
      </dsp:nvSpPr>
      <dsp:spPr>
        <a:xfrm>
          <a:off x="2792254" y="4047329"/>
          <a:ext cx="1760482" cy="1144313"/>
        </a:xfrm>
        <a:prstGeom prst="roundRect">
          <a:avLst/>
        </a:prstGeom>
        <a:solidFill>
          <a:schemeClr val="accent6">
            <a:hueOff val="0"/>
            <a:satOff val="0"/>
            <a:lumOff val="0"/>
            <a:alphaOff val="0"/>
          </a:schemeClr>
        </a:solidFill>
        <a:ln>
          <a:noFill/>
        </a:ln>
        <a:effectLst/>
        <a:sp3d extrusionH="3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rtl="0">
            <a:lnSpc>
              <a:spcPct val="90000"/>
            </a:lnSpc>
            <a:spcBef>
              <a:spcPct val="0"/>
            </a:spcBef>
            <a:spcAft>
              <a:spcPct val="35000"/>
            </a:spcAft>
            <a:buNone/>
          </a:pPr>
          <a:r>
            <a:rPr lang="en-GB" sz="1800" kern="1200">
              <a:latin typeface="Aptos Display" panose="020F0302020204030204"/>
            </a:rPr>
            <a:t>Some users may find it overwhelming</a:t>
          </a:r>
          <a:endParaRPr lang="en-GB" sz="1800" kern="1200"/>
        </a:p>
      </dsp:txBody>
      <dsp:txXfrm>
        <a:off x="2848115" y="4103190"/>
        <a:ext cx="1648760" cy="1032591"/>
      </dsp:txXfrm>
    </dsp:sp>
    <dsp:sp modelId="{5D194CE0-72CF-4029-8DC2-69837D4E2594}">
      <dsp:nvSpPr>
        <dsp:cNvPr id="0" name=""/>
        <dsp:cNvSpPr/>
      </dsp:nvSpPr>
      <dsp:spPr>
        <a:xfrm>
          <a:off x="3311019" y="572344"/>
          <a:ext cx="5396188" cy="5396188"/>
        </a:xfrm>
        <a:custGeom>
          <a:avLst/>
          <a:gdLst/>
          <a:ahLst/>
          <a:cxnLst/>
          <a:rect l="0" t="0" r="0" b="0"/>
          <a:pathLst>
            <a:path>
              <a:moveTo>
                <a:pt x="42106" y="3172899"/>
              </a:moveTo>
              <a:arcTo wR="2698094" hR="2698094" stAng="10191865" swAng="1216270"/>
            </a:path>
          </a:pathLst>
        </a:custGeom>
        <a:noFill/>
        <a:ln w="12700" cap="flat" cmpd="sng" algn="ctr">
          <a:solidFill>
            <a:schemeClr val="accent6">
              <a:hueOff val="0"/>
              <a:satOff val="0"/>
              <a:lumOff val="0"/>
              <a:alphaOff val="0"/>
            </a:schemeClr>
          </a:solidFill>
          <a:prstDash val="solid"/>
          <a:miter lim="800000"/>
          <a:tailEnd type="arrow"/>
        </a:ln>
        <a:effectLst/>
        <a:sp3d z="-40000" prstMaterial="matte"/>
      </dsp:spPr>
      <dsp:style>
        <a:lnRef idx="1">
          <a:scrgbClr r="0" g="0" b="0"/>
        </a:lnRef>
        <a:fillRef idx="0">
          <a:scrgbClr r="0" g="0" b="0"/>
        </a:fillRef>
        <a:effectRef idx="0">
          <a:scrgbClr r="0" g="0" b="0"/>
        </a:effectRef>
        <a:fontRef idx="minor"/>
      </dsp:style>
    </dsp:sp>
    <dsp:sp modelId="{61D018D7-088B-41D1-9B2F-62FFB3072F67}">
      <dsp:nvSpPr>
        <dsp:cNvPr id="0" name=""/>
        <dsp:cNvSpPr/>
      </dsp:nvSpPr>
      <dsp:spPr>
        <a:xfrm>
          <a:off x="2792254" y="1349234"/>
          <a:ext cx="1760482" cy="1144313"/>
        </a:xfrm>
        <a:prstGeom prst="roundRect">
          <a:avLst/>
        </a:prstGeom>
        <a:solidFill>
          <a:schemeClr val="accent2">
            <a:hueOff val="0"/>
            <a:satOff val="0"/>
            <a:lumOff val="0"/>
            <a:alphaOff val="0"/>
          </a:schemeClr>
        </a:solidFill>
        <a:ln>
          <a:noFill/>
        </a:ln>
        <a:effectLst/>
        <a:sp3d extrusionH="3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rtl="0">
            <a:lnSpc>
              <a:spcPct val="90000"/>
            </a:lnSpc>
            <a:spcBef>
              <a:spcPct val="0"/>
            </a:spcBef>
            <a:spcAft>
              <a:spcPct val="35000"/>
            </a:spcAft>
            <a:buNone/>
          </a:pPr>
          <a:r>
            <a:rPr lang="en-GB" sz="1800" kern="1200">
              <a:latin typeface="Aptos Display" panose="020F0302020204030204"/>
            </a:rPr>
            <a:t>Needs secure internet connection</a:t>
          </a:r>
        </a:p>
      </dsp:txBody>
      <dsp:txXfrm>
        <a:off x="2848115" y="1405095"/>
        <a:ext cx="1648760" cy="1032591"/>
      </dsp:txXfrm>
    </dsp:sp>
    <dsp:sp modelId="{D5DF7E96-09B0-4F20-8C74-D1CABA83540E}">
      <dsp:nvSpPr>
        <dsp:cNvPr id="0" name=""/>
        <dsp:cNvSpPr/>
      </dsp:nvSpPr>
      <dsp:spPr>
        <a:xfrm>
          <a:off x="3311019" y="572344"/>
          <a:ext cx="5396188" cy="5396188"/>
        </a:xfrm>
        <a:custGeom>
          <a:avLst/>
          <a:gdLst/>
          <a:ahLst/>
          <a:cxnLst/>
          <a:rect l="0" t="0" r="0" b="0"/>
          <a:pathLst>
            <a:path>
              <a:moveTo>
                <a:pt x="980867" y="617025"/>
              </a:moveTo>
              <a:arcTo wR="2698094" hR="2698094" stAng="13828303" swAng="925095"/>
            </a:path>
          </a:pathLst>
        </a:custGeom>
        <a:noFill/>
        <a:ln w="12700" cap="flat" cmpd="sng" algn="ctr">
          <a:solidFill>
            <a:schemeClr val="accent2">
              <a:hueOff val="0"/>
              <a:satOff val="0"/>
              <a:lumOff val="0"/>
              <a:alphaOff val="0"/>
            </a:schemeClr>
          </a:solidFill>
          <a:prstDash val="solid"/>
          <a:miter lim="800000"/>
          <a:tailEnd type="arrow"/>
        </a:ln>
        <a:effectLst/>
        <a:sp3d z="-40000" prstMaterial="matte"/>
      </dsp:spPr>
      <dsp:style>
        <a:lnRef idx="1">
          <a:scrgbClr r="0" g="0" b="0"/>
        </a:lnRef>
        <a:fillRef idx="0">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cycle5">
  <dgm:title val=""/>
  <dgm:desc val=""/>
  <dgm:catLst>
    <dgm:cat type="cycle" pri="3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fact="-1"/>
          <dgm:constr type="diam" for="ch"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connDist"/>
                <dgm:constr type="begPad" refType="connDist" fact="0.2"/>
                <dgm:constr type="endPad" refType="connDist" fact="0.2"/>
              </dgm:constrLst>
              <dgm:ruleLst/>
            </dgm:layoutNode>
          </dgm:forEach>
        </dgm:if>
        <dgm:else name="Name16"/>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5">
  <dgm:title val=""/>
  <dgm:desc val=""/>
  <dgm:catLst>
    <dgm:cat type="3D" pri="11500"/>
  </dgm:catLst>
  <dgm:scene3d>
    <a:camera prst="isometricOffAxis2Left" zoom="95000"/>
    <a:lightRig rig="flat" dir="t"/>
  </dgm:scene3d>
  <dgm:styleLbl name="node0">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extrusionH="381000" contourW="38100" prstMaterial="matte">
      <a:contourClr>
        <a:schemeClr val="lt1"/>
      </a:contourClr>
    </dgm:sp3d>
    <dgm:txPr/>
    <dgm:style>
      <a:lnRef idx="1">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z="5715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dgm:scene3d>
    <dgm:sp3d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dgm:scene3d>
    <dgm:sp3d z="-381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dgm:scene3d>
    <dgm:sp3d z="-52400" extrusionH="1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z="57150" extrusionH="63500" contourW="12700" prstMaterial="matte">
      <a:contourClr>
        <a:schemeClr val="dk1">
          <a:tint val="20000"/>
        </a:schemeClr>
      </a:contourClr>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z="-381000" extrusionH="63500" contourW="12700" prstMaterial="matte">
      <a:contourClr>
        <a:schemeClr val="dk1">
          <a:tint val="20000"/>
        </a:schemeClr>
      </a:contourClr>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z="52400"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z="52400"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z="60000" prstMaterial="flat">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dgm:scene3d>
    <dgm:sp3d z="60000" prstMaterial="flat">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z="-60000" extrusionH="63500" prstMaterial="matte"/>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z="-60000" extrusionH="63500" prstMaterial="matte"/>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extrusionH="381000" prstMaterial="matte"/>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z="-400500" extrusionH="63500" prstMaterial="matte"/>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z="57150" extrusionH="12700" prstMaterial="flat">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extrusionH="12700" prstMaterial="flat">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dgm:scene3d>
    <dgm:sp3d z="-63500" extrusionH="63500" prstMaterial="matte"/>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z="57150" extrusionH="63500" contourW="12700" prstMaterial="matte">
      <a:contourClr>
        <a:schemeClr val="dk1">
          <a:tint val="20000"/>
        </a:schemeClr>
      </a:contourClr>
    </dgm:sp3d>
    <dgm:txPr/>
    <dgm:style>
      <a:lnRef idx="0">
        <a:scrgbClr r="0" g="0" b="0"/>
      </a:lnRef>
      <a:fillRef idx="1">
        <a:scrgbClr r="0" g="0" b="0"/>
      </a:fillRef>
      <a:effectRef idx="0">
        <a:scrgbClr r="0" g="0" b="0"/>
      </a:effectRef>
      <a:fontRef idx="minor"/>
    </dgm:style>
  </dgm:styleLbl>
  <dgm:styleLbl name="alignAccFollow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dgm:style>
  </dgm:styleLbl>
  <dgm:styleLbl name="bgAccFollowNode1">
    <dgm:scene3d>
      <a:camera prst="orthographicFront"/>
      <a:lightRig rig="threePt" dir="t"/>
    </dgm:scene3d>
    <dgm:sp3d z="-400500" extrusionH="63500" contourW="12700" prstMaterial="matte">
      <a:contourClr>
        <a:schemeClr val="lt1"/>
      </a:contourClr>
    </dgm:sp3d>
    <dgm:txPr/>
    <dgm:style>
      <a:lnRef idx="0">
        <a:scrgbClr r="0" g="0" b="0"/>
      </a:lnRef>
      <a:fillRef idx="1">
        <a:scrgbClr r="0" g="0" b="0"/>
      </a:fillRef>
      <a:effectRef idx="2">
        <a:scrgbClr r="0" g="0" b="0"/>
      </a:effectRef>
      <a:fontRef idx="minor"/>
    </dgm:style>
  </dgm:styleLbl>
  <dgm:styleLbl name="fgAcc0">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z="-400500" extrusionH="63500" contourW="12700" prstMaterial="matte">
      <a:contourClr>
        <a:schemeClr val="lt1">
          <a:tint val="50000"/>
        </a:schemeClr>
      </a:contourClr>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trBgShp">
    <dgm:scene3d>
      <a:camera prst="orthographicFront"/>
      <a:lightRig rig="threePt" dir="t"/>
    </dgm:scene3d>
    <dgm:sp3d z="-4005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z="57150" extrusionH="63500" contourW="12700" prstMaterial="matte">
      <a:contourClr>
        <a:schemeClr val="lt1">
          <a:tint val="50000"/>
        </a:schemeClr>
      </a:contourClr>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82EB01A-1E38-4C1F-AF0A-8B7CE906F629}" type="datetimeFigureOut">
              <a:t>2/13/2026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2A14DE2-C5D7-46E3-87A4-7E987F36B6A5}" type="slidenum">
              <a:t>‹#›</a:t>
            </a:fld>
            <a:endParaRPr lang="en-GB"/>
          </a:p>
        </p:txBody>
      </p:sp>
    </p:spTree>
    <p:extLst>
      <p:ext uri="{BB962C8B-B14F-4D97-AF65-F5344CB8AC3E}">
        <p14:creationId xmlns:p14="http://schemas.microsoft.com/office/powerpoint/2010/main" val="6914349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The case study explores the problems faced by Greenland's care home agency when incorporating Microsoft 365 technology. I believe, Greenland's staff are most likely, used to doing things without the use of certain technology, so now they have got to try to adapt to the new style of communication via using Microsoft word. As you can see from the case study, I feel that their aim is to provide person-centred support for older adults who are trying to live independently within the community. I think issues occurred because not everyone is familiar in knowing how to use Microsoft word. This affected a lot of people because not everyone is used how to properly use it. There are always alternative solutions to this. Such as offering to use both technology, as well as doing things the old way, by writing things down and taking notes. This suggests that some professionals may prefer to having physical copies of everything as well as doing things digitally.  The issues between staff could be that the younger staff may be more familiar and up to date with technology and then the older generation of staff may struggle slightly. </a:t>
            </a:r>
            <a:endParaRPr lang="en-US"/>
          </a:p>
          <a:p>
            <a:endParaRPr lang="en-US">
              <a:ea typeface="Calibri"/>
              <a:cs typeface="Calibri"/>
            </a:endParaRPr>
          </a:p>
        </p:txBody>
      </p:sp>
      <p:sp>
        <p:nvSpPr>
          <p:cNvPr id="4" name="Slide Number Placeholder 3"/>
          <p:cNvSpPr>
            <a:spLocks noGrp="1"/>
          </p:cNvSpPr>
          <p:nvPr>
            <p:ph type="sldNum" sz="quarter" idx="5"/>
          </p:nvPr>
        </p:nvSpPr>
        <p:spPr/>
        <p:txBody>
          <a:bodyPr/>
          <a:lstStyle/>
          <a:p>
            <a:fld id="{F2A14DE2-C5D7-46E3-87A4-7E987F36B6A5}" type="slidenum">
              <a:t>6</a:t>
            </a:fld>
            <a:endParaRPr lang="en-GB"/>
          </a:p>
        </p:txBody>
      </p:sp>
    </p:spTree>
    <p:extLst>
      <p:ext uri="{BB962C8B-B14F-4D97-AF65-F5344CB8AC3E}">
        <p14:creationId xmlns:p14="http://schemas.microsoft.com/office/powerpoint/2010/main" val="371700094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50000"/>
              </a:lnSpc>
              <a:spcBef>
                <a:spcPts val="1000"/>
              </a:spcBef>
            </a:pPr>
            <a:endParaRPr lang="en-GB"/>
          </a:p>
          <a:p>
            <a:pPr>
              <a:lnSpc>
                <a:spcPct val="150000"/>
              </a:lnSpc>
              <a:spcBef>
                <a:spcPts val="1000"/>
              </a:spcBef>
            </a:pPr>
            <a:r>
              <a:rPr lang="en-GB"/>
              <a:t>The issue between staff members not all being fully onboard with this new technology, will mean that they will have to find a different solution which will work better for everyone involved, so that we can meet everyone's individual needs. What I think worked was having digital technology at your fingertips so that professionals will be able to access it more easily regardless of where they are. It can also mean some staff will be able to work more remotely too. On the flip side of that, I do not feel that it is ideal for every person, this indicates that it may not always work well. The reasons for this is because people have different styles of communicating. In the long term it might be great as people will be able to become more familiar with it but in the short term, some people may run into problems.  </a:t>
            </a:r>
          </a:p>
        </p:txBody>
      </p:sp>
      <p:sp>
        <p:nvSpPr>
          <p:cNvPr id="4" name="Slide Number Placeholder 3"/>
          <p:cNvSpPr>
            <a:spLocks noGrp="1"/>
          </p:cNvSpPr>
          <p:nvPr>
            <p:ph type="sldNum" sz="quarter" idx="5"/>
          </p:nvPr>
        </p:nvSpPr>
        <p:spPr/>
        <p:txBody>
          <a:bodyPr/>
          <a:lstStyle/>
          <a:p>
            <a:fld id="{F2A14DE2-C5D7-46E3-87A4-7E987F36B6A5}" type="slidenum">
              <a:t>7</a:t>
            </a:fld>
            <a:endParaRPr lang="en-GB"/>
          </a:p>
        </p:txBody>
      </p:sp>
    </p:spTree>
    <p:extLst>
      <p:ext uri="{BB962C8B-B14F-4D97-AF65-F5344CB8AC3E}">
        <p14:creationId xmlns:p14="http://schemas.microsoft.com/office/powerpoint/2010/main" val="392241802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What I personally think about this is that the concept &amp; principles of using Microsoft word for communication, it that it is a great tool to have as there are so many benefits which I personally believe out way any limitations but again as business professionals, it is essential to cater to everyone, including all staff members. These results mean, what might work for one person, may not necessarily work for another. This matters because you need to be able to work as a team in order to provide the best outcomes for all residents. The argument would be that using digital technology can be an unfair way of communicating, as it is not suited for everyone. An argument may suggest that, costs could potentially be a major factor for some individuals. You can see both the benefits &amp; limitations for why using Microsoft word within a care home may be both, a good idea as well as a questionable idea for others. U</a:t>
            </a:r>
            <a:r>
              <a:rPr lang="en-US"/>
              <a:t>sing evidence that </a:t>
            </a:r>
            <a:r>
              <a:rPr lang="en-US" err="1"/>
              <a:t>i</a:t>
            </a:r>
            <a:r>
              <a:rPr lang="en-US"/>
              <a:t> have reflected upon I think </a:t>
            </a:r>
            <a:r>
              <a:rPr lang="en-GB"/>
              <a:t>Microsoft word can be both a positive or negative thing, depending on how people chose to perceive it. Research suggests that there are more stronger points as to why I think Microsoft word is a great piece of technology as upon reflection, I feel it will make the workplace a faster running operation which can help meet the needs of service users in a faster &amp; more effective way. Which will benefit the older adults to live better and more fulfilling quality of lives. A</a:t>
            </a:r>
            <a:r>
              <a:rPr lang="en-US" err="1"/>
              <a:t>lternative</a:t>
            </a:r>
            <a:r>
              <a:rPr lang="en-US"/>
              <a:t> solutions and recommendations could include doing both digitally with Microsoft word but also having it backed up with physical handwritten notes and information so it has both styles of communication &amp; documentation which will suit everyone. </a:t>
            </a:r>
          </a:p>
        </p:txBody>
      </p:sp>
      <p:sp>
        <p:nvSpPr>
          <p:cNvPr id="4" name="Slide Number Placeholder 3"/>
          <p:cNvSpPr>
            <a:spLocks noGrp="1"/>
          </p:cNvSpPr>
          <p:nvPr>
            <p:ph type="sldNum" sz="quarter" idx="5"/>
          </p:nvPr>
        </p:nvSpPr>
        <p:spPr/>
        <p:txBody>
          <a:bodyPr/>
          <a:lstStyle/>
          <a:p>
            <a:fld id="{F2A14DE2-C5D7-46E3-87A4-7E987F36B6A5}" type="slidenum">
              <a:t>8</a:t>
            </a:fld>
            <a:endParaRPr lang="en-GB"/>
          </a:p>
        </p:txBody>
      </p:sp>
    </p:spTree>
    <p:extLst>
      <p:ext uri="{BB962C8B-B14F-4D97-AF65-F5344CB8AC3E}">
        <p14:creationId xmlns:p14="http://schemas.microsoft.com/office/powerpoint/2010/main" val="361756587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13/02/2026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13/02/2026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13/02/2026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13/02/2026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13/02/2026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13/02/2026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13/02/2026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13/02/2026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13/02/2026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13/02/2026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13/02/2026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13/02/2026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slideLayout" Target="../slideLayouts/slideLayout2.xml"/><Relationship Id="rId1" Type="http://schemas.openxmlformats.org/officeDocument/2006/relationships/video" Target="https://www.youtube.com/embed/KQmVe69w6Nw?feature=oembed" TargetMode="External"/><Relationship Id="rId4" Type="http://schemas.openxmlformats.org/officeDocument/2006/relationships/image" Target="../media/image2.jpeg"/></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7.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4.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slideLayout" Target="../slideLayouts/slideLayout6.xml"/><Relationship Id="rId1" Type="http://schemas.openxmlformats.org/officeDocument/2006/relationships/video" Target="https://www.youtube.com/embed/vDTgXKkFT98?feature=oembed" TargetMode="Externa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8" Type="http://schemas.openxmlformats.org/officeDocument/2006/relationships/hyperlink" Target="https://www.youtube.com/shorts/KQmVe69w6Nw" TargetMode="External"/><Relationship Id="rId3" Type="http://schemas.openxmlformats.org/officeDocument/2006/relationships/hyperlink" Target="https://discover.hubpages.com/technology/Advantages-of-Microsoft-Word" TargetMode="External"/><Relationship Id="rId7" Type="http://schemas.openxmlformats.org/officeDocument/2006/relationships/hyperlink" Target="http://www.youtube.com" TargetMode="External"/><Relationship Id="rId2" Type="http://schemas.openxmlformats.org/officeDocument/2006/relationships/hyperlink" Target="https://www.aeanet.org/" TargetMode="External"/><Relationship Id="rId1" Type="http://schemas.openxmlformats.org/officeDocument/2006/relationships/slideLayout" Target="../slideLayouts/slideLayout2.xml"/><Relationship Id="rId6" Type="http://schemas.openxmlformats.org/officeDocument/2006/relationships/hyperlink" Target="https://learn.microsoft.com/en-us/microsoftteams/limits-specifications-teams" TargetMode="External"/><Relationship Id="rId5" Type="http://schemas.openxmlformats.org/officeDocument/2006/relationships/hyperlink" Target="https://www.thieme-connect.com/products/ejournals/abstract/10.1055/s-0042-1743238" TargetMode="External"/><Relationship Id="rId4" Type="http://schemas.openxmlformats.org/officeDocument/2006/relationships/hyperlink" Target="https://orcid.org/0000-0002-3820-9120"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sz="2000" b="1"/>
              <a:t>Module Title: Digital skills and Research methods</a:t>
            </a:r>
            <a:br>
              <a:rPr lang="en-GB" sz="2000" b="1"/>
            </a:br>
            <a:r>
              <a:rPr lang="en-GB" sz="2000" b="1"/>
              <a:t>Module code: LCHS4007</a:t>
            </a:r>
            <a:br>
              <a:rPr lang="en-GB" sz="2000" b="1"/>
            </a:br>
            <a:r>
              <a:rPr lang="en-GB" sz="2000" b="1"/>
              <a:t>Tutor: Markus Klingelfuss</a:t>
            </a:r>
            <a:br>
              <a:rPr lang="en-GB" sz="2000" b="1"/>
            </a:br>
            <a:r>
              <a:rPr lang="en-GB" sz="2000" b="1"/>
              <a:t>Due: Monday 16th february 2026 – 10am.</a:t>
            </a:r>
            <a:br>
              <a:rPr lang="en-GB" sz="2000" b="1"/>
            </a:br>
            <a:br>
              <a:rPr lang="en-GB" sz="2000" b="1"/>
            </a:br>
            <a:r>
              <a:rPr lang="en-GB" sz="2000" b="1"/>
              <a:t>Team:</a:t>
            </a:r>
            <a:br>
              <a:rPr lang="en-GB" sz="2000" b="1"/>
            </a:br>
            <a:r>
              <a:rPr lang="en-GB" sz="2000" b="1"/>
              <a:t>Stacey Wilkie - 2519575</a:t>
            </a:r>
            <a:br>
              <a:rPr lang="en-GB" sz="2000" b="1"/>
            </a:br>
            <a:r>
              <a:rPr lang="en-GB" sz="2000" b="1"/>
              <a:t>Karen Iqbal - 2525295</a:t>
            </a:r>
            <a:br>
              <a:rPr lang="en-GB" sz="2000" b="1"/>
            </a:br>
            <a:r>
              <a:rPr lang="en-GB" sz="2000" b="1"/>
              <a:t>Aysha Iqbal - 2530126</a:t>
            </a:r>
          </a:p>
        </p:txBody>
      </p:sp>
      <p:sp>
        <p:nvSpPr>
          <p:cNvPr id="3" name="Subtitle 2"/>
          <p:cNvSpPr>
            <a:spLocks noGrp="1"/>
          </p:cNvSpPr>
          <p:nvPr>
            <p:ph type="subTitle" idx="1"/>
          </p:nvPr>
        </p:nvSpPr>
        <p:spPr/>
        <p:txBody>
          <a:bodyPr vert="horz" lIns="91440" tIns="45720" rIns="91440" bIns="45720" rtlCol="0" anchor="t">
            <a:normAutofit/>
          </a:bodyPr>
          <a:lstStyle/>
          <a:p>
            <a:r>
              <a:rPr lang="en-GB"/>
              <a:t>15 minute group presentation (5 minutes each)</a:t>
            </a:r>
          </a:p>
          <a:p>
            <a:pPr>
              <a:lnSpc>
                <a:spcPct val="150000"/>
              </a:lnSpc>
            </a:pPr>
            <a:r>
              <a:rPr lang="en-US" sz="1800">
                <a:latin typeface="Arial"/>
                <a:cs typeface="Arial"/>
              </a:rPr>
              <a:t>Evaluating how Microsoft 365 applications can be used to improve work efficiency, communication, and digital safety within Greenfield Home Care Agency.</a:t>
            </a:r>
            <a:endParaRPr lang="en-GB" sz="1800"/>
          </a:p>
        </p:txBody>
      </p:sp>
    </p:spTree>
    <p:extLst>
      <p:ext uri="{BB962C8B-B14F-4D97-AF65-F5344CB8AC3E}">
        <p14:creationId xmlns:p14="http://schemas.microsoft.com/office/powerpoint/2010/main" val="109857222"/>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7D551B8-6A27-8775-6010-E15C8562C247}"/>
              </a:ext>
            </a:extLst>
          </p:cNvPr>
          <p:cNvSpPr>
            <a:spLocks noGrp="1"/>
          </p:cNvSpPr>
          <p:nvPr>
            <p:ph type="title"/>
          </p:nvPr>
        </p:nvSpPr>
        <p:spPr>
          <a:xfrm>
            <a:off x="686834" y="1153572"/>
            <a:ext cx="3200400" cy="4461163"/>
          </a:xfrm>
        </p:spPr>
        <p:txBody>
          <a:bodyPr>
            <a:normAutofit/>
          </a:bodyPr>
          <a:lstStyle/>
          <a:p>
            <a:r>
              <a:rPr lang="en-GB">
                <a:solidFill>
                  <a:srgbClr val="FFFFFF"/>
                </a:solidFill>
              </a:rPr>
              <a:t>Contents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D98C95F-77B6-F1BB-A72D-FF3DFAEFBA99}"/>
              </a:ext>
            </a:extLst>
          </p:cNvPr>
          <p:cNvSpPr>
            <a:spLocks noGrp="1"/>
          </p:cNvSpPr>
          <p:nvPr>
            <p:ph idx="1"/>
          </p:nvPr>
        </p:nvSpPr>
        <p:spPr>
          <a:xfrm>
            <a:off x="4447308" y="591344"/>
            <a:ext cx="6906491" cy="5585619"/>
          </a:xfrm>
        </p:spPr>
        <p:txBody>
          <a:bodyPr vert="horz" lIns="91440" tIns="45720" rIns="91440" bIns="45720" rtlCol="0" anchor="ctr">
            <a:normAutofit/>
          </a:bodyPr>
          <a:lstStyle/>
          <a:p>
            <a:pPr>
              <a:spcBef>
                <a:spcPts val="900"/>
              </a:spcBef>
            </a:pPr>
            <a:r>
              <a:rPr lang="en-US">
                <a:latin typeface="Avenir Next LT Pro"/>
              </a:rPr>
              <a:t>Introduction</a:t>
            </a:r>
          </a:p>
          <a:p>
            <a:pPr>
              <a:spcBef>
                <a:spcPts val="900"/>
              </a:spcBef>
            </a:pPr>
            <a:r>
              <a:rPr lang="en-US">
                <a:latin typeface="Avenir Next LT Pro"/>
              </a:rPr>
              <a:t>PPT – benefits and limitations</a:t>
            </a:r>
          </a:p>
          <a:p>
            <a:pPr>
              <a:spcBef>
                <a:spcPts val="900"/>
              </a:spcBef>
            </a:pPr>
            <a:r>
              <a:rPr lang="en-US">
                <a:latin typeface="Avenir Next LT Pro"/>
              </a:rPr>
              <a:t>Microsoft word – benefits and limitation </a:t>
            </a:r>
          </a:p>
          <a:p>
            <a:pPr>
              <a:spcBef>
                <a:spcPts val="900"/>
              </a:spcBef>
            </a:pPr>
            <a:r>
              <a:rPr lang="en-US">
                <a:latin typeface="Avenir Next LT Pro"/>
              </a:rPr>
              <a:t>Teams – benefits and limitations</a:t>
            </a:r>
          </a:p>
          <a:p>
            <a:pPr>
              <a:spcBef>
                <a:spcPts val="900"/>
              </a:spcBef>
            </a:pPr>
            <a:r>
              <a:rPr lang="en-US">
                <a:latin typeface="Avenir Next LT Pro"/>
              </a:rPr>
              <a:t>Digital safety – Action Plan </a:t>
            </a:r>
          </a:p>
          <a:p>
            <a:pPr>
              <a:spcBef>
                <a:spcPts val="900"/>
              </a:spcBef>
            </a:pPr>
            <a:r>
              <a:rPr lang="en-US">
                <a:latin typeface="Avenir Next LT Pro"/>
              </a:rPr>
              <a:t>Conclusion</a:t>
            </a:r>
          </a:p>
          <a:p>
            <a:pPr>
              <a:spcBef>
                <a:spcPts val="900"/>
              </a:spcBef>
            </a:pPr>
            <a:r>
              <a:rPr lang="en-US">
                <a:latin typeface="Avenir Next LT Pro"/>
              </a:rPr>
              <a:t>List of references</a:t>
            </a:r>
            <a:endParaRPr lang="en-GB"/>
          </a:p>
        </p:txBody>
      </p:sp>
    </p:spTree>
    <p:extLst>
      <p:ext uri="{BB962C8B-B14F-4D97-AF65-F5344CB8AC3E}">
        <p14:creationId xmlns:p14="http://schemas.microsoft.com/office/powerpoint/2010/main" val="1641531376"/>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9368A9-B09A-8B81-6108-7E20F583560C}"/>
              </a:ext>
            </a:extLst>
          </p:cNvPr>
          <p:cNvSpPr>
            <a:spLocks noGrp="1"/>
          </p:cNvSpPr>
          <p:nvPr>
            <p:ph type="title"/>
          </p:nvPr>
        </p:nvSpPr>
        <p:spPr/>
        <p:txBody>
          <a:bodyPr/>
          <a:lstStyle/>
          <a:p>
            <a:r>
              <a:rPr lang="en-GB"/>
              <a:t>Introduction</a:t>
            </a:r>
            <a:endParaRPr lang="en-US"/>
          </a:p>
        </p:txBody>
      </p:sp>
      <p:sp>
        <p:nvSpPr>
          <p:cNvPr id="3" name="Content Placeholder 2">
            <a:extLst>
              <a:ext uri="{FF2B5EF4-FFF2-40B4-BE49-F238E27FC236}">
                <a16:creationId xmlns:a16="http://schemas.microsoft.com/office/drawing/2014/main" id="{24D660BD-958C-EE6D-712C-84423D4DDB0B}"/>
              </a:ext>
            </a:extLst>
          </p:cNvPr>
          <p:cNvSpPr>
            <a:spLocks noGrp="1"/>
          </p:cNvSpPr>
          <p:nvPr>
            <p:ph idx="1"/>
          </p:nvPr>
        </p:nvSpPr>
        <p:spPr/>
        <p:txBody>
          <a:bodyPr vert="horz" lIns="91440" tIns="45720" rIns="91440" bIns="45720" rtlCol="0" anchor="t">
            <a:normAutofit/>
          </a:bodyPr>
          <a:lstStyle/>
          <a:p>
            <a:pPr marL="0" indent="0">
              <a:lnSpc>
                <a:spcPct val="150000"/>
              </a:lnSpc>
              <a:buNone/>
            </a:pPr>
            <a:r>
              <a:rPr lang="en-GB" sz="1800">
                <a:latin typeface="Arial"/>
                <a:cs typeface="Arial"/>
              </a:rPr>
              <a:t>Within this presentation we will be covering the benefits &amp; limitations of using Microsoft 365 applications such as Microsoft word, teams &amp; digital safety. Evaluating how these applications can be used to improve the work efficiency, communication &amp; digital safety within Greenfields care home agency with examples &amp; discussions.</a:t>
            </a:r>
            <a:endParaRPr lang="en-US" sz="1800">
              <a:latin typeface="Arial"/>
              <a:cs typeface="Arial"/>
            </a:endParaRPr>
          </a:p>
          <a:p>
            <a:pPr marL="0" indent="0">
              <a:buNone/>
            </a:pPr>
            <a:endParaRPr lang="en-GB"/>
          </a:p>
          <a:p>
            <a:pPr marL="0" indent="0">
              <a:lnSpc>
                <a:spcPct val="150000"/>
              </a:lnSpc>
              <a:buNone/>
            </a:pPr>
            <a:endParaRPr lang="en-GB" sz="1100">
              <a:latin typeface="Arial"/>
              <a:cs typeface="Arial"/>
            </a:endParaRPr>
          </a:p>
        </p:txBody>
      </p:sp>
      <p:sp>
        <p:nvSpPr>
          <p:cNvPr id="4" name="Rectangle: Rounded Corners 3">
            <a:extLst>
              <a:ext uri="{FF2B5EF4-FFF2-40B4-BE49-F238E27FC236}">
                <a16:creationId xmlns:a16="http://schemas.microsoft.com/office/drawing/2014/main" id="{B1B4DE9F-DCBF-08A0-F92B-828BFB3FF01E}"/>
              </a:ext>
            </a:extLst>
          </p:cNvPr>
          <p:cNvSpPr/>
          <p:nvPr/>
        </p:nvSpPr>
        <p:spPr>
          <a:xfrm>
            <a:off x="463870" y="3789127"/>
            <a:ext cx="10878040" cy="2763298"/>
          </a:xfrm>
          <a:prstGeom prst="roundRect">
            <a:avLst/>
          </a:prstGeom>
          <a:solidFill>
            <a:schemeClr val="bg2">
              <a:lumMod val="90000"/>
            </a:schemeClr>
          </a:solidFill>
          <a:ln>
            <a:solidFill>
              <a:srgbClr val="7030A0"/>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rtl="0">
              <a:lnSpc>
                <a:spcPct val="150000"/>
              </a:lnSpc>
            </a:pPr>
            <a:r>
              <a:rPr lang="en-GB" sz="1600" b="1" baseline="0">
                <a:solidFill>
                  <a:srgbClr val="000000"/>
                </a:solidFill>
                <a:latin typeface="Arial"/>
                <a:ea typeface="Segoe UI"/>
                <a:cs typeface="Segoe UI"/>
              </a:rPr>
              <a:t>Case Study: Greenfield Home Care Agency</a:t>
            </a:r>
            <a:r>
              <a:rPr lang="en-GB" sz="1600">
                <a:latin typeface="Arial"/>
                <a:ea typeface="Segoe UI"/>
                <a:cs typeface="Segoe UI"/>
              </a:rPr>
              <a:t>​</a:t>
            </a:r>
            <a:endParaRPr lang="en-GB" sz="1600">
              <a:latin typeface="Aptos"/>
              <a:ea typeface="Segoe UI"/>
              <a:cs typeface="Segoe UI"/>
            </a:endParaRPr>
          </a:p>
          <a:p>
            <a:pPr rtl="0">
              <a:lnSpc>
                <a:spcPct val="150000"/>
              </a:lnSpc>
            </a:pPr>
            <a:r>
              <a:rPr lang="en-GB" sz="1600" baseline="0">
                <a:solidFill>
                  <a:srgbClr val="7030A0"/>
                </a:solidFill>
                <a:latin typeface="Arial"/>
                <a:ea typeface="Segoe UI"/>
                <a:cs typeface="Segoe UI"/>
              </a:rPr>
              <a:t>Greenfield Home Care Agency provides person-centred support for older adults who live independently in the community. Staff include care coordinators, visiting carers, nurses, and administrative personnel. The agency has recently adopted Microsoft 365 to enhance communication, scheduling, and documentation, but many employees are still developing confidence in using its full range of tools and are struggling to adapt to the change. The management team wants to explore how digital technology can improve efficiency, data safety, and staff collaboration across the organisation.</a:t>
            </a:r>
            <a:endParaRPr lang="en-GB" sz="1600">
              <a:solidFill>
                <a:srgbClr val="7030A0"/>
              </a:solidFill>
            </a:endParaRPr>
          </a:p>
        </p:txBody>
      </p:sp>
    </p:spTree>
    <p:extLst>
      <p:ext uri="{BB962C8B-B14F-4D97-AF65-F5344CB8AC3E}">
        <p14:creationId xmlns:p14="http://schemas.microsoft.com/office/powerpoint/2010/main" val="4285202916"/>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EED483-0419-58AD-3746-00C3EB689ABB}"/>
              </a:ext>
            </a:extLst>
          </p:cNvPr>
          <p:cNvSpPr>
            <a:spLocks noGrp="1"/>
          </p:cNvSpPr>
          <p:nvPr>
            <p:ph type="title"/>
          </p:nvPr>
        </p:nvSpPr>
        <p:spPr>
          <a:xfrm>
            <a:off x="-147131" y="6039774"/>
            <a:ext cx="6385704" cy="1055097"/>
          </a:xfrm>
        </p:spPr>
        <p:txBody>
          <a:bodyPr>
            <a:normAutofit fontScale="90000"/>
          </a:bodyPr>
          <a:lstStyle/>
          <a:p>
            <a:br>
              <a:rPr lang="en-GB">
                <a:latin typeface="Aptos Display"/>
              </a:rPr>
            </a:br>
            <a:br>
              <a:rPr lang="en-GB" sz="2800">
                <a:latin typeface="Aptos"/>
              </a:rPr>
            </a:br>
            <a:endParaRPr lang="en-GB" sz="2400"/>
          </a:p>
        </p:txBody>
      </p:sp>
      <p:sp>
        <p:nvSpPr>
          <p:cNvPr id="3" name="Content Placeholder 2">
            <a:extLst>
              <a:ext uri="{FF2B5EF4-FFF2-40B4-BE49-F238E27FC236}">
                <a16:creationId xmlns:a16="http://schemas.microsoft.com/office/drawing/2014/main" id="{6B639D07-12EE-DE77-51B4-5C9FA2B934B9}"/>
              </a:ext>
            </a:extLst>
          </p:cNvPr>
          <p:cNvSpPr>
            <a:spLocks noGrp="1"/>
          </p:cNvSpPr>
          <p:nvPr>
            <p:ph idx="1"/>
          </p:nvPr>
        </p:nvSpPr>
        <p:spPr>
          <a:xfrm>
            <a:off x="-1037" y="812204"/>
            <a:ext cx="11234928" cy="4351338"/>
          </a:xfrm>
        </p:spPr>
        <p:txBody>
          <a:bodyPr vert="horz" lIns="91440" tIns="45720" rIns="91440" bIns="45720" rtlCol="0" anchor="t">
            <a:normAutofit/>
          </a:bodyPr>
          <a:lstStyle/>
          <a:p>
            <a:pPr marL="0" indent="0">
              <a:buNone/>
            </a:pPr>
            <a:endParaRPr lang="en-GB" sz="2000" b="1" u="sng">
              <a:latin typeface="Arial"/>
              <a:cs typeface="Arial"/>
            </a:endParaRPr>
          </a:p>
          <a:p>
            <a:endParaRPr lang="en-GB" sz="2500">
              <a:solidFill>
                <a:srgbClr val="000000"/>
              </a:solidFill>
              <a:latin typeface="Aptos" panose="020B0004020202020204"/>
              <a:cs typeface="Arial"/>
            </a:endParaRPr>
          </a:p>
          <a:p>
            <a:endParaRPr lang="en-GB" sz="2500">
              <a:solidFill>
                <a:srgbClr val="000000"/>
              </a:solidFill>
              <a:latin typeface="Aptos" panose="020B0004020202020204"/>
              <a:cs typeface="Arial"/>
            </a:endParaRPr>
          </a:p>
          <a:p>
            <a:endParaRPr lang="en-GB">
              <a:solidFill>
                <a:srgbClr val="000000"/>
              </a:solidFill>
              <a:latin typeface="Aptos" panose="020B0004020202020204"/>
              <a:cs typeface="Arial"/>
            </a:endParaRPr>
          </a:p>
          <a:p>
            <a:endParaRPr lang="en-GB">
              <a:solidFill>
                <a:srgbClr val="000000"/>
              </a:solidFill>
              <a:latin typeface="Aptos" panose="020B0004020202020204"/>
              <a:cs typeface="Arial"/>
            </a:endParaRPr>
          </a:p>
          <a:p>
            <a:endParaRPr lang="en-GB">
              <a:solidFill>
                <a:srgbClr val="000000"/>
              </a:solidFill>
              <a:latin typeface="Aptos" panose="020B0004020202020204"/>
              <a:cs typeface="Arial"/>
            </a:endParaRPr>
          </a:p>
          <a:p>
            <a:endParaRPr lang="en-US" sz="2200" i="1">
              <a:solidFill>
                <a:srgbClr val="FF0000"/>
              </a:solidFill>
              <a:latin typeface="Arial"/>
              <a:cs typeface="Arial"/>
            </a:endParaRPr>
          </a:p>
          <a:p>
            <a:endParaRPr lang="en-GB"/>
          </a:p>
          <a:p>
            <a:endParaRPr lang="en-GB"/>
          </a:p>
        </p:txBody>
      </p:sp>
      <p:pic>
        <p:nvPicPr>
          <p:cNvPr id="5" name="Picture 4" descr="Microsoft Word Versions | Word Training ...">
            <a:extLst>
              <a:ext uri="{FF2B5EF4-FFF2-40B4-BE49-F238E27FC236}">
                <a16:creationId xmlns:a16="http://schemas.microsoft.com/office/drawing/2014/main" id="{3C010977-8CCC-EB09-2FCC-32DE71DF4440}"/>
              </a:ext>
            </a:extLst>
          </p:cNvPr>
          <p:cNvPicPr>
            <a:picLocks noChangeAspect="1"/>
          </p:cNvPicPr>
          <p:nvPr/>
        </p:nvPicPr>
        <p:blipFill>
          <a:blip r:embed="rId3"/>
          <a:stretch>
            <a:fillRect/>
          </a:stretch>
        </p:blipFill>
        <p:spPr>
          <a:xfrm>
            <a:off x="8370" y="2445659"/>
            <a:ext cx="5315360" cy="3810452"/>
          </a:xfrm>
          <a:prstGeom prst="rect">
            <a:avLst/>
          </a:prstGeom>
        </p:spPr>
      </p:pic>
      <p:pic>
        <p:nvPicPr>
          <p:cNvPr id="7" name="Online Media 3" title="Introducing Microsoft Word for Health Professionals">
            <a:hlinkClick r:id="" action="ppaction://noaction"/>
            <a:extLst>
              <a:ext uri="{FF2B5EF4-FFF2-40B4-BE49-F238E27FC236}">
                <a16:creationId xmlns:a16="http://schemas.microsoft.com/office/drawing/2014/main" id="{A96B03C0-D90E-BB12-3EE9-6EADF676CE4D}"/>
              </a:ext>
            </a:extLst>
          </p:cNvPr>
          <p:cNvPicPr>
            <a:picLocks noRot="1" noChangeAspect="1"/>
          </p:cNvPicPr>
          <p:nvPr>
            <a:videoFile r:link="rId1"/>
          </p:nvPr>
        </p:nvPicPr>
        <p:blipFill>
          <a:blip r:embed="rId4"/>
          <a:stretch>
            <a:fillRect/>
          </a:stretch>
        </p:blipFill>
        <p:spPr>
          <a:xfrm>
            <a:off x="5499204" y="2306225"/>
            <a:ext cx="6173221" cy="4176396"/>
          </a:xfrm>
          <a:prstGeom prst="rect">
            <a:avLst/>
          </a:prstGeom>
        </p:spPr>
      </p:pic>
      <p:sp>
        <p:nvSpPr>
          <p:cNvPr id="8" name="Arrow: Down 7">
            <a:extLst>
              <a:ext uri="{FF2B5EF4-FFF2-40B4-BE49-F238E27FC236}">
                <a16:creationId xmlns:a16="http://schemas.microsoft.com/office/drawing/2014/main" id="{0869CF2B-4490-7E96-AA95-5B804D86FE9D}"/>
              </a:ext>
            </a:extLst>
          </p:cNvPr>
          <p:cNvSpPr/>
          <p:nvPr/>
        </p:nvSpPr>
        <p:spPr>
          <a:xfrm>
            <a:off x="10575533" y="545336"/>
            <a:ext cx="541522" cy="1454375"/>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TextBox 3">
            <a:extLst>
              <a:ext uri="{FF2B5EF4-FFF2-40B4-BE49-F238E27FC236}">
                <a16:creationId xmlns:a16="http://schemas.microsoft.com/office/drawing/2014/main" id="{B6537FB3-D833-CEED-9CF4-A86ED7547E85}"/>
              </a:ext>
            </a:extLst>
          </p:cNvPr>
          <p:cNvSpPr txBox="1"/>
          <p:nvPr/>
        </p:nvSpPr>
        <p:spPr>
          <a:xfrm>
            <a:off x="9058903" y="6498273"/>
            <a:ext cx="2622517"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a:solidFill>
                  <a:srgbClr val="2C3E50"/>
                </a:solidFill>
                <a:highlight>
                  <a:srgbClr val="FFFFFF"/>
                </a:highlight>
                <a:latin typeface="Roboto"/>
                <a:ea typeface="Roboto"/>
                <a:cs typeface="Roboto"/>
              </a:rPr>
              <a:t>(www.youtube.com, n.d.)</a:t>
            </a:r>
            <a:endParaRPr lang="en-US"/>
          </a:p>
        </p:txBody>
      </p:sp>
      <p:sp>
        <p:nvSpPr>
          <p:cNvPr id="6" name="Rectangle: Rounded Corners 5">
            <a:extLst>
              <a:ext uri="{FF2B5EF4-FFF2-40B4-BE49-F238E27FC236}">
                <a16:creationId xmlns:a16="http://schemas.microsoft.com/office/drawing/2014/main" id="{91A3787F-1BA1-EA3B-8548-3208FA34C6CA}"/>
              </a:ext>
            </a:extLst>
          </p:cNvPr>
          <p:cNvSpPr/>
          <p:nvPr/>
        </p:nvSpPr>
        <p:spPr>
          <a:xfrm>
            <a:off x="399664" y="214896"/>
            <a:ext cx="9210539" cy="1966521"/>
          </a:xfrm>
          <a:prstGeom prst="roundRect">
            <a:avLst/>
          </a:prstGeom>
          <a:solidFill>
            <a:schemeClr val="accent2">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a:solidFill>
                  <a:schemeClr val="tx1"/>
                </a:solidFill>
                <a:latin typeface="Arial"/>
                <a:cs typeface="Arial"/>
              </a:rPr>
              <a:t>Our chosen Microsoft 365 application &amp; communication tool is - </a:t>
            </a:r>
            <a:r>
              <a:rPr lang="en-GB" sz="2000" b="1">
                <a:solidFill>
                  <a:schemeClr val="tx1"/>
                </a:solidFill>
                <a:latin typeface="Arial"/>
                <a:cs typeface="Arial"/>
              </a:rPr>
              <a:t>Microsoft word. </a:t>
            </a:r>
            <a:br>
              <a:rPr lang="en-GB">
                <a:latin typeface="Arial"/>
                <a:cs typeface="Arial"/>
              </a:rPr>
            </a:br>
            <a:br>
              <a:rPr lang="en-GB">
                <a:latin typeface="Arial"/>
                <a:cs typeface="Arial"/>
              </a:rPr>
            </a:br>
            <a:br>
              <a:rPr lang="en-GB">
                <a:latin typeface="Arial"/>
                <a:cs typeface="Arial"/>
              </a:rPr>
            </a:br>
            <a:r>
              <a:rPr lang="en-GB">
                <a:solidFill>
                  <a:schemeClr val="tx1"/>
                </a:solidFill>
                <a:latin typeface="Arial"/>
                <a:cs typeface="Arial"/>
              </a:rPr>
              <a:t>This is a Microsoft 365 application, used within care homes such as greenfield to make tasks more efficient.</a:t>
            </a:r>
          </a:p>
        </p:txBody>
      </p:sp>
    </p:spTree>
    <p:extLst>
      <p:ext uri="{BB962C8B-B14F-4D97-AF65-F5344CB8AC3E}">
        <p14:creationId xmlns:p14="http://schemas.microsoft.com/office/powerpoint/2010/main" val="3302152387"/>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F8944B-DF55-1487-7C84-3F8A5D749A40}"/>
              </a:ext>
            </a:extLst>
          </p:cNvPr>
          <p:cNvSpPr>
            <a:spLocks noGrp="1"/>
          </p:cNvSpPr>
          <p:nvPr>
            <p:ph type="title"/>
          </p:nvPr>
        </p:nvSpPr>
        <p:spPr>
          <a:xfrm>
            <a:off x="1632549" y="487333"/>
            <a:ext cx="10515600" cy="1325563"/>
          </a:xfrm>
        </p:spPr>
        <p:txBody>
          <a:bodyPr>
            <a:normAutofit fontScale="90000"/>
          </a:bodyPr>
          <a:lstStyle/>
          <a:p>
            <a:pPr>
              <a:lnSpc>
                <a:spcPct val="150000"/>
              </a:lnSpc>
            </a:pPr>
            <a:r>
              <a:rPr lang="en-GB" sz="2400" b="1" u="sng">
                <a:latin typeface="Arial"/>
                <a:cs typeface="Arial"/>
              </a:rPr>
              <a:t>How Microsoft word can be used in Greenfields home care agency.</a:t>
            </a:r>
            <a:br>
              <a:rPr lang="en-GB" sz="1400">
                <a:latin typeface="Arial"/>
              </a:rPr>
            </a:br>
            <a:br>
              <a:rPr lang="en-GB" sz="1400">
                <a:latin typeface="Arial"/>
              </a:rPr>
            </a:br>
            <a:br>
              <a:rPr lang="en-GB" sz="2400"/>
            </a:br>
            <a:endParaRPr lang="en-GB" sz="2400"/>
          </a:p>
        </p:txBody>
      </p:sp>
      <p:sp>
        <p:nvSpPr>
          <p:cNvPr id="4" name="Oval 3">
            <a:extLst>
              <a:ext uri="{FF2B5EF4-FFF2-40B4-BE49-F238E27FC236}">
                <a16:creationId xmlns:a16="http://schemas.microsoft.com/office/drawing/2014/main" id="{55D3C629-8C12-36ED-3642-D195783F1303}"/>
              </a:ext>
            </a:extLst>
          </p:cNvPr>
          <p:cNvSpPr/>
          <p:nvPr/>
        </p:nvSpPr>
        <p:spPr>
          <a:xfrm>
            <a:off x="4303591" y="2924466"/>
            <a:ext cx="3766253" cy="1761296"/>
          </a:xfrm>
          <a:prstGeom prst="ellipse">
            <a:avLst/>
          </a:prstGeom>
          <a:solidFill>
            <a:srgbClr val="FF0000"/>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a:t>Examples of how Microsoft word can be used in Greenfields home care agency:</a:t>
            </a:r>
          </a:p>
        </p:txBody>
      </p:sp>
      <p:cxnSp>
        <p:nvCxnSpPr>
          <p:cNvPr id="7" name="Straight Arrow Connector 6">
            <a:extLst>
              <a:ext uri="{FF2B5EF4-FFF2-40B4-BE49-F238E27FC236}">
                <a16:creationId xmlns:a16="http://schemas.microsoft.com/office/drawing/2014/main" id="{498558BD-C5A4-ACAB-575E-D02E93DA4D99}"/>
              </a:ext>
            </a:extLst>
          </p:cNvPr>
          <p:cNvCxnSpPr>
            <a:cxnSpLocks/>
          </p:cNvCxnSpPr>
          <p:nvPr/>
        </p:nvCxnSpPr>
        <p:spPr>
          <a:xfrm flipV="1">
            <a:off x="8103726" y="3119895"/>
            <a:ext cx="1415052" cy="578680"/>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cxnSp>
        <p:nvCxnSpPr>
          <p:cNvPr id="8" name="Straight Arrow Connector 7">
            <a:extLst>
              <a:ext uri="{FF2B5EF4-FFF2-40B4-BE49-F238E27FC236}">
                <a16:creationId xmlns:a16="http://schemas.microsoft.com/office/drawing/2014/main" id="{6546D985-3DFE-7C43-01DC-B4B61D892C56}"/>
              </a:ext>
            </a:extLst>
          </p:cNvPr>
          <p:cNvCxnSpPr>
            <a:cxnSpLocks/>
          </p:cNvCxnSpPr>
          <p:nvPr/>
        </p:nvCxnSpPr>
        <p:spPr>
          <a:xfrm flipV="1">
            <a:off x="6966887" y="1996530"/>
            <a:ext cx="1054913" cy="1014552"/>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cxnSp>
        <p:nvCxnSpPr>
          <p:cNvPr id="9" name="Straight Arrow Connector 8">
            <a:extLst>
              <a:ext uri="{FF2B5EF4-FFF2-40B4-BE49-F238E27FC236}">
                <a16:creationId xmlns:a16="http://schemas.microsoft.com/office/drawing/2014/main" id="{D544DDFE-D056-0CE9-F9AB-04A3F17ADB1A}"/>
              </a:ext>
            </a:extLst>
          </p:cNvPr>
          <p:cNvCxnSpPr>
            <a:cxnSpLocks/>
          </p:cNvCxnSpPr>
          <p:nvPr/>
        </p:nvCxnSpPr>
        <p:spPr>
          <a:xfrm flipH="1" flipV="1">
            <a:off x="4931390" y="2303853"/>
            <a:ext cx="244846" cy="821144"/>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cxnSp>
        <p:nvCxnSpPr>
          <p:cNvPr id="10" name="Straight Arrow Connector 9">
            <a:extLst>
              <a:ext uri="{FF2B5EF4-FFF2-40B4-BE49-F238E27FC236}">
                <a16:creationId xmlns:a16="http://schemas.microsoft.com/office/drawing/2014/main" id="{BF6B9A9B-04E1-D9BC-11C7-AA1B03877B9E}"/>
              </a:ext>
            </a:extLst>
          </p:cNvPr>
          <p:cNvCxnSpPr>
            <a:cxnSpLocks/>
          </p:cNvCxnSpPr>
          <p:nvPr/>
        </p:nvCxnSpPr>
        <p:spPr>
          <a:xfrm>
            <a:off x="7295054" y="4522274"/>
            <a:ext cx="719448" cy="541526"/>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cxnSp>
        <p:nvCxnSpPr>
          <p:cNvPr id="11" name="Straight Arrow Connector 10">
            <a:extLst>
              <a:ext uri="{FF2B5EF4-FFF2-40B4-BE49-F238E27FC236}">
                <a16:creationId xmlns:a16="http://schemas.microsoft.com/office/drawing/2014/main" id="{87F29534-5E69-F89F-ED2A-E18558E5B42F}"/>
              </a:ext>
            </a:extLst>
          </p:cNvPr>
          <p:cNvCxnSpPr>
            <a:cxnSpLocks/>
          </p:cNvCxnSpPr>
          <p:nvPr/>
        </p:nvCxnSpPr>
        <p:spPr>
          <a:xfrm flipH="1" flipV="1">
            <a:off x="3799536" y="4245139"/>
            <a:ext cx="786705" cy="4309"/>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cxnSp>
        <p:nvCxnSpPr>
          <p:cNvPr id="12" name="Straight Arrow Connector 11">
            <a:extLst>
              <a:ext uri="{FF2B5EF4-FFF2-40B4-BE49-F238E27FC236}">
                <a16:creationId xmlns:a16="http://schemas.microsoft.com/office/drawing/2014/main" id="{571EE955-76D9-B29A-9D5B-B05CD92E71FA}"/>
              </a:ext>
            </a:extLst>
          </p:cNvPr>
          <p:cNvCxnSpPr>
            <a:cxnSpLocks/>
          </p:cNvCxnSpPr>
          <p:nvPr/>
        </p:nvCxnSpPr>
        <p:spPr>
          <a:xfrm flipH="1">
            <a:off x="4866295" y="4481961"/>
            <a:ext cx="89801" cy="734716"/>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pic>
        <p:nvPicPr>
          <p:cNvPr id="14" name="Picture 13" descr="Home Care &amp; Supported Living in the ...">
            <a:extLst>
              <a:ext uri="{FF2B5EF4-FFF2-40B4-BE49-F238E27FC236}">
                <a16:creationId xmlns:a16="http://schemas.microsoft.com/office/drawing/2014/main" id="{F828AC73-2D9B-22A8-FB4F-02B513C46C0F}"/>
              </a:ext>
            </a:extLst>
          </p:cNvPr>
          <p:cNvPicPr>
            <a:picLocks noChangeAspect="1"/>
          </p:cNvPicPr>
          <p:nvPr/>
        </p:nvPicPr>
        <p:blipFill>
          <a:blip r:embed="rId2"/>
          <a:stretch>
            <a:fillRect/>
          </a:stretch>
        </p:blipFill>
        <p:spPr>
          <a:xfrm>
            <a:off x="9340611" y="4078497"/>
            <a:ext cx="2647590" cy="2561326"/>
          </a:xfrm>
          <a:prstGeom prst="rect">
            <a:avLst/>
          </a:prstGeom>
        </p:spPr>
      </p:pic>
      <p:sp>
        <p:nvSpPr>
          <p:cNvPr id="6" name="TextBox 5">
            <a:extLst>
              <a:ext uri="{FF2B5EF4-FFF2-40B4-BE49-F238E27FC236}">
                <a16:creationId xmlns:a16="http://schemas.microsoft.com/office/drawing/2014/main" id="{E3D29255-2419-C8C1-16EC-029F934F19C2}"/>
              </a:ext>
            </a:extLst>
          </p:cNvPr>
          <p:cNvSpPr txBox="1"/>
          <p:nvPr/>
        </p:nvSpPr>
        <p:spPr>
          <a:xfrm>
            <a:off x="4195780" y="1189453"/>
            <a:ext cx="2523407"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Arial"/>
                <a:cs typeface="Arial"/>
              </a:rPr>
              <a:t>For good record keeping such as patient files. Tracking of documentation. </a:t>
            </a:r>
            <a:endParaRPr lang="en-US"/>
          </a:p>
        </p:txBody>
      </p:sp>
      <p:sp>
        <p:nvSpPr>
          <p:cNvPr id="15" name="TextBox 14">
            <a:extLst>
              <a:ext uri="{FF2B5EF4-FFF2-40B4-BE49-F238E27FC236}">
                <a16:creationId xmlns:a16="http://schemas.microsoft.com/office/drawing/2014/main" id="{4903403D-A8DD-E6DD-CC20-9C8B03175C94}"/>
              </a:ext>
            </a:extLst>
          </p:cNvPr>
          <p:cNvSpPr txBox="1"/>
          <p:nvPr/>
        </p:nvSpPr>
        <p:spPr>
          <a:xfrm>
            <a:off x="7647733" y="1072317"/>
            <a:ext cx="2925026"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Arial"/>
                <a:cs typeface="Arial"/>
              </a:rPr>
              <a:t>To enable staff members withing Greenfields to work smarter not harder.</a:t>
            </a:r>
            <a:endParaRPr lang="en-US"/>
          </a:p>
        </p:txBody>
      </p:sp>
      <p:sp>
        <p:nvSpPr>
          <p:cNvPr id="20" name="TextBox 19">
            <a:extLst>
              <a:ext uri="{FF2B5EF4-FFF2-40B4-BE49-F238E27FC236}">
                <a16:creationId xmlns:a16="http://schemas.microsoft.com/office/drawing/2014/main" id="{F94CB5A3-844B-CB46-3B9E-F12FF2603906}"/>
              </a:ext>
            </a:extLst>
          </p:cNvPr>
          <p:cNvSpPr txBox="1"/>
          <p:nvPr/>
        </p:nvSpPr>
        <p:spPr>
          <a:xfrm>
            <a:off x="2652112" y="5356697"/>
            <a:ext cx="3529349"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Arial"/>
                <a:cs typeface="Arial"/>
              </a:rPr>
              <a:t>To structure documents better, making it easier to read. So that staff at Greenfields can have better communication.</a:t>
            </a:r>
            <a:endParaRPr lang="en-US"/>
          </a:p>
        </p:txBody>
      </p:sp>
      <p:sp>
        <p:nvSpPr>
          <p:cNvPr id="21" name="TextBox 20">
            <a:extLst>
              <a:ext uri="{FF2B5EF4-FFF2-40B4-BE49-F238E27FC236}">
                <a16:creationId xmlns:a16="http://schemas.microsoft.com/office/drawing/2014/main" id="{0885931C-A459-5F37-F102-85E6A08C34C7}"/>
              </a:ext>
            </a:extLst>
          </p:cNvPr>
          <p:cNvSpPr txBox="1"/>
          <p:nvPr/>
        </p:nvSpPr>
        <p:spPr>
          <a:xfrm>
            <a:off x="9543354" y="2511659"/>
            <a:ext cx="2650542"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Arial"/>
                <a:cs typeface="Arial"/>
              </a:rPr>
              <a:t>To improve faster communication between staff at Greenfields who are working at this agency.</a:t>
            </a:r>
            <a:endParaRPr lang="en-US"/>
          </a:p>
        </p:txBody>
      </p:sp>
      <p:sp>
        <p:nvSpPr>
          <p:cNvPr id="22" name="TextBox 21">
            <a:extLst>
              <a:ext uri="{FF2B5EF4-FFF2-40B4-BE49-F238E27FC236}">
                <a16:creationId xmlns:a16="http://schemas.microsoft.com/office/drawing/2014/main" id="{9F29C66F-123B-A1C4-A09E-B7B0F1BFFB74}"/>
              </a:ext>
            </a:extLst>
          </p:cNvPr>
          <p:cNvSpPr txBox="1"/>
          <p:nvPr/>
        </p:nvSpPr>
        <p:spPr>
          <a:xfrm>
            <a:off x="148647" y="3425751"/>
            <a:ext cx="4043554"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Arial"/>
                <a:cs typeface="Arial"/>
              </a:rPr>
              <a:t>It can be used to create forms, daily logs for patients care, scheduling meetings, care plans to help support the patients at Greenfields home care, reports, writing letters.</a:t>
            </a:r>
            <a:endParaRPr lang="en-US"/>
          </a:p>
        </p:txBody>
      </p:sp>
      <p:sp>
        <p:nvSpPr>
          <p:cNvPr id="23" name="TextBox 22">
            <a:extLst>
              <a:ext uri="{FF2B5EF4-FFF2-40B4-BE49-F238E27FC236}">
                <a16:creationId xmlns:a16="http://schemas.microsoft.com/office/drawing/2014/main" id="{3E07B05B-3B1C-F32E-2A96-48294311B149}"/>
              </a:ext>
            </a:extLst>
          </p:cNvPr>
          <p:cNvSpPr txBox="1"/>
          <p:nvPr/>
        </p:nvSpPr>
        <p:spPr>
          <a:xfrm>
            <a:off x="6331658" y="5115931"/>
            <a:ext cx="3002312"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Arial"/>
                <a:cs typeface="Arial"/>
              </a:rPr>
              <a:t>It can be used with problem solving which can help benefit the patients at Greenfields home care agency.</a:t>
            </a:r>
            <a:endParaRPr lang="en-US"/>
          </a:p>
        </p:txBody>
      </p:sp>
      <p:pic>
        <p:nvPicPr>
          <p:cNvPr id="26" name="Picture 25" descr="What makes a homecare agency reliable ...">
            <a:extLst>
              <a:ext uri="{FF2B5EF4-FFF2-40B4-BE49-F238E27FC236}">
                <a16:creationId xmlns:a16="http://schemas.microsoft.com/office/drawing/2014/main" id="{AFD7B5A8-03D9-B208-098B-31E644E3174F}"/>
              </a:ext>
            </a:extLst>
          </p:cNvPr>
          <p:cNvPicPr>
            <a:picLocks noChangeAspect="1"/>
          </p:cNvPicPr>
          <p:nvPr/>
        </p:nvPicPr>
        <p:blipFill>
          <a:blip r:embed="rId3"/>
          <a:stretch>
            <a:fillRect/>
          </a:stretch>
        </p:blipFill>
        <p:spPr>
          <a:xfrm>
            <a:off x="143324" y="1068868"/>
            <a:ext cx="3782143" cy="2089209"/>
          </a:xfrm>
          <a:prstGeom prst="rect">
            <a:avLst/>
          </a:prstGeom>
        </p:spPr>
      </p:pic>
    </p:spTree>
    <p:extLst>
      <p:ext uri="{BB962C8B-B14F-4D97-AF65-F5344CB8AC3E}">
        <p14:creationId xmlns:p14="http://schemas.microsoft.com/office/powerpoint/2010/main" val="2511992680"/>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lowchart: Extract 3">
            <a:extLst>
              <a:ext uri="{FF2B5EF4-FFF2-40B4-BE49-F238E27FC236}">
                <a16:creationId xmlns:a16="http://schemas.microsoft.com/office/drawing/2014/main" id="{06D04BF6-9C3F-B199-ABA0-9F7ED6C56525}"/>
              </a:ext>
            </a:extLst>
          </p:cNvPr>
          <p:cNvSpPr/>
          <p:nvPr/>
        </p:nvSpPr>
        <p:spPr>
          <a:xfrm>
            <a:off x="218580" y="3069509"/>
            <a:ext cx="3278255" cy="2788550"/>
          </a:xfrm>
          <a:prstGeom prst="flowChartExtract">
            <a:avLst/>
          </a:prstGeom>
          <a:solidFill>
            <a:srgbClr val="ED7D31"/>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2000">
                <a:solidFill>
                  <a:schemeClr val="tx1"/>
                </a:solidFill>
              </a:rPr>
              <a:t>Challenges</a:t>
            </a:r>
          </a:p>
        </p:txBody>
      </p:sp>
      <p:sp>
        <p:nvSpPr>
          <p:cNvPr id="5" name="Arrow: Right 4">
            <a:extLst>
              <a:ext uri="{FF2B5EF4-FFF2-40B4-BE49-F238E27FC236}">
                <a16:creationId xmlns:a16="http://schemas.microsoft.com/office/drawing/2014/main" id="{850636C1-1D1A-1F03-7A91-7A7DC1205412}"/>
              </a:ext>
            </a:extLst>
          </p:cNvPr>
          <p:cNvSpPr/>
          <p:nvPr/>
        </p:nvSpPr>
        <p:spPr>
          <a:xfrm>
            <a:off x="3863568" y="643989"/>
            <a:ext cx="1814028" cy="726092"/>
          </a:xfrm>
          <a:prstGeom prst="rightArrow">
            <a:avLst/>
          </a:prstGeom>
          <a:solidFill>
            <a:srgbClr val="92D05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Arrow: Right 6">
            <a:extLst>
              <a:ext uri="{FF2B5EF4-FFF2-40B4-BE49-F238E27FC236}">
                <a16:creationId xmlns:a16="http://schemas.microsoft.com/office/drawing/2014/main" id="{E9476807-CA7A-9C22-9E2C-EC5518C9081D}"/>
              </a:ext>
            </a:extLst>
          </p:cNvPr>
          <p:cNvSpPr/>
          <p:nvPr/>
        </p:nvSpPr>
        <p:spPr>
          <a:xfrm>
            <a:off x="3867163" y="2703543"/>
            <a:ext cx="1929046" cy="711715"/>
          </a:xfrm>
          <a:prstGeom prst="rightArrow">
            <a:avLst/>
          </a:prstGeom>
          <a:solidFill>
            <a:srgbClr val="92D05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Arrow: Right 7">
            <a:extLst>
              <a:ext uri="{FF2B5EF4-FFF2-40B4-BE49-F238E27FC236}">
                <a16:creationId xmlns:a16="http://schemas.microsoft.com/office/drawing/2014/main" id="{4610374E-ACCA-3FF9-C59D-0A31DA407ADA}"/>
              </a:ext>
            </a:extLst>
          </p:cNvPr>
          <p:cNvSpPr/>
          <p:nvPr/>
        </p:nvSpPr>
        <p:spPr>
          <a:xfrm>
            <a:off x="3870757" y="5140506"/>
            <a:ext cx="1929046" cy="726092"/>
          </a:xfrm>
          <a:prstGeom prst="rightArrow">
            <a:avLst/>
          </a:prstGeom>
          <a:solidFill>
            <a:srgbClr val="92D05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Oval 8">
            <a:extLst>
              <a:ext uri="{FF2B5EF4-FFF2-40B4-BE49-F238E27FC236}">
                <a16:creationId xmlns:a16="http://schemas.microsoft.com/office/drawing/2014/main" id="{BF09AA3A-3C47-A74B-4EB5-F4D492E9117E}"/>
              </a:ext>
            </a:extLst>
          </p:cNvPr>
          <p:cNvSpPr/>
          <p:nvPr/>
        </p:nvSpPr>
        <p:spPr>
          <a:xfrm>
            <a:off x="5908511" y="146000"/>
            <a:ext cx="5979227" cy="1849641"/>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u="sng"/>
              <a:t>Security &amp; hacking.</a:t>
            </a:r>
          </a:p>
          <a:p>
            <a:pPr algn="ctr"/>
            <a:r>
              <a:rPr lang="en-GB"/>
              <a:t>Greenfields may have a limitation with how safe digital technology such as Microsoft word may be. There is always a risk of hacking, so they need to make sure they have good security. </a:t>
            </a:r>
          </a:p>
        </p:txBody>
      </p:sp>
      <p:sp>
        <p:nvSpPr>
          <p:cNvPr id="10" name="Oval 9">
            <a:extLst>
              <a:ext uri="{FF2B5EF4-FFF2-40B4-BE49-F238E27FC236}">
                <a16:creationId xmlns:a16="http://schemas.microsoft.com/office/drawing/2014/main" id="{6E8F22D7-F87F-DD2C-3740-30FD3E13F771}"/>
              </a:ext>
            </a:extLst>
          </p:cNvPr>
          <p:cNvSpPr/>
          <p:nvPr/>
        </p:nvSpPr>
        <p:spPr>
          <a:xfrm>
            <a:off x="5908510" y="4466397"/>
            <a:ext cx="5986414" cy="2385195"/>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u="sng">
                <a:latin typeface="Arial"/>
                <a:cs typeface="Arial"/>
              </a:rPr>
              <a:t>Learning to adapt to the new style of technology.</a:t>
            </a:r>
          </a:p>
          <a:p>
            <a:pPr algn="ctr"/>
            <a:r>
              <a:rPr lang="en-GB">
                <a:latin typeface="Arial"/>
                <a:cs typeface="Arial"/>
              </a:rPr>
              <a:t>Younger staff in Greenfields home care agency may be more familiar with technology, whereas the older generation may not be as familiar with it so this may be an issue.</a:t>
            </a:r>
          </a:p>
        </p:txBody>
      </p:sp>
      <p:sp>
        <p:nvSpPr>
          <p:cNvPr id="11" name="Oval 10">
            <a:extLst>
              <a:ext uri="{FF2B5EF4-FFF2-40B4-BE49-F238E27FC236}">
                <a16:creationId xmlns:a16="http://schemas.microsoft.com/office/drawing/2014/main" id="{517CC933-47A9-2934-6E35-A756DE89AE34}"/>
              </a:ext>
            </a:extLst>
          </p:cNvPr>
          <p:cNvSpPr/>
          <p:nvPr/>
        </p:nvSpPr>
        <p:spPr>
          <a:xfrm>
            <a:off x="5912108" y="2263066"/>
            <a:ext cx="5979227" cy="1846046"/>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u="sng">
                <a:latin typeface="Arial"/>
                <a:cs typeface="Arial"/>
              </a:rPr>
              <a:t>Cost.</a:t>
            </a:r>
          </a:p>
          <a:p>
            <a:pPr algn="ctr"/>
            <a:r>
              <a:rPr lang="en-GB">
                <a:latin typeface="Arial"/>
                <a:cs typeface="Arial"/>
              </a:rPr>
              <a:t>Greenfields may have a problem when it comes to cost as using this type of technology can come at a price and not everyone will be able to afford it.</a:t>
            </a:r>
          </a:p>
        </p:txBody>
      </p:sp>
      <p:pic>
        <p:nvPicPr>
          <p:cNvPr id="12" name="Picture 11" descr="Software To Grow Your Home Care Agency">
            <a:extLst>
              <a:ext uri="{FF2B5EF4-FFF2-40B4-BE49-F238E27FC236}">
                <a16:creationId xmlns:a16="http://schemas.microsoft.com/office/drawing/2014/main" id="{39EEFAFD-999A-3C5B-2D7A-AD47FC29B3FD}"/>
              </a:ext>
            </a:extLst>
          </p:cNvPr>
          <p:cNvPicPr>
            <a:picLocks noChangeAspect="1"/>
          </p:cNvPicPr>
          <p:nvPr/>
        </p:nvPicPr>
        <p:blipFill>
          <a:blip r:embed="rId3"/>
          <a:stretch>
            <a:fillRect/>
          </a:stretch>
        </p:blipFill>
        <p:spPr>
          <a:xfrm>
            <a:off x="215212" y="297881"/>
            <a:ext cx="3473030" cy="2588823"/>
          </a:xfrm>
          <a:prstGeom prst="rect">
            <a:avLst/>
          </a:prstGeom>
        </p:spPr>
      </p:pic>
    </p:spTree>
    <p:extLst>
      <p:ext uri="{BB962C8B-B14F-4D97-AF65-F5344CB8AC3E}">
        <p14:creationId xmlns:p14="http://schemas.microsoft.com/office/powerpoint/2010/main" val="3528840417"/>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 calcmode="lin" valueType="num">
                                      <p:cBhvr additive="base">
                                        <p:cTn id="7" dur="500" fill="hold"/>
                                        <p:tgtEl>
                                          <p:spTgt spid="9"/>
                                        </p:tgtEl>
                                        <p:attrNameLst>
                                          <p:attrName>ppt_x</p:attrName>
                                        </p:attrNameLst>
                                      </p:cBhvr>
                                      <p:tavLst>
                                        <p:tav tm="0">
                                          <p:val>
                                            <p:strVal val="#ppt_x"/>
                                          </p:val>
                                        </p:tav>
                                        <p:tav tm="100000">
                                          <p:val>
                                            <p:strVal val="#ppt_x"/>
                                          </p:val>
                                        </p:tav>
                                      </p:tavLst>
                                    </p:anim>
                                    <p:anim calcmode="lin" valueType="num">
                                      <p:cBhvr additive="base">
                                        <p:cTn id="8"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1"/>
                                        </p:tgtEl>
                                        <p:attrNameLst>
                                          <p:attrName>style.visibility</p:attrName>
                                        </p:attrNameLst>
                                      </p:cBhvr>
                                      <p:to>
                                        <p:strVal val="visible"/>
                                      </p:to>
                                    </p:set>
                                    <p:anim calcmode="lin" valueType="num">
                                      <p:cBhvr additive="base">
                                        <p:cTn id="13" dur="500" fill="hold"/>
                                        <p:tgtEl>
                                          <p:spTgt spid="11"/>
                                        </p:tgtEl>
                                        <p:attrNameLst>
                                          <p:attrName>ppt_x</p:attrName>
                                        </p:attrNameLst>
                                      </p:cBhvr>
                                      <p:tavLst>
                                        <p:tav tm="0">
                                          <p:val>
                                            <p:strVal val="#ppt_x"/>
                                          </p:val>
                                        </p:tav>
                                        <p:tav tm="100000">
                                          <p:val>
                                            <p:strVal val="#ppt_x"/>
                                          </p:val>
                                        </p:tav>
                                      </p:tavLst>
                                    </p:anim>
                                    <p:anim calcmode="lin" valueType="num">
                                      <p:cBhvr additive="base">
                                        <p:cTn id="14"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10"/>
                                        </p:tgtEl>
                                        <p:attrNameLst>
                                          <p:attrName>style.visibility</p:attrName>
                                        </p:attrNameLst>
                                      </p:cBhvr>
                                      <p:to>
                                        <p:strVal val="visible"/>
                                      </p:to>
                                    </p:set>
                                    <p:anim calcmode="lin" valueType="num">
                                      <p:cBhvr additive="base">
                                        <p:cTn id="19" dur="500" fill="hold"/>
                                        <p:tgtEl>
                                          <p:spTgt spid="10"/>
                                        </p:tgtEl>
                                        <p:attrNameLst>
                                          <p:attrName>ppt_x</p:attrName>
                                        </p:attrNameLst>
                                      </p:cBhvr>
                                      <p:tavLst>
                                        <p:tav tm="0">
                                          <p:val>
                                            <p:strVal val="#ppt_x"/>
                                          </p:val>
                                        </p:tav>
                                        <p:tav tm="100000">
                                          <p:val>
                                            <p:strVal val="#ppt_x"/>
                                          </p:val>
                                        </p:tav>
                                      </p:tavLst>
                                    </p:anim>
                                    <p:anim calcmode="lin" valueType="num">
                                      <p:cBhvr additive="base">
                                        <p:cTn id="20"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10" grpId="0" animBg="1"/>
      <p:bldP spid="11"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F239422-2FC0-4E33-B7C0-D72D1EA14CAC}"/>
              </a:ext>
            </a:extLst>
          </p:cNvPr>
          <p:cNvSpPr>
            <a:spLocks noGrp="1"/>
          </p:cNvSpPr>
          <p:nvPr>
            <p:ph idx="1"/>
          </p:nvPr>
        </p:nvSpPr>
        <p:spPr>
          <a:xfrm>
            <a:off x="168831" y="1193277"/>
            <a:ext cx="11709240" cy="6277302"/>
          </a:xfrm>
        </p:spPr>
        <p:txBody>
          <a:bodyPr vert="horz" lIns="91440" tIns="45720" rIns="91440" bIns="45720" rtlCol="0" anchor="t">
            <a:noAutofit/>
          </a:bodyPr>
          <a:lstStyle/>
          <a:p>
            <a:pPr marL="285750" indent="-285750">
              <a:lnSpc>
                <a:spcPct val="100000"/>
              </a:lnSpc>
              <a:spcBef>
                <a:spcPts val="0"/>
              </a:spcBef>
            </a:pPr>
            <a:endParaRPr lang="en-US" sz="900">
              <a:latin typeface="Arial"/>
              <a:cs typeface="Arial"/>
            </a:endParaRPr>
          </a:p>
          <a:p>
            <a:pPr marL="0" indent="0">
              <a:lnSpc>
                <a:spcPct val="100000"/>
              </a:lnSpc>
              <a:buNone/>
            </a:pPr>
            <a:endParaRPr lang="en-GB" sz="900" b="1">
              <a:latin typeface="Arial"/>
              <a:cs typeface="Arial"/>
            </a:endParaRPr>
          </a:p>
          <a:p>
            <a:pPr marL="0" indent="0">
              <a:lnSpc>
                <a:spcPct val="100000"/>
              </a:lnSpc>
              <a:buNone/>
            </a:pPr>
            <a:endParaRPr lang="en-GB" sz="900" b="1" u="sng">
              <a:latin typeface="Arial"/>
              <a:cs typeface="Arial"/>
            </a:endParaRPr>
          </a:p>
          <a:p>
            <a:pPr marL="0" indent="0">
              <a:lnSpc>
                <a:spcPct val="100000"/>
              </a:lnSpc>
              <a:buNone/>
            </a:pPr>
            <a:endParaRPr lang="en-GB" sz="900" b="1" u="sng">
              <a:latin typeface="Arial"/>
              <a:cs typeface="Arial"/>
            </a:endParaRPr>
          </a:p>
          <a:p>
            <a:pPr marL="0" indent="0">
              <a:lnSpc>
                <a:spcPct val="100000"/>
              </a:lnSpc>
              <a:buNone/>
            </a:pPr>
            <a:endParaRPr lang="en-GB" sz="900" b="1" u="sng">
              <a:latin typeface="Arial"/>
              <a:cs typeface="Arial"/>
            </a:endParaRPr>
          </a:p>
          <a:p>
            <a:pPr marL="0" indent="0">
              <a:lnSpc>
                <a:spcPct val="100000"/>
              </a:lnSpc>
              <a:buNone/>
            </a:pPr>
            <a:endParaRPr lang="en-GB" sz="900" b="1" u="sng">
              <a:latin typeface="Arial"/>
              <a:cs typeface="Arial"/>
            </a:endParaRPr>
          </a:p>
          <a:p>
            <a:pPr marL="0" indent="0">
              <a:lnSpc>
                <a:spcPct val="100000"/>
              </a:lnSpc>
              <a:buNone/>
            </a:pPr>
            <a:endParaRPr lang="en-GB" sz="900" b="1" u="sng">
              <a:latin typeface="Arial"/>
              <a:cs typeface="Arial"/>
            </a:endParaRPr>
          </a:p>
          <a:p>
            <a:pPr marL="0" indent="0">
              <a:lnSpc>
                <a:spcPct val="100000"/>
              </a:lnSpc>
              <a:buNone/>
            </a:pPr>
            <a:endParaRPr lang="en-GB" sz="900" b="1" u="sng">
              <a:latin typeface="Arial"/>
              <a:cs typeface="Arial"/>
            </a:endParaRPr>
          </a:p>
          <a:p>
            <a:pPr marL="0" indent="0">
              <a:lnSpc>
                <a:spcPct val="150000"/>
              </a:lnSpc>
              <a:buNone/>
            </a:pPr>
            <a:endParaRPr lang="en-GB" sz="1100">
              <a:latin typeface="Arial"/>
              <a:cs typeface="Arial"/>
            </a:endParaRPr>
          </a:p>
          <a:p>
            <a:pPr marL="0" indent="0">
              <a:lnSpc>
                <a:spcPct val="150000"/>
              </a:lnSpc>
              <a:buNone/>
            </a:pPr>
            <a:endParaRPr lang="en-GB" sz="1100">
              <a:latin typeface="Arial"/>
              <a:cs typeface="Arial"/>
            </a:endParaRPr>
          </a:p>
          <a:p>
            <a:pPr marL="0" indent="0">
              <a:lnSpc>
                <a:spcPct val="150000"/>
              </a:lnSpc>
              <a:buNone/>
            </a:pPr>
            <a:endParaRPr lang="en-GB" sz="1600">
              <a:latin typeface="Arial"/>
              <a:cs typeface="Arial"/>
            </a:endParaRPr>
          </a:p>
          <a:p>
            <a:pPr marL="0" indent="0">
              <a:lnSpc>
                <a:spcPct val="150000"/>
              </a:lnSpc>
              <a:buNone/>
            </a:pPr>
            <a:endParaRPr lang="en-GB" sz="1100" b="1" u="sng">
              <a:latin typeface="Arial"/>
              <a:cs typeface="Arial"/>
            </a:endParaRPr>
          </a:p>
          <a:p>
            <a:pPr marL="0" indent="0">
              <a:lnSpc>
                <a:spcPct val="100000"/>
              </a:lnSpc>
              <a:buNone/>
            </a:pPr>
            <a:endParaRPr lang="en-GB" sz="900" b="1" u="sng">
              <a:latin typeface="Arial"/>
              <a:cs typeface="Arial"/>
            </a:endParaRPr>
          </a:p>
          <a:p>
            <a:endParaRPr lang="en-GB"/>
          </a:p>
        </p:txBody>
      </p:sp>
      <p:sp>
        <p:nvSpPr>
          <p:cNvPr id="4" name="Star: 5 Points 3">
            <a:extLst>
              <a:ext uri="{FF2B5EF4-FFF2-40B4-BE49-F238E27FC236}">
                <a16:creationId xmlns:a16="http://schemas.microsoft.com/office/drawing/2014/main" id="{B248AA8E-FC89-BE0A-D7B0-73CADEC099C4}"/>
              </a:ext>
            </a:extLst>
          </p:cNvPr>
          <p:cNvSpPr/>
          <p:nvPr/>
        </p:nvSpPr>
        <p:spPr>
          <a:xfrm>
            <a:off x="511946" y="1965831"/>
            <a:ext cx="4068171" cy="3633383"/>
          </a:xfrm>
          <a:prstGeom prst="star5">
            <a:avLst/>
          </a:prstGeom>
          <a:solidFill>
            <a:srgbClr val="FFFF00"/>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a:solidFill>
                  <a:schemeClr val="tx1"/>
                </a:solidFill>
              </a:rPr>
              <a:t>Outcomes</a:t>
            </a:r>
          </a:p>
        </p:txBody>
      </p:sp>
      <p:sp>
        <p:nvSpPr>
          <p:cNvPr id="6" name="Arrow: Right 5">
            <a:extLst>
              <a:ext uri="{FF2B5EF4-FFF2-40B4-BE49-F238E27FC236}">
                <a16:creationId xmlns:a16="http://schemas.microsoft.com/office/drawing/2014/main" id="{2689789D-F7F8-CEDD-C5C8-5A9DDC8F425D}"/>
              </a:ext>
            </a:extLst>
          </p:cNvPr>
          <p:cNvSpPr/>
          <p:nvPr/>
        </p:nvSpPr>
        <p:spPr>
          <a:xfrm>
            <a:off x="4852011" y="1262214"/>
            <a:ext cx="1152670" cy="711715"/>
          </a:xfrm>
          <a:prstGeom prst="rightArrow">
            <a:avLst/>
          </a:prstGeom>
          <a:solidFill>
            <a:srgbClr val="C0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Arrow: Right 7">
            <a:extLst>
              <a:ext uri="{FF2B5EF4-FFF2-40B4-BE49-F238E27FC236}">
                <a16:creationId xmlns:a16="http://schemas.microsoft.com/office/drawing/2014/main" id="{7E84DC68-DA82-F821-6B56-9BDF7E869066}"/>
              </a:ext>
            </a:extLst>
          </p:cNvPr>
          <p:cNvSpPr/>
          <p:nvPr/>
        </p:nvSpPr>
        <p:spPr>
          <a:xfrm>
            <a:off x="4954090" y="4538096"/>
            <a:ext cx="1152670" cy="711715"/>
          </a:xfrm>
          <a:prstGeom prst="rightArrow">
            <a:avLst/>
          </a:prstGeom>
          <a:solidFill>
            <a:srgbClr val="C0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Arrow: Right 9">
            <a:extLst>
              <a:ext uri="{FF2B5EF4-FFF2-40B4-BE49-F238E27FC236}">
                <a16:creationId xmlns:a16="http://schemas.microsoft.com/office/drawing/2014/main" id="{2F18F64E-FF7F-5944-6A40-9D01A08EA8B2}"/>
              </a:ext>
            </a:extLst>
          </p:cNvPr>
          <p:cNvSpPr/>
          <p:nvPr/>
        </p:nvSpPr>
        <p:spPr>
          <a:xfrm>
            <a:off x="4959122" y="2886137"/>
            <a:ext cx="1152670" cy="711715"/>
          </a:xfrm>
          <a:prstGeom prst="rightArrow">
            <a:avLst/>
          </a:prstGeom>
          <a:solidFill>
            <a:srgbClr val="C0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Rectangle: Rounded Corners 10">
            <a:extLst>
              <a:ext uri="{FF2B5EF4-FFF2-40B4-BE49-F238E27FC236}">
                <a16:creationId xmlns:a16="http://schemas.microsoft.com/office/drawing/2014/main" id="{1A6FB2D0-BC04-03EA-27F2-EAB826213F8E}"/>
              </a:ext>
            </a:extLst>
          </p:cNvPr>
          <p:cNvSpPr/>
          <p:nvPr/>
        </p:nvSpPr>
        <p:spPr>
          <a:xfrm>
            <a:off x="6598551" y="531743"/>
            <a:ext cx="4669502" cy="1766662"/>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lnSpc>
                <a:spcPct val="150000"/>
              </a:lnSpc>
            </a:pPr>
            <a:r>
              <a:rPr lang="en-GB" sz="1600">
                <a:latin typeface="Arial"/>
                <a:cs typeface="Arial"/>
              </a:rPr>
              <a:t>Having digital technology at your fingertips. Available on many devices. This will benefit Greenfields as it allows Microsoft word to be more easily accessible. </a:t>
            </a:r>
            <a:endParaRPr lang="en-US" sz="1600">
              <a:latin typeface="Arial"/>
              <a:cs typeface="Arial"/>
            </a:endParaRPr>
          </a:p>
        </p:txBody>
      </p:sp>
      <p:sp>
        <p:nvSpPr>
          <p:cNvPr id="12" name="Rectangle: Rounded Corners 11">
            <a:extLst>
              <a:ext uri="{FF2B5EF4-FFF2-40B4-BE49-F238E27FC236}">
                <a16:creationId xmlns:a16="http://schemas.microsoft.com/office/drawing/2014/main" id="{FD0C35E9-C237-D601-1327-D8FC607A4762}"/>
              </a:ext>
            </a:extLst>
          </p:cNvPr>
          <p:cNvSpPr/>
          <p:nvPr/>
        </p:nvSpPr>
        <p:spPr>
          <a:xfrm>
            <a:off x="6598550" y="2512223"/>
            <a:ext cx="4669502" cy="1450361"/>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lnSpc>
                <a:spcPct val="150000"/>
              </a:lnSpc>
            </a:pPr>
            <a:r>
              <a:rPr lang="en-GB" sz="1400">
                <a:latin typeface="Arial"/>
                <a:cs typeface="Arial"/>
              </a:rPr>
              <a:t>Some staff will be able to work more remotely. So, this can benefit Greenfields because people can work from home or from other locations which will really benefit the company.</a:t>
            </a:r>
            <a:endParaRPr lang="en-US" sz="1400"/>
          </a:p>
        </p:txBody>
      </p:sp>
      <p:sp>
        <p:nvSpPr>
          <p:cNvPr id="13" name="Rectangle: Rounded Corners 12">
            <a:extLst>
              <a:ext uri="{FF2B5EF4-FFF2-40B4-BE49-F238E27FC236}">
                <a16:creationId xmlns:a16="http://schemas.microsoft.com/office/drawing/2014/main" id="{FE6D9647-7C37-84BC-BCC5-D54D27C2BC91}"/>
              </a:ext>
            </a:extLst>
          </p:cNvPr>
          <p:cNvSpPr/>
          <p:nvPr/>
        </p:nvSpPr>
        <p:spPr>
          <a:xfrm>
            <a:off x="6612929" y="4338147"/>
            <a:ext cx="4842029" cy="1450361"/>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lnSpc>
                <a:spcPct val="150000"/>
              </a:lnSpc>
            </a:pPr>
            <a:r>
              <a:rPr lang="en-GB" sz="1600">
                <a:latin typeface="Arial"/>
                <a:cs typeface="Arial"/>
              </a:rPr>
              <a:t>Not ideal for everyone as people have different styles of communicating. So, this can appear as a limitation for Greenfields home care agency.</a:t>
            </a:r>
          </a:p>
        </p:txBody>
      </p:sp>
      <p:pic>
        <p:nvPicPr>
          <p:cNvPr id="2" name="Picture 1" descr="Use Microsoft Word on Your Smartphone">
            <a:extLst>
              <a:ext uri="{FF2B5EF4-FFF2-40B4-BE49-F238E27FC236}">
                <a16:creationId xmlns:a16="http://schemas.microsoft.com/office/drawing/2014/main" id="{1770B41D-C8BF-391A-6BBC-6A8A0A98A924}"/>
              </a:ext>
            </a:extLst>
          </p:cNvPr>
          <p:cNvPicPr>
            <a:picLocks noChangeAspect="1"/>
          </p:cNvPicPr>
          <p:nvPr/>
        </p:nvPicPr>
        <p:blipFill>
          <a:blip r:embed="rId3"/>
          <a:stretch>
            <a:fillRect/>
          </a:stretch>
        </p:blipFill>
        <p:spPr>
          <a:xfrm>
            <a:off x="195892" y="141617"/>
            <a:ext cx="2857500" cy="1600200"/>
          </a:xfrm>
          <a:prstGeom prst="rect">
            <a:avLst/>
          </a:prstGeom>
        </p:spPr>
      </p:pic>
    </p:spTree>
    <p:extLst>
      <p:ext uri="{BB962C8B-B14F-4D97-AF65-F5344CB8AC3E}">
        <p14:creationId xmlns:p14="http://schemas.microsoft.com/office/powerpoint/2010/main" val="1045679990"/>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1"/>
                                        </p:tgtEl>
                                        <p:attrNameLst>
                                          <p:attrName>style.visibility</p:attrName>
                                        </p:attrNameLst>
                                      </p:cBhvr>
                                      <p:to>
                                        <p:strVal val="visible"/>
                                      </p:to>
                                    </p:set>
                                    <p:anim calcmode="lin" valueType="num">
                                      <p:cBhvr additive="base">
                                        <p:cTn id="7" dur="500" fill="hold"/>
                                        <p:tgtEl>
                                          <p:spTgt spid="11"/>
                                        </p:tgtEl>
                                        <p:attrNameLst>
                                          <p:attrName>ppt_x</p:attrName>
                                        </p:attrNameLst>
                                      </p:cBhvr>
                                      <p:tavLst>
                                        <p:tav tm="0">
                                          <p:val>
                                            <p:strVal val="#ppt_x"/>
                                          </p:val>
                                        </p:tav>
                                        <p:tav tm="100000">
                                          <p:val>
                                            <p:strVal val="#ppt_x"/>
                                          </p:val>
                                        </p:tav>
                                      </p:tavLst>
                                    </p:anim>
                                    <p:anim calcmode="lin" valueType="num">
                                      <p:cBhvr additive="base">
                                        <p:cTn id="8"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2"/>
                                        </p:tgtEl>
                                        <p:attrNameLst>
                                          <p:attrName>style.visibility</p:attrName>
                                        </p:attrNameLst>
                                      </p:cBhvr>
                                      <p:to>
                                        <p:strVal val="visible"/>
                                      </p:to>
                                    </p:set>
                                    <p:anim calcmode="lin" valueType="num">
                                      <p:cBhvr additive="base">
                                        <p:cTn id="13" dur="500" fill="hold"/>
                                        <p:tgtEl>
                                          <p:spTgt spid="12"/>
                                        </p:tgtEl>
                                        <p:attrNameLst>
                                          <p:attrName>ppt_x</p:attrName>
                                        </p:attrNameLst>
                                      </p:cBhvr>
                                      <p:tavLst>
                                        <p:tav tm="0">
                                          <p:val>
                                            <p:strVal val="#ppt_x"/>
                                          </p:val>
                                        </p:tav>
                                        <p:tav tm="100000">
                                          <p:val>
                                            <p:strVal val="#ppt_x"/>
                                          </p:val>
                                        </p:tav>
                                      </p:tavLst>
                                    </p:anim>
                                    <p:anim calcmode="lin" valueType="num">
                                      <p:cBhvr additive="base">
                                        <p:cTn id="14"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13"/>
                                        </p:tgtEl>
                                        <p:attrNameLst>
                                          <p:attrName>style.visibility</p:attrName>
                                        </p:attrNameLst>
                                      </p:cBhvr>
                                      <p:to>
                                        <p:strVal val="visible"/>
                                      </p:to>
                                    </p:set>
                                    <p:anim calcmode="lin" valueType="num">
                                      <p:cBhvr additive="base">
                                        <p:cTn id="19" dur="500" fill="hold"/>
                                        <p:tgtEl>
                                          <p:spTgt spid="13"/>
                                        </p:tgtEl>
                                        <p:attrNameLst>
                                          <p:attrName>ppt_x</p:attrName>
                                        </p:attrNameLst>
                                      </p:cBhvr>
                                      <p:tavLst>
                                        <p:tav tm="0">
                                          <p:val>
                                            <p:strVal val="#ppt_x"/>
                                          </p:val>
                                        </p:tav>
                                        <p:tav tm="100000">
                                          <p:val>
                                            <p:strVal val="#ppt_x"/>
                                          </p:val>
                                        </p:tav>
                                      </p:tavLst>
                                    </p:anim>
                                    <p:anim calcmode="lin" valueType="num">
                                      <p:cBhvr additive="base">
                                        <p:cTn id="20" dur="500" fill="hold"/>
                                        <p:tgtEl>
                                          <p:spTgt spid="1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animBg="1"/>
      <p:bldP spid="12" grpId="0" animBg="1"/>
      <p:bldP spid="13"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hought Bubble: Cloud 3">
            <a:extLst>
              <a:ext uri="{FF2B5EF4-FFF2-40B4-BE49-F238E27FC236}">
                <a16:creationId xmlns:a16="http://schemas.microsoft.com/office/drawing/2014/main" id="{2289B752-5FE8-69CE-9CD9-8E11EB2CC186}"/>
              </a:ext>
            </a:extLst>
          </p:cNvPr>
          <p:cNvSpPr/>
          <p:nvPr/>
        </p:nvSpPr>
        <p:spPr>
          <a:xfrm>
            <a:off x="122717" y="938925"/>
            <a:ext cx="4007269" cy="2483269"/>
          </a:xfrm>
          <a:prstGeom prst="cloudCallout">
            <a:avLst/>
          </a:prstGeom>
          <a:solidFill>
            <a:schemeClr val="accent5">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a:t>What I think about it?</a:t>
            </a:r>
          </a:p>
        </p:txBody>
      </p:sp>
      <p:sp>
        <p:nvSpPr>
          <p:cNvPr id="5" name="Arrow: Right 4">
            <a:extLst>
              <a:ext uri="{FF2B5EF4-FFF2-40B4-BE49-F238E27FC236}">
                <a16:creationId xmlns:a16="http://schemas.microsoft.com/office/drawing/2014/main" id="{2C476FD5-57F6-4C54-FEBC-ED237710CE7D}"/>
              </a:ext>
            </a:extLst>
          </p:cNvPr>
          <p:cNvSpPr/>
          <p:nvPr/>
        </p:nvSpPr>
        <p:spPr>
          <a:xfrm>
            <a:off x="4332269" y="749662"/>
            <a:ext cx="1411462" cy="711715"/>
          </a:xfrm>
          <a:prstGeom prst="rightArrow">
            <a:avLst/>
          </a:prstGeom>
          <a:solidFill>
            <a:srgbClr val="FFC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Arrow: Right 6">
            <a:extLst>
              <a:ext uri="{FF2B5EF4-FFF2-40B4-BE49-F238E27FC236}">
                <a16:creationId xmlns:a16="http://schemas.microsoft.com/office/drawing/2014/main" id="{30116DCD-158E-74BA-2077-A78C9911E66B}"/>
              </a:ext>
            </a:extLst>
          </p:cNvPr>
          <p:cNvSpPr/>
          <p:nvPr/>
        </p:nvSpPr>
        <p:spPr>
          <a:xfrm>
            <a:off x="3309321" y="3058667"/>
            <a:ext cx="2058443" cy="740469"/>
          </a:xfrm>
          <a:prstGeom prst="rightArrow">
            <a:avLst/>
          </a:prstGeom>
          <a:solidFill>
            <a:srgbClr val="FFC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Arrow: Right 8">
            <a:extLst>
              <a:ext uri="{FF2B5EF4-FFF2-40B4-BE49-F238E27FC236}">
                <a16:creationId xmlns:a16="http://schemas.microsoft.com/office/drawing/2014/main" id="{AEFDF03D-C610-5157-9592-399A0D896637}"/>
              </a:ext>
            </a:extLst>
          </p:cNvPr>
          <p:cNvSpPr/>
          <p:nvPr/>
        </p:nvSpPr>
        <p:spPr>
          <a:xfrm>
            <a:off x="469793" y="5326694"/>
            <a:ext cx="2202217" cy="797979"/>
          </a:xfrm>
          <a:prstGeom prst="rightArrow">
            <a:avLst/>
          </a:prstGeom>
          <a:solidFill>
            <a:srgbClr val="FFC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Explosion: 14 Points 9">
            <a:extLst>
              <a:ext uri="{FF2B5EF4-FFF2-40B4-BE49-F238E27FC236}">
                <a16:creationId xmlns:a16="http://schemas.microsoft.com/office/drawing/2014/main" id="{EA154CAE-CB2A-B395-ACFC-6D6B1083F4CD}"/>
              </a:ext>
            </a:extLst>
          </p:cNvPr>
          <p:cNvSpPr/>
          <p:nvPr/>
        </p:nvSpPr>
        <p:spPr>
          <a:xfrm>
            <a:off x="5904223" y="27825"/>
            <a:ext cx="5925513" cy="2170596"/>
          </a:xfrm>
          <a:prstGeom prst="irregularSeal2">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lnSpc>
                <a:spcPct val="150000"/>
              </a:lnSpc>
            </a:pPr>
            <a:r>
              <a:rPr lang="en-GB" sz="1400">
                <a:latin typeface="Arial"/>
                <a:cs typeface="Arial"/>
              </a:rPr>
              <a:t>What might work for 1 person in Greenfields, may not always work for another.</a:t>
            </a:r>
            <a:endParaRPr lang="en-US" sz="1400"/>
          </a:p>
        </p:txBody>
      </p:sp>
      <p:sp>
        <p:nvSpPr>
          <p:cNvPr id="11" name="Explosion: 14 Points 10">
            <a:extLst>
              <a:ext uri="{FF2B5EF4-FFF2-40B4-BE49-F238E27FC236}">
                <a16:creationId xmlns:a16="http://schemas.microsoft.com/office/drawing/2014/main" id="{05217882-8055-E48F-CBDE-51B69AA9D454}"/>
              </a:ext>
            </a:extLst>
          </p:cNvPr>
          <p:cNvSpPr/>
          <p:nvPr/>
        </p:nvSpPr>
        <p:spPr>
          <a:xfrm>
            <a:off x="5904221" y="1904070"/>
            <a:ext cx="6730646" cy="2734908"/>
          </a:xfrm>
          <a:prstGeom prst="irregularSeal2">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lnSpc>
                <a:spcPct val="150000"/>
              </a:lnSpc>
            </a:pPr>
            <a:r>
              <a:rPr lang="en-GB" sz="1600">
                <a:latin typeface="Arial"/>
                <a:cs typeface="Arial"/>
              </a:rPr>
              <a:t>It will make Greenfields home care agency workplace, a faster running operation. </a:t>
            </a:r>
            <a:endParaRPr lang="en-US" sz="1600"/>
          </a:p>
        </p:txBody>
      </p:sp>
      <p:sp>
        <p:nvSpPr>
          <p:cNvPr id="12" name="Explosion: 14 Points 11">
            <a:extLst>
              <a:ext uri="{FF2B5EF4-FFF2-40B4-BE49-F238E27FC236}">
                <a16:creationId xmlns:a16="http://schemas.microsoft.com/office/drawing/2014/main" id="{EC30931D-BC23-0BB3-A47D-D69D76A08EE3}"/>
              </a:ext>
            </a:extLst>
          </p:cNvPr>
          <p:cNvSpPr/>
          <p:nvPr/>
        </p:nvSpPr>
        <p:spPr>
          <a:xfrm rot="180000">
            <a:off x="2737659" y="4335031"/>
            <a:ext cx="9045396" cy="2605508"/>
          </a:xfrm>
          <a:prstGeom prst="irregularSeal2">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lnSpc>
                <a:spcPct val="150000"/>
              </a:lnSpc>
            </a:pPr>
            <a:r>
              <a:rPr lang="en-GB" sz="1400">
                <a:latin typeface="Arial"/>
                <a:cs typeface="Arial"/>
              </a:rPr>
              <a:t>Greenfields should communicate digitally as well as physical too by having physical copies of everything so that it can suit </a:t>
            </a:r>
            <a:r>
              <a:rPr lang="en-GB" sz="1400" err="1">
                <a:latin typeface="Arial"/>
                <a:cs typeface="Arial"/>
              </a:rPr>
              <a:t>everyones</a:t>
            </a:r>
            <a:r>
              <a:rPr lang="en-GB" sz="1400">
                <a:latin typeface="Arial"/>
                <a:cs typeface="Arial"/>
              </a:rPr>
              <a:t> needs.</a:t>
            </a:r>
            <a:endParaRPr lang="en-US" sz="1400">
              <a:latin typeface="Arial"/>
              <a:cs typeface="Arial"/>
            </a:endParaRPr>
          </a:p>
        </p:txBody>
      </p:sp>
    </p:spTree>
    <p:extLst>
      <p:ext uri="{BB962C8B-B14F-4D97-AF65-F5344CB8AC3E}">
        <p14:creationId xmlns:p14="http://schemas.microsoft.com/office/powerpoint/2010/main" val="2751853426"/>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anim calcmode="lin" valueType="num">
                                      <p:cBhvr additive="base">
                                        <p:cTn id="7" dur="500" fill="hold"/>
                                        <p:tgtEl>
                                          <p:spTgt spid="10"/>
                                        </p:tgtEl>
                                        <p:attrNameLst>
                                          <p:attrName>ppt_x</p:attrName>
                                        </p:attrNameLst>
                                      </p:cBhvr>
                                      <p:tavLst>
                                        <p:tav tm="0">
                                          <p:val>
                                            <p:strVal val="#ppt_x"/>
                                          </p:val>
                                        </p:tav>
                                        <p:tav tm="100000">
                                          <p:val>
                                            <p:strVal val="#ppt_x"/>
                                          </p:val>
                                        </p:tav>
                                      </p:tavLst>
                                    </p:anim>
                                    <p:anim calcmode="lin" valueType="num">
                                      <p:cBhvr additive="base">
                                        <p:cTn id="8"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1"/>
                                        </p:tgtEl>
                                        <p:attrNameLst>
                                          <p:attrName>style.visibility</p:attrName>
                                        </p:attrNameLst>
                                      </p:cBhvr>
                                      <p:to>
                                        <p:strVal val="visible"/>
                                      </p:to>
                                    </p:set>
                                    <p:anim calcmode="lin" valueType="num">
                                      <p:cBhvr additive="base">
                                        <p:cTn id="13" dur="500" fill="hold"/>
                                        <p:tgtEl>
                                          <p:spTgt spid="11"/>
                                        </p:tgtEl>
                                        <p:attrNameLst>
                                          <p:attrName>ppt_x</p:attrName>
                                        </p:attrNameLst>
                                      </p:cBhvr>
                                      <p:tavLst>
                                        <p:tav tm="0">
                                          <p:val>
                                            <p:strVal val="#ppt_x"/>
                                          </p:val>
                                        </p:tav>
                                        <p:tav tm="100000">
                                          <p:val>
                                            <p:strVal val="#ppt_x"/>
                                          </p:val>
                                        </p:tav>
                                      </p:tavLst>
                                    </p:anim>
                                    <p:anim calcmode="lin" valueType="num">
                                      <p:cBhvr additive="base">
                                        <p:cTn id="14"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12"/>
                                        </p:tgtEl>
                                        <p:attrNameLst>
                                          <p:attrName>style.visibility</p:attrName>
                                        </p:attrNameLst>
                                      </p:cBhvr>
                                      <p:to>
                                        <p:strVal val="visible"/>
                                      </p:to>
                                    </p:set>
                                    <p:anim calcmode="lin" valueType="num">
                                      <p:cBhvr additive="base">
                                        <p:cTn id="19" dur="500" fill="hold"/>
                                        <p:tgtEl>
                                          <p:spTgt spid="12"/>
                                        </p:tgtEl>
                                        <p:attrNameLst>
                                          <p:attrName>ppt_x</p:attrName>
                                        </p:attrNameLst>
                                      </p:cBhvr>
                                      <p:tavLst>
                                        <p:tav tm="0">
                                          <p:val>
                                            <p:strVal val="#ppt_x"/>
                                          </p:val>
                                        </p:tav>
                                        <p:tav tm="100000">
                                          <p:val>
                                            <p:strVal val="#ppt_x"/>
                                          </p:val>
                                        </p:tav>
                                      </p:tavLst>
                                    </p:anim>
                                    <p:anim calcmode="lin" valueType="num">
                                      <p:cBhvr additive="base">
                                        <p:cTn id="20"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P spid="11" grpId="0" animBg="1"/>
      <p:bldP spid="12"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B25B0D-8008-8925-4CC9-8FFFDB9456AE}"/>
              </a:ext>
            </a:extLst>
          </p:cNvPr>
          <p:cNvSpPr>
            <a:spLocks noGrp="1"/>
          </p:cNvSpPr>
          <p:nvPr>
            <p:ph type="title"/>
          </p:nvPr>
        </p:nvSpPr>
        <p:spPr>
          <a:xfrm>
            <a:off x="826713" y="-247538"/>
            <a:ext cx="10515600" cy="1325563"/>
          </a:xfrm>
        </p:spPr>
        <p:txBody>
          <a:bodyPr>
            <a:normAutofit/>
          </a:bodyPr>
          <a:lstStyle/>
          <a:p>
            <a:pPr algn="ctr"/>
            <a:r>
              <a:rPr lang="en-GB" sz="1800" u="sng"/>
              <a:t> </a:t>
            </a:r>
            <a:br>
              <a:rPr lang="en-GB" sz="1800" u="sng"/>
            </a:br>
            <a:r>
              <a:rPr lang="en-GB" sz="2400" u="sng"/>
              <a:t>Benefits &amp; limitations of using Microsoft word in a care home</a:t>
            </a:r>
            <a:endParaRPr lang="en-US" sz="2400" u="sng"/>
          </a:p>
        </p:txBody>
      </p:sp>
      <p:graphicFrame>
        <p:nvGraphicFramePr>
          <p:cNvPr id="4" name="Content Placeholder 3">
            <a:extLst>
              <a:ext uri="{FF2B5EF4-FFF2-40B4-BE49-F238E27FC236}">
                <a16:creationId xmlns:a16="http://schemas.microsoft.com/office/drawing/2014/main" id="{678BD401-5562-BE06-B156-4A8519FE0C73}"/>
              </a:ext>
            </a:extLst>
          </p:cNvPr>
          <p:cNvGraphicFramePr>
            <a:graphicFrameLocks noGrp="1"/>
          </p:cNvGraphicFramePr>
          <p:nvPr>
            <p:ph idx="1"/>
            <p:extLst>
              <p:ext uri="{D42A27DB-BD31-4B8C-83A1-F6EECF244321}">
                <p14:modId xmlns:p14="http://schemas.microsoft.com/office/powerpoint/2010/main" val="3743674991"/>
              </p:ext>
            </p:extLst>
          </p:nvPr>
        </p:nvGraphicFramePr>
        <p:xfrm>
          <a:off x="176784" y="853440"/>
          <a:ext cx="11817514" cy="6011596"/>
        </p:xfrm>
        <a:graphic>
          <a:graphicData uri="http://schemas.openxmlformats.org/drawingml/2006/table">
            <a:tbl>
              <a:tblPr firstRow="1" bandRow="1">
                <a:tableStyleId>{5C22544A-7EE6-4342-B048-85BDC9FD1C3A}</a:tableStyleId>
              </a:tblPr>
              <a:tblGrid>
                <a:gridCol w="5908757">
                  <a:extLst>
                    <a:ext uri="{9D8B030D-6E8A-4147-A177-3AD203B41FA5}">
                      <a16:colId xmlns:a16="http://schemas.microsoft.com/office/drawing/2014/main" val="2583534839"/>
                    </a:ext>
                  </a:extLst>
                </a:gridCol>
                <a:gridCol w="5908757">
                  <a:extLst>
                    <a:ext uri="{9D8B030D-6E8A-4147-A177-3AD203B41FA5}">
                      <a16:colId xmlns:a16="http://schemas.microsoft.com/office/drawing/2014/main" val="3793485481"/>
                    </a:ext>
                  </a:extLst>
                </a:gridCol>
              </a:tblGrid>
              <a:tr h="260785">
                <a:tc>
                  <a:txBody>
                    <a:bodyPr/>
                    <a:lstStyle/>
                    <a:p>
                      <a:pPr algn="ctr"/>
                      <a:r>
                        <a:rPr lang="en-GB" sz="1200"/>
                        <a:t>BENEFITS/solutions</a:t>
                      </a:r>
                    </a:p>
                  </a:txBody>
                  <a:tcPr/>
                </a:tc>
                <a:tc>
                  <a:txBody>
                    <a:bodyPr/>
                    <a:lstStyle/>
                    <a:p>
                      <a:pPr algn="ctr"/>
                      <a:r>
                        <a:rPr lang="en-GB" sz="1200"/>
                        <a:t>LIMITATIONS/problems</a:t>
                      </a:r>
                    </a:p>
                  </a:txBody>
                  <a:tcPr/>
                </a:tc>
                <a:extLst>
                  <a:ext uri="{0D108BD9-81ED-4DB2-BD59-A6C34878D82A}">
                    <a16:rowId xmlns:a16="http://schemas.microsoft.com/office/drawing/2014/main" val="547648721"/>
                  </a:ext>
                </a:extLst>
              </a:tr>
              <a:tr h="5737276">
                <a:tc>
                  <a:txBody>
                    <a:bodyPr/>
                    <a:lstStyle/>
                    <a:p>
                      <a:pPr marL="171450" lvl="0" indent="-171450">
                        <a:lnSpc>
                          <a:spcPct val="150000"/>
                        </a:lnSpc>
                        <a:buFont typeface="Arial"/>
                        <a:buChar char="•"/>
                      </a:pPr>
                      <a:r>
                        <a:rPr lang="en-GB" sz="1100" b="0" i="0" u="none" strike="noStrike" noProof="0">
                          <a:solidFill>
                            <a:srgbClr val="000000"/>
                          </a:solidFill>
                          <a:latin typeface="Arial"/>
                        </a:rPr>
                        <a:t>Research suggests that the use of digital technology has its advantages within settings such as home care agency's because it has great features built into the app. Features such; as allowing other individuals to edit or amend documents which makes communication easier, allowing health care professionals to collaborate together.  (Cook, 2023). This can benefit Greenfields home care agency by making communication between staff easier.</a:t>
                      </a:r>
                      <a:endParaRPr lang="en-US" sz="1100">
                        <a:latin typeface="Arial"/>
                      </a:endParaRPr>
                    </a:p>
                    <a:p>
                      <a:pPr marL="171450" lvl="0" indent="-171450">
                        <a:lnSpc>
                          <a:spcPct val="150000"/>
                        </a:lnSpc>
                        <a:buFont typeface="Arial"/>
                        <a:buChar char="•"/>
                      </a:pPr>
                      <a:endParaRPr lang="en-GB" sz="1100" b="0" i="0" u="none" strike="noStrike" noProof="0">
                        <a:solidFill>
                          <a:srgbClr val="000000"/>
                        </a:solidFill>
                        <a:latin typeface="Arial"/>
                      </a:endParaRPr>
                    </a:p>
                    <a:p>
                      <a:pPr marL="171450" lvl="0" indent="-171450">
                        <a:lnSpc>
                          <a:spcPct val="150000"/>
                        </a:lnSpc>
                        <a:buFont typeface="Arial"/>
                        <a:buChar char="•"/>
                      </a:pPr>
                      <a:r>
                        <a:rPr lang="en-GB" sz="1100">
                          <a:latin typeface="Arial"/>
                        </a:rPr>
                        <a:t>Good record keeping for patients' files in Greenfields &amp; tracking of documentation.</a:t>
                      </a:r>
                    </a:p>
                    <a:p>
                      <a:pPr marL="171450" lvl="0" indent="-171450">
                        <a:lnSpc>
                          <a:spcPct val="150000"/>
                        </a:lnSpc>
                        <a:buFont typeface="Arial"/>
                        <a:buChar char="•"/>
                      </a:pPr>
                      <a:r>
                        <a:rPr lang="en-GB" sz="1100">
                          <a:latin typeface="Arial"/>
                        </a:rPr>
                        <a:t>It enables people to work smarter not harder.</a:t>
                      </a:r>
                      <a:endParaRPr lang="en-GB" sz="1100">
                        <a:solidFill>
                          <a:schemeClr val="accent3">
                            <a:lumMod val="20000"/>
                            <a:lumOff val="80000"/>
                          </a:schemeClr>
                        </a:solidFill>
                        <a:latin typeface="Arial"/>
                      </a:endParaRPr>
                    </a:p>
                    <a:p>
                      <a:pPr marL="171450" lvl="0" indent="-171450">
                        <a:lnSpc>
                          <a:spcPct val="150000"/>
                        </a:lnSpc>
                        <a:buFont typeface="Arial"/>
                        <a:buChar char="•"/>
                      </a:pPr>
                      <a:r>
                        <a:rPr lang="en-GB" sz="1100" b="0" i="0" u="none" strike="noStrike" noProof="0">
                          <a:solidFill>
                            <a:srgbClr val="000000"/>
                          </a:solidFill>
                          <a:latin typeface="Arial"/>
                        </a:rPr>
                        <a:t>Forms, daily logs, scheduling meetings, care plans, reports &amp; writing letters.</a:t>
                      </a:r>
                    </a:p>
                    <a:p>
                      <a:pPr marL="171450" marR="0" lvl="0" indent="-171450" algn="l">
                        <a:lnSpc>
                          <a:spcPct val="150000"/>
                        </a:lnSpc>
                        <a:spcBef>
                          <a:spcPts val="0"/>
                        </a:spcBef>
                        <a:spcAft>
                          <a:spcPts val="0"/>
                        </a:spcAft>
                        <a:buFont typeface="Arial"/>
                        <a:buChar char="•"/>
                      </a:pPr>
                      <a:r>
                        <a:rPr lang="en-GB" sz="1100" b="0" i="0" u="none" strike="noStrike" noProof="0">
                          <a:solidFill>
                            <a:srgbClr val="000000"/>
                          </a:solidFill>
                          <a:latin typeface="Arial"/>
                        </a:rPr>
                        <a:t>Using Microsoft word can help to prevent staff shortages in Greenfields by being able to share, relevant information with other staff members. </a:t>
                      </a:r>
                    </a:p>
                    <a:p>
                      <a:pPr marL="171450" marR="0" lvl="0" indent="-171450" algn="l">
                        <a:lnSpc>
                          <a:spcPct val="150000"/>
                        </a:lnSpc>
                        <a:spcBef>
                          <a:spcPts val="0"/>
                        </a:spcBef>
                        <a:spcAft>
                          <a:spcPts val="0"/>
                        </a:spcAft>
                        <a:buFont typeface="Arial"/>
                        <a:buChar char="•"/>
                      </a:pPr>
                      <a:r>
                        <a:rPr lang="en-GB" sz="1100" b="0" i="0" u="none" strike="noStrike" noProof="0">
                          <a:solidFill>
                            <a:srgbClr val="000000"/>
                          </a:solidFill>
                          <a:latin typeface="Arial"/>
                        </a:rPr>
                        <a:t>Microsoft word allows staff in Greenfields to collaborate more effectively, by teamwork. </a:t>
                      </a:r>
                      <a:endParaRPr lang="en-US" sz="1100" b="0" i="0" u="none" strike="noStrike" noProof="0">
                        <a:solidFill>
                          <a:srgbClr val="000000"/>
                        </a:solidFill>
                        <a:latin typeface="Arial"/>
                      </a:endParaRPr>
                    </a:p>
                    <a:p>
                      <a:pPr marL="171450" marR="0" lvl="0" indent="-171450" algn="l">
                        <a:lnSpc>
                          <a:spcPct val="150000"/>
                        </a:lnSpc>
                        <a:spcBef>
                          <a:spcPts val="0"/>
                        </a:spcBef>
                        <a:spcAft>
                          <a:spcPts val="0"/>
                        </a:spcAft>
                        <a:buFont typeface="Arial"/>
                        <a:buChar char="•"/>
                      </a:pPr>
                      <a:r>
                        <a:rPr lang="en-GB" sz="1100" b="0" i="0" u="none" strike="noStrike" noProof="0">
                          <a:solidFill>
                            <a:srgbClr val="000000"/>
                          </a:solidFill>
                          <a:latin typeface="Arial"/>
                        </a:rPr>
                        <a:t>It is used in practice to improve faster communication in Greenfields between staff such as care coordinators, visiting carers, nurses, and administrative personnel and family members too.</a:t>
                      </a:r>
                      <a:endParaRPr lang="en-US" sz="1100" b="0" i="0" u="none" strike="noStrike" noProof="0">
                        <a:solidFill>
                          <a:srgbClr val="000000"/>
                        </a:solidFill>
                        <a:latin typeface="Arial"/>
                      </a:endParaRPr>
                    </a:p>
                    <a:p>
                      <a:pPr marL="171450" marR="0" lvl="0" indent="-171450" algn="l">
                        <a:lnSpc>
                          <a:spcPct val="150000"/>
                        </a:lnSpc>
                        <a:spcBef>
                          <a:spcPts val="0"/>
                        </a:spcBef>
                        <a:spcAft>
                          <a:spcPts val="0"/>
                        </a:spcAft>
                        <a:buFont typeface="Arial"/>
                        <a:buChar char="•"/>
                      </a:pPr>
                      <a:r>
                        <a:rPr lang="en-GB" sz="1100" b="0" i="0" u="none" strike="noStrike" noProof="0">
                          <a:solidFill>
                            <a:srgbClr val="000000"/>
                          </a:solidFill>
                          <a:latin typeface="Arial"/>
                        </a:rPr>
                        <a:t>Microsoft word has great tools built into the app, helps with structuring documents better, making it easier to read, avoid miscommunication. Examples include; formatting, font size, numbers or bullet points to organise information.</a:t>
                      </a:r>
                      <a:endParaRPr lang="en-GB" sz="1100">
                        <a:latin typeface="Arial"/>
                      </a:endParaRPr>
                    </a:p>
                    <a:p>
                      <a:pPr marL="171450" marR="0" lvl="0" indent="-171450" algn="l">
                        <a:lnSpc>
                          <a:spcPct val="150000"/>
                        </a:lnSpc>
                        <a:spcBef>
                          <a:spcPts val="0"/>
                        </a:spcBef>
                        <a:spcAft>
                          <a:spcPts val="0"/>
                        </a:spcAft>
                        <a:buFont typeface="Arial"/>
                        <a:buChar char="•"/>
                      </a:pPr>
                      <a:r>
                        <a:rPr lang="en-GB" sz="1100" b="0" i="0" u="none" strike="noStrike" noProof="0">
                          <a:solidFill>
                            <a:srgbClr val="000000"/>
                          </a:solidFill>
                          <a:latin typeface="Arial"/>
                        </a:rPr>
                        <a:t>Other tools include the use of imagery, photo documents, text boxes and much more.</a:t>
                      </a:r>
                      <a:endParaRPr lang="en-GB" sz="1100">
                        <a:latin typeface="Arial"/>
                      </a:endParaRPr>
                    </a:p>
                    <a:p>
                      <a:pPr marL="171450" lvl="0" indent="-171450">
                        <a:lnSpc>
                          <a:spcPct val="150000"/>
                        </a:lnSpc>
                        <a:buFont typeface="Arial"/>
                        <a:buChar char="•"/>
                      </a:pPr>
                      <a:endParaRPr lang="en-GB" sz="1100">
                        <a:latin typeface="Arial"/>
                      </a:endParaRPr>
                    </a:p>
                  </a:txBody>
                  <a:tcPr>
                    <a:solidFill>
                      <a:schemeClr val="accent3">
                        <a:lumMod val="40000"/>
                        <a:lumOff val="60000"/>
                      </a:schemeClr>
                    </a:solidFill>
                  </a:tcPr>
                </a:tc>
                <a:tc>
                  <a:txBody>
                    <a:bodyPr/>
                    <a:lstStyle/>
                    <a:p>
                      <a:pPr marL="171450" lvl="0" indent="-171450">
                        <a:lnSpc>
                          <a:spcPct val="150000"/>
                        </a:lnSpc>
                        <a:buFont typeface="Arial"/>
                        <a:buChar char="•"/>
                      </a:pPr>
                      <a:r>
                        <a:rPr lang="en-GB" sz="1100" b="0" i="0" u="none" strike="noStrike" noProof="0">
                          <a:solidFill>
                            <a:schemeClr val="tx1"/>
                          </a:solidFill>
                          <a:latin typeface="Arial"/>
                        </a:rPr>
                        <a:t>Limitations of using Microsoft word in home care agencies, include the cost factor, of using this type of technology meaning not everyone will be able to afford to use it. Security of Microsoft word can also be a limitation of using this type of technology. (Perez, 2022). This may be a limitation within Greenfields home care agency because the company will need to be able to afford to use this type of technology and if they can't, that may be a big problem for greenfields.</a:t>
                      </a:r>
                      <a:endParaRPr lang="en-US" sz="1100">
                        <a:solidFill>
                          <a:schemeClr val="tx1"/>
                        </a:solidFill>
                        <a:latin typeface="Arial"/>
                      </a:endParaRPr>
                    </a:p>
                    <a:p>
                      <a:pPr marL="171450" lvl="0" indent="-171450">
                        <a:lnSpc>
                          <a:spcPct val="150000"/>
                        </a:lnSpc>
                        <a:buFont typeface="Arial"/>
                        <a:buChar char="•"/>
                      </a:pPr>
                      <a:endParaRPr lang="en-GB" sz="1100" b="0" i="0" u="none" strike="noStrike" noProof="0">
                        <a:solidFill>
                          <a:schemeClr val="tx1"/>
                        </a:solidFill>
                        <a:latin typeface="Arial"/>
                      </a:endParaRPr>
                    </a:p>
                    <a:p>
                      <a:pPr marL="171450" lvl="0" indent="-171450">
                        <a:lnSpc>
                          <a:spcPct val="150000"/>
                        </a:lnSpc>
                        <a:buFont typeface="Arial"/>
                        <a:buChar char="•"/>
                      </a:pPr>
                      <a:r>
                        <a:rPr lang="en-GB" sz="1100">
                          <a:latin typeface="Arial"/>
                        </a:rPr>
                        <a:t>Not everyone is confident in using this type of technology.</a:t>
                      </a:r>
                      <a:endParaRPr lang="en-GB" sz="1100" b="0" i="0" u="none" strike="noStrike" noProof="0">
                        <a:solidFill>
                          <a:schemeClr val="tx1"/>
                        </a:solidFill>
                        <a:latin typeface="Arial"/>
                      </a:endParaRPr>
                    </a:p>
                    <a:p>
                      <a:pPr marL="171450" lvl="0" indent="-171450">
                        <a:lnSpc>
                          <a:spcPct val="150000"/>
                        </a:lnSpc>
                        <a:buFont typeface="Arial"/>
                        <a:buChar char="•"/>
                      </a:pPr>
                      <a:r>
                        <a:rPr lang="en-GB" sz="1100">
                          <a:latin typeface="Arial"/>
                        </a:rPr>
                        <a:t>Some staff in Greenfields home care agency may be struggling to adapt to the change in technology such as Microsoft word as they are so used to doing things differently without using it.</a:t>
                      </a:r>
                    </a:p>
                    <a:p>
                      <a:pPr marL="171450" lvl="0" indent="-171450">
                        <a:lnSpc>
                          <a:spcPct val="150000"/>
                        </a:lnSpc>
                        <a:buFont typeface="Arial"/>
                        <a:buChar char="•"/>
                      </a:pPr>
                      <a:r>
                        <a:rPr lang="en-GB" sz="1100">
                          <a:latin typeface="Arial"/>
                        </a:rPr>
                        <a:t>It is not always 100% secure.</a:t>
                      </a:r>
                    </a:p>
                    <a:p>
                      <a:pPr marL="171450" lvl="0" indent="-171450">
                        <a:lnSpc>
                          <a:spcPct val="150000"/>
                        </a:lnSpc>
                        <a:buFont typeface="Arial"/>
                        <a:buChar char="•"/>
                      </a:pPr>
                      <a:r>
                        <a:rPr lang="en-GB" sz="1100">
                          <a:latin typeface="Arial"/>
                        </a:rPr>
                        <a:t>Documents can still get lost/deleted.</a:t>
                      </a:r>
                    </a:p>
                    <a:p>
                      <a:pPr marL="171450" lvl="0" indent="-171450">
                        <a:lnSpc>
                          <a:spcPct val="150000"/>
                        </a:lnSpc>
                        <a:buFont typeface="Arial"/>
                        <a:buChar char="•"/>
                      </a:pPr>
                      <a:r>
                        <a:rPr lang="en-GB" sz="1100">
                          <a:latin typeface="Arial"/>
                        </a:rPr>
                        <a:t>Duplicates files.</a:t>
                      </a:r>
                    </a:p>
                    <a:p>
                      <a:pPr marL="171450" lvl="0" indent="-171450">
                        <a:lnSpc>
                          <a:spcPct val="150000"/>
                        </a:lnSpc>
                        <a:buFont typeface="Arial"/>
                        <a:buChar char="•"/>
                      </a:pPr>
                      <a:r>
                        <a:rPr lang="en-GB" sz="1100">
                          <a:latin typeface="Arial"/>
                        </a:rPr>
                        <a:t>Not always easier to read, can sometimes be complex.</a:t>
                      </a:r>
                    </a:p>
                    <a:p>
                      <a:pPr marL="171450" lvl="0" indent="-171450">
                        <a:lnSpc>
                          <a:spcPct val="150000"/>
                        </a:lnSpc>
                        <a:buFont typeface="Arial"/>
                        <a:buChar char="•"/>
                      </a:pPr>
                      <a:r>
                        <a:rPr lang="en-GB" sz="1100">
                          <a:latin typeface="Arial"/>
                        </a:rPr>
                        <a:t>Risks of hacking/security.</a:t>
                      </a:r>
                    </a:p>
                    <a:p>
                      <a:pPr marL="171450" lvl="0" indent="-171450">
                        <a:lnSpc>
                          <a:spcPct val="150000"/>
                        </a:lnSpc>
                        <a:buFont typeface="Arial"/>
                        <a:buChar char="•"/>
                      </a:pPr>
                      <a:r>
                        <a:rPr lang="en-GB" sz="1100">
                          <a:latin typeface="Arial"/>
                        </a:rPr>
                        <a:t>Visual &amp; sound issues.</a:t>
                      </a:r>
                    </a:p>
                    <a:p>
                      <a:pPr marL="171450" marR="0" lvl="0" indent="-171450" algn="l">
                        <a:lnSpc>
                          <a:spcPct val="150000"/>
                        </a:lnSpc>
                        <a:spcBef>
                          <a:spcPts val="0"/>
                        </a:spcBef>
                        <a:spcAft>
                          <a:spcPts val="0"/>
                        </a:spcAft>
                        <a:buFont typeface="Arial"/>
                        <a:buChar char="•"/>
                      </a:pPr>
                      <a:r>
                        <a:rPr lang="en-GB" sz="1100" b="0" i="0" u="none" strike="noStrike" noProof="0">
                          <a:solidFill>
                            <a:srgbClr val="000000"/>
                          </a:solidFill>
                          <a:latin typeface="Arial"/>
                        </a:rPr>
                        <a:t>It may have meant staff had less time to focus on their residents.</a:t>
                      </a:r>
                      <a:endParaRPr lang="en-US" sz="1100" b="0" i="0" u="none" strike="noStrike" noProof="0">
                        <a:latin typeface="Arial"/>
                      </a:endParaRPr>
                    </a:p>
                    <a:p>
                      <a:pPr marL="171450" marR="0" lvl="0" indent="-171450" algn="l">
                        <a:lnSpc>
                          <a:spcPct val="150000"/>
                        </a:lnSpc>
                        <a:spcBef>
                          <a:spcPts val="0"/>
                        </a:spcBef>
                        <a:spcAft>
                          <a:spcPts val="0"/>
                        </a:spcAft>
                        <a:buFont typeface="Arial"/>
                        <a:buChar char="•"/>
                      </a:pPr>
                      <a:r>
                        <a:rPr lang="en-GB" sz="1100" b="0" i="0" u="none" strike="noStrike" noProof="0">
                          <a:solidFill>
                            <a:srgbClr val="000000"/>
                          </a:solidFill>
                          <a:latin typeface="Arial"/>
                        </a:rPr>
                        <a:t>It may have affected the way residents used to live within the community, affecting their overall quality of life. </a:t>
                      </a:r>
                      <a:endParaRPr lang="en-GB"/>
                    </a:p>
                  </a:txBody>
                  <a:tcPr>
                    <a:solidFill>
                      <a:srgbClr val="CF5D5D"/>
                    </a:solidFill>
                  </a:tcPr>
                </a:tc>
                <a:extLst>
                  <a:ext uri="{0D108BD9-81ED-4DB2-BD59-A6C34878D82A}">
                    <a16:rowId xmlns:a16="http://schemas.microsoft.com/office/drawing/2014/main" val="243889654"/>
                  </a:ext>
                </a:extLst>
              </a:tr>
            </a:tbl>
          </a:graphicData>
        </a:graphic>
      </p:graphicFrame>
    </p:spTree>
    <p:extLst>
      <p:ext uri="{BB962C8B-B14F-4D97-AF65-F5344CB8AC3E}">
        <p14:creationId xmlns:p14="http://schemas.microsoft.com/office/powerpoint/2010/main" val="2749197644"/>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Microsoft Teams">
            <a:extLst>
              <a:ext uri="{FF2B5EF4-FFF2-40B4-BE49-F238E27FC236}">
                <a16:creationId xmlns:a16="http://schemas.microsoft.com/office/drawing/2014/main" id="{AF1F068B-62F8-87E6-8133-36BF862AF3A0}"/>
              </a:ext>
            </a:extLst>
          </p:cNvPr>
          <p:cNvPicPr>
            <a:picLocks noChangeAspect="1"/>
          </p:cNvPicPr>
          <p:nvPr/>
        </p:nvPicPr>
        <p:blipFill>
          <a:blip r:embed="rId2"/>
          <a:srcRect/>
          <a:stretch>
            <a:fillRect/>
          </a:stretch>
        </p:blipFill>
        <p:spPr>
          <a:xfrm>
            <a:off x="20" y="10"/>
            <a:ext cx="12191980" cy="6857990"/>
          </a:xfrm>
          <a:prstGeom prst="rect">
            <a:avLst/>
          </a:prstGeom>
        </p:spPr>
      </p:pic>
      <p:sp>
        <p:nvSpPr>
          <p:cNvPr id="33" name="Rectangle 32">
            <a:extLst>
              <a:ext uri="{FF2B5EF4-FFF2-40B4-BE49-F238E27FC236}">
                <a16:creationId xmlns:a16="http://schemas.microsoft.com/office/drawing/2014/main" id="{37C89E4B-3C9F-44B9-8B86-D9E3D112D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28852"/>
            <a:ext cx="12192000" cy="736551"/>
          </a:xfrm>
          <a:prstGeom prst="rect">
            <a:avLst/>
          </a:prstGeom>
          <a:solidFill>
            <a:schemeClr val="bg1">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5251321-FDBC-DAEC-7260-5526D7AE0542}"/>
              </a:ext>
            </a:extLst>
          </p:cNvPr>
          <p:cNvSpPr>
            <a:spLocks noGrp="1"/>
          </p:cNvSpPr>
          <p:nvPr>
            <p:ph type="title"/>
          </p:nvPr>
        </p:nvSpPr>
        <p:spPr>
          <a:xfrm>
            <a:off x="523875" y="425950"/>
            <a:ext cx="11210925" cy="744836"/>
          </a:xfrm>
        </p:spPr>
        <p:txBody>
          <a:bodyPr>
            <a:normAutofit/>
          </a:bodyPr>
          <a:lstStyle/>
          <a:p>
            <a:pPr algn="ctr"/>
            <a:r>
              <a:rPr lang="en-GB" sz="3600">
                <a:solidFill>
                  <a:schemeClr val="tx1">
                    <a:lumMod val="85000"/>
                    <a:lumOff val="15000"/>
                  </a:schemeClr>
                </a:solidFill>
              </a:rPr>
              <a:t>MICROSOFT TEAMS</a:t>
            </a:r>
          </a:p>
        </p:txBody>
      </p:sp>
      <p:cxnSp>
        <p:nvCxnSpPr>
          <p:cNvPr id="34" name="Straight Connector 33">
            <a:extLst>
              <a:ext uri="{FF2B5EF4-FFF2-40B4-BE49-F238E27FC236}">
                <a16:creationId xmlns:a16="http://schemas.microsoft.com/office/drawing/2014/main" id="{AA2EAA10-076F-46BD-8F0F-B9A2FB77A8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350693"/>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D891E407-403B-4764-86C9-33A56D3BCA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1243562"/>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27481816"/>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A person in a white coat looking at a clipboard with a person in a gray shirt&#10;&#10;AI-generated content may be incorrect.">
            <a:extLst>
              <a:ext uri="{FF2B5EF4-FFF2-40B4-BE49-F238E27FC236}">
                <a16:creationId xmlns:a16="http://schemas.microsoft.com/office/drawing/2014/main" id="{FDBB7D04-400F-DE36-3722-AC36D3371BB3}"/>
              </a:ext>
            </a:extLst>
          </p:cNvPr>
          <p:cNvPicPr>
            <a:picLocks noChangeAspect="1"/>
          </p:cNvPicPr>
          <p:nvPr/>
        </p:nvPicPr>
        <p:blipFill>
          <a:blip r:embed="rId2"/>
          <a:srcRect r="5882" b="-1"/>
          <a:stretch>
            <a:fillRect/>
          </a:stretch>
        </p:blipFill>
        <p:spPr>
          <a:xfrm>
            <a:off x="2522356" y="10"/>
            <a:ext cx="9669642" cy="6857990"/>
          </a:xfrm>
          <a:prstGeom prst="rect">
            <a:avLst/>
          </a:prstGeom>
        </p:spPr>
      </p:pic>
      <p:sp>
        <p:nvSpPr>
          <p:cNvPr id="14" name="Rectangle 13">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1">
            <a:extLst>
              <a:ext uri="{FF2B5EF4-FFF2-40B4-BE49-F238E27FC236}">
                <a16:creationId xmlns:a16="http://schemas.microsoft.com/office/drawing/2014/main" id="{A78178D9-E36A-2D5A-0C73-D2220FEB2DC3}"/>
              </a:ext>
            </a:extLst>
          </p:cNvPr>
          <p:cNvSpPr txBox="1">
            <a:spLocks/>
          </p:cNvSpPr>
          <p:nvPr/>
        </p:nvSpPr>
        <p:spPr>
          <a:xfrm>
            <a:off x="838200" y="365125"/>
            <a:ext cx="3822189" cy="1899912"/>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spcAft>
                <a:spcPts val="600"/>
              </a:spcAft>
            </a:pPr>
            <a:r>
              <a:rPr lang="en-US" sz="2800" u="sng"/>
              <a:t>How Microsoft  Teams can be used in Greenfields Care home</a:t>
            </a:r>
            <a:br>
              <a:rPr lang="en-US" sz="2800" u="sng"/>
            </a:br>
            <a:endParaRPr lang="en-US" sz="2800" u="sng"/>
          </a:p>
        </p:txBody>
      </p:sp>
      <p:sp>
        <p:nvSpPr>
          <p:cNvPr id="5" name="TextBox 4">
            <a:extLst>
              <a:ext uri="{FF2B5EF4-FFF2-40B4-BE49-F238E27FC236}">
                <a16:creationId xmlns:a16="http://schemas.microsoft.com/office/drawing/2014/main" id="{F2DB120E-1D6B-E05F-3DEC-8F38DDDB00BB}"/>
              </a:ext>
            </a:extLst>
          </p:cNvPr>
          <p:cNvSpPr txBox="1"/>
          <p:nvPr/>
        </p:nvSpPr>
        <p:spPr>
          <a:xfrm>
            <a:off x="838200" y="2434201"/>
            <a:ext cx="3822189" cy="3742762"/>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marL="228600" indent="-228600">
              <a:lnSpc>
                <a:spcPct val="90000"/>
              </a:lnSpc>
              <a:spcAft>
                <a:spcPts val="600"/>
              </a:spcAft>
              <a:buFont typeface="Arial" panose="020B0604020202020204" pitchFamily="34" charset="0"/>
              <a:buChar char="•"/>
            </a:pPr>
            <a:r>
              <a:rPr lang="en-US" sz="1400"/>
              <a:t>Can be set up for carers to communicate from different locations</a:t>
            </a:r>
          </a:p>
          <a:p>
            <a:pPr marL="228600" indent="-228600">
              <a:lnSpc>
                <a:spcPct val="90000"/>
              </a:lnSpc>
              <a:spcAft>
                <a:spcPts val="600"/>
              </a:spcAft>
              <a:buFont typeface="Arial" panose="020B0604020202020204" pitchFamily="34" charset="0"/>
              <a:buChar char="•"/>
            </a:pPr>
            <a:endParaRPr lang="en-US" sz="1400"/>
          </a:p>
          <a:p>
            <a:pPr marL="228600" indent="-228600">
              <a:lnSpc>
                <a:spcPct val="90000"/>
              </a:lnSpc>
              <a:spcAft>
                <a:spcPts val="600"/>
              </a:spcAft>
              <a:buFont typeface="Arial" panose="020B0604020202020204" pitchFamily="34" charset="0"/>
              <a:buChar char="•"/>
            </a:pPr>
            <a:r>
              <a:rPr lang="en-US" sz="1400"/>
              <a:t>Carers can send out important documents such as updated care plans and other client information</a:t>
            </a:r>
          </a:p>
          <a:p>
            <a:pPr marL="228600" indent="-228600">
              <a:lnSpc>
                <a:spcPct val="90000"/>
              </a:lnSpc>
              <a:spcAft>
                <a:spcPts val="600"/>
              </a:spcAft>
              <a:buFont typeface="Arial" panose="020B0604020202020204" pitchFamily="34" charset="0"/>
              <a:buChar char="•"/>
            </a:pPr>
            <a:endParaRPr lang="en-US" sz="1400"/>
          </a:p>
          <a:p>
            <a:pPr marL="171450" indent="-228600">
              <a:lnSpc>
                <a:spcPct val="90000"/>
              </a:lnSpc>
              <a:spcAft>
                <a:spcPts val="600"/>
              </a:spcAft>
              <a:buFont typeface="Arial" panose="020B0604020202020204" pitchFamily="34" charset="0"/>
              <a:buChar char="•"/>
            </a:pPr>
            <a:r>
              <a:rPr lang="en-US" sz="1400"/>
              <a:t>Teams allow automatic reminders for  medication checks, care reviews and training sessions</a:t>
            </a:r>
          </a:p>
          <a:p>
            <a:pPr marL="228600" indent="-228600">
              <a:lnSpc>
                <a:spcPct val="90000"/>
              </a:lnSpc>
              <a:spcAft>
                <a:spcPts val="600"/>
              </a:spcAft>
              <a:buFont typeface="Arial" panose="020B0604020202020204" pitchFamily="34" charset="0"/>
              <a:buChar char="•"/>
            </a:pPr>
            <a:endParaRPr lang="en-US" sz="1400"/>
          </a:p>
          <a:p>
            <a:pPr marL="228600" indent="-228600">
              <a:lnSpc>
                <a:spcPct val="90000"/>
              </a:lnSpc>
              <a:spcAft>
                <a:spcPts val="600"/>
              </a:spcAft>
              <a:buFont typeface="Arial" panose="020B0604020202020204" pitchFamily="34" charset="0"/>
              <a:buChar char="•"/>
            </a:pPr>
            <a:r>
              <a:rPr lang="en-US" sz="1400"/>
              <a:t>Staff are able to swap their shift pattern or make any other changes to their </a:t>
            </a:r>
            <a:r>
              <a:rPr lang="en-US" sz="1400" err="1"/>
              <a:t>rota</a:t>
            </a:r>
            <a:r>
              <a:rPr lang="en-US" sz="1400"/>
              <a:t> directly through the teams app</a:t>
            </a:r>
            <a:br>
              <a:rPr lang="en-US" sz="1400"/>
            </a:br>
            <a:endParaRPr lang="en-US" sz="1400"/>
          </a:p>
        </p:txBody>
      </p:sp>
    </p:spTree>
    <p:extLst>
      <p:ext uri="{BB962C8B-B14F-4D97-AF65-F5344CB8AC3E}">
        <p14:creationId xmlns:p14="http://schemas.microsoft.com/office/powerpoint/2010/main" val="1535488064"/>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fade">
                                      <p:cBhvr>
                                        <p:cTn id="12" dur="500"/>
                                        <p:tgtEl>
                                          <p:spTgt spid="3"/>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14"/>
                                        </p:tgtEl>
                                        <p:attrNameLst>
                                          <p:attrName>style.visibility</p:attrName>
                                        </p:attrNameLst>
                                      </p:cBhvr>
                                      <p:to>
                                        <p:strVal val="visible"/>
                                      </p:to>
                                    </p:set>
                                    <p:animEffect transition="in" filter="fade">
                                      <p:cBhvr>
                                        <p:cTn id="15" dur="500"/>
                                        <p:tgtEl>
                                          <p:spTgt spid="14"/>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5"/>
                                        </p:tgtEl>
                                        <p:attrNameLst>
                                          <p:attrName>style.visibility</p:attrName>
                                        </p:attrNameLst>
                                      </p:cBhvr>
                                      <p:to>
                                        <p:strVal val="visible"/>
                                      </p:to>
                                    </p:set>
                                    <p:animEffect transition="in" filter="fade">
                                      <p:cBhvr>
                                        <p:cTn id="20"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P spid="3" grpId="0"/>
      <p:bldP spid="5"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C58EDB-A3F5-542D-8308-1ABFF9A22814}"/>
              </a:ext>
            </a:extLst>
          </p:cNvPr>
          <p:cNvSpPr>
            <a:spLocks noGrp="1"/>
          </p:cNvSpPr>
          <p:nvPr>
            <p:ph type="title"/>
          </p:nvPr>
        </p:nvSpPr>
        <p:spPr/>
        <p:txBody>
          <a:bodyPr/>
          <a:lstStyle/>
          <a:p>
            <a:r>
              <a:rPr lang="en-GB" sz="2400" b="1" u="sng"/>
              <a:t>Benefits and  Limitations of Microsoft Teams in Greenfields Home Care Agency</a:t>
            </a:r>
          </a:p>
        </p:txBody>
      </p:sp>
      <p:sp>
        <p:nvSpPr>
          <p:cNvPr id="3" name="Text Placeholder 2">
            <a:extLst>
              <a:ext uri="{FF2B5EF4-FFF2-40B4-BE49-F238E27FC236}">
                <a16:creationId xmlns:a16="http://schemas.microsoft.com/office/drawing/2014/main" id="{952BDC56-9AD4-315C-9EEA-C47BC6CC5E28}"/>
              </a:ext>
            </a:extLst>
          </p:cNvPr>
          <p:cNvSpPr>
            <a:spLocks noGrp="1"/>
          </p:cNvSpPr>
          <p:nvPr>
            <p:ph type="body" idx="1"/>
          </p:nvPr>
        </p:nvSpPr>
        <p:spPr>
          <a:xfrm>
            <a:off x="839788" y="1692206"/>
            <a:ext cx="5157787" cy="415304"/>
          </a:xfrm>
        </p:spPr>
        <p:txBody>
          <a:bodyPr>
            <a:normAutofit lnSpcReduction="10000"/>
          </a:bodyPr>
          <a:lstStyle/>
          <a:p>
            <a:r>
              <a:rPr lang="en-GB" u="sng"/>
              <a:t>Benefits </a:t>
            </a:r>
          </a:p>
        </p:txBody>
      </p:sp>
      <p:sp>
        <p:nvSpPr>
          <p:cNvPr id="4" name="Content Placeholder 3">
            <a:extLst>
              <a:ext uri="{FF2B5EF4-FFF2-40B4-BE49-F238E27FC236}">
                <a16:creationId xmlns:a16="http://schemas.microsoft.com/office/drawing/2014/main" id="{3503C0E1-C87A-67FD-1E6B-D6A5C93504DD}"/>
              </a:ext>
            </a:extLst>
          </p:cNvPr>
          <p:cNvSpPr>
            <a:spLocks noGrp="1"/>
          </p:cNvSpPr>
          <p:nvPr>
            <p:ph sz="half" idx="2"/>
          </p:nvPr>
        </p:nvSpPr>
        <p:spPr>
          <a:solidFill>
            <a:schemeClr val="accent3">
              <a:lumMod val="20000"/>
              <a:lumOff val="80000"/>
            </a:schemeClr>
          </a:solidFill>
        </p:spPr>
        <p:txBody>
          <a:bodyPr vert="horz" lIns="91440" tIns="45720" rIns="91440" bIns="45720" rtlCol="0" anchor="t">
            <a:normAutofit/>
          </a:bodyPr>
          <a:lstStyle/>
          <a:p>
            <a:pPr marL="0" indent="0">
              <a:buNone/>
            </a:pPr>
            <a:endParaRPr lang="en-GB" sz="1400"/>
          </a:p>
          <a:p>
            <a:r>
              <a:rPr lang="en-GB" sz="1600"/>
              <a:t>Its free and efficient</a:t>
            </a:r>
          </a:p>
          <a:p>
            <a:r>
              <a:rPr lang="en-GB" sz="1600"/>
              <a:t>Meetings at Greenfields can be scheduled ahead of time</a:t>
            </a:r>
          </a:p>
          <a:p>
            <a:r>
              <a:rPr lang="en-GB" sz="1600"/>
              <a:t>Secured shared information at this agency</a:t>
            </a:r>
          </a:p>
          <a:p>
            <a:r>
              <a:rPr lang="en-GB" sz="1600"/>
              <a:t>Efficient remote working reduces travel time</a:t>
            </a:r>
          </a:p>
          <a:p>
            <a:r>
              <a:rPr lang="en-GB" sz="1600"/>
              <a:t>Improved communication allowing staff to easily share and discuss care plans at </a:t>
            </a:r>
            <a:r>
              <a:rPr lang="en-GB" sz="1600" err="1"/>
              <a:t>greenfields</a:t>
            </a:r>
          </a:p>
          <a:p>
            <a:r>
              <a:rPr lang="en-GB" sz="1600"/>
              <a:t>Allows staff to work together or in their own time</a:t>
            </a:r>
          </a:p>
          <a:p>
            <a:r>
              <a:rPr lang="en-GB" sz="1600"/>
              <a:t>Organise meetings with quite a large capacity of staff</a:t>
            </a:r>
          </a:p>
          <a:p>
            <a:pPr marL="0" indent="0">
              <a:buNone/>
            </a:pPr>
            <a:r>
              <a:rPr lang="en-GB" sz="1600"/>
              <a:t>(NHS, 2025)</a:t>
            </a:r>
          </a:p>
        </p:txBody>
      </p:sp>
      <p:sp>
        <p:nvSpPr>
          <p:cNvPr id="5" name="Text Placeholder 4">
            <a:extLst>
              <a:ext uri="{FF2B5EF4-FFF2-40B4-BE49-F238E27FC236}">
                <a16:creationId xmlns:a16="http://schemas.microsoft.com/office/drawing/2014/main" id="{73A64821-2A41-892B-A89B-D33810D5294D}"/>
              </a:ext>
            </a:extLst>
          </p:cNvPr>
          <p:cNvSpPr>
            <a:spLocks noGrp="1"/>
          </p:cNvSpPr>
          <p:nvPr>
            <p:ph type="body" sz="quarter" idx="3"/>
          </p:nvPr>
        </p:nvSpPr>
        <p:spPr>
          <a:xfrm>
            <a:off x="6116983" y="1692206"/>
            <a:ext cx="5238405" cy="514696"/>
          </a:xfrm>
        </p:spPr>
        <p:txBody>
          <a:bodyPr>
            <a:normAutofit lnSpcReduction="10000"/>
          </a:bodyPr>
          <a:lstStyle/>
          <a:p>
            <a:r>
              <a:rPr lang="en-GB" u="sng"/>
              <a:t>Limitations </a:t>
            </a:r>
          </a:p>
        </p:txBody>
      </p:sp>
      <p:sp>
        <p:nvSpPr>
          <p:cNvPr id="6" name="Content Placeholder 5">
            <a:extLst>
              <a:ext uri="{FF2B5EF4-FFF2-40B4-BE49-F238E27FC236}">
                <a16:creationId xmlns:a16="http://schemas.microsoft.com/office/drawing/2014/main" id="{1E3A38A9-7EF9-D441-8B5E-E0A13545C391}"/>
              </a:ext>
            </a:extLst>
          </p:cNvPr>
          <p:cNvSpPr>
            <a:spLocks noGrp="1"/>
          </p:cNvSpPr>
          <p:nvPr>
            <p:ph sz="quarter" idx="4"/>
          </p:nvPr>
        </p:nvSpPr>
        <p:spPr>
          <a:solidFill>
            <a:srgbClr val="FA0A0A">
              <a:alpha val="45000"/>
            </a:srgbClr>
          </a:solidFill>
        </p:spPr>
        <p:txBody>
          <a:bodyPr vert="horz" lIns="91440" tIns="45720" rIns="91440" bIns="45720" rtlCol="0" anchor="t">
            <a:normAutofit/>
          </a:bodyPr>
          <a:lstStyle/>
          <a:p>
            <a:pPr marL="0" indent="0">
              <a:buNone/>
            </a:pPr>
            <a:endParaRPr lang="en-GB" sz="1200"/>
          </a:p>
          <a:p>
            <a:r>
              <a:rPr lang="en-GB" sz="1600"/>
              <a:t>Needs a strong and stable internet connection otherwise it can disrupt meeting</a:t>
            </a:r>
          </a:p>
          <a:p>
            <a:r>
              <a:rPr lang="en-GB" sz="1600"/>
              <a:t>New users in Greenfields may find the platform overwhelming </a:t>
            </a:r>
          </a:p>
          <a:p>
            <a:r>
              <a:rPr lang="en-GB" sz="1600"/>
              <a:t>Application can be difficult to run  effectively regarding the battery life and performance</a:t>
            </a:r>
          </a:p>
          <a:p>
            <a:r>
              <a:rPr lang="en-GB" sz="1600"/>
              <a:t>There is a limited  number of channels  per team, if exceeded this may become a problem as some of the channels will have to be deleted</a:t>
            </a:r>
          </a:p>
          <a:p>
            <a:r>
              <a:rPr lang="en-GB" sz="1600"/>
              <a:t>Slow loading impacting the efficiency and overall use</a:t>
            </a:r>
          </a:p>
          <a:p>
            <a:pPr marL="0" indent="0">
              <a:buNone/>
            </a:pPr>
            <a:endParaRPr lang="en-GB" sz="1600"/>
          </a:p>
          <a:p>
            <a:endParaRPr lang="en-GB" sz="1600"/>
          </a:p>
        </p:txBody>
      </p:sp>
    </p:spTree>
    <p:extLst>
      <p:ext uri="{BB962C8B-B14F-4D97-AF65-F5344CB8AC3E}">
        <p14:creationId xmlns:p14="http://schemas.microsoft.com/office/powerpoint/2010/main" val="842737599"/>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90" name="Diagram 89">
            <a:extLst>
              <a:ext uri="{FF2B5EF4-FFF2-40B4-BE49-F238E27FC236}">
                <a16:creationId xmlns:a16="http://schemas.microsoft.com/office/drawing/2014/main" id="{FB4B90C3-13AF-0C16-A6DE-797DE7BB57CF}"/>
              </a:ext>
            </a:extLst>
          </p:cNvPr>
          <p:cNvGraphicFramePr/>
          <p:nvPr>
            <p:extLst>
              <p:ext uri="{D42A27DB-BD31-4B8C-83A1-F6EECF244321}">
                <p14:modId xmlns:p14="http://schemas.microsoft.com/office/powerpoint/2010/main" val="2979636164"/>
              </p:ext>
            </p:extLst>
          </p:nvPr>
        </p:nvGraphicFramePr>
        <p:xfrm>
          <a:off x="-560222" y="162214"/>
          <a:ext cx="12018228" cy="654087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45121541"/>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90"/>
                                        </p:tgtEl>
                                        <p:attrNameLst>
                                          <p:attrName>style.visibility</p:attrName>
                                        </p:attrNameLst>
                                      </p:cBhvr>
                                      <p:to>
                                        <p:strVal val="visible"/>
                                      </p:to>
                                    </p:set>
                                    <p:anim calcmode="lin" valueType="num">
                                      <p:cBhvr additive="base">
                                        <p:cTn id="7" dur="500" fill="hold"/>
                                        <p:tgtEl>
                                          <p:spTgt spid="90"/>
                                        </p:tgtEl>
                                        <p:attrNameLst>
                                          <p:attrName>ppt_x</p:attrName>
                                        </p:attrNameLst>
                                      </p:cBhvr>
                                      <p:tavLst>
                                        <p:tav tm="0">
                                          <p:val>
                                            <p:strVal val="#ppt_x"/>
                                          </p:val>
                                        </p:tav>
                                        <p:tav tm="100000">
                                          <p:val>
                                            <p:strVal val="#ppt_x"/>
                                          </p:val>
                                        </p:tav>
                                      </p:tavLst>
                                    </p:anim>
                                    <p:anim calcmode="lin" valueType="num">
                                      <p:cBhvr additive="base">
                                        <p:cTn id="8" dur="500" fill="hold"/>
                                        <p:tgtEl>
                                          <p:spTgt spid="9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90" grpId="0">
        <p:bldAsOne/>
      </p:bldGraphic>
    </p:bld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descr="A person touching a screen with icons&#10;&#10;AI-generated content may be incorrect.">
            <a:extLst>
              <a:ext uri="{FF2B5EF4-FFF2-40B4-BE49-F238E27FC236}">
                <a16:creationId xmlns:a16="http://schemas.microsoft.com/office/drawing/2014/main" id="{2587EECA-DC5D-2AA7-B563-BA931A12646D}"/>
              </a:ext>
            </a:extLst>
          </p:cNvPr>
          <p:cNvPicPr>
            <a:picLocks noChangeAspect="1"/>
          </p:cNvPicPr>
          <p:nvPr/>
        </p:nvPicPr>
        <p:blipFill>
          <a:blip r:embed="rId2"/>
          <a:srcRect t="15577" b="153"/>
          <a:stretch>
            <a:fillRect/>
          </a:stretch>
        </p:blipFill>
        <p:spPr>
          <a:xfrm>
            <a:off x="20" y="10"/>
            <a:ext cx="12191980" cy="6857990"/>
          </a:xfrm>
          <a:prstGeom prst="rect">
            <a:avLst/>
          </a:prstGeom>
        </p:spPr>
      </p:pic>
      <p:sp>
        <p:nvSpPr>
          <p:cNvPr id="37" name="Rectangle 36">
            <a:extLst>
              <a:ext uri="{FF2B5EF4-FFF2-40B4-BE49-F238E27FC236}">
                <a16:creationId xmlns:a16="http://schemas.microsoft.com/office/drawing/2014/main" id="{37C89E4B-3C9F-44B9-8B86-D9E3D112D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28852"/>
            <a:ext cx="12192000" cy="736551"/>
          </a:xfrm>
          <a:prstGeom prst="rect">
            <a:avLst/>
          </a:prstGeom>
          <a:solidFill>
            <a:schemeClr val="bg1">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37F6786-B1F5-2903-3D3B-9C224CD64F21}"/>
              </a:ext>
            </a:extLst>
          </p:cNvPr>
          <p:cNvSpPr>
            <a:spLocks noGrp="1"/>
          </p:cNvSpPr>
          <p:nvPr>
            <p:ph type="title"/>
          </p:nvPr>
        </p:nvSpPr>
        <p:spPr>
          <a:xfrm>
            <a:off x="523875" y="425950"/>
            <a:ext cx="11210925" cy="744836"/>
          </a:xfrm>
        </p:spPr>
        <p:txBody>
          <a:bodyPr vert="horz" lIns="91440" tIns="45720" rIns="91440" bIns="45720" rtlCol="0">
            <a:normAutofit/>
          </a:bodyPr>
          <a:lstStyle/>
          <a:p>
            <a:pPr algn="ctr"/>
            <a:r>
              <a:rPr lang="en-US" sz="3600" b="1">
                <a:solidFill>
                  <a:schemeClr val="tx1">
                    <a:lumMod val="85000"/>
                    <a:lumOff val="15000"/>
                  </a:schemeClr>
                </a:solidFill>
              </a:rPr>
              <a:t>DIGITAL SAFETY</a:t>
            </a:r>
          </a:p>
        </p:txBody>
      </p:sp>
      <p:cxnSp>
        <p:nvCxnSpPr>
          <p:cNvPr id="36" name="Straight Connector 35">
            <a:extLst>
              <a:ext uri="{FF2B5EF4-FFF2-40B4-BE49-F238E27FC236}">
                <a16:creationId xmlns:a16="http://schemas.microsoft.com/office/drawing/2014/main" id="{AA2EAA10-076F-46BD-8F0F-B9A2FB77A8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350693"/>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D891E407-403B-4764-86C9-33A56D3BCA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1243562"/>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64958066"/>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linds(horizontal)">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7F154F-B26C-3BE4-020C-7653646F571C}"/>
              </a:ext>
            </a:extLst>
          </p:cNvPr>
          <p:cNvSpPr>
            <a:spLocks noGrp="1"/>
          </p:cNvSpPr>
          <p:nvPr>
            <p:ph type="title"/>
          </p:nvPr>
        </p:nvSpPr>
        <p:spPr>
          <a:xfrm>
            <a:off x="729342" y="376011"/>
            <a:ext cx="10493829" cy="639764"/>
          </a:xfrm>
        </p:spPr>
        <p:txBody>
          <a:bodyPr>
            <a:normAutofit/>
          </a:bodyPr>
          <a:lstStyle/>
          <a:p>
            <a:r>
              <a:rPr lang="en-GB" sz="2800" u="sng"/>
              <a:t>DIGITAL SAFETY</a:t>
            </a:r>
          </a:p>
        </p:txBody>
      </p:sp>
      <p:sp>
        <p:nvSpPr>
          <p:cNvPr id="4" name="TextBox 3">
            <a:extLst>
              <a:ext uri="{FF2B5EF4-FFF2-40B4-BE49-F238E27FC236}">
                <a16:creationId xmlns:a16="http://schemas.microsoft.com/office/drawing/2014/main" id="{B8099F70-9423-E86C-00AB-864EFB313983}"/>
              </a:ext>
            </a:extLst>
          </p:cNvPr>
          <p:cNvSpPr txBox="1"/>
          <p:nvPr/>
        </p:nvSpPr>
        <p:spPr>
          <a:xfrm>
            <a:off x="866328" y="1425248"/>
            <a:ext cx="4429450" cy="500234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5" name="TextBox 4">
            <a:extLst>
              <a:ext uri="{FF2B5EF4-FFF2-40B4-BE49-F238E27FC236}">
                <a16:creationId xmlns:a16="http://schemas.microsoft.com/office/drawing/2014/main" id="{F14C39AE-1CCD-70C9-1CB6-6C39F4A41CAF}"/>
              </a:ext>
            </a:extLst>
          </p:cNvPr>
          <p:cNvSpPr txBox="1"/>
          <p:nvPr/>
        </p:nvSpPr>
        <p:spPr>
          <a:xfrm>
            <a:off x="726597" y="1481141"/>
            <a:ext cx="5393590" cy="515604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6" name="TextBox 5">
            <a:extLst>
              <a:ext uri="{FF2B5EF4-FFF2-40B4-BE49-F238E27FC236}">
                <a16:creationId xmlns:a16="http://schemas.microsoft.com/office/drawing/2014/main" id="{BD2F97D0-CF5E-4512-1EBE-9696136A81D2}"/>
              </a:ext>
            </a:extLst>
          </p:cNvPr>
          <p:cNvSpPr txBox="1"/>
          <p:nvPr/>
        </p:nvSpPr>
        <p:spPr>
          <a:xfrm>
            <a:off x="726117" y="1154249"/>
            <a:ext cx="5089271" cy="5539978"/>
          </a:xfrm>
          <a:prstGeom prst="rect">
            <a:avLst/>
          </a:prstGeom>
        </p:spPr>
        <p:style>
          <a:lnRef idx="2">
            <a:schemeClr val="accent4"/>
          </a:lnRef>
          <a:fillRef idx="1">
            <a:schemeClr val="lt1"/>
          </a:fillRef>
          <a:effectRef idx="0">
            <a:schemeClr val="accent4"/>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lnSpc>
                <a:spcPct val="150000"/>
              </a:lnSpc>
            </a:pPr>
            <a:r>
              <a:rPr lang="en-GB" sz="1400">
                <a:highlight>
                  <a:srgbClr val="FFFFFF"/>
                </a:highlight>
                <a:latin typeface="Arial"/>
                <a:ea typeface="Calibri"/>
                <a:cs typeface="Calibri"/>
              </a:rPr>
              <a:t>According to Powell (2025) Digital Safety is crucial for everyone, especially when using apps which contain important documents and files or personal data.</a:t>
            </a:r>
            <a:endParaRPr lang="en-US">
              <a:latin typeface="Arial"/>
              <a:cs typeface="Arial"/>
            </a:endParaRPr>
          </a:p>
          <a:p>
            <a:pPr algn="just">
              <a:lnSpc>
                <a:spcPct val="150000"/>
              </a:lnSpc>
            </a:pPr>
            <a:endParaRPr lang="en-GB" sz="1400">
              <a:highlight>
                <a:srgbClr val="FFFFFF"/>
              </a:highlight>
              <a:latin typeface="Arial"/>
              <a:ea typeface="Calibri"/>
              <a:cs typeface="Calibri"/>
            </a:endParaRPr>
          </a:p>
          <a:p>
            <a:pPr algn="just">
              <a:lnSpc>
                <a:spcPct val="150000"/>
              </a:lnSpc>
            </a:pPr>
            <a:r>
              <a:rPr lang="en-GB" sz="1400">
                <a:highlight>
                  <a:srgbClr val="FFFFFF"/>
                </a:highlight>
                <a:latin typeface="Arial"/>
                <a:ea typeface="Calibri"/>
                <a:cs typeface="Calibri"/>
              </a:rPr>
              <a:t>Here are some of the online risks that occur when using digital devices:</a:t>
            </a:r>
          </a:p>
          <a:p>
            <a:pPr algn="just">
              <a:lnSpc>
                <a:spcPct val="150000"/>
              </a:lnSpc>
            </a:pPr>
            <a:r>
              <a:rPr lang="en-GB" sz="1400">
                <a:highlight>
                  <a:srgbClr val="FFFFFF"/>
                </a:highlight>
                <a:latin typeface="Arial"/>
                <a:ea typeface="Calibri"/>
                <a:cs typeface="Calibri"/>
              </a:rPr>
              <a:t>  </a:t>
            </a:r>
          </a:p>
          <a:p>
            <a:pPr marL="285750" indent="-285750" algn="just">
              <a:lnSpc>
                <a:spcPct val="150000"/>
              </a:lnSpc>
              <a:buFont typeface="Symbol"/>
              <a:buChar char="•"/>
            </a:pPr>
            <a:r>
              <a:rPr lang="en-GB" sz="1400">
                <a:highlight>
                  <a:srgbClr val="FFFFFF"/>
                </a:highlight>
                <a:latin typeface="Arial"/>
                <a:ea typeface="Calibri"/>
                <a:cs typeface="Calibri"/>
              </a:rPr>
              <a:t>Identity theft</a:t>
            </a:r>
          </a:p>
          <a:p>
            <a:pPr marL="285750" indent="-285750" algn="just">
              <a:lnSpc>
                <a:spcPct val="150000"/>
              </a:lnSpc>
              <a:buFont typeface="Symbol"/>
              <a:buChar char="•"/>
            </a:pPr>
            <a:r>
              <a:rPr lang="en-GB" sz="1400">
                <a:highlight>
                  <a:srgbClr val="FFFFFF"/>
                </a:highlight>
                <a:latin typeface="Arial"/>
                <a:ea typeface="Calibri"/>
                <a:cs typeface="Calibri"/>
              </a:rPr>
              <a:t>Financial fraud</a:t>
            </a:r>
          </a:p>
          <a:p>
            <a:pPr marL="285750" indent="-285750" algn="just">
              <a:lnSpc>
                <a:spcPct val="150000"/>
              </a:lnSpc>
              <a:buFont typeface="Symbol"/>
              <a:buChar char="•"/>
            </a:pPr>
            <a:r>
              <a:rPr lang="en-GB" sz="1400">
                <a:highlight>
                  <a:srgbClr val="FFFFFF"/>
                </a:highlight>
                <a:latin typeface="Arial"/>
                <a:ea typeface="Calibri"/>
                <a:cs typeface="Calibri"/>
              </a:rPr>
              <a:t>Phishing</a:t>
            </a:r>
          </a:p>
          <a:p>
            <a:pPr marL="285750" indent="-285750" algn="just">
              <a:lnSpc>
                <a:spcPct val="150000"/>
              </a:lnSpc>
              <a:buFont typeface="Symbol"/>
              <a:buChar char="•"/>
            </a:pPr>
            <a:r>
              <a:rPr lang="en-GB" sz="1400">
                <a:highlight>
                  <a:srgbClr val="FFFFFF"/>
                </a:highlight>
                <a:latin typeface="Arial"/>
                <a:ea typeface="Calibri"/>
                <a:cs typeface="Calibri"/>
              </a:rPr>
              <a:t>Online scam</a:t>
            </a:r>
          </a:p>
          <a:p>
            <a:pPr marL="285750" indent="-285750" algn="just">
              <a:lnSpc>
                <a:spcPct val="150000"/>
              </a:lnSpc>
              <a:buFont typeface="Symbol"/>
              <a:buChar char="•"/>
            </a:pPr>
            <a:r>
              <a:rPr lang="en-GB" sz="1400">
                <a:highlight>
                  <a:srgbClr val="FFFFFF"/>
                </a:highlight>
                <a:latin typeface="Arial"/>
                <a:ea typeface="Calibri"/>
                <a:cs typeface="Calibri"/>
              </a:rPr>
              <a:t>Data breaches</a:t>
            </a:r>
          </a:p>
          <a:p>
            <a:pPr marL="285750" indent="-285750" algn="just">
              <a:lnSpc>
                <a:spcPct val="150000"/>
              </a:lnSpc>
              <a:buFont typeface="Symbol"/>
              <a:buChar char="•"/>
            </a:pPr>
            <a:r>
              <a:rPr lang="en-GB" sz="1400">
                <a:highlight>
                  <a:srgbClr val="FFFFFF"/>
                </a:highlight>
                <a:latin typeface="Arial"/>
                <a:ea typeface="Calibri"/>
                <a:cs typeface="Calibri"/>
              </a:rPr>
              <a:t>Cyber bullying</a:t>
            </a:r>
          </a:p>
          <a:p>
            <a:pPr algn="just">
              <a:lnSpc>
                <a:spcPct val="150000"/>
              </a:lnSpc>
            </a:pPr>
            <a:endParaRPr lang="en-GB" sz="1400">
              <a:highlight>
                <a:srgbClr val="FFFFFF"/>
              </a:highlight>
              <a:latin typeface="Arial"/>
              <a:ea typeface="Calibri"/>
              <a:cs typeface="Calibri"/>
            </a:endParaRPr>
          </a:p>
          <a:p>
            <a:pPr algn="just">
              <a:lnSpc>
                <a:spcPct val="150000"/>
              </a:lnSpc>
            </a:pPr>
            <a:r>
              <a:rPr lang="en-GB" sz="1400">
                <a:highlight>
                  <a:srgbClr val="FFFFFF"/>
                </a:highlight>
                <a:latin typeface="Arial"/>
                <a:ea typeface="Calibri"/>
                <a:cs typeface="Calibri"/>
              </a:rPr>
              <a:t>We can avoid these risks at Greenfields Homecare Agency by taking precautions when it comes to Digital safety.</a:t>
            </a:r>
          </a:p>
          <a:p>
            <a:pPr algn="l"/>
            <a:endParaRPr lang="en-GB"/>
          </a:p>
        </p:txBody>
      </p:sp>
      <p:pic>
        <p:nvPicPr>
          <p:cNvPr id="3" name="Online Media 2" title="Cybersecurity &amp; Online Safety">
            <a:hlinkClick r:id="" action="ppaction://noaction"/>
            <a:extLst>
              <a:ext uri="{FF2B5EF4-FFF2-40B4-BE49-F238E27FC236}">
                <a16:creationId xmlns:a16="http://schemas.microsoft.com/office/drawing/2014/main" id="{A201294A-9C13-FD5E-0452-B0CF487F54C0}"/>
              </a:ext>
            </a:extLst>
          </p:cNvPr>
          <p:cNvPicPr>
            <a:picLocks noRot="1" noChangeAspect="1"/>
          </p:cNvPicPr>
          <p:nvPr>
            <a:videoFile r:link="rId1"/>
          </p:nvPr>
        </p:nvPicPr>
        <p:blipFill>
          <a:blip r:embed="rId3"/>
          <a:stretch>
            <a:fillRect/>
          </a:stretch>
        </p:blipFill>
        <p:spPr>
          <a:xfrm>
            <a:off x="6108392" y="1152831"/>
            <a:ext cx="5876158" cy="5535562"/>
          </a:xfrm>
          <a:prstGeom prst="rect">
            <a:avLst/>
          </a:prstGeom>
        </p:spPr>
      </p:pic>
    </p:spTree>
    <p:extLst>
      <p:ext uri="{BB962C8B-B14F-4D97-AF65-F5344CB8AC3E}">
        <p14:creationId xmlns:p14="http://schemas.microsoft.com/office/powerpoint/2010/main" val="812947870"/>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fade">
                                      <p:cBhvr>
                                        <p:cTn id="12" dur="500"/>
                                        <p:tgtEl>
                                          <p:spTgt spid="6"/>
                                        </p:tgtEl>
                                      </p:cBhvr>
                                    </p:animEffect>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3"/>
                                        </p:tgtEl>
                                        <p:attrNameLst>
                                          <p:attrName>style.visibility</p:attrName>
                                        </p:attrNameLst>
                                      </p:cBhvr>
                                      <p:to>
                                        <p:strVal val="visible"/>
                                      </p:to>
                                    </p:set>
                                    <p:anim calcmode="lin" valueType="num">
                                      <p:cBhvr additive="base">
                                        <p:cTn id="17" dur="500" fill="hold"/>
                                        <p:tgtEl>
                                          <p:spTgt spid="3"/>
                                        </p:tgtEl>
                                        <p:attrNameLst>
                                          <p:attrName>ppt_x</p:attrName>
                                        </p:attrNameLst>
                                      </p:cBhvr>
                                      <p:tavLst>
                                        <p:tav tm="0">
                                          <p:val>
                                            <p:strVal val="#ppt_x"/>
                                          </p:val>
                                        </p:tav>
                                        <p:tav tm="100000">
                                          <p:val>
                                            <p:strVal val="#ppt_x"/>
                                          </p:val>
                                        </p:tav>
                                      </p:tavLst>
                                    </p:anim>
                                    <p:anim calcmode="lin" valueType="num">
                                      <p:cBhvr additive="base">
                                        <p:cTn id="1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6" grpId="0" animBg="1"/>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5C3A56-68AF-1F12-17D7-B321D34921F7}"/>
              </a:ext>
            </a:extLst>
          </p:cNvPr>
          <p:cNvSpPr>
            <a:spLocks noGrp="1"/>
          </p:cNvSpPr>
          <p:nvPr>
            <p:ph type="title"/>
          </p:nvPr>
        </p:nvSpPr>
        <p:spPr>
          <a:xfrm>
            <a:off x="838200" y="365125"/>
            <a:ext cx="10515600" cy="1173163"/>
          </a:xfrm>
        </p:spPr>
        <p:txBody>
          <a:bodyPr/>
          <a:lstStyle/>
          <a:p>
            <a:r>
              <a:rPr lang="en-GB" sz="2400" u="sng">
                <a:latin typeface="Arial"/>
                <a:cs typeface="Arial"/>
              </a:rPr>
              <a:t>Digital Safety Checklist for Greenfields Homecare Agency</a:t>
            </a:r>
            <a:endParaRPr lang="en-GB" sz="2400">
              <a:latin typeface="Arial"/>
              <a:cs typeface="Arial"/>
            </a:endParaRPr>
          </a:p>
          <a:p>
            <a:endParaRPr lang="en-GB"/>
          </a:p>
        </p:txBody>
      </p:sp>
      <p:graphicFrame>
        <p:nvGraphicFramePr>
          <p:cNvPr id="4" name="Table 3">
            <a:extLst>
              <a:ext uri="{FF2B5EF4-FFF2-40B4-BE49-F238E27FC236}">
                <a16:creationId xmlns:a16="http://schemas.microsoft.com/office/drawing/2014/main" id="{130BC9C2-976C-F73A-4615-89B058DFF402}"/>
              </a:ext>
            </a:extLst>
          </p:cNvPr>
          <p:cNvGraphicFramePr>
            <a:graphicFrameLocks noGrp="1"/>
          </p:cNvGraphicFramePr>
          <p:nvPr>
            <p:extLst>
              <p:ext uri="{D42A27DB-BD31-4B8C-83A1-F6EECF244321}">
                <p14:modId xmlns:p14="http://schemas.microsoft.com/office/powerpoint/2010/main" val="3795768654"/>
              </p:ext>
            </p:extLst>
          </p:nvPr>
        </p:nvGraphicFramePr>
        <p:xfrm>
          <a:off x="452437" y="1131093"/>
          <a:ext cx="11274545" cy="5627168"/>
        </p:xfrm>
        <a:graphic>
          <a:graphicData uri="http://schemas.openxmlformats.org/drawingml/2006/table">
            <a:tbl>
              <a:tblPr bandRow="1">
                <a:tableStyleId>{5C22544A-7EE6-4342-B048-85BDC9FD1C3A}</a:tableStyleId>
              </a:tblPr>
              <a:tblGrid>
                <a:gridCol w="5770217">
                  <a:extLst>
                    <a:ext uri="{9D8B030D-6E8A-4147-A177-3AD203B41FA5}">
                      <a16:colId xmlns:a16="http://schemas.microsoft.com/office/drawing/2014/main" val="1112530919"/>
                    </a:ext>
                  </a:extLst>
                </a:gridCol>
                <a:gridCol w="5504328">
                  <a:extLst>
                    <a:ext uri="{9D8B030D-6E8A-4147-A177-3AD203B41FA5}">
                      <a16:colId xmlns:a16="http://schemas.microsoft.com/office/drawing/2014/main" val="444957842"/>
                    </a:ext>
                  </a:extLst>
                </a:gridCol>
              </a:tblGrid>
              <a:tr h="1702593">
                <a:tc>
                  <a:txBody>
                    <a:bodyPr/>
                    <a:lstStyle/>
                    <a:p>
                      <a:pPr algn="l" rtl="0" fontAlgn="base">
                        <a:lnSpc>
                          <a:spcPts val="2025"/>
                        </a:lnSpc>
                        <a:buNone/>
                      </a:pPr>
                      <a:endParaRPr lang="en-GB" sz="1600" b="1" i="0" u="none" strike="noStrike">
                        <a:solidFill>
                          <a:srgbClr val="000000"/>
                        </a:solidFill>
                        <a:effectLst/>
                        <a:latin typeface="Arial"/>
                      </a:endParaRPr>
                    </a:p>
                    <a:p>
                      <a:pPr lvl="0" algn="l">
                        <a:lnSpc>
                          <a:spcPts val="2025"/>
                        </a:lnSpc>
                        <a:buNone/>
                      </a:pPr>
                      <a:r>
                        <a:rPr lang="en-GB" sz="1600" b="1" i="0" u="none" strike="noStrike">
                          <a:solidFill>
                            <a:srgbClr val="000000"/>
                          </a:solidFill>
                          <a:effectLst/>
                          <a:latin typeface="Arial"/>
                        </a:rPr>
                        <a:t>Backup Data</a:t>
                      </a:r>
                      <a:endParaRPr lang="en-GB" b="1" i="0">
                        <a:solidFill>
                          <a:srgbClr val="FFFFFF"/>
                        </a:solidFill>
                        <a:effectLst/>
                        <a:latin typeface="Arial"/>
                      </a:endParaRPr>
                    </a:p>
                    <a:p>
                      <a:pPr lvl="0" algn="l">
                        <a:lnSpc>
                          <a:spcPts val="2025"/>
                        </a:lnSpc>
                        <a:buNone/>
                      </a:pPr>
                      <a:endParaRPr lang="en-GB" sz="1600" b="1" i="0" u="none" strike="noStrike">
                        <a:solidFill>
                          <a:srgbClr val="000000"/>
                        </a:solidFill>
                        <a:effectLst/>
                        <a:latin typeface="Arial"/>
                      </a:endParaRPr>
                    </a:p>
                    <a:p>
                      <a:pPr algn="l" rtl="0" fontAlgn="base">
                        <a:lnSpc>
                          <a:spcPts val="2025"/>
                        </a:lnSpc>
                        <a:buNone/>
                      </a:pPr>
                      <a:r>
                        <a:rPr lang="en-GB" sz="1600" b="0" i="0" u="none" strike="noStrike">
                          <a:solidFill>
                            <a:srgbClr val="000000"/>
                          </a:solidFill>
                          <a:effectLst/>
                          <a:latin typeface="Arial"/>
                        </a:rPr>
                        <a:t>Regularly backup business data and patient files and any</a:t>
                      </a:r>
                      <a:endParaRPr lang="en-GB" b="1" i="0">
                        <a:solidFill>
                          <a:srgbClr val="FFFFFF"/>
                        </a:solidFill>
                        <a:effectLst/>
                        <a:latin typeface="Arial"/>
                      </a:endParaRPr>
                    </a:p>
                    <a:p>
                      <a:pPr lvl="0" algn="l">
                        <a:lnSpc>
                          <a:spcPts val="2025"/>
                        </a:lnSpc>
                        <a:buNone/>
                      </a:pPr>
                      <a:r>
                        <a:rPr lang="en-GB" sz="1600" b="0" i="0" u="none" strike="noStrike">
                          <a:solidFill>
                            <a:srgbClr val="000000"/>
                          </a:solidFill>
                          <a:effectLst/>
                          <a:latin typeface="Arial"/>
                        </a:rPr>
                        <a:t>other important documents.</a:t>
                      </a:r>
                      <a:endParaRPr lang="en-GB" b="1" i="0">
                        <a:solidFill>
                          <a:srgbClr val="FFFFFF"/>
                        </a:solidFill>
                        <a:effectLst/>
                        <a:latin typeface="Arial"/>
                      </a:endParaRPr>
                    </a:p>
                  </a:txBody>
                  <a:tcPr marL="59846" marR="59846" marT="29918" marB="29918">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CEAF7"/>
                    </a:solidFill>
                  </a:tcPr>
                </a:tc>
                <a:tc>
                  <a:txBody>
                    <a:bodyPr/>
                    <a:lstStyle/>
                    <a:p>
                      <a:pPr algn="l" rtl="0" fontAlgn="base">
                        <a:lnSpc>
                          <a:spcPts val="2025"/>
                        </a:lnSpc>
                        <a:buNone/>
                      </a:pPr>
                      <a:endParaRPr lang="en-GB" sz="1600" b="1" i="0" u="none" strike="noStrike">
                        <a:solidFill>
                          <a:srgbClr val="000000"/>
                        </a:solidFill>
                        <a:effectLst/>
                        <a:latin typeface="Arial"/>
                      </a:endParaRPr>
                    </a:p>
                    <a:p>
                      <a:pPr lvl="0" algn="l">
                        <a:lnSpc>
                          <a:spcPts val="2025"/>
                        </a:lnSpc>
                        <a:buNone/>
                      </a:pPr>
                      <a:r>
                        <a:rPr lang="en-GB" sz="1600" b="1" i="0" u="none" strike="noStrike">
                          <a:solidFill>
                            <a:srgbClr val="000000"/>
                          </a:solidFill>
                          <a:effectLst/>
                          <a:latin typeface="Arial"/>
                        </a:rPr>
                        <a:t>Multi Factor Authentication</a:t>
                      </a:r>
                      <a:endParaRPr lang="en-GB" b="1" i="0">
                        <a:solidFill>
                          <a:srgbClr val="FFFFFF"/>
                        </a:solidFill>
                        <a:effectLst/>
                        <a:latin typeface="Arial"/>
                      </a:endParaRPr>
                    </a:p>
                    <a:p>
                      <a:pPr lvl="0" algn="l">
                        <a:lnSpc>
                          <a:spcPts val="2025"/>
                        </a:lnSpc>
                        <a:buNone/>
                      </a:pPr>
                      <a:endParaRPr lang="en-GB" sz="1600" b="1" i="0" u="none" strike="noStrike">
                        <a:solidFill>
                          <a:srgbClr val="000000"/>
                        </a:solidFill>
                        <a:effectLst/>
                        <a:latin typeface="Arial"/>
                      </a:endParaRPr>
                    </a:p>
                    <a:p>
                      <a:pPr algn="l" rtl="0" fontAlgn="base">
                        <a:lnSpc>
                          <a:spcPts val="2025"/>
                        </a:lnSpc>
                        <a:buNone/>
                      </a:pPr>
                      <a:r>
                        <a:rPr lang="en-GB" sz="1600" b="0" i="0" u="none" strike="noStrike">
                          <a:solidFill>
                            <a:srgbClr val="000000"/>
                          </a:solidFill>
                          <a:effectLst/>
                          <a:latin typeface="Arial"/>
                        </a:rPr>
                        <a:t>Use multi factor authentication to protect patient data and secure access to health information systems.</a:t>
                      </a:r>
                      <a:endParaRPr lang="en-GB" b="1" i="0">
                        <a:solidFill>
                          <a:srgbClr val="FFFFFF"/>
                        </a:solidFill>
                        <a:effectLst/>
                        <a:latin typeface="Arial"/>
                      </a:endParaRPr>
                    </a:p>
                  </a:txBody>
                  <a:tcPr marL="59846" marR="59846" marT="29918" marB="29918">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CEAF7"/>
                    </a:solidFill>
                  </a:tcPr>
                </a:tc>
                <a:extLst>
                  <a:ext uri="{0D108BD9-81ED-4DB2-BD59-A6C34878D82A}">
                    <a16:rowId xmlns:a16="http://schemas.microsoft.com/office/drawing/2014/main" val="2853134117"/>
                  </a:ext>
                </a:extLst>
              </a:tr>
              <a:tr h="1841320">
                <a:tc>
                  <a:txBody>
                    <a:bodyPr/>
                    <a:lstStyle/>
                    <a:p>
                      <a:pPr algn="l" rtl="0" fontAlgn="base">
                        <a:lnSpc>
                          <a:spcPts val="2025"/>
                        </a:lnSpc>
                        <a:buNone/>
                      </a:pPr>
                      <a:endParaRPr lang="en-GB" sz="1600" b="1" i="0" u="none" strike="noStrike">
                        <a:solidFill>
                          <a:srgbClr val="000000"/>
                        </a:solidFill>
                        <a:effectLst/>
                        <a:latin typeface="Arial"/>
                      </a:endParaRPr>
                    </a:p>
                    <a:p>
                      <a:pPr lvl="0" algn="l">
                        <a:lnSpc>
                          <a:spcPts val="2025"/>
                        </a:lnSpc>
                        <a:buNone/>
                      </a:pPr>
                      <a:r>
                        <a:rPr lang="en-GB" sz="1600" b="1" i="0" u="none" strike="noStrike">
                          <a:solidFill>
                            <a:srgbClr val="000000"/>
                          </a:solidFill>
                          <a:effectLst/>
                          <a:latin typeface="Arial"/>
                        </a:rPr>
                        <a:t>Manage Passwords</a:t>
                      </a:r>
                      <a:endParaRPr lang="en-GB" b="0" i="0">
                        <a:solidFill>
                          <a:srgbClr val="000000"/>
                        </a:solidFill>
                        <a:effectLst/>
                        <a:latin typeface="Arial"/>
                      </a:endParaRPr>
                    </a:p>
                    <a:p>
                      <a:pPr lvl="0" algn="l">
                        <a:lnSpc>
                          <a:spcPts val="2025"/>
                        </a:lnSpc>
                        <a:buNone/>
                      </a:pPr>
                      <a:endParaRPr lang="en-GB" sz="1600" b="1" i="0" u="none" strike="noStrike">
                        <a:solidFill>
                          <a:srgbClr val="000000"/>
                        </a:solidFill>
                        <a:effectLst/>
                        <a:latin typeface="Arial"/>
                      </a:endParaRPr>
                    </a:p>
                    <a:p>
                      <a:pPr algn="l" rtl="0" fontAlgn="base">
                        <a:lnSpc>
                          <a:spcPts val="2025"/>
                        </a:lnSpc>
                        <a:buNone/>
                      </a:pPr>
                      <a:r>
                        <a:rPr lang="en-GB" sz="1600" b="0" i="0" u="none" strike="noStrike">
                          <a:solidFill>
                            <a:srgbClr val="000000"/>
                          </a:solidFill>
                          <a:effectLst/>
                          <a:latin typeface="Arial"/>
                        </a:rPr>
                        <a:t>Use strong, unique passwords for each account and use a password manager where possible.</a:t>
                      </a:r>
                      <a:endParaRPr lang="en-GB" b="0" i="0">
                        <a:solidFill>
                          <a:srgbClr val="000000"/>
                        </a:solidFill>
                        <a:effectLst/>
                        <a:latin typeface="Arial"/>
                      </a:endParaRPr>
                    </a:p>
                  </a:txBody>
                  <a:tcPr marL="59846" marR="59846" marT="29918" marB="29918">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CEAF7"/>
                    </a:solidFill>
                  </a:tcPr>
                </a:tc>
                <a:tc>
                  <a:txBody>
                    <a:bodyPr/>
                    <a:lstStyle/>
                    <a:p>
                      <a:pPr algn="l" rtl="0" fontAlgn="base">
                        <a:lnSpc>
                          <a:spcPts val="2025"/>
                        </a:lnSpc>
                        <a:buNone/>
                      </a:pPr>
                      <a:endParaRPr lang="en-GB" sz="1600" b="1" i="0" u="none" strike="noStrike">
                        <a:solidFill>
                          <a:srgbClr val="000000"/>
                        </a:solidFill>
                        <a:effectLst/>
                        <a:latin typeface="Arial"/>
                      </a:endParaRPr>
                    </a:p>
                    <a:p>
                      <a:pPr lvl="0" algn="l">
                        <a:lnSpc>
                          <a:spcPts val="2025"/>
                        </a:lnSpc>
                        <a:buNone/>
                      </a:pPr>
                      <a:r>
                        <a:rPr lang="en-GB" sz="1600" b="1" i="0" u="none" strike="noStrike">
                          <a:solidFill>
                            <a:srgbClr val="000000"/>
                          </a:solidFill>
                          <a:effectLst/>
                          <a:latin typeface="Arial"/>
                        </a:rPr>
                        <a:t>Restrict User Access</a:t>
                      </a:r>
                      <a:endParaRPr lang="en-GB" b="0" i="0">
                        <a:solidFill>
                          <a:srgbClr val="000000"/>
                        </a:solidFill>
                        <a:effectLst/>
                        <a:latin typeface="Arial"/>
                      </a:endParaRPr>
                    </a:p>
                    <a:p>
                      <a:pPr lvl="0" algn="l">
                        <a:lnSpc>
                          <a:spcPts val="2025"/>
                        </a:lnSpc>
                        <a:buNone/>
                      </a:pPr>
                      <a:endParaRPr lang="en-GB" sz="1600" b="1" i="0" u="none" strike="noStrike">
                        <a:solidFill>
                          <a:srgbClr val="000000"/>
                        </a:solidFill>
                        <a:effectLst/>
                        <a:latin typeface="Arial"/>
                      </a:endParaRPr>
                    </a:p>
                    <a:p>
                      <a:pPr algn="l" rtl="0" fontAlgn="base">
                        <a:lnSpc>
                          <a:spcPts val="2025"/>
                        </a:lnSpc>
                        <a:buNone/>
                      </a:pPr>
                      <a:r>
                        <a:rPr lang="en-GB" sz="1600" b="0" i="0" u="none" strike="noStrike">
                          <a:solidFill>
                            <a:srgbClr val="000000"/>
                          </a:solidFill>
                          <a:effectLst/>
                          <a:latin typeface="Arial"/>
                        </a:rPr>
                        <a:t>Limit access to sensitive data only to staff members who need to access it to perform their job role at Greenfields.</a:t>
                      </a:r>
                      <a:endParaRPr lang="en-GB" b="0" i="0">
                        <a:solidFill>
                          <a:srgbClr val="000000"/>
                        </a:solidFill>
                        <a:effectLst/>
                        <a:latin typeface="Arial"/>
                      </a:endParaRPr>
                    </a:p>
                  </a:txBody>
                  <a:tcPr marL="59846" marR="59846" marT="29918" marB="29918">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CEAF7"/>
                    </a:solidFill>
                  </a:tcPr>
                </a:tc>
                <a:extLst>
                  <a:ext uri="{0D108BD9-81ED-4DB2-BD59-A6C34878D82A}">
                    <a16:rowId xmlns:a16="http://schemas.microsoft.com/office/drawing/2014/main" val="3325193698"/>
                  </a:ext>
                </a:extLst>
              </a:tr>
              <a:tr h="2083255">
                <a:tc>
                  <a:txBody>
                    <a:bodyPr/>
                    <a:lstStyle/>
                    <a:p>
                      <a:pPr algn="l" rtl="0" fontAlgn="base">
                        <a:lnSpc>
                          <a:spcPts val="2025"/>
                        </a:lnSpc>
                        <a:buNone/>
                      </a:pPr>
                      <a:endParaRPr lang="en-GB" sz="1600" b="1" i="0" u="none" strike="noStrike">
                        <a:solidFill>
                          <a:srgbClr val="000000"/>
                        </a:solidFill>
                        <a:effectLst/>
                        <a:latin typeface="Arial"/>
                      </a:endParaRPr>
                    </a:p>
                    <a:p>
                      <a:pPr lvl="0" algn="l">
                        <a:lnSpc>
                          <a:spcPts val="2025"/>
                        </a:lnSpc>
                        <a:buNone/>
                      </a:pPr>
                      <a:r>
                        <a:rPr lang="en-GB" sz="1600" b="1" i="0" u="none" strike="noStrike">
                          <a:solidFill>
                            <a:srgbClr val="000000"/>
                          </a:solidFill>
                          <a:effectLst/>
                          <a:latin typeface="Arial"/>
                        </a:rPr>
                        <a:t>Software Updates</a:t>
                      </a:r>
                      <a:endParaRPr lang="en-GB" b="0" i="0">
                        <a:solidFill>
                          <a:srgbClr val="000000"/>
                        </a:solidFill>
                        <a:effectLst/>
                        <a:latin typeface="Arial"/>
                      </a:endParaRPr>
                    </a:p>
                    <a:p>
                      <a:pPr lvl="0" algn="l">
                        <a:lnSpc>
                          <a:spcPts val="2025"/>
                        </a:lnSpc>
                        <a:buNone/>
                      </a:pPr>
                      <a:endParaRPr lang="en-GB" sz="1600" b="1" i="0" u="none" strike="noStrike">
                        <a:solidFill>
                          <a:srgbClr val="000000"/>
                        </a:solidFill>
                        <a:effectLst/>
                        <a:latin typeface="Arial"/>
                      </a:endParaRPr>
                    </a:p>
                    <a:p>
                      <a:pPr algn="l" rtl="0" fontAlgn="base">
                        <a:lnSpc>
                          <a:spcPts val="2025"/>
                        </a:lnSpc>
                        <a:buNone/>
                      </a:pPr>
                      <a:r>
                        <a:rPr lang="en-GB" sz="1600" b="0" i="0" u="none" strike="noStrike">
                          <a:solidFill>
                            <a:srgbClr val="000000"/>
                          </a:solidFill>
                          <a:effectLst/>
                          <a:latin typeface="Arial"/>
                        </a:rPr>
                        <a:t>Install updates regularly for all applications and devices used at Greenfields. Enable automatic updates for antivirus software.</a:t>
                      </a:r>
                      <a:endParaRPr lang="en-GB" b="0" i="0">
                        <a:solidFill>
                          <a:srgbClr val="000000"/>
                        </a:solidFill>
                        <a:effectLst/>
                        <a:latin typeface="Arial"/>
                      </a:endParaRPr>
                    </a:p>
                  </a:txBody>
                  <a:tcPr marL="59846" marR="59846" marT="29918" marB="29918">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CEAF7"/>
                    </a:solidFill>
                  </a:tcPr>
                </a:tc>
                <a:tc>
                  <a:txBody>
                    <a:bodyPr/>
                    <a:lstStyle/>
                    <a:p>
                      <a:pPr algn="l" rtl="0" fontAlgn="base">
                        <a:lnSpc>
                          <a:spcPts val="2025"/>
                        </a:lnSpc>
                        <a:buNone/>
                      </a:pPr>
                      <a:endParaRPr lang="en-GB" sz="1600" b="1" i="0" u="none" strike="noStrike">
                        <a:solidFill>
                          <a:srgbClr val="000000"/>
                        </a:solidFill>
                        <a:effectLst/>
                        <a:latin typeface="Arial"/>
                      </a:endParaRPr>
                    </a:p>
                    <a:p>
                      <a:pPr lvl="0" algn="l">
                        <a:lnSpc>
                          <a:spcPts val="2025"/>
                        </a:lnSpc>
                        <a:buNone/>
                      </a:pPr>
                      <a:r>
                        <a:rPr lang="en-GB" sz="1600" b="1" i="0" u="none" strike="noStrike">
                          <a:solidFill>
                            <a:srgbClr val="000000"/>
                          </a:solidFill>
                          <a:effectLst/>
                          <a:latin typeface="Arial"/>
                        </a:rPr>
                        <a:t>Be wary of emails</a:t>
                      </a:r>
                      <a:r>
                        <a:rPr lang="en-GB" sz="1600" b="0" i="0" u="none" strike="noStrike">
                          <a:solidFill>
                            <a:srgbClr val="000000"/>
                          </a:solidFill>
                          <a:effectLst/>
                          <a:latin typeface="Arial"/>
                        </a:rPr>
                        <a:t> </a:t>
                      </a:r>
                      <a:endParaRPr lang="en-GB" b="0" i="0">
                        <a:solidFill>
                          <a:srgbClr val="000000"/>
                        </a:solidFill>
                        <a:effectLst/>
                        <a:latin typeface="Arial"/>
                      </a:endParaRPr>
                    </a:p>
                    <a:p>
                      <a:pPr lvl="0" algn="l">
                        <a:lnSpc>
                          <a:spcPts val="2025"/>
                        </a:lnSpc>
                        <a:buNone/>
                      </a:pPr>
                      <a:endParaRPr lang="en-GB" sz="1600" b="0" i="0" u="none" strike="noStrike">
                        <a:solidFill>
                          <a:srgbClr val="000000"/>
                        </a:solidFill>
                        <a:effectLst/>
                        <a:latin typeface="Arial"/>
                      </a:endParaRPr>
                    </a:p>
                    <a:p>
                      <a:pPr algn="l" rtl="0" fontAlgn="base">
                        <a:lnSpc>
                          <a:spcPts val="2025"/>
                        </a:lnSpc>
                        <a:buNone/>
                      </a:pPr>
                      <a:r>
                        <a:rPr lang="en-GB" sz="1600" b="0" i="0" u="none" strike="noStrike">
                          <a:solidFill>
                            <a:srgbClr val="000000"/>
                          </a:solidFill>
                          <a:effectLst/>
                          <a:latin typeface="Arial"/>
                        </a:rPr>
                        <a:t>Train staff at Greenfields to identify phishing emails and to avoid clicking suspicious links or attachments.</a:t>
                      </a:r>
                      <a:endParaRPr lang="en-GB" b="0" i="0">
                        <a:solidFill>
                          <a:srgbClr val="000000"/>
                        </a:solidFill>
                        <a:effectLst/>
                        <a:latin typeface="Arial"/>
                      </a:endParaRPr>
                    </a:p>
                  </a:txBody>
                  <a:tcPr marL="59846" marR="59846" marT="29918" marB="29918">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CEAF7"/>
                    </a:solidFill>
                  </a:tcPr>
                </a:tc>
                <a:extLst>
                  <a:ext uri="{0D108BD9-81ED-4DB2-BD59-A6C34878D82A}">
                    <a16:rowId xmlns:a16="http://schemas.microsoft.com/office/drawing/2014/main" val="3576295000"/>
                  </a:ext>
                </a:extLst>
              </a:tr>
            </a:tbl>
          </a:graphicData>
        </a:graphic>
      </p:graphicFrame>
      <p:sp>
        <p:nvSpPr>
          <p:cNvPr id="5" name="Rectangle 4">
            <a:extLst>
              <a:ext uri="{FF2B5EF4-FFF2-40B4-BE49-F238E27FC236}">
                <a16:creationId xmlns:a16="http://schemas.microsoft.com/office/drawing/2014/main" id="{8C1A300C-F2E3-292C-DECB-191441D13B95}"/>
              </a:ext>
            </a:extLst>
          </p:cNvPr>
          <p:cNvSpPr/>
          <p:nvPr/>
        </p:nvSpPr>
        <p:spPr>
          <a:xfrm>
            <a:off x="5694768" y="1554841"/>
            <a:ext cx="232883" cy="266152"/>
          </a:xfrm>
          <a:prstGeom prst="rect">
            <a:avLst/>
          </a:prstGeom>
          <a:solidFill>
            <a:schemeClr val="bg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5">
            <a:extLst>
              <a:ext uri="{FF2B5EF4-FFF2-40B4-BE49-F238E27FC236}">
                <a16:creationId xmlns:a16="http://schemas.microsoft.com/office/drawing/2014/main" id="{AE10D6DA-3B5A-7CF7-DFE1-3F7BE65DDA4D}"/>
              </a:ext>
            </a:extLst>
          </p:cNvPr>
          <p:cNvSpPr/>
          <p:nvPr/>
        </p:nvSpPr>
        <p:spPr>
          <a:xfrm>
            <a:off x="5694768" y="3165926"/>
            <a:ext cx="232883" cy="266152"/>
          </a:xfrm>
          <a:prstGeom prst="rect">
            <a:avLst/>
          </a:prstGeom>
          <a:solidFill>
            <a:schemeClr val="bg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a:extLst>
              <a:ext uri="{FF2B5EF4-FFF2-40B4-BE49-F238E27FC236}">
                <a16:creationId xmlns:a16="http://schemas.microsoft.com/office/drawing/2014/main" id="{48960A97-8EFD-2879-994C-065F53A4BC32}"/>
              </a:ext>
            </a:extLst>
          </p:cNvPr>
          <p:cNvSpPr/>
          <p:nvPr/>
        </p:nvSpPr>
        <p:spPr>
          <a:xfrm>
            <a:off x="5694767" y="5070925"/>
            <a:ext cx="232883" cy="266152"/>
          </a:xfrm>
          <a:prstGeom prst="rect">
            <a:avLst/>
          </a:prstGeom>
          <a:solidFill>
            <a:schemeClr val="bg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7">
            <a:extLst>
              <a:ext uri="{FF2B5EF4-FFF2-40B4-BE49-F238E27FC236}">
                <a16:creationId xmlns:a16="http://schemas.microsoft.com/office/drawing/2014/main" id="{34722D1B-2B5E-4A48-917E-6081A06B7382}"/>
              </a:ext>
            </a:extLst>
          </p:cNvPr>
          <p:cNvSpPr/>
          <p:nvPr/>
        </p:nvSpPr>
        <p:spPr>
          <a:xfrm>
            <a:off x="11355339" y="1554840"/>
            <a:ext cx="232883" cy="266152"/>
          </a:xfrm>
          <a:prstGeom prst="rect">
            <a:avLst/>
          </a:prstGeom>
          <a:solidFill>
            <a:schemeClr val="bg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8">
            <a:extLst>
              <a:ext uri="{FF2B5EF4-FFF2-40B4-BE49-F238E27FC236}">
                <a16:creationId xmlns:a16="http://schemas.microsoft.com/office/drawing/2014/main" id="{6F2B8AD3-FC4C-7CAA-755F-CE5064CF2DCF}"/>
              </a:ext>
            </a:extLst>
          </p:cNvPr>
          <p:cNvSpPr/>
          <p:nvPr/>
        </p:nvSpPr>
        <p:spPr>
          <a:xfrm>
            <a:off x="11355339" y="3165927"/>
            <a:ext cx="232883" cy="266152"/>
          </a:xfrm>
          <a:prstGeom prst="rect">
            <a:avLst/>
          </a:prstGeom>
          <a:solidFill>
            <a:schemeClr val="bg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Rectangle 9">
            <a:extLst>
              <a:ext uri="{FF2B5EF4-FFF2-40B4-BE49-F238E27FC236}">
                <a16:creationId xmlns:a16="http://schemas.microsoft.com/office/drawing/2014/main" id="{6BD1B59A-E11C-8E26-45A3-5A9CB89EACC8}"/>
              </a:ext>
            </a:extLst>
          </p:cNvPr>
          <p:cNvSpPr/>
          <p:nvPr/>
        </p:nvSpPr>
        <p:spPr>
          <a:xfrm>
            <a:off x="11355339" y="5070926"/>
            <a:ext cx="232883" cy="266152"/>
          </a:xfrm>
          <a:prstGeom prst="rect">
            <a:avLst/>
          </a:prstGeom>
          <a:solidFill>
            <a:schemeClr val="bg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996290101"/>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nodeType="clickEffect">
                                  <p:stCondLst>
                                    <p:cond delay="0"/>
                                  </p:stCondLst>
                                  <p:childTnLst>
                                    <p:set>
                                      <p:cBhvr>
                                        <p:cTn id="11" dur="1" fill="hold">
                                          <p:stCondLst>
                                            <p:cond delay="0"/>
                                          </p:stCondLst>
                                        </p:cTn>
                                        <p:tgtEl>
                                          <p:spTgt spid="4"/>
                                        </p:tgtEl>
                                        <p:attrNameLst>
                                          <p:attrName>style.visibility</p:attrName>
                                        </p:attrNameLst>
                                      </p:cBhvr>
                                      <p:to>
                                        <p:strVal val="visible"/>
                                      </p:to>
                                    </p:set>
                                    <p:anim calcmode="lin" valueType="num">
                                      <p:cBhvr additive="base">
                                        <p:cTn id="12" dur="500" fill="hold"/>
                                        <p:tgtEl>
                                          <p:spTgt spid="4"/>
                                        </p:tgtEl>
                                        <p:attrNameLst>
                                          <p:attrName>ppt_x</p:attrName>
                                        </p:attrNameLst>
                                      </p:cBhvr>
                                      <p:tavLst>
                                        <p:tav tm="0">
                                          <p:val>
                                            <p:strVal val="#ppt_x"/>
                                          </p:val>
                                        </p:tav>
                                        <p:tav tm="100000">
                                          <p:val>
                                            <p:strVal val="#ppt_x"/>
                                          </p:val>
                                        </p:tav>
                                      </p:tavLst>
                                    </p:anim>
                                    <p:anim calcmode="lin" valueType="num">
                                      <p:cBhvr additive="base">
                                        <p:cTn id="13"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821CA0-85AD-DBB2-E030-6F4DC45BA367}"/>
              </a:ext>
            </a:extLst>
          </p:cNvPr>
          <p:cNvSpPr>
            <a:spLocks noGrp="1"/>
          </p:cNvSpPr>
          <p:nvPr>
            <p:ph type="title"/>
          </p:nvPr>
        </p:nvSpPr>
        <p:spPr/>
        <p:txBody>
          <a:bodyPr/>
          <a:lstStyle/>
          <a:p>
            <a:r>
              <a:rPr lang="en-GB"/>
              <a:t>conclusion</a:t>
            </a:r>
          </a:p>
        </p:txBody>
      </p:sp>
      <p:sp>
        <p:nvSpPr>
          <p:cNvPr id="3" name="Content Placeholder 2">
            <a:extLst>
              <a:ext uri="{FF2B5EF4-FFF2-40B4-BE49-F238E27FC236}">
                <a16:creationId xmlns:a16="http://schemas.microsoft.com/office/drawing/2014/main" id="{3EF4E379-F43E-6117-20C9-5B885F169C6B}"/>
              </a:ext>
            </a:extLst>
          </p:cNvPr>
          <p:cNvSpPr>
            <a:spLocks noGrp="1"/>
          </p:cNvSpPr>
          <p:nvPr>
            <p:ph idx="1"/>
          </p:nvPr>
        </p:nvSpPr>
        <p:spPr/>
        <p:txBody>
          <a:bodyPr vert="horz" lIns="91440" tIns="45720" rIns="91440" bIns="45720" rtlCol="0" anchor="t">
            <a:normAutofit/>
          </a:bodyPr>
          <a:lstStyle/>
          <a:p>
            <a:pPr marL="0" indent="0">
              <a:buNone/>
            </a:pPr>
            <a:r>
              <a:rPr lang="en-GB"/>
              <a:t>As you can see from our presentation, Microsoft word, Microsoft teams &amp; digital safety can all play a factor in benefiting workplaces such as Greenfields care home agency.</a:t>
            </a:r>
            <a:endParaRPr lang="en-US"/>
          </a:p>
          <a:p>
            <a:pPr marL="0" indent="0">
              <a:buNone/>
            </a:pPr>
            <a:endParaRPr lang="en-GB"/>
          </a:p>
          <a:p>
            <a:pPr marL="0" indent="0">
              <a:buNone/>
            </a:pPr>
            <a:r>
              <a:rPr lang="en-GB"/>
              <a:t>There are always benefits as well as limitations when using digital technology but from deeper research it is apparent that the benefits outweigh the limitations for using Microsoft 365.</a:t>
            </a:r>
          </a:p>
        </p:txBody>
      </p:sp>
    </p:spTree>
    <p:extLst>
      <p:ext uri="{BB962C8B-B14F-4D97-AF65-F5344CB8AC3E}">
        <p14:creationId xmlns:p14="http://schemas.microsoft.com/office/powerpoint/2010/main" val="377506043"/>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F071C9-9D2A-C230-2629-133A93B25093}"/>
              </a:ext>
            </a:extLst>
          </p:cNvPr>
          <p:cNvSpPr>
            <a:spLocks noGrp="1"/>
          </p:cNvSpPr>
          <p:nvPr>
            <p:ph type="title"/>
          </p:nvPr>
        </p:nvSpPr>
        <p:spPr/>
        <p:txBody>
          <a:bodyPr/>
          <a:lstStyle/>
          <a:p>
            <a:r>
              <a:rPr lang="en-GB"/>
              <a:t>Reference List:</a:t>
            </a:r>
          </a:p>
        </p:txBody>
      </p:sp>
      <p:sp>
        <p:nvSpPr>
          <p:cNvPr id="3" name="Content Placeholder 2">
            <a:extLst>
              <a:ext uri="{FF2B5EF4-FFF2-40B4-BE49-F238E27FC236}">
                <a16:creationId xmlns:a16="http://schemas.microsoft.com/office/drawing/2014/main" id="{5C576EBE-F15A-CF6C-D3C3-84976AE7028C}"/>
              </a:ext>
            </a:extLst>
          </p:cNvPr>
          <p:cNvSpPr>
            <a:spLocks noGrp="1"/>
          </p:cNvSpPr>
          <p:nvPr>
            <p:ph idx="1"/>
          </p:nvPr>
        </p:nvSpPr>
        <p:spPr>
          <a:xfrm>
            <a:off x="838200" y="1825625"/>
            <a:ext cx="10515600" cy="4653896"/>
          </a:xfrm>
        </p:spPr>
        <p:txBody>
          <a:bodyPr vert="horz" lIns="91440" tIns="45720" rIns="91440" bIns="45720" rtlCol="0" anchor="t">
            <a:normAutofit fontScale="85000" lnSpcReduction="20000"/>
          </a:bodyPr>
          <a:lstStyle/>
          <a:p>
            <a:pPr marL="0" indent="0">
              <a:buNone/>
            </a:pPr>
            <a:r>
              <a:rPr lang="en-GB" i="1"/>
              <a:t>(Alphabetical order)</a:t>
            </a:r>
          </a:p>
          <a:p>
            <a:pPr marL="0" indent="0">
              <a:buNone/>
            </a:pPr>
            <a:endParaRPr lang="en-GB" i="1"/>
          </a:p>
          <a:p>
            <a:r>
              <a:rPr lang="en-GB" sz="1500" u="sng">
                <a:solidFill>
                  <a:srgbClr val="2C3E50"/>
                </a:solidFill>
                <a:highlight>
                  <a:srgbClr val="FFFF00"/>
                </a:highlight>
                <a:latin typeface="Aptos"/>
                <a:ea typeface="Calibri"/>
                <a:cs typeface="Calibri"/>
              </a:rPr>
              <a:t> </a:t>
            </a:r>
            <a:r>
              <a:rPr lang="en-GB" sz="1500" u="sng" err="1">
                <a:solidFill>
                  <a:srgbClr val="2C3E50"/>
                </a:solidFill>
                <a:highlight>
                  <a:srgbClr val="FFFF00"/>
                </a:highlight>
                <a:latin typeface="Aptos"/>
                <a:ea typeface="Calibri"/>
                <a:cs typeface="Calibri"/>
              </a:rPr>
              <a:t>Powell.A</a:t>
            </a:r>
            <a:r>
              <a:rPr lang="en-GB" sz="1500" u="sng">
                <a:solidFill>
                  <a:srgbClr val="2C3E50"/>
                </a:solidFill>
                <a:highlight>
                  <a:srgbClr val="FFFF00"/>
                </a:highlight>
                <a:latin typeface="Aptos"/>
                <a:ea typeface="Calibri"/>
                <a:cs typeface="Calibri"/>
              </a:rPr>
              <a:t> </a:t>
            </a:r>
            <a:r>
              <a:rPr lang="en-GB" sz="1500">
                <a:solidFill>
                  <a:srgbClr val="2C3E50"/>
                </a:solidFill>
                <a:highlight>
                  <a:srgbClr val="FFFF00"/>
                </a:highlight>
                <a:latin typeface="Aptos"/>
                <a:ea typeface="Calibri"/>
                <a:cs typeface="Calibri"/>
              </a:rPr>
              <a:t>(November 19, 2025). </a:t>
            </a:r>
            <a:r>
              <a:rPr lang="en-GB" sz="1500" i="1">
                <a:solidFill>
                  <a:srgbClr val="2C3E50"/>
                </a:solidFill>
                <a:highlight>
                  <a:srgbClr val="FFFF00"/>
                </a:highlight>
                <a:latin typeface="Aptos"/>
                <a:ea typeface="Calibri"/>
                <a:cs typeface="Calibri"/>
              </a:rPr>
              <a:t>What is internet safety and why is it important? </a:t>
            </a:r>
            <a:r>
              <a:rPr lang="en-GB" sz="1500" u="sng">
                <a:solidFill>
                  <a:srgbClr val="2C3E50"/>
                </a:solidFill>
                <a:highlight>
                  <a:srgbClr val="FFFF00"/>
                </a:highlight>
                <a:latin typeface="Aptos"/>
                <a:ea typeface="Calibri"/>
                <a:cs typeface="Calibri"/>
              </a:rPr>
              <a:t>Available at:  </a:t>
            </a:r>
            <a:r>
              <a:rPr lang="en-GB" sz="1500" u="sng">
                <a:solidFill>
                  <a:srgbClr val="2C3E50"/>
                </a:solidFill>
                <a:highlight>
                  <a:srgbClr val="FFFF00"/>
                </a:highlight>
                <a:latin typeface="Aptos"/>
                <a:ea typeface="Calibri"/>
                <a:cs typeface="Calibri"/>
                <a:hlinkClick r:id="rId2"/>
              </a:rPr>
              <a:t>https://www.aeanet.org/</a:t>
            </a:r>
            <a:endParaRPr lang="en-GB">
              <a:highlight>
                <a:srgbClr val="FFFF00"/>
              </a:highlight>
            </a:endParaRPr>
          </a:p>
          <a:p>
            <a:pPr marL="0" indent="0">
              <a:buNone/>
            </a:pPr>
            <a:endParaRPr lang="en-GB" i="1">
              <a:solidFill>
                <a:srgbClr val="000000"/>
              </a:solidFill>
              <a:highlight>
                <a:srgbClr val="FFFF00"/>
              </a:highlight>
              <a:latin typeface="Aptos"/>
              <a:ea typeface="Calibri"/>
              <a:cs typeface="Calibri"/>
            </a:endParaRPr>
          </a:p>
          <a:p>
            <a:r>
              <a:rPr lang="en-GB" sz="1400">
                <a:solidFill>
                  <a:srgbClr val="2C3E50"/>
                </a:solidFill>
                <a:highlight>
                  <a:srgbClr val="FFFF00"/>
                </a:highlight>
                <a:latin typeface="Calibri"/>
                <a:ea typeface="Calibri"/>
                <a:cs typeface="Calibri"/>
              </a:rPr>
              <a:t>Hub pages. (February 6, 2023).</a:t>
            </a:r>
            <a:r>
              <a:rPr lang="en-GB" sz="1400" i="1">
                <a:solidFill>
                  <a:srgbClr val="2C3E50"/>
                </a:solidFill>
                <a:highlight>
                  <a:srgbClr val="FFFF00"/>
                </a:highlight>
                <a:latin typeface="Calibri"/>
                <a:ea typeface="Calibri"/>
                <a:cs typeface="Calibri"/>
              </a:rPr>
              <a:t> Advantages of </a:t>
            </a:r>
            <a:r>
              <a:rPr lang="en-GB" sz="1400" i="1" err="1">
                <a:solidFill>
                  <a:srgbClr val="2C3E50"/>
                </a:solidFill>
                <a:highlight>
                  <a:srgbClr val="FFFF00"/>
                </a:highlight>
                <a:latin typeface="Calibri"/>
                <a:ea typeface="Calibri"/>
                <a:cs typeface="Calibri"/>
              </a:rPr>
              <a:t>microsoft</a:t>
            </a:r>
            <a:r>
              <a:rPr lang="en-GB" sz="1400" i="1">
                <a:solidFill>
                  <a:srgbClr val="2C3E50"/>
                </a:solidFill>
                <a:highlight>
                  <a:srgbClr val="FFFF00"/>
                </a:highlight>
                <a:latin typeface="Calibri"/>
                <a:ea typeface="Calibri"/>
                <a:cs typeface="Calibri"/>
              </a:rPr>
              <a:t> word. </a:t>
            </a:r>
            <a:r>
              <a:rPr lang="en-GB" sz="1400" err="1">
                <a:solidFill>
                  <a:srgbClr val="2C3E50"/>
                </a:solidFill>
                <a:highlight>
                  <a:srgbClr val="FFFF00"/>
                </a:highlight>
                <a:latin typeface="Calibri"/>
                <a:ea typeface="Calibri"/>
                <a:cs typeface="Calibri"/>
              </a:rPr>
              <a:t>Avaliable</a:t>
            </a:r>
            <a:r>
              <a:rPr lang="en-GB" sz="1400">
                <a:solidFill>
                  <a:srgbClr val="2C3E50"/>
                </a:solidFill>
                <a:highlight>
                  <a:srgbClr val="FFFF00"/>
                </a:highlight>
                <a:latin typeface="Calibri"/>
                <a:ea typeface="Calibri"/>
                <a:cs typeface="Calibri"/>
              </a:rPr>
              <a:t> at: </a:t>
            </a:r>
            <a:r>
              <a:rPr lang="en-GB" sz="1400">
                <a:solidFill>
                  <a:srgbClr val="2C3E50"/>
                </a:solidFill>
                <a:highlight>
                  <a:srgbClr val="FFFF00"/>
                </a:highlight>
                <a:hlinkClick r:id="rId3"/>
              </a:rPr>
              <a:t>https://discover.hubpages.com/technology/Advantages-of-Microsoft-Word</a:t>
            </a:r>
            <a:r>
              <a:rPr lang="en-GB" sz="1400">
                <a:solidFill>
                  <a:srgbClr val="2C3E50"/>
                </a:solidFill>
                <a:highlight>
                  <a:srgbClr val="FFFF00"/>
                </a:highlight>
              </a:rPr>
              <a:t>. (Accessed: 2nd February 2026).</a:t>
            </a:r>
            <a:endParaRPr lang="en-GB" sz="1400">
              <a:highlight>
                <a:srgbClr val="FFFF00"/>
              </a:highlight>
            </a:endParaRPr>
          </a:p>
          <a:p>
            <a:pPr marL="0" indent="0">
              <a:buNone/>
            </a:pPr>
            <a:endParaRPr lang="en-GB" sz="1400">
              <a:solidFill>
                <a:srgbClr val="2C3E50"/>
              </a:solidFill>
              <a:highlight>
                <a:srgbClr val="FFFF00"/>
              </a:highlight>
            </a:endParaRPr>
          </a:p>
          <a:p>
            <a:endParaRPr lang="en-GB" sz="1400">
              <a:solidFill>
                <a:srgbClr val="000000"/>
              </a:solidFill>
              <a:highlight>
                <a:srgbClr val="FFFF00"/>
              </a:highlight>
            </a:endParaRPr>
          </a:p>
          <a:p>
            <a:r>
              <a:rPr lang="en-GB" sz="1400">
                <a:solidFill>
                  <a:srgbClr val="2C3E50"/>
                </a:solidFill>
                <a:highlight>
                  <a:srgbClr val="FFFF00"/>
                </a:highlight>
                <a:hlinkClick r:id="rId4">
                  <a:extLst>
                    <a:ext uri="{A12FA001-AC4F-418D-AE19-62706E023703}">
                      <ahyp:hlinkClr xmlns:ahyp="http://schemas.microsoft.com/office/drawing/2018/hyperlinkcolor" val="tx"/>
                    </a:ext>
                  </a:extLst>
                </a:hlinkClick>
              </a:rPr>
              <a:t>Perez</a:t>
            </a:r>
            <a:r>
              <a:rPr lang="en-GB" sz="1400">
                <a:solidFill>
                  <a:srgbClr val="2C3E50"/>
                </a:solidFill>
                <a:highlight>
                  <a:srgbClr val="FFFF00"/>
                </a:highlight>
              </a:rPr>
              <a:t>.H (March 9, 2022). Abstract results. </a:t>
            </a:r>
            <a:r>
              <a:rPr lang="en-GB" sz="1400" err="1">
                <a:solidFill>
                  <a:srgbClr val="2C3E50"/>
                </a:solidFill>
                <a:highlight>
                  <a:srgbClr val="FFFF00"/>
                </a:highlight>
              </a:rPr>
              <a:t>Avaliable</a:t>
            </a:r>
            <a:r>
              <a:rPr lang="en-GB" sz="1400">
                <a:solidFill>
                  <a:srgbClr val="2C3E50"/>
                </a:solidFill>
                <a:highlight>
                  <a:srgbClr val="FFFF00"/>
                </a:highlight>
              </a:rPr>
              <a:t> at: </a:t>
            </a:r>
            <a:r>
              <a:rPr lang="en-GB" sz="1400">
                <a:solidFill>
                  <a:srgbClr val="2C3E50"/>
                </a:solidFill>
                <a:highlight>
                  <a:srgbClr val="FFFF00"/>
                </a:highlight>
                <a:hlinkClick r:id="rId5"/>
              </a:rPr>
              <a:t>https://www.thieme-connect.com/products/ejournals/abstract/10.1055/s-0042-1743238</a:t>
            </a:r>
            <a:r>
              <a:rPr lang="en-GB" sz="1400">
                <a:solidFill>
                  <a:srgbClr val="2C3E50"/>
                </a:solidFill>
                <a:highlight>
                  <a:srgbClr val="FFFF00"/>
                </a:highlight>
              </a:rPr>
              <a:t>. (Accessed: 2nd February 2026).</a:t>
            </a:r>
            <a:endParaRPr lang="en-GB" sz="1400">
              <a:highlight>
                <a:srgbClr val="FFFF00"/>
              </a:highlight>
            </a:endParaRPr>
          </a:p>
          <a:p>
            <a:endParaRPr lang="en-GB" sz="1400">
              <a:solidFill>
                <a:srgbClr val="2C3E50"/>
              </a:solidFill>
              <a:highlight>
                <a:srgbClr val="FFFF00"/>
              </a:highlight>
            </a:endParaRPr>
          </a:p>
          <a:p>
            <a:r>
              <a:rPr lang="en-GB" sz="1400" u="sng" err="1">
                <a:solidFill>
                  <a:srgbClr val="2C3E50"/>
                </a:solidFill>
                <a:highlight>
                  <a:srgbClr val="FFFF00"/>
                </a:highlight>
              </a:rPr>
              <a:t>Nhs</a:t>
            </a:r>
            <a:r>
              <a:rPr lang="en-GB" sz="1400" u="sng">
                <a:solidFill>
                  <a:srgbClr val="2C3E50"/>
                </a:solidFill>
                <a:highlight>
                  <a:srgbClr val="FFFF00"/>
                </a:highlight>
              </a:rPr>
              <a:t>.</a:t>
            </a:r>
            <a:r>
              <a:rPr lang="en-GB" sz="1400">
                <a:solidFill>
                  <a:srgbClr val="2C3E50"/>
                </a:solidFill>
                <a:highlight>
                  <a:srgbClr val="FFFF00"/>
                </a:highlight>
              </a:rPr>
              <a:t>[AprilA 4 2025]. </a:t>
            </a:r>
            <a:r>
              <a:rPr lang="en-GB" sz="1400" i="1">
                <a:solidFill>
                  <a:srgbClr val="2C3E50"/>
                </a:solidFill>
                <a:highlight>
                  <a:srgbClr val="FFFF00"/>
                </a:highlight>
              </a:rPr>
              <a:t>Microsoft teams and remote  working. </a:t>
            </a:r>
            <a:r>
              <a:rPr lang="en-GB" sz="1400">
                <a:solidFill>
                  <a:srgbClr val="2C3E50"/>
                </a:solidFill>
                <a:highlight>
                  <a:srgbClr val="FFFF00"/>
                </a:highlight>
              </a:rPr>
              <a:t>Available at :</a:t>
            </a:r>
            <a:r>
              <a:rPr lang="en-GB" sz="1400">
                <a:solidFill>
                  <a:srgbClr val="2C3E50"/>
                </a:solidFill>
                <a:highlight>
                  <a:srgbClr val="FFFF00"/>
                </a:highlight>
                <a:ea typeface="+mn-lt"/>
                <a:cs typeface="+mn-lt"/>
              </a:rPr>
              <a:t>https://www.england.nhs.uk/long-read/microsoft-teams-and-remote-working. [Accessed 10 February 2026]</a:t>
            </a:r>
            <a:endParaRPr lang="en-GB" sz="1400">
              <a:solidFill>
                <a:srgbClr val="2C3E50"/>
              </a:solidFill>
              <a:highlight>
                <a:srgbClr val="FFFF00"/>
              </a:highlight>
            </a:endParaRPr>
          </a:p>
          <a:p>
            <a:pPr marL="0" indent="0">
              <a:buNone/>
            </a:pPr>
            <a:endParaRPr lang="en-GB" sz="1400">
              <a:solidFill>
                <a:srgbClr val="2C3E50"/>
              </a:solidFill>
              <a:highlight>
                <a:srgbClr val="FFFF00"/>
              </a:highlight>
              <a:latin typeface="Aptos" panose="020B0004020202020204"/>
              <a:ea typeface="Calibri"/>
              <a:cs typeface="Calibri"/>
            </a:endParaRPr>
          </a:p>
          <a:p>
            <a:r>
              <a:rPr lang="en-GB" sz="1400">
                <a:highlight>
                  <a:srgbClr val="FFFF00"/>
                </a:highlight>
                <a:latin typeface="Aptos" panose="020B0004020202020204"/>
                <a:ea typeface="Calibri"/>
                <a:cs typeface="Calibri"/>
              </a:rPr>
              <a:t>Microsoft[ND]. </a:t>
            </a:r>
            <a:r>
              <a:rPr lang="en-GB" sz="1400" i="1">
                <a:highlight>
                  <a:srgbClr val="FFFF00"/>
                </a:highlight>
                <a:latin typeface="Aptos" panose="020B0004020202020204"/>
                <a:ea typeface="Calibri"/>
                <a:cs typeface="Calibri"/>
              </a:rPr>
              <a:t>Limits and specifications </a:t>
            </a:r>
            <a:r>
              <a:rPr lang="en-GB" sz="1400" i="1" err="1">
                <a:highlight>
                  <a:srgbClr val="FFFF00"/>
                </a:highlight>
                <a:latin typeface="Aptos" panose="020B0004020202020204"/>
                <a:ea typeface="Calibri"/>
                <a:cs typeface="Calibri"/>
              </a:rPr>
              <a:t>mircosoft</a:t>
            </a:r>
            <a:r>
              <a:rPr lang="en-GB" sz="1400" i="1">
                <a:highlight>
                  <a:srgbClr val="FFFF00"/>
                </a:highlight>
                <a:latin typeface="Aptos" panose="020B0004020202020204"/>
                <a:ea typeface="Calibri"/>
                <a:cs typeface="Calibri"/>
              </a:rPr>
              <a:t> teams.</a:t>
            </a:r>
            <a:r>
              <a:rPr lang="en-GB" sz="1400">
                <a:highlight>
                  <a:srgbClr val="FFFF00"/>
                </a:highlight>
                <a:latin typeface="Aptos" panose="020B0004020202020204"/>
                <a:ea typeface="Calibri"/>
                <a:cs typeface="Calibri"/>
              </a:rPr>
              <a:t> Available at: </a:t>
            </a:r>
            <a:r>
              <a:rPr lang="en-GB" sz="1400">
                <a:highlight>
                  <a:srgbClr val="FFFF00"/>
                </a:highlight>
                <a:ea typeface="+mn-lt"/>
                <a:cs typeface="+mn-lt"/>
                <a:hlinkClick r:id="rId6">
                  <a:extLst>
                    <a:ext uri="{A12FA001-AC4F-418D-AE19-62706E023703}">
                      <ahyp:hlinkClr xmlns:ahyp="http://schemas.microsoft.com/office/drawing/2018/hyperlinkcolor" val="tx"/>
                    </a:ext>
                  </a:extLst>
                </a:hlinkClick>
              </a:rPr>
              <a:t>https://learn.microsoft.com/en-us/microsoftteams/limits-specifications-teams</a:t>
            </a:r>
            <a:endParaRPr lang="en-GB" sz="1400">
              <a:highlight>
                <a:srgbClr val="FFFF00"/>
              </a:highlight>
              <a:ea typeface="+mn-lt"/>
              <a:cs typeface="+mn-lt"/>
            </a:endParaRPr>
          </a:p>
          <a:p>
            <a:endParaRPr lang="en-GB" sz="1400">
              <a:solidFill>
                <a:srgbClr val="000000"/>
              </a:solidFill>
              <a:highlight>
                <a:srgbClr val="FFFF00"/>
              </a:highlight>
              <a:latin typeface="Aptos"/>
              <a:ea typeface="Calibri"/>
              <a:cs typeface="Calibri"/>
            </a:endParaRPr>
          </a:p>
          <a:p>
            <a:r>
              <a:rPr lang="en-GB" sz="1400">
                <a:solidFill>
                  <a:srgbClr val="2C3E50"/>
                </a:solidFill>
                <a:highlight>
                  <a:srgbClr val="FFFF00"/>
                </a:highlight>
                <a:latin typeface="Calibri"/>
                <a:ea typeface="Calibri"/>
                <a:cs typeface="Calibri"/>
                <a:hlinkClick r:id="rId7">
                  <a:extLst>
                    <a:ext uri="{A12FA001-AC4F-418D-AE19-62706E023703}">
                      <ahyp:hlinkClr xmlns:ahyp="http://schemas.microsoft.com/office/drawing/2018/hyperlinkcolor" val="tx"/>
                    </a:ext>
                  </a:extLst>
                </a:hlinkClick>
              </a:rPr>
              <a:t>www.youtube.com</a:t>
            </a:r>
            <a:r>
              <a:rPr lang="en-GB" sz="1400">
                <a:solidFill>
                  <a:srgbClr val="2C3E50"/>
                </a:solidFill>
                <a:highlight>
                  <a:srgbClr val="FFFF00"/>
                </a:highlight>
                <a:latin typeface="Calibri"/>
                <a:ea typeface="Calibri"/>
                <a:cs typeface="Calibri"/>
              </a:rPr>
              <a:t>. (n.d.). </a:t>
            </a:r>
            <a:r>
              <a:rPr lang="en-GB" sz="1400" i="1">
                <a:solidFill>
                  <a:srgbClr val="2C3E50"/>
                </a:solidFill>
                <a:highlight>
                  <a:srgbClr val="FFFF00"/>
                </a:highlight>
                <a:latin typeface="Calibri"/>
                <a:ea typeface="Calibri"/>
                <a:cs typeface="Calibri"/>
              </a:rPr>
              <a:t>Introducing Microsoft Word for Health Professionals</a:t>
            </a:r>
            <a:r>
              <a:rPr lang="en-GB" sz="1400">
                <a:solidFill>
                  <a:srgbClr val="2C3E50"/>
                </a:solidFill>
                <a:highlight>
                  <a:srgbClr val="FFFF00"/>
                </a:highlight>
                <a:latin typeface="Calibri"/>
                <a:ea typeface="Calibri"/>
                <a:cs typeface="Calibri"/>
              </a:rPr>
              <a:t>. [online] Available at: </a:t>
            </a:r>
            <a:r>
              <a:rPr lang="en-GB" sz="1400">
                <a:solidFill>
                  <a:srgbClr val="2C3E50"/>
                </a:solidFill>
                <a:highlight>
                  <a:srgbClr val="FFFF00"/>
                </a:highlight>
                <a:latin typeface="Calibri"/>
                <a:ea typeface="Calibri"/>
                <a:cs typeface="Calibri"/>
                <a:hlinkClick r:id="rId8"/>
              </a:rPr>
              <a:t>https://www.youtube.com/shorts/KQmVe69w6Nw</a:t>
            </a:r>
            <a:r>
              <a:rPr lang="en-GB" sz="1400">
                <a:solidFill>
                  <a:srgbClr val="2C3E50"/>
                </a:solidFill>
                <a:highlight>
                  <a:srgbClr val="FFFF00"/>
                </a:highlight>
                <a:latin typeface="Calibri"/>
                <a:ea typeface="Calibri"/>
                <a:cs typeface="Calibri"/>
              </a:rPr>
              <a:t>. (Accessed: 2nd February 2026)</a:t>
            </a:r>
            <a:endParaRPr lang="en-GB">
              <a:highlight>
                <a:srgbClr val="FFFF00"/>
              </a:highlight>
            </a:endParaRPr>
          </a:p>
          <a:p>
            <a:pPr marL="0" indent="0">
              <a:buNone/>
            </a:pPr>
            <a:endParaRPr lang="en-GB" i="1"/>
          </a:p>
        </p:txBody>
      </p:sp>
    </p:spTree>
    <p:extLst>
      <p:ext uri="{BB962C8B-B14F-4D97-AF65-F5344CB8AC3E}">
        <p14:creationId xmlns:p14="http://schemas.microsoft.com/office/powerpoint/2010/main" val="2865390309"/>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18</Slides>
  <Notes>3</Notes>
  <HiddenSlides>0</HiddenSlides>
  <ScaleCrop>false</ScaleCrop>
  <HeadingPairs>
    <vt:vector size="4" baseType="variant">
      <vt:variant>
        <vt:lpstr>Theme</vt:lpstr>
      </vt:variant>
      <vt:variant>
        <vt:i4>1</vt:i4>
      </vt:variant>
      <vt:variant>
        <vt:lpstr>Slide Titles</vt:lpstr>
      </vt:variant>
      <vt:variant>
        <vt:i4>18</vt:i4>
      </vt:variant>
    </vt:vector>
  </HeadingPairs>
  <TitlesOfParts>
    <vt:vector size="19" baseType="lpstr">
      <vt:lpstr>office theme</vt:lpstr>
      <vt:lpstr>Module Title: Digital skills and Research methods Module code: LCHS4007 Tutor: Markus Klingelfuss Due: Monday 16th february 2026 – 10am.  Team: Stacey Wilkie - 2519575 Karen Iqbal - 2525295 Aysha Iqbal - 2530126</vt:lpstr>
      <vt:lpstr>Contents</vt:lpstr>
      <vt:lpstr>Introduction</vt:lpstr>
      <vt:lpstr>  </vt:lpstr>
      <vt:lpstr>How Microsoft word can be used in Greenfields home care agency.   </vt:lpstr>
      <vt:lpstr>PowerPoint Presentation</vt:lpstr>
      <vt:lpstr>PowerPoint Presentation</vt:lpstr>
      <vt:lpstr>PowerPoint Presentation</vt:lpstr>
      <vt:lpstr>  Benefits &amp; limitations of using Microsoft word in a care home</vt:lpstr>
      <vt:lpstr>MICROSOFT TEAMS</vt:lpstr>
      <vt:lpstr>PowerPoint Presentation</vt:lpstr>
      <vt:lpstr>Benefits and  Limitations of Microsoft Teams in Greenfields Home Care Agency</vt:lpstr>
      <vt:lpstr>PowerPoint Presentation</vt:lpstr>
      <vt:lpstr>DIGITAL SAFETY</vt:lpstr>
      <vt:lpstr>DIGITAL SAFETY</vt:lpstr>
      <vt:lpstr>Digital Safety Checklist for Greenfields Homecare Agency </vt:lpstr>
      <vt:lpstr>conclusion</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1</cp:revision>
  <dcterms:created xsi:type="dcterms:W3CDTF">2026-01-23T13:45:14Z</dcterms:created>
  <dcterms:modified xsi:type="dcterms:W3CDTF">2026-02-13T10:41:05Z</dcterms:modified>
</cp:coreProperties>
</file>