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11"/>
  </p:notesMasterIdLst>
  <p:sldIdLst>
    <p:sldId id="256" r:id="rId2"/>
    <p:sldId id="257" r:id="rId3"/>
    <p:sldId id="261" r:id="rId4"/>
    <p:sldId id="260" r:id="rId5"/>
    <p:sldId id="262" r:id="rId6"/>
    <p:sldId id="258" r:id="rId7"/>
    <p:sldId id="263" r:id="rId8"/>
    <p:sldId id="264" r:id="rId9"/>
    <p:sldId id="25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C40246-2B29-4F2A-86E3-72D28481E35C}" v="15" dt="2023-05-14T15:23:17.8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2821" autoAdjust="0"/>
  </p:normalViewPr>
  <p:slideViewPr>
    <p:cSldViewPr snapToGrid="0">
      <p:cViewPr varScale="1">
        <p:scale>
          <a:sx n="40" d="100"/>
          <a:sy n="40" d="100"/>
        </p:scale>
        <p:origin x="964"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ck Underhill" userId="88a8c712f958b5dc" providerId="LiveId" clId="{C6C40246-2B29-4F2A-86E3-72D28481E35C}"/>
    <pc:docChg chg="undo custSel addSld delSld modSld addMainMaster delMainMaster">
      <pc:chgData name="Jack Underhill" userId="88a8c712f958b5dc" providerId="LiveId" clId="{C6C40246-2B29-4F2A-86E3-72D28481E35C}" dt="2023-05-14T15:23:25.361" v="6870" actId="404"/>
      <pc:docMkLst>
        <pc:docMk/>
      </pc:docMkLst>
      <pc:sldChg chg="addSp delSp modSp mod setBg modClrScheme delAnim setClrOvrMap chgLayout">
        <pc:chgData name="Jack Underhill" userId="88a8c712f958b5dc" providerId="LiveId" clId="{C6C40246-2B29-4F2A-86E3-72D28481E35C}" dt="2023-05-13T09:21:29.547" v="837" actId="478"/>
        <pc:sldMkLst>
          <pc:docMk/>
          <pc:sldMk cId="3385691982" sldId="256"/>
        </pc:sldMkLst>
        <pc:spChg chg="mod">
          <ac:chgData name="Jack Underhill" userId="88a8c712f958b5dc" providerId="LiveId" clId="{C6C40246-2B29-4F2A-86E3-72D28481E35C}" dt="2023-05-08T19:22:14.478" v="16" actId="404"/>
          <ac:spMkLst>
            <pc:docMk/>
            <pc:sldMk cId="3385691982" sldId="256"/>
            <ac:spMk id="2" creationId="{12D559EC-689A-7CF8-382E-BF50DAAA9F4C}"/>
          </ac:spMkLst>
        </pc:spChg>
        <pc:spChg chg="mod">
          <ac:chgData name="Jack Underhill" userId="88a8c712f958b5dc" providerId="LiveId" clId="{C6C40246-2B29-4F2A-86E3-72D28481E35C}" dt="2023-05-08T19:22:23.843" v="40" actId="20577"/>
          <ac:spMkLst>
            <pc:docMk/>
            <pc:sldMk cId="3385691982" sldId="256"/>
            <ac:spMk id="3" creationId="{D01FA9C8-3135-82B2-4D55-24BF4542EC25}"/>
          </ac:spMkLst>
        </pc:spChg>
        <pc:spChg chg="add del">
          <ac:chgData name="Jack Underhill" userId="88a8c712f958b5dc" providerId="LiveId" clId="{C6C40246-2B29-4F2A-86E3-72D28481E35C}" dt="2023-05-08T19:11:56.690" v="2" actId="26606"/>
          <ac:spMkLst>
            <pc:docMk/>
            <pc:sldMk cId="3385691982" sldId="256"/>
            <ac:spMk id="9" creationId="{6CA2C65D-0168-1245-86C8-62A8A6F7B813}"/>
          </ac:spMkLst>
        </pc:spChg>
        <pc:spChg chg="add del">
          <ac:chgData name="Jack Underhill" userId="88a8c712f958b5dc" providerId="LiveId" clId="{C6C40246-2B29-4F2A-86E3-72D28481E35C}" dt="2023-05-08T19:11:56.690" v="2" actId="26606"/>
          <ac:spMkLst>
            <pc:docMk/>
            <pc:sldMk cId="3385691982" sldId="256"/>
            <ac:spMk id="11" creationId="{12E8ED90-6D42-AE40-963A-3924EE2073F0}"/>
          </ac:spMkLst>
        </pc:spChg>
        <pc:spChg chg="add del">
          <ac:chgData name="Jack Underhill" userId="88a8c712f958b5dc" providerId="LiveId" clId="{C6C40246-2B29-4F2A-86E3-72D28481E35C}" dt="2023-05-08T19:11:56.690" v="2" actId="26606"/>
          <ac:spMkLst>
            <pc:docMk/>
            <pc:sldMk cId="3385691982" sldId="256"/>
            <ac:spMk id="13" creationId="{755E9273-3717-C94C-9BFF-75E87E47C46A}"/>
          </ac:spMkLst>
        </pc:spChg>
        <pc:spChg chg="add">
          <ac:chgData name="Jack Underhill" userId="88a8c712f958b5dc" providerId="LiveId" clId="{C6C40246-2B29-4F2A-86E3-72D28481E35C}" dt="2023-05-08T19:11:56.690" v="2" actId="26606"/>
          <ac:spMkLst>
            <pc:docMk/>
            <pc:sldMk cId="3385691982" sldId="256"/>
            <ac:spMk id="18" creationId="{14F048CC-17C9-B246-BF2A-29E51AD1C6EA}"/>
          </ac:spMkLst>
        </pc:spChg>
        <pc:spChg chg="add">
          <ac:chgData name="Jack Underhill" userId="88a8c712f958b5dc" providerId="LiveId" clId="{C6C40246-2B29-4F2A-86E3-72D28481E35C}" dt="2023-05-08T19:11:56.690" v="2" actId="26606"/>
          <ac:spMkLst>
            <pc:docMk/>
            <pc:sldMk cId="3385691982" sldId="256"/>
            <ac:spMk id="20" creationId="{7D2808A8-88EA-594B-9B2E-FD41A1C75C0B}"/>
          </ac:spMkLst>
        </pc:spChg>
        <pc:spChg chg="add">
          <ac:chgData name="Jack Underhill" userId="88a8c712f958b5dc" providerId="LiveId" clId="{C6C40246-2B29-4F2A-86E3-72D28481E35C}" dt="2023-05-08T19:11:56.690" v="2" actId="26606"/>
          <ac:spMkLst>
            <pc:docMk/>
            <pc:sldMk cId="3385691982" sldId="256"/>
            <ac:spMk id="22" creationId="{7DBD7E48-E652-0E49-8812-18A94BA95916}"/>
          </ac:spMkLst>
        </pc:spChg>
        <pc:spChg chg="add">
          <ac:chgData name="Jack Underhill" userId="88a8c712f958b5dc" providerId="LiveId" clId="{C6C40246-2B29-4F2A-86E3-72D28481E35C}" dt="2023-05-08T19:11:56.690" v="2" actId="26606"/>
          <ac:spMkLst>
            <pc:docMk/>
            <pc:sldMk cId="3385691982" sldId="256"/>
            <ac:spMk id="24" creationId="{C53E2C7F-F4FF-A94D-ACAE-82823EC88FEC}"/>
          </ac:spMkLst>
        </pc:spChg>
        <pc:picChg chg="add mod ord">
          <ac:chgData name="Jack Underhill" userId="88a8c712f958b5dc" providerId="LiveId" clId="{C6C40246-2B29-4F2A-86E3-72D28481E35C}" dt="2023-05-08T19:11:56.690" v="2" actId="26606"/>
          <ac:picMkLst>
            <pc:docMk/>
            <pc:sldMk cId="3385691982" sldId="256"/>
            <ac:picMk id="4" creationId="{E4EC3926-BEF2-5997-352E-5BFD8133122F}"/>
          </ac:picMkLst>
        </pc:picChg>
        <pc:picChg chg="del">
          <ac:chgData name="Jack Underhill" userId="88a8c712f958b5dc" providerId="LiveId" clId="{C6C40246-2B29-4F2A-86E3-72D28481E35C}" dt="2023-05-13T09:21:29.547" v="837" actId="478"/>
          <ac:picMkLst>
            <pc:docMk/>
            <pc:sldMk cId="3385691982" sldId="256"/>
            <ac:picMk id="5" creationId="{8A3D794B-6088-C231-8DA1-7F25293B78D9}"/>
          </ac:picMkLst>
        </pc:picChg>
      </pc:sldChg>
      <pc:sldChg chg="new del">
        <pc:chgData name="Jack Underhill" userId="88a8c712f958b5dc" providerId="LiveId" clId="{C6C40246-2B29-4F2A-86E3-72D28481E35C}" dt="2023-05-08T19:12:06.206" v="3" actId="2696"/>
        <pc:sldMkLst>
          <pc:docMk/>
          <pc:sldMk cId="138155167" sldId="257"/>
        </pc:sldMkLst>
      </pc:sldChg>
      <pc:sldChg chg="delSp modSp new mod delAnim modNotesTx">
        <pc:chgData name="Jack Underhill" userId="88a8c712f958b5dc" providerId="LiveId" clId="{C6C40246-2B29-4F2A-86E3-72D28481E35C}" dt="2023-05-14T08:56:51.911" v="2380" actId="20577"/>
        <pc:sldMkLst>
          <pc:docMk/>
          <pc:sldMk cId="3526638046" sldId="257"/>
        </pc:sldMkLst>
        <pc:spChg chg="mod">
          <ac:chgData name="Jack Underhill" userId="88a8c712f958b5dc" providerId="LiveId" clId="{C6C40246-2B29-4F2A-86E3-72D28481E35C}" dt="2023-05-08T19:41:58.303" v="98" actId="20577"/>
          <ac:spMkLst>
            <pc:docMk/>
            <pc:sldMk cId="3526638046" sldId="257"/>
            <ac:spMk id="2" creationId="{A1F6EE20-D330-1561-8941-879E63EC8C35}"/>
          </ac:spMkLst>
        </pc:spChg>
        <pc:spChg chg="mod">
          <ac:chgData name="Jack Underhill" userId="88a8c712f958b5dc" providerId="LiveId" clId="{C6C40246-2B29-4F2A-86E3-72D28481E35C}" dt="2023-05-14T08:56:51.911" v="2380" actId="20577"/>
          <ac:spMkLst>
            <pc:docMk/>
            <pc:sldMk cId="3526638046" sldId="257"/>
            <ac:spMk id="3" creationId="{2AC94F67-0242-3C58-1123-3410B3CAE3CF}"/>
          </ac:spMkLst>
        </pc:spChg>
        <pc:picChg chg="del mod">
          <ac:chgData name="Jack Underhill" userId="88a8c712f958b5dc" providerId="LiveId" clId="{C6C40246-2B29-4F2A-86E3-72D28481E35C}" dt="2023-05-13T10:09:41.697" v="1823" actId="478"/>
          <ac:picMkLst>
            <pc:docMk/>
            <pc:sldMk cId="3526638046" sldId="257"/>
            <ac:picMk id="9" creationId="{E1BC8250-DB2C-AFBC-81A1-53B92E3FC340}"/>
          </ac:picMkLst>
        </pc:picChg>
      </pc:sldChg>
      <pc:sldChg chg="modSp new mod modNotesTx">
        <pc:chgData name="Jack Underhill" userId="88a8c712f958b5dc" providerId="LiveId" clId="{C6C40246-2B29-4F2A-86E3-72D28481E35C}" dt="2023-05-14T14:47:18.525" v="6489" actId="20577"/>
        <pc:sldMkLst>
          <pc:docMk/>
          <pc:sldMk cId="2404245505" sldId="258"/>
        </pc:sldMkLst>
        <pc:spChg chg="mod">
          <ac:chgData name="Jack Underhill" userId="88a8c712f958b5dc" providerId="LiveId" clId="{C6C40246-2B29-4F2A-86E3-72D28481E35C}" dt="2023-05-14T10:03:07.348" v="3104" actId="1076"/>
          <ac:spMkLst>
            <pc:docMk/>
            <pc:sldMk cId="2404245505" sldId="258"/>
            <ac:spMk id="2" creationId="{694CFD91-CA05-FF57-745A-B021A8B7E7B1}"/>
          </ac:spMkLst>
        </pc:spChg>
        <pc:spChg chg="mod">
          <ac:chgData name="Jack Underhill" userId="88a8c712f958b5dc" providerId="LiveId" clId="{C6C40246-2B29-4F2A-86E3-72D28481E35C}" dt="2023-05-14T14:47:18.525" v="6489" actId="20577"/>
          <ac:spMkLst>
            <pc:docMk/>
            <pc:sldMk cId="2404245505" sldId="258"/>
            <ac:spMk id="3" creationId="{09C094D0-94A9-D88F-44CB-0F39CDAC1C73}"/>
          </ac:spMkLst>
        </pc:spChg>
      </pc:sldChg>
      <pc:sldChg chg="addSp delSp modSp new mod">
        <pc:chgData name="Jack Underhill" userId="88a8c712f958b5dc" providerId="LiveId" clId="{C6C40246-2B29-4F2A-86E3-72D28481E35C}" dt="2023-05-14T15:23:25.361" v="6870" actId="404"/>
        <pc:sldMkLst>
          <pc:docMk/>
          <pc:sldMk cId="1116075792" sldId="259"/>
        </pc:sldMkLst>
        <pc:spChg chg="mod">
          <ac:chgData name="Jack Underhill" userId="88a8c712f958b5dc" providerId="LiveId" clId="{C6C40246-2B29-4F2A-86E3-72D28481E35C}" dt="2023-05-13T09:04:17.370" v="641" actId="20577"/>
          <ac:spMkLst>
            <pc:docMk/>
            <pc:sldMk cId="1116075792" sldId="259"/>
            <ac:spMk id="2" creationId="{52366D6D-5790-6152-E5CC-D0A25F172176}"/>
          </ac:spMkLst>
        </pc:spChg>
        <pc:spChg chg="add del mod">
          <ac:chgData name="Jack Underhill" userId="88a8c712f958b5dc" providerId="LiveId" clId="{C6C40246-2B29-4F2A-86E3-72D28481E35C}" dt="2023-05-14T15:23:17.865" v="6868"/>
          <ac:spMkLst>
            <pc:docMk/>
            <pc:sldMk cId="1116075792" sldId="259"/>
            <ac:spMk id="3" creationId="{6B5EDC9E-DD84-B2E1-41CF-D86BC215D702}"/>
          </ac:spMkLst>
        </pc:spChg>
        <pc:spChg chg="add mod">
          <ac:chgData name="Jack Underhill" userId="88a8c712f958b5dc" providerId="LiveId" clId="{C6C40246-2B29-4F2A-86E3-72D28481E35C}" dt="2023-05-14T15:23:25.361" v="6870" actId="404"/>
          <ac:spMkLst>
            <pc:docMk/>
            <pc:sldMk cId="1116075792" sldId="259"/>
            <ac:spMk id="4" creationId="{75902515-020E-51F1-1495-88D2A2E6D56A}"/>
          </ac:spMkLst>
        </pc:spChg>
        <pc:spChg chg="add del mod">
          <ac:chgData name="Jack Underhill" userId="88a8c712f958b5dc" providerId="LiveId" clId="{C6C40246-2B29-4F2A-86E3-72D28481E35C}" dt="2023-05-13T09:06:36.765" v="650"/>
          <ac:spMkLst>
            <pc:docMk/>
            <pc:sldMk cId="1116075792" sldId="259"/>
            <ac:spMk id="4" creationId="{D7E37374-343D-E820-5B93-5221B6CDC43D}"/>
          </ac:spMkLst>
        </pc:spChg>
      </pc:sldChg>
      <pc:sldChg chg="modSp new mod modNotesTx">
        <pc:chgData name="Jack Underhill" userId="88a8c712f958b5dc" providerId="LiveId" clId="{C6C40246-2B29-4F2A-86E3-72D28481E35C}" dt="2023-05-14T10:46:31.568" v="3642" actId="14100"/>
        <pc:sldMkLst>
          <pc:docMk/>
          <pc:sldMk cId="1733618650" sldId="260"/>
        </pc:sldMkLst>
        <pc:spChg chg="mod">
          <ac:chgData name="Jack Underhill" userId="88a8c712f958b5dc" providerId="LiveId" clId="{C6C40246-2B29-4F2A-86E3-72D28481E35C}" dt="2023-05-14T10:01:31.638" v="2889" actId="1076"/>
          <ac:spMkLst>
            <pc:docMk/>
            <pc:sldMk cId="1733618650" sldId="260"/>
            <ac:spMk id="2" creationId="{16A2A490-81A3-3807-C208-8686E3054FE4}"/>
          </ac:spMkLst>
        </pc:spChg>
        <pc:spChg chg="mod">
          <ac:chgData name="Jack Underhill" userId="88a8c712f958b5dc" providerId="LiveId" clId="{C6C40246-2B29-4F2A-86E3-72D28481E35C}" dt="2023-05-14T10:46:31.568" v="3642" actId="14100"/>
          <ac:spMkLst>
            <pc:docMk/>
            <pc:sldMk cId="1733618650" sldId="260"/>
            <ac:spMk id="3" creationId="{78B30E7E-B907-3F7E-7580-D3B681FCAA57}"/>
          </ac:spMkLst>
        </pc:spChg>
      </pc:sldChg>
      <pc:sldChg chg="modSp new mod modNotesTx">
        <pc:chgData name="Jack Underhill" userId="88a8c712f958b5dc" providerId="LiveId" clId="{C6C40246-2B29-4F2A-86E3-72D28481E35C}" dt="2023-05-14T10:46:15.150" v="3640" actId="20577"/>
        <pc:sldMkLst>
          <pc:docMk/>
          <pc:sldMk cId="777012718" sldId="261"/>
        </pc:sldMkLst>
        <pc:spChg chg="mod">
          <ac:chgData name="Jack Underhill" userId="88a8c712f958b5dc" providerId="LiveId" clId="{C6C40246-2B29-4F2A-86E3-72D28481E35C}" dt="2023-05-13T10:08:06.402" v="1686" actId="20577"/>
          <ac:spMkLst>
            <pc:docMk/>
            <pc:sldMk cId="777012718" sldId="261"/>
            <ac:spMk id="2" creationId="{069962B8-5EC0-C1BF-5229-B4D4F852DACF}"/>
          </ac:spMkLst>
        </pc:spChg>
        <pc:spChg chg="mod">
          <ac:chgData name="Jack Underhill" userId="88a8c712f958b5dc" providerId="LiveId" clId="{C6C40246-2B29-4F2A-86E3-72D28481E35C}" dt="2023-05-14T10:46:15.150" v="3640" actId="20577"/>
          <ac:spMkLst>
            <pc:docMk/>
            <pc:sldMk cId="777012718" sldId="261"/>
            <ac:spMk id="3" creationId="{814CCC0C-58C5-ECB1-FED0-D201E1A7B84D}"/>
          </ac:spMkLst>
        </pc:spChg>
      </pc:sldChg>
      <pc:sldChg chg="delSp modSp new mod delAnim modNotesTx">
        <pc:chgData name="Jack Underhill" userId="88a8c712f958b5dc" providerId="LiveId" clId="{C6C40246-2B29-4F2A-86E3-72D28481E35C}" dt="2023-05-14T14:36:04.074" v="6480" actId="478"/>
        <pc:sldMkLst>
          <pc:docMk/>
          <pc:sldMk cId="4022544832" sldId="262"/>
        </pc:sldMkLst>
        <pc:spChg chg="mod">
          <ac:chgData name="Jack Underhill" userId="88a8c712f958b5dc" providerId="LiveId" clId="{C6C40246-2B29-4F2A-86E3-72D28481E35C}" dt="2023-05-14T12:02:36.645" v="4103" actId="20577"/>
          <ac:spMkLst>
            <pc:docMk/>
            <pc:sldMk cId="4022544832" sldId="262"/>
            <ac:spMk id="2" creationId="{1A618E96-5CE8-F731-ED29-C8CA0B47A3F6}"/>
          </ac:spMkLst>
        </pc:spChg>
        <pc:spChg chg="mod">
          <ac:chgData name="Jack Underhill" userId="88a8c712f958b5dc" providerId="LiveId" clId="{C6C40246-2B29-4F2A-86E3-72D28481E35C}" dt="2023-05-14T12:02:40.285" v="4104" actId="20577"/>
          <ac:spMkLst>
            <pc:docMk/>
            <pc:sldMk cId="4022544832" sldId="262"/>
            <ac:spMk id="3" creationId="{570EDEE2-9924-114B-F652-C77D1C0810D4}"/>
          </ac:spMkLst>
        </pc:spChg>
        <pc:picChg chg="del">
          <ac:chgData name="Jack Underhill" userId="88a8c712f958b5dc" providerId="LiveId" clId="{C6C40246-2B29-4F2A-86E3-72D28481E35C}" dt="2023-05-14T14:36:04.074" v="6480" actId="478"/>
          <ac:picMkLst>
            <pc:docMk/>
            <pc:sldMk cId="4022544832" sldId="262"/>
            <ac:picMk id="4" creationId="{8D2FDA31-8A86-8670-65BB-62E03BFB2B19}"/>
          </ac:picMkLst>
        </pc:picChg>
      </pc:sldChg>
      <pc:sldChg chg="delSp modSp new mod delAnim modNotesTx">
        <pc:chgData name="Jack Underhill" userId="88a8c712f958b5dc" providerId="LiveId" clId="{C6C40246-2B29-4F2A-86E3-72D28481E35C}" dt="2023-05-14T15:09:54.040" v="6769" actId="478"/>
        <pc:sldMkLst>
          <pc:docMk/>
          <pc:sldMk cId="604253921" sldId="263"/>
        </pc:sldMkLst>
        <pc:spChg chg="mod">
          <ac:chgData name="Jack Underhill" userId="88a8c712f958b5dc" providerId="LiveId" clId="{C6C40246-2B29-4F2A-86E3-72D28481E35C}" dt="2023-05-14T13:03:53.959" v="5762" actId="1076"/>
          <ac:spMkLst>
            <pc:docMk/>
            <pc:sldMk cId="604253921" sldId="263"/>
            <ac:spMk id="2" creationId="{2CE40BB0-36BA-95AA-085D-0C42711CEC46}"/>
          </ac:spMkLst>
        </pc:spChg>
        <pc:spChg chg="mod">
          <ac:chgData name="Jack Underhill" userId="88a8c712f958b5dc" providerId="LiveId" clId="{C6C40246-2B29-4F2A-86E3-72D28481E35C}" dt="2023-05-14T15:05:48.638" v="6768" actId="20577"/>
          <ac:spMkLst>
            <pc:docMk/>
            <pc:sldMk cId="604253921" sldId="263"/>
            <ac:spMk id="3" creationId="{B6AD5906-E21F-B3ED-3438-10180F9B2293}"/>
          </ac:spMkLst>
        </pc:spChg>
        <pc:picChg chg="del">
          <ac:chgData name="Jack Underhill" userId="88a8c712f958b5dc" providerId="LiveId" clId="{C6C40246-2B29-4F2A-86E3-72D28481E35C}" dt="2023-05-14T15:09:54.040" v="6769" actId="478"/>
          <ac:picMkLst>
            <pc:docMk/>
            <pc:sldMk cId="604253921" sldId="263"/>
            <ac:picMk id="4" creationId="{3C07D35A-3EAF-82D9-283D-5801C10039B7}"/>
          </ac:picMkLst>
        </pc:picChg>
      </pc:sldChg>
      <pc:sldChg chg="modSp new mod modNotesTx">
        <pc:chgData name="Jack Underhill" userId="88a8c712f958b5dc" providerId="LiveId" clId="{C6C40246-2B29-4F2A-86E3-72D28481E35C}" dt="2023-05-14T15:21:09.593" v="6867" actId="20577"/>
        <pc:sldMkLst>
          <pc:docMk/>
          <pc:sldMk cId="28692188" sldId="264"/>
        </pc:sldMkLst>
        <pc:spChg chg="mod">
          <ac:chgData name="Jack Underhill" userId="88a8c712f958b5dc" providerId="LiveId" clId="{C6C40246-2B29-4F2A-86E3-72D28481E35C}" dt="2023-05-14T13:04:40.083" v="5896" actId="20577"/>
          <ac:spMkLst>
            <pc:docMk/>
            <pc:sldMk cId="28692188" sldId="264"/>
            <ac:spMk id="2" creationId="{91E2B121-D7B4-A649-C93C-95B4EBD1D8BE}"/>
          </ac:spMkLst>
        </pc:spChg>
        <pc:spChg chg="mod">
          <ac:chgData name="Jack Underhill" userId="88a8c712f958b5dc" providerId="LiveId" clId="{C6C40246-2B29-4F2A-86E3-72D28481E35C}" dt="2023-05-14T13:06:28.126" v="6306" actId="20577"/>
          <ac:spMkLst>
            <pc:docMk/>
            <pc:sldMk cId="28692188" sldId="264"/>
            <ac:spMk id="3" creationId="{13CEC543-4F17-F30A-AD10-D55DEFE8866F}"/>
          </ac:spMkLst>
        </pc:spChg>
      </pc:sldChg>
      <pc:sldMasterChg chg="del delSldLayout">
        <pc:chgData name="Jack Underhill" userId="88a8c712f958b5dc" providerId="LiveId" clId="{C6C40246-2B29-4F2A-86E3-72D28481E35C}" dt="2023-05-08T19:11:39.033" v="0" actId="26606"/>
        <pc:sldMasterMkLst>
          <pc:docMk/>
          <pc:sldMasterMk cId="773554362" sldId="2147483648"/>
        </pc:sldMasterMkLst>
        <pc:sldLayoutChg chg="del">
          <pc:chgData name="Jack Underhill" userId="88a8c712f958b5dc" providerId="LiveId" clId="{C6C40246-2B29-4F2A-86E3-72D28481E35C}" dt="2023-05-08T19:11:39.033" v="0" actId="26606"/>
          <pc:sldLayoutMkLst>
            <pc:docMk/>
            <pc:sldMasterMk cId="773554362" sldId="2147483648"/>
            <pc:sldLayoutMk cId="2791039991" sldId="2147483649"/>
          </pc:sldLayoutMkLst>
        </pc:sldLayoutChg>
        <pc:sldLayoutChg chg="del">
          <pc:chgData name="Jack Underhill" userId="88a8c712f958b5dc" providerId="LiveId" clId="{C6C40246-2B29-4F2A-86E3-72D28481E35C}" dt="2023-05-08T19:11:39.033" v="0" actId="26606"/>
          <pc:sldLayoutMkLst>
            <pc:docMk/>
            <pc:sldMasterMk cId="773554362" sldId="2147483648"/>
            <pc:sldLayoutMk cId="798138766" sldId="2147483650"/>
          </pc:sldLayoutMkLst>
        </pc:sldLayoutChg>
        <pc:sldLayoutChg chg="del">
          <pc:chgData name="Jack Underhill" userId="88a8c712f958b5dc" providerId="LiveId" clId="{C6C40246-2B29-4F2A-86E3-72D28481E35C}" dt="2023-05-08T19:11:39.033" v="0" actId="26606"/>
          <pc:sldLayoutMkLst>
            <pc:docMk/>
            <pc:sldMasterMk cId="773554362" sldId="2147483648"/>
            <pc:sldLayoutMk cId="1670655924" sldId="2147483651"/>
          </pc:sldLayoutMkLst>
        </pc:sldLayoutChg>
        <pc:sldLayoutChg chg="del">
          <pc:chgData name="Jack Underhill" userId="88a8c712f958b5dc" providerId="LiveId" clId="{C6C40246-2B29-4F2A-86E3-72D28481E35C}" dt="2023-05-08T19:11:39.033" v="0" actId="26606"/>
          <pc:sldLayoutMkLst>
            <pc:docMk/>
            <pc:sldMasterMk cId="773554362" sldId="2147483648"/>
            <pc:sldLayoutMk cId="1982033655" sldId="2147483652"/>
          </pc:sldLayoutMkLst>
        </pc:sldLayoutChg>
        <pc:sldLayoutChg chg="del">
          <pc:chgData name="Jack Underhill" userId="88a8c712f958b5dc" providerId="LiveId" clId="{C6C40246-2B29-4F2A-86E3-72D28481E35C}" dt="2023-05-08T19:11:39.033" v="0" actId="26606"/>
          <pc:sldLayoutMkLst>
            <pc:docMk/>
            <pc:sldMasterMk cId="773554362" sldId="2147483648"/>
            <pc:sldLayoutMk cId="1886791011" sldId="2147483653"/>
          </pc:sldLayoutMkLst>
        </pc:sldLayoutChg>
        <pc:sldLayoutChg chg="del">
          <pc:chgData name="Jack Underhill" userId="88a8c712f958b5dc" providerId="LiveId" clId="{C6C40246-2B29-4F2A-86E3-72D28481E35C}" dt="2023-05-08T19:11:39.033" v="0" actId="26606"/>
          <pc:sldLayoutMkLst>
            <pc:docMk/>
            <pc:sldMasterMk cId="773554362" sldId="2147483648"/>
            <pc:sldLayoutMk cId="2441775524" sldId="2147483654"/>
          </pc:sldLayoutMkLst>
        </pc:sldLayoutChg>
        <pc:sldLayoutChg chg="del">
          <pc:chgData name="Jack Underhill" userId="88a8c712f958b5dc" providerId="LiveId" clId="{C6C40246-2B29-4F2A-86E3-72D28481E35C}" dt="2023-05-08T19:11:39.033" v="0" actId="26606"/>
          <pc:sldLayoutMkLst>
            <pc:docMk/>
            <pc:sldMasterMk cId="773554362" sldId="2147483648"/>
            <pc:sldLayoutMk cId="1909581161" sldId="2147483655"/>
          </pc:sldLayoutMkLst>
        </pc:sldLayoutChg>
        <pc:sldLayoutChg chg="del">
          <pc:chgData name="Jack Underhill" userId="88a8c712f958b5dc" providerId="LiveId" clId="{C6C40246-2B29-4F2A-86E3-72D28481E35C}" dt="2023-05-08T19:11:39.033" v="0" actId="26606"/>
          <pc:sldLayoutMkLst>
            <pc:docMk/>
            <pc:sldMasterMk cId="773554362" sldId="2147483648"/>
            <pc:sldLayoutMk cId="4145893593" sldId="2147483656"/>
          </pc:sldLayoutMkLst>
        </pc:sldLayoutChg>
        <pc:sldLayoutChg chg="del">
          <pc:chgData name="Jack Underhill" userId="88a8c712f958b5dc" providerId="LiveId" clId="{C6C40246-2B29-4F2A-86E3-72D28481E35C}" dt="2023-05-08T19:11:39.033" v="0" actId="26606"/>
          <pc:sldLayoutMkLst>
            <pc:docMk/>
            <pc:sldMasterMk cId="773554362" sldId="2147483648"/>
            <pc:sldLayoutMk cId="16725670" sldId="2147483657"/>
          </pc:sldLayoutMkLst>
        </pc:sldLayoutChg>
        <pc:sldLayoutChg chg="del">
          <pc:chgData name="Jack Underhill" userId="88a8c712f958b5dc" providerId="LiveId" clId="{C6C40246-2B29-4F2A-86E3-72D28481E35C}" dt="2023-05-08T19:11:39.033" v="0" actId="26606"/>
          <pc:sldLayoutMkLst>
            <pc:docMk/>
            <pc:sldMasterMk cId="773554362" sldId="2147483648"/>
            <pc:sldLayoutMk cId="4000539671" sldId="2147483658"/>
          </pc:sldLayoutMkLst>
        </pc:sldLayoutChg>
        <pc:sldLayoutChg chg="del">
          <pc:chgData name="Jack Underhill" userId="88a8c712f958b5dc" providerId="LiveId" clId="{C6C40246-2B29-4F2A-86E3-72D28481E35C}" dt="2023-05-08T19:11:39.033" v="0" actId="26606"/>
          <pc:sldLayoutMkLst>
            <pc:docMk/>
            <pc:sldMasterMk cId="773554362" sldId="2147483648"/>
            <pc:sldLayoutMk cId="3629349077" sldId="2147483659"/>
          </pc:sldLayoutMkLst>
        </pc:sldLayoutChg>
      </pc:sldMasterChg>
      <pc:sldMasterChg chg="add addSldLayout">
        <pc:chgData name="Jack Underhill" userId="88a8c712f958b5dc" providerId="LiveId" clId="{C6C40246-2B29-4F2A-86E3-72D28481E35C}" dt="2023-05-08T19:11:39.033" v="0" actId="26606"/>
        <pc:sldMasterMkLst>
          <pc:docMk/>
          <pc:sldMasterMk cId="3676705093" sldId="2147483712"/>
        </pc:sldMasterMkLst>
        <pc:sldLayoutChg chg="add">
          <pc:chgData name="Jack Underhill" userId="88a8c712f958b5dc" providerId="LiveId" clId="{C6C40246-2B29-4F2A-86E3-72D28481E35C}" dt="2023-05-08T19:11:39.033" v="0" actId="26606"/>
          <pc:sldLayoutMkLst>
            <pc:docMk/>
            <pc:sldMasterMk cId="3676705093" sldId="2147483712"/>
            <pc:sldLayoutMk cId="2117591709" sldId="2147483701"/>
          </pc:sldLayoutMkLst>
        </pc:sldLayoutChg>
        <pc:sldLayoutChg chg="add">
          <pc:chgData name="Jack Underhill" userId="88a8c712f958b5dc" providerId="LiveId" clId="{C6C40246-2B29-4F2A-86E3-72D28481E35C}" dt="2023-05-08T19:11:39.033" v="0" actId="26606"/>
          <pc:sldLayoutMkLst>
            <pc:docMk/>
            <pc:sldMasterMk cId="3676705093" sldId="2147483712"/>
            <pc:sldLayoutMk cId="1753646885" sldId="2147483702"/>
          </pc:sldLayoutMkLst>
        </pc:sldLayoutChg>
        <pc:sldLayoutChg chg="add">
          <pc:chgData name="Jack Underhill" userId="88a8c712f958b5dc" providerId="LiveId" clId="{C6C40246-2B29-4F2A-86E3-72D28481E35C}" dt="2023-05-08T19:11:39.033" v="0" actId="26606"/>
          <pc:sldLayoutMkLst>
            <pc:docMk/>
            <pc:sldMasterMk cId="3676705093" sldId="2147483712"/>
            <pc:sldLayoutMk cId="2560928750" sldId="2147483703"/>
          </pc:sldLayoutMkLst>
        </pc:sldLayoutChg>
        <pc:sldLayoutChg chg="add">
          <pc:chgData name="Jack Underhill" userId="88a8c712f958b5dc" providerId="LiveId" clId="{C6C40246-2B29-4F2A-86E3-72D28481E35C}" dt="2023-05-08T19:11:39.033" v="0" actId="26606"/>
          <pc:sldLayoutMkLst>
            <pc:docMk/>
            <pc:sldMasterMk cId="3676705093" sldId="2147483712"/>
            <pc:sldLayoutMk cId="3607905451" sldId="2147483704"/>
          </pc:sldLayoutMkLst>
        </pc:sldLayoutChg>
        <pc:sldLayoutChg chg="add">
          <pc:chgData name="Jack Underhill" userId="88a8c712f958b5dc" providerId="LiveId" clId="{C6C40246-2B29-4F2A-86E3-72D28481E35C}" dt="2023-05-08T19:11:39.033" v="0" actId="26606"/>
          <pc:sldLayoutMkLst>
            <pc:docMk/>
            <pc:sldMasterMk cId="3676705093" sldId="2147483712"/>
            <pc:sldLayoutMk cId="2217940979" sldId="2147483705"/>
          </pc:sldLayoutMkLst>
        </pc:sldLayoutChg>
        <pc:sldLayoutChg chg="add">
          <pc:chgData name="Jack Underhill" userId="88a8c712f958b5dc" providerId="LiveId" clId="{C6C40246-2B29-4F2A-86E3-72D28481E35C}" dt="2023-05-08T19:11:39.033" v="0" actId="26606"/>
          <pc:sldLayoutMkLst>
            <pc:docMk/>
            <pc:sldMasterMk cId="3676705093" sldId="2147483712"/>
            <pc:sldLayoutMk cId="1722551267" sldId="2147483706"/>
          </pc:sldLayoutMkLst>
        </pc:sldLayoutChg>
        <pc:sldLayoutChg chg="add">
          <pc:chgData name="Jack Underhill" userId="88a8c712f958b5dc" providerId="LiveId" clId="{C6C40246-2B29-4F2A-86E3-72D28481E35C}" dt="2023-05-08T19:11:39.033" v="0" actId="26606"/>
          <pc:sldLayoutMkLst>
            <pc:docMk/>
            <pc:sldMasterMk cId="3676705093" sldId="2147483712"/>
            <pc:sldLayoutMk cId="3117528340" sldId="2147483707"/>
          </pc:sldLayoutMkLst>
        </pc:sldLayoutChg>
        <pc:sldLayoutChg chg="add">
          <pc:chgData name="Jack Underhill" userId="88a8c712f958b5dc" providerId="LiveId" clId="{C6C40246-2B29-4F2A-86E3-72D28481E35C}" dt="2023-05-08T19:11:39.033" v="0" actId="26606"/>
          <pc:sldLayoutMkLst>
            <pc:docMk/>
            <pc:sldMasterMk cId="3676705093" sldId="2147483712"/>
            <pc:sldLayoutMk cId="120849816" sldId="2147483708"/>
          </pc:sldLayoutMkLst>
        </pc:sldLayoutChg>
        <pc:sldLayoutChg chg="add">
          <pc:chgData name="Jack Underhill" userId="88a8c712f958b5dc" providerId="LiveId" clId="{C6C40246-2B29-4F2A-86E3-72D28481E35C}" dt="2023-05-08T19:11:39.033" v="0" actId="26606"/>
          <pc:sldLayoutMkLst>
            <pc:docMk/>
            <pc:sldMasterMk cId="3676705093" sldId="2147483712"/>
            <pc:sldLayoutMk cId="2049232649" sldId="2147483709"/>
          </pc:sldLayoutMkLst>
        </pc:sldLayoutChg>
        <pc:sldLayoutChg chg="add">
          <pc:chgData name="Jack Underhill" userId="88a8c712f958b5dc" providerId="LiveId" clId="{C6C40246-2B29-4F2A-86E3-72D28481E35C}" dt="2023-05-08T19:11:39.033" v="0" actId="26606"/>
          <pc:sldLayoutMkLst>
            <pc:docMk/>
            <pc:sldMasterMk cId="3676705093" sldId="2147483712"/>
            <pc:sldLayoutMk cId="1814999701" sldId="2147483710"/>
          </pc:sldLayoutMkLst>
        </pc:sldLayoutChg>
        <pc:sldLayoutChg chg="add">
          <pc:chgData name="Jack Underhill" userId="88a8c712f958b5dc" providerId="LiveId" clId="{C6C40246-2B29-4F2A-86E3-72D28481E35C}" dt="2023-05-08T19:11:39.033" v="0" actId="26606"/>
          <pc:sldLayoutMkLst>
            <pc:docMk/>
            <pc:sldMasterMk cId="3676705093" sldId="2147483712"/>
            <pc:sldLayoutMk cId="378979976" sldId="214748371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B85A13-E321-4CAB-A542-ECBF767A1969}" type="datetimeFigureOut">
              <a:rPr lang="en-GB" smtClean="0"/>
              <a:t>14/05/2023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CD90D5-319C-409A-9039-8174E09BB5BC}" type="slidenum">
              <a:rPr lang="en-GB" smtClean="0"/>
              <a:t>‹#›</a:t>
            </a:fld>
            <a:endParaRPr lang="en-GB"/>
          </a:p>
        </p:txBody>
      </p:sp>
    </p:spTree>
    <p:extLst>
      <p:ext uri="{BB962C8B-B14F-4D97-AF65-F5344CB8AC3E}">
        <p14:creationId xmlns:p14="http://schemas.microsoft.com/office/powerpoint/2010/main" val="2476243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CD90D5-319C-409A-9039-8174E09BB5BC}" type="slidenum">
              <a:rPr lang="en-GB" smtClean="0"/>
              <a:t>1</a:t>
            </a:fld>
            <a:endParaRPr lang="en-GB"/>
          </a:p>
        </p:txBody>
      </p:sp>
    </p:spTree>
    <p:extLst>
      <p:ext uri="{BB962C8B-B14F-4D97-AF65-F5344CB8AC3E}">
        <p14:creationId xmlns:p14="http://schemas.microsoft.com/office/powerpoint/2010/main" val="15606739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 assignment aims</a:t>
            </a:r>
            <a:r>
              <a:rPr lang="en-GB" dirty="0"/>
              <a:t>. </a:t>
            </a:r>
          </a:p>
          <a:p>
            <a:r>
              <a:rPr lang="en-GB" dirty="0"/>
              <a:t>Four purposes. </a:t>
            </a:r>
          </a:p>
        </p:txBody>
      </p:sp>
      <p:sp>
        <p:nvSpPr>
          <p:cNvPr id="4" name="Slide Number Placeholder 3"/>
          <p:cNvSpPr>
            <a:spLocks noGrp="1"/>
          </p:cNvSpPr>
          <p:nvPr>
            <p:ph type="sldNum" sz="quarter" idx="5"/>
          </p:nvPr>
        </p:nvSpPr>
        <p:spPr/>
        <p:txBody>
          <a:bodyPr/>
          <a:lstStyle/>
          <a:p>
            <a:fld id="{8ACD90D5-319C-409A-9039-8174E09BB5BC}" type="slidenum">
              <a:rPr lang="en-GB" smtClean="0"/>
              <a:t>2</a:t>
            </a:fld>
            <a:endParaRPr lang="en-GB"/>
          </a:p>
        </p:txBody>
      </p:sp>
    </p:spTree>
    <p:extLst>
      <p:ext uri="{BB962C8B-B14F-4D97-AF65-F5344CB8AC3E}">
        <p14:creationId xmlns:p14="http://schemas.microsoft.com/office/powerpoint/2010/main" val="11915833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FSM, slightly above national average.</a:t>
            </a:r>
          </a:p>
          <a:p>
            <a:r>
              <a:rPr lang="en-US" dirty="0"/>
              <a:t>ALN, well below Welsh average.</a:t>
            </a:r>
          </a:p>
          <a:p>
            <a:endParaRPr lang="en-GB" dirty="0"/>
          </a:p>
        </p:txBody>
      </p:sp>
      <p:sp>
        <p:nvSpPr>
          <p:cNvPr id="4" name="Slide Number Placeholder 3"/>
          <p:cNvSpPr>
            <a:spLocks noGrp="1"/>
          </p:cNvSpPr>
          <p:nvPr>
            <p:ph type="sldNum" sz="quarter" idx="5"/>
          </p:nvPr>
        </p:nvSpPr>
        <p:spPr/>
        <p:txBody>
          <a:bodyPr/>
          <a:lstStyle/>
          <a:p>
            <a:fld id="{8ACD90D5-319C-409A-9039-8174E09BB5BC}" type="slidenum">
              <a:rPr lang="en-GB" smtClean="0"/>
              <a:t>3</a:t>
            </a:fld>
            <a:endParaRPr lang="en-GB"/>
          </a:p>
        </p:txBody>
      </p:sp>
    </p:spTree>
    <p:extLst>
      <p:ext uri="{BB962C8B-B14F-4D97-AF65-F5344CB8AC3E}">
        <p14:creationId xmlns:p14="http://schemas.microsoft.com/office/powerpoint/2010/main" val="18345067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Kington and Blackmore (2020) – community seen as the group of people around a child, including local area and surroundings, as well as the culture of the school and the history and traditions. Children to be knowledgeable of their culture and community (ethical informed citizens of Wales – WG).</a:t>
            </a:r>
          </a:p>
          <a:p>
            <a:endParaRPr lang="en-GB" dirty="0"/>
          </a:p>
          <a:p>
            <a:endParaRPr lang="en-GB" dirty="0"/>
          </a:p>
        </p:txBody>
      </p:sp>
      <p:sp>
        <p:nvSpPr>
          <p:cNvPr id="4" name="Slide Number Placeholder 3"/>
          <p:cNvSpPr>
            <a:spLocks noGrp="1"/>
          </p:cNvSpPr>
          <p:nvPr>
            <p:ph type="sldNum" sz="quarter" idx="5"/>
          </p:nvPr>
        </p:nvSpPr>
        <p:spPr/>
        <p:txBody>
          <a:bodyPr/>
          <a:lstStyle/>
          <a:p>
            <a:fld id="{8ACD90D5-319C-409A-9039-8174E09BB5BC}" type="slidenum">
              <a:rPr lang="en-GB" smtClean="0"/>
              <a:t>4</a:t>
            </a:fld>
            <a:endParaRPr lang="en-GB"/>
          </a:p>
        </p:txBody>
      </p:sp>
    </p:spTree>
    <p:extLst>
      <p:ext uri="{BB962C8B-B14F-4D97-AF65-F5344CB8AC3E}">
        <p14:creationId xmlns:p14="http://schemas.microsoft.com/office/powerpoint/2010/main" val="24539975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Aims for happy environment with shared values for harmony and well-being, contributing to a cooperative community – SDP.</a:t>
            </a:r>
          </a:p>
          <a:p>
            <a:endParaRPr lang="en-US" dirty="0"/>
          </a:p>
          <a:p>
            <a:r>
              <a:rPr lang="en-US" dirty="0"/>
              <a:t>Ese et al. (2019) – important to promote pupil well-being, examples of schools opening premises for community to achieve this.</a:t>
            </a:r>
          </a:p>
          <a:p>
            <a:endParaRPr lang="en-US" dirty="0"/>
          </a:p>
          <a:p>
            <a:r>
              <a:rPr lang="en-US" dirty="0" err="1"/>
              <a:t>Ruit</a:t>
            </a:r>
            <a:r>
              <a:rPr lang="en-US" dirty="0"/>
              <a:t> et al. (2019) – agree, discussing how promoting pupil mental health and well-being, leads to social and emotional development of pupils, improving behaviors and attitudes, increasing the effectiveness of the teaching and learning.</a:t>
            </a:r>
            <a:endParaRPr lang="en-GB" dirty="0"/>
          </a:p>
          <a:p>
            <a:endParaRPr lang="en-GB" dirty="0"/>
          </a:p>
          <a:p>
            <a:r>
              <a:rPr lang="en-GB" dirty="0" err="1"/>
              <a:t>Cefai</a:t>
            </a:r>
            <a:r>
              <a:rPr lang="en-GB" dirty="0"/>
              <a:t> (2008) – discuss how pupils become resilient strengthens their ability to overcome risk and adversity, benefitting pupil learning and development, while also increasing confidence levels within learning. </a:t>
            </a:r>
          </a:p>
        </p:txBody>
      </p:sp>
      <p:sp>
        <p:nvSpPr>
          <p:cNvPr id="4" name="Slide Number Placeholder 3"/>
          <p:cNvSpPr>
            <a:spLocks noGrp="1"/>
          </p:cNvSpPr>
          <p:nvPr>
            <p:ph type="sldNum" sz="quarter" idx="5"/>
          </p:nvPr>
        </p:nvSpPr>
        <p:spPr/>
        <p:txBody>
          <a:bodyPr/>
          <a:lstStyle/>
          <a:p>
            <a:fld id="{8ACD90D5-319C-409A-9039-8174E09BB5BC}" type="slidenum">
              <a:rPr lang="en-GB" smtClean="0"/>
              <a:t>5</a:t>
            </a:fld>
            <a:endParaRPr lang="en-GB"/>
          </a:p>
        </p:txBody>
      </p:sp>
    </p:spTree>
    <p:extLst>
      <p:ext uri="{BB962C8B-B14F-4D97-AF65-F5344CB8AC3E}">
        <p14:creationId xmlns:p14="http://schemas.microsoft.com/office/powerpoint/2010/main" val="41332638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Almeida &amp; Esteves (2022) – discuss the importance of community and school building relationships, enabling both to contribute to pupil success in learning.</a:t>
            </a:r>
          </a:p>
          <a:p>
            <a:endParaRPr lang="en-US" dirty="0"/>
          </a:p>
          <a:p>
            <a:r>
              <a:rPr lang="en-US" dirty="0"/>
              <a:t>Clark et al. (2014) – students and teachers benefit from collaborating with the community, using expertise to encourage pupil development and knowledge.</a:t>
            </a:r>
          </a:p>
          <a:p>
            <a:endParaRPr lang="en-US" dirty="0"/>
          </a:p>
          <a:p>
            <a:r>
              <a:rPr lang="en-US" dirty="0"/>
              <a:t>The Outdoor Education Adviser’s Panel (OEAP) (2023) – residential visits/experiences provide young people powerful learning opportunities, leading to progress in pupil confidence and development, physically and mentally.</a:t>
            </a:r>
          </a:p>
          <a:p>
            <a:endParaRPr lang="en-US" dirty="0"/>
          </a:p>
        </p:txBody>
      </p:sp>
      <p:sp>
        <p:nvSpPr>
          <p:cNvPr id="4" name="Slide Number Placeholder 3"/>
          <p:cNvSpPr>
            <a:spLocks noGrp="1"/>
          </p:cNvSpPr>
          <p:nvPr>
            <p:ph type="sldNum" sz="quarter" idx="5"/>
          </p:nvPr>
        </p:nvSpPr>
        <p:spPr/>
        <p:txBody>
          <a:bodyPr/>
          <a:lstStyle/>
          <a:p>
            <a:fld id="{8ACD90D5-319C-409A-9039-8174E09BB5BC}" type="slidenum">
              <a:rPr lang="en-GB" smtClean="0"/>
              <a:t>6</a:t>
            </a:fld>
            <a:endParaRPr lang="en-GB"/>
          </a:p>
        </p:txBody>
      </p:sp>
    </p:spTree>
    <p:extLst>
      <p:ext uri="{BB962C8B-B14F-4D97-AF65-F5344CB8AC3E}">
        <p14:creationId xmlns:p14="http://schemas.microsoft.com/office/powerpoint/2010/main" val="2821144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Hall (2010) – importance of gaining feedback and opinions from pupils through pupil voice. Allows both feedback to be gained, as well as promoting children to voice concerns, promoting pupil mental well-being.</a:t>
            </a:r>
          </a:p>
          <a:p>
            <a:endParaRPr lang="en-GB" dirty="0"/>
          </a:p>
          <a:p>
            <a:r>
              <a:rPr lang="en-GB" dirty="0"/>
              <a:t>Promoting pupils to become active participants in their own learning, reflecting on their experiences and the impact on their development (Welsh Government 2020).</a:t>
            </a:r>
          </a:p>
        </p:txBody>
      </p:sp>
      <p:sp>
        <p:nvSpPr>
          <p:cNvPr id="4" name="Slide Number Placeholder 3"/>
          <p:cNvSpPr>
            <a:spLocks noGrp="1"/>
          </p:cNvSpPr>
          <p:nvPr>
            <p:ph type="sldNum" sz="quarter" idx="5"/>
          </p:nvPr>
        </p:nvSpPr>
        <p:spPr/>
        <p:txBody>
          <a:bodyPr/>
          <a:lstStyle/>
          <a:p>
            <a:fld id="{8ACD90D5-319C-409A-9039-8174E09BB5BC}" type="slidenum">
              <a:rPr lang="en-GB" smtClean="0"/>
              <a:t>7</a:t>
            </a:fld>
            <a:endParaRPr lang="en-GB"/>
          </a:p>
        </p:txBody>
      </p:sp>
    </p:spTree>
    <p:extLst>
      <p:ext uri="{BB962C8B-B14F-4D97-AF65-F5344CB8AC3E}">
        <p14:creationId xmlns:p14="http://schemas.microsoft.com/office/powerpoint/2010/main" val="40607117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Community links and relationships having a positive impact on pupil development.</a:t>
            </a:r>
          </a:p>
        </p:txBody>
      </p:sp>
      <p:sp>
        <p:nvSpPr>
          <p:cNvPr id="4" name="Slide Number Placeholder 3"/>
          <p:cNvSpPr>
            <a:spLocks noGrp="1"/>
          </p:cNvSpPr>
          <p:nvPr>
            <p:ph type="sldNum" sz="quarter" idx="5"/>
          </p:nvPr>
        </p:nvSpPr>
        <p:spPr/>
        <p:txBody>
          <a:bodyPr/>
          <a:lstStyle/>
          <a:p>
            <a:fld id="{8ACD90D5-319C-409A-9039-8174E09BB5BC}" type="slidenum">
              <a:rPr lang="en-GB" smtClean="0"/>
              <a:t>8</a:t>
            </a:fld>
            <a:endParaRPr lang="en-GB"/>
          </a:p>
        </p:txBody>
      </p:sp>
    </p:spTree>
    <p:extLst>
      <p:ext uri="{BB962C8B-B14F-4D97-AF65-F5344CB8AC3E}">
        <p14:creationId xmlns:p14="http://schemas.microsoft.com/office/powerpoint/2010/main" val="26599326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1D227D51-204B-ED48-AF9A-0BE9633FE04A}"/>
              </a:ext>
            </a:extLst>
          </p:cNvPr>
          <p:cNvSpPr/>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57A23F45-CDAE-8A40-8DE7-92A0BBC119B7}"/>
              </a:ext>
            </a:extLst>
          </p:cNvPr>
          <p:cNvSpPr/>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68546383-CCC4-544B-B0D8-DE78DE39BB78}"/>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5D1728-714F-2942-A0D1-82FF9419B496}"/>
              </a:ext>
            </a:extLst>
          </p:cNvPr>
          <p:cNvSpPr>
            <a:spLocks noGrp="1"/>
          </p:cNvSpPr>
          <p:nvPr>
            <p:ph type="ctrTitle"/>
          </p:nvPr>
        </p:nvSpPr>
        <p:spPr>
          <a:xfrm>
            <a:off x="797106" y="1625608"/>
            <a:ext cx="8035342" cy="2722164"/>
          </a:xfrm>
        </p:spPr>
        <p:txBody>
          <a:bodyPr anchor="b"/>
          <a:lstStyle>
            <a:lvl1pPr algn="l">
              <a:defRPr sz="8000" spc="-150"/>
            </a:lvl1pPr>
          </a:lstStyle>
          <a:p>
            <a:r>
              <a:rPr lang="en-US"/>
              <a:t>Click to edit Master title style</a:t>
            </a:r>
          </a:p>
        </p:txBody>
      </p:sp>
      <p:sp>
        <p:nvSpPr>
          <p:cNvPr id="3" name="Subtitle 2">
            <a:extLst>
              <a:ext uri="{FF2B5EF4-FFF2-40B4-BE49-F238E27FC236}">
                <a16:creationId xmlns:a16="http://schemas.microsoft.com/office/drawing/2014/main" id="{5BD072D4-1496-3347-BBF8-5879DF263BBD}"/>
              </a:ext>
            </a:extLst>
          </p:cNvPr>
          <p:cNvSpPr>
            <a:spLocks noGrp="1"/>
          </p:cNvSpPr>
          <p:nvPr>
            <p:ph type="subTitle" idx="1"/>
          </p:nvPr>
        </p:nvSpPr>
        <p:spPr>
          <a:xfrm>
            <a:off x="797106" y="4466845"/>
            <a:ext cx="8035342" cy="88290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BEFC724-B499-364B-AEB5-B6517F6AD52B}"/>
              </a:ext>
            </a:extLst>
          </p:cNvPr>
          <p:cNvSpPr>
            <a:spLocks noGrp="1"/>
          </p:cNvSpPr>
          <p:nvPr>
            <p:ph type="dt" sz="half" idx="10"/>
          </p:nvPr>
        </p:nvSpPr>
        <p:spPr>
          <a:xfrm>
            <a:off x="797105" y="5708747"/>
            <a:ext cx="3882843" cy="365125"/>
          </a:xfrm>
        </p:spPr>
        <p:txBody>
          <a:bodyPr/>
          <a:lstStyle>
            <a:lvl1pPr>
              <a:defRPr sz="1400"/>
            </a:lvl1pPr>
          </a:lstStyle>
          <a:p>
            <a:fld id="{73C3BD54-29B9-3D42-B178-776ED395AA85}" type="datetimeFigureOut">
              <a:rPr lang="en-US" smtClean="0"/>
              <a:pPr/>
              <a:t>5/14/2023</a:t>
            </a:fld>
            <a:endParaRPr lang="en-US" sz="1400"/>
          </a:p>
        </p:txBody>
      </p:sp>
      <p:sp>
        <p:nvSpPr>
          <p:cNvPr id="5" name="Footer Placeholder 4">
            <a:extLst>
              <a:ext uri="{FF2B5EF4-FFF2-40B4-BE49-F238E27FC236}">
                <a16:creationId xmlns:a16="http://schemas.microsoft.com/office/drawing/2014/main" id="{8033889C-A4E9-B24E-818F-46A1124C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40F50F-250E-6D45-AEBC-2573FED0C310}"/>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21175917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9F291BE0-7A7E-D04F-974F-9F4577FB2F46}"/>
              </a:ext>
            </a:extLst>
          </p:cNvPr>
          <p:cNvSpPr/>
          <p:nvPr/>
        </p:nvSpPr>
        <p:spPr>
          <a:xfrm>
            <a:off x="6163735" y="1096772"/>
            <a:ext cx="557106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BD33FF1F-6094-0B4A-A3E4-6B0D9283DB44}"/>
              </a:ext>
            </a:extLst>
          </p:cNvPr>
          <p:cNvSpPr/>
          <p:nvPr/>
        </p:nvSpPr>
        <p:spPr>
          <a:xfrm>
            <a:off x="11529484"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B78A6D9C-C7A5-414B-8CB7-E31470D7D28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1D850E-6310-C04D-8CAC-B7FA9F332D2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E5B7FB3-5DFC-6547-9567-C0ABE874C6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27D2DB-A7B1-204E-8416-E938952BCC83}"/>
              </a:ext>
            </a:extLst>
          </p:cNvPr>
          <p:cNvSpPr>
            <a:spLocks noGrp="1"/>
          </p:cNvSpPr>
          <p:nvPr>
            <p:ph type="dt" sz="half" idx="10"/>
          </p:nvPr>
        </p:nvSpPr>
        <p:spPr/>
        <p:txBody>
          <a:bodyPr/>
          <a:lstStyle/>
          <a:p>
            <a:fld id="{73C3BD54-29B9-3D42-B178-776ED395AA85}" type="datetimeFigureOut">
              <a:rPr lang="en-US" smtClean="0"/>
              <a:t>5/14/2023</a:t>
            </a:fld>
            <a:endParaRPr lang="en-US"/>
          </a:p>
        </p:txBody>
      </p:sp>
      <p:sp>
        <p:nvSpPr>
          <p:cNvPr id="5" name="Footer Placeholder 4">
            <a:extLst>
              <a:ext uri="{FF2B5EF4-FFF2-40B4-BE49-F238E27FC236}">
                <a16:creationId xmlns:a16="http://schemas.microsoft.com/office/drawing/2014/main" id="{FD324BA1-E2D0-1E4B-9DB3-664FE27337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AE64B2-36E4-5A4E-A78A-A629829A334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17536468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C97F6C6D-13AE-FD40-841C-4AB96460C390}"/>
              </a:ext>
            </a:extLst>
          </p:cNvPr>
          <p:cNvSpPr/>
          <p:nvPr/>
        </p:nvSpPr>
        <p:spPr>
          <a:xfrm>
            <a:off x="4291015" y="1096772"/>
            <a:ext cx="7436404"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24E27617-2112-2342-9FF1-39F2A241CCCC}"/>
              </a:ext>
            </a:extLst>
          </p:cNvPr>
          <p:cNvSpPr/>
          <p:nvPr/>
        </p:nvSpPr>
        <p:spPr>
          <a:xfrm>
            <a:off x="408637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33CE582-7AFE-D048-B5BC-212A12A28F25}"/>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9EAEF4-E84F-CF40-B27B-01E1D2AFC96D}"/>
              </a:ext>
            </a:extLst>
          </p:cNvPr>
          <p:cNvSpPr>
            <a:spLocks noGrp="1"/>
          </p:cNvSpPr>
          <p:nvPr>
            <p:ph type="title"/>
          </p:nvPr>
        </p:nvSpPr>
        <p:spPr>
          <a:xfrm>
            <a:off x="565150" y="1881951"/>
            <a:ext cx="7335836" cy="1987707"/>
          </a:xfrm>
        </p:spPr>
        <p:txBody>
          <a:bodyPr anchor="b"/>
          <a:lstStyle>
            <a:lvl1pPr>
              <a:defRPr sz="6000" spc="-150"/>
            </a:lvl1pPr>
          </a:lstStyle>
          <a:p>
            <a:r>
              <a:rPr lang="en-US" dirty="0"/>
              <a:t>Click to edit Master title style</a:t>
            </a:r>
          </a:p>
        </p:txBody>
      </p:sp>
      <p:sp>
        <p:nvSpPr>
          <p:cNvPr id="3" name="Text Placeholder 2">
            <a:extLst>
              <a:ext uri="{FF2B5EF4-FFF2-40B4-BE49-F238E27FC236}">
                <a16:creationId xmlns:a16="http://schemas.microsoft.com/office/drawing/2014/main" id="{5287B7E1-CC48-2441-975D-F1A5412B8A49}"/>
              </a:ext>
            </a:extLst>
          </p:cNvPr>
          <p:cNvSpPr>
            <a:spLocks noGrp="1"/>
          </p:cNvSpPr>
          <p:nvPr>
            <p:ph type="body" idx="1"/>
          </p:nvPr>
        </p:nvSpPr>
        <p:spPr>
          <a:xfrm>
            <a:off x="565149" y="3869661"/>
            <a:ext cx="7335836" cy="948465"/>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526218-1FCF-7A4D-B138-D1B1DE91A4B7}"/>
              </a:ext>
            </a:extLst>
          </p:cNvPr>
          <p:cNvSpPr>
            <a:spLocks noGrp="1"/>
          </p:cNvSpPr>
          <p:nvPr>
            <p:ph type="dt" sz="half" idx="10"/>
          </p:nvPr>
        </p:nvSpPr>
        <p:spPr/>
        <p:txBody>
          <a:bodyPr/>
          <a:lstStyle/>
          <a:p>
            <a:fld id="{73C3BD54-29B9-3D42-B178-776ED395AA85}" type="datetimeFigureOut">
              <a:rPr lang="en-US" smtClean="0"/>
              <a:t>5/14/2023</a:t>
            </a:fld>
            <a:endParaRPr lang="en-US"/>
          </a:p>
        </p:txBody>
      </p:sp>
      <p:sp>
        <p:nvSpPr>
          <p:cNvPr id="5" name="Footer Placeholder 4">
            <a:extLst>
              <a:ext uri="{FF2B5EF4-FFF2-40B4-BE49-F238E27FC236}">
                <a16:creationId xmlns:a16="http://schemas.microsoft.com/office/drawing/2014/main" id="{50984204-038C-FD4B-8E1C-0A9967BF22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359AB9-E1C6-C841-B423-FD2BB13C333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25609287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B057A-C120-5E4E-BB74-223EB6D005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F9EB7BE-6258-C84C-8242-9865D1361C9E}"/>
              </a:ext>
            </a:extLst>
          </p:cNvPr>
          <p:cNvSpPr>
            <a:spLocks noGrp="1"/>
          </p:cNvSpPr>
          <p:nvPr>
            <p:ph sz="half" idx="1"/>
          </p:nvPr>
        </p:nvSpPr>
        <p:spPr>
          <a:xfrm>
            <a:off x="565111" y="2691637"/>
            <a:ext cx="4946643"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73D23CD-80DB-5740-AE68-76414CA31A26}"/>
              </a:ext>
            </a:extLst>
          </p:cNvPr>
          <p:cNvSpPr>
            <a:spLocks noGrp="1"/>
          </p:cNvSpPr>
          <p:nvPr>
            <p:ph sz="half" idx="2"/>
          </p:nvPr>
        </p:nvSpPr>
        <p:spPr>
          <a:xfrm>
            <a:off x="6076903" y="2691637"/>
            <a:ext cx="4946639"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FE0921-9102-1440-B315-778888723C9D}"/>
              </a:ext>
            </a:extLst>
          </p:cNvPr>
          <p:cNvSpPr>
            <a:spLocks noGrp="1"/>
          </p:cNvSpPr>
          <p:nvPr>
            <p:ph type="dt" sz="half" idx="10"/>
          </p:nvPr>
        </p:nvSpPr>
        <p:spPr/>
        <p:txBody>
          <a:bodyPr/>
          <a:lstStyle/>
          <a:p>
            <a:fld id="{73C3BD54-29B9-3D42-B178-776ED395AA85}" type="datetimeFigureOut">
              <a:rPr lang="en-US" smtClean="0"/>
              <a:t>5/14/2023</a:t>
            </a:fld>
            <a:endParaRPr lang="en-US"/>
          </a:p>
        </p:txBody>
      </p:sp>
      <p:sp>
        <p:nvSpPr>
          <p:cNvPr id="6" name="Footer Placeholder 5">
            <a:extLst>
              <a:ext uri="{FF2B5EF4-FFF2-40B4-BE49-F238E27FC236}">
                <a16:creationId xmlns:a16="http://schemas.microsoft.com/office/drawing/2014/main" id="{24D7802F-1937-2F43-8FF4-846135D6FC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609C72-E794-4F4F-8E09-D4883EED723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FFEFA3E2-0F30-664C-AAE4-DE6526B5C71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5" name="Rectangle 54">
            <a:extLst>
              <a:ext uri="{FF2B5EF4-FFF2-40B4-BE49-F238E27FC236}">
                <a16:creationId xmlns:a16="http://schemas.microsoft.com/office/drawing/2014/main" id="{0C3D7AFF-BC7E-BA41-9C64-B5F9619C0EA1}"/>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671D2311-E9B8-F041-A7B8-D5696903F22A}"/>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079054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9CA91-F119-0244-888A-95539A84DD6F}"/>
              </a:ext>
            </a:extLst>
          </p:cNvPr>
          <p:cNvSpPr>
            <a:spLocks noGrp="1"/>
          </p:cNvSpPr>
          <p:nvPr>
            <p:ph type="title"/>
          </p:nvPr>
        </p:nvSpPr>
        <p:spPr>
          <a:xfrm>
            <a:off x="565110" y="1204721"/>
            <a:ext cx="8266175" cy="14447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B08A3EAC-4422-D548-8D7F-E9944566FBA9}"/>
              </a:ext>
            </a:extLst>
          </p:cNvPr>
          <p:cNvSpPr>
            <a:spLocks noGrp="1"/>
          </p:cNvSpPr>
          <p:nvPr>
            <p:ph type="body" idx="1"/>
          </p:nvPr>
        </p:nvSpPr>
        <p:spPr>
          <a:xfrm>
            <a:off x="565111" y="2691638"/>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49140CA2-88A9-CC42-A375-8B87E47CC5F9}"/>
              </a:ext>
            </a:extLst>
          </p:cNvPr>
          <p:cNvSpPr>
            <a:spLocks noGrp="1"/>
          </p:cNvSpPr>
          <p:nvPr>
            <p:ph sz="half" idx="2"/>
          </p:nvPr>
        </p:nvSpPr>
        <p:spPr>
          <a:xfrm>
            <a:off x="565111" y="3515550"/>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05F960C-714E-2E4A-8141-A88F38274E48}"/>
              </a:ext>
            </a:extLst>
          </p:cNvPr>
          <p:cNvSpPr>
            <a:spLocks noGrp="1"/>
          </p:cNvSpPr>
          <p:nvPr>
            <p:ph type="body" sz="quarter" idx="3"/>
          </p:nvPr>
        </p:nvSpPr>
        <p:spPr>
          <a:xfrm>
            <a:off x="6076866" y="2691162"/>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97BC24-C907-EC4B-872D-17429A657716}"/>
              </a:ext>
            </a:extLst>
          </p:cNvPr>
          <p:cNvSpPr>
            <a:spLocks noGrp="1"/>
          </p:cNvSpPr>
          <p:nvPr>
            <p:ph sz="quarter" idx="4"/>
          </p:nvPr>
        </p:nvSpPr>
        <p:spPr>
          <a:xfrm>
            <a:off x="6076866" y="3515074"/>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E2A045-4283-3C47-B125-68CF3B19FB08}"/>
              </a:ext>
            </a:extLst>
          </p:cNvPr>
          <p:cNvSpPr>
            <a:spLocks noGrp="1"/>
          </p:cNvSpPr>
          <p:nvPr>
            <p:ph type="dt" sz="half" idx="10"/>
          </p:nvPr>
        </p:nvSpPr>
        <p:spPr/>
        <p:txBody>
          <a:bodyPr/>
          <a:lstStyle/>
          <a:p>
            <a:fld id="{73C3BD54-29B9-3D42-B178-776ED395AA85}" type="datetimeFigureOut">
              <a:rPr lang="en-US" smtClean="0"/>
              <a:t>5/14/2023</a:t>
            </a:fld>
            <a:endParaRPr lang="en-US"/>
          </a:p>
        </p:txBody>
      </p:sp>
      <p:sp>
        <p:nvSpPr>
          <p:cNvPr id="8" name="Footer Placeholder 7">
            <a:extLst>
              <a:ext uri="{FF2B5EF4-FFF2-40B4-BE49-F238E27FC236}">
                <a16:creationId xmlns:a16="http://schemas.microsoft.com/office/drawing/2014/main" id="{7EBC25BC-2C98-574D-BCCD-E36CAB07F2F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CA5C95A-7789-E042-8471-D442D9BB545F}"/>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2" name="Rectangle 51">
            <a:extLst>
              <a:ext uri="{FF2B5EF4-FFF2-40B4-BE49-F238E27FC236}">
                <a16:creationId xmlns:a16="http://schemas.microsoft.com/office/drawing/2014/main" id="{3DF1BA5B-EDD8-B648-8A3E-E2B3570B1EA0}"/>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7" name="Rectangle 56">
            <a:extLst>
              <a:ext uri="{FF2B5EF4-FFF2-40B4-BE49-F238E27FC236}">
                <a16:creationId xmlns:a16="http://schemas.microsoft.com/office/drawing/2014/main" id="{D7476360-629C-DE48-85B7-F4BE6CC457D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ross 13">
            <a:extLst>
              <a:ext uri="{FF2B5EF4-FFF2-40B4-BE49-F238E27FC236}">
                <a16:creationId xmlns:a16="http://schemas.microsoft.com/office/drawing/2014/main" id="{C5F6C588-FC1B-3147-AFA1-CD7D76C5AEAC}"/>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17940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15401-5318-7045-8AE3-B1A99F2D822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6E2F55F-EB76-AE49-B554-12B65B636A90}"/>
              </a:ext>
            </a:extLst>
          </p:cNvPr>
          <p:cNvSpPr>
            <a:spLocks noGrp="1"/>
          </p:cNvSpPr>
          <p:nvPr>
            <p:ph type="dt" sz="half" idx="10"/>
          </p:nvPr>
        </p:nvSpPr>
        <p:spPr/>
        <p:txBody>
          <a:bodyPr/>
          <a:lstStyle/>
          <a:p>
            <a:fld id="{73C3BD54-29B9-3D42-B178-776ED395AA85}" type="datetimeFigureOut">
              <a:rPr lang="en-US" smtClean="0"/>
              <a:t>5/14/2023</a:t>
            </a:fld>
            <a:endParaRPr lang="en-US"/>
          </a:p>
        </p:txBody>
      </p:sp>
      <p:sp>
        <p:nvSpPr>
          <p:cNvPr id="4" name="Footer Placeholder 3">
            <a:extLst>
              <a:ext uri="{FF2B5EF4-FFF2-40B4-BE49-F238E27FC236}">
                <a16:creationId xmlns:a16="http://schemas.microsoft.com/office/drawing/2014/main" id="{86CB6E6E-D81E-C44A-AC54-CBE0134C10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2E025B9-9F46-3049-9977-0119B96D393C}"/>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8" name="Rectangle 47">
            <a:extLst>
              <a:ext uri="{FF2B5EF4-FFF2-40B4-BE49-F238E27FC236}">
                <a16:creationId xmlns:a16="http://schemas.microsoft.com/office/drawing/2014/main" id="{65760068-EADA-2B4B-9819-CF981184FAE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81DA7622-137E-184A-A93C-8DBB10318AE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9" name="Cross 8">
            <a:extLst>
              <a:ext uri="{FF2B5EF4-FFF2-40B4-BE49-F238E27FC236}">
                <a16:creationId xmlns:a16="http://schemas.microsoft.com/office/drawing/2014/main" id="{54FB0990-6F8D-B048-8309-19B0D1A41033}"/>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22551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AF81DD-2B1F-3444-8023-DD52318FE9F6}"/>
              </a:ext>
            </a:extLst>
          </p:cNvPr>
          <p:cNvSpPr>
            <a:spLocks noGrp="1"/>
          </p:cNvSpPr>
          <p:nvPr>
            <p:ph type="dt" sz="half" idx="10"/>
          </p:nvPr>
        </p:nvSpPr>
        <p:spPr/>
        <p:txBody>
          <a:bodyPr/>
          <a:lstStyle/>
          <a:p>
            <a:fld id="{73C3BD54-29B9-3D42-B178-776ED395AA85}" type="datetimeFigureOut">
              <a:rPr lang="en-US" smtClean="0"/>
              <a:t>5/14/2023</a:t>
            </a:fld>
            <a:endParaRPr lang="en-US"/>
          </a:p>
        </p:txBody>
      </p:sp>
      <p:sp>
        <p:nvSpPr>
          <p:cNvPr id="3" name="Footer Placeholder 2">
            <a:extLst>
              <a:ext uri="{FF2B5EF4-FFF2-40B4-BE49-F238E27FC236}">
                <a16:creationId xmlns:a16="http://schemas.microsoft.com/office/drawing/2014/main" id="{36927EE3-DAA3-D948-B8FD-48417540B5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C4532D4-FFBF-6C47-A6C9-D55196D91B8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7" name="Rectangle 46">
            <a:extLst>
              <a:ext uri="{FF2B5EF4-FFF2-40B4-BE49-F238E27FC236}">
                <a16:creationId xmlns:a16="http://schemas.microsoft.com/office/drawing/2014/main" id="{DB8D5541-7726-BA46-8BFA-BF6AA8D42BD7}"/>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ross 47">
            <a:extLst>
              <a:ext uri="{FF2B5EF4-FFF2-40B4-BE49-F238E27FC236}">
                <a16:creationId xmlns:a16="http://schemas.microsoft.com/office/drawing/2014/main" id="{97F434CF-7503-CE4F-8426-C312C6315AD0}"/>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FEDBFB2F-FE34-E349-9484-C275FBE3161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175283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2DCFD-BEE6-AC49-BABD-D8B89C3B69D0}"/>
              </a:ext>
            </a:extLst>
          </p:cNvPr>
          <p:cNvSpPr>
            <a:spLocks noGrp="1"/>
          </p:cNvSpPr>
          <p:nvPr>
            <p:ph type="title"/>
          </p:nvPr>
        </p:nvSpPr>
        <p:spPr>
          <a:xfrm>
            <a:off x="565149" y="1203800"/>
            <a:ext cx="4114800" cy="1077218"/>
          </a:xfrm>
        </p:spPr>
        <p:txBody>
          <a:bodyPr anchor="b">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31DE035-8260-4443-B1D9-A9C8D584039E}"/>
              </a:ext>
            </a:extLst>
          </p:cNvPr>
          <p:cNvSpPr>
            <a:spLocks noGrp="1"/>
          </p:cNvSpPr>
          <p:nvPr>
            <p:ph idx="1"/>
          </p:nvPr>
        </p:nvSpPr>
        <p:spPr>
          <a:xfrm>
            <a:off x="5611813" y="1508252"/>
            <a:ext cx="5606518" cy="4045881"/>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CCC1AA53-7507-D04B-9B8E-6A4F7122ECA5}"/>
              </a:ext>
            </a:extLst>
          </p:cNvPr>
          <p:cNvSpPr>
            <a:spLocks noGrp="1"/>
          </p:cNvSpPr>
          <p:nvPr>
            <p:ph type="body" sz="half" idx="2"/>
          </p:nvPr>
        </p:nvSpPr>
        <p:spPr>
          <a:xfrm>
            <a:off x="565149" y="2368295"/>
            <a:ext cx="4114800" cy="31858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56E11F-3003-0745-ACAB-FAA4E676EFCD}"/>
              </a:ext>
            </a:extLst>
          </p:cNvPr>
          <p:cNvSpPr>
            <a:spLocks noGrp="1"/>
          </p:cNvSpPr>
          <p:nvPr>
            <p:ph type="dt" sz="half" idx="10"/>
          </p:nvPr>
        </p:nvSpPr>
        <p:spPr/>
        <p:txBody>
          <a:bodyPr/>
          <a:lstStyle/>
          <a:p>
            <a:fld id="{73C3BD54-29B9-3D42-B178-776ED395AA85}" type="datetimeFigureOut">
              <a:rPr lang="en-US" smtClean="0"/>
              <a:t>5/14/2023</a:t>
            </a:fld>
            <a:endParaRPr lang="en-US"/>
          </a:p>
        </p:txBody>
      </p:sp>
      <p:sp>
        <p:nvSpPr>
          <p:cNvPr id="6" name="Footer Placeholder 5">
            <a:extLst>
              <a:ext uri="{FF2B5EF4-FFF2-40B4-BE49-F238E27FC236}">
                <a16:creationId xmlns:a16="http://schemas.microsoft.com/office/drawing/2014/main" id="{92BC11A6-59AC-FE45-8A1C-9DDC00582A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D6F51E-1A94-034C-BBEE-C26A3AF0E815}"/>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50B7D330-76C0-224C-9C3C-27C4D2B0DDB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35464D55-5C51-844B-A38A-8143590FB934}"/>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FD988250-C554-DE44-B887-57D0B2AA8E37}"/>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08498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86C7C-36AD-9A4E-8524-8F44E8839EA8}"/>
              </a:ext>
            </a:extLst>
          </p:cNvPr>
          <p:cNvSpPr>
            <a:spLocks noGrp="1"/>
          </p:cNvSpPr>
          <p:nvPr>
            <p:ph type="title"/>
          </p:nvPr>
        </p:nvSpPr>
        <p:spPr>
          <a:xfrm>
            <a:off x="565149" y="1203800"/>
            <a:ext cx="4114800" cy="1077218"/>
          </a:xfrm>
        </p:spPr>
        <p:txBody>
          <a:bodyPr anchor="b">
            <a:normAutofit/>
          </a:bodyPr>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1015248-4C80-3348-A8A9-6C9F5D32FCE3}"/>
              </a:ext>
            </a:extLst>
          </p:cNvPr>
          <p:cNvSpPr>
            <a:spLocks noGrp="1"/>
          </p:cNvSpPr>
          <p:nvPr>
            <p:ph type="pic" idx="1"/>
          </p:nvPr>
        </p:nvSpPr>
        <p:spPr>
          <a:xfrm>
            <a:off x="5631151" y="1096772"/>
            <a:ext cx="6096270" cy="5761228"/>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74B3083-CA16-C54A-B130-7BEE6DF9D815}"/>
              </a:ext>
            </a:extLst>
          </p:cNvPr>
          <p:cNvSpPr>
            <a:spLocks noGrp="1"/>
          </p:cNvSpPr>
          <p:nvPr>
            <p:ph type="body" sz="half" idx="2"/>
          </p:nvPr>
        </p:nvSpPr>
        <p:spPr>
          <a:xfrm>
            <a:off x="565149" y="2370666"/>
            <a:ext cx="4114800" cy="318346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3C6EB5-D7D1-E247-B9D7-D319E5AAB962}"/>
              </a:ext>
            </a:extLst>
          </p:cNvPr>
          <p:cNvSpPr>
            <a:spLocks noGrp="1"/>
          </p:cNvSpPr>
          <p:nvPr>
            <p:ph type="dt" sz="half" idx="10"/>
          </p:nvPr>
        </p:nvSpPr>
        <p:spPr/>
        <p:txBody>
          <a:bodyPr/>
          <a:lstStyle/>
          <a:p>
            <a:fld id="{73C3BD54-29B9-3D42-B178-776ED395AA85}" type="datetimeFigureOut">
              <a:rPr lang="en-US" smtClean="0"/>
              <a:t>5/14/2023</a:t>
            </a:fld>
            <a:endParaRPr lang="en-US"/>
          </a:p>
        </p:txBody>
      </p:sp>
      <p:sp>
        <p:nvSpPr>
          <p:cNvPr id="6" name="Footer Placeholder 5">
            <a:extLst>
              <a:ext uri="{FF2B5EF4-FFF2-40B4-BE49-F238E27FC236}">
                <a16:creationId xmlns:a16="http://schemas.microsoft.com/office/drawing/2014/main" id="{75FBF6CC-F5C4-9847-BADB-8B7441C8F3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63FE4-B2F5-7741-B517-533F1C98CE1B}"/>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4" name="Rectangle 53">
            <a:extLst>
              <a:ext uri="{FF2B5EF4-FFF2-40B4-BE49-F238E27FC236}">
                <a16:creationId xmlns:a16="http://schemas.microsoft.com/office/drawing/2014/main" id="{AB80A771-7D8E-0F4A-93A3-B977667D338E}"/>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2C9320FA-0E3A-2749-9085-DF30FA26F4BD}"/>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5A3DF5D0-8A2C-A049-9132-EE1EF7D014D4}"/>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492326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9F6C0E12-251D-EA44-BF81-4ABDFBB94321}"/>
              </a:ext>
            </a:extLst>
          </p:cNvPr>
          <p:cNvSpPr/>
          <p:nvPr/>
        </p:nvSpPr>
        <p:spPr>
          <a:xfrm>
            <a:off x="7087169" y="1096772"/>
            <a:ext cx="465222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C5FF4-095A-114E-87B6-73C7ADFF97C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11E6EC9-9650-2042-8581-5B4082F941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4A0800-B373-3B40-B187-30AFE44CDD1D}"/>
              </a:ext>
            </a:extLst>
          </p:cNvPr>
          <p:cNvSpPr>
            <a:spLocks noGrp="1"/>
          </p:cNvSpPr>
          <p:nvPr>
            <p:ph type="dt" sz="half" idx="10"/>
          </p:nvPr>
        </p:nvSpPr>
        <p:spPr/>
        <p:txBody>
          <a:bodyPr/>
          <a:lstStyle/>
          <a:p>
            <a:fld id="{73C3BD54-29B9-3D42-B178-776ED395AA85}" type="datetimeFigureOut">
              <a:rPr lang="en-US" smtClean="0"/>
              <a:t>5/14/2023</a:t>
            </a:fld>
            <a:endParaRPr lang="en-US"/>
          </a:p>
        </p:txBody>
      </p:sp>
      <p:sp>
        <p:nvSpPr>
          <p:cNvPr id="5" name="Footer Placeholder 4">
            <a:extLst>
              <a:ext uri="{FF2B5EF4-FFF2-40B4-BE49-F238E27FC236}">
                <a16:creationId xmlns:a16="http://schemas.microsoft.com/office/drawing/2014/main" id="{C10A4C1C-C790-B449-8C06-78E8303F94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43E620-F86B-F447-AB06-DDAB3919250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9" name="Rectangle 48">
            <a:extLst>
              <a:ext uri="{FF2B5EF4-FFF2-40B4-BE49-F238E27FC236}">
                <a16:creationId xmlns:a16="http://schemas.microsoft.com/office/drawing/2014/main" id="{80487CB5-43E0-974C-9DDC-252A8A37107F}"/>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E9CB83EF-4143-5A45-9B3A-9E70DD50253B}"/>
              </a:ext>
            </a:extLst>
          </p:cNvPr>
          <p:cNvSpPr/>
          <p:nvPr/>
        </p:nvSpPr>
        <p:spPr>
          <a:xfrm>
            <a:off x="11415183"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14999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9DF801-FF8E-6247-9065-D9304CD6093A}"/>
              </a:ext>
            </a:extLst>
          </p:cNvPr>
          <p:cNvSpPr>
            <a:spLocks noGrp="1"/>
          </p:cNvSpPr>
          <p:nvPr>
            <p:ph type="title" orient="vert"/>
          </p:nvPr>
        </p:nvSpPr>
        <p:spPr>
          <a:xfrm>
            <a:off x="9355667" y="1204722"/>
            <a:ext cx="1853360" cy="467664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20E2615-7E4D-AB47-ACE6-236D716D7D24}"/>
              </a:ext>
            </a:extLst>
          </p:cNvPr>
          <p:cNvSpPr>
            <a:spLocks noGrp="1"/>
          </p:cNvSpPr>
          <p:nvPr>
            <p:ph type="body" orient="vert" idx="1"/>
          </p:nvPr>
        </p:nvSpPr>
        <p:spPr>
          <a:xfrm>
            <a:off x="973667" y="1204722"/>
            <a:ext cx="8274047" cy="46969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1F0223-5AC9-374E-BD0C-344F67E2A85B}"/>
              </a:ext>
            </a:extLst>
          </p:cNvPr>
          <p:cNvSpPr>
            <a:spLocks noGrp="1"/>
          </p:cNvSpPr>
          <p:nvPr>
            <p:ph type="dt" sz="half" idx="10"/>
          </p:nvPr>
        </p:nvSpPr>
        <p:spPr/>
        <p:txBody>
          <a:bodyPr/>
          <a:lstStyle/>
          <a:p>
            <a:fld id="{73C3BD54-29B9-3D42-B178-776ED395AA85}" type="datetimeFigureOut">
              <a:rPr lang="en-US" smtClean="0"/>
              <a:t>5/14/2023</a:t>
            </a:fld>
            <a:endParaRPr lang="en-US"/>
          </a:p>
        </p:txBody>
      </p:sp>
      <p:sp>
        <p:nvSpPr>
          <p:cNvPr id="5" name="Footer Placeholder 4">
            <a:extLst>
              <a:ext uri="{FF2B5EF4-FFF2-40B4-BE49-F238E27FC236}">
                <a16:creationId xmlns:a16="http://schemas.microsoft.com/office/drawing/2014/main" id="{3EBEDD42-54A1-E648-8829-140EC4C571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8FDF8F-8DBC-8A47-8000-5BA35DF9F903}"/>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1" name="Rectangle 50">
            <a:extLst>
              <a:ext uri="{FF2B5EF4-FFF2-40B4-BE49-F238E27FC236}">
                <a16:creationId xmlns:a16="http://schemas.microsoft.com/office/drawing/2014/main" id="{F2CE2A98-5154-A544-BE2A-FDC0811C19A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DC4EC832-8181-5643-8A62-117E43F0E498}"/>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24AF3281-BC22-374D-A461-8B3181F600AA}"/>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8979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952BFD-D607-6845-9C7B-1C8D3B4EE760}"/>
              </a:ext>
            </a:extLst>
          </p:cNvPr>
          <p:cNvSpPr>
            <a:spLocks noGrp="1"/>
          </p:cNvSpPr>
          <p:nvPr>
            <p:ph type="title"/>
          </p:nvPr>
        </p:nvSpPr>
        <p:spPr>
          <a:xfrm>
            <a:off x="565149" y="1204721"/>
            <a:ext cx="8267296" cy="144655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EBB52FF-3B04-8245-BF0B-89C9E293362A}"/>
              </a:ext>
            </a:extLst>
          </p:cNvPr>
          <p:cNvSpPr>
            <a:spLocks noGrp="1"/>
          </p:cNvSpPr>
          <p:nvPr>
            <p:ph type="body" idx="1"/>
          </p:nvPr>
        </p:nvSpPr>
        <p:spPr>
          <a:xfrm>
            <a:off x="565150" y="2691638"/>
            <a:ext cx="8267296" cy="318858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DA99BFE-CBDD-C344-A21E-44A52F11B662}"/>
              </a:ext>
            </a:extLst>
          </p:cNvPr>
          <p:cNvSpPr>
            <a:spLocks noGrp="1"/>
          </p:cNvSpPr>
          <p:nvPr>
            <p:ph type="dt" sz="half" idx="2"/>
          </p:nvPr>
        </p:nvSpPr>
        <p:spPr>
          <a:xfrm>
            <a:off x="565149" y="5949696"/>
            <a:ext cx="4114800" cy="365125"/>
          </a:xfrm>
          <a:prstGeom prst="rect">
            <a:avLst/>
          </a:prstGeom>
        </p:spPr>
        <p:txBody>
          <a:bodyPr vert="horz" lIns="91440" tIns="45720" rIns="91440" bIns="45720" rtlCol="0" anchor="ctr" anchorCtr="0"/>
          <a:lstStyle>
            <a:lvl1pPr algn="l">
              <a:defRPr lang="en-US" sz="1050" smtClean="0">
                <a:latin typeface="+mn-lt"/>
              </a:defRPr>
            </a:lvl1pPr>
          </a:lstStyle>
          <a:p>
            <a:fld id="{73C3BD54-29B9-3D42-B178-776ED395AA85}" type="datetimeFigureOut">
              <a:rPr lang="en-US" smtClean="0"/>
              <a:pPr/>
              <a:t>5/14/2023</a:t>
            </a:fld>
            <a:endParaRPr lang="en-US" dirty="0"/>
          </a:p>
        </p:txBody>
      </p:sp>
      <p:sp>
        <p:nvSpPr>
          <p:cNvPr id="5" name="Footer Placeholder 4">
            <a:extLst>
              <a:ext uri="{FF2B5EF4-FFF2-40B4-BE49-F238E27FC236}">
                <a16:creationId xmlns:a16="http://schemas.microsoft.com/office/drawing/2014/main" id="{BDC371C0-3DCE-0743-946F-C7540DD7895F}"/>
              </a:ext>
            </a:extLst>
          </p:cNvPr>
          <p:cNvSpPr>
            <a:spLocks noGrp="1"/>
          </p:cNvSpPr>
          <p:nvPr>
            <p:ph type="ftr" sz="quarter" idx="3"/>
          </p:nvPr>
        </p:nvSpPr>
        <p:spPr>
          <a:xfrm>
            <a:off x="565150" y="543179"/>
            <a:ext cx="4114800" cy="246888"/>
          </a:xfrm>
          <a:prstGeom prst="rect">
            <a:avLst/>
          </a:prstGeom>
        </p:spPr>
        <p:txBody>
          <a:bodyPr vert="horz" lIns="91440" tIns="45720" rIns="91440" bIns="45720" rtlCol="0" anchor="ctr" anchorCtr="0"/>
          <a:lstStyle>
            <a:lvl1pPr algn="l">
              <a:defRPr lang="en-US" sz="1050">
                <a:latin typeface="+mn-lt"/>
              </a:defRPr>
            </a:lvl1pPr>
          </a:lstStyle>
          <a:p>
            <a:endParaRPr lang="en-US" dirty="0"/>
          </a:p>
        </p:txBody>
      </p:sp>
      <p:sp>
        <p:nvSpPr>
          <p:cNvPr id="6" name="Slide Number Placeholder 5">
            <a:extLst>
              <a:ext uri="{FF2B5EF4-FFF2-40B4-BE49-F238E27FC236}">
                <a16:creationId xmlns:a16="http://schemas.microsoft.com/office/drawing/2014/main" id="{E6E32ADB-4517-194F-8B4B-A9D26B3C02E3}"/>
              </a:ext>
            </a:extLst>
          </p:cNvPr>
          <p:cNvSpPr>
            <a:spLocks noGrp="1"/>
          </p:cNvSpPr>
          <p:nvPr>
            <p:ph type="sldNum" sz="quarter" idx="4"/>
          </p:nvPr>
        </p:nvSpPr>
        <p:spPr>
          <a:xfrm>
            <a:off x="10813024" y="511175"/>
            <a:ext cx="914400" cy="310896"/>
          </a:xfrm>
          <a:prstGeom prst="rect">
            <a:avLst/>
          </a:prstGeom>
        </p:spPr>
        <p:txBody>
          <a:bodyPr vert="horz" lIns="91440" tIns="45720" rIns="91440" bIns="45720" rtlCol="0" anchor="ctr"/>
          <a:lstStyle>
            <a:lvl1pPr algn="r">
              <a:defRPr sz="1400" b="0" i="0">
                <a:solidFill>
                  <a:schemeClr val="tx1"/>
                </a:solidFill>
                <a:latin typeface="+mn-lt"/>
              </a:defRPr>
            </a:lvl1pPr>
          </a:lstStyle>
          <a:p>
            <a:fld id="{86BB3423-611C-6944-BA94-F2572F362413}" type="slidenum">
              <a:rPr lang="en-US" smtClean="0"/>
              <a:pPr/>
              <a:t>‹#›</a:t>
            </a:fld>
            <a:endParaRPr lang="en-US"/>
          </a:p>
        </p:txBody>
      </p:sp>
    </p:spTree>
    <p:extLst>
      <p:ext uri="{BB962C8B-B14F-4D97-AF65-F5344CB8AC3E}">
        <p14:creationId xmlns:p14="http://schemas.microsoft.com/office/powerpoint/2010/main" val="3676705093"/>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System Font Regular"/>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System Font Regular"/>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System Font Regular"/>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4F048CC-17C9-B246-BF2A-29E51AD1C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n abstract burst of blue and pink">
            <a:extLst>
              <a:ext uri="{FF2B5EF4-FFF2-40B4-BE49-F238E27FC236}">
                <a16:creationId xmlns:a16="http://schemas.microsoft.com/office/drawing/2014/main" id="{E4EC3926-BEF2-5997-352E-5BFD8133122F}"/>
              </a:ext>
            </a:extLst>
          </p:cNvPr>
          <p:cNvPicPr>
            <a:picLocks noChangeAspect="1"/>
          </p:cNvPicPr>
          <p:nvPr/>
        </p:nvPicPr>
        <p:blipFill rotWithShape="1">
          <a:blip r:embed="rId5"/>
          <a:srcRect/>
          <a:stretch/>
        </p:blipFill>
        <p:spPr>
          <a:xfrm>
            <a:off x="20" y="10"/>
            <a:ext cx="12191980" cy="6857990"/>
          </a:xfrm>
          <a:prstGeom prst="rect">
            <a:avLst/>
          </a:prstGeom>
        </p:spPr>
      </p:pic>
      <p:sp>
        <p:nvSpPr>
          <p:cNvPr id="20" name="Rectangle">
            <a:extLst>
              <a:ext uri="{FF2B5EF4-FFF2-40B4-BE49-F238E27FC236}">
                <a16:creationId xmlns:a16="http://schemas.microsoft.com/office/drawing/2014/main" id="{7D2808A8-88EA-594B-9B2E-FD41A1C75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2780" y="4238244"/>
            <a:ext cx="7334060" cy="2619754"/>
          </a:xfrm>
          <a:prstGeom prst="rect">
            <a:avLst/>
          </a:prstGeom>
          <a:gradFill flip="none" rotWithShape="1">
            <a:gsLst>
              <a:gs pos="32000">
                <a:schemeClr val="bg1">
                  <a:alpha val="67000"/>
                </a:schemeClr>
              </a:gs>
              <a:gs pos="0">
                <a:schemeClr val="bg1">
                  <a:alpha val="55000"/>
                </a:schemeClr>
              </a:gs>
              <a:gs pos="99000">
                <a:schemeClr val="bg1">
                  <a:alpha val="55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2" name="Cross 21">
            <a:extLst>
              <a:ext uri="{FF2B5EF4-FFF2-40B4-BE49-F238E27FC236}">
                <a16:creationId xmlns:a16="http://schemas.microsoft.com/office/drawing/2014/main" id="{7DBD7E48-E652-0E49-8812-18A94BA959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940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53E2C7F-F4FF-A94D-ACAE-82823EC88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D559EC-689A-7CF8-382E-BF50DAAA9F4C}"/>
              </a:ext>
            </a:extLst>
          </p:cNvPr>
          <p:cNvSpPr>
            <a:spLocks noGrp="1"/>
          </p:cNvSpPr>
          <p:nvPr>
            <p:ph type="ctrTitle"/>
          </p:nvPr>
        </p:nvSpPr>
        <p:spPr>
          <a:xfrm>
            <a:off x="4527384" y="4472847"/>
            <a:ext cx="6690950" cy="1453896"/>
          </a:xfrm>
        </p:spPr>
        <p:txBody>
          <a:bodyPr>
            <a:noAutofit/>
          </a:bodyPr>
          <a:lstStyle/>
          <a:p>
            <a:r>
              <a:rPr lang="en-US" sz="2400" dirty="0"/>
              <a:t>Title: Understanding how the learner, the school and the local community work together to deliver one of the four purposes of the new curriculum: a video presentation that critically examines this process.</a:t>
            </a:r>
            <a:endParaRPr lang="en-GB" sz="2400" dirty="0"/>
          </a:p>
        </p:txBody>
      </p:sp>
      <p:sp>
        <p:nvSpPr>
          <p:cNvPr id="3" name="Subtitle 2">
            <a:extLst>
              <a:ext uri="{FF2B5EF4-FFF2-40B4-BE49-F238E27FC236}">
                <a16:creationId xmlns:a16="http://schemas.microsoft.com/office/drawing/2014/main" id="{D01FA9C8-3135-82B2-4D55-24BF4542EC25}"/>
              </a:ext>
            </a:extLst>
          </p:cNvPr>
          <p:cNvSpPr>
            <a:spLocks noGrp="1"/>
          </p:cNvSpPr>
          <p:nvPr>
            <p:ph type="subTitle" idx="1"/>
          </p:nvPr>
        </p:nvSpPr>
        <p:spPr>
          <a:xfrm>
            <a:off x="4527384" y="5960609"/>
            <a:ext cx="6690950" cy="457200"/>
          </a:xfrm>
        </p:spPr>
        <p:txBody>
          <a:bodyPr>
            <a:normAutofit/>
          </a:bodyPr>
          <a:lstStyle/>
          <a:p>
            <a:r>
              <a:rPr lang="en-GB" dirty="0"/>
              <a:t>Jack Underhill / 1900805</a:t>
            </a:r>
          </a:p>
        </p:txBody>
      </p:sp>
      <p:pic>
        <p:nvPicPr>
          <p:cNvPr id="11" name="Recorded Sound">
            <a:hlinkClick r:id="" action="ppaction://media"/>
            <a:extLst>
              <a:ext uri="{FF2B5EF4-FFF2-40B4-BE49-F238E27FC236}">
                <a16:creationId xmlns:a16="http://schemas.microsoft.com/office/drawing/2014/main" id="{521B0A4B-6A9E-52E9-A2B9-D131CCA1F34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38569198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8957"/>
    </mc:Choice>
    <mc:Fallback xmlns="">
      <p:transition spd="slow" advTm="189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609"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6EE20-D330-1561-8941-879E63EC8C35}"/>
              </a:ext>
            </a:extLst>
          </p:cNvPr>
          <p:cNvSpPr>
            <a:spLocks noGrp="1"/>
          </p:cNvSpPr>
          <p:nvPr>
            <p:ph type="title"/>
          </p:nvPr>
        </p:nvSpPr>
        <p:spPr/>
        <p:txBody>
          <a:bodyPr/>
          <a:lstStyle/>
          <a:p>
            <a:r>
              <a:rPr lang="en-GB" dirty="0"/>
              <a:t>This Presentation</a:t>
            </a:r>
          </a:p>
        </p:txBody>
      </p:sp>
      <p:sp>
        <p:nvSpPr>
          <p:cNvPr id="3" name="Content Placeholder 2">
            <a:extLst>
              <a:ext uri="{FF2B5EF4-FFF2-40B4-BE49-F238E27FC236}">
                <a16:creationId xmlns:a16="http://schemas.microsoft.com/office/drawing/2014/main" id="{2AC94F67-0242-3C58-1123-3410B3CAE3CF}"/>
              </a:ext>
            </a:extLst>
          </p:cNvPr>
          <p:cNvSpPr>
            <a:spLocks noGrp="1"/>
          </p:cNvSpPr>
          <p:nvPr>
            <p:ph idx="1"/>
          </p:nvPr>
        </p:nvSpPr>
        <p:spPr>
          <a:xfrm>
            <a:off x="565149" y="2691638"/>
            <a:ext cx="10353221" cy="3861562"/>
          </a:xfrm>
        </p:spPr>
        <p:txBody>
          <a:bodyPr>
            <a:normAutofit/>
          </a:bodyPr>
          <a:lstStyle/>
          <a:p>
            <a:r>
              <a:rPr lang="en-GB" dirty="0"/>
              <a:t>Focus on a specific school –  and the community links.</a:t>
            </a:r>
          </a:p>
          <a:p>
            <a:r>
              <a:rPr lang="en-GB" dirty="0"/>
              <a:t>Links to Four Purposes:</a:t>
            </a:r>
          </a:p>
          <a:p>
            <a:pPr lvl="1"/>
            <a:r>
              <a:rPr lang="en-GB" dirty="0"/>
              <a:t>Ambitious, capable learners</a:t>
            </a:r>
          </a:p>
          <a:p>
            <a:pPr lvl="1"/>
            <a:r>
              <a:rPr lang="en-GB" dirty="0"/>
              <a:t>Enterprising, creative contributors.</a:t>
            </a:r>
          </a:p>
          <a:p>
            <a:pPr lvl="1"/>
            <a:r>
              <a:rPr lang="en-GB" dirty="0"/>
              <a:t>Ethical, informed citizens.</a:t>
            </a:r>
          </a:p>
          <a:p>
            <a:pPr lvl="1"/>
            <a:r>
              <a:rPr lang="en-GB" dirty="0"/>
              <a:t>Healthy, confident individuals.</a:t>
            </a:r>
          </a:p>
          <a:p>
            <a:pPr marL="0" indent="0">
              <a:buNone/>
            </a:pPr>
            <a:endParaRPr lang="en-GB" sz="2000" dirty="0"/>
          </a:p>
          <a:p>
            <a:pPr marL="0" indent="0">
              <a:buNone/>
            </a:pPr>
            <a:r>
              <a:rPr lang="en-GB" sz="2000" dirty="0"/>
              <a:t>Welsh Government (2020), </a:t>
            </a:r>
          </a:p>
        </p:txBody>
      </p:sp>
      <p:pic>
        <p:nvPicPr>
          <p:cNvPr id="4" name="Slide 2">
            <a:hlinkClick r:id="" action="ppaction://media"/>
            <a:extLst>
              <a:ext uri="{FF2B5EF4-FFF2-40B4-BE49-F238E27FC236}">
                <a16:creationId xmlns:a16="http://schemas.microsoft.com/office/drawing/2014/main" id="{C5DA51CB-2036-D560-FD23-7575F15437F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526638046"/>
      </p:ext>
    </p:extLst>
  </p:cSld>
  <p:clrMapOvr>
    <a:masterClrMapping/>
  </p:clrMapOvr>
  <mc:AlternateContent xmlns:mc="http://schemas.openxmlformats.org/markup-compatibility/2006" xmlns:p14="http://schemas.microsoft.com/office/powerpoint/2010/main">
    <mc:Choice Requires="p14">
      <p:transition spd="slow" p14:dur="2000" advTm="80861"/>
    </mc:Choice>
    <mc:Fallback xmlns="">
      <p:transition spd="slow" advTm="808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4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62B8-5EC0-C1BF-5229-B4D4F852DACF}"/>
              </a:ext>
            </a:extLst>
          </p:cNvPr>
          <p:cNvSpPr>
            <a:spLocks noGrp="1"/>
          </p:cNvSpPr>
          <p:nvPr>
            <p:ph type="title"/>
          </p:nvPr>
        </p:nvSpPr>
        <p:spPr/>
        <p:txBody>
          <a:bodyPr/>
          <a:lstStyle/>
          <a:p>
            <a:r>
              <a:rPr lang="en-US" dirty="0"/>
              <a:t>School Context</a:t>
            </a:r>
            <a:endParaRPr lang="en-GB" dirty="0"/>
          </a:p>
        </p:txBody>
      </p:sp>
      <p:sp>
        <p:nvSpPr>
          <p:cNvPr id="3" name="Content Placeholder 2">
            <a:extLst>
              <a:ext uri="{FF2B5EF4-FFF2-40B4-BE49-F238E27FC236}">
                <a16:creationId xmlns:a16="http://schemas.microsoft.com/office/drawing/2014/main" id="{814CCC0C-58C5-ECB1-FED0-D201E1A7B84D}"/>
              </a:ext>
            </a:extLst>
          </p:cNvPr>
          <p:cNvSpPr>
            <a:spLocks noGrp="1"/>
          </p:cNvSpPr>
          <p:nvPr>
            <p:ph idx="1"/>
          </p:nvPr>
        </p:nvSpPr>
        <p:spPr>
          <a:xfrm>
            <a:off x="565150" y="2691637"/>
            <a:ext cx="8267296" cy="3562205"/>
          </a:xfrm>
        </p:spPr>
        <p:txBody>
          <a:bodyPr>
            <a:normAutofit/>
          </a:bodyPr>
          <a:lstStyle/>
          <a:p>
            <a:r>
              <a:rPr lang="en-US" dirty="0"/>
              <a:t>Based in Bridgend, South Wales.</a:t>
            </a:r>
          </a:p>
          <a:p>
            <a:r>
              <a:rPr lang="en-US" dirty="0"/>
              <a:t>Medium size primary school.</a:t>
            </a:r>
          </a:p>
          <a:p>
            <a:r>
              <a:rPr lang="en-US" dirty="0"/>
              <a:t>Approximately 460 pupils attend.</a:t>
            </a:r>
          </a:p>
          <a:p>
            <a:r>
              <a:rPr lang="en-US" dirty="0"/>
              <a:t>Approximately 23% eligible for FSM</a:t>
            </a:r>
          </a:p>
          <a:p>
            <a:r>
              <a:rPr lang="en-US" dirty="0"/>
              <a:t>Approximately11% identified as ALN.</a:t>
            </a:r>
          </a:p>
          <a:p>
            <a:endParaRPr lang="en-US" dirty="0"/>
          </a:p>
          <a:p>
            <a:r>
              <a:rPr lang="en-US" sz="2000" dirty="0"/>
              <a:t>([BERA], 2018), (</a:t>
            </a:r>
            <a:r>
              <a:rPr lang="en-US" sz="2000" dirty="0" err="1"/>
              <a:t>Estyn</a:t>
            </a:r>
            <a:r>
              <a:rPr lang="en-US" sz="2000" dirty="0"/>
              <a:t>, 2017)</a:t>
            </a:r>
            <a:endParaRPr lang="en-GB" sz="2000" dirty="0"/>
          </a:p>
        </p:txBody>
      </p:sp>
      <p:pic>
        <p:nvPicPr>
          <p:cNvPr id="4" name="Slide 3">
            <a:hlinkClick r:id="" action="ppaction://media"/>
            <a:extLst>
              <a:ext uri="{FF2B5EF4-FFF2-40B4-BE49-F238E27FC236}">
                <a16:creationId xmlns:a16="http://schemas.microsoft.com/office/drawing/2014/main" id="{D37FF5C9-A386-8339-F24C-904D4BEA370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777012718"/>
      </p:ext>
    </p:extLst>
  </p:cSld>
  <p:clrMapOvr>
    <a:masterClrMapping/>
  </p:clrMapOvr>
  <mc:AlternateContent xmlns:mc="http://schemas.openxmlformats.org/markup-compatibility/2006" xmlns:p14="http://schemas.microsoft.com/office/powerpoint/2010/main">
    <mc:Choice Requires="p14">
      <p:transition spd="slow" p14:dur="2000" advTm="42572"/>
    </mc:Choice>
    <mc:Fallback xmlns="">
      <p:transition spd="slow" advTm="425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5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2A490-81A3-3807-C208-8686E3054FE4}"/>
              </a:ext>
            </a:extLst>
          </p:cNvPr>
          <p:cNvSpPr>
            <a:spLocks noGrp="1"/>
          </p:cNvSpPr>
          <p:nvPr>
            <p:ph type="title"/>
          </p:nvPr>
        </p:nvSpPr>
        <p:spPr>
          <a:xfrm>
            <a:off x="565149" y="522514"/>
            <a:ext cx="8267296" cy="1446550"/>
          </a:xfrm>
        </p:spPr>
        <p:txBody>
          <a:bodyPr/>
          <a:lstStyle/>
          <a:p>
            <a:r>
              <a:rPr lang="en-US" dirty="0"/>
              <a:t>Links with the Community</a:t>
            </a:r>
            <a:endParaRPr lang="en-GB" dirty="0"/>
          </a:p>
        </p:txBody>
      </p:sp>
      <p:sp>
        <p:nvSpPr>
          <p:cNvPr id="3" name="Content Placeholder 2">
            <a:extLst>
              <a:ext uri="{FF2B5EF4-FFF2-40B4-BE49-F238E27FC236}">
                <a16:creationId xmlns:a16="http://schemas.microsoft.com/office/drawing/2014/main" id="{78B30E7E-B907-3F7E-7580-D3B681FCAA57}"/>
              </a:ext>
            </a:extLst>
          </p:cNvPr>
          <p:cNvSpPr>
            <a:spLocks noGrp="1"/>
          </p:cNvSpPr>
          <p:nvPr>
            <p:ph idx="1"/>
          </p:nvPr>
        </p:nvSpPr>
        <p:spPr>
          <a:xfrm>
            <a:off x="565149" y="2085474"/>
            <a:ext cx="9346293" cy="4494940"/>
          </a:xfrm>
        </p:spPr>
        <p:txBody>
          <a:bodyPr>
            <a:normAutofit/>
          </a:bodyPr>
          <a:lstStyle/>
          <a:p>
            <a:r>
              <a:rPr lang="en-US" dirty="0"/>
              <a:t>School community links are seen as very important.</a:t>
            </a:r>
          </a:p>
          <a:p>
            <a:r>
              <a:rPr lang="en-US" dirty="0"/>
              <a:t>Many community links – food banks, use of local facilities, collaboration with local church, links to local sports clubs.</a:t>
            </a:r>
          </a:p>
          <a:p>
            <a:r>
              <a:rPr lang="en-US" dirty="0"/>
              <a:t>Specific focus for community project: healthy, confident individuals.</a:t>
            </a:r>
          </a:p>
          <a:p>
            <a:pPr marL="0" indent="0">
              <a:buNone/>
            </a:pPr>
            <a:r>
              <a:rPr lang="en-GB" dirty="0"/>
              <a:t>	- are building their mental and emotional well-being by 	developing confidence, resilience and empathy.</a:t>
            </a:r>
          </a:p>
          <a:p>
            <a:pPr marL="0" indent="0">
              <a:buNone/>
            </a:pPr>
            <a:r>
              <a:rPr lang="en-GB" dirty="0"/>
              <a:t>	- take part in physical activity.</a:t>
            </a:r>
          </a:p>
          <a:p>
            <a:pPr marL="0" indent="0">
              <a:buNone/>
            </a:pPr>
            <a:endParaRPr lang="en-GB" dirty="0"/>
          </a:p>
          <a:p>
            <a:pPr marL="0" indent="0">
              <a:buNone/>
            </a:pPr>
            <a:r>
              <a:rPr lang="en-GB" sz="2000" dirty="0"/>
              <a:t>Welsh Government (2020), (Kington &amp; Blackmore, 2020)</a:t>
            </a:r>
          </a:p>
          <a:p>
            <a:endParaRPr lang="en-GB" dirty="0"/>
          </a:p>
        </p:txBody>
      </p:sp>
      <p:pic>
        <p:nvPicPr>
          <p:cNvPr id="4" name="Slide 4">
            <a:hlinkClick r:id="" action="ppaction://media"/>
            <a:extLst>
              <a:ext uri="{FF2B5EF4-FFF2-40B4-BE49-F238E27FC236}">
                <a16:creationId xmlns:a16="http://schemas.microsoft.com/office/drawing/2014/main" id="{43E31726-0382-2DDE-7E84-0FF3918506F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733618650"/>
      </p:ext>
    </p:extLst>
  </p:cSld>
  <p:clrMapOvr>
    <a:masterClrMapping/>
  </p:clrMapOvr>
  <mc:AlternateContent xmlns:mc="http://schemas.openxmlformats.org/markup-compatibility/2006" xmlns:p14="http://schemas.microsoft.com/office/powerpoint/2010/main">
    <mc:Choice Requires="p14">
      <p:transition spd="slow" p14:dur="2000" advTm="74197"/>
    </mc:Choice>
    <mc:Fallback xmlns="">
      <p:transition spd="slow" advTm="741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1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18E96-5CE8-F731-ED29-C8CA0B47A3F6}"/>
              </a:ext>
            </a:extLst>
          </p:cNvPr>
          <p:cNvSpPr>
            <a:spLocks noGrp="1"/>
          </p:cNvSpPr>
          <p:nvPr>
            <p:ph type="title"/>
          </p:nvPr>
        </p:nvSpPr>
        <p:spPr/>
        <p:txBody>
          <a:bodyPr/>
          <a:lstStyle/>
          <a:p>
            <a:r>
              <a:rPr lang="en-GB" dirty="0"/>
              <a:t>School Priorities</a:t>
            </a:r>
          </a:p>
        </p:txBody>
      </p:sp>
      <p:sp>
        <p:nvSpPr>
          <p:cNvPr id="3" name="Content Placeholder 2">
            <a:extLst>
              <a:ext uri="{FF2B5EF4-FFF2-40B4-BE49-F238E27FC236}">
                <a16:creationId xmlns:a16="http://schemas.microsoft.com/office/drawing/2014/main" id="{570EDEE2-9924-114B-F652-C77D1C0810D4}"/>
              </a:ext>
            </a:extLst>
          </p:cNvPr>
          <p:cNvSpPr>
            <a:spLocks noGrp="1"/>
          </p:cNvSpPr>
          <p:nvPr>
            <p:ph idx="1"/>
          </p:nvPr>
        </p:nvSpPr>
        <p:spPr>
          <a:xfrm>
            <a:off x="565150" y="2691638"/>
            <a:ext cx="8267296" cy="3725204"/>
          </a:xfrm>
        </p:spPr>
        <p:txBody>
          <a:bodyPr>
            <a:normAutofit/>
          </a:bodyPr>
          <a:lstStyle/>
          <a:p>
            <a:r>
              <a:rPr lang="en-US" dirty="0"/>
              <a:t>Priority for well-being of children, alongside their learning and development.</a:t>
            </a:r>
          </a:p>
          <a:p>
            <a:r>
              <a:rPr lang="en-US" dirty="0"/>
              <a:t>Promoting pupil well-being and confidence.</a:t>
            </a:r>
          </a:p>
          <a:p>
            <a:r>
              <a:rPr lang="en-US" dirty="0"/>
              <a:t>Building pupil resilience.</a:t>
            </a:r>
          </a:p>
          <a:p>
            <a:r>
              <a:rPr lang="en-US" dirty="0"/>
              <a:t>Encouraging children to be physically active.</a:t>
            </a:r>
          </a:p>
          <a:p>
            <a:endParaRPr lang="en-US" dirty="0"/>
          </a:p>
          <a:p>
            <a:r>
              <a:rPr lang="en-US" sz="2000" dirty="0"/>
              <a:t>(Ese, et al. 2019), (</a:t>
            </a:r>
            <a:r>
              <a:rPr lang="en-US" sz="2000" dirty="0" err="1"/>
              <a:t>Ruit</a:t>
            </a:r>
            <a:r>
              <a:rPr lang="en-US" sz="2000" dirty="0"/>
              <a:t> et al. 2019) (</a:t>
            </a:r>
            <a:r>
              <a:rPr lang="en-US" sz="2000" dirty="0" err="1"/>
              <a:t>Cefai</a:t>
            </a:r>
            <a:r>
              <a:rPr lang="en-US" sz="2000" dirty="0"/>
              <a:t>, 2008) </a:t>
            </a:r>
          </a:p>
        </p:txBody>
      </p:sp>
      <p:pic>
        <p:nvPicPr>
          <p:cNvPr id="5" name="Slide 5">
            <a:hlinkClick r:id="" action="ppaction://media"/>
            <a:extLst>
              <a:ext uri="{FF2B5EF4-FFF2-40B4-BE49-F238E27FC236}">
                <a16:creationId xmlns:a16="http://schemas.microsoft.com/office/drawing/2014/main" id="{54371C46-5FD6-E9DD-D9AA-03F8305C943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4022544832"/>
      </p:ext>
    </p:extLst>
  </p:cSld>
  <p:clrMapOvr>
    <a:masterClrMapping/>
  </p:clrMapOvr>
  <mc:AlternateContent xmlns:mc="http://schemas.openxmlformats.org/markup-compatibility/2006" xmlns:p14="http://schemas.microsoft.com/office/powerpoint/2010/main">
    <mc:Choice Requires="p14">
      <p:transition spd="slow" p14:dur="2000" advTm="99832"/>
    </mc:Choice>
    <mc:Fallback xmlns="">
      <p:transition spd="slow" advTm="998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766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CFD91-CA05-FF57-745A-B021A8B7E7B1}"/>
              </a:ext>
            </a:extLst>
          </p:cNvPr>
          <p:cNvSpPr>
            <a:spLocks noGrp="1"/>
          </p:cNvSpPr>
          <p:nvPr>
            <p:ph type="title"/>
          </p:nvPr>
        </p:nvSpPr>
        <p:spPr>
          <a:xfrm>
            <a:off x="565150" y="698535"/>
            <a:ext cx="8267296" cy="1446550"/>
          </a:xfrm>
        </p:spPr>
        <p:txBody>
          <a:bodyPr/>
          <a:lstStyle/>
          <a:p>
            <a:r>
              <a:rPr lang="en-GB" dirty="0"/>
              <a:t>Working Together</a:t>
            </a:r>
          </a:p>
        </p:txBody>
      </p:sp>
      <p:sp>
        <p:nvSpPr>
          <p:cNvPr id="3" name="Content Placeholder 2">
            <a:extLst>
              <a:ext uri="{FF2B5EF4-FFF2-40B4-BE49-F238E27FC236}">
                <a16:creationId xmlns:a16="http://schemas.microsoft.com/office/drawing/2014/main" id="{09C094D0-94A9-D88F-44CB-0F39CDAC1C73}"/>
              </a:ext>
            </a:extLst>
          </p:cNvPr>
          <p:cNvSpPr>
            <a:spLocks noGrp="1"/>
          </p:cNvSpPr>
          <p:nvPr>
            <p:ph idx="1"/>
          </p:nvPr>
        </p:nvSpPr>
        <p:spPr>
          <a:xfrm>
            <a:off x="565150" y="2498270"/>
            <a:ext cx="8267296" cy="4120243"/>
          </a:xfrm>
        </p:spPr>
        <p:txBody>
          <a:bodyPr>
            <a:normAutofit/>
          </a:bodyPr>
          <a:lstStyle/>
          <a:p>
            <a:r>
              <a:rPr lang="en-US" dirty="0"/>
              <a:t>Educational residential trip.</a:t>
            </a:r>
          </a:p>
          <a:p>
            <a:r>
              <a:rPr lang="en-US" dirty="0"/>
              <a:t>Develops links and relationships with community businesses.</a:t>
            </a:r>
          </a:p>
          <a:p>
            <a:r>
              <a:rPr lang="en-GB" dirty="0"/>
              <a:t>Provides children with a range of experiences.</a:t>
            </a:r>
          </a:p>
          <a:p>
            <a:r>
              <a:rPr lang="en-GB" dirty="0"/>
              <a:t>Allows children to build resilience, gain confidence, promoting good mental well-being.</a:t>
            </a:r>
          </a:p>
          <a:p>
            <a:pPr marL="0" indent="0">
              <a:buNone/>
            </a:pPr>
            <a:endParaRPr lang="en-US" dirty="0"/>
          </a:p>
          <a:p>
            <a:pPr marL="0" indent="0">
              <a:buNone/>
            </a:pPr>
            <a:r>
              <a:rPr lang="en-US" sz="2000" dirty="0"/>
              <a:t>([OEAP], 2023), (</a:t>
            </a:r>
            <a:r>
              <a:rPr lang="en-US" sz="2000" dirty="0" err="1"/>
              <a:t>Ameida</a:t>
            </a:r>
            <a:r>
              <a:rPr lang="en-US" sz="2000" dirty="0"/>
              <a:t> &amp; Esteves, 2022) (Clark et al., 2014)</a:t>
            </a:r>
          </a:p>
        </p:txBody>
      </p:sp>
      <p:pic>
        <p:nvPicPr>
          <p:cNvPr id="4" name="Slide 6">
            <a:hlinkClick r:id="" action="ppaction://media"/>
            <a:extLst>
              <a:ext uri="{FF2B5EF4-FFF2-40B4-BE49-F238E27FC236}">
                <a16:creationId xmlns:a16="http://schemas.microsoft.com/office/drawing/2014/main" id="{DDFCEAD7-6F13-35E5-CF56-71BC49B2E53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404245505"/>
      </p:ext>
    </p:extLst>
  </p:cSld>
  <p:clrMapOvr>
    <a:masterClrMapping/>
  </p:clrMapOvr>
  <mc:AlternateContent xmlns:mc="http://schemas.openxmlformats.org/markup-compatibility/2006">
    <mc:Choice xmlns:p14="http://schemas.microsoft.com/office/powerpoint/2010/main" Requires="p14">
      <p:transition spd="slow" p14:dur="2000" advTm="117735"/>
    </mc:Choice>
    <mc:Fallback>
      <p:transition spd="slow" advTm="1177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773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40BB0-36BA-95AA-085D-0C42711CEC46}"/>
              </a:ext>
            </a:extLst>
          </p:cNvPr>
          <p:cNvSpPr>
            <a:spLocks noGrp="1"/>
          </p:cNvSpPr>
          <p:nvPr>
            <p:ph type="title"/>
          </p:nvPr>
        </p:nvSpPr>
        <p:spPr>
          <a:xfrm>
            <a:off x="565150" y="342900"/>
            <a:ext cx="8267296" cy="1446550"/>
          </a:xfrm>
        </p:spPr>
        <p:txBody>
          <a:bodyPr/>
          <a:lstStyle/>
          <a:p>
            <a:r>
              <a:rPr lang="en-GB" dirty="0"/>
              <a:t>How’s it going?</a:t>
            </a:r>
          </a:p>
        </p:txBody>
      </p:sp>
      <p:sp>
        <p:nvSpPr>
          <p:cNvPr id="3" name="Content Placeholder 2">
            <a:extLst>
              <a:ext uri="{FF2B5EF4-FFF2-40B4-BE49-F238E27FC236}">
                <a16:creationId xmlns:a16="http://schemas.microsoft.com/office/drawing/2014/main" id="{B6AD5906-E21F-B3ED-3438-10180F9B2293}"/>
              </a:ext>
            </a:extLst>
          </p:cNvPr>
          <p:cNvSpPr>
            <a:spLocks noGrp="1"/>
          </p:cNvSpPr>
          <p:nvPr>
            <p:ph idx="1"/>
          </p:nvPr>
        </p:nvSpPr>
        <p:spPr>
          <a:xfrm>
            <a:off x="565150" y="1298122"/>
            <a:ext cx="8267296" cy="5216978"/>
          </a:xfrm>
        </p:spPr>
        <p:txBody>
          <a:bodyPr>
            <a:normAutofit/>
          </a:bodyPr>
          <a:lstStyle/>
          <a:p>
            <a:r>
              <a:rPr lang="en-GB" dirty="0"/>
              <a:t>Pupil well-being throughout the residential was identified as being very good.</a:t>
            </a:r>
          </a:p>
          <a:p>
            <a:r>
              <a:rPr lang="en-GB" dirty="0"/>
              <a:t>Feedback from staff and pupils both during, and after residential.</a:t>
            </a:r>
          </a:p>
          <a:p>
            <a:r>
              <a:rPr lang="en-GB" dirty="0"/>
              <a:t>Pupils were seen overcoming fears, showing resilience and gaining self confidence.</a:t>
            </a:r>
          </a:p>
          <a:p>
            <a:r>
              <a:rPr lang="en-GB" dirty="0"/>
              <a:t>Use of pupil voice found that pupils thought residential had a positive impact on their physical and mental well-being.</a:t>
            </a:r>
          </a:p>
          <a:p>
            <a:r>
              <a:rPr lang="en-GB" dirty="0"/>
              <a:t>Could use a wider range of methods in gaining understanding of impact on pupils.</a:t>
            </a:r>
          </a:p>
          <a:p>
            <a:endParaRPr lang="en-GB" dirty="0"/>
          </a:p>
          <a:p>
            <a:pPr marL="0" indent="0">
              <a:buNone/>
            </a:pPr>
            <a:r>
              <a:rPr lang="en-GB" sz="2000" dirty="0"/>
              <a:t>(Hall, 2010) (Welsh Government, 2020)</a:t>
            </a:r>
          </a:p>
        </p:txBody>
      </p:sp>
      <p:pic>
        <p:nvPicPr>
          <p:cNvPr id="5" name="Slide 7">
            <a:hlinkClick r:id="" action="ppaction://media"/>
            <a:extLst>
              <a:ext uri="{FF2B5EF4-FFF2-40B4-BE49-F238E27FC236}">
                <a16:creationId xmlns:a16="http://schemas.microsoft.com/office/drawing/2014/main" id="{0FDC7EDE-D5B8-89AB-56F0-61B7FE8513A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604253921"/>
      </p:ext>
    </p:extLst>
  </p:cSld>
  <p:clrMapOvr>
    <a:masterClrMapping/>
  </p:clrMapOvr>
  <mc:AlternateContent xmlns:mc="http://schemas.openxmlformats.org/markup-compatibility/2006">
    <mc:Choice xmlns:p14="http://schemas.microsoft.com/office/powerpoint/2010/main" Requires="p14">
      <p:transition spd="slow" p14:dur="2000" advTm="106171"/>
    </mc:Choice>
    <mc:Fallback>
      <p:transition spd="slow" advTm="1061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378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2B121-D7B4-A649-C93C-95B4EBD1D8BE}"/>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13CEC543-4F17-F30A-AD10-D55DEFE8866F}"/>
              </a:ext>
            </a:extLst>
          </p:cNvPr>
          <p:cNvSpPr>
            <a:spLocks noGrp="1"/>
          </p:cNvSpPr>
          <p:nvPr>
            <p:ph idx="1"/>
          </p:nvPr>
        </p:nvSpPr>
        <p:spPr>
          <a:xfrm>
            <a:off x="565150" y="2253343"/>
            <a:ext cx="8267296" cy="3626881"/>
          </a:xfrm>
        </p:spPr>
        <p:txBody>
          <a:bodyPr/>
          <a:lstStyle/>
          <a:p>
            <a:r>
              <a:rPr lang="en-GB" dirty="0"/>
              <a:t>Community engagement, links and relationships are important for both school and pupils.</a:t>
            </a:r>
          </a:p>
          <a:p>
            <a:r>
              <a:rPr lang="en-GB" dirty="0"/>
              <a:t>Importance of promoting pupil mental and physical well-being, as well as being active.</a:t>
            </a:r>
          </a:p>
          <a:p>
            <a:r>
              <a:rPr lang="en-GB" dirty="0"/>
              <a:t>The impact of resilience in learning.</a:t>
            </a:r>
          </a:p>
          <a:p>
            <a:r>
              <a:rPr lang="en-GB" dirty="0"/>
              <a:t>Residentials providing pupils with powerful learning opportunities while being outside of the classroom.</a:t>
            </a:r>
          </a:p>
        </p:txBody>
      </p:sp>
      <p:pic>
        <p:nvPicPr>
          <p:cNvPr id="4" name="Slide 8">
            <a:hlinkClick r:id="" action="ppaction://media"/>
            <a:extLst>
              <a:ext uri="{FF2B5EF4-FFF2-40B4-BE49-F238E27FC236}">
                <a16:creationId xmlns:a16="http://schemas.microsoft.com/office/drawing/2014/main" id="{E2F91811-B521-EFAA-E1F7-2FCC72B0024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8692188"/>
      </p:ext>
    </p:extLst>
  </p:cSld>
  <p:clrMapOvr>
    <a:masterClrMapping/>
  </p:clrMapOvr>
  <mc:AlternateContent xmlns:mc="http://schemas.openxmlformats.org/markup-compatibility/2006">
    <mc:Choice xmlns:p14="http://schemas.microsoft.com/office/powerpoint/2010/main" Requires="p14">
      <p:transition spd="slow" p14:dur="2000" advTm="68299"/>
    </mc:Choice>
    <mc:Fallback>
      <p:transition spd="slow" advTm="682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29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66D6D-5790-6152-E5CC-D0A25F172176}"/>
              </a:ext>
            </a:extLst>
          </p:cNvPr>
          <p:cNvSpPr>
            <a:spLocks noGrp="1"/>
          </p:cNvSpPr>
          <p:nvPr>
            <p:ph type="title"/>
          </p:nvPr>
        </p:nvSpPr>
        <p:spPr/>
        <p:txBody>
          <a:bodyPr/>
          <a:lstStyle/>
          <a:p>
            <a:r>
              <a:rPr lang="en-US" dirty="0"/>
              <a:t>References</a:t>
            </a:r>
            <a:endParaRPr lang="en-GB" dirty="0"/>
          </a:p>
        </p:txBody>
      </p:sp>
      <p:sp>
        <p:nvSpPr>
          <p:cNvPr id="4" name="Rectangle 1">
            <a:extLst>
              <a:ext uri="{FF2B5EF4-FFF2-40B4-BE49-F238E27FC236}">
                <a16:creationId xmlns:a16="http://schemas.microsoft.com/office/drawing/2014/main" id="{75902515-020E-51F1-1495-88D2A2E6D56A}"/>
              </a:ext>
            </a:extLst>
          </p:cNvPr>
          <p:cNvSpPr>
            <a:spLocks noGrp="1" noChangeArrowheads="1"/>
          </p:cNvSpPr>
          <p:nvPr>
            <p:ph idx="1"/>
          </p:nvPr>
        </p:nvSpPr>
        <p:spPr bwMode="auto">
          <a:xfrm>
            <a:off x="565150" y="2470073"/>
            <a:ext cx="10950434" cy="36317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52352"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[BERA], B. E. R. A., 2018.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Ethical Guidelines for Educational Research. </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0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file:///C:/Users/jdu41/Downloads/BERA-Ethical-Guidelines-for-Educational-Research_4thEdn_2018%20(4).pdf</a:t>
            </a:r>
            <a:b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13 May 2023].</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[OEAP], T. O. E. A. P., 2023.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Residentials. </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0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file:///C:/Users/jdu41/Downloads/4.2b-Residential-Visits.pdf</a:t>
            </a:r>
            <a:b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13 May 2023].</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Almeida, A. P. &amp; Esteves, S., 2022.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Modern reading practices and collaboration between schools, family, and community.. </a:t>
            </a: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s.l.:IGI</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Global.</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Cefai</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 2008.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Promoting resilience in the classroom a guide to developing pupils' emotional and cognitive skills. </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London: Jessica Kingsley Publishers.</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Clark, J. C., </a:t>
            </a: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Tytler</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 &amp; Symington, D., 2014. School-community collaborations : bringing authentic science into schools.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Teaching science (Deakin West, A.C.T.), </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60(3), pp. 28-34.</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Ese, J., </a:t>
            </a: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Flobakk</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J., Castellan, C. &amp; </a:t>
            </a: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Ihlebaek</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 2019. Important factors to ensure wellbeing in a whole-school setting – a photovoice study.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European journal of public health, </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29(4).</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Estyn</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2017.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 report on </a:t>
            </a:r>
            <a:r>
              <a:rPr kumimoji="0" lang="en-US" altLang="en-US" sz="10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Mynydd</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0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Cynffig</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Primary School. </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0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https://primarysite-prod-sorted.s3.amazonaws.com/mynydd-cynffig-primary-school/UploadedDocument/22087b73-cbaa-47ce-8f44-93523f522a30/mynydd-cynffig-primary-school-july-2017.pdf</a:t>
            </a:r>
            <a:b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13 May 2023].</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Hall, S., 2010. Supporting mental health and wellbeing at a whole-school level: listening to and acting upon children's views.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Emotional and </a:t>
            </a:r>
            <a:r>
              <a:rPr kumimoji="0" lang="en-US" altLang="en-US" sz="10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behavioural</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difficulties, </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15(4), pp. 323-339.</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Kington, A. &amp; Blackmore, K., 2020.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Developing social and learning relationships in primary schools. </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1st ed. London: </a:t>
            </a: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Bloombury</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Academic.</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Ruit</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 Korthagen, F. &amp; </a:t>
            </a: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Schoonenboom</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J., 2019. The impact of working with core qualities on primary school pupils’ wellbeing.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Educational and child psychology, </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36(3), pp. 7-17.</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Welsh Government, 2020.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Developing a vision for curriculum design. </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0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https://hwb.gov.wales/curriculum-for-wales/designing-your-curriculum/developing-a-vision-for-curriculum-design/</a:t>
            </a:r>
            <a:b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8 May 2023].</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16075792"/>
      </p:ext>
    </p:extLst>
  </p:cSld>
  <p:clrMapOvr>
    <a:masterClrMapping/>
  </p:clrMapOvr>
</p:sld>
</file>

<file path=ppt/theme/theme1.xml><?xml version="1.0" encoding="utf-8"?>
<a:theme xmlns:a="http://schemas.openxmlformats.org/drawingml/2006/main" name="MadridVTI">
  <a:themeElements>
    <a:clrScheme name="AnalogousFromRegularSeedLeftStep">
      <a:dk1>
        <a:srgbClr val="000000"/>
      </a:dk1>
      <a:lt1>
        <a:srgbClr val="FFFFFF"/>
      </a:lt1>
      <a:dk2>
        <a:srgbClr val="1B2830"/>
      </a:dk2>
      <a:lt2>
        <a:srgbClr val="F0F3F1"/>
      </a:lt2>
      <a:accent1>
        <a:srgbClr val="E32D9B"/>
      </a:accent1>
      <a:accent2>
        <a:srgbClr val="CD1BD1"/>
      </a:accent2>
      <a:accent3>
        <a:srgbClr val="932DE3"/>
      </a:accent3>
      <a:accent4>
        <a:srgbClr val="4E36D6"/>
      </a:accent4>
      <a:accent5>
        <a:srgbClr val="2D5EE3"/>
      </a:accent5>
      <a:accent6>
        <a:srgbClr val="1B98D1"/>
      </a:accent6>
      <a:hlink>
        <a:srgbClr val="349C5D"/>
      </a:hlink>
      <a:folHlink>
        <a:srgbClr val="7F7F7F"/>
      </a:folHlink>
    </a:clrScheme>
    <a:fontScheme name="Madrid">
      <a:majorFont>
        <a:latin typeface="Seaford Display"/>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dridVTI" id="{5F675924-ADDD-6B4C-A2D4-69150D1F0C16}" vid="{BEA84270-19BD-7342-8ABF-EFF1668AF1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452</TotalTime>
  <Words>1253</Words>
  <Application>Microsoft Office PowerPoint</Application>
  <PresentationFormat>Widescreen</PresentationFormat>
  <Paragraphs>96</Paragraphs>
  <Slides>9</Slides>
  <Notes>8</Notes>
  <HiddenSlides>0</HiddenSlides>
  <MMClips>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Calibri Light</vt:lpstr>
      <vt:lpstr>Seaford Display</vt:lpstr>
      <vt:lpstr>System Font Regular</vt:lpstr>
      <vt:lpstr>Tenorite</vt:lpstr>
      <vt:lpstr>MadridVTI</vt:lpstr>
      <vt:lpstr>Title: Understanding how the learner, the school and the local community work together to deliver one of the four purposes of the new curriculum: a video presentation that critically examines this process.</vt:lpstr>
      <vt:lpstr>This Presentation</vt:lpstr>
      <vt:lpstr>School Context</vt:lpstr>
      <vt:lpstr>Links with the Community</vt:lpstr>
      <vt:lpstr>School Priorities</vt:lpstr>
      <vt:lpstr>Working Together</vt:lpstr>
      <vt:lpstr>How’s it going?</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Underhill</dc:creator>
  <cp:lastModifiedBy>Jack Underhill</cp:lastModifiedBy>
  <cp:revision>1</cp:revision>
  <dcterms:created xsi:type="dcterms:W3CDTF">2023-05-08T19:06:09Z</dcterms:created>
  <dcterms:modified xsi:type="dcterms:W3CDTF">2023-05-14T15:23:26Z</dcterms:modified>
</cp:coreProperties>
</file>