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93" r:id="rId4"/>
  </p:sldMasterIdLst>
  <p:notesMasterIdLst>
    <p:notesMasterId r:id="rId12"/>
  </p:notesMasterIdLst>
  <p:handoutMasterIdLst>
    <p:handoutMasterId r:id="rId13"/>
  </p:handoutMasterIdLst>
  <p:sldIdLst>
    <p:sldId id="310" r:id="rId5"/>
    <p:sldId id="312" r:id="rId6"/>
    <p:sldId id="324" r:id="rId7"/>
    <p:sldId id="316" r:id="rId8"/>
    <p:sldId id="320" r:id="rId9"/>
    <p:sldId id="325" r:id="rId10"/>
    <p:sldId id="321" r:id="rId1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11" autoAdjust="0"/>
    <p:restoredTop sz="94902" autoAdjust="0"/>
  </p:normalViewPr>
  <p:slideViewPr>
    <p:cSldViewPr snapToGrid="0">
      <p:cViewPr varScale="1">
        <p:scale>
          <a:sx n="79" d="100"/>
          <a:sy n="79" d="100"/>
        </p:scale>
        <p:origin x="72" y="249"/>
      </p:cViewPr>
      <p:guideLst/>
    </p:cSldViewPr>
  </p:slideViewPr>
  <p:outlineViewPr>
    <p:cViewPr>
      <p:scale>
        <a:sx n="33" d="100"/>
        <a:sy n="33" d="100"/>
      </p:scale>
      <p:origin x="0" y="-974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B54ECD4-C204-48D1-AD5F-745C8B6B9F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4E3AB7-0ECF-421F-921A-6288C872CB4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FA1535-9615-47DE-AA1C-D211EFC32F84}" type="datetime1">
              <a:rPr lang="en-GB" smtClean="0"/>
              <a:t>05/07/2024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C020C0-36AB-4A77-A03F-AC25B91606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9D6C3D-5A1C-4403-A396-74F0A030415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14E1D4-42DD-4E4E-821B-0346F789BB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522716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6762C6B-0980-48E9-870F-2BD7181A7BF9}" type="datetime1">
              <a:rPr lang="en-GB" smtClean="0"/>
              <a:t>03/07/2024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DC92804-03A6-47F6-A893-4DDB8903A8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71735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C92804-03A6-47F6-A893-4DDB8903A808}" type="slidenum">
              <a:rPr lang="en-GB" smtClean="0"/>
              <a:t>1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CFE2A3-B611-4763-89C7-5FC690BC243E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AB950707-849C-431F-8ACD-96D709B54EF9}" type="datetime1">
              <a:rPr lang="en-GB" smtClean="0"/>
              <a:t>03/07/2024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6005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C3AFB24-9188-4C0A-A512-E59E6F17D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4565" y="4294290"/>
            <a:ext cx="12188952" cy="2586866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4D31D73-6FE4-4E4B-8D0B-E55FABBFA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524" y="4294290"/>
            <a:ext cx="12188952" cy="2586866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9A9F4D9-AE67-4B73-8B27-FD437564D7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9" y="4476329"/>
            <a:ext cx="6467547" cy="1558680"/>
          </a:xfrm>
        </p:spPr>
        <p:txBody>
          <a:bodyPr rtlCol="0" anchor="ctr" anchorCtr="0">
            <a:normAutofit/>
          </a:bodyPr>
          <a:lstStyle/>
          <a:p>
            <a:pPr algn="l" rtl="0">
              <a:lnSpc>
                <a:spcPts val="5800"/>
              </a:lnSpc>
            </a:pPr>
            <a:r>
              <a:rPr lang="en-GB" sz="4800"/>
              <a:t>Click to edit Master title style</a:t>
            </a:r>
            <a:endParaRPr lang="en-GB" sz="4800" dirty="0"/>
          </a:p>
        </p:txBody>
      </p:sp>
      <p:sp>
        <p:nvSpPr>
          <p:cNvPr id="8" name="Subtitle 24">
            <a:extLst>
              <a:ext uri="{FF2B5EF4-FFF2-40B4-BE49-F238E27FC236}">
                <a16:creationId xmlns:a16="http://schemas.microsoft.com/office/drawing/2014/main" id="{2A23FDD6-741A-4F02-B44B-70D85FCF53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96924" y="4476328"/>
            <a:ext cx="4046957" cy="1558673"/>
          </a:xfrm>
        </p:spPr>
        <p:txBody>
          <a:bodyPr rtlCol="0" anchor="ctr">
            <a:normAutofit/>
          </a:bodyPr>
          <a:lstStyle>
            <a:lvl1pPr>
              <a:buNone/>
              <a:defRPr/>
            </a:lvl1pPr>
          </a:lstStyle>
          <a:p>
            <a:pPr algn="l" rtl="0">
              <a:lnSpc>
                <a:spcPts val="3200"/>
              </a:lnSpc>
            </a:pPr>
            <a:r>
              <a:rPr lang="en-GB" sz="2200"/>
              <a:t>Click to edit Master subtitle style</a:t>
            </a:r>
            <a:endParaRPr lang="en-GB" sz="220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942B78C-790E-4881-96BA-169A876C67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4271133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2381543-EC92-42BD-A142-81963D427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494040" y="4274977"/>
            <a:ext cx="699477" cy="1898809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A28D3FB-54EA-410D-A062-8F118E5D0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593477A-1279-4BCC-8257-14CC2361F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64663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Background grey rectangle">
            <a:extLst>
              <a:ext uri="{FF2B5EF4-FFF2-40B4-BE49-F238E27FC236}">
                <a16:creationId xmlns:a16="http://schemas.microsoft.com/office/drawing/2014/main" id="{B586FD74-98AC-4CA5-9E62-97DAE4C19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BC94E74-B403-4256-9D59-241B0C4E5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3836FB9-568E-408A-B183-65F9ABF6E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9" y="540168"/>
            <a:ext cx="10624949" cy="1787136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4800">
                <a:solidFill>
                  <a:schemeClr val="tx1"/>
                </a:solidFill>
              </a:rPr>
              <a:t>Click to edit Master title style</a:t>
            </a:r>
            <a:endParaRPr lang="en-GB" sz="4800" dirty="0">
              <a:solidFill>
                <a:schemeClr val="tx1"/>
              </a:solidFill>
            </a:endParaRP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B5437444-7076-4AEE-AB96-9C6BB85DAD9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577775"/>
            <a:ext cx="2587752" cy="176479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536502EE-A891-4CB0-9BA5-B0AC7B9AA80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4406215"/>
            <a:ext cx="2587752" cy="176479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9" name="Picture Placeholder 16">
            <a:extLst>
              <a:ext uri="{FF2B5EF4-FFF2-40B4-BE49-F238E27FC236}">
                <a16:creationId xmlns:a16="http://schemas.microsoft.com/office/drawing/2014/main" id="{51D45778-D0A6-415B-AA4F-03D6E429EB9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651760" y="2577775"/>
            <a:ext cx="1764792" cy="176479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93E1D509-0CBA-46BD-9192-C0403309FD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2651760" y="4406575"/>
            <a:ext cx="1764792" cy="176479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6994EC89-4FAE-445C-A6E8-D55E4A34DE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122" y="2880452"/>
            <a:ext cx="6355998" cy="3095445"/>
          </a:xfrm>
        </p:spPr>
        <p:txBody>
          <a:bodyPr rtlCol="0" anchor="t" anchorCtr="0">
            <a:normAutofit/>
          </a:bodyPr>
          <a:lstStyle>
            <a:lvl1pPr>
              <a:buNone/>
              <a:defRPr/>
            </a:lvl1pPr>
          </a:lstStyle>
          <a:p>
            <a:pPr lvl="0" rtl="0">
              <a:lnSpc>
                <a:spcPts val="2800"/>
              </a:lnSpc>
            </a:pPr>
            <a:r>
              <a:rPr lang="en-GB" sz="180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9E0CFE-F27B-4D50-AA2F-7146CA90E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515398" y="2577775"/>
            <a:ext cx="7676601" cy="3594425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9ECF93F-3E86-4C44-BAF1-ADE160CAD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BE8DAB8-6232-45C1-9BC3-E99A86BD3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21439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08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408E76-0AE4-495F-87FB-5DD280A91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5610"/>
            <a:ext cx="708823" cy="713232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2EAD03C-7B1C-453F-9977-4E2DD813B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2551" y="540167"/>
            <a:ext cx="4616981" cy="2135867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4800">
                <a:solidFill>
                  <a:schemeClr val="tx1"/>
                </a:solidFill>
              </a:rPr>
              <a:t>Click to edit Master title style</a:t>
            </a:r>
            <a:endParaRPr lang="en-GB" sz="4800" dirty="0">
              <a:solidFill>
                <a:schemeClr val="tx1"/>
              </a:solidFill>
            </a:endParaRP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D3471630-9EC8-4C68-B4D8-D98C242DBE0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685800"/>
            <a:ext cx="3072384" cy="548634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50C66604-16E4-4B52-80AA-A0D73512D13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154680" y="685800"/>
            <a:ext cx="3072384" cy="548634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B630934-DBD2-4535-961F-B198ABA2D0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2551" y="2880452"/>
            <a:ext cx="4616981" cy="3095445"/>
          </a:xfrm>
        </p:spPr>
        <p:txBody>
          <a:bodyPr rtlCol="0" anchor="t" anchorCtr="0">
            <a:normAutofit/>
          </a:bodyPr>
          <a:lstStyle>
            <a:lvl1pPr marL="0" indent="0">
              <a:buNone/>
              <a:defRPr baseline="0"/>
            </a:lvl1pPr>
          </a:lstStyle>
          <a:p>
            <a:pPr lvl="0" rtl="0">
              <a:lnSpc>
                <a:spcPts val="2800"/>
              </a:lnSpc>
            </a:pPr>
            <a:r>
              <a:rPr lang="en-GB" sz="180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020D2A6-7700-487F-AC7E-A5A2C30DC1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FC30D6A-6415-42E1-89E9-EF806C3FE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4506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C2EA47A-F66B-4005-A5A4-458E90C096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8" y="576263"/>
            <a:ext cx="4977777" cy="2967606"/>
          </a:xfrm>
        </p:spPr>
        <p:txBody>
          <a:bodyPr rtlCol="0" anchor="b" anchorCtr="0">
            <a:normAutofit/>
          </a:bodyPr>
          <a:lstStyle/>
          <a:p>
            <a:pPr algn="l" rtl="0">
              <a:lnSpc>
                <a:spcPts val="5800"/>
              </a:lnSpc>
            </a:pPr>
            <a:r>
              <a:rPr lang="en-GB" sz="4800"/>
              <a:t>Click to edit Master title style</a:t>
            </a:r>
            <a:endParaRPr lang="en-GB" sz="4800" dirty="0"/>
          </a:p>
        </p:txBody>
      </p:sp>
      <p:sp>
        <p:nvSpPr>
          <p:cNvPr id="6" name="Subtitle 24">
            <a:extLst>
              <a:ext uri="{FF2B5EF4-FFF2-40B4-BE49-F238E27FC236}">
                <a16:creationId xmlns:a16="http://schemas.microsoft.com/office/drawing/2014/main" id="{FFA42F70-43EA-4954-AA43-22F43175CC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898" y="3764975"/>
            <a:ext cx="4977777" cy="2192683"/>
          </a:xfrm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algn="l" rtl="0">
              <a:lnSpc>
                <a:spcPts val="3200"/>
              </a:lnSpc>
            </a:pPr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7" name="Rectangle 6" descr="Tag=AccentColor&#10;Flavor=Light&#10;Target=Fill">
            <a:extLst>
              <a:ext uri="{FF2B5EF4-FFF2-40B4-BE49-F238E27FC236}">
                <a16:creationId xmlns:a16="http://schemas.microsoft.com/office/drawing/2014/main" id="{F5FCF09E-0DE5-4155-9DC0-786737CF2E1B}"/>
              </a:ext>
            </a:extLst>
          </p:cNvPr>
          <p:cNvSpPr/>
          <p:nvPr userDrawn="1"/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AD3536A-3915-4B2E-B85A-9B494EEFBCF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83096" y="0"/>
            <a:ext cx="5020056" cy="6848856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431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4413-82C1-4EBC-8C6B-BC5F842D1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lnSpc>
                <a:spcPct val="90000"/>
              </a:lnSpc>
              <a:defRPr sz="52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F029A-192E-4A44-ACC7-6C5212C7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5" y="1825625"/>
            <a:ext cx="10946892" cy="4206383"/>
          </a:xfrm>
        </p:spPr>
        <p:txBody>
          <a:bodyPr rtlCol="0"/>
          <a:lstStyle>
            <a:lvl1pPr>
              <a:buNone/>
              <a:defRPr sz="2400"/>
            </a:lvl1pPr>
            <a:lvl2pPr>
              <a:buNone/>
              <a:defRPr sz="2200"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1A7D4-E57E-4789-896B-B2A051BF94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B63EE-3B35-4F8A-BDA3-E778BFE14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39EF2-7937-4C30-A883-7F7BD0280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7281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AA992A1-D012-4834-9575-CF195C295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7BDB455-4C3A-4D7D-BA1B-53E54A2F81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9" y="576263"/>
            <a:ext cx="5206802" cy="2967606"/>
          </a:xfrm>
        </p:spPr>
        <p:txBody>
          <a:bodyPr rtlCol="0" anchor="b" anchorCtr="0">
            <a:normAutofit/>
          </a:bodyPr>
          <a:lstStyle/>
          <a:p>
            <a:pPr algn="l" rtl="0">
              <a:lnSpc>
                <a:spcPts val="5800"/>
              </a:lnSpc>
            </a:pPr>
            <a:r>
              <a:rPr lang="en-GB" sz="4800"/>
              <a:t>Click to edit Master title style</a:t>
            </a:r>
            <a:endParaRPr lang="en-GB" sz="4800" dirty="0"/>
          </a:p>
        </p:txBody>
      </p:sp>
      <p:sp>
        <p:nvSpPr>
          <p:cNvPr id="9" name="Subtitle 24">
            <a:extLst>
              <a:ext uri="{FF2B5EF4-FFF2-40B4-BE49-F238E27FC236}">
                <a16:creationId xmlns:a16="http://schemas.microsoft.com/office/drawing/2014/main" id="{D04D9E17-0E95-4027-8EDD-241B2BB1AA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899" y="3764975"/>
            <a:ext cx="5206802" cy="2192683"/>
          </a:xfrm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algn="l" rtl="0">
              <a:lnSpc>
                <a:spcPts val="3200"/>
              </a:lnSpc>
            </a:pPr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2A26827B-04FD-424C-A601-BCAAD51F46B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64224" y="685800"/>
            <a:ext cx="5129784" cy="174650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51A43274-DD11-4214-8866-5163B788CD1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61416" y="2559960"/>
            <a:ext cx="5129784" cy="174650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8" name="Picture Placeholder 15">
            <a:extLst>
              <a:ext uri="{FF2B5EF4-FFF2-40B4-BE49-F238E27FC236}">
                <a16:creationId xmlns:a16="http://schemas.microsoft.com/office/drawing/2014/main" id="{63E02E81-5AE8-46D6-942E-52D16C8CBE8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61416" y="4416192"/>
            <a:ext cx="5129784" cy="174650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08B021-326C-466B-A929-7282AA793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504672" y="685799"/>
            <a:ext cx="687327" cy="1747907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733741E-9972-4C5E-B592-7570CD3CCC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8C6A56C-39A6-4FDE-BD90-66B344C06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390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3" y="365760"/>
            <a:ext cx="11067089" cy="1325880"/>
          </a:xfrm>
        </p:spPr>
        <p:txBody>
          <a:bodyPr rtlCol="0" anchor="ctr">
            <a:normAutofit/>
          </a:bodyPr>
          <a:lstStyle>
            <a:lvl1pPr>
              <a:lnSpc>
                <a:spcPts val="2800"/>
              </a:lnSpc>
              <a:spcBef>
                <a:spcPts val="1000"/>
              </a:spcBef>
              <a:defRPr sz="5200" b="0" i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F2462114-8669-43BC-B4E2-2721F7F370A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420624" y="2029968"/>
            <a:ext cx="2642616" cy="189280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588BD3B0-8831-43B7-B5A9-3F692192A2D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20624" y="3971853"/>
            <a:ext cx="2642616" cy="877824"/>
          </a:xfrm>
        </p:spPr>
        <p:txBody>
          <a:bodyPr rtlCol="0" anchor="b" anchorCtr="0">
            <a:normAutofit/>
          </a:bodyPr>
          <a:lstStyle>
            <a:lvl1pPr>
              <a:buNone/>
              <a:defRPr sz="2000" b="1" baseline="0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20625" y="4945456"/>
            <a:ext cx="264436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6" name="Picture Placeholder 34">
            <a:extLst>
              <a:ext uri="{FF2B5EF4-FFF2-40B4-BE49-F238E27FC236}">
                <a16:creationId xmlns:a16="http://schemas.microsoft.com/office/drawing/2014/main" id="{E9A9694E-7001-4575-9F4C-663629B0A7CE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3227832" y="2029968"/>
            <a:ext cx="2642616" cy="189280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44183588-657C-4472-8112-7A2B55E2E71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227832" y="3971853"/>
            <a:ext cx="2642616" cy="877824"/>
          </a:xfrm>
        </p:spPr>
        <p:txBody>
          <a:bodyPr rtlCol="0" anchor="b" anchorCtr="0"/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5900E07-5526-44B5-BD49-95414B12080F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3227832" y="4945456"/>
            <a:ext cx="264436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7" name="Picture Placeholder 34">
            <a:extLst>
              <a:ext uri="{FF2B5EF4-FFF2-40B4-BE49-F238E27FC236}">
                <a16:creationId xmlns:a16="http://schemas.microsoft.com/office/drawing/2014/main" id="{5AD1D716-DEC7-4756-8417-259B5EAA7EA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044184" y="2029968"/>
            <a:ext cx="2642616" cy="189280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5E05DC2B-9AC8-4E27-A870-E3E9BBCF4FB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44184" y="3971853"/>
            <a:ext cx="2642616" cy="877824"/>
          </a:xfrm>
        </p:spPr>
        <p:txBody>
          <a:bodyPr rtlCol="0" anchor="b" anchorCtr="0"/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13C6B231-0427-4DBE-AE82-31CC424FC664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6044184" y="4945456"/>
            <a:ext cx="264436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8" name="Picture Placeholder 34">
            <a:extLst>
              <a:ext uri="{FF2B5EF4-FFF2-40B4-BE49-F238E27FC236}">
                <a16:creationId xmlns:a16="http://schemas.microsoft.com/office/drawing/2014/main" id="{67FC7F9C-D486-450B-B0F9-3EE9789C8964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8851392" y="2020920"/>
            <a:ext cx="2642616" cy="189280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9A466F23-EDAE-477E-B8D1-C9E81E6D1B1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851392" y="3971853"/>
            <a:ext cx="2642616" cy="877824"/>
          </a:xfrm>
        </p:spPr>
        <p:txBody>
          <a:bodyPr rtlCol="0" anchor="b" anchorCtr="0"/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6C8ADF02-C47F-4077-865D-D057627A9E3F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8851392" y="4945456"/>
            <a:ext cx="264436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4E2B4-314C-4D4F-8938-E437A2EF5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42F23-6986-4A36-97F0-13F305A2D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BA1B9-2423-42BD-A553-DC5703F62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4360FCC-CBCE-4F8E-84A2-B29CA5DAD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CA6BF945-F985-4A89-9868-A82E90E10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504656" y="2020824"/>
            <a:ext cx="687343" cy="1896697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1D8AF1F-4C5C-4C08-894E-00850C387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8599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554969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5549697" cy="3526932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0321" y="1681163"/>
            <a:ext cx="499333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321" y="2505075"/>
            <a:ext cx="4993335" cy="3526932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Rectangle 10" descr="Tag=AccentColor&#10;Flavor=Light&#10;Target=Fill">
            <a:extLst>
              <a:ext uri="{FF2B5EF4-FFF2-40B4-BE49-F238E27FC236}">
                <a16:creationId xmlns:a16="http://schemas.microsoft.com/office/drawing/2014/main" id="{A53A46AB-E26C-4F66-A0B8-4CDBD5F4011C}"/>
              </a:ext>
            </a:extLst>
          </p:cNvPr>
          <p:cNvSpPr/>
          <p:nvPr userDrawn="1"/>
        </p:nvSpPr>
        <p:spPr>
          <a:xfrm rot="10800000">
            <a:off x="11494040" y="4282928"/>
            <a:ext cx="699477" cy="1898809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3" name="Straight Connector 12" descr="Tag=AccentColor&#10;Flavor=Light&#10;Target=Line">
            <a:extLst>
              <a:ext uri="{FF2B5EF4-FFF2-40B4-BE49-F238E27FC236}">
                <a16:creationId xmlns:a16="http://schemas.microsoft.com/office/drawing/2014/main" id="{91B558DC-6718-44D0-992F-3EF710C6A724}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 descr="Tag=AccentColor&#10;Flavor=Light&#10;Target=Line">
            <a:extLst>
              <a:ext uri="{FF2B5EF4-FFF2-40B4-BE49-F238E27FC236}">
                <a16:creationId xmlns:a16="http://schemas.microsoft.com/office/drawing/2014/main" id="{8957C00F-B052-4CA9-BD41-08B7B9AD5056}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058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 descr="Tag=AccentColor&#10;Flavor=Light&#10;Target=Fill">
            <a:extLst>
              <a:ext uri="{FF2B5EF4-FFF2-40B4-BE49-F238E27FC236}">
                <a16:creationId xmlns:a16="http://schemas.microsoft.com/office/drawing/2014/main" id="{3065995A-ADFA-424E-8E79-060CD9CD1880}"/>
              </a:ext>
            </a:extLst>
          </p:cNvPr>
          <p:cNvSpPr/>
          <p:nvPr userDrawn="1"/>
        </p:nvSpPr>
        <p:spPr>
          <a:xfrm rot="10800000">
            <a:off x="11492523" y="0"/>
            <a:ext cx="699477" cy="1898809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329184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3291840" cy="3526932"/>
          </a:xfrm>
        </p:spPr>
        <p:txBody>
          <a:bodyPr rtlCol="0">
            <a:normAutofit/>
          </a:bodyPr>
          <a:lstStyle>
            <a:lvl1pPr>
              <a:lnSpc>
                <a:spcPts val="2100"/>
              </a:lnSpc>
              <a:spcBef>
                <a:spcPts val="1000"/>
              </a:spcBef>
              <a:defRPr sz="1800"/>
            </a:lvl1pPr>
            <a:lvl2pPr>
              <a:lnSpc>
                <a:spcPts val="2100"/>
              </a:lnSpc>
              <a:spcBef>
                <a:spcPts val="1000"/>
              </a:spcBef>
              <a:defRPr sz="1800"/>
            </a:lvl2pPr>
            <a:lvl3pPr>
              <a:lnSpc>
                <a:spcPts val="2100"/>
              </a:lnSpc>
              <a:spcBef>
                <a:spcPts val="1000"/>
              </a:spcBef>
              <a:defRPr sz="1400"/>
            </a:lvl3pPr>
            <a:lvl4pPr>
              <a:lnSpc>
                <a:spcPts val="2100"/>
              </a:lnSpc>
              <a:spcBef>
                <a:spcPts val="1000"/>
              </a:spcBef>
              <a:defRPr sz="1200"/>
            </a:lvl4pPr>
            <a:lvl5pPr>
              <a:lnSpc>
                <a:spcPts val="2100"/>
              </a:lnSpc>
              <a:spcBef>
                <a:spcPts val="1000"/>
              </a:spcBef>
              <a:defRPr sz="11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073651" y="1690688"/>
            <a:ext cx="329184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073651" y="2514600"/>
            <a:ext cx="3291840" cy="3526932"/>
          </a:xfrm>
        </p:spPr>
        <p:txBody>
          <a:bodyPr rtlCol="0">
            <a:normAutofit/>
          </a:bodyPr>
          <a:lstStyle>
            <a:lvl1pPr>
              <a:lnSpc>
                <a:spcPts val="2100"/>
              </a:lnSpc>
              <a:spcBef>
                <a:spcPts val="1000"/>
              </a:spcBef>
              <a:defRPr sz="1800"/>
            </a:lvl1pPr>
            <a:lvl2pPr>
              <a:lnSpc>
                <a:spcPts val="2100"/>
              </a:lnSpc>
              <a:spcBef>
                <a:spcPts val="1000"/>
              </a:spcBef>
              <a:defRPr sz="1800"/>
            </a:lvl2pPr>
            <a:lvl3pPr>
              <a:lnSpc>
                <a:spcPts val="2100"/>
              </a:lnSpc>
              <a:spcBef>
                <a:spcPts val="1000"/>
              </a:spcBef>
              <a:defRPr sz="1400"/>
            </a:lvl3pPr>
            <a:lvl4pPr>
              <a:lnSpc>
                <a:spcPts val="2100"/>
              </a:lnSpc>
              <a:spcBef>
                <a:spcPts val="1000"/>
              </a:spcBef>
              <a:defRPr sz="1200"/>
            </a:lvl4pPr>
            <a:lvl5pPr>
              <a:lnSpc>
                <a:spcPts val="2100"/>
              </a:lnSpc>
              <a:spcBef>
                <a:spcPts val="1000"/>
              </a:spcBef>
              <a:defRPr sz="11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2" name="Straight Connector 11" descr="Tag=AccentColor&#10;Flavor=Light&#10;Target=Line">
            <a:extLst>
              <a:ext uri="{FF2B5EF4-FFF2-40B4-BE49-F238E27FC236}">
                <a16:creationId xmlns:a16="http://schemas.microsoft.com/office/drawing/2014/main" id="{D0520DAB-C1D4-4D6C-A6DC-D7EC7DD52AD9}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 descr="Tag=AccentColor&#10;Flavor=Light&#10;Target=Line">
            <a:extLst>
              <a:ext uri="{FF2B5EF4-FFF2-40B4-BE49-F238E27FC236}">
                <a16:creationId xmlns:a16="http://schemas.microsoft.com/office/drawing/2014/main" id="{C30EEEA8-859F-4EA5-BF79-BCCA444C5E96}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EA948393-0FB5-4969-8C1D-8D80A6884EF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726679" y="1681163"/>
            <a:ext cx="329184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4ACFC3A6-17FC-4040-AC3E-76E9975C5A1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26679" y="2505075"/>
            <a:ext cx="3291840" cy="3526932"/>
          </a:xfrm>
        </p:spPr>
        <p:txBody>
          <a:bodyPr rtlCol="0">
            <a:normAutofit/>
          </a:bodyPr>
          <a:lstStyle>
            <a:lvl1pPr>
              <a:lnSpc>
                <a:spcPts val="2100"/>
              </a:lnSpc>
              <a:spcBef>
                <a:spcPts val="1000"/>
              </a:spcBef>
              <a:defRPr sz="1800"/>
            </a:lvl1pPr>
            <a:lvl2pPr>
              <a:lnSpc>
                <a:spcPts val="2100"/>
              </a:lnSpc>
              <a:spcBef>
                <a:spcPts val="1000"/>
              </a:spcBef>
              <a:defRPr sz="1800"/>
            </a:lvl2pPr>
            <a:lvl3pPr>
              <a:lnSpc>
                <a:spcPts val="2100"/>
              </a:lnSpc>
              <a:spcBef>
                <a:spcPts val="1000"/>
              </a:spcBef>
              <a:defRPr sz="1400"/>
            </a:lvl3pPr>
            <a:lvl4pPr>
              <a:lnSpc>
                <a:spcPts val="2100"/>
              </a:lnSpc>
              <a:spcBef>
                <a:spcPts val="1000"/>
              </a:spcBef>
              <a:defRPr sz="1200"/>
            </a:lvl4pPr>
            <a:lvl5pPr>
              <a:lnSpc>
                <a:spcPts val="2100"/>
              </a:lnSpc>
              <a:spcBef>
                <a:spcPts val="1000"/>
              </a:spcBef>
              <a:defRPr sz="11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400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7BDB087A-3DA7-4017-A5B1-F130DC91F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AF5A401-D6B7-4962-876B-5DB5840E4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B907326-D737-439C-9190-476F49A50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45" y="539496"/>
            <a:ext cx="4907908" cy="2640432"/>
          </a:xfrm>
        </p:spPr>
        <p:txBody>
          <a:bodyPr rtlCol="0" anchor="t">
            <a:normAutofit/>
          </a:bodyPr>
          <a:lstStyle/>
          <a:p>
            <a:pPr rtl="0"/>
            <a:r>
              <a:rPr lang="en-GB" sz="4800">
                <a:solidFill>
                  <a:schemeClr val="tx1"/>
                </a:solidFill>
              </a:rPr>
              <a:t>Click to edit Master title style</a:t>
            </a:r>
            <a:endParaRPr lang="en-GB" sz="4800" dirty="0">
              <a:solidFill>
                <a:schemeClr val="tx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0B68F67-401D-47DB-8256-A99FC6E99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3401" y="539496"/>
            <a:ext cx="4956417" cy="2640432"/>
          </a:xfrm>
        </p:spPr>
        <p:txBody>
          <a:bodyPr rtlCol="0" anchor="t" anchorCtr="0">
            <a:normAutofit/>
          </a:bodyPr>
          <a:lstStyle>
            <a:lvl1pPr marL="0" indent="0">
              <a:buNone/>
              <a:defRPr/>
            </a:lvl1pPr>
          </a:lstStyle>
          <a:p>
            <a:pPr lvl="0" rtl="0">
              <a:lnSpc>
                <a:spcPts val="2800"/>
              </a:lnSpc>
            </a:pPr>
            <a:r>
              <a:rPr lang="en-GB" sz="180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7F752DB1-6A0B-4783-9C40-800940EAFC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0624" y="3355848"/>
            <a:ext cx="5230368" cy="281635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4F09D8BB-76EC-4BB5-8860-21FBB2990A2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650992" y="3355848"/>
            <a:ext cx="5843016" cy="281635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CADA8C2-1E19-4FCB-8656-240C92CF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3352062"/>
            <a:ext cx="413642" cy="2820137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BF1133D-7CCD-4CD4-B2BA-F05FAE174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B2B0F32-F444-4A9F-8575-96F5D13E4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0962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68941816-7203-4339-8B31-60B4107A1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A7A4606-69F4-4469-B7C4-4AF495ACE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9BDEB7A-D103-487A-8C1B-9145FB24B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7" y="539496"/>
            <a:ext cx="5228393" cy="2697190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4800"/>
              <a:t>Click to edit Master title style</a:t>
            </a:r>
            <a:endParaRPr lang="en-GB" sz="480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3017A3E-25F7-41D5-AABB-24D0E2673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897" y="3354749"/>
            <a:ext cx="5228392" cy="2582470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</a:lstStyle>
          <a:p>
            <a:pPr lvl="0" rtl="0">
              <a:lnSpc>
                <a:spcPts val="2800"/>
              </a:lnSpc>
            </a:pPr>
            <a:r>
              <a:rPr lang="en-GB" sz="1800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62D696-4404-4062-9387-925D9687B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6095999" y="695340"/>
            <a:ext cx="5391683" cy="5476855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415F07E-A8F5-473A-90AC-3BF5823C0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05C0C26-4C66-47DC-B079-5B94C22F1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0FC374E-BABB-4A9C-A608-04A2B9C68F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20256" y="1243584"/>
            <a:ext cx="4361688" cy="436168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73494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C7A07-96C3-42AF-943D-953C86C3D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557"/>
            <a:ext cx="9144000" cy="2387600"/>
          </a:xfrm>
        </p:spPr>
        <p:txBody>
          <a:bodyPr rtlCol="0" anchor="b">
            <a:normAutofit/>
          </a:bodyPr>
          <a:lstStyle>
            <a:lvl1pPr algn="ctr">
              <a:lnSpc>
                <a:spcPct val="90000"/>
              </a:lnSpc>
              <a:defRPr sz="52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E38DF-F503-4E79-B1B0-16489708A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43232"/>
            <a:ext cx="9144000" cy="1655762"/>
          </a:xfrm>
        </p:spPr>
        <p:txBody>
          <a:bodyPr rtlCol="0">
            <a:normAutofit/>
          </a:bodyPr>
          <a:lstStyle>
            <a:lvl1pPr marL="0" indent="0" algn="ctr">
              <a:lnSpc>
                <a:spcPts val="3200"/>
              </a:lnSpc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1D965B-87A4-4F43-BE02-800BCCDF42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 anchor="ctr" anchorCtr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9ED35B-CBF1-40D9-BAA7-CF9E1E22B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 anchor="ctr" anchorCtr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26653A-450D-4BDE-8718-99F2D931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fld id="{3A4F6043-7A67-491B-98BC-F933DED7226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06710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1081941"/>
            <a:ext cx="10543032" cy="2852737"/>
          </a:xfrm>
        </p:spPr>
        <p:txBody>
          <a:bodyPr rtlCol="0" anchor="b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3961666"/>
            <a:ext cx="10543032" cy="1500187"/>
          </a:xfrm>
        </p:spPr>
        <p:txBody>
          <a:bodyPr rtlCol="0">
            <a:noAutofit/>
          </a:bodyPr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4E2B4-314C-4D4F-8938-E437A2EF5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42F23-6986-4A36-97F0-13F305A2D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BA1B9-2423-42BD-A553-DC5703F62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6066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64F76-994F-4AB5-B17B-46C0C2FA5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9B3B-A540-4556-98C8-1F49704A7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24" y="1825625"/>
            <a:ext cx="5599176" cy="4206382"/>
          </a:xfrm>
        </p:spPr>
        <p:txBody>
          <a:bodyPr rtlCol="0"/>
          <a:lstStyle>
            <a:lvl1pPr marL="457200" indent="-457200">
              <a:buFont typeface="Wingdings 2" panose="05020102010507070707" pitchFamily="18" charset="2"/>
              <a:buChar char="¬"/>
              <a:defRPr/>
            </a:lvl1pPr>
            <a:lvl2pPr marL="800100" indent="-342900">
              <a:buFont typeface="Wingdings 2" panose="05020102010507070707" pitchFamily="18" charset="2"/>
              <a:buChar char="¬"/>
              <a:defRPr/>
            </a:lvl2pPr>
            <a:lvl3pPr marL="1257300" indent="-342900">
              <a:buFont typeface="Wingdings 2" panose="05020102010507070707" pitchFamily="18" charset="2"/>
              <a:buChar char="¬"/>
              <a:defRPr/>
            </a:lvl3pPr>
            <a:lvl4pPr marL="1657350" indent="-285750">
              <a:buFont typeface="Wingdings 2" panose="05020102010507070707" pitchFamily="18" charset="2"/>
              <a:buChar char="¬"/>
              <a:defRPr/>
            </a:lvl4pPr>
            <a:lvl5pPr marL="2114550" indent="-285750">
              <a:buFont typeface="Wingdings 2" panose="05020102010507070707" pitchFamily="18" charset="2"/>
              <a:buChar char="¬"/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72438-7C63-48F2-9D6F-2461BFD6D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791456" cy="4206382"/>
          </a:xfrm>
        </p:spPr>
        <p:txBody>
          <a:bodyPr rtlCol="0"/>
          <a:lstStyle>
            <a:lvl1pPr marL="228600" indent="-228600">
              <a:buFont typeface="Wingdings 2" panose="05020102010507070707" pitchFamily="18" charset="2"/>
              <a:buChar char="¬"/>
              <a:defRPr/>
            </a:lvl1pPr>
            <a:lvl2pPr marL="685800" indent="-228600">
              <a:buFont typeface="Wingdings 2" panose="05020102010507070707" pitchFamily="18" charset="2"/>
              <a:buChar char="¬"/>
              <a:defRPr/>
            </a:lvl2pPr>
            <a:lvl3pPr marL="1143000" indent="-228600">
              <a:buFont typeface="Wingdings 2" panose="05020102010507070707" pitchFamily="18" charset="2"/>
              <a:buChar char="¬"/>
              <a:defRPr/>
            </a:lvl3pPr>
            <a:lvl4pPr marL="1600200" indent="-228600">
              <a:buFont typeface="Wingdings 2" panose="05020102010507070707" pitchFamily="18" charset="2"/>
              <a:buChar char="¬"/>
              <a:defRPr/>
            </a:lvl4pPr>
            <a:lvl5pPr marL="2057400" indent="-228600">
              <a:buFont typeface="Wingdings 2" panose="05020102010507070707" pitchFamily="18" charset="2"/>
              <a:buChar char="¬"/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A1B49-6AAA-4DA7-970F-B75899F1A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E3649A-B9A2-4737-B47E-758DC1406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C1407-C705-451C-878E-8175DCCD5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1974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554969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5549697" cy="3526932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0321" y="1681163"/>
            <a:ext cx="499333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321" y="2505075"/>
            <a:ext cx="4993335" cy="3526932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14786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1F235-FBFF-453E-B90A-5758ED47C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938306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43A871-5A76-4349-99F0-C46C77380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72E803-8BD9-40A2-8389-C19DA1148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414ED-B772-4B84-813E-E34C9A97C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3366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9000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12261-8522-4437-B612-7C7100D1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10543032" cy="1600200"/>
          </a:xfrm>
        </p:spPr>
        <p:txBody>
          <a:bodyPr rtlCol="0" anchor="b">
            <a:noAutofit/>
          </a:bodyPr>
          <a:lstStyle>
            <a:lvl1pPr>
              <a:defRPr sz="5200">
                <a:latin typeface="Dante (Headings)2"/>
              </a:defRPr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AA0AF-3F50-42BD-84B4-E70C3D004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199340"/>
            <a:ext cx="5780468" cy="3661710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C702B-2C4D-4590-8BEE-31940145C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 rtlCol="0"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94813E-250B-4422-AE46-5E1AB964A4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CB5B81-E9CC-45F3-8EF1-35D2C8FF1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DA7E97-5A73-4602-9582-6CDACB918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85133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334B-3019-4CA1-B658-77900192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4489180" cy="1600200"/>
          </a:xfrm>
        </p:spPr>
        <p:txBody>
          <a:bodyPr rtlCol="0" anchor="b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3CC12-FD6B-41A3-BF67-D600CC438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B2BD5-DC18-460B-BFCC-5B2447D2B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 rtlCol="0"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AF6305-9768-4792-866C-91238D4569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DBF050-0FF1-499F-936E-FAAE50DC3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902C2E-1542-46B4-85B1-7A4B3F772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1698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586836B-C327-49CB-ADF2-2E730C4A91BF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310F61-136C-42B3-981B-FDE3DD0A8135}"/>
              </a:ext>
            </a:extLst>
          </p:cNvPr>
          <p:cNvSpPr/>
          <p:nvPr/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2AF870-601F-4570-A8A9-1003F8939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CCECD-B6E7-4C40-8A84-65FD5A3F0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825625"/>
            <a:ext cx="105430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EFA4D-0E39-4E26-B43C-5D1084B3B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0624" y="6217920"/>
            <a:ext cx="27432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851EA-2F2C-4012-8B96-51179BDD1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767328" y="6217920"/>
            <a:ext cx="7196328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B8ACB-7A60-4D76-A149-0C57A30E01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0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3505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7" r:id="rId1"/>
    <p:sldLayoutId id="2147483806" r:id="rId2"/>
    <p:sldLayoutId id="2147483808" r:id="rId3"/>
    <p:sldLayoutId id="2147483817" r:id="rId4"/>
    <p:sldLayoutId id="2147483795" r:id="rId5"/>
    <p:sldLayoutId id="2147483811" r:id="rId6"/>
    <p:sldLayoutId id="2147483816" r:id="rId7"/>
    <p:sldLayoutId id="2147483812" r:id="rId8"/>
    <p:sldLayoutId id="2147483813" r:id="rId9"/>
    <p:sldLayoutId id="2147483814" r:id="rId10"/>
    <p:sldLayoutId id="2147483815" r:id="rId11"/>
    <p:sldLayoutId id="2147483794" r:id="rId12"/>
    <p:sldLayoutId id="2147483796" r:id="rId13"/>
    <p:sldLayoutId id="2147483797" r:id="rId14"/>
    <p:sldLayoutId id="2147483798" r:id="rId15"/>
    <p:sldLayoutId id="2147483799" r:id="rId16"/>
    <p:sldLayoutId id="2147483800" r:id="rId17"/>
    <p:sldLayoutId id="2147483801" r:id="rId18"/>
    <p:sldLayoutId id="2147483802" r:id="rId19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ts val="2800"/>
        </a:lnSpc>
        <a:spcBef>
          <a:spcPts val="1000"/>
        </a:spcBef>
        <a:buClr>
          <a:schemeClr val="accent2"/>
        </a:buClr>
        <a:buFont typeface="Wingdings 2" panose="05020102010507070707" pitchFamily="18" charset="2"/>
        <a:buChar char="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ts val="28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ts val="28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ts val="28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ts val="28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94257CD-11EF-4848-8D0C-C19CF6154B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900" y="4476329"/>
            <a:ext cx="4790998" cy="1558680"/>
          </a:xfrm>
        </p:spPr>
        <p:txBody>
          <a:bodyPr rtlCol="0"/>
          <a:lstStyle/>
          <a:p>
            <a:pPr rtl="0"/>
            <a:r>
              <a:rPr lang="en-GB" dirty="0"/>
              <a:t>MENTAL HEALTH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B5E34824-B508-4F9B-9AF8-D7C38E7F37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37628" y="3506209"/>
            <a:ext cx="4991362" cy="2433416"/>
          </a:xfrm>
        </p:spPr>
        <p:txBody>
          <a:bodyPr rtlCol="0">
            <a:normAutofit fontScale="25000" lnSpcReduction="20000"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28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28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7200" b="1" kern="1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Name:  Oya Dogu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Student ID: 2323236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Module Code: LCHS4003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Module: Introduction to Health and Social Care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Lecturer: Jolly Nwankwo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2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2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rtl="0"/>
            <a:endParaRPr lang="en-GB" dirty="0"/>
          </a:p>
        </p:txBody>
      </p:sp>
      <p:pic>
        <p:nvPicPr>
          <p:cNvPr id="6" name="Picture Placeholder 5" descr="Beautiful View valley ">
            <a:extLst>
              <a:ext uri="{FF2B5EF4-FFF2-40B4-BE49-F238E27FC236}">
                <a16:creationId xmlns:a16="http://schemas.microsoft.com/office/drawing/2014/main" id="{EA3154E3-48EB-46F9-97E2-357522ECA9E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077902"/>
            <a:ext cx="12188952" cy="4271133"/>
          </a:xfrm>
        </p:spPr>
      </p:pic>
    </p:spTree>
    <p:extLst>
      <p:ext uri="{BB962C8B-B14F-4D97-AF65-F5344CB8AC3E}">
        <p14:creationId xmlns:p14="http://schemas.microsoft.com/office/powerpoint/2010/main" val="2371232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91794-986C-4679-93EA-5F3C3EE6C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7" y="539496"/>
            <a:ext cx="5228393" cy="2234440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48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5403B-F6A5-4855-B204-4A9D1F5B2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897" y="3354749"/>
            <a:ext cx="5228392" cy="2582470"/>
          </a:xfrm>
        </p:spPr>
        <p:txBody>
          <a:bodyPr rtlCol="0">
            <a:normAutofit/>
          </a:bodyPr>
          <a:lstStyle/>
          <a:p>
            <a:r>
              <a:rPr lang="en-GB" kern="100" dirty="0">
                <a:effectLst/>
              </a:rPr>
              <a:t>World Health Organization (WHO) defines mental health as "a state of well-being in which the individual can contribute to his or her community, realises his or her abilities, and cope with normal stresses of life."</a:t>
            </a:r>
          </a:p>
          <a:p>
            <a:pPr rtl="0"/>
            <a:endParaRPr lang="en-GB" sz="1800" dirty="0"/>
          </a:p>
        </p:txBody>
      </p:sp>
      <p:pic>
        <p:nvPicPr>
          <p:cNvPr id="2050" name="Picture 2" descr="Why is Mental Health Important? | Turnbridge">
            <a:extLst>
              <a:ext uri="{FF2B5EF4-FFF2-40B4-BE49-F238E27FC236}">
                <a16:creationId xmlns:a16="http://schemas.microsoft.com/office/drawing/2014/main" id="{21D8D2E0-B277-6F71-4A7C-D7FB52E9D305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50" r="4" b="4"/>
          <a:stretch/>
        </p:blipFill>
        <p:spPr bwMode="auto">
          <a:xfrm>
            <a:off x="6620256" y="1243584"/>
            <a:ext cx="4361688" cy="436168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5AA3B13-D804-4BFF-A675-B65B813F8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A4F6043-7A67-491B-98BC-F933DED7226D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628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2BAD7B4-5997-4A95-A2A9-773DF1F4CE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8" y="981012"/>
            <a:ext cx="4977777" cy="950734"/>
          </a:xfrm>
        </p:spPr>
        <p:txBody>
          <a:bodyPr rtlCol="0" anchor="b">
            <a:normAutofit fontScale="90000"/>
          </a:bodyPr>
          <a:lstStyle/>
          <a:p>
            <a:pPr rtl="0"/>
            <a:r>
              <a:rPr lang="en-GB" sz="4800" dirty="0"/>
              <a:t>Mental Health in UK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4552F1CF-68AA-447B-B5B0-C65BB72A5D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891" y="2077081"/>
            <a:ext cx="6812582" cy="4145410"/>
          </a:xfrm>
        </p:spPr>
        <p:txBody>
          <a:bodyPr rtlCol="0">
            <a:normAutofit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Mental Health service began in 1948 in the UK.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The Mental Health was passed by the government in 1959, over ten years after NHS was first created.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Until the 1960s two separate models ruled mental health services: governmental mental hospitals, which treated a huge number of inpatients, and smaller private sector which gave the majority of outpatient psychotherapy.</a:t>
            </a:r>
          </a:p>
          <a:p>
            <a:pPr marL="0" indent="0" rtl="0"/>
            <a:endParaRPr lang="en-GB" dirty="0"/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026" name="Picture 2" descr="The Importance of Mental Health">
            <a:extLst>
              <a:ext uri="{FF2B5EF4-FFF2-40B4-BE49-F238E27FC236}">
                <a16:creationId xmlns:a16="http://schemas.microsoft.com/office/drawing/2014/main" id="{A8FAEE6A-B3F7-3705-4A82-7C949A6AB6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0584" y="635509"/>
            <a:ext cx="4448345" cy="557783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255B35C-6A10-58D5-D9B1-6640FEDCD005}"/>
              </a:ext>
            </a:extLst>
          </p:cNvPr>
          <p:cNvSpPr txBox="1"/>
          <p:nvPr/>
        </p:nvSpPr>
        <p:spPr>
          <a:xfrm>
            <a:off x="9472517" y="6382664"/>
            <a:ext cx="13307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/>
              <a:t>tandfonline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68988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E7603-3FE5-4D68-8FC7-506A843BD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7" y="539496"/>
            <a:ext cx="5228393" cy="1271137"/>
          </a:xfrm>
        </p:spPr>
        <p:txBody>
          <a:bodyPr rtlCol="0" anchor="b">
            <a:normAutofit fontScale="90000"/>
          </a:bodyPr>
          <a:lstStyle/>
          <a:p>
            <a:pPr rtl="0"/>
            <a:r>
              <a:rPr lang="en-GB" dirty="0"/>
              <a:t> </a:t>
            </a:r>
            <a:r>
              <a:rPr lang="en-GB" sz="4900" dirty="0"/>
              <a:t>Mental Health in UK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736FE2-3052-4AA9-A15D-DC9479876A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897" y="1737966"/>
            <a:ext cx="5228392" cy="4199253"/>
          </a:xfrm>
        </p:spPr>
        <p:txBody>
          <a:bodyPr rtlCol="0">
            <a:normAutofit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kern="0" dirty="0">
                <a:latin typeface="Times New Roman" panose="02020603050405020304" pitchFamily="18" charset="0"/>
                <a:ea typeface="Times New Roman" panose="02020603050405020304" pitchFamily="18" charset="0"/>
              </a:rPr>
              <a:t>D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ata science is beneficial to mental health research for diagnosis, genetics, and therapy.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kern="0" dirty="0">
                <a:latin typeface="Times New Roman" panose="02020603050405020304" pitchFamily="18" charset="0"/>
                <a:ea typeface="Times New Roman" panose="02020603050405020304" pitchFamily="18" charset="0"/>
              </a:rPr>
              <a:t>C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ombination of qualitative and quantitative methodologies (mix) in mental health care research.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kern="0" dirty="0">
                <a:latin typeface="Times New Roman" panose="02020603050405020304" pitchFamily="18" charset="0"/>
                <a:ea typeface="Times New Roman" panose="02020603050405020304" pitchFamily="18" charset="0"/>
              </a:rPr>
              <a:t>E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vidence-based practices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kern="0" dirty="0">
                <a:latin typeface="Times New Roman" panose="02020603050405020304" pitchFamily="18" charset="0"/>
                <a:ea typeface="Times New Roman" panose="02020603050405020304" pitchFamily="18" charset="0"/>
              </a:rPr>
              <a:t>Face to face therapy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E-digital therapy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1800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1800" dirty="0"/>
          </a:p>
        </p:txBody>
      </p:sp>
      <p:pic>
        <p:nvPicPr>
          <p:cNvPr id="3074" name="Picture 2" descr="Mental Health Tool-Kit | Wellness Center | University of Illinois Chicago">
            <a:extLst>
              <a:ext uri="{FF2B5EF4-FFF2-40B4-BE49-F238E27FC236}">
                <a16:creationId xmlns:a16="http://schemas.microsoft.com/office/drawing/2014/main" id="{B7478A34-5E40-E730-7AC6-EA0F1850FCF3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45" r="1753" b="-2"/>
          <a:stretch/>
        </p:blipFill>
        <p:spPr bwMode="auto">
          <a:xfrm>
            <a:off x="6620256" y="1243584"/>
            <a:ext cx="4361688" cy="436168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9158A729-7C01-4F67-AE42-3F4971201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63824" y="6217920"/>
            <a:ext cx="7799832" cy="640080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The Lancet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511D5E5B-4DDF-42C6-8BE2-5EEC3D939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A4F6043-7A67-491B-98BC-F933DED7226D}" type="slidenum">
              <a:rPr lang="en-GB" smtClean="0"/>
              <a:pPr rtl="0">
                <a:spcAft>
                  <a:spcPts val="600"/>
                </a:spcAft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79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A3366-097D-49B2-BEEA-81A815AD3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Conclusion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AD72AC35-BC29-A412-BB31-A257747CC3E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43722" y="1825625"/>
            <a:ext cx="5552979" cy="4206382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0A8D4-7BF4-4460-BA9F-D140977872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658421"/>
            <a:ext cx="4791456" cy="2488864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Health technology service innovation</a:t>
            </a:r>
          </a:p>
          <a:p>
            <a:pPr rtl="0"/>
            <a:r>
              <a:rPr lang="en-GB" dirty="0"/>
              <a:t> Education</a:t>
            </a:r>
          </a:p>
          <a:p>
            <a:pPr rtl="0"/>
            <a:r>
              <a:rPr lang="en-GB" dirty="0"/>
              <a:t>Improve and renovate knowledge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148C17DC-528C-4D3E-95D0-CCFE9F635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 err="1"/>
              <a:t>Tandfonline</a:t>
            </a:r>
            <a:endParaRPr lang="en-GB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2A2C7052-C5E5-47FE-B977-930D156AA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A4F6043-7A67-491B-98BC-F933DED7226D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9630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87A8C-0844-30C1-DD4D-B6BF00FAD7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85801"/>
            <a:ext cx="9144000" cy="1021886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8240A8-85F2-15E9-057F-A00C948900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556297"/>
            <a:ext cx="9144000" cy="4892948"/>
          </a:xfrm>
        </p:spPr>
        <p:txBody>
          <a:bodyPr>
            <a:normAutofit/>
          </a:bodyPr>
          <a:lstStyle/>
          <a:p>
            <a:pPr algn="l"/>
            <a:r>
              <a:rPr lang="en-GB" sz="1050" b="0" i="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Galderisi</a:t>
            </a:r>
            <a:r>
              <a:rPr lang="en-GB" sz="1050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 S., Heinz, A., Kastrup, M., </a:t>
            </a:r>
            <a:r>
              <a:rPr lang="en-GB" sz="1050" b="0" i="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Beezhold</a:t>
            </a:r>
            <a:r>
              <a:rPr lang="en-GB" sz="1050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 J. and Sartorius, N., 2015. Toward a new definition of mental health. </a:t>
            </a:r>
            <a:r>
              <a:rPr lang="en-GB" sz="1050" b="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World psychiatry</a:t>
            </a:r>
            <a:r>
              <a:rPr lang="en-GB" sz="1050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 </a:t>
            </a:r>
            <a:r>
              <a:rPr lang="en-GB" sz="1050" b="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14</a:t>
            </a:r>
            <a:r>
              <a:rPr lang="en-GB" sz="1050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(2), p.231.</a:t>
            </a:r>
          </a:p>
          <a:p>
            <a:pPr algn="l"/>
            <a:r>
              <a:rPr lang="en-GB" sz="1050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Freeman, H., 1998. Mental health policy and practice in the NHS: 1948-79. </a:t>
            </a:r>
            <a:r>
              <a:rPr lang="en-GB" sz="1050" b="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Journal of mental health</a:t>
            </a:r>
            <a:r>
              <a:rPr lang="en-GB" sz="1050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 </a:t>
            </a:r>
            <a:r>
              <a:rPr lang="en-GB" sz="1050" b="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7</a:t>
            </a:r>
            <a:r>
              <a:rPr lang="en-GB" sz="1050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(3), pp.225-239.</a:t>
            </a:r>
          </a:p>
          <a:p>
            <a:pPr algn="l"/>
            <a:r>
              <a:rPr lang="en-GB" sz="105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</a:rPr>
              <a:t>Wallace IV, E.R., 2014. Mental Health, meaning of mental health [addendum]. Bioethics,.</a:t>
            </a:r>
          </a:p>
          <a:p>
            <a:pPr algn="l"/>
            <a:r>
              <a:rPr lang="en-GB" sz="105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McIntosh, A.M., Stewart, R., John, A., Smith, D.J., Davis, K., </a:t>
            </a:r>
            <a:r>
              <a:rPr lang="en-GB" sz="1050" kern="1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Sudlow</a:t>
            </a:r>
            <a:r>
              <a:rPr lang="en-GB" sz="105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C., </a:t>
            </a:r>
            <a:r>
              <a:rPr lang="en-GB" sz="1050" kern="1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Corvin</a:t>
            </a:r>
            <a:r>
              <a:rPr lang="en-GB" sz="105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A., Nicodemus, K.K., </a:t>
            </a:r>
            <a:r>
              <a:rPr lang="en-GB" sz="1050" kern="1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Kingdon</a:t>
            </a:r>
            <a:r>
              <a:rPr lang="en-GB" sz="105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D., Hassan, L. and </a:t>
            </a:r>
            <a:r>
              <a:rPr lang="en-GB" sz="1050" kern="1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Hotopf</a:t>
            </a:r>
            <a:r>
              <a:rPr lang="en-GB" sz="105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M., 2016.</a:t>
            </a:r>
          </a:p>
          <a:p>
            <a:pPr algn="l"/>
            <a:r>
              <a:rPr lang="en-GB" sz="105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Data science for mental health: a UK perspective on a global challenge. </a:t>
            </a:r>
            <a:r>
              <a:rPr lang="en-GB" sz="105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Lancet Psychiatry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05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(10), pp.993-998.</a:t>
            </a:r>
          </a:p>
          <a:p>
            <a:pPr algn="l"/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Palinkas, L.A., Horwitz, S.M., Chamberlain, P., Hurlburt, M.S. and Landsverk, J., 2011. Mixed-methods designs in mental health services research: a review. Psychiatric Services, 62(3), pp.255-263.</a:t>
            </a:r>
          </a:p>
          <a:p>
            <a:pPr algn="l"/>
            <a:r>
              <a:rPr lang="en-GB" sz="1050" b="0" i="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Bennion</a:t>
            </a:r>
            <a:r>
              <a:rPr lang="en-GB" sz="1050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 M.R., Hardy, G., Moore, R.K. and Millings, A., 2017. E-therapies in England for stress, anxiety or depression: what is being used in the NHS? A survey of mental health services. </a:t>
            </a:r>
            <a:r>
              <a:rPr lang="en-GB" sz="1050" b="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BMJ open</a:t>
            </a:r>
            <a:r>
              <a:rPr lang="en-GB" sz="1050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 </a:t>
            </a:r>
            <a:r>
              <a:rPr lang="en-GB" sz="1050" b="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7</a:t>
            </a:r>
            <a:r>
              <a:rPr lang="en-GB" sz="1050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(1), p.e014844.</a:t>
            </a:r>
            <a:endParaRPr lang="en-GB" sz="105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05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050" dirty="0">
              <a:solidFill>
                <a:srgbClr val="222222"/>
              </a:solidFill>
              <a:highlight>
                <a:srgbClr val="FFFFFF"/>
              </a:highlight>
              <a:latin typeface="Arial" panose="020B0604020202020204" pitchFamily="34" charset="0"/>
            </a:endParaRPr>
          </a:p>
          <a:p>
            <a:endParaRPr lang="en-GB" sz="10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2F6ECB-874F-3A68-454F-79A4910DD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3008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F1F15-46F5-4A2B-AF38-34F3B8027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7" y="539496"/>
            <a:ext cx="5228393" cy="1549696"/>
          </a:xfrm>
        </p:spPr>
        <p:txBody>
          <a:bodyPr rtlCol="0"/>
          <a:lstStyle/>
          <a:p>
            <a:pPr rtl="0"/>
            <a:r>
              <a:rPr lang="en-GB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A4C54-B3B2-4B02-A340-C72E57FEE5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897" y="3118649"/>
            <a:ext cx="5228392" cy="2818570"/>
          </a:xfrm>
        </p:spPr>
        <p:txBody>
          <a:bodyPr rtlCol="0"/>
          <a:lstStyle/>
          <a:p>
            <a:pPr rtl="0"/>
            <a:r>
              <a:rPr lang="en-GB" sz="4000" dirty="0"/>
              <a:t>ANY QUESTION?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6D5C7B-55D2-44E5-9F45-7BA7BEDE5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7</a:t>
            </a:fld>
            <a:endParaRPr lang="en-GB" dirty="0"/>
          </a:p>
        </p:txBody>
      </p:sp>
      <p:pic>
        <p:nvPicPr>
          <p:cNvPr id="3076" name="Picture 4" descr="Floral brain Digital Art by Madame Memento - Fine Art America">
            <a:extLst>
              <a:ext uri="{FF2B5EF4-FFF2-40B4-BE49-F238E27FC236}">
                <a16:creationId xmlns:a16="http://schemas.microsoft.com/office/drawing/2014/main" id="{C2B5CDAA-D75E-3A48-380C-BD701AB23B7F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00" b="10000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5345950"/>
      </p:ext>
    </p:extLst>
  </p:cSld>
  <p:clrMapOvr>
    <a:masterClrMapping/>
  </p:clrMapOvr>
</p:sld>
</file>

<file path=ppt/theme/theme1.xml><?xml version="1.0" encoding="utf-8"?>
<a:theme xmlns:a="http://schemas.openxmlformats.org/drawingml/2006/main" name="OffsetVTI">
  <a:themeElements>
    <a:clrScheme name="Custom 20">
      <a:dk1>
        <a:srgbClr val="000000"/>
      </a:dk1>
      <a:lt1>
        <a:sysClr val="window" lastClr="FFFFFF"/>
      </a:lt1>
      <a:dk2>
        <a:srgbClr val="2C3948"/>
      </a:dk2>
      <a:lt2>
        <a:srgbClr val="F4F4F4"/>
      </a:lt2>
      <a:accent1>
        <a:srgbClr val="F49D90"/>
      </a:accent1>
      <a:accent2>
        <a:srgbClr val="D6947C"/>
      </a:accent2>
      <a:accent3>
        <a:srgbClr val="BF8484"/>
      </a:accent3>
      <a:accent4>
        <a:srgbClr val="96A9AA"/>
      </a:accent4>
      <a:accent5>
        <a:srgbClr val="DD796C"/>
      </a:accent5>
      <a:accent6>
        <a:srgbClr val="D09145"/>
      </a:accent6>
      <a:hlink>
        <a:srgbClr val="DF686A"/>
      </a:hlink>
      <a:folHlink>
        <a:srgbClr val="F93F1C"/>
      </a:folHlink>
    </a:clrScheme>
    <a:fontScheme name="Dante">
      <a:majorFont>
        <a:latin typeface="Dante"/>
        <a:ea typeface=""/>
        <a:cs typeface=""/>
      </a:majorFont>
      <a:minorFont>
        <a:latin typeface="Dan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216.tgt.Office_50301584_TF67338807_Win32_OJ112196133" id="{758149FD-FDE6-496F-A319-9A8B6DCB2CE4}" vid="{EC83E4A7-2CFA-47B3-B7BE-E17707B5F46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37D1C0D-D4CE-465C-8DB2-7B2571F371B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89259C4-AC71-4849-BC68-7545A45536D3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2A4E27A5-29EC-44AC-A353-55638DDBC56C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{C98629AE-487A-43DE-8B21-8841BA2234CA}tf67338807_win32</Template>
  <TotalTime>0</TotalTime>
  <Words>482</Words>
  <Application>Microsoft Office PowerPoint</Application>
  <PresentationFormat>Widescreen</PresentationFormat>
  <Paragraphs>47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6" baseType="lpstr">
      <vt:lpstr>Aptos</vt:lpstr>
      <vt:lpstr>Arial</vt:lpstr>
      <vt:lpstr>Calibri</vt:lpstr>
      <vt:lpstr>Dante</vt:lpstr>
      <vt:lpstr>Dante (Headings)2</vt:lpstr>
      <vt:lpstr>Helvetica Neue Medium</vt:lpstr>
      <vt:lpstr>Times New Roman</vt:lpstr>
      <vt:lpstr>Wingdings 2</vt:lpstr>
      <vt:lpstr>OffsetVTI</vt:lpstr>
      <vt:lpstr>MENTAL HEALTH</vt:lpstr>
      <vt:lpstr>Introduction</vt:lpstr>
      <vt:lpstr>Mental Health in UK </vt:lpstr>
      <vt:lpstr> Mental Health in UK </vt:lpstr>
      <vt:lpstr>Conclusion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oya dogu</dc:creator>
  <cp:lastModifiedBy>oya dogu</cp:lastModifiedBy>
  <cp:revision>29</cp:revision>
  <dcterms:created xsi:type="dcterms:W3CDTF">2024-07-03T08:18:35Z</dcterms:created>
  <dcterms:modified xsi:type="dcterms:W3CDTF">2024-07-07T15:52:20Z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