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6" r:id="rId6"/>
    <p:sldId id="260" r:id="rId7"/>
    <p:sldId id="261" r:id="rId8"/>
    <p:sldId id="262" r:id="rId9"/>
    <p:sldId id="263" r:id="rId10"/>
    <p:sldId id="264"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172" autoAdjust="0"/>
  </p:normalViewPr>
  <p:slideViewPr>
    <p:cSldViewPr snapToGrid="0">
      <p:cViewPr varScale="1">
        <p:scale>
          <a:sx n="77" d="100"/>
          <a:sy n="77" d="100"/>
        </p:scale>
        <p:origin x="835"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1EBBEA-B116-4F95-8E53-FFA07E372D19}"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397C0D5D-F3DA-4D20-9161-6A363E192A86}">
      <dgm:prSet/>
      <dgm:spPr/>
      <dgm:t>
        <a:bodyPr/>
        <a:lstStyle/>
        <a:p>
          <a:r>
            <a:rPr lang="en-US"/>
            <a:t>I work as a practitioner supporting young children in a nursery.</a:t>
          </a:r>
        </a:p>
      </dgm:t>
    </dgm:pt>
    <dgm:pt modelId="{9D00ED13-F4E0-40B8-95CB-01EDE0CF2575}" type="parTrans" cxnId="{34284EA4-1B75-4BB3-BCAA-474C7BE6EB8E}">
      <dgm:prSet/>
      <dgm:spPr/>
      <dgm:t>
        <a:bodyPr/>
        <a:lstStyle/>
        <a:p>
          <a:endParaRPr lang="en-US"/>
        </a:p>
      </dgm:t>
    </dgm:pt>
    <dgm:pt modelId="{F62BB015-AA5B-4737-87AF-5512FDADC363}" type="sibTrans" cxnId="{34284EA4-1B75-4BB3-BCAA-474C7BE6EB8E}">
      <dgm:prSet/>
      <dgm:spPr/>
      <dgm:t>
        <a:bodyPr/>
        <a:lstStyle/>
        <a:p>
          <a:endParaRPr lang="en-US"/>
        </a:p>
      </dgm:t>
    </dgm:pt>
    <dgm:pt modelId="{15F391A2-9183-4F28-8B1D-08451A339983}">
      <dgm:prSet/>
      <dgm:spPr/>
      <dgm:t>
        <a:bodyPr/>
        <a:lstStyle/>
        <a:p>
          <a:r>
            <a:rPr lang="en-US"/>
            <a:t>Amira is a 3-year-old showing anxiety when separated from carers.</a:t>
          </a:r>
        </a:p>
      </dgm:t>
    </dgm:pt>
    <dgm:pt modelId="{F958DDEB-8F30-4EAE-B180-5681E3383FD4}" type="parTrans" cxnId="{0FEFAB0F-7153-453C-BFF6-38502000A0A3}">
      <dgm:prSet/>
      <dgm:spPr/>
      <dgm:t>
        <a:bodyPr/>
        <a:lstStyle/>
        <a:p>
          <a:endParaRPr lang="en-US"/>
        </a:p>
      </dgm:t>
    </dgm:pt>
    <dgm:pt modelId="{BAF3488F-141E-4D14-A0A5-35CC9AD08FA5}" type="sibTrans" cxnId="{0FEFAB0F-7153-453C-BFF6-38502000A0A3}">
      <dgm:prSet/>
      <dgm:spPr/>
      <dgm:t>
        <a:bodyPr/>
        <a:lstStyle/>
        <a:p>
          <a:endParaRPr lang="en-US"/>
        </a:p>
      </dgm:t>
    </dgm:pt>
    <dgm:pt modelId="{5F53F875-34BD-4AB4-92C7-6A017E35E662}">
      <dgm:prSet/>
      <dgm:spPr/>
      <dgm:t>
        <a:bodyPr/>
        <a:lstStyle/>
        <a:p>
          <a:r>
            <a:rPr lang="en-US"/>
            <a:t>She has limited verbal communication and struggles with group play activities.</a:t>
          </a:r>
        </a:p>
      </dgm:t>
    </dgm:pt>
    <dgm:pt modelId="{457BFBCD-F285-4E65-9E78-231847DA9A76}" type="parTrans" cxnId="{71515292-5B52-4009-97E6-4869B8D5BA74}">
      <dgm:prSet/>
      <dgm:spPr/>
      <dgm:t>
        <a:bodyPr/>
        <a:lstStyle/>
        <a:p>
          <a:endParaRPr lang="en-US"/>
        </a:p>
      </dgm:t>
    </dgm:pt>
    <dgm:pt modelId="{9B0CEC1A-5B89-45BF-8CF2-668629A920DA}" type="sibTrans" cxnId="{71515292-5B52-4009-97E6-4869B8D5BA74}">
      <dgm:prSet/>
      <dgm:spPr/>
      <dgm:t>
        <a:bodyPr/>
        <a:lstStyle/>
        <a:p>
          <a:endParaRPr lang="en-US"/>
        </a:p>
      </dgm:t>
    </dgm:pt>
    <dgm:pt modelId="{20A043AB-8D1D-4D72-9455-483339995640}">
      <dgm:prSet/>
      <dgm:spPr/>
      <dgm:t>
        <a:bodyPr/>
        <a:lstStyle/>
        <a:p>
          <a:r>
            <a:rPr lang="en-US"/>
            <a:t>Aim: Understand Amira’s development using Piaget’s theory and propose support strategies.</a:t>
          </a:r>
        </a:p>
      </dgm:t>
    </dgm:pt>
    <dgm:pt modelId="{C8AAE75F-E3D0-4FA8-B544-E39D2EA76A11}" type="parTrans" cxnId="{1C0944CC-BB63-43B9-9433-584ACB6925E7}">
      <dgm:prSet/>
      <dgm:spPr/>
      <dgm:t>
        <a:bodyPr/>
        <a:lstStyle/>
        <a:p>
          <a:endParaRPr lang="en-US"/>
        </a:p>
      </dgm:t>
    </dgm:pt>
    <dgm:pt modelId="{0D9DF4C8-25D5-49CF-A695-A5A299B82357}" type="sibTrans" cxnId="{1C0944CC-BB63-43B9-9433-584ACB6925E7}">
      <dgm:prSet/>
      <dgm:spPr/>
      <dgm:t>
        <a:bodyPr/>
        <a:lstStyle/>
        <a:p>
          <a:endParaRPr lang="en-US"/>
        </a:p>
      </dgm:t>
    </dgm:pt>
    <dgm:pt modelId="{88CBDFBC-DCF1-42EF-87DA-413F3F1BFCF7}" type="pres">
      <dgm:prSet presAssocID="{F21EBBEA-B116-4F95-8E53-FFA07E372D19}" presName="matrix" presStyleCnt="0">
        <dgm:presLayoutVars>
          <dgm:chMax val="1"/>
          <dgm:dir/>
          <dgm:resizeHandles val="exact"/>
        </dgm:presLayoutVars>
      </dgm:prSet>
      <dgm:spPr/>
    </dgm:pt>
    <dgm:pt modelId="{26B14BCC-F45F-466A-B389-79BCD805DA75}" type="pres">
      <dgm:prSet presAssocID="{F21EBBEA-B116-4F95-8E53-FFA07E372D19}" presName="diamond" presStyleLbl="bgShp" presStyleIdx="0" presStyleCnt="1"/>
      <dgm:spPr/>
    </dgm:pt>
    <dgm:pt modelId="{29C01DF6-473D-42B7-9D4D-EE07CAA74245}" type="pres">
      <dgm:prSet presAssocID="{F21EBBEA-B116-4F95-8E53-FFA07E372D19}" presName="quad1" presStyleLbl="node1" presStyleIdx="0" presStyleCnt="4">
        <dgm:presLayoutVars>
          <dgm:chMax val="0"/>
          <dgm:chPref val="0"/>
          <dgm:bulletEnabled val="1"/>
        </dgm:presLayoutVars>
      </dgm:prSet>
      <dgm:spPr/>
    </dgm:pt>
    <dgm:pt modelId="{334FC760-EA7A-4E5A-A20C-DF9B83686A54}" type="pres">
      <dgm:prSet presAssocID="{F21EBBEA-B116-4F95-8E53-FFA07E372D19}" presName="quad2" presStyleLbl="node1" presStyleIdx="1" presStyleCnt="4">
        <dgm:presLayoutVars>
          <dgm:chMax val="0"/>
          <dgm:chPref val="0"/>
          <dgm:bulletEnabled val="1"/>
        </dgm:presLayoutVars>
      </dgm:prSet>
      <dgm:spPr/>
    </dgm:pt>
    <dgm:pt modelId="{E8BCDF94-9E4D-4EDB-B18F-DAF90EBB7CDF}" type="pres">
      <dgm:prSet presAssocID="{F21EBBEA-B116-4F95-8E53-FFA07E372D19}" presName="quad3" presStyleLbl="node1" presStyleIdx="2" presStyleCnt="4">
        <dgm:presLayoutVars>
          <dgm:chMax val="0"/>
          <dgm:chPref val="0"/>
          <dgm:bulletEnabled val="1"/>
        </dgm:presLayoutVars>
      </dgm:prSet>
      <dgm:spPr/>
    </dgm:pt>
    <dgm:pt modelId="{3EFA4278-747F-4FAD-B7A4-73CB1937BF24}" type="pres">
      <dgm:prSet presAssocID="{F21EBBEA-B116-4F95-8E53-FFA07E372D19}" presName="quad4" presStyleLbl="node1" presStyleIdx="3" presStyleCnt="4">
        <dgm:presLayoutVars>
          <dgm:chMax val="0"/>
          <dgm:chPref val="0"/>
          <dgm:bulletEnabled val="1"/>
        </dgm:presLayoutVars>
      </dgm:prSet>
      <dgm:spPr/>
    </dgm:pt>
  </dgm:ptLst>
  <dgm:cxnLst>
    <dgm:cxn modelId="{0FEFAB0F-7153-453C-BFF6-38502000A0A3}" srcId="{F21EBBEA-B116-4F95-8E53-FFA07E372D19}" destId="{15F391A2-9183-4F28-8B1D-08451A339983}" srcOrd="1" destOrd="0" parTransId="{F958DDEB-8F30-4EAE-B180-5681E3383FD4}" sibTransId="{BAF3488F-141E-4D14-A0A5-35CC9AD08FA5}"/>
    <dgm:cxn modelId="{543B044F-87FE-4EE9-A94B-27053BCA44EC}" type="presOf" srcId="{15F391A2-9183-4F28-8B1D-08451A339983}" destId="{334FC760-EA7A-4E5A-A20C-DF9B83686A54}" srcOrd="0" destOrd="0" presId="urn:microsoft.com/office/officeart/2005/8/layout/matrix3"/>
    <dgm:cxn modelId="{9E24CE53-1CD9-4748-B97C-96A380D38487}" type="presOf" srcId="{20A043AB-8D1D-4D72-9455-483339995640}" destId="{3EFA4278-747F-4FAD-B7A4-73CB1937BF24}" srcOrd="0" destOrd="0" presId="urn:microsoft.com/office/officeart/2005/8/layout/matrix3"/>
    <dgm:cxn modelId="{71515292-5B52-4009-97E6-4869B8D5BA74}" srcId="{F21EBBEA-B116-4F95-8E53-FFA07E372D19}" destId="{5F53F875-34BD-4AB4-92C7-6A017E35E662}" srcOrd="2" destOrd="0" parTransId="{457BFBCD-F285-4E65-9E78-231847DA9A76}" sibTransId="{9B0CEC1A-5B89-45BF-8CF2-668629A920DA}"/>
    <dgm:cxn modelId="{34284EA4-1B75-4BB3-BCAA-474C7BE6EB8E}" srcId="{F21EBBEA-B116-4F95-8E53-FFA07E372D19}" destId="{397C0D5D-F3DA-4D20-9161-6A363E192A86}" srcOrd="0" destOrd="0" parTransId="{9D00ED13-F4E0-40B8-95CB-01EDE0CF2575}" sibTransId="{F62BB015-AA5B-4737-87AF-5512FDADC363}"/>
    <dgm:cxn modelId="{7E49AEC2-7C4F-4682-9A46-3DD9253BA225}" type="presOf" srcId="{5F53F875-34BD-4AB4-92C7-6A017E35E662}" destId="{E8BCDF94-9E4D-4EDB-B18F-DAF90EBB7CDF}" srcOrd="0" destOrd="0" presId="urn:microsoft.com/office/officeart/2005/8/layout/matrix3"/>
    <dgm:cxn modelId="{1C0944CC-BB63-43B9-9433-584ACB6925E7}" srcId="{F21EBBEA-B116-4F95-8E53-FFA07E372D19}" destId="{20A043AB-8D1D-4D72-9455-483339995640}" srcOrd="3" destOrd="0" parTransId="{C8AAE75F-E3D0-4FA8-B544-E39D2EA76A11}" sibTransId="{0D9DF4C8-25D5-49CF-A695-A5A299B82357}"/>
    <dgm:cxn modelId="{D032B3F9-B121-4AA5-9688-17F4DCF4C8D0}" type="presOf" srcId="{397C0D5D-F3DA-4D20-9161-6A363E192A86}" destId="{29C01DF6-473D-42B7-9D4D-EE07CAA74245}" srcOrd="0" destOrd="0" presId="urn:microsoft.com/office/officeart/2005/8/layout/matrix3"/>
    <dgm:cxn modelId="{15D7DCF9-C31D-4288-9F40-3DD3F550DBE6}" type="presOf" srcId="{F21EBBEA-B116-4F95-8E53-FFA07E372D19}" destId="{88CBDFBC-DCF1-42EF-87DA-413F3F1BFCF7}" srcOrd="0" destOrd="0" presId="urn:microsoft.com/office/officeart/2005/8/layout/matrix3"/>
    <dgm:cxn modelId="{572829CA-C5D1-4E26-8A96-D4A98E8EBBA1}" type="presParOf" srcId="{88CBDFBC-DCF1-42EF-87DA-413F3F1BFCF7}" destId="{26B14BCC-F45F-466A-B389-79BCD805DA75}" srcOrd="0" destOrd="0" presId="urn:microsoft.com/office/officeart/2005/8/layout/matrix3"/>
    <dgm:cxn modelId="{F247E46D-D371-4E01-A55F-16B3250F03AB}" type="presParOf" srcId="{88CBDFBC-DCF1-42EF-87DA-413F3F1BFCF7}" destId="{29C01DF6-473D-42B7-9D4D-EE07CAA74245}" srcOrd="1" destOrd="0" presId="urn:microsoft.com/office/officeart/2005/8/layout/matrix3"/>
    <dgm:cxn modelId="{81E8C9ED-EF89-41EF-A895-F77A1E739FAF}" type="presParOf" srcId="{88CBDFBC-DCF1-42EF-87DA-413F3F1BFCF7}" destId="{334FC760-EA7A-4E5A-A20C-DF9B83686A54}" srcOrd="2" destOrd="0" presId="urn:microsoft.com/office/officeart/2005/8/layout/matrix3"/>
    <dgm:cxn modelId="{440EEC66-BD16-46D8-991A-4A90AED16DC9}" type="presParOf" srcId="{88CBDFBC-DCF1-42EF-87DA-413F3F1BFCF7}" destId="{E8BCDF94-9E4D-4EDB-B18F-DAF90EBB7CDF}" srcOrd="3" destOrd="0" presId="urn:microsoft.com/office/officeart/2005/8/layout/matrix3"/>
    <dgm:cxn modelId="{4799AC67-1521-4379-B631-635C296348F6}" type="presParOf" srcId="{88CBDFBC-DCF1-42EF-87DA-413F3F1BFCF7}" destId="{3EFA4278-747F-4FAD-B7A4-73CB1937BF2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D9F031-D934-4255-BA26-A624EED1263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2FB4C42-B3C3-4C31-89A6-B74D4A9A0D44}">
      <dgm:prSet/>
      <dgm:spPr/>
      <dgm:t>
        <a:bodyPr/>
        <a:lstStyle/>
        <a:p>
          <a:r>
            <a:rPr lang="en-US" dirty="0"/>
            <a:t>Cognitive development means how children learn, think, and understand their world.</a:t>
          </a:r>
        </a:p>
      </dgm:t>
    </dgm:pt>
    <dgm:pt modelId="{C02A7FFB-B052-405D-9C58-914B8920B723}" type="parTrans" cxnId="{6F1FDF01-194C-4C6D-B5F2-45A42DD7FA06}">
      <dgm:prSet/>
      <dgm:spPr/>
      <dgm:t>
        <a:bodyPr/>
        <a:lstStyle/>
        <a:p>
          <a:endParaRPr lang="en-US"/>
        </a:p>
      </dgm:t>
    </dgm:pt>
    <dgm:pt modelId="{DB2D9CD2-2D54-4E2A-9888-D12CC0845041}" type="sibTrans" cxnId="{6F1FDF01-194C-4C6D-B5F2-45A42DD7FA06}">
      <dgm:prSet/>
      <dgm:spPr/>
      <dgm:t>
        <a:bodyPr/>
        <a:lstStyle/>
        <a:p>
          <a:endParaRPr lang="en-US"/>
        </a:p>
      </dgm:t>
    </dgm:pt>
    <dgm:pt modelId="{43C1D45E-B2A2-4C06-BA72-83AAE9600E8B}">
      <dgm:prSet/>
      <dgm:spPr/>
      <dgm:t>
        <a:bodyPr/>
        <a:lstStyle/>
        <a:p>
          <a:r>
            <a:rPr lang="en-US" dirty="0"/>
            <a:t>Piaget identified four main stages of children’s cognitive growth and understanding (Cherry, 2024).</a:t>
          </a:r>
        </a:p>
      </dgm:t>
    </dgm:pt>
    <dgm:pt modelId="{B473F4B8-2723-477A-A082-1646C6C1632E}" type="parTrans" cxnId="{A4952853-3E1C-4195-9AAC-876A2D91F73D}">
      <dgm:prSet/>
      <dgm:spPr/>
      <dgm:t>
        <a:bodyPr/>
        <a:lstStyle/>
        <a:p>
          <a:endParaRPr lang="en-US"/>
        </a:p>
      </dgm:t>
    </dgm:pt>
    <dgm:pt modelId="{780E3D9C-83FE-47B9-97B9-4CCE89E4C45E}" type="sibTrans" cxnId="{A4952853-3E1C-4195-9AAC-876A2D91F73D}">
      <dgm:prSet/>
      <dgm:spPr/>
      <dgm:t>
        <a:bodyPr/>
        <a:lstStyle/>
        <a:p>
          <a:endParaRPr lang="en-US"/>
        </a:p>
      </dgm:t>
    </dgm:pt>
    <dgm:pt modelId="{A0C76967-489B-46D1-9F69-34D573C80B86}">
      <dgm:prSet/>
      <dgm:spPr/>
      <dgm:t>
        <a:bodyPr/>
        <a:lstStyle/>
        <a:p>
          <a:r>
            <a:rPr lang="en-US"/>
            <a:t>Stages include sensorimotor, preoperational, concrete operational, and formal operational development.</a:t>
          </a:r>
        </a:p>
      </dgm:t>
    </dgm:pt>
    <dgm:pt modelId="{E86C7AA5-DB83-420E-8E3F-4D7977983A39}" type="parTrans" cxnId="{43A8F12B-9EE5-431D-B1E3-B3F5ADABEB14}">
      <dgm:prSet/>
      <dgm:spPr/>
      <dgm:t>
        <a:bodyPr/>
        <a:lstStyle/>
        <a:p>
          <a:endParaRPr lang="en-US"/>
        </a:p>
      </dgm:t>
    </dgm:pt>
    <dgm:pt modelId="{A9BB2267-8321-40E2-8DB0-AB9B942C58DA}" type="sibTrans" cxnId="{43A8F12B-9EE5-431D-B1E3-B3F5ADABEB14}">
      <dgm:prSet/>
      <dgm:spPr/>
      <dgm:t>
        <a:bodyPr/>
        <a:lstStyle/>
        <a:p>
          <a:endParaRPr lang="en-US"/>
        </a:p>
      </dgm:t>
    </dgm:pt>
    <dgm:pt modelId="{50C4AC73-1F17-4D20-97CF-6B1C195BD8F0}">
      <dgm:prSet/>
      <dgm:spPr/>
      <dgm:t>
        <a:bodyPr/>
        <a:lstStyle/>
        <a:p>
          <a:r>
            <a:rPr lang="en-US"/>
            <a:t>Amira belongs to the preoperational stage, focusing on symbolic and imaginative thinking.</a:t>
          </a:r>
        </a:p>
      </dgm:t>
    </dgm:pt>
    <dgm:pt modelId="{34F202D5-5665-45BF-B2F7-BCEF2ED3606B}" type="parTrans" cxnId="{1FE483BB-0D78-40C7-97A8-4B30C820D2AE}">
      <dgm:prSet/>
      <dgm:spPr/>
      <dgm:t>
        <a:bodyPr/>
        <a:lstStyle/>
        <a:p>
          <a:endParaRPr lang="en-US"/>
        </a:p>
      </dgm:t>
    </dgm:pt>
    <dgm:pt modelId="{6CACC04E-E228-48B0-8BFC-1C62EA0A32D5}" type="sibTrans" cxnId="{1FE483BB-0D78-40C7-97A8-4B30C820D2AE}">
      <dgm:prSet/>
      <dgm:spPr/>
      <dgm:t>
        <a:bodyPr/>
        <a:lstStyle/>
        <a:p>
          <a:endParaRPr lang="en-US"/>
        </a:p>
      </dgm:t>
    </dgm:pt>
    <dgm:pt modelId="{C24EE5AD-60B7-4279-A9B7-3CCB1F70530F}" type="pres">
      <dgm:prSet presAssocID="{04D9F031-D934-4255-BA26-A624EED12637}" presName="linear" presStyleCnt="0">
        <dgm:presLayoutVars>
          <dgm:animLvl val="lvl"/>
          <dgm:resizeHandles val="exact"/>
        </dgm:presLayoutVars>
      </dgm:prSet>
      <dgm:spPr/>
    </dgm:pt>
    <dgm:pt modelId="{C32D9B13-58DE-4CC3-AA99-F6CE455E4B96}" type="pres">
      <dgm:prSet presAssocID="{32FB4C42-B3C3-4C31-89A6-B74D4A9A0D44}" presName="parentText" presStyleLbl="node1" presStyleIdx="0" presStyleCnt="4">
        <dgm:presLayoutVars>
          <dgm:chMax val="0"/>
          <dgm:bulletEnabled val="1"/>
        </dgm:presLayoutVars>
      </dgm:prSet>
      <dgm:spPr/>
    </dgm:pt>
    <dgm:pt modelId="{485A025A-675A-478C-A8B3-DEA711BE9F47}" type="pres">
      <dgm:prSet presAssocID="{DB2D9CD2-2D54-4E2A-9888-D12CC0845041}" presName="spacer" presStyleCnt="0"/>
      <dgm:spPr/>
    </dgm:pt>
    <dgm:pt modelId="{AA5D77C8-FF2A-406F-9068-DC48D6CDF73F}" type="pres">
      <dgm:prSet presAssocID="{43C1D45E-B2A2-4C06-BA72-83AAE9600E8B}" presName="parentText" presStyleLbl="node1" presStyleIdx="1" presStyleCnt="4">
        <dgm:presLayoutVars>
          <dgm:chMax val="0"/>
          <dgm:bulletEnabled val="1"/>
        </dgm:presLayoutVars>
      </dgm:prSet>
      <dgm:spPr/>
    </dgm:pt>
    <dgm:pt modelId="{08BB12A4-A4D5-4BE4-9838-C99F8388EB6E}" type="pres">
      <dgm:prSet presAssocID="{780E3D9C-83FE-47B9-97B9-4CCE89E4C45E}" presName="spacer" presStyleCnt="0"/>
      <dgm:spPr/>
    </dgm:pt>
    <dgm:pt modelId="{9C76CFD1-5D98-4588-95A2-79F91A09D3B3}" type="pres">
      <dgm:prSet presAssocID="{A0C76967-489B-46D1-9F69-34D573C80B86}" presName="parentText" presStyleLbl="node1" presStyleIdx="2" presStyleCnt="4">
        <dgm:presLayoutVars>
          <dgm:chMax val="0"/>
          <dgm:bulletEnabled val="1"/>
        </dgm:presLayoutVars>
      </dgm:prSet>
      <dgm:spPr/>
    </dgm:pt>
    <dgm:pt modelId="{7A702F15-51F9-46A3-9B45-5BBCC3EF24F6}" type="pres">
      <dgm:prSet presAssocID="{A9BB2267-8321-40E2-8DB0-AB9B942C58DA}" presName="spacer" presStyleCnt="0"/>
      <dgm:spPr/>
    </dgm:pt>
    <dgm:pt modelId="{EAC3D5E8-F62E-4DF9-AA42-5F98AFE25F64}" type="pres">
      <dgm:prSet presAssocID="{50C4AC73-1F17-4D20-97CF-6B1C195BD8F0}" presName="parentText" presStyleLbl="node1" presStyleIdx="3" presStyleCnt="4">
        <dgm:presLayoutVars>
          <dgm:chMax val="0"/>
          <dgm:bulletEnabled val="1"/>
        </dgm:presLayoutVars>
      </dgm:prSet>
      <dgm:spPr/>
    </dgm:pt>
  </dgm:ptLst>
  <dgm:cxnLst>
    <dgm:cxn modelId="{6F1FDF01-194C-4C6D-B5F2-45A42DD7FA06}" srcId="{04D9F031-D934-4255-BA26-A624EED12637}" destId="{32FB4C42-B3C3-4C31-89A6-B74D4A9A0D44}" srcOrd="0" destOrd="0" parTransId="{C02A7FFB-B052-405D-9C58-914B8920B723}" sibTransId="{DB2D9CD2-2D54-4E2A-9888-D12CC0845041}"/>
    <dgm:cxn modelId="{43A8F12B-9EE5-431D-B1E3-B3F5ADABEB14}" srcId="{04D9F031-D934-4255-BA26-A624EED12637}" destId="{A0C76967-489B-46D1-9F69-34D573C80B86}" srcOrd="2" destOrd="0" parTransId="{E86C7AA5-DB83-420E-8E3F-4D7977983A39}" sibTransId="{A9BB2267-8321-40E2-8DB0-AB9B942C58DA}"/>
    <dgm:cxn modelId="{DF6FD745-C948-493F-AFA4-CBDABBE47F34}" type="presOf" srcId="{04D9F031-D934-4255-BA26-A624EED12637}" destId="{C24EE5AD-60B7-4279-A9B7-3CCB1F70530F}" srcOrd="0" destOrd="0" presId="urn:microsoft.com/office/officeart/2005/8/layout/vList2"/>
    <dgm:cxn modelId="{284EDC45-BFAA-42CE-A0EA-96A0C0BA3C57}" type="presOf" srcId="{A0C76967-489B-46D1-9F69-34D573C80B86}" destId="{9C76CFD1-5D98-4588-95A2-79F91A09D3B3}" srcOrd="0" destOrd="0" presId="urn:microsoft.com/office/officeart/2005/8/layout/vList2"/>
    <dgm:cxn modelId="{A4952853-3E1C-4195-9AAC-876A2D91F73D}" srcId="{04D9F031-D934-4255-BA26-A624EED12637}" destId="{43C1D45E-B2A2-4C06-BA72-83AAE9600E8B}" srcOrd="1" destOrd="0" parTransId="{B473F4B8-2723-477A-A082-1646C6C1632E}" sibTransId="{780E3D9C-83FE-47B9-97B9-4CCE89E4C45E}"/>
    <dgm:cxn modelId="{9A49769C-17EE-4DDD-A33D-701AAB8EDCC5}" type="presOf" srcId="{50C4AC73-1F17-4D20-97CF-6B1C195BD8F0}" destId="{EAC3D5E8-F62E-4DF9-AA42-5F98AFE25F64}" srcOrd="0" destOrd="0" presId="urn:microsoft.com/office/officeart/2005/8/layout/vList2"/>
    <dgm:cxn modelId="{1FE483BB-0D78-40C7-97A8-4B30C820D2AE}" srcId="{04D9F031-D934-4255-BA26-A624EED12637}" destId="{50C4AC73-1F17-4D20-97CF-6B1C195BD8F0}" srcOrd="3" destOrd="0" parTransId="{34F202D5-5665-45BF-B2F7-BCEF2ED3606B}" sibTransId="{6CACC04E-E228-48B0-8BFC-1C62EA0A32D5}"/>
    <dgm:cxn modelId="{E1D38CD2-4301-4650-B27F-166ED8F44199}" type="presOf" srcId="{43C1D45E-B2A2-4C06-BA72-83AAE9600E8B}" destId="{AA5D77C8-FF2A-406F-9068-DC48D6CDF73F}" srcOrd="0" destOrd="0" presId="urn:microsoft.com/office/officeart/2005/8/layout/vList2"/>
    <dgm:cxn modelId="{0F6B2DD4-1B9B-4898-BE7C-5040A1D94907}" type="presOf" srcId="{32FB4C42-B3C3-4C31-89A6-B74D4A9A0D44}" destId="{C32D9B13-58DE-4CC3-AA99-F6CE455E4B96}" srcOrd="0" destOrd="0" presId="urn:microsoft.com/office/officeart/2005/8/layout/vList2"/>
    <dgm:cxn modelId="{232DD822-18AA-40D9-826A-DB8482BE5BD0}" type="presParOf" srcId="{C24EE5AD-60B7-4279-A9B7-3CCB1F70530F}" destId="{C32D9B13-58DE-4CC3-AA99-F6CE455E4B96}" srcOrd="0" destOrd="0" presId="urn:microsoft.com/office/officeart/2005/8/layout/vList2"/>
    <dgm:cxn modelId="{C1D1E9E1-B7F9-4B6F-8F9A-40200200BAFA}" type="presParOf" srcId="{C24EE5AD-60B7-4279-A9B7-3CCB1F70530F}" destId="{485A025A-675A-478C-A8B3-DEA711BE9F47}" srcOrd="1" destOrd="0" presId="urn:microsoft.com/office/officeart/2005/8/layout/vList2"/>
    <dgm:cxn modelId="{C9A380A4-7A9A-4507-861D-65119B39896D}" type="presParOf" srcId="{C24EE5AD-60B7-4279-A9B7-3CCB1F70530F}" destId="{AA5D77C8-FF2A-406F-9068-DC48D6CDF73F}" srcOrd="2" destOrd="0" presId="urn:microsoft.com/office/officeart/2005/8/layout/vList2"/>
    <dgm:cxn modelId="{F81E05D2-DC7D-424D-B467-50E8B316B1AE}" type="presParOf" srcId="{C24EE5AD-60B7-4279-A9B7-3CCB1F70530F}" destId="{08BB12A4-A4D5-4BE4-9838-C99F8388EB6E}" srcOrd="3" destOrd="0" presId="urn:microsoft.com/office/officeart/2005/8/layout/vList2"/>
    <dgm:cxn modelId="{B917F174-E5ED-4EB2-88FE-B55470EC723D}" type="presParOf" srcId="{C24EE5AD-60B7-4279-A9B7-3CCB1F70530F}" destId="{9C76CFD1-5D98-4588-95A2-79F91A09D3B3}" srcOrd="4" destOrd="0" presId="urn:microsoft.com/office/officeart/2005/8/layout/vList2"/>
    <dgm:cxn modelId="{B06D64EF-7D49-48A1-9E6E-3061327FE6A6}" type="presParOf" srcId="{C24EE5AD-60B7-4279-A9B7-3CCB1F70530F}" destId="{7A702F15-51F9-46A3-9B45-5BBCC3EF24F6}" srcOrd="5" destOrd="0" presId="urn:microsoft.com/office/officeart/2005/8/layout/vList2"/>
    <dgm:cxn modelId="{57658821-BDE6-4795-BCC0-001B1FA4E3F3}" type="presParOf" srcId="{C24EE5AD-60B7-4279-A9B7-3CCB1F70530F}" destId="{EAC3D5E8-F62E-4DF9-AA42-5F98AFE25F6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A23A84-A26E-4D0F-8C4D-0C4E64E76239}"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614BE5F4-7231-4A60-A213-EA0B2FB1D452}">
      <dgm:prSet/>
      <dgm:spPr/>
      <dgm:t>
        <a:bodyPr/>
        <a:lstStyle/>
        <a:p>
          <a:r>
            <a:rPr lang="en-US"/>
            <a:t>Symbolic thinking helps children use words or pictures to represent real objects.</a:t>
          </a:r>
        </a:p>
      </dgm:t>
    </dgm:pt>
    <dgm:pt modelId="{869168E0-ED2B-4CD8-BBF5-43C380936236}" type="parTrans" cxnId="{ACC6F7E2-3CBC-4D70-BDC3-A8F9E7BCF2B7}">
      <dgm:prSet/>
      <dgm:spPr/>
      <dgm:t>
        <a:bodyPr/>
        <a:lstStyle/>
        <a:p>
          <a:endParaRPr lang="en-US"/>
        </a:p>
      </dgm:t>
    </dgm:pt>
    <dgm:pt modelId="{1399A801-982E-4F68-BBC8-902DD5897C3E}" type="sibTrans" cxnId="{ACC6F7E2-3CBC-4D70-BDC3-A8F9E7BCF2B7}">
      <dgm:prSet/>
      <dgm:spPr/>
      <dgm:t>
        <a:bodyPr/>
        <a:lstStyle/>
        <a:p>
          <a:endParaRPr lang="en-US"/>
        </a:p>
      </dgm:t>
    </dgm:pt>
    <dgm:pt modelId="{6E949744-FCF4-4671-BB4A-1CD68AF8DB45}">
      <dgm:prSet/>
      <dgm:spPr/>
      <dgm:t>
        <a:bodyPr/>
        <a:lstStyle/>
        <a:p>
          <a:r>
            <a:rPr lang="en-US" dirty="0"/>
            <a:t>Egocentrism means children struggle to understand other people’s feelings or viewpoints (Gateshead Council, 2021).</a:t>
          </a:r>
        </a:p>
      </dgm:t>
    </dgm:pt>
    <dgm:pt modelId="{37C576DA-6496-4167-96FF-F56B52763611}" type="parTrans" cxnId="{E9C366B9-1BBE-408B-A20F-3D2EC6B0A462}">
      <dgm:prSet/>
      <dgm:spPr/>
      <dgm:t>
        <a:bodyPr/>
        <a:lstStyle/>
        <a:p>
          <a:endParaRPr lang="en-US"/>
        </a:p>
      </dgm:t>
    </dgm:pt>
    <dgm:pt modelId="{2C5AB696-2D1E-44B9-ACB0-EC020F471871}" type="sibTrans" cxnId="{E9C366B9-1BBE-408B-A20F-3D2EC6B0A462}">
      <dgm:prSet/>
      <dgm:spPr/>
      <dgm:t>
        <a:bodyPr/>
        <a:lstStyle/>
        <a:p>
          <a:endParaRPr lang="en-US"/>
        </a:p>
      </dgm:t>
    </dgm:pt>
    <dgm:pt modelId="{0EDA3B16-01C9-4264-99D8-CC294F93E3BD}">
      <dgm:prSet/>
      <dgm:spPr/>
      <dgm:t>
        <a:bodyPr/>
        <a:lstStyle/>
        <a:p>
          <a:r>
            <a:rPr lang="en-US"/>
            <a:t>Animism is when children believe toys or objects have real life.</a:t>
          </a:r>
        </a:p>
      </dgm:t>
    </dgm:pt>
    <dgm:pt modelId="{59EA1D5D-5A4C-4D8F-B3E4-AFC80C516207}" type="parTrans" cxnId="{154A409E-CEB4-4E06-95F6-038053CE4A46}">
      <dgm:prSet/>
      <dgm:spPr/>
      <dgm:t>
        <a:bodyPr/>
        <a:lstStyle/>
        <a:p>
          <a:endParaRPr lang="en-US"/>
        </a:p>
      </dgm:t>
    </dgm:pt>
    <dgm:pt modelId="{F04E72EA-B084-452C-A6D4-1B1596AA9F73}" type="sibTrans" cxnId="{154A409E-CEB4-4E06-95F6-038053CE4A46}">
      <dgm:prSet/>
      <dgm:spPr/>
      <dgm:t>
        <a:bodyPr/>
        <a:lstStyle/>
        <a:p>
          <a:endParaRPr lang="en-US"/>
        </a:p>
      </dgm:t>
    </dgm:pt>
    <dgm:pt modelId="{A510A309-2573-4696-ACBF-A37A4D6B87B0}">
      <dgm:prSet/>
      <dgm:spPr/>
      <dgm:t>
        <a:bodyPr/>
        <a:lstStyle/>
        <a:p>
          <a:r>
            <a:rPr lang="en-US"/>
            <a:t>Lack of logical reasoning makes it hard to understand cause-and-effect situations.</a:t>
          </a:r>
        </a:p>
      </dgm:t>
    </dgm:pt>
    <dgm:pt modelId="{8150F7C6-FE4E-4EAC-B395-FC9AFB156239}" type="parTrans" cxnId="{AB73D1CC-659E-4BB7-B19C-0ECF7E0839A0}">
      <dgm:prSet/>
      <dgm:spPr/>
      <dgm:t>
        <a:bodyPr/>
        <a:lstStyle/>
        <a:p>
          <a:endParaRPr lang="en-US"/>
        </a:p>
      </dgm:t>
    </dgm:pt>
    <dgm:pt modelId="{3C7DA667-6C0C-42B5-8DF7-1743ABF219DC}" type="sibTrans" cxnId="{AB73D1CC-659E-4BB7-B19C-0ECF7E0839A0}">
      <dgm:prSet/>
      <dgm:spPr/>
      <dgm:t>
        <a:bodyPr/>
        <a:lstStyle/>
        <a:p>
          <a:endParaRPr lang="en-US"/>
        </a:p>
      </dgm:t>
    </dgm:pt>
    <dgm:pt modelId="{BF6CA78A-D710-44BD-A2E1-85FB58026859}" type="pres">
      <dgm:prSet presAssocID="{28A23A84-A26E-4D0F-8C4D-0C4E64E76239}" presName="vert0" presStyleCnt="0">
        <dgm:presLayoutVars>
          <dgm:dir/>
          <dgm:animOne val="branch"/>
          <dgm:animLvl val="lvl"/>
        </dgm:presLayoutVars>
      </dgm:prSet>
      <dgm:spPr/>
    </dgm:pt>
    <dgm:pt modelId="{B85EA6E9-D1EF-45BF-90EE-7F508D422212}" type="pres">
      <dgm:prSet presAssocID="{614BE5F4-7231-4A60-A213-EA0B2FB1D452}" presName="thickLine" presStyleLbl="alignNode1" presStyleIdx="0" presStyleCnt="4"/>
      <dgm:spPr/>
    </dgm:pt>
    <dgm:pt modelId="{31F93CF5-57B1-43E1-8033-60E025D1876C}" type="pres">
      <dgm:prSet presAssocID="{614BE5F4-7231-4A60-A213-EA0B2FB1D452}" presName="horz1" presStyleCnt="0"/>
      <dgm:spPr/>
    </dgm:pt>
    <dgm:pt modelId="{D720D589-BB5F-4E74-A26C-D7A6D287727D}" type="pres">
      <dgm:prSet presAssocID="{614BE5F4-7231-4A60-A213-EA0B2FB1D452}" presName="tx1" presStyleLbl="revTx" presStyleIdx="0" presStyleCnt="4"/>
      <dgm:spPr/>
    </dgm:pt>
    <dgm:pt modelId="{45968AF4-F10E-4723-A5CC-B04ABE8FC641}" type="pres">
      <dgm:prSet presAssocID="{614BE5F4-7231-4A60-A213-EA0B2FB1D452}" presName="vert1" presStyleCnt="0"/>
      <dgm:spPr/>
    </dgm:pt>
    <dgm:pt modelId="{2B940CE3-2791-4E6F-9142-A20C11B8A95F}" type="pres">
      <dgm:prSet presAssocID="{6E949744-FCF4-4671-BB4A-1CD68AF8DB45}" presName="thickLine" presStyleLbl="alignNode1" presStyleIdx="1" presStyleCnt="4"/>
      <dgm:spPr/>
    </dgm:pt>
    <dgm:pt modelId="{F49A885D-E57B-4374-9FF3-89FDBDBA6025}" type="pres">
      <dgm:prSet presAssocID="{6E949744-FCF4-4671-BB4A-1CD68AF8DB45}" presName="horz1" presStyleCnt="0"/>
      <dgm:spPr/>
    </dgm:pt>
    <dgm:pt modelId="{339D5B29-47B3-4A8E-98FC-D5AC6D844879}" type="pres">
      <dgm:prSet presAssocID="{6E949744-FCF4-4671-BB4A-1CD68AF8DB45}" presName="tx1" presStyleLbl="revTx" presStyleIdx="1" presStyleCnt="4"/>
      <dgm:spPr/>
    </dgm:pt>
    <dgm:pt modelId="{0FD45232-A737-47BC-9DFE-C2B0457825AE}" type="pres">
      <dgm:prSet presAssocID="{6E949744-FCF4-4671-BB4A-1CD68AF8DB45}" presName="vert1" presStyleCnt="0"/>
      <dgm:spPr/>
    </dgm:pt>
    <dgm:pt modelId="{3AB5744A-5E8E-41C1-BCBC-86FD64758BC2}" type="pres">
      <dgm:prSet presAssocID="{0EDA3B16-01C9-4264-99D8-CC294F93E3BD}" presName="thickLine" presStyleLbl="alignNode1" presStyleIdx="2" presStyleCnt="4"/>
      <dgm:spPr/>
    </dgm:pt>
    <dgm:pt modelId="{DAE47684-9AC9-4778-8897-CD2AC84D458E}" type="pres">
      <dgm:prSet presAssocID="{0EDA3B16-01C9-4264-99D8-CC294F93E3BD}" presName="horz1" presStyleCnt="0"/>
      <dgm:spPr/>
    </dgm:pt>
    <dgm:pt modelId="{51B43D7B-0BC1-499F-838C-96E841E661B9}" type="pres">
      <dgm:prSet presAssocID="{0EDA3B16-01C9-4264-99D8-CC294F93E3BD}" presName="tx1" presStyleLbl="revTx" presStyleIdx="2" presStyleCnt="4"/>
      <dgm:spPr/>
    </dgm:pt>
    <dgm:pt modelId="{7784B450-FD19-4C99-8B4B-B63BDDA9B18E}" type="pres">
      <dgm:prSet presAssocID="{0EDA3B16-01C9-4264-99D8-CC294F93E3BD}" presName="vert1" presStyleCnt="0"/>
      <dgm:spPr/>
    </dgm:pt>
    <dgm:pt modelId="{2A6E9092-20B7-4FE4-BF32-81DC1FDF5C39}" type="pres">
      <dgm:prSet presAssocID="{A510A309-2573-4696-ACBF-A37A4D6B87B0}" presName="thickLine" presStyleLbl="alignNode1" presStyleIdx="3" presStyleCnt="4"/>
      <dgm:spPr/>
    </dgm:pt>
    <dgm:pt modelId="{135182C7-A2D6-4595-B6C4-F44139D5A285}" type="pres">
      <dgm:prSet presAssocID="{A510A309-2573-4696-ACBF-A37A4D6B87B0}" presName="horz1" presStyleCnt="0"/>
      <dgm:spPr/>
    </dgm:pt>
    <dgm:pt modelId="{861CD7FD-D7BB-4AD3-B0ED-7B8701DBA56B}" type="pres">
      <dgm:prSet presAssocID="{A510A309-2573-4696-ACBF-A37A4D6B87B0}" presName="tx1" presStyleLbl="revTx" presStyleIdx="3" presStyleCnt="4"/>
      <dgm:spPr/>
    </dgm:pt>
    <dgm:pt modelId="{E062FFC8-87A4-4F78-8C05-3D9AB9357DD6}" type="pres">
      <dgm:prSet presAssocID="{A510A309-2573-4696-ACBF-A37A4D6B87B0}" presName="vert1" presStyleCnt="0"/>
      <dgm:spPr/>
    </dgm:pt>
  </dgm:ptLst>
  <dgm:cxnLst>
    <dgm:cxn modelId="{255B0928-D170-48DF-BA36-CEC18F22B6C7}" type="presOf" srcId="{28A23A84-A26E-4D0F-8C4D-0C4E64E76239}" destId="{BF6CA78A-D710-44BD-A2E1-85FB58026859}" srcOrd="0" destOrd="0" presId="urn:microsoft.com/office/officeart/2008/layout/LinedList"/>
    <dgm:cxn modelId="{291C5D32-012D-4BA7-A0B9-EF262CFBBDC3}" type="presOf" srcId="{6E949744-FCF4-4671-BB4A-1CD68AF8DB45}" destId="{339D5B29-47B3-4A8E-98FC-D5AC6D844879}" srcOrd="0" destOrd="0" presId="urn:microsoft.com/office/officeart/2008/layout/LinedList"/>
    <dgm:cxn modelId="{5A6F1C33-D736-468B-961D-0826FE6D7FE5}" type="presOf" srcId="{0EDA3B16-01C9-4264-99D8-CC294F93E3BD}" destId="{51B43D7B-0BC1-499F-838C-96E841E661B9}" srcOrd="0" destOrd="0" presId="urn:microsoft.com/office/officeart/2008/layout/LinedList"/>
    <dgm:cxn modelId="{BA497365-3654-4E20-B2FD-20E142D47ABD}" type="presOf" srcId="{A510A309-2573-4696-ACBF-A37A4D6B87B0}" destId="{861CD7FD-D7BB-4AD3-B0ED-7B8701DBA56B}" srcOrd="0" destOrd="0" presId="urn:microsoft.com/office/officeart/2008/layout/LinedList"/>
    <dgm:cxn modelId="{68AAAF76-FAE7-4896-B6D3-FD89EC3332F5}" type="presOf" srcId="{614BE5F4-7231-4A60-A213-EA0B2FB1D452}" destId="{D720D589-BB5F-4E74-A26C-D7A6D287727D}" srcOrd="0" destOrd="0" presId="urn:microsoft.com/office/officeart/2008/layout/LinedList"/>
    <dgm:cxn modelId="{154A409E-CEB4-4E06-95F6-038053CE4A46}" srcId="{28A23A84-A26E-4D0F-8C4D-0C4E64E76239}" destId="{0EDA3B16-01C9-4264-99D8-CC294F93E3BD}" srcOrd="2" destOrd="0" parTransId="{59EA1D5D-5A4C-4D8F-B3E4-AFC80C516207}" sibTransId="{F04E72EA-B084-452C-A6D4-1B1596AA9F73}"/>
    <dgm:cxn modelId="{E9C366B9-1BBE-408B-A20F-3D2EC6B0A462}" srcId="{28A23A84-A26E-4D0F-8C4D-0C4E64E76239}" destId="{6E949744-FCF4-4671-BB4A-1CD68AF8DB45}" srcOrd="1" destOrd="0" parTransId="{37C576DA-6496-4167-96FF-F56B52763611}" sibTransId="{2C5AB696-2D1E-44B9-ACB0-EC020F471871}"/>
    <dgm:cxn modelId="{AB73D1CC-659E-4BB7-B19C-0ECF7E0839A0}" srcId="{28A23A84-A26E-4D0F-8C4D-0C4E64E76239}" destId="{A510A309-2573-4696-ACBF-A37A4D6B87B0}" srcOrd="3" destOrd="0" parTransId="{8150F7C6-FE4E-4EAC-B395-FC9AFB156239}" sibTransId="{3C7DA667-6C0C-42B5-8DF7-1743ABF219DC}"/>
    <dgm:cxn modelId="{ACC6F7E2-3CBC-4D70-BDC3-A8F9E7BCF2B7}" srcId="{28A23A84-A26E-4D0F-8C4D-0C4E64E76239}" destId="{614BE5F4-7231-4A60-A213-EA0B2FB1D452}" srcOrd="0" destOrd="0" parTransId="{869168E0-ED2B-4CD8-BBF5-43C380936236}" sibTransId="{1399A801-982E-4F68-BBC8-902DD5897C3E}"/>
    <dgm:cxn modelId="{46A36AF3-AAA9-42F2-AF29-67AC70342A80}" type="presParOf" srcId="{BF6CA78A-D710-44BD-A2E1-85FB58026859}" destId="{B85EA6E9-D1EF-45BF-90EE-7F508D422212}" srcOrd="0" destOrd="0" presId="urn:microsoft.com/office/officeart/2008/layout/LinedList"/>
    <dgm:cxn modelId="{1F64215F-694D-44E2-A2BA-8979190B86A1}" type="presParOf" srcId="{BF6CA78A-D710-44BD-A2E1-85FB58026859}" destId="{31F93CF5-57B1-43E1-8033-60E025D1876C}" srcOrd="1" destOrd="0" presId="urn:microsoft.com/office/officeart/2008/layout/LinedList"/>
    <dgm:cxn modelId="{10AB64BB-6A89-4B8A-BA70-2CE8E5E1CC94}" type="presParOf" srcId="{31F93CF5-57B1-43E1-8033-60E025D1876C}" destId="{D720D589-BB5F-4E74-A26C-D7A6D287727D}" srcOrd="0" destOrd="0" presId="urn:microsoft.com/office/officeart/2008/layout/LinedList"/>
    <dgm:cxn modelId="{A3AC1D1B-E194-411D-9E6C-3C928A091FDE}" type="presParOf" srcId="{31F93CF5-57B1-43E1-8033-60E025D1876C}" destId="{45968AF4-F10E-4723-A5CC-B04ABE8FC641}" srcOrd="1" destOrd="0" presId="urn:microsoft.com/office/officeart/2008/layout/LinedList"/>
    <dgm:cxn modelId="{C66C4C47-520F-4248-8C24-75FC1BCB25E3}" type="presParOf" srcId="{BF6CA78A-D710-44BD-A2E1-85FB58026859}" destId="{2B940CE3-2791-4E6F-9142-A20C11B8A95F}" srcOrd="2" destOrd="0" presId="urn:microsoft.com/office/officeart/2008/layout/LinedList"/>
    <dgm:cxn modelId="{35B944F9-5D14-412A-84EA-28BDF4BDC46D}" type="presParOf" srcId="{BF6CA78A-D710-44BD-A2E1-85FB58026859}" destId="{F49A885D-E57B-4374-9FF3-89FDBDBA6025}" srcOrd="3" destOrd="0" presId="urn:microsoft.com/office/officeart/2008/layout/LinedList"/>
    <dgm:cxn modelId="{8B4573B3-5126-491E-B6AC-A30D8057C9A0}" type="presParOf" srcId="{F49A885D-E57B-4374-9FF3-89FDBDBA6025}" destId="{339D5B29-47B3-4A8E-98FC-D5AC6D844879}" srcOrd="0" destOrd="0" presId="urn:microsoft.com/office/officeart/2008/layout/LinedList"/>
    <dgm:cxn modelId="{9E649537-B132-4D2C-825C-2A752B6CE348}" type="presParOf" srcId="{F49A885D-E57B-4374-9FF3-89FDBDBA6025}" destId="{0FD45232-A737-47BC-9DFE-C2B0457825AE}" srcOrd="1" destOrd="0" presId="urn:microsoft.com/office/officeart/2008/layout/LinedList"/>
    <dgm:cxn modelId="{438D03B6-1DB5-4EF1-95B0-EB0C6332643C}" type="presParOf" srcId="{BF6CA78A-D710-44BD-A2E1-85FB58026859}" destId="{3AB5744A-5E8E-41C1-BCBC-86FD64758BC2}" srcOrd="4" destOrd="0" presId="urn:microsoft.com/office/officeart/2008/layout/LinedList"/>
    <dgm:cxn modelId="{9CF1C2B2-03CE-4907-B7C7-0D78B1A997B6}" type="presParOf" srcId="{BF6CA78A-D710-44BD-A2E1-85FB58026859}" destId="{DAE47684-9AC9-4778-8897-CD2AC84D458E}" srcOrd="5" destOrd="0" presId="urn:microsoft.com/office/officeart/2008/layout/LinedList"/>
    <dgm:cxn modelId="{25AEC34A-F050-4DC7-B4B3-A961EF5DD125}" type="presParOf" srcId="{DAE47684-9AC9-4778-8897-CD2AC84D458E}" destId="{51B43D7B-0BC1-499F-838C-96E841E661B9}" srcOrd="0" destOrd="0" presId="urn:microsoft.com/office/officeart/2008/layout/LinedList"/>
    <dgm:cxn modelId="{1C2AB9CD-49E0-4381-A145-75A8E6E7D6E6}" type="presParOf" srcId="{DAE47684-9AC9-4778-8897-CD2AC84D458E}" destId="{7784B450-FD19-4C99-8B4B-B63BDDA9B18E}" srcOrd="1" destOrd="0" presId="urn:microsoft.com/office/officeart/2008/layout/LinedList"/>
    <dgm:cxn modelId="{2081A445-3F76-481E-8A9F-972B8876EFBD}" type="presParOf" srcId="{BF6CA78A-D710-44BD-A2E1-85FB58026859}" destId="{2A6E9092-20B7-4FE4-BF32-81DC1FDF5C39}" srcOrd="6" destOrd="0" presId="urn:microsoft.com/office/officeart/2008/layout/LinedList"/>
    <dgm:cxn modelId="{6BE00C77-343F-4306-837B-3BE3315D7229}" type="presParOf" srcId="{BF6CA78A-D710-44BD-A2E1-85FB58026859}" destId="{135182C7-A2D6-4595-B6C4-F44139D5A285}" srcOrd="7" destOrd="0" presId="urn:microsoft.com/office/officeart/2008/layout/LinedList"/>
    <dgm:cxn modelId="{2C2942C7-F3EB-4CC5-9015-BD52FC7E9366}" type="presParOf" srcId="{135182C7-A2D6-4595-B6C4-F44139D5A285}" destId="{861CD7FD-D7BB-4AD3-B0ED-7B8701DBA56B}" srcOrd="0" destOrd="0" presId="urn:microsoft.com/office/officeart/2008/layout/LinedList"/>
    <dgm:cxn modelId="{D33D0AE7-216C-463F-8C7F-E2E53FFBB24F}" type="presParOf" srcId="{135182C7-A2D6-4595-B6C4-F44139D5A285}" destId="{E062FFC8-87A4-4F78-8C05-3D9AB9357D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280DE4-B5EF-436E-B2E4-DE7EE888FB7C}" type="doc">
      <dgm:prSet loTypeId="urn:microsoft.com/office/officeart/2005/8/layout/matrix3" loCatId="matrix" qsTypeId="urn:microsoft.com/office/officeart/2005/8/quickstyle/simple4" qsCatId="simple" csTypeId="urn:microsoft.com/office/officeart/2005/8/colors/accent1_2" csCatId="accent1" phldr="1"/>
      <dgm:spPr/>
      <dgm:t>
        <a:bodyPr/>
        <a:lstStyle/>
        <a:p>
          <a:endParaRPr lang="en-US"/>
        </a:p>
      </dgm:t>
    </dgm:pt>
    <dgm:pt modelId="{820F1B3D-FB1F-4C3E-8582-F0EA9260E0F9}">
      <dgm:prSet/>
      <dgm:spPr/>
      <dgm:t>
        <a:bodyPr/>
        <a:lstStyle/>
        <a:p>
          <a:r>
            <a:rPr lang="en-US"/>
            <a:t>Amira’s limited speech shows she is developing early symbolic communication skills.</a:t>
          </a:r>
        </a:p>
      </dgm:t>
    </dgm:pt>
    <dgm:pt modelId="{1C6BE833-4335-4CC6-A845-3C11B43A55C1}" type="parTrans" cxnId="{29F9F571-DFAE-443E-B89F-9AE9CF0DEC0B}">
      <dgm:prSet/>
      <dgm:spPr/>
      <dgm:t>
        <a:bodyPr/>
        <a:lstStyle/>
        <a:p>
          <a:endParaRPr lang="en-US"/>
        </a:p>
      </dgm:t>
    </dgm:pt>
    <dgm:pt modelId="{71D004A6-0003-4A86-851B-1D0B75D9C5D5}" type="sibTrans" cxnId="{29F9F571-DFAE-443E-B89F-9AE9CF0DEC0B}">
      <dgm:prSet/>
      <dgm:spPr/>
      <dgm:t>
        <a:bodyPr/>
        <a:lstStyle/>
        <a:p>
          <a:endParaRPr lang="en-US"/>
        </a:p>
      </dgm:t>
    </dgm:pt>
    <dgm:pt modelId="{7D09D965-EF7B-4E9D-B7D9-77AC1A35E839}">
      <dgm:prSet/>
      <dgm:spPr/>
      <dgm:t>
        <a:bodyPr/>
        <a:lstStyle/>
        <a:p>
          <a:r>
            <a:rPr lang="en-US"/>
            <a:t>Her separation anxiety reflects strong emotional attachment and limited independence from carers.</a:t>
          </a:r>
        </a:p>
      </dgm:t>
    </dgm:pt>
    <dgm:pt modelId="{B1FAE276-5A00-4FF0-B6FC-D7D0E591ABCC}" type="parTrans" cxnId="{632E0337-C648-455D-87EF-C6FBD4060572}">
      <dgm:prSet/>
      <dgm:spPr/>
      <dgm:t>
        <a:bodyPr/>
        <a:lstStyle/>
        <a:p>
          <a:endParaRPr lang="en-US"/>
        </a:p>
      </dgm:t>
    </dgm:pt>
    <dgm:pt modelId="{C9E8280E-FB2C-48A6-ABB9-1C3FFF0C77B7}" type="sibTrans" cxnId="{632E0337-C648-455D-87EF-C6FBD4060572}">
      <dgm:prSet/>
      <dgm:spPr/>
      <dgm:t>
        <a:bodyPr/>
        <a:lstStyle/>
        <a:p>
          <a:endParaRPr lang="en-US"/>
        </a:p>
      </dgm:t>
    </dgm:pt>
    <dgm:pt modelId="{1963CC05-9D3C-4C5C-B22C-A25480F5FD5C}">
      <dgm:prSet/>
      <dgm:spPr/>
      <dgm:t>
        <a:bodyPr/>
        <a:lstStyle/>
        <a:p>
          <a:r>
            <a:rPr lang="en-US" dirty="0"/>
            <a:t>Difficulty in group play links to egocentrism and reduced social awareness (Mcleod, 2024).</a:t>
          </a:r>
        </a:p>
      </dgm:t>
    </dgm:pt>
    <dgm:pt modelId="{AC82BC16-F908-4D20-9666-BF3B0C0C5B0E}" type="parTrans" cxnId="{2C625463-0A0C-4476-B100-65C9BCFB8232}">
      <dgm:prSet/>
      <dgm:spPr/>
      <dgm:t>
        <a:bodyPr/>
        <a:lstStyle/>
        <a:p>
          <a:endParaRPr lang="en-US"/>
        </a:p>
      </dgm:t>
    </dgm:pt>
    <dgm:pt modelId="{7F99C8D2-59B9-4F28-9C68-9F96D84097D4}" type="sibTrans" cxnId="{2C625463-0A0C-4476-B100-65C9BCFB8232}">
      <dgm:prSet/>
      <dgm:spPr/>
      <dgm:t>
        <a:bodyPr/>
        <a:lstStyle/>
        <a:p>
          <a:endParaRPr lang="en-US"/>
        </a:p>
      </dgm:t>
    </dgm:pt>
    <dgm:pt modelId="{0D80DA65-E5F9-465B-A0C3-C1486733652D}">
      <dgm:prSet/>
      <dgm:spPr/>
      <dgm:t>
        <a:bodyPr/>
        <a:lstStyle/>
        <a:p>
          <a:r>
            <a:rPr lang="en-US"/>
            <a:t>These behaviours match Piaget’s preoperational stage, showing typical early cognitive development.</a:t>
          </a:r>
        </a:p>
      </dgm:t>
    </dgm:pt>
    <dgm:pt modelId="{0B64E5A8-D0C3-4787-8EEF-D85006667CEB}" type="parTrans" cxnId="{7D10772A-F867-4A07-9B48-643F69A90FC0}">
      <dgm:prSet/>
      <dgm:spPr/>
      <dgm:t>
        <a:bodyPr/>
        <a:lstStyle/>
        <a:p>
          <a:endParaRPr lang="en-US"/>
        </a:p>
      </dgm:t>
    </dgm:pt>
    <dgm:pt modelId="{74B68DF7-69D3-4274-A648-DAE372AF101F}" type="sibTrans" cxnId="{7D10772A-F867-4A07-9B48-643F69A90FC0}">
      <dgm:prSet/>
      <dgm:spPr/>
      <dgm:t>
        <a:bodyPr/>
        <a:lstStyle/>
        <a:p>
          <a:endParaRPr lang="en-US"/>
        </a:p>
      </dgm:t>
    </dgm:pt>
    <dgm:pt modelId="{26E7E798-11D9-4025-8918-61411C8F4A76}" type="pres">
      <dgm:prSet presAssocID="{76280DE4-B5EF-436E-B2E4-DE7EE888FB7C}" presName="matrix" presStyleCnt="0">
        <dgm:presLayoutVars>
          <dgm:chMax val="1"/>
          <dgm:dir/>
          <dgm:resizeHandles val="exact"/>
        </dgm:presLayoutVars>
      </dgm:prSet>
      <dgm:spPr/>
    </dgm:pt>
    <dgm:pt modelId="{D6BE6985-B823-4537-AA37-C8FAB1A5D27B}" type="pres">
      <dgm:prSet presAssocID="{76280DE4-B5EF-436E-B2E4-DE7EE888FB7C}" presName="diamond" presStyleLbl="bgShp" presStyleIdx="0" presStyleCnt="1"/>
      <dgm:spPr/>
    </dgm:pt>
    <dgm:pt modelId="{08157A59-6D61-48C0-9345-72B780FC40BB}" type="pres">
      <dgm:prSet presAssocID="{76280DE4-B5EF-436E-B2E4-DE7EE888FB7C}" presName="quad1" presStyleLbl="node1" presStyleIdx="0" presStyleCnt="4">
        <dgm:presLayoutVars>
          <dgm:chMax val="0"/>
          <dgm:chPref val="0"/>
          <dgm:bulletEnabled val="1"/>
        </dgm:presLayoutVars>
      </dgm:prSet>
      <dgm:spPr/>
    </dgm:pt>
    <dgm:pt modelId="{503D25FC-AC11-44C0-88BF-78DE29DBBC1C}" type="pres">
      <dgm:prSet presAssocID="{76280DE4-B5EF-436E-B2E4-DE7EE888FB7C}" presName="quad2" presStyleLbl="node1" presStyleIdx="1" presStyleCnt="4">
        <dgm:presLayoutVars>
          <dgm:chMax val="0"/>
          <dgm:chPref val="0"/>
          <dgm:bulletEnabled val="1"/>
        </dgm:presLayoutVars>
      </dgm:prSet>
      <dgm:spPr/>
    </dgm:pt>
    <dgm:pt modelId="{90C66880-3420-4A26-930E-CA42958D6011}" type="pres">
      <dgm:prSet presAssocID="{76280DE4-B5EF-436E-B2E4-DE7EE888FB7C}" presName="quad3" presStyleLbl="node1" presStyleIdx="2" presStyleCnt="4">
        <dgm:presLayoutVars>
          <dgm:chMax val="0"/>
          <dgm:chPref val="0"/>
          <dgm:bulletEnabled val="1"/>
        </dgm:presLayoutVars>
      </dgm:prSet>
      <dgm:spPr/>
    </dgm:pt>
    <dgm:pt modelId="{27BC9527-991E-428C-9105-88D33D23E18B}" type="pres">
      <dgm:prSet presAssocID="{76280DE4-B5EF-436E-B2E4-DE7EE888FB7C}" presName="quad4" presStyleLbl="node1" presStyleIdx="3" presStyleCnt="4">
        <dgm:presLayoutVars>
          <dgm:chMax val="0"/>
          <dgm:chPref val="0"/>
          <dgm:bulletEnabled val="1"/>
        </dgm:presLayoutVars>
      </dgm:prSet>
      <dgm:spPr/>
    </dgm:pt>
  </dgm:ptLst>
  <dgm:cxnLst>
    <dgm:cxn modelId="{1B274B18-B65B-47DC-8E2C-A0CB16944137}" type="presOf" srcId="{820F1B3D-FB1F-4C3E-8582-F0EA9260E0F9}" destId="{08157A59-6D61-48C0-9345-72B780FC40BB}" srcOrd="0" destOrd="0" presId="urn:microsoft.com/office/officeart/2005/8/layout/matrix3"/>
    <dgm:cxn modelId="{7D10772A-F867-4A07-9B48-643F69A90FC0}" srcId="{76280DE4-B5EF-436E-B2E4-DE7EE888FB7C}" destId="{0D80DA65-E5F9-465B-A0C3-C1486733652D}" srcOrd="3" destOrd="0" parTransId="{0B64E5A8-D0C3-4787-8EEF-D85006667CEB}" sibTransId="{74B68DF7-69D3-4274-A648-DAE372AF101F}"/>
    <dgm:cxn modelId="{632E0337-C648-455D-87EF-C6FBD4060572}" srcId="{76280DE4-B5EF-436E-B2E4-DE7EE888FB7C}" destId="{7D09D965-EF7B-4E9D-B7D9-77AC1A35E839}" srcOrd="1" destOrd="0" parTransId="{B1FAE276-5A00-4FF0-B6FC-D7D0E591ABCC}" sibTransId="{C9E8280E-FB2C-48A6-ABB9-1C3FFF0C77B7}"/>
    <dgm:cxn modelId="{DC83BB46-3114-44F7-BE3E-4C532C34F5C6}" type="presOf" srcId="{76280DE4-B5EF-436E-B2E4-DE7EE888FB7C}" destId="{26E7E798-11D9-4025-8918-61411C8F4A76}" srcOrd="0" destOrd="0" presId="urn:microsoft.com/office/officeart/2005/8/layout/matrix3"/>
    <dgm:cxn modelId="{2C625463-0A0C-4476-B100-65C9BCFB8232}" srcId="{76280DE4-B5EF-436E-B2E4-DE7EE888FB7C}" destId="{1963CC05-9D3C-4C5C-B22C-A25480F5FD5C}" srcOrd="2" destOrd="0" parTransId="{AC82BC16-F908-4D20-9666-BF3B0C0C5B0E}" sibTransId="{7F99C8D2-59B9-4F28-9C68-9F96D84097D4}"/>
    <dgm:cxn modelId="{29F9F571-DFAE-443E-B89F-9AE9CF0DEC0B}" srcId="{76280DE4-B5EF-436E-B2E4-DE7EE888FB7C}" destId="{820F1B3D-FB1F-4C3E-8582-F0EA9260E0F9}" srcOrd="0" destOrd="0" parTransId="{1C6BE833-4335-4CC6-A845-3C11B43A55C1}" sibTransId="{71D004A6-0003-4A86-851B-1D0B75D9C5D5}"/>
    <dgm:cxn modelId="{FF353883-616B-4F51-A6C9-C153FB9884CE}" type="presOf" srcId="{0D80DA65-E5F9-465B-A0C3-C1486733652D}" destId="{27BC9527-991E-428C-9105-88D33D23E18B}" srcOrd="0" destOrd="0" presId="urn:microsoft.com/office/officeart/2005/8/layout/matrix3"/>
    <dgm:cxn modelId="{DBEB9498-D6DA-41AD-A1C4-F5E88590F177}" type="presOf" srcId="{7D09D965-EF7B-4E9D-B7D9-77AC1A35E839}" destId="{503D25FC-AC11-44C0-88BF-78DE29DBBC1C}" srcOrd="0" destOrd="0" presId="urn:microsoft.com/office/officeart/2005/8/layout/matrix3"/>
    <dgm:cxn modelId="{FCECE0EB-DA64-46AB-8EA9-6BE915C9E132}" type="presOf" srcId="{1963CC05-9D3C-4C5C-B22C-A25480F5FD5C}" destId="{90C66880-3420-4A26-930E-CA42958D6011}" srcOrd="0" destOrd="0" presId="urn:microsoft.com/office/officeart/2005/8/layout/matrix3"/>
    <dgm:cxn modelId="{1C788E71-8E34-4670-AADD-4610AD085C83}" type="presParOf" srcId="{26E7E798-11D9-4025-8918-61411C8F4A76}" destId="{D6BE6985-B823-4537-AA37-C8FAB1A5D27B}" srcOrd="0" destOrd="0" presId="urn:microsoft.com/office/officeart/2005/8/layout/matrix3"/>
    <dgm:cxn modelId="{3ACE66C7-1448-4F49-9671-952C75BEECF4}" type="presParOf" srcId="{26E7E798-11D9-4025-8918-61411C8F4A76}" destId="{08157A59-6D61-48C0-9345-72B780FC40BB}" srcOrd="1" destOrd="0" presId="urn:microsoft.com/office/officeart/2005/8/layout/matrix3"/>
    <dgm:cxn modelId="{4F9A7A1D-8567-4A24-A915-6B60545FB915}" type="presParOf" srcId="{26E7E798-11D9-4025-8918-61411C8F4A76}" destId="{503D25FC-AC11-44C0-88BF-78DE29DBBC1C}" srcOrd="2" destOrd="0" presId="urn:microsoft.com/office/officeart/2005/8/layout/matrix3"/>
    <dgm:cxn modelId="{E2C794A8-AD10-4AFA-9626-5721623A2BC9}" type="presParOf" srcId="{26E7E798-11D9-4025-8918-61411C8F4A76}" destId="{90C66880-3420-4A26-930E-CA42958D6011}" srcOrd="3" destOrd="0" presId="urn:microsoft.com/office/officeart/2005/8/layout/matrix3"/>
    <dgm:cxn modelId="{22859941-7878-47D6-893D-FEF586FA2A18}" type="presParOf" srcId="{26E7E798-11D9-4025-8918-61411C8F4A76}" destId="{27BC9527-991E-428C-9105-88D33D23E18B}"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4FDF0E-AD05-482B-92D6-7C49EB07FAB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9A8EA5D-2C87-4E26-94C4-702320166876}">
      <dgm:prSet/>
      <dgm:spPr/>
      <dgm:t>
        <a:bodyPr/>
        <a:lstStyle/>
        <a:p>
          <a:r>
            <a:rPr lang="en-US" dirty="0"/>
            <a:t>Biological factors include brain growth, genetics, and overall physical health development (Balasundaram and </a:t>
          </a:r>
          <a:r>
            <a:rPr lang="en-US" dirty="0" err="1"/>
            <a:t>Avulakunta</a:t>
          </a:r>
          <a:r>
            <a:rPr lang="en-US" dirty="0"/>
            <a:t>, 2023).</a:t>
          </a:r>
        </a:p>
      </dgm:t>
    </dgm:pt>
    <dgm:pt modelId="{DCA97D2A-E432-4E82-9BB9-B111A826D43C}" type="parTrans" cxnId="{2A1CBA74-532C-4F5E-B24E-E6CBED048175}">
      <dgm:prSet/>
      <dgm:spPr/>
      <dgm:t>
        <a:bodyPr/>
        <a:lstStyle/>
        <a:p>
          <a:endParaRPr lang="en-US"/>
        </a:p>
      </dgm:t>
    </dgm:pt>
    <dgm:pt modelId="{412E2C56-270C-4F2A-8CF8-D67078DC2EC7}" type="sibTrans" cxnId="{2A1CBA74-532C-4F5E-B24E-E6CBED048175}">
      <dgm:prSet/>
      <dgm:spPr/>
      <dgm:t>
        <a:bodyPr/>
        <a:lstStyle/>
        <a:p>
          <a:endParaRPr lang="en-US"/>
        </a:p>
      </dgm:t>
    </dgm:pt>
    <dgm:pt modelId="{45D3CA45-C08A-4B9B-8CEA-B6E142966667}">
      <dgm:prSet/>
      <dgm:spPr/>
      <dgm:t>
        <a:bodyPr/>
        <a:lstStyle/>
        <a:p>
          <a:r>
            <a:rPr lang="en-US" dirty="0"/>
            <a:t>Environmental factors involve parental care, social interaction, and learning opportunities (Rakesh et al., 2024).</a:t>
          </a:r>
        </a:p>
      </dgm:t>
    </dgm:pt>
    <dgm:pt modelId="{E19BA10D-78A6-48E1-A8CC-8800764DD448}" type="parTrans" cxnId="{FAF869BF-0FEB-4890-A55C-DA9DF7346CEA}">
      <dgm:prSet/>
      <dgm:spPr/>
      <dgm:t>
        <a:bodyPr/>
        <a:lstStyle/>
        <a:p>
          <a:endParaRPr lang="en-US"/>
        </a:p>
      </dgm:t>
    </dgm:pt>
    <dgm:pt modelId="{09895E21-8D55-4975-9EAD-B4DDF35BC6DC}" type="sibTrans" cxnId="{FAF869BF-0FEB-4890-A55C-DA9DF7346CEA}">
      <dgm:prSet/>
      <dgm:spPr/>
      <dgm:t>
        <a:bodyPr/>
        <a:lstStyle/>
        <a:p>
          <a:endParaRPr lang="en-US"/>
        </a:p>
      </dgm:t>
    </dgm:pt>
    <dgm:pt modelId="{7A62B9F7-8F55-425F-9E5B-56AF42C03B4A}">
      <dgm:prSet/>
      <dgm:spPr/>
      <dgm:t>
        <a:bodyPr/>
        <a:lstStyle/>
        <a:p>
          <a:r>
            <a:rPr lang="en-US"/>
            <a:t>Amira’s speech and emotions are shaped by both nature and nurture influences.</a:t>
          </a:r>
        </a:p>
      </dgm:t>
    </dgm:pt>
    <dgm:pt modelId="{ECFE2779-27FC-483B-A7CE-87A0E0E7B876}" type="parTrans" cxnId="{7E0A461B-4664-4AA6-AF42-D4AA079A1FD8}">
      <dgm:prSet/>
      <dgm:spPr/>
      <dgm:t>
        <a:bodyPr/>
        <a:lstStyle/>
        <a:p>
          <a:endParaRPr lang="en-US"/>
        </a:p>
      </dgm:t>
    </dgm:pt>
    <dgm:pt modelId="{87531413-29AA-4692-9096-59245579C49A}" type="sibTrans" cxnId="{7E0A461B-4664-4AA6-AF42-D4AA079A1FD8}">
      <dgm:prSet/>
      <dgm:spPr/>
      <dgm:t>
        <a:bodyPr/>
        <a:lstStyle/>
        <a:p>
          <a:endParaRPr lang="en-US"/>
        </a:p>
      </dgm:t>
    </dgm:pt>
    <dgm:pt modelId="{9CF3F0E8-B186-4964-8E0B-C6D9D9ACEF91}">
      <dgm:prSet/>
      <dgm:spPr/>
      <dgm:t>
        <a:bodyPr/>
        <a:lstStyle/>
        <a:p>
          <a:r>
            <a:rPr lang="en-US"/>
            <a:t>Cognitive and emotional growth result from continuous interaction between biology and environment.</a:t>
          </a:r>
        </a:p>
      </dgm:t>
    </dgm:pt>
    <dgm:pt modelId="{26A7A56C-D86C-4C95-B701-21D4DEB0312B}" type="parTrans" cxnId="{26410186-38BD-432E-8488-D1A687F9A1A6}">
      <dgm:prSet/>
      <dgm:spPr/>
      <dgm:t>
        <a:bodyPr/>
        <a:lstStyle/>
        <a:p>
          <a:endParaRPr lang="en-US"/>
        </a:p>
      </dgm:t>
    </dgm:pt>
    <dgm:pt modelId="{3AF7B7B5-7761-4CB4-9276-410D4ACAA31A}" type="sibTrans" cxnId="{26410186-38BD-432E-8488-D1A687F9A1A6}">
      <dgm:prSet/>
      <dgm:spPr/>
      <dgm:t>
        <a:bodyPr/>
        <a:lstStyle/>
        <a:p>
          <a:endParaRPr lang="en-US"/>
        </a:p>
      </dgm:t>
    </dgm:pt>
    <dgm:pt modelId="{9F59EC15-6DD8-4419-93A1-335287C36C03}" type="pres">
      <dgm:prSet presAssocID="{2A4FDF0E-AD05-482B-92D6-7C49EB07FAB9}" presName="linear" presStyleCnt="0">
        <dgm:presLayoutVars>
          <dgm:animLvl val="lvl"/>
          <dgm:resizeHandles val="exact"/>
        </dgm:presLayoutVars>
      </dgm:prSet>
      <dgm:spPr/>
    </dgm:pt>
    <dgm:pt modelId="{D230952B-9B33-4974-91CF-724C02C52801}" type="pres">
      <dgm:prSet presAssocID="{E9A8EA5D-2C87-4E26-94C4-702320166876}" presName="parentText" presStyleLbl="node1" presStyleIdx="0" presStyleCnt="4">
        <dgm:presLayoutVars>
          <dgm:chMax val="0"/>
          <dgm:bulletEnabled val="1"/>
        </dgm:presLayoutVars>
      </dgm:prSet>
      <dgm:spPr/>
    </dgm:pt>
    <dgm:pt modelId="{38D4F3C5-D70A-4EAF-9F41-D50754AA2F9A}" type="pres">
      <dgm:prSet presAssocID="{412E2C56-270C-4F2A-8CF8-D67078DC2EC7}" presName="spacer" presStyleCnt="0"/>
      <dgm:spPr/>
    </dgm:pt>
    <dgm:pt modelId="{FC72910B-1524-4B79-B64B-F02D31529B19}" type="pres">
      <dgm:prSet presAssocID="{45D3CA45-C08A-4B9B-8CEA-B6E142966667}" presName="parentText" presStyleLbl="node1" presStyleIdx="1" presStyleCnt="4">
        <dgm:presLayoutVars>
          <dgm:chMax val="0"/>
          <dgm:bulletEnabled val="1"/>
        </dgm:presLayoutVars>
      </dgm:prSet>
      <dgm:spPr/>
    </dgm:pt>
    <dgm:pt modelId="{5EF10E4E-90AA-4030-9DBE-41106F9211E7}" type="pres">
      <dgm:prSet presAssocID="{09895E21-8D55-4975-9EAD-B4DDF35BC6DC}" presName="spacer" presStyleCnt="0"/>
      <dgm:spPr/>
    </dgm:pt>
    <dgm:pt modelId="{B0547CA2-D0A3-49ED-BD03-0229966F18FE}" type="pres">
      <dgm:prSet presAssocID="{7A62B9F7-8F55-425F-9E5B-56AF42C03B4A}" presName="parentText" presStyleLbl="node1" presStyleIdx="2" presStyleCnt="4">
        <dgm:presLayoutVars>
          <dgm:chMax val="0"/>
          <dgm:bulletEnabled val="1"/>
        </dgm:presLayoutVars>
      </dgm:prSet>
      <dgm:spPr/>
    </dgm:pt>
    <dgm:pt modelId="{B2334685-0DA9-4691-8F3F-DEC6CE71163B}" type="pres">
      <dgm:prSet presAssocID="{87531413-29AA-4692-9096-59245579C49A}" presName="spacer" presStyleCnt="0"/>
      <dgm:spPr/>
    </dgm:pt>
    <dgm:pt modelId="{DC9AA4BF-948B-41B2-B195-5C172108F3A3}" type="pres">
      <dgm:prSet presAssocID="{9CF3F0E8-B186-4964-8E0B-C6D9D9ACEF91}" presName="parentText" presStyleLbl="node1" presStyleIdx="3" presStyleCnt="4">
        <dgm:presLayoutVars>
          <dgm:chMax val="0"/>
          <dgm:bulletEnabled val="1"/>
        </dgm:presLayoutVars>
      </dgm:prSet>
      <dgm:spPr/>
    </dgm:pt>
  </dgm:ptLst>
  <dgm:cxnLst>
    <dgm:cxn modelId="{7E0A461B-4664-4AA6-AF42-D4AA079A1FD8}" srcId="{2A4FDF0E-AD05-482B-92D6-7C49EB07FAB9}" destId="{7A62B9F7-8F55-425F-9E5B-56AF42C03B4A}" srcOrd="2" destOrd="0" parTransId="{ECFE2779-27FC-483B-A7CE-87A0E0E7B876}" sibTransId="{87531413-29AA-4692-9096-59245579C49A}"/>
    <dgm:cxn modelId="{C0693F23-B66C-4867-91AF-215828454DA4}" type="presOf" srcId="{45D3CA45-C08A-4B9B-8CEA-B6E142966667}" destId="{FC72910B-1524-4B79-B64B-F02D31529B19}" srcOrd="0" destOrd="0" presId="urn:microsoft.com/office/officeart/2005/8/layout/vList2"/>
    <dgm:cxn modelId="{6606E65D-348E-4075-8434-7F4AE79B460C}" type="presOf" srcId="{2A4FDF0E-AD05-482B-92D6-7C49EB07FAB9}" destId="{9F59EC15-6DD8-4419-93A1-335287C36C03}" srcOrd="0" destOrd="0" presId="urn:microsoft.com/office/officeart/2005/8/layout/vList2"/>
    <dgm:cxn modelId="{2A1CBA74-532C-4F5E-B24E-E6CBED048175}" srcId="{2A4FDF0E-AD05-482B-92D6-7C49EB07FAB9}" destId="{E9A8EA5D-2C87-4E26-94C4-702320166876}" srcOrd="0" destOrd="0" parTransId="{DCA97D2A-E432-4E82-9BB9-B111A826D43C}" sibTransId="{412E2C56-270C-4F2A-8CF8-D67078DC2EC7}"/>
    <dgm:cxn modelId="{B10C4881-4568-459C-BC94-E20C0B272DFB}" type="presOf" srcId="{7A62B9F7-8F55-425F-9E5B-56AF42C03B4A}" destId="{B0547CA2-D0A3-49ED-BD03-0229966F18FE}" srcOrd="0" destOrd="0" presId="urn:microsoft.com/office/officeart/2005/8/layout/vList2"/>
    <dgm:cxn modelId="{26410186-38BD-432E-8488-D1A687F9A1A6}" srcId="{2A4FDF0E-AD05-482B-92D6-7C49EB07FAB9}" destId="{9CF3F0E8-B186-4964-8E0B-C6D9D9ACEF91}" srcOrd="3" destOrd="0" parTransId="{26A7A56C-D86C-4C95-B701-21D4DEB0312B}" sibTransId="{3AF7B7B5-7761-4CB4-9276-410D4ACAA31A}"/>
    <dgm:cxn modelId="{ACFD0DAF-4D8E-4D7B-8B24-5F31F06AD125}" type="presOf" srcId="{E9A8EA5D-2C87-4E26-94C4-702320166876}" destId="{D230952B-9B33-4974-91CF-724C02C52801}" srcOrd="0" destOrd="0" presId="urn:microsoft.com/office/officeart/2005/8/layout/vList2"/>
    <dgm:cxn modelId="{FAF869BF-0FEB-4890-A55C-DA9DF7346CEA}" srcId="{2A4FDF0E-AD05-482B-92D6-7C49EB07FAB9}" destId="{45D3CA45-C08A-4B9B-8CEA-B6E142966667}" srcOrd="1" destOrd="0" parTransId="{E19BA10D-78A6-48E1-A8CC-8800764DD448}" sibTransId="{09895E21-8D55-4975-9EAD-B4DDF35BC6DC}"/>
    <dgm:cxn modelId="{942CACCF-EDE2-4C3D-A6AF-AA5B03C66DD3}" type="presOf" srcId="{9CF3F0E8-B186-4964-8E0B-C6D9D9ACEF91}" destId="{DC9AA4BF-948B-41B2-B195-5C172108F3A3}" srcOrd="0" destOrd="0" presId="urn:microsoft.com/office/officeart/2005/8/layout/vList2"/>
    <dgm:cxn modelId="{8C50CC7C-6D84-4E37-936D-D725E05FF68A}" type="presParOf" srcId="{9F59EC15-6DD8-4419-93A1-335287C36C03}" destId="{D230952B-9B33-4974-91CF-724C02C52801}" srcOrd="0" destOrd="0" presId="urn:microsoft.com/office/officeart/2005/8/layout/vList2"/>
    <dgm:cxn modelId="{ED238F6D-0D94-487F-B95F-83B1A32C439D}" type="presParOf" srcId="{9F59EC15-6DD8-4419-93A1-335287C36C03}" destId="{38D4F3C5-D70A-4EAF-9F41-D50754AA2F9A}" srcOrd="1" destOrd="0" presId="urn:microsoft.com/office/officeart/2005/8/layout/vList2"/>
    <dgm:cxn modelId="{9E2D6E36-1000-447D-AA70-D9304E3216EB}" type="presParOf" srcId="{9F59EC15-6DD8-4419-93A1-335287C36C03}" destId="{FC72910B-1524-4B79-B64B-F02D31529B19}" srcOrd="2" destOrd="0" presId="urn:microsoft.com/office/officeart/2005/8/layout/vList2"/>
    <dgm:cxn modelId="{EDEBE15A-7B01-4113-A0BF-9034EB6FB2B3}" type="presParOf" srcId="{9F59EC15-6DD8-4419-93A1-335287C36C03}" destId="{5EF10E4E-90AA-4030-9DBE-41106F9211E7}" srcOrd="3" destOrd="0" presId="urn:microsoft.com/office/officeart/2005/8/layout/vList2"/>
    <dgm:cxn modelId="{A606366B-F711-4925-AF27-DE5157EECDBA}" type="presParOf" srcId="{9F59EC15-6DD8-4419-93A1-335287C36C03}" destId="{B0547CA2-D0A3-49ED-BD03-0229966F18FE}" srcOrd="4" destOrd="0" presId="urn:microsoft.com/office/officeart/2005/8/layout/vList2"/>
    <dgm:cxn modelId="{F68EDD69-80A2-4893-BAC0-C304314E549F}" type="presParOf" srcId="{9F59EC15-6DD8-4419-93A1-335287C36C03}" destId="{B2334685-0DA9-4691-8F3F-DEC6CE71163B}" srcOrd="5" destOrd="0" presId="urn:microsoft.com/office/officeart/2005/8/layout/vList2"/>
    <dgm:cxn modelId="{4D3EE723-79C6-4A6F-9E53-FF15CD30D253}" type="presParOf" srcId="{9F59EC15-6DD8-4419-93A1-335287C36C03}" destId="{DC9AA4BF-948B-41B2-B195-5C172108F3A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5488CEB-F2A1-4622-BA97-DB89186877CC}"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F5CEDCDD-EA2C-4B4A-ACBA-1AA6BFEDDA56}">
      <dgm:prSet/>
      <dgm:spPr/>
      <dgm:t>
        <a:bodyPr/>
        <a:lstStyle/>
        <a:p>
          <a:r>
            <a:rPr lang="en-US"/>
            <a:t>Use gradual separation routines to reduce Amira’s anxiety and build trust.</a:t>
          </a:r>
        </a:p>
      </dgm:t>
    </dgm:pt>
    <dgm:pt modelId="{28315A45-A958-429E-908E-1494F1C8B577}" type="parTrans" cxnId="{9AC80809-B325-4EAB-8C49-895C7593736B}">
      <dgm:prSet/>
      <dgm:spPr/>
      <dgm:t>
        <a:bodyPr/>
        <a:lstStyle/>
        <a:p>
          <a:endParaRPr lang="en-US"/>
        </a:p>
      </dgm:t>
    </dgm:pt>
    <dgm:pt modelId="{402EC185-9587-4292-B727-FF0629188EF6}" type="sibTrans" cxnId="{9AC80809-B325-4EAB-8C49-895C7593736B}">
      <dgm:prSet phldrT="1" phldr="0"/>
      <dgm:spPr/>
      <dgm:t>
        <a:bodyPr/>
        <a:lstStyle/>
        <a:p>
          <a:r>
            <a:rPr lang="en-US"/>
            <a:t>1</a:t>
          </a:r>
        </a:p>
      </dgm:t>
    </dgm:pt>
    <dgm:pt modelId="{B0A9C8DA-78AE-4799-B05D-1A7439E24347}">
      <dgm:prSet/>
      <dgm:spPr/>
      <dgm:t>
        <a:bodyPr/>
        <a:lstStyle/>
        <a:p>
          <a:r>
            <a:rPr lang="en-US"/>
            <a:t>Encourage small group play to improve her social confidence and cooperation.</a:t>
          </a:r>
        </a:p>
      </dgm:t>
    </dgm:pt>
    <dgm:pt modelId="{13BE954E-2984-41B9-9E3E-4107B97F28DB}" type="parTrans" cxnId="{D9A33B1D-E8C4-41B7-B80A-879B76F0D3AA}">
      <dgm:prSet/>
      <dgm:spPr/>
      <dgm:t>
        <a:bodyPr/>
        <a:lstStyle/>
        <a:p>
          <a:endParaRPr lang="en-US"/>
        </a:p>
      </dgm:t>
    </dgm:pt>
    <dgm:pt modelId="{AA4CA3F0-0BD9-45CD-B711-C920EF29E471}" type="sibTrans" cxnId="{D9A33B1D-E8C4-41B7-B80A-879B76F0D3AA}">
      <dgm:prSet phldrT="2" phldr="0"/>
      <dgm:spPr/>
      <dgm:t>
        <a:bodyPr/>
        <a:lstStyle/>
        <a:p>
          <a:r>
            <a:rPr lang="en-US"/>
            <a:t>2</a:t>
          </a:r>
        </a:p>
      </dgm:t>
    </dgm:pt>
    <dgm:pt modelId="{E367B187-D53E-4403-A94C-2CD32890961C}">
      <dgm:prSet/>
      <dgm:spPr/>
      <dgm:t>
        <a:bodyPr/>
        <a:lstStyle/>
        <a:p>
          <a:r>
            <a:rPr lang="en-US"/>
            <a:t>Offer praise and positive feedback to strengthen her emotional security and confidence.</a:t>
          </a:r>
        </a:p>
      </dgm:t>
    </dgm:pt>
    <dgm:pt modelId="{C25CBF58-0649-4F06-8A68-B4994C351A01}" type="parTrans" cxnId="{52372A06-35DE-4346-A7EE-A152265E4B13}">
      <dgm:prSet/>
      <dgm:spPr/>
      <dgm:t>
        <a:bodyPr/>
        <a:lstStyle/>
        <a:p>
          <a:endParaRPr lang="en-US"/>
        </a:p>
      </dgm:t>
    </dgm:pt>
    <dgm:pt modelId="{EC6CE18B-EE07-4FFE-8178-00756C325EC4}" type="sibTrans" cxnId="{52372A06-35DE-4346-A7EE-A152265E4B13}">
      <dgm:prSet phldrT="3" phldr="0"/>
      <dgm:spPr/>
      <dgm:t>
        <a:bodyPr/>
        <a:lstStyle/>
        <a:p>
          <a:r>
            <a:rPr lang="en-US"/>
            <a:t>3</a:t>
          </a:r>
        </a:p>
      </dgm:t>
    </dgm:pt>
    <dgm:pt modelId="{29D519B3-AA5D-4408-BCCC-6BBA180656C2}">
      <dgm:prSet/>
      <dgm:spPr/>
      <dgm:t>
        <a:bodyPr/>
        <a:lstStyle/>
        <a:p>
          <a:r>
            <a:rPr lang="en-US" dirty="0"/>
            <a:t>Create a warm, nurturing environment that supports emotional expression and self-esteem (BBM Academy, 2024).</a:t>
          </a:r>
        </a:p>
      </dgm:t>
    </dgm:pt>
    <dgm:pt modelId="{FAE4382B-B023-4B0F-BF2C-C42A82AE20C3}" type="parTrans" cxnId="{DD7ED2D8-CC83-419A-A51D-B3AF38604D5D}">
      <dgm:prSet/>
      <dgm:spPr/>
      <dgm:t>
        <a:bodyPr/>
        <a:lstStyle/>
        <a:p>
          <a:endParaRPr lang="en-US"/>
        </a:p>
      </dgm:t>
    </dgm:pt>
    <dgm:pt modelId="{1695FA27-4A43-407C-A234-D67D26DACF8E}" type="sibTrans" cxnId="{DD7ED2D8-CC83-419A-A51D-B3AF38604D5D}">
      <dgm:prSet phldrT="4" phldr="0"/>
      <dgm:spPr/>
      <dgm:t>
        <a:bodyPr/>
        <a:lstStyle/>
        <a:p>
          <a:r>
            <a:rPr lang="en-US"/>
            <a:t>4</a:t>
          </a:r>
        </a:p>
      </dgm:t>
    </dgm:pt>
    <dgm:pt modelId="{451157FE-1124-4AD5-AA3A-38E656CDF0F3}" type="pres">
      <dgm:prSet presAssocID="{95488CEB-F2A1-4622-BA97-DB89186877CC}" presName="linearFlow" presStyleCnt="0">
        <dgm:presLayoutVars>
          <dgm:dir/>
          <dgm:animLvl val="lvl"/>
          <dgm:resizeHandles val="exact"/>
        </dgm:presLayoutVars>
      </dgm:prSet>
      <dgm:spPr/>
    </dgm:pt>
    <dgm:pt modelId="{7E7AF538-BD9D-4F53-A22C-5AD476522DC0}" type="pres">
      <dgm:prSet presAssocID="{F5CEDCDD-EA2C-4B4A-ACBA-1AA6BFEDDA56}" presName="compositeNode" presStyleCnt="0"/>
      <dgm:spPr/>
    </dgm:pt>
    <dgm:pt modelId="{8033DE5D-7C16-46AD-B501-478AB7228206}" type="pres">
      <dgm:prSet presAssocID="{F5CEDCDD-EA2C-4B4A-ACBA-1AA6BFEDDA56}" presName="parTx" presStyleLbl="node1" presStyleIdx="0" presStyleCnt="0">
        <dgm:presLayoutVars>
          <dgm:chMax val="0"/>
          <dgm:chPref val="0"/>
          <dgm:bulletEnabled val="1"/>
        </dgm:presLayoutVars>
      </dgm:prSet>
      <dgm:spPr/>
    </dgm:pt>
    <dgm:pt modelId="{BFB487A9-2CE6-4A15-9703-05C74AE283E5}" type="pres">
      <dgm:prSet presAssocID="{F5CEDCDD-EA2C-4B4A-ACBA-1AA6BFEDDA56}" presName="parSh" presStyleCnt="0"/>
      <dgm:spPr/>
    </dgm:pt>
    <dgm:pt modelId="{235D56A5-C939-4105-8912-BF956174745F}" type="pres">
      <dgm:prSet presAssocID="{F5CEDCDD-EA2C-4B4A-ACBA-1AA6BFEDDA56}" presName="lineNode" presStyleLbl="alignAccFollowNode1" presStyleIdx="0" presStyleCnt="12"/>
      <dgm:spPr/>
    </dgm:pt>
    <dgm:pt modelId="{C7847E3B-8FE2-480C-9162-4E41242D6A49}" type="pres">
      <dgm:prSet presAssocID="{F5CEDCDD-EA2C-4B4A-ACBA-1AA6BFEDDA56}" presName="lineArrowNode" presStyleLbl="alignAccFollowNode1" presStyleIdx="1" presStyleCnt="12"/>
      <dgm:spPr/>
    </dgm:pt>
    <dgm:pt modelId="{5898004B-9C7E-4E3F-AC1C-E631137E7D7D}" type="pres">
      <dgm:prSet presAssocID="{402EC185-9587-4292-B727-FF0629188EF6}" presName="sibTransNodeCircle" presStyleLbl="alignNode1" presStyleIdx="0" presStyleCnt="4">
        <dgm:presLayoutVars>
          <dgm:chMax val="0"/>
          <dgm:bulletEnabled/>
        </dgm:presLayoutVars>
      </dgm:prSet>
      <dgm:spPr/>
    </dgm:pt>
    <dgm:pt modelId="{2ADA341D-88B0-4356-A06D-414F81ED3669}" type="pres">
      <dgm:prSet presAssocID="{402EC185-9587-4292-B727-FF0629188EF6}" presName="spacerBetweenCircleAndCallout" presStyleCnt="0">
        <dgm:presLayoutVars/>
      </dgm:prSet>
      <dgm:spPr/>
    </dgm:pt>
    <dgm:pt modelId="{53A621CC-23B9-4DEC-9A77-FEE795E3FC8F}" type="pres">
      <dgm:prSet presAssocID="{F5CEDCDD-EA2C-4B4A-ACBA-1AA6BFEDDA56}" presName="nodeText" presStyleLbl="alignAccFollowNode1" presStyleIdx="2" presStyleCnt="12">
        <dgm:presLayoutVars>
          <dgm:bulletEnabled val="1"/>
        </dgm:presLayoutVars>
      </dgm:prSet>
      <dgm:spPr/>
    </dgm:pt>
    <dgm:pt modelId="{75367A5F-832F-4C52-8BE9-E7388FC772A1}" type="pres">
      <dgm:prSet presAssocID="{402EC185-9587-4292-B727-FF0629188EF6}" presName="sibTransComposite" presStyleCnt="0"/>
      <dgm:spPr/>
    </dgm:pt>
    <dgm:pt modelId="{2D2CC4B7-06BA-4E83-95EC-69B9852805FB}" type="pres">
      <dgm:prSet presAssocID="{B0A9C8DA-78AE-4799-B05D-1A7439E24347}" presName="compositeNode" presStyleCnt="0"/>
      <dgm:spPr/>
    </dgm:pt>
    <dgm:pt modelId="{90FBAF6D-72F0-48C5-9449-4C3D04D0D112}" type="pres">
      <dgm:prSet presAssocID="{B0A9C8DA-78AE-4799-B05D-1A7439E24347}" presName="parTx" presStyleLbl="node1" presStyleIdx="0" presStyleCnt="0">
        <dgm:presLayoutVars>
          <dgm:chMax val="0"/>
          <dgm:chPref val="0"/>
          <dgm:bulletEnabled val="1"/>
        </dgm:presLayoutVars>
      </dgm:prSet>
      <dgm:spPr/>
    </dgm:pt>
    <dgm:pt modelId="{3739133F-FBBB-4BBE-A234-6547A157B890}" type="pres">
      <dgm:prSet presAssocID="{B0A9C8DA-78AE-4799-B05D-1A7439E24347}" presName="parSh" presStyleCnt="0"/>
      <dgm:spPr/>
    </dgm:pt>
    <dgm:pt modelId="{9EB3A67F-84D2-4017-A4BB-68501FC51E8C}" type="pres">
      <dgm:prSet presAssocID="{B0A9C8DA-78AE-4799-B05D-1A7439E24347}" presName="lineNode" presStyleLbl="alignAccFollowNode1" presStyleIdx="3" presStyleCnt="12"/>
      <dgm:spPr/>
    </dgm:pt>
    <dgm:pt modelId="{D6C73F02-F02B-4F07-8FA9-E922584778F0}" type="pres">
      <dgm:prSet presAssocID="{B0A9C8DA-78AE-4799-B05D-1A7439E24347}" presName="lineArrowNode" presStyleLbl="alignAccFollowNode1" presStyleIdx="4" presStyleCnt="12"/>
      <dgm:spPr/>
    </dgm:pt>
    <dgm:pt modelId="{C10C0F62-2967-41D2-852E-4AEB6A5C1D54}" type="pres">
      <dgm:prSet presAssocID="{AA4CA3F0-0BD9-45CD-B711-C920EF29E471}" presName="sibTransNodeCircle" presStyleLbl="alignNode1" presStyleIdx="1" presStyleCnt="4">
        <dgm:presLayoutVars>
          <dgm:chMax val="0"/>
          <dgm:bulletEnabled/>
        </dgm:presLayoutVars>
      </dgm:prSet>
      <dgm:spPr/>
    </dgm:pt>
    <dgm:pt modelId="{D3E71BB7-0F61-4BE9-A7F7-3D765655EAD8}" type="pres">
      <dgm:prSet presAssocID="{AA4CA3F0-0BD9-45CD-B711-C920EF29E471}" presName="spacerBetweenCircleAndCallout" presStyleCnt="0">
        <dgm:presLayoutVars/>
      </dgm:prSet>
      <dgm:spPr/>
    </dgm:pt>
    <dgm:pt modelId="{3B10DA6D-7BFF-4481-9609-4F9C010D31EF}" type="pres">
      <dgm:prSet presAssocID="{B0A9C8DA-78AE-4799-B05D-1A7439E24347}" presName="nodeText" presStyleLbl="alignAccFollowNode1" presStyleIdx="5" presStyleCnt="12">
        <dgm:presLayoutVars>
          <dgm:bulletEnabled val="1"/>
        </dgm:presLayoutVars>
      </dgm:prSet>
      <dgm:spPr/>
    </dgm:pt>
    <dgm:pt modelId="{38DCCE90-10A3-4943-83BE-8F1B41EA280D}" type="pres">
      <dgm:prSet presAssocID="{AA4CA3F0-0BD9-45CD-B711-C920EF29E471}" presName="sibTransComposite" presStyleCnt="0"/>
      <dgm:spPr/>
    </dgm:pt>
    <dgm:pt modelId="{E1AA1C3C-7127-431B-A5FA-021359C44828}" type="pres">
      <dgm:prSet presAssocID="{E367B187-D53E-4403-A94C-2CD32890961C}" presName="compositeNode" presStyleCnt="0"/>
      <dgm:spPr/>
    </dgm:pt>
    <dgm:pt modelId="{DB70F4C3-4462-47B0-A5CE-EF41B8A385E5}" type="pres">
      <dgm:prSet presAssocID="{E367B187-D53E-4403-A94C-2CD32890961C}" presName="parTx" presStyleLbl="node1" presStyleIdx="0" presStyleCnt="0">
        <dgm:presLayoutVars>
          <dgm:chMax val="0"/>
          <dgm:chPref val="0"/>
          <dgm:bulletEnabled val="1"/>
        </dgm:presLayoutVars>
      </dgm:prSet>
      <dgm:spPr/>
    </dgm:pt>
    <dgm:pt modelId="{7C90AD1D-50DF-451C-B8DA-E619956328D5}" type="pres">
      <dgm:prSet presAssocID="{E367B187-D53E-4403-A94C-2CD32890961C}" presName="parSh" presStyleCnt="0"/>
      <dgm:spPr/>
    </dgm:pt>
    <dgm:pt modelId="{F0625511-8CF1-4C41-984D-106046DBAA5E}" type="pres">
      <dgm:prSet presAssocID="{E367B187-D53E-4403-A94C-2CD32890961C}" presName="lineNode" presStyleLbl="alignAccFollowNode1" presStyleIdx="6" presStyleCnt="12"/>
      <dgm:spPr/>
    </dgm:pt>
    <dgm:pt modelId="{3C9957BB-AF4C-45AE-B5CC-FE47240CE67B}" type="pres">
      <dgm:prSet presAssocID="{E367B187-D53E-4403-A94C-2CD32890961C}" presName="lineArrowNode" presStyleLbl="alignAccFollowNode1" presStyleIdx="7" presStyleCnt="12"/>
      <dgm:spPr/>
    </dgm:pt>
    <dgm:pt modelId="{92F21A4C-1F23-40E8-B40C-98D642B21F0F}" type="pres">
      <dgm:prSet presAssocID="{EC6CE18B-EE07-4FFE-8178-00756C325EC4}" presName="sibTransNodeCircle" presStyleLbl="alignNode1" presStyleIdx="2" presStyleCnt="4">
        <dgm:presLayoutVars>
          <dgm:chMax val="0"/>
          <dgm:bulletEnabled/>
        </dgm:presLayoutVars>
      </dgm:prSet>
      <dgm:spPr/>
    </dgm:pt>
    <dgm:pt modelId="{A60CDD37-BD66-4DFD-89AF-2D9C9BC1FAF0}" type="pres">
      <dgm:prSet presAssocID="{EC6CE18B-EE07-4FFE-8178-00756C325EC4}" presName="spacerBetweenCircleAndCallout" presStyleCnt="0">
        <dgm:presLayoutVars/>
      </dgm:prSet>
      <dgm:spPr/>
    </dgm:pt>
    <dgm:pt modelId="{4D4E4A4A-8C42-4256-B853-6303D10844EB}" type="pres">
      <dgm:prSet presAssocID="{E367B187-D53E-4403-A94C-2CD32890961C}" presName="nodeText" presStyleLbl="alignAccFollowNode1" presStyleIdx="8" presStyleCnt="12">
        <dgm:presLayoutVars>
          <dgm:bulletEnabled val="1"/>
        </dgm:presLayoutVars>
      </dgm:prSet>
      <dgm:spPr/>
    </dgm:pt>
    <dgm:pt modelId="{FD385FD2-8DF6-4A8B-AB5D-DF9E5D392E7E}" type="pres">
      <dgm:prSet presAssocID="{EC6CE18B-EE07-4FFE-8178-00756C325EC4}" presName="sibTransComposite" presStyleCnt="0"/>
      <dgm:spPr/>
    </dgm:pt>
    <dgm:pt modelId="{DE395808-9BC1-4469-99C4-80953095D535}" type="pres">
      <dgm:prSet presAssocID="{29D519B3-AA5D-4408-BCCC-6BBA180656C2}" presName="compositeNode" presStyleCnt="0"/>
      <dgm:spPr/>
    </dgm:pt>
    <dgm:pt modelId="{C3473EEB-FD83-4A04-995E-D35708828673}" type="pres">
      <dgm:prSet presAssocID="{29D519B3-AA5D-4408-BCCC-6BBA180656C2}" presName="parTx" presStyleLbl="node1" presStyleIdx="0" presStyleCnt="0">
        <dgm:presLayoutVars>
          <dgm:chMax val="0"/>
          <dgm:chPref val="0"/>
          <dgm:bulletEnabled val="1"/>
        </dgm:presLayoutVars>
      </dgm:prSet>
      <dgm:spPr/>
    </dgm:pt>
    <dgm:pt modelId="{2B2461F6-50AF-4BDB-A1FF-99AB8D04F725}" type="pres">
      <dgm:prSet presAssocID="{29D519B3-AA5D-4408-BCCC-6BBA180656C2}" presName="parSh" presStyleCnt="0"/>
      <dgm:spPr/>
    </dgm:pt>
    <dgm:pt modelId="{14BA7610-8BDF-424E-876C-87F8020A2E20}" type="pres">
      <dgm:prSet presAssocID="{29D519B3-AA5D-4408-BCCC-6BBA180656C2}" presName="lineNode" presStyleLbl="alignAccFollowNode1" presStyleIdx="9" presStyleCnt="12"/>
      <dgm:spPr/>
    </dgm:pt>
    <dgm:pt modelId="{DD29A93C-54F2-4BE9-AE68-5D2446293C0B}" type="pres">
      <dgm:prSet presAssocID="{29D519B3-AA5D-4408-BCCC-6BBA180656C2}" presName="lineArrowNode" presStyleLbl="alignAccFollowNode1" presStyleIdx="10" presStyleCnt="12"/>
      <dgm:spPr/>
    </dgm:pt>
    <dgm:pt modelId="{10744D97-A5A0-425A-88F8-A52936A5ABC8}" type="pres">
      <dgm:prSet presAssocID="{1695FA27-4A43-407C-A234-D67D26DACF8E}" presName="sibTransNodeCircle" presStyleLbl="alignNode1" presStyleIdx="3" presStyleCnt="4">
        <dgm:presLayoutVars>
          <dgm:chMax val="0"/>
          <dgm:bulletEnabled/>
        </dgm:presLayoutVars>
      </dgm:prSet>
      <dgm:spPr/>
    </dgm:pt>
    <dgm:pt modelId="{C23ED7F0-AB5E-4A85-AE53-838DE37F0272}" type="pres">
      <dgm:prSet presAssocID="{1695FA27-4A43-407C-A234-D67D26DACF8E}" presName="spacerBetweenCircleAndCallout" presStyleCnt="0">
        <dgm:presLayoutVars/>
      </dgm:prSet>
      <dgm:spPr/>
    </dgm:pt>
    <dgm:pt modelId="{A4490A93-4CE2-4F33-BC94-888961B415AC}" type="pres">
      <dgm:prSet presAssocID="{29D519B3-AA5D-4408-BCCC-6BBA180656C2}" presName="nodeText" presStyleLbl="alignAccFollowNode1" presStyleIdx="11" presStyleCnt="12">
        <dgm:presLayoutVars>
          <dgm:bulletEnabled val="1"/>
        </dgm:presLayoutVars>
      </dgm:prSet>
      <dgm:spPr/>
    </dgm:pt>
  </dgm:ptLst>
  <dgm:cxnLst>
    <dgm:cxn modelId="{96501602-AF85-4321-86DF-DF2CA4A82C0F}" type="presOf" srcId="{402EC185-9587-4292-B727-FF0629188EF6}" destId="{5898004B-9C7E-4E3F-AC1C-E631137E7D7D}" srcOrd="0" destOrd="0" presId="urn:microsoft.com/office/officeart/2016/7/layout/LinearArrowProcessNumbered"/>
    <dgm:cxn modelId="{52372A06-35DE-4346-A7EE-A152265E4B13}" srcId="{95488CEB-F2A1-4622-BA97-DB89186877CC}" destId="{E367B187-D53E-4403-A94C-2CD32890961C}" srcOrd="2" destOrd="0" parTransId="{C25CBF58-0649-4F06-8A68-B4994C351A01}" sibTransId="{EC6CE18B-EE07-4FFE-8178-00756C325EC4}"/>
    <dgm:cxn modelId="{9AC80809-B325-4EAB-8C49-895C7593736B}" srcId="{95488CEB-F2A1-4622-BA97-DB89186877CC}" destId="{F5CEDCDD-EA2C-4B4A-ACBA-1AA6BFEDDA56}" srcOrd="0" destOrd="0" parTransId="{28315A45-A958-429E-908E-1494F1C8B577}" sibTransId="{402EC185-9587-4292-B727-FF0629188EF6}"/>
    <dgm:cxn modelId="{D9A33B1D-E8C4-41B7-B80A-879B76F0D3AA}" srcId="{95488CEB-F2A1-4622-BA97-DB89186877CC}" destId="{B0A9C8DA-78AE-4799-B05D-1A7439E24347}" srcOrd="1" destOrd="0" parTransId="{13BE954E-2984-41B9-9E3E-4107B97F28DB}" sibTransId="{AA4CA3F0-0BD9-45CD-B711-C920EF29E471}"/>
    <dgm:cxn modelId="{78389222-27C8-4CAF-80B4-06691E5A476F}" type="presOf" srcId="{29D519B3-AA5D-4408-BCCC-6BBA180656C2}" destId="{A4490A93-4CE2-4F33-BC94-888961B415AC}" srcOrd="0" destOrd="0" presId="urn:microsoft.com/office/officeart/2016/7/layout/LinearArrowProcessNumbered"/>
    <dgm:cxn modelId="{15B5BB2D-3B6C-41B3-BB9C-A047FD0B11EB}" type="presOf" srcId="{E367B187-D53E-4403-A94C-2CD32890961C}" destId="{4D4E4A4A-8C42-4256-B853-6303D10844EB}" srcOrd="0" destOrd="0" presId="urn:microsoft.com/office/officeart/2016/7/layout/LinearArrowProcessNumbered"/>
    <dgm:cxn modelId="{CF7C2339-80E2-4900-AADA-120B6364B08C}" type="presOf" srcId="{F5CEDCDD-EA2C-4B4A-ACBA-1AA6BFEDDA56}" destId="{53A621CC-23B9-4DEC-9A77-FEE795E3FC8F}" srcOrd="0" destOrd="0" presId="urn:microsoft.com/office/officeart/2016/7/layout/LinearArrowProcessNumbered"/>
    <dgm:cxn modelId="{FAA90D67-437F-49AC-A6E3-5C04EA030EAE}" type="presOf" srcId="{B0A9C8DA-78AE-4799-B05D-1A7439E24347}" destId="{3B10DA6D-7BFF-4481-9609-4F9C010D31EF}" srcOrd="0" destOrd="0" presId="urn:microsoft.com/office/officeart/2016/7/layout/LinearArrowProcessNumbered"/>
    <dgm:cxn modelId="{80698A91-8D06-4285-BB8D-17F50278CFD6}" type="presOf" srcId="{95488CEB-F2A1-4622-BA97-DB89186877CC}" destId="{451157FE-1124-4AD5-AA3A-38E656CDF0F3}" srcOrd="0" destOrd="0" presId="urn:microsoft.com/office/officeart/2016/7/layout/LinearArrowProcessNumbered"/>
    <dgm:cxn modelId="{F17902B4-B4FD-4AEB-AF9A-5C5BD75D24C6}" type="presOf" srcId="{AA4CA3F0-0BD9-45CD-B711-C920EF29E471}" destId="{C10C0F62-2967-41D2-852E-4AEB6A5C1D54}" srcOrd="0" destOrd="0" presId="urn:microsoft.com/office/officeart/2016/7/layout/LinearArrowProcessNumbered"/>
    <dgm:cxn modelId="{913D4FD7-856F-4A12-8D02-C7946894683D}" type="presOf" srcId="{EC6CE18B-EE07-4FFE-8178-00756C325EC4}" destId="{92F21A4C-1F23-40E8-B40C-98D642B21F0F}" srcOrd="0" destOrd="0" presId="urn:microsoft.com/office/officeart/2016/7/layout/LinearArrowProcessNumbered"/>
    <dgm:cxn modelId="{DD7ED2D8-CC83-419A-A51D-B3AF38604D5D}" srcId="{95488CEB-F2A1-4622-BA97-DB89186877CC}" destId="{29D519B3-AA5D-4408-BCCC-6BBA180656C2}" srcOrd="3" destOrd="0" parTransId="{FAE4382B-B023-4B0F-BF2C-C42A82AE20C3}" sibTransId="{1695FA27-4A43-407C-A234-D67D26DACF8E}"/>
    <dgm:cxn modelId="{D73D70F6-A1FF-43F0-B638-6DF4A0ACF79F}" type="presOf" srcId="{1695FA27-4A43-407C-A234-D67D26DACF8E}" destId="{10744D97-A5A0-425A-88F8-A52936A5ABC8}" srcOrd="0" destOrd="0" presId="urn:microsoft.com/office/officeart/2016/7/layout/LinearArrowProcessNumbered"/>
    <dgm:cxn modelId="{F0F6477B-D5F3-4068-8BB1-1CBA2A7C067B}" type="presParOf" srcId="{451157FE-1124-4AD5-AA3A-38E656CDF0F3}" destId="{7E7AF538-BD9D-4F53-A22C-5AD476522DC0}" srcOrd="0" destOrd="0" presId="urn:microsoft.com/office/officeart/2016/7/layout/LinearArrowProcessNumbered"/>
    <dgm:cxn modelId="{71C0BDDD-BB65-488F-B3DD-8D7E80AE1A45}" type="presParOf" srcId="{7E7AF538-BD9D-4F53-A22C-5AD476522DC0}" destId="{8033DE5D-7C16-46AD-B501-478AB7228206}" srcOrd="0" destOrd="0" presId="urn:microsoft.com/office/officeart/2016/7/layout/LinearArrowProcessNumbered"/>
    <dgm:cxn modelId="{1BACA426-E25A-457C-9596-2D8B68873D63}" type="presParOf" srcId="{7E7AF538-BD9D-4F53-A22C-5AD476522DC0}" destId="{BFB487A9-2CE6-4A15-9703-05C74AE283E5}" srcOrd="1" destOrd="0" presId="urn:microsoft.com/office/officeart/2016/7/layout/LinearArrowProcessNumbered"/>
    <dgm:cxn modelId="{1D6B4F79-4066-49F5-BD7B-7048D393EA59}" type="presParOf" srcId="{BFB487A9-2CE6-4A15-9703-05C74AE283E5}" destId="{235D56A5-C939-4105-8912-BF956174745F}" srcOrd="0" destOrd="0" presId="urn:microsoft.com/office/officeart/2016/7/layout/LinearArrowProcessNumbered"/>
    <dgm:cxn modelId="{D59CF427-5DFB-424C-B0C5-D802A6573F4A}" type="presParOf" srcId="{BFB487A9-2CE6-4A15-9703-05C74AE283E5}" destId="{C7847E3B-8FE2-480C-9162-4E41242D6A49}" srcOrd="1" destOrd="0" presId="urn:microsoft.com/office/officeart/2016/7/layout/LinearArrowProcessNumbered"/>
    <dgm:cxn modelId="{C4E6F509-9BB4-43AF-A55D-2B4DF274DD43}" type="presParOf" srcId="{BFB487A9-2CE6-4A15-9703-05C74AE283E5}" destId="{5898004B-9C7E-4E3F-AC1C-E631137E7D7D}" srcOrd="2" destOrd="0" presId="urn:microsoft.com/office/officeart/2016/7/layout/LinearArrowProcessNumbered"/>
    <dgm:cxn modelId="{36D202CF-8C82-404D-905B-F36556C7B248}" type="presParOf" srcId="{BFB487A9-2CE6-4A15-9703-05C74AE283E5}" destId="{2ADA341D-88B0-4356-A06D-414F81ED3669}" srcOrd="3" destOrd="0" presId="urn:microsoft.com/office/officeart/2016/7/layout/LinearArrowProcessNumbered"/>
    <dgm:cxn modelId="{8173A385-2961-4AA0-B33A-1F3397ED28D4}" type="presParOf" srcId="{7E7AF538-BD9D-4F53-A22C-5AD476522DC0}" destId="{53A621CC-23B9-4DEC-9A77-FEE795E3FC8F}" srcOrd="2" destOrd="0" presId="urn:microsoft.com/office/officeart/2016/7/layout/LinearArrowProcessNumbered"/>
    <dgm:cxn modelId="{B2E5100A-4941-4EAD-A2A5-43CA576BB115}" type="presParOf" srcId="{451157FE-1124-4AD5-AA3A-38E656CDF0F3}" destId="{75367A5F-832F-4C52-8BE9-E7388FC772A1}" srcOrd="1" destOrd="0" presId="urn:microsoft.com/office/officeart/2016/7/layout/LinearArrowProcessNumbered"/>
    <dgm:cxn modelId="{371407DD-F233-4599-A152-7AA018A220C1}" type="presParOf" srcId="{451157FE-1124-4AD5-AA3A-38E656CDF0F3}" destId="{2D2CC4B7-06BA-4E83-95EC-69B9852805FB}" srcOrd="2" destOrd="0" presId="urn:microsoft.com/office/officeart/2016/7/layout/LinearArrowProcessNumbered"/>
    <dgm:cxn modelId="{314409AB-34BE-4B2A-B28C-69A41D133269}" type="presParOf" srcId="{2D2CC4B7-06BA-4E83-95EC-69B9852805FB}" destId="{90FBAF6D-72F0-48C5-9449-4C3D04D0D112}" srcOrd="0" destOrd="0" presId="urn:microsoft.com/office/officeart/2016/7/layout/LinearArrowProcessNumbered"/>
    <dgm:cxn modelId="{57287ECF-5AEA-492A-828F-B5452E77A11A}" type="presParOf" srcId="{2D2CC4B7-06BA-4E83-95EC-69B9852805FB}" destId="{3739133F-FBBB-4BBE-A234-6547A157B890}" srcOrd="1" destOrd="0" presId="urn:microsoft.com/office/officeart/2016/7/layout/LinearArrowProcessNumbered"/>
    <dgm:cxn modelId="{9C6007C6-9FE1-4FCB-8483-83C9F7DA3F14}" type="presParOf" srcId="{3739133F-FBBB-4BBE-A234-6547A157B890}" destId="{9EB3A67F-84D2-4017-A4BB-68501FC51E8C}" srcOrd="0" destOrd="0" presId="urn:microsoft.com/office/officeart/2016/7/layout/LinearArrowProcessNumbered"/>
    <dgm:cxn modelId="{0B164833-6F76-4A53-9BF2-5B29C716B2B3}" type="presParOf" srcId="{3739133F-FBBB-4BBE-A234-6547A157B890}" destId="{D6C73F02-F02B-4F07-8FA9-E922584778F0}" srcOrd="1" destOrd="0" presId="urn:microsoft.com/office/officeart/2016/7/layout/LinearArrowProcessNumbered"/>
    <dgm:cxn modelId="{274364BE-0676-4FE4-8994-F09053AD56AD}" type="presParOf" srcId="{3739133F-FBBB-4BBE-A234-6547A157B890}" destId="{C10C0F62-2967-41D2-852E-4AEB6A5C1D54}" srcOrd="2" destOrd="0" presId="urn:microsoft.com/office/officeart/2016/7/layout/LinearArrowProcessNumbered"/>
    <dgm:cxn modelId="{03CDBA38-99E6-4FEC-9C55-BA0DFDA6FC06}" type="presParOf" srcId="{3739133F-FBBB-4BBE-A234-6547A157B890}" destId="{D3E71BB7-0F61-4BE9-A7F7-3D765655EAD8}" srcOrd="3" destOrd="0" presId="urn:microsoft.com/office/officeart/2016/7/layout/LinearArrowProcessNumbered"/>
    <dgm:cxn modelId="{E6AE52EB-41F9-4325-8082-B7B6B1BA2333}" type="presParOf" srcId="{2D2CC4B7-06BA-4E83-95EC-69B9852805FB}" destId="{3B10DA6D-7BFF-4481-9609-4F9C010D31EF}" srcOrd="2" destOrd="0" presId="urn:microsoft.com/office/officeart/2016/7/layout/LinearArrowProcessNumbered"/>
    <dgm:cxn modelId="{3F546042-E5A0-463D-A092-6164B3701E3C}" type="presParOf" srcId="{451157FE-1124-4AD5-AA3A-38E656CDF0F3}" destId="{38DCCE90-10A3-4943-83BE-8F1B41EA280D}" srcOrd="3" destOrd="0" presId="urn:microsoft.com/office/officeart/2016/7/layout/LinearArrowProcessNumbered"/>
    <dgm:cxn modelId="{11E12F95-5D0D-4FE1-89AC-2927EAAA0AF4}" type="presParOf" srcId="{451157FE-1124-4AD5-AA3A-38E656CDF0F3}" destId="{E1AA1C3C-7127-431B-A5FA-021359C44828}" srcOrd="4" destOrd="0" presId="urn:microsoft.com/office/officeart/2016/7/layout/LinearArrowProcessNumbered"/>
    <dgm:cxn modelId="{15ADB802-F4E0-45CE-B59B-1DC9491E4FA3}" type="presParOf" srcId="{E1AA1C3C-7127-431B-A5FA-021359C44828}" destId="{DB70F4C3-4462-47B0-A5CE-EF41B8A385E5}" srcOrd="0" destOrd="0" presId="urn:microsoft.com/office/officeart/2016/7/layout/LinearArrowProcessNumbered"/>
    <dgm:cxn modelId="{2E016EC7-FE52-4242-B8F6-01DB040E1518}" type="presParOf" srcId="{E1AA1C3C-7127-431B-A5FA-021359C44828}" destId="{7C90AD1D-50DF-451C-B8DA-E619956328D5}" srcOrd="1" destOrd="0" presId="urn:microsoft.com/office/officeart/2016/7/layout/LinearArrowProcessNumbered"/>
    <dgm:cxn modelId="{04281889-77FF-442C-966E-EF18C6FA9D4B}" type="presParOf" srcId="{7C90AD1D-50DF-451C-B8DA-E619956328D5}" destId="{F0625511-8CF1-4C41-984D-106046DBAA5E}" srcOrd="0" destOrd="0" presId="urn:microsoft.com/office/officeart/2016/7/layout/LinearArrowProcessNumbered"/>
    <dgm:cxn modelId="{2697AA31-7174-4A60-A699-CB0B848C85B1}" type="presParOf" srcId="{7C90AD1D-50DF-451C-B8DA-E619956328D5}" destId="{3C9957BB-AF4C-45AE-B5CC-FE47240CE67B}" srcOrd="1" destOrd="0" presId="urn:microsoft.com/office/officeart/2016/7/layout/LinearArrowProcessNumbered"/>
    <dgm:cxn modelId="{B2AC791F-63CF-4D5E-A771-965DBB3A6CBF}" type="presParOf" srcId="{7C90AD1D-50DF-451C-B8DA-E619956328D5}" destId="{92F21A4C-1F23-40E8-B40C-98D642B21F0F}" srcOrd="2" destOrd="0" presId="urn:microsoft.com/office/officeart/2016/7/layout/LinearArrowProcessNumbered"/>
    <dgm:cxn modelId="{99923BFD-AC5C-4DC9-ADFD-003AC401AAE3}" type="presParOf" srcId="{7C90AD1D-50DF-451C-B8DA-E619956328D5}" destId="{A60CDD37-BD66-4DFD-89AF-2D9C9BC1FAF0}" srcOrd="3" destOrd="0" presId="urn:microsoft.com/office/officeart/2016/7/layout/LinearArrowProcessNumbered"/>
    <dgm:cxn modelId="{08736D6C-97B5-4037-A254-7A19A1BC4824}" type="presParOf" srcId="{E1AA1C3C-7127-431B-A5FA-021359C44828}" destId="{4D4E4A4A-8C42-4256-B853-6303D10844EB}" srcOrd="2" destOrd="0" presId="urn:microsoft.com/office/officeart/2016/7/layout/LinearArrowProcessNumbered"/>
    <dgm:cxn modelId="{158E7159-DC26-41AA-8AD6-D34A193953D6}" type="presParOf" srcId="{451157FE-1124-4AD5-AA3A-38E656CDF0F3}" destId="{FD385FD2-8DF6-4A8B-AB5D-DF9E5D392E7E}" srcOrd="5" destOrd="0" presId="urn:microsoft.com/office/officeart/2016/7/layout/LinearArrowProcessNumbered"/>
    <dgm:cxn modelId="{DE838A38-3DF9-47E0-8728-8C38693AC04E}" type="presParOf" srcId="{451157FE-1124-4AD5-AA3A-38E656CDF0F3}" destId="{DE395808-9BC1-4469-99C4-80953095D535}" srcOrd="6" destOrd="0" presId="urn:microsoft.com/office/officeart/2016/7/layout/LinearArrowProcessNumbered"/>
    <dgm:cxn modelId="{8E6F288A-CB29-4695-8879-833116266089}" type="presParOf" srcId="{DE395808-9BC1-4469-99C4-80953095D535}" destId="{C3473EEB-FD83-4A04-995E-D35708828673}" srcOrd="0" destOrd="0" presId="urn:microsoft.com/office/officeart/2016/7/layout/LinearArrowProcessNumbered"/>
    <dgm:cxn modelId="{058D3CB3-7AFA-4CD0-99B1-0340CEE304ED}" type="presParOf" srcId="{DE395808-9BC1-4469-99C4-80953095D535}" destId="{2B2461F6-50AF-4BDB-A1FF-99AB8D04F725}" srcOrd="1" destOrd="0" presId="urn:microsoft.com/office/officeart/2016/7/layout/LinearArrowProcessNumbered"/>
    <dgm:cxn modelId="{9DC82506-9A27-4DE7-9015-24C8016C3219}" type="presParOf" srcId="{2B2461F6-50AF-4BDB-A1FF-99AB8D04F725}" destId="{14BA7610-8BDF-424E-876C-87F8020A2E20}" srcOrd="0" destOrd="0" presId="urn:microsoft.com/office/officeart/2016/7/layout/LinearArrowProcessNumbered"/>
    <dgm:cxn modelId="{5B93806E-6060-46B0-9C6E-05084139CB84}" type="presParOf" srcId="{2B2461F6-50AF-4BDB-A1FF-99AB8D04F725}" destId="{DD29A93C-54F2-4BE9-AE68-5D2446293C0B}" srcOrd="1" destOrd="0" presId="urn:microsoft.com/office/officeart/2016/7/layout/LinearArrowProcessNumbered"/>
    <dgm:cxn modelId="{C265AB60-A2C9-4ED1-8881-187527D4EF7A}" type="presParOf" srcId="{2B2461F6-50AF-4BDB-A1FF-99AB8D04F725}" destId="{10744D97-A5A0-425A-88F8-A52936A5ABC8}" srcOrd="2" destOrd="0" presId="urn:microsoft.com/office/officeart/2016/7/layout/LinearArrowProcessNumbered"/>
    <dgm:cxn modelId="{5F355E3D-D405-4A41-9B7F-553EC2A4C788}" type="presParOf" srcId="{2B2461F6-50AF-4BDB-A1FF-99AB8D04F725}" destId="{C23ED7F0-AB5E-4A85-AE53-838DE37F0272}" srcOrd="3" destOrd="0" presId="urn:microsoft.com/office/officeart/2016/7/layout/LinearArrowProcessNumbered"/>
    <dgm:cxn modelId="{10A029DF-0A44-446C-9776-D7B0BCD40DE9}" type="presParOf" srcId="{DE395808-9BC1-4469-99C4-80953095D535}" destId="{A4490A93-4CE2-4F33-BC94-888961B415AC}"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CB1D32-FE50-4351-8C1B-6EE258D13BAB}"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40C9DED5-1FE0-4761-B654-86D04EDB45C6}">
      <dgm:prSet/>
      <dgm:spPr/>
      <dgm:t>
        <a:bodyPr/>
        <a:lstStyle/>
        <a:p>
          <a:r>
            <a:rPr lang="en-US"/>
            <a:t>Observe and document Amira’s daily progress in emotional and cognitive development.</a:t>
          </a:r>
        </a:p>
      </dgm:t>
    </dgm:pt>
    <dgm:pt modelId="{B7A0DD82-1326-478B-9BD1-FC9D8CF29C3C}" type="parTrans" cxnId="{58464408-C253-4D53-A47D-0DAF4261AC1E}">
      <dgm:prSet/>
      <dgm:spPr/>
      <dgm:t>
        <a:bodyPr/>
        <a:lstStyle/>
        <a:p>
          <a:endParaRPr lang="en-US"/>
        </a:p>
      </dgm:t>
    </dgm:pt>
    <dgm:pt modelId="{97B935CB-0318-43AC-89F5-65EF1839C9CC}" type="sibTrans" cxnId="{58464408-C253-4D53-A47D-0DAF4261AC1E}">
      <dgm:prSet phldrT="1" phldr="0"/>
      <dgm:spPr/>
      <dgm:t>
        <a:bodyPr/>
        <a:lstStyle/>
        <a:p>
          <a:r>
            <a:rPr lang="en-US"/>
            <a:t>1</a:t>
          </a:r>
        </a:p>
      </dgm:t>
    </dgm:pt>
    <dgm:pt modelId="{9E34032C-25C0-4159-A732-7C6C37ED3DAC}">
      <dgm:prSet/>
      <dgm:spPr/>
      <dgm:t>
        <a:bodyPr/>
        <a:lstStyle/>
        <a:p>
          <a:r>
            <a:rPr lang="en-US"/>
            <a:t>Communicate regularly with parents or carers to share updates and support consistency.</a:t>
          </a:r>
        </a:p>
      </dgm:t>
    </dgm:pt>
    <dgm:pt modelId="{1A5D8842-A1DA-4D22-B90B-936483A51482}" type="parTrans" cxnId="{D6E5FE4D-597E-42A7-8693-CA8800ABAF81}">
      <dgm:prSet/>
      <dgm:spPr/>
      <dgm:t>
        <a:bodyPr/>
        <a:lstStyle/>
        <a:p>
          <a:endParaRPr lang="en-US"/>
        </a:p>
      </dgm:t>
    </dgm:pt>
    <dgm:pt modelId="{DFA86D39-0BD2-46BD-8F08-92A2A2EE460A}" type="sibTrans" cxnId="{D6E5FE4D-597E-42A7-8693-CA8800ABAF81}">
      <dgm:prSet phldrT="2" phldr="0"/>
      <dgm:spPr/>
      <dgm:t>
        <a:bodyPr/>
        <a:lstStyle/>
        <a:p>
          <a:r>
            <a:rPr lang="en-US"/>
            <a:t>2</a:t>
          </a:r>
        </a:p>
      </dgm:t>
    </dgm:pt>
    <dgm:pt modelId="{E598FED7-8984-4B61-A2EE-F8EA2D0B926C}">
      <dgm:prSet/>
      <dgm:spPr/>
      <dgm:t>
        <a:bodyPr/>
        <a:lstStyle/>
        <a:p>
          <a:r>
            <a:rPr lang="en-US" dirty="0"/>
            <a:t>Create a safe, inclusive, and stimulating nursery environment encouraging active learning (</a:t>
          </a:r>
          <a:r>
            <a:rPr lang="en-US" dirty="0" err="1"/>
            <a:t>Togersen</a:t>
          </a:r>
          <a:r>
            <a:rPr lang="en-US" dirty="0"/>
            <a:t>, 2024).</a:t>
          </a:r>
        </a:p>
      </dgm:t>
    </dgm:pt>
    <dgm:pt modelId="{E5198396-E48D-4542-A580-94F27407BFA6}" type="parTrans" cxnId="{8C27641B-8837-48F1-B022-B06FE7A4B32A}">
      <dgm:prSet/>
      <dgm:spPr/>
      <dgm:t>
        <a:bodyPr/>
        <a:lstStyle/>
        <a:p>
          <a:endParaRPr lang="en-US"/>
        </a:p>
      </dgm:t>
    </dgm:pt>
    <dgm:pt modelId="{A7925BA5-E6AE-4E4E-A379-F4F29499C3AD}" type="sibTrans" cxnId="{8C27641B-8837-48F1-B022-B06FE7A4B32A}">
      <dgm:prSet phldrT="3" phldr="0"/>
      <dgm:spPr/>
      <dgm:t>
        <a:bodyPr/>
        <a:lstStyle/>
        <a:p>
          <a:r>
            <a:rPr lang="en-US"/>
            <a:t>3</a:t>
          </a:r>
        </a:p>
      </dgm:t>
    </dgm:pt>
    <dgm:pt modelId="{25724287-6C09-44C0-8B2E-4B03E744CF51}">
      <dgm:prSet/>
      <dgm:spPr/>
      <dgm:t>
        <a:bodyPr/>
        <a:lstStyle/>
        <a:p>
          <a:r>
            <a:rPr lang="en-US"/>
            <a:t>Work collaboratively with colleagues to plan suitable strategies meeting Amira’s needs.</a:t>
          </a:r>
        </a:p>
      </dgm:t>
    </dgm:pt>
    <dgm:pt modelId="{D924F7CC-32CC-45ED-BD0C-92791A93AEE1}" type="parTrans" cxnId="{64A8BBCF-C002-4183-A98A-6B178117FA64}">
      <dgm:prSet/>
      <dgm:spPr/>
      <dgm:t>
        <a:bodyPr/>
        <a:lstStyle/>
        <a:p>
          <a:endParaRPr lang="en-US"/>
        </a:p>
      </dgm:t>
    </dgm:pt>
    <dgm:pt modelId="{21443C20-9509-4E19-9830-355C2EB4A450}" type="sibTrans" cxnId="{64A8BBCF-C002-4183-A98A-6B178117FA64}">
      <dgm:prSet phldrT="4" phldr="0"/>
      <dgm:spPr/>
      <dgm:t>
        <a:bodyPr/>
        <a:lstStyle/>
        <a:p>
          <a:r>
            <a:rPr lang="en-US"/>
            <a:t>4</a:t>
          </a:r>
        </a:p>
      </dgm:t>
    </dgm:pt>
    <dgm:pt modelId="{5D265922-8EA9-4BF6-82D5-7F6FF6C01681}" type="pres">
      <dgm:prSet presAssocID="{4CCB1D32-FE50-4351-8C1B-6EE258D13BAB}" presName="Name0" presStyleCnt="0">
        <dgm:presLayoutVars>
          <dgm:animLvl val="lvl"/>
          <dgm:resizeHandles val="exact"/>
        </dgm:presLayoutVars>
      </dgm:prSet>
      <dgm:spPr/>
    </dgm:pt>
    <dgm:pt modelId="{5AAC372D-35BF-4FB4-991E-435323678947}" type="pres">
      <dgm:prSet presAssocID="{40C9DED5-1FE0-4761-B654-86D04EDB45C6}" presName="compositeNode" presStyleCnt="0">
        <dgm:presLayoutVars>
          <dgm:bulletEnabled val="1"/>
        </dgm:presLayoutVars>
      </dgm:prSet>
      <dgm:spPr/>
    </dgm:pt>
    <dgm:pt modelId="{B908151F-4B05-42E6-AD9C-590994136B64}" type="pres">
      <dgm:prSet presAssocID="{40C9DED5-1FE0-4761-B654-86D04EDB45C6}" presName="bgRect" presStyleLbl="bgAccFollowNode1" presStyleIdx="0" presStyleCnt="4"/>
      <dgm:spPr/>
    </dgm:pt>
    <dgm:pt modelId="{B5B43238-AE39-4C35-A609-057CD7A3BDCD}" type="pres">
      <dgm:prSet presAssocID="{97B935CB-0318-43AC-89F5-65EF1839C9CC}" presName="sibTransNodeCircle" presStyleLbl="alignNode1" presStyleIdx="0" presStyleCnt="8">
        <dgm:presLayoutVars>
          <dgm:chMax val="0"/>
          <dgm:bulletEnabled/>
        </dgm:presLayoutVars>
      </dgm:prSet>
      <dgm:spPr/>
    </dgm:pt>
    <dgm:pt modelId="{CF0C8916-8600-4CC0-8550-FE79FF5BD59C}" type="pres">
      <dgm:prSet presAssocID="{40C9DED5-1FE0-4761-B654-86D04EDB45C6}" presName="bottomLine" presStyleLbl="alignNode1" presStyleIdx="1" presStyleCnt="8">
        <dgm:presLayoutVars/>
      </dgm:prSet>
      <dgm:spPr/>
    </dgm:pt>
    <dgm:pt modelId="{3FA5804A-EC2F-469B-9477-73BB1E143D51}" type="pres">
      <dgm:prSet presAssocID="{40C9DED5-1FE0-4761-B654-86D04EDB45C6}" presName="nodeText" presStyleLbl="bgAccFollowNode1" presStyleIdx="0" presStyleCnt="4">
        <dgm:presLayoutVars>
          <dgm:bulletEnabled val="1"/>
        </dgm:presLayoutVars>
      </dgm:prSet>
      <dgm:spPr/>
    </dgm:pt>
    <dgm:pt modelId="{671EF011-8085-4827-9F8A-1BC802B7A753}" type="pres">
      <dgm:prSet presAssocID="{97B935CB-0318-43AC-89F5-65EF1839C9CC}" presName="sibTrans" presStyleCnt="0"/>
      <dgm:spPr/>
    </dgm:pt>
    <dgm:pt modelId="{17F74AE2-2A99-40C8-8A36-D4C35BC1C203}" type="pres">
      <dgm:prSet presAssocID="{9E34032C-25C0-4159-A732-7C6C37ED3DAC}" presName="compositeNode" presStyleCnt="0">
        <dgm:presLayoutVars>
          <dgm:bulletEnabled val="1"/>
        </dgm:presLayoutVars>
      </dgm:prSet>
      <dgm:spPr/>
    </dgm:pt>
    <dgm:pt modelId="{722D7DED-E5B5-4FA7-AC59-B7ED92410677}" type="pres">
      <dgm:prSet presAssocID="{9E34032C-25C0-4159-A732-7C6C37ED3DAC}" presName="bgRect" presStyleLbl="bgAccFollowNode1" presStyleIdx="1" presStyleCnt="4"/>
      <dgm:spPr/>
    </dgm:pt>
    <dgm:pt modelId="{738C7086-0667-4D54-89DA-3775BE61C854}" type="pres">
      <dgm:prSet presAssocID="{DFA86D39-0BD2-46BD-8F08-92A2A2EE460A}" presName="sibTransNodeCircle" presStyleLbl="alignNode1" presStyleIdx="2" presStyleCnt="8">
        <dgm:presLayoutVars>
          <dgm:chMax val="0"/>
          <dgm:bulletEnabled/>
        </dgm:presLayoutVars>
      </dgm:prSet>
      <dgm:spPr/>
    </dgm:pt>
    <dgm:pt modelId="{A15A82F9-28D2-4817-94E2-CFFDCE45E303}" type="pres">
      <dgm:prSet presAssocID="{9E34032C-25C0-4159-A732-7C6C37ED3DAC}" presName="bottomLine" presStyleLbl="alignNode1" presStyleIdx="3" presStyleCnt="8">
        <dgm:presLayoutVars/>
      </dgm:prSet>
      <dgm:spPr/>
    </dgm:pt>
    <dgm:pt modelId="{6667109C-1482-44DF-8819-769DB4B55624}" type="pres">
      <dgm:prSet presAssocID="{9E34032C-25C0-4159-A732-7C6C37ED3DAC}" presName="nodeText" presStyleLbl="bgAccFollowNode1" presStyleIdx="1" presStyleCnt="4">
        <dgm:presLayoutVars>
          <dgm:bulletEnabled val="1"/>
        </dgm:presLayoutVars>
      </dgm:prSet>
      <dgm:spPr/>
    </dgm:pt>
    <dgm:pt modelId="{04F2F34E-7BDB-4E2F-83DF-2AEC4AEE4B05}" type="pres">
      <dgm:prSet presAssocID="{DFA86D39-0BD2-46BD-8F08-92A2A2EE460A}" presName="sibTrans" presStyleCnt="0"/>
      <dgm:spPr/>
    </dgm:pt>
    <dgm:pt modelId="{160C2B45-6CBE-4DAB-B3CD-C9DA19D51862}" type="pres">
      <dgm:prSet presAssocID="{E598FED7-8984-4B61-A2EE-F8EA2D0B926C}" presName="compositeNode" presStyleCnt="0">
        <dgm:presLayoutVars>
          <dgm:bulletEnabled val="1"/>
        </dgm:presLayoutVars>
      </dgm:prSet>
      <dgm:spPr/>
    </dgm:pt>
    <dgm:pt modelId="{0EDCA13C-4824-4547-9BB5-97DD61A32FBD}" type="pres">
      <dgm:prSet presAssocID="{E598FED7-8984-4B61-A2EE-F8EA2D0B926C}" presName="bgRect" presStyleLbl="bgAccFollowNode1" presStyleIdx="2" presStyleCnt="4"/>
      <dgm:spPr/>
    </dgm:pt>
    <dgm:pt modelId="{474B0331-8D6B-4E53-AB37-4579E95649E9}" type="pres">
      <dgm:prSet presAssocID="{A7925BA5-E6AE-4E4E-A379-F4F29499C3AD}" presName="sibTransNodeCircle" presStyleLbl="alignNode1" presStyleIdx="4" presStyleCnt="8">
        <dgm:presLayoutVars>
          <dgm:chMax val="0"/>
          <dgm:bulletEnabled/>
        </dgm:presLayoutVars>
      </dgm:prSet>
      <dgm:spPr/>
    </dgm:pt>
    <dgm:pt modelId="{571D1790-7433-4D0A-B833-78EDB715241E}" type="pres">
      <dgm:prSet presAssocID="{E598FED7-8984-4B61-A2EE-F8EA2D0B926C}" presName="bottomLine" presStyleLbl="alignNode1" presStyleIdx="5" presStyleCnt="8">
        <dgm:presLayoutVars/>
      </dgm:prSet>
      <dgm:spPr/>
    </dgm:pt>
    <dgm:pt modelId="{CDD15229-6DF3-4B9A-979D-176EFD4A9BD0}" type="pres">
      <dgm:prSet presAssocID="{E598FED7-8984-4B61-A2EE-F8EA2D0B926C}" presName="nodeText" presStyleLbl="bgAccFollowNode1" presStyleIdx="2" presStyleCnt="4">
        <dgm:presLayoutVars>
          <dgm:bulletEnabled val="1"/>
        </dgm:presLayoutVars>
      </dgm:prSet>
      <dgm:spPr/>
    </dgm:pt>
    <dgm:pt modelId="{9E47D582-E5A6-4EDD-8F36-71F370AE03F4}" type="pres">
      <dgm:prSet presAssocID="{A7925BA5-E6AE-4E4E-A379-F4F29499C3AD}" presName="sibTrans" presStyleCnt="0"/>
      <dgm:spPr/>
    </dgm:pt>
    <dgm:pt modelId="{70405A8F-6BD6-40F6-B2EF-2481C1EBF602}" type="pres">
      <dgm:prSet presAssocID="{25724287-6C09-44C0-8B2E-4B03E744CF51}" presName="compositeNode" presStyleCnt="0">
        <dgm:presLayoutVars>
          <dgm:bulletEnabled val="1"/>
        </dgm:presLayoutVars>
      </dgm:prSet>
      <dgm:spPr/>
    </dgm:pt>
    <dgm:pt modelId="{A919A1BC-325B-4A87-9424-377D688A771E}" type="pres">
      <dgm:prSet presAssocID="{25724287-6C09-44C0-8B2E-4B03E744CF51}" presName="bgRect" presStyleLbl="bgAccFollowNode1" presStyleIdx="3" presStyleCnt="4"/>
      <dgm:spPr/>
    </dgm:pt>
    <dgm:pt modelId="{01108B93-E5AD-4C7D-8AF8-EF10FF74117D}" type="pres">
      <dgm:prSet presAssocID="{21443C20-9509-4E19-9830-355C2EB4A450}" presName="sibTransNodeCircle" presStyleLbl="alignNode1" presStyleIdx="6" presStyleCnt="8">
        <dgm:presLayoutVars>
          <dgm:chMax val="0"/>
          <dgm:bulletEnabled/>
        </dgm:presLayoutVars>
      </dgm:prSet>
      <dgm:spPr/>
    </dgm:pt>
    <dgm:pt modelId="{AF89FC6E-6F19-42E5-8623-8DB326D2BC1E}" type="pres">
      <dgm:prSet presAssocID="{25724287-6C09-44C0-8B2E-4B03E744CF51}" presName="bottomLine" presStyleLbl="alignNode1" presStyleIdx="7" presStyleCnt="8">
        <dgm:presLayoutVars/>
      </dgm:prSet>
      <dgm:spPr/>
    </dgm:pt>
    <dgm:pt modelId="{3CE148C4-41F8-4A45-AA47-14CBACD06001}" type="pres">
      <dgm:prSet presAssocID="{25724287-6C09-44C0-8B2E-4B03E744CF51}" presName="nodeText" presStyleLbl="bgAccFollowNode1" presStyleIdx="3" presStyleCnt="4">
        <dgm:presLayoutVars>
          <dgm:bulletEnabled val="1"/>
        </dgm:presLayoutVars>
      </dgm:prSet>
      <dgm:spPr/>
    </dgm:pt>
  </dgm:ptLst>
  <dgm:cxnLst>
    <dgm:cxn modelId="{58464408-C253-4D53-A47D-0DAF4261AC1E}" srcId="{4CCB1D32-FE50-4351-8C1B-6EE258D13BAB}" destId="{40C9DED5-1FE0-4761-B654-86D04EDB45C6}" srcOrd="0" destOrd="0" parTransId="{B7A0DD82-1326-478B-9BD1-FC9D8CF29C3C}" sibTransId="{97B935CB-0318-43AC-89F5-65EF1839C9CC}"/>
    <dgm:cxn modelId="{891D8A14-0114-495A-86DB-CB103AAB8D91}" type="presOf" srcId="{97B935CB-0318-43AC-89F5-65EF1839C9CC}" destId="{B5B43238-AE39-4C35-A609-057CD7A3BDCD}" srcOrd="0" destOrd="0" presId="urn:microsoft.com/office/officeart/2016/7/layout/BasicLinearProcessNumbered"/>
    <dgm:cxn modelId="{8C27641B-8837-48F1-B022-B06FE7A4B32A}" srcId="{4CCB1D32-FE50-4351-8C1B-6EE258D13BAB}" destId="{E598FED7-8984-4B61-A2EE-F8EA2D0B926C}" srcOrd="2" destOrd="0" parTransId="{E5198396-E48D-4542-A580-94F27407BFA6}" sibTransId="{A7925BA5-E6AE-4E4E-A379-F4F29499C3AD}"/>
    <dgm:cxn modelId="{376DAE4A-79B6-4F8F-9F13-88104E6C4AED}" type="presOf" srcId="{25724287-6C09-44C0-8B2E-4B03E744CF51}" destId="{3CE148C4-41F8-4A45-AA47-14CBACD06001}" srcOrd="1" destOrd="0" presId="urn:microsoft.com/office/officeart/2016/7/layout/BasicLinearProcessNumbered"/>
    <dgm:cxn modelId="{D6E5FE4D-597E-42A7-8693-CA8800ABAF81}" srcId="{4CCB1D32-FE50-4351-8C1B-6EE258D13BAB}" destId="{9E34032C-25C0-4159-A732-7C6C37ED3DAC}" srcOrd="1" destOrd="0" parTransId="{1A5D8842-A1DA-4D22-B90B-936483A51482}" sibTransId="{DFA86D39-0BD2-46BD-8F08-92A2A2EE460A}"/>
    <dgm:cxn modelId="{E3F0AC5A-B1E2-4873-AD03-66FC9FEC05E5}" type="presOf" srcId="{9E34032C-25C0-4159-A732-7C6C37ED3DAC}" destId="{722D7DED-E5B5-4FA7-AC59-B7ED92410677}" srcOrd="0" destOrd="0" presId="urn:microsoft.com/office/officeart/2016/7/layout/BasicLinearProcessNumbered"/>
    <dgm:cxn modelId="{B4A94D87-5F71-4B6E-B82F-17755D4BA4A0}" type="presOf" srcId="{25724287-6C09-44C0-8B2E-4B03E744CF51}" destId="{A919A1BC-325B-4A87-9424-377D688A771E}" srcOrd="0" destOrd="0" presId="urn:microsoft.com/office/officeart/2016/7/layout/BasicLinearProcessNumbered"/>
    <dgm:cxn modelId="{E0975DB1-E405-4BE6-ADD7-E9536C8D42B3}" type="presOf" srcId="{4CCB1D32-FE50-4351-8C1B-6EE258D13BAB}" destId="{5D265922-8EA9-4BF6-82D5-7F6FF6C01681}" srcOrd="0" destOrd="0" presId="urn:microsoft.com/office/officeart/2016/7/layout/BasicLinearProcessNumbered"/>
    <dgm:cxn modelId="{660A1CBB-9C77-40BE-99EA-15AAC324876B}" type="presOf" srcId="{21443C20-9509-4E19-9830-355C2EB4A450}" destId="{01108B93-E5AD-4C7D-8AF8-EF10FF74117D}" srcOrd="0" destOrd="0" presId="urn:microsoft.com/office/officeart/2016/7/layout/BasicLinearProcessNumbered"/>
    <dgm:cxn modelId="{F81008BC-50FF-4C40-9487-18B459901593}" type="presOf" srcId="{DFA86D39-0BD2-46BD-8F08-92A2A2EE460A}" destId="{738C7086-0667-4D54-89DA-3775BE61C854}" srcOrd="0" destOrd="0" presId="urn:microsoft.com/office/officeart/2016/7/layout/BasicLinearProcessNumbered"/>
    <dgm:cxn modelId="{59AE28C7-61A8-4C54-AD37-85AFC016BAC3}" type="presOf" srcId="{A7925BA5-E6AE-4E4E-A379-F4F29499C3AD}" destId="{474B0331-8D6B-4E53-AB37-4579E95649E9}" srcOrd="0" destOrd="0" presId="urn:microsoft.com/office/officeart/2016/7/layout/BasicLinearProcessNumbered"/>
    <dgm:cxn modelId="{64A8BBCF-C002-4183-A98A-6B178117FA64}" srcId="{4CCB1D32-FE50-4351-8C1B-6EE258D13BAB}" destId="{25724287-6C09-44C0-8B2E-4B03E744CF51}" srcOrd="3" destOrd="0" parTransId="{D924F7CC-32CC-45ED-BD0C-92791A93AEE1}" sibTransId="{21443C20-9509-4E19-9830-355C2EB4A450}"/>
    <dgm:cxn modelId="{1F780CD0-8218-4644-A4CA-7D3D257513BF}" type="presOf" srcId="{40C9DED5-1FE0-4761-B654-86D04EDB45C6}" destId="{3FA5804A-EC2F-469B-9477-73BB1E143D51}" srcOrd="1" destOrd="0" presId="urn:microsoft.com/office/officeart/2016/7/layout/BasicLinearProcessNumbered"/>
    <dgm:cxn modelId="{27D7BED6-79F8-4551-8304-AF50E0243870}" type="presOf" srcId="{9E34032C-25C0-4159-A732-7C6C37ED3DAC}" destId="{6667109C-1482-44DF-8819-769DB4B55624}" srcOrd="1" destOrd="0" presId="urn:microsoft.com/office/officeart/2016/7/layout/BasicLinearProcessNumbered"/>
    <dgm:cxn modelId="{31386ADD-E1A6-46EA-8AD9-8AB56E9A8588}" type="presOf" srcId="{40C9DED5-1FE0-4761-B654-86D04EDB45C6}" destId="{B908151F-4B05-42E6-AD9C-590994136B64}" srcOrd="0" destOrd="0" presId="urn:microsoft.com/office/officeart/2016/7/layout/BasicLinearProcessNumbered"/>
    <dgm:cxn modelId="{280652E6-5DF7-4C15-B8D7-439A1CF3CC6A}" type="presOf" srcId="{E598FED7-8984-4B61-A2EE-F8EA2D0B926C}" destId="{0EDCA13C-4824-4547-9BB5-97DD61A32FBD}" srcOrd="0" destOrd="0" presId="urn:microsoft.com/office/officeart/2016/7/layout/BasicLinearProcessNumbered"/>
    <dgm:cxn modelId="{946DFCEB-50D7-43E4-8EE0-0956500A31CA}" type="presOf" srcId="{E598FED7-8984-4B61-A2EE-F8EA2D0B926C}" destId="{CDD15229-6DF3-4B9A-979D-176EFD4A9BD0}" srcOrd="1" destOrd="0" presId="urn:microsoft.com/office/officeart/2016/7/layout/BasicLinearProcessNumbered"/>
    <dgm:cxn modelId="{03FA4180-3712-420E-ABB9-D382B5F3F16D}" type="presParOf" srcId="{5D265922-8EA9-4BF6-82D5-7F6FF6C01681}" destId="{5AAC372D-35BF-4FB4-991E-435323678947}" srcOrd="0" destOrd="0" presId="urn:microsoft.com/office/officeart/2016/7/layout/BasicLinearProcessNumbered"/>
    <dgm:cxn modelId="{5A04A77C-5815-4D42-BFD8-AC588F9661AE}" type="presParOf" srcId="{5AAC372D-35BF-4FB4-991E-435323678947}" destId="{B908151F-4B05-42E6-AD9C-590994136B64}" srcOrd="0" destOrd="0" presId="urn:microsoft.com/office/officeart/2016/7/layout/BasicLinearProcessNumbered"/>
    <dgm:cxn modelId="{8E2BF1F4-1528-4C5D-BDC1-6F9074394F89}" type="presParOf" srcId="{5AAC372D-35BF-4FB4-991E-435323678947}" destId="{B5B43238-AE39-4C35-A609-057CD7A3BDCD}" srcOrd="1" destOrd="0" presId="urn:microsoft.com/office/officeart/2016/7/layout/BasicLinearProcessNumbered"/>
    <dgm:cxn modelId="{DF31CC74-05AD-4BFF-BFF3-1B848B117D68}" type="presParOf" srcId="{5AAC372D-35BF-4FB4-991E-435323678947}" destId="{CF0C8916-8600-4CC0-8550-FE79FF5BD59C}" srcOrd="2" destOrd="0" presId="urn:microsoft.com/office/officeart/2016/7/layout/BasicLinearProcessNumbered"/>
    <dgm:cxn modelId="{67C62ACC-9004-4BFC-B4E6-956127A95D51}" type="presParOf" srcId="{5AAC372D-35BF-4FB4-991E-435323678947}" destId="{3FA5804A-EC2F-469B-9477-73BB1E143D51}" srcOrd="3" destOrd="0" presId="urn:microsoft.com/office/officeart/2016/7/layout/BasicLinearProcessNumbered"/>
    <dgm:cxn modelId="{C051ADD6-8EE7-4B58-9C51-3909F06D9074}" type="presParOf" srcId="{5D265922-8EA9-4BF6-82D5-7F6FF6C01681}" destId="{671EF011-8085-4827-9F8A-1BC802B7A753}" srcOrd="1" destOrd="0" presId="urn:microsoft.com/office/officeart/2016/7/layout/BasicLinearProcessNumbered"/>
    <dgm:cxn modelId="{ACF260D0-11BB-49B0-9A76-A795FE83057D}" type="presParOf" srcId="{5D265922-8EA9-4BF6-82D5-7F6FF6C01681}" destId="{17F74AE2-2A99-40C8-8A36-D4C35BC1C203}" srcOrd="2" destOrd="0" presId="urn:microsoft.com/office/officeart/2016/7/layout/BasicLinearProcessNumbered"/>
    <dgm:cxn modelId="{5A1EE1FA-3AE7-474C-B17A-560F5D097E26}" type="presParOf" srcId="{17F74AE2-2A99-40C8-8A36-D4C35BC1C203}" destId="{722D7DED-E5B5-4FA7-AC59-B7ED92410677}" srcOrd="0" destOrd="0" presId="urn:microsoft.com/office/officeart/2016/7/layout/BasicLinearProcessNumbered"/>
    <dgm:cxn modelId="{7273A5A2-2DFB-441F-B2E5-81FC93CB59C8}" type="presParOf" srcId="{17F74AE2-2A99-40C8-8A36-D4C35BC1C203}" destId="{738C7086-0667-4D54-89DA-3775BE61C854}" srcOrd="1" destOrd="0" presId="urn:microsoft.com/office/officeart/2016/7/layout/BasicLinearProcessNumbered"/>
    <dgm:cxn modelId="{56250CC4-EF1D-459D-9DF9-A157ADBD101D}" type="presParOf" srcId="{17F74AE2-2A99-40C8-8A36-D4C35BC1C203}" destId="{A15A82F9-28D2-4817-94E2-CFFDCE45E303}" srcOrd="2" destOrd="0" presId="urn:microsoft.com/office/officeart/2016/7/layout/BasicLinearProcessNumbered"/>
    <dgm:cxn modelId="{D9F6E414-A40D-4EFE-B9DE-221DD8C231E5}" type="presParOf" srcId="{17F74AE2-2A99-40C8-8A36-D4C35BC1C203}" destId="{6667109C-1482-44DF-8819-769DB4B55624}" srcOrd="3" destOrd="0" presId="urn:microsoft.com/office/officeart/2016/7/layout/BasicLinearProcessNumbered"/>
    <dgm:cxn modelId="{2E5F8BDD-3288-4389-A8F8-2CFAA2EA0F49}" type="presParOf" srcId="{5D265922-8EA9-4BF6-82D5-7F6FF6C01681}" destId="{04F2F34E-7BDB-4E2F-83DF-2AEC4AEE4B05}" srcOrd="3" destOrd="0" presId="urn:microsoft.com/office/officeart/2016/7/layout/BasicLinearProcessNumbered"/>
    <dgm:cxn modelId="{079DC077-AFAB-4A78-AB1F-2EADBFC91D9D}" type="presParOf" srcId="{5D265922-8EA9-4BF6-82D5-7F6FF6C01681}" destId="{160C2B45-6CBE-4DAB-B3CD-C9DA19D51862}" srcOrd="4" destOrd="0" presId="urn:microsoft.com/office/officeart/2016/7/layout/BasicLinearProcessNumbered"/>
    <dgm:cxn modelId="{3609C152-BE8F-4997-8E8C-BD6AC9C6F609}" type="presParOf" srcId="{160C2B45-6CBE-4DAB-B3CD-C9DA19D51862}" destId="{0EDCA13C-4824-4547-9BB5-97DD61A32FBD}" srcOrd="0" destOrd="0" presId="urn:microsoft.com/office/officeart/2016/7/layout/BasicLinearProcessNumbered"/>
    <dgm:cxn modelId="{D2E17E4A-4ACD-4D0A-B7DA-A0ADA001CC99}" type="presParOf" srcId="{160C2B45-6CBE-4DAB-B3CD-C9DA19D51862}" destId="{474B0331-8D6B-4E53-AB37-4579E95649E9}" srcOrd="1" destOrd="0" presId="urn:microsoft.com/office/officeart/2016/7/layout/BasicLinearProcessNumbered"/>
    <dgm:cxn modelId="{4CB82E8B-79F1-421D-950C-29AF40C66B6A}" type="presParOf" srcId="{160C2B45-6CBE-4DAB-B3CD-C9DA19D51862}" destId="{571D1790-7433-4D0A-B833-78EDB715241E}" srcOrd="2" destOrd="0" presId="urn:microsoft.com/office/officeart/2016/7/layout/BasicLinearProcessNumbered"/>
    <dgm:cxn modelId="{ACE2E46B-34ED-4616-94A9-3D2FEF733BD3}" type="presParOf" srcId="{160C2B45-6CBE-4DAB-B3CD-C9DA19D51862}" destId="{CDD15229-6DF3-4B9A-979D-176EFD4A9BD0}" srcOrd="3" destOrd="0" presId="urn:microsoft.com/office/officeart/2016/7/layout/BasicLinearProcessNumbered"/>
    <dgm:cxn modelId="{CAA85B9A-E1C9-4074-8683-A68EC1D5CE4F}" type="presParOf" srcId="{5D265922-8EA9-4BF6-82D5-7F6FF6C01681}" destId="{9E47D582-E5A6-4EDD-8F36-71F370AE03F4}" srcOrd="5" destOrd="0" presId="urn:microsoft.com/office/officeart/2016/7/layout/BasicLinearProcessNumbered"/>
    <dgm:cxn modelId="{EC7A0BEA-C7AB-4332-BEC0-B44E211B290A}" type="presParOf" srcId="{5D265922-8EA9-4BF6-82D5-7F6FF6C01681}" destId="{70405A8F-6BD6-40F6-B2EF-2481C1EBF602}" srcOrd="6" destOrd="0" presId="urn:microsoft.com/office/officeart/2016/7/layout/BasicLinearProcessNumbered"/>
    <dgm:cxn modelId="{DFD074B7-E775-49F7-804D-F1C459498DFB}" type="presParOf" srcId="{70405A8F-6BD6-40F6-B2EF-2481C1EBF602}" destId="{A919A1BC-325B-4A87-9424-377D688A771E}" srcOrd="0" destOrd="0" presId="urn:microsoft.com/office/officeart/2016/7/layout/BasicLinearProcessNumbered"/>
    <dgm:cxn modelId="{7E850E9E-C81A-44AC-83B8-D8A85028E7E2}" type="presParOf" srcId="{70405A8F-6BD6-40F6-B2EF-2481C1EBF602}" destId="{01108B93-E5AD-4C7D-8AF8-EF10FF74117D}" srcOrd="1" destOrd="0" presId="urn:microsoft.com/office/officeart/2016/7/layout/BasicLinearProcessNumbered"/>
    <dgm:cxn modelId="{B2108F46-9585-424E-B733-9F3E1A0B5898}" type="presParOf" srcId="{70405A8F-6BD6-40F6-B2EF-2481C1EBF602}" destId="{AF89FC6E-6F19-42E5-8623-8DB326D2BC1E}" srcOrd="2" destOrd="0" presId="urn:microsoft.com/office/officeart/2016/7/layout/BasicLinearProcessNumbered"/>
    <dgm:cxn modelId="{587A6FF9-AD8C-4D37-9068-16EEDF5B470E}" type="presParOf" srcId="{70405A8F-6BD6-40F6-B2EF-2481C1EBF602}" destId="{3CE148C4-41F8-4A45-AA47-14CBACD0600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9492815-5CD1-4049-B640-680403FB726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6A18FFA-C47F-487A-9EC1-0C7E83E3E7C6}">
      <dgm:prSet/>
      <dgm:spPr/>
      <dgm:t>
        <a:bodyPr/>
        <a:lstStyle/>
        <a:p>
          <a:r>
            <a:rPr lang="en-US"/>
            <a:t>Piaget’s stages clearly explain how children’s thinking develops through specific ages.</a:t>
          </a:r>
        </a:p>
      </dgm:t>
    </dgm:pt>
    <dgm:pt modelId="{99CC71FB-2BFB-4B5C-81CF-1881EA0D63C1}" type="parTrans" cxnId="{DDC3EC45-8EB8-4215-9D57-E09E34F51E66}">
      <dgm:prSet/>
      <dgm:spPr/>
      <dgm:t>
        <a:bodyPr/>
        <a:lstStyle/>
        <a:p>
          <a:endParaRPr lang="en-US"/>
        </a:p>
      </dgm:t>
    </dgm:pt>
    <dgm:pt modelId="{DFF5784F-1908-479B-9C7E-31FE7CA256CC}" type="sibTrans" cxnId="{DDC3EC45-8EB8-4215-9D57-E09E34F51E66}">
      <dgm:prSet/>
      <dgm:spPr/>
      <dgm:t>
        <a:bodyPr/>
        <a:lstStyle/>
        <a:p>
          <a:endParaRPr lang="en-US"/>
        </a:p>
      </dgm:t>
    </dgm:pt>
    <dgm:pt modelId="{66E6FC1F-06A4-47B1-9326-0C6FE4079955}">
      <dgm:prSet/>
      <dgm:spPr/>
      <dgm:t>
        <a:bodyPr/>
        <a:lstStyle/>
        <a:p>
          <a:r>
            <a:rPr lang="en-US" dirty="0"/>
            <a:t>The theory values active learning, discovery, and play in children’s development (McArdle, 2023).</a:t>
          </a:r>
        </a:p>
      </dgm:t>
    </dgm:pt>
    <dgm:pt modelId="{6CD19990-F468-4823-BDFD-D10DD4E651F9}" type="parTrans" cxnId="{94C66DC3-488E-4D67-A2BB-7139D9BE607E}">
      <dgm:prSet/>
      <dgm:spPr/>
      <dgm:t>
        <a:bodyPr/>
        <a:lstStyle/>
        <a:p>
          <a:endParaRPr lang="en-US"/>
        </a:p>
      </dgm:t>
    </dgm:pt>
    <dgm:pt modelId="{D13ABBC3-CC8C-4849-B578-785E2ABEA5E6}" type="sibTrans" cxnId="{94C66DC3-488E-4D67-A2BB-7139D9BE607E}">
      <dgm:prSet/>
      <dgm:spPr/>
      <dgm:t>
        <a:bodyPr/>
        <a:lstStyle/>
        <a:p>
          <a:endParaRPr lang="en-US"/>
        </a:p>
      </dgm:t>
    </dgm:pt>
    <dgm:pt modelId="{6901F397-4C84-4509-983C-929E049A9C8F}">
      <dgm:prSet/>
      <dgm:spPr/>
      <dgm:t>
        <a:bodyPr/>
        <a:lstStyle/>
        <a:p>
          <a:r>
            <a:rPr lang="en-US"/>
            <a:t>It sometimes underestimates young children’s cognitive abilities and learning potential.</a:t>
          </a:r>
        </a:p>
      </dgm:t>
    </dgm:pt>
    <dgm:pt modelId="{198FA818-0A76-4818-823E-2966DC30741C}" type="parTrans" cxnId="{3BDCDCB3-8C2D-4F46-A05D-3524F5278CF2}">
      <dgm:prSet/>
      <dgm:spPr/>
      <dgm:t>
        <a:bodyPr/>
        <a:lstStyle/>
        <a:p>
          <a:endParaRPr lang="en-US"/>
        </a:p>
      </dgm:t>
    </dgm:pt>
    <dgm:pt modelId="{B14DB4F2-9869-4F4A-BD29-7595A1453FF7}" type="sibTrans" cxnId="{3BDCDCB3-8C2D-4F46-A05D-3524F5278CF2}">
      <dgm:prSet/>
      <dgm:spPr/>
      <dgm:t>
        <a:bodyPr/>
        <a:lstStyle/>
        <a:p>
          <a:endParaRPr lang="en-US"/>
        </a:p>
      </dgm:t>
    </dgm:pt>
    <dgm:pt modelId="{D1085A58-5586-4D04-B834-FD23672019B3}">
      <dgm:prSet/>
      <dgm:spPr/>
      <dgm:t>
        <a:bodyPr/>
        <a:lstStyle/>
        <a:p>
          <a:r>
            <a:rPr lang="en-US"/>
            <a:t>Cultural and social influences are overlooked, later emphasised by Vygotsky’s sociocultural theory.</a:t>
          </a:r>
        </a:p>
      </dgm:t>
    </dgm:pt>
    <dgm:pt modelId="{192252DF-7AD7-4C43-8D6B-66A5CB7B83C5}" type="parTrans" cxnId="{91BAF3F1-763D-4C89-89FA-B7EDD11D60F4}">
      <dgm:prSet/>
      <dgm:spPr/>
      <dgm:t>
        <a:bodyPr/>
        <a:lstStyle/>
        <a:p>
          <a:endParaRPr lang="en-US"/>
        </a:p>
      </dgm:t>
    </dgm:pt>
    <dgm:pt modelId="{D578A704-C255-44E4-9D9A-EC3C140B94DA}" type="sibTrans" cxnId="{91BAF3F1-763D-4C89-89FA-B7EDD11D60F4}">
      <dgm:prSet/>
      <dgm:spPr/>
      <dgm:t>
        <a:bodyPr/>
        <a:lstStyle/>
        <a:p>
          <a:endParaRPr lang="en-US"/>
        </a:p>
      </dgm:t>
    </dgm:pt>
    <dgm:pt modelId="{A1BB825A-2F5A-44F9-B48D-3452A6E10DC9}" type="pres">
      <dgm:prSet presAssocID="{D9492815-5CD1-4049-B640-680403FB7261}" presName="linear" presStyleCnt="0">
        <dgm:presLayoutVars>
          <dgm:animLvl val="lvl"/>
          <dgm:resizeHandles val="exact"/>
        </dgm:presLayoutVars>
      </dgm:prSet>
      <dgm:spPr/>
    </dgm:pt>
    <dgm:pt modelId="{5F988AA9-320E-46DD-A73C-1261ACEBDCC4}" type="pres">
      <dgm:prSet presAssocID="{76A18FFA-C47F-487A-9EC1-0C7E83E3E7C6}" presName="parentText" presStyleLbl="node1" presStyleIdx="0" presStyleCnt="4">
        <dgm:presLayoutVars>
          <dgm:chMax val="0"/>
          <dgm:bulletEnabled val="1"/>
        </dgm:presLayoutVars>
      </dgm:prSet>
      <dgm:spPr/>
    </dgm:pt>
    <dgm:pt modelId="{DB8055B6-9AB8-4E1F-B42D-AF58BDB8F96D}" type="pres">
      <dgm:prSet presAssocID="{DFF5784F-1908-479B-9C7E-31FE7CA256CC}" presName="spacer" presStyleCnt="0"/>
      <dgm:spPr/>
    </dgm:pt>
    <dgm:pt modelId="{10BDA08A-B83C-4DF1-9A17-87A95B389DB2}" type="pres">
      <dgm:prSet presAssocID="{66E6FC1F-06A4-47B1-9326-0C6FE4079955}" presName="parentText" presStyleLbl="node1" presStyleIdx="1" presStyleCnt="4">
        <dgm:presLayoutVars>
          <dgm:chMax val="0"/>
          <dgm:bulletEnabled val="1"/>
        </dgm:presLayoutVars>
      </dgm:prSet>
      <dgm:spPr/>
    </dgm:pt>
    <dgm:pt modelId="{9AF6F6B0-E691-43F1-8EA6-6356B080E1A1}" type="pres">
      <dgm:prSet presAssocID="{D13ABBC3-CC8C-4849-B578-785E2ABEA5E6}" presName="spacer" presStyleCnt="0"/>
      <dgm:spPr/>
    </dgm:pt>
    <dgm:pt modelId="{EE6FC97E-C2B1-443B-98EC-3A0D1F13C1B3}" type="pres">
      <dgm:prSet presAssocID="{6901F397-4C84-4509-983C-929E049A9C8F}" presName="parentText" presStyleLbl="node1" presStyleIdx="2" presStyleCnt="4">
        <dgm:presLayoutVars>
          <dgm:chMax val="0"/>
          <dgm:bulletEnabled val="1"/>
        </dgm:presLayoutVars>
      </dgm:prSet>
      <dgm:spPr/>
    </dgm:pt>
    <dgm:pt modelId="{298572CE-6B42-429B-80FB-13BB8CB63936}" type="pres">
      <dgm:prSet presAssocID="{B14DB4F2-9869-4F4A-BD29-7595A1453FF7}" presName="spacer" presStyleCnt="0"/>
      <dgm:spPr/>
    </dgm:pt>
    <dgm:pt modelId="{530068A3-A6FC-4E4F-A71D-0B62554A2988}" type="pres">
      <dgm:prSet presAssocID="{D1085A58-5586-4D04-B834-FD23672019B3}" presName="parentText" presStyleLbl="node1" presStyleIdx="3" presStyleCnt="4">
        <dgm:presLayoutVars>
          <dgm:chMax val="0"/>
          <dgm:bulletEnabled val="1"/>
        </dgm:presLayoutVars>
      </dgm:prSet>
      <dgm:spPr/>
    </dgm:pt>
  </dgm:ptLst>
  <dgm:cxnLst>
    <dgm:cxn modelId="{4C3E360F-8F38-401C-A288-89C1CABFF904}" type="presOf" srcId="{D1085A58-5586-4D04-B834-FD23672019B3}" destId="{530068A3-A6FC-4E4F-A71D-0B62554A2988}" srcOrd="0" destOrd="0" presId="urn:microsoft.com/office/officeart/2005/8/layout/vList2"/>
    <dgm:cxn modelId="{78D37421-4D54-4AF8-AB7C-DAE83C9D3290}" type="presOf" srcId="{76A18FFA-C47F-487A-9EC1-0C7E83E3E7C6}" destId="{5F988AA9-320E-46DD-A73C-1261ACEBDCC4}" srcOrd="0" destOrd="0" presId="urn:microsoft.com/office/officeart/2005/8/layout/vList2"/>
    <dgm:cxn modelId="{EE44B32F-753C-4314-8CEA-92ABE82C65ED}" type="presOf" srcId="{D9492815-5CD1-4049-B640-680403FB7261}" destId="{A1BB825A-2F5A-44F9-B48D-3452A6E10DC9}" srcOrd="0" destOrd="0" presId="urn:microsoft.com/office/officeart/2005/8/layout/vList2"/>
    <dgm:cxn modelId="{DDC3EC45-8EB8-4215-9D57-E09E34F51E66}" srcId="{D9492815-5CD1-4049-B640-680403FB7261}" destId="{76A18FFA-C47F-487A-9EC1-0C7E83E3E7C6}" srcOrd="0" destOrd="0" parTransId="{99CC71FB-2BFB-4B5C-81CF-1881EA0D63C1}" sibTransId="{DFF5784F-1908-479B-9C7E-31FE7CA256CC}"/>
    <dgm:cxn modelId="{03B64C84-1EDD-4E74-9D7C-55B48BE61457}" type="presOf" srcId="{66E6FC1F-06A4-47B1-9326-0C6FE4079955}" destId="{10BDA08A-B83C-4DF1-9A17-87A95B389DB2}" srcOrd="0" destOrd="0" presId="urn:microsoft.com/office/officeart/2005/8/layout/vList2"/>
    <dgm:cxn modelId="{3BDCDCB3-8C2D-4F46-A05D-3524F5278CF2}" srcId="{D9492815-5CD1-4049-B640-680403FB7261}" destId="{6901F397-4C84-4509-983C-929E049A9C8F}" srcOrd="2" destOrd="0" parTransId="{198FA818-0A76-4818-823E-2966DC30741C}" sibTransId="{B14DB4F2-9869-4F4A-BD29-7595A1453FF7}"/>
    <dgm:cxn modelId="{94C66DC3-488E-4D67-A2BB-7139D9BE607E}" srcId="{D9492815-5CD1-4049-B640-680403FB7261}" destId="{66E6FC1F-06A4-47B1-9326-0C6FE4079955}" srcOrd="1" destOrd="0" parTransId="{6CD19990-F468-4823-BDFD-D10DD4E651F9}" sibTransId="{D13ABBC3-CC8C-4849-B578-785E2ABEA5E6}"/>
    <dgm:cxn modelId="{883E76CF-77AB-4295-8618-5C751D53E334}" type="presOf" srcId="{6901F397-4C84-4509-983C-929E049A9C8F}" destId="{EE6FC97E-C2B1-443B-98EC-3A0D1F13C1B3}" srcOrd="0" destOrd="0" presId="urn:microsoft.com/office/officeart/2005/8/layout/vList2"/>
    <dgm:cxn modelId="{91BAF3F1-763D-4C89-89FA-B7EDD11D60F4}" srcId="{D9492815-5CD1-4049-B640-680403FB7261}" destId="{D1085A58-5586-4D04-B834-FD23672019B3}" srcOrd="3" destOrd="0" parTransId="{192252DF-7AD7-4C43-8D6B-66A5CB7B83C5}" sibTransId="{D578A704-C255-44E4-9D9A-EC3C140B94DA}"/>
    <dgm:cxn modelId="{A460A195-C46E-4172-836F-7455A0DF2DA1}" type="presParOf" srcId="{A1BB825A-2F5A-44F9-B48D-3452A6E10DC9}" destId="{5F988AA9-320E-46DD-A73C-1261ACEBDCC4}" srcOrd="0" destOrd="0" presId="urn:microsoft.com/office/officeart/2005/8/layout/vList2"/>
    <dgm:cxn modelId="{7C150340-F70E-49AE-8E3D-1C8696BA311A}" type="presParOf" srcId="{A1BB825A-2F5A-44F9-B48D-3452A6E10DC9}" destId="{DB8055B6-9AB8-4E1F-B42D-AF58BDB8F96D}" srcOrd="1" destOrd="0" presId="urn:microsoft.com/office/officeart/2005/8/layout/vList2"/>
    <dgm:cxn modelId="{CE320A5F-DEC7-4419-B7C8-302C38B27788}" type="presParOf" srcId="{A1BB825A-2F5A-44F9-B48D-3452A6E10DC9}" destId="{10BDA08A-B83C-4DF1-9A17-87A95B389DB2}" srcOrd="2" destOrd="0" presId="urn:microsoft.com/office/officeart/2005/8/layout/vList2"/>
    <dgm:cxn modelId="{9BB5CFC8-A6F3-43D1-A12C-9C447FDAD4A4}" type="presParOf" srcId="{A1BB825A-2F5A-44F9-B48D-3452A6E10DC9}" destId="{9AF6F6B0-E691-43F1-8EA6-6356B080E1A1}" srcOrd="3" destOrd="0" presId="urn:microsoft.com/office/officeart/2005/8/layout/vList2"/>
    <dgm:cxn modelId="{4AB5F392-0615-4F18-BBC7-FDCC8489BD2F}" type="presParOf" srcId="{A1BB825A-2F5A-44F9-B48D-3452A6E10DC9}" destId="{EE6FC97E-C2B1-443B-98EC-3A0D1F13C1B3}" srcOrd="4" destOrd="0" presId="urn:microsoft.com/office/officeart/2005/8/layout/vList2"/>
    <dgm:cxn modelId="{D6B62F3E-B3E7-429C-8231-5437D04602CB}" type="presParOf" srcId="{A1BB825A-2F5A-44F9-B48D-3452A6E10DC9}" destId="{298572CE-6B42-429B-80FB-13BB8CB63936}" srcOrd="5" destOrd="0" presId="urn:microsoft.com/office/officeart/2005/8/layout/vList2"/>
    <dgm:cxn modelId="{B781FA0B-14C1-4511-A236-612432281039}" type="presParOf" srcId="{A1BB825A-2F5A-44F9-B48D-3452A6E10DC9}" destId="{530068A3-A6FC-4E4F-A71D-0B62554A2988}"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6587565-C9D9-45A4-A449-E6EE932826FF}" type="doc">
      <dgm:prSet loTypeId="urn:microsoft.com/office/officeart/2005/8/layout/cycle8" loCatId="cycle" qsTypeId="urn:microsoft.com/office/officeart/2005/8/quickstyle/simple5" qsCatId="simple" csTypeId="urn:microsoft.com/office/officeart/2005/8/colors/colorful2" csCatId="colorful"/>
      <dgm:spPr/>
      <dgm:t>
        <a:bodyPr/>
        <a:lstStyle/>
        <a:p>
          <a:endParaRPr lang="en-US"/>
        </a:p>
      </dgm:t>
    </dgm:pt>
    <dgm:pt modelId="{10915693-7DE4-4A61-B667-4EE35F5BFB6C}">
      <dgm:prSet/>
      <dgm:spPr/>
      <dgm:t>
        <a:bodyPr/>
        <a:lstStyle/>
        <a:p>
          <a:r>
            <a:rPr lang="en-US"/>
            <a:t>Piaget’s theory explains Amira’s cognitive stage and learning behaviour effectively.</a:t>
          </a:r>
        </a:p>
      </dgm:t>
    </dgm:pt>
    <dgm:pt modelId="{FA883286-D7DD-4FF2-B730-2A6AF009FDEB}" type="parTrans" cxnId="{DCA68751-BBBF-42FE-AADD-4BF39AA7AF15}">
      <dgm:prSet/>
      <dgm:spPr/>
      <dgm:t>
        <a:bodyPr/>
        <a:lstStyle/>
        <a:p>
          <a:endParaRPr lang="en-US"/>
        </a:p>
      </dgm:t>
    </dgm:pt>
    <dgm:pt modelId="{A5429866-BF8F-495B-864C-1A3FCD5E9CBA}" type="sibTrans" cxnId="{DCA68751-BBBF-42FE-AADD-4BF39AA7AF15}">
      <dgm:prSet/>
      <dgm:spPr/>
      <dgm:t>
        <a:bodyPr/>
        <a:lstStyle/>
        <a:p>
          <a:endParaRPr lang="en-US"/>
        </a:p>
      </dgm:t>
    </dgm:pt>
    <dgm:pt modelId="{3353A3DF-1279-466C-997C-364C5CF88658}">
      <dgm:prSet/>
      <dgm:spPr/>
      <dgm:t>
        <a:bodyPr/>
        <a:lstStyle/>
        <a:p>
          <a:r>
            <a:rPr lang="en-US"/>
            <a:t>Practical strategies based on play support her language, thinking, and social development.</a:t>
          </a:r>
        </a:p>
      </dgm:t>
    </dgm:pt>
    <dgm:pt modelId="{DFA9C539-4CC0-4721-909A-065431C7435A}" type="parTrans" cxnId="{0875BAF4-DE3C-4820-A207-B4D0133ACE8C}">
      <dgm:prSet/>
      <dgm:spPr/>
      <dgm:t>
        <a:bodyPr/>
        <a:lstStyle/>
        <a:p>
          <a:endParaRPr lang="en-US"/>
        </a:p>
      </dgm:t>
    </dgm:pt>
    <dgm:pt modelId="{3B5D4E65-1D71-4510-BBC7-804655ADEFF1}" type="sibTrans" cxnId="{0875BAF4-DE3C-4820-A207-B4D0133ACE8C}">
      <dgm:prSet/>
      <dgm:spPr/>
      <dgm:t>
        <a:bodyPr/>
        <a:lstStyle/>
        <a:p>
          <a:endParaRPr lang="en-US"/>
        </a:p>
      </dgm:t>
    </dgm:pt>
    <dgm:pt modelId="{F746F97B-4640-4021-B96D-E928F803685A}">
      <dgm:prSet/>
      <dgm:spPr/>
      <dgm:t>
        <a:bodyPr/>
        <a:lstStyle/>
        <a:p>
          <a:r>
            <a:rPr lang="en-US"/>
            <a:t>Both biological and environmental factors shape Amira’s overall developmental progress.</a:t>
          </a:r>
        </a:p>
      </dgm:t>
    </dgm:pt>
    <dgm:pt modelId="{9A53970A-1500-43B1-977A-853BEB8D6E83}" type="parTrans" cxnId="{A3706FB3-3431-4819-AC23-37E43C3FCDA3}">
      <dgm:prSet/>
      <dgm:spPr/>
      <dgm:t>
        <a:bodyPr/>
        <a:lstStyle/>
        <a:p>
          <a:endParaRPr lang="en-US"/>
        </a:p>
      </dgm:t>
    </dgm:pt>
    <dgm:pt modelId="{3CD21878-1309-4C98-AC44-FA47B0BB39CE}" type="sibTrans" cxnId="{A3706FB3-3431-4819-AC23-37E43C3FCDA3}">
      <dgm:prSet/>
      <dgm:spPr/>
      <dgm:t>
        <a:bodyPr/>
        <a:lstStyle/>
        <a:p>
          <a:endParaRPr lang="en-US"/>
        </a:p>
      </dgm:t>
    </dgm:pt>
    <dgm:pt modelId="{A9DF8F5B-D3F3-4A4B-B614-DB99319EE806}">
      <dgm:prSet/>
      <dgm:spPr/>
      <dgm:t>
        <a:bodyPr/>
        <a:lstStyle/>
        <a:p>
          <a:r>
            <a:rPr lang="en-US"/>
            <a:t>Understanding these aspects helps practitioners provide balanced and effective developmental support.</a:t>
          </a:r>
        </a:p>
      </dgm:t>
    </dgm:pt>
    <dgm:pt modelId="{2934CD86-E74B-4094-932D-7F0BF7ED3890}" type="parTrans" cxnId="{F40C31CA-EFC8-46FA-A5CC-1364AA2E7AB6}">
      <dgm:prSet/>
      <dgm:spPr/>
      <dgm:t>
        <a:bodyPr/>
        <a:lstStyle/>
        <a:p>
          <a:endParaRPr lang="en-US"/>
        </a:p>
      </dgm:t>
    </dgm:pt>
    <dgm:pt modelId="{0048C7E8-2FCF-48FE-A570-6439D85460EB}" type="sibTrans" cxnId="{F40C31CA-EFC8-46FA-A5CC-1364AA2E7AB6}">
      <dgm:prSet/>
      <dgm:spPr/>
      <dgm:t>
        <a:bodyPr/>
        <a:lstStyle/>
        <a:p>
          <a:endParaRPr lang="en-US"/>
        </a:p>
      </dgm:t>
    </dgm:pt>
    <dgm:pt modelId="{5F6ACAD4-A4B9-4E63-9BE5-A176740A8551}" type="pres">
      <dgm:prSet presAssocID="{D6587565-C9D9-45A4-A449-E6EE932826FF}" presName="compositeShape" presStyleCnt="0">
        <dgm:presLayoutVars>
          <dgm:chMax val="7"/>
          <dgm:dir/>
          <dgm:resizeHandles val="exact"/>
        </dgm:presLayoutVars>
      </dgm:prSet>
      <dgm:spPr/>
    </dgm:pt>
    <dgm:pt modelId="{EA3B49AC-71ED-4ED0-B1A2-DAE87D574865}" type="pres">
      <dgm:prSet presAssocID="{D6587565-C9D9-45A4-A449-E6EE932826FF}" presName="wedge1" presStyleLbl="node1" presStyleIdx="0" presStyleCnt="4"/>
      <dgm:spPr/>
    </dgm:pt>
    <dgm:pt modelId="{9B1F84A7-81D9-4B72-8A18-675563523801}" type="pres">
      <dgm:prSet presAssocID="{D6587565-C9D9-45A4-A449-E6EE932826FF}" presName="dummy1a" presStyleCnt="0"/>
      <dgm:spPr/>
    </dgm:pt>
    <dgm:pt modelId="{15896CFB-C32D-478F-BE78-F429E60D22EF}" type="pres">
      <dgm:prSet presAssocID="{D6587565-C9D9-45A4-A449-E6EE932826FF}" presName="dummy1b" presStyleCnt="0"/>
      <dgm:spPr/>
    </dgm:pt>
    <dgm:pt modelId="{A7E2F233-5DD7-4C8D-99FD-8C0B64374806}" type="pres">
      <dgm:prSet presAssocID="{D6587565-C9D9-45A4-A449-E6EE932826FF}" presName="wedge1Tx" presStyleLbl="node1" presStyleIdx="0" presStyleCnt="4">
        <dgm:presLayoutVars>
          <dgm:chMax val="0"/>
          <dgm:chPref val="0"/>
          <dgm:bulletEnabled val="1"/>
        </dgm:presLayoutVars>
      </dgm:prSet>
      <dgm:spPr/>
    </dgm:pt>
    <dgm:pt modelId="{BD49725D-E1F2-43FB-86DF-4C71A1E9D342}" type="pres">
      <dgm:prSet presAssocID="{D6587565-C9D9-45A4-A449-E6EE932826FF}" presName="wedge2" presStyleLbl="node1" presStyleIdx="1" presStyleCnt="4"/>
      <dgm:spPr/>
    </dgm:pt>
    <dgm:pt modelId="{61AE32E9-9548-429B-B86C-5010AB924C19}" type="pres">
      <dgm:prSet presAssocID="{D6587565-C9D9-45A4-A449-E6EE932826FF}" presName="dummy2a" presStyleCnt="0"/>
      <dgm:spPr/>
    </dgm:pt>
    <dgm:pt modelId="{DA755C16-DD69-4964-8CE3-467B649B0350}" type="pres">
      <dgm:prSet presAssocID="{D6587565-C9D9-45A4-A449-E6EE932826FF}" presName="dummy2b" presStyleCnt="0"/>
      <dgm:spPr/>
    </dgm:pt>
    <dgm:pt modelId="{F441B4CA-3310-4B27-A0E9-4A30750D4CAC}" type="pres">
      <dgm:prSet presAssocID="{D6587565-C9D9-45A4-A449-E6EE932826FF}" presName="wedge2Tx" presStyleLbl="node1" presStyleIdx="1" presStyleCnt="4">
        <dgm:presLayoutVars>
          <dgm:chMax val="0"/>
          <dgm:chPref val="0"/>
          <dgm:bulletEnabled val="1"/>
        </dgm:presLayoutVars>
      </dgm:prSet>
      <dgm:spPr/>
    </dgm:pt>
    <dgm:pt modelId="{F72641AC-0092-46F6-8BD5-32D8CB1FC2AB}" type="pres">
      <dgm:prSet presAssocID="{D6587565-C9D9-45A4-A449-E6EE932826FF}" presName="wedge3" presStyleLbl="node1" presStyleIdx="2" presStyleCnt="4"/>
      <dgm:spPr/>
    </dgm:pt>
    <dgm:pt modelId="{A8318477-D14F-47E5-8403-D43D0A228DC3}" type="pres">
      <dgm:prSet presAssocID="{D6587565-C9D9-45A4-A449-E6EE932826FF}" presName="dummy3a" presStyleCnt="0"/>
      <dgm:spPr/>
    </dgm:pt>
    <dgm:pt modelId="{51626ABB-92D3-4320-8869-617F7C6E4906}" type="pres">
      <dgm:prSet presAssocID="{D6587565-C9D9-45A4-A449-E6EE932826FF}" presName="dummy3b" presStyleCnt="0"/>
      <dgm:spPr/>
    </dgm:pt>
    <dgm:pt modelId="{B27E20F1-CCCE-4DE1-A1CD-0FBCBD696A64}" type="pres">
      <dgm:prSet presAssocID="{D6587565-C9D9-45A4-A449-E6EE932826FF}" presName="wedge3Tx" presStyleLbl="node1" presStyleIdx="2" presStyleCnt="4">
        <dgm:presLayoutVars>
          <dgm:chMax val="0"/>
          <dgm:chPref val="0"/>
          <dgm:bulletEnabled val="1"/>
        </dgm:presLayoutVars>
      </dgm:prSet>
      <dgm:spPr/>
    </dgm:pt>
    <dgm:pt modelId="{9C2409F3-811B-4936-9883-4FC447B3096A}" type="pres">
      <dgm:prSet presAssocID="{D6587565-C9D9-45A4-A449-E6EE932826FF}" presName="wedge4" presStyleLbl="node1" presStyleIdx="3" presStyleCnt="4"/>
      <dgm:spPr/>
    </dgm:pt>
    <dgm:pt modelId="{2D441512-478B-4C28-BDDE-209665F72385}" type="pres">
      <dgm:prSet presAssocID="{D6587565-C9D9-45A4-A449-E6EE932826FF}" presName="dummy4a" presStyleCnt="0"/>
      <dgm:spPr/>
    </dgm:pt>
    <dgm:pt modelId="{BD82A0E0-31E7-4651-B0C1-90D600E501BA}" type="pres">
      <dgm:prSet presAssocID="{D6587565-C9D9-45A4-A449-E6EE932826FF}" presName="dummy4b" presStyleCnt="0"/>
      <dgm:spPr/>
    </dgm:pt>
    <dgm:pt modelId="{66E4F80B-9654-468D-89BC-68EF322026EA}" type="pres">
      <dgm:prSet presAssocID="{D6587565-C9D9-45A4-A449-E6EE932826FF}" presName="wedge4Tx" presStyleLbl="node1" presStyleIdx="3" presStyleCnt="4">
        <dgm:presLayoutVars>
          <dgm:chMax val="0"/>
          <dgm:chPref val="0"/>
          <dgm:bulletEnabled val="1"/>
        </dgm:presLayoutVars>
      </dgm:prSet>
      <dgm:spPr/>
    </dgm:pt>
    <dgm:pt modelId="{DF48CF73-B9AB-4C84-90A1-A58B8F59E067}" type="pres">
      <dgm:prSet presAssocID="{A5429866-BF8F-495B-864C-1A3FCD5E9CBA}" presName="arrowWedge1" presStyleLbl="fgSibTrans2D1" presStyleIdx="0" presStyleCnt="4"/>
      <dgm:spPr/>
    </dgm:pt>
    <dgm:pt modelId="{48E28699-5542-40EC-B739-C115CAD29E99}" type="pres">
      <dgm:prSet presAssocID="{3B5D4E65-1D71-4510-BBC7-804655ADEFF1}" presName="arrowWedge2" presStyleLbl="fgSibTrans2D1" presStyleIdx="1" presStyleCnt="4"/>
      <dgm:spPr/>
    </dgm:pt>
    <dgm:pt modelId="{C6D12961-FDE1-43E0-B956-192064E9A491}" type="pres">
      <dgm:prSet presAssocID="{3CD21878-1309-4C98-AC44-FA47B0BB39CE}" presName="arrowWedge3" presStyleLbl="fgSibTrans2D1" presStyleIdx="2" presStyleCnt="4"/>
      <dgm:spPr/>
    </dgm:pt>
    <dgm:pt modelId="{BFC3BC91-17DE-4D55-BBC8-FD15C37D0FF7}" type="pres">
      <dgm:prSet presAssocID="{0048C7E8-2FCF-48FE-A570-6439D85460EB}" presName="arrowWedge4" presStyleLbl="fgSibTrans2D1" presStyleIdx="3" presStyleCnt="4"/>
      <dgm:spPr/>
    </dgm:pt>
  </dgm:ptLst>
  <dgm:cxnLst>
    <dgm:cxn modelId="{AD6C5F10-47CE-4C35-A324-CE3541274363}" type="presOf" srcId="{F746F97B-4640-4021-B96D-E928F803685A}" destId="{B27E20F1-CCCE-4DE1-A1CD-0FBCBD696A64}" srcOrd="1" destOrd="0" presId="urn:microsoft.com/office/officeart/2005/8/layout/cycle8"/>
    <dgm:cxn modelId="{DCA68751-BBBF-42FE-AADD-4BF39AA7AF15}" srcId="{D6587565-C9D9-45A4-A449-E6EE932826FF}" destId="{10915693-7DE4-4A61-B667-4EE35F5BFB6C}" srcOrd="0" destOrd="0" parTransId="{FA883286-D7DD-4FF2-B730-2A6AF009FDEB}" sibTransId="{A5429866-BF8F-495B-864C-1A3FCD5E9CBA}"/>
    <dgm:cxn modelId="{13831561-60EB-4BF0-B714-1A85E3BA8865}" type="presOf" srcId="{D6587565-C9D9-45A4-A449-E6EE932826FF}" destId="{5F6ACAD4-A4B9-4E63-9BE5-A176740A8551}" srcOrd="0" destOrd="0" presId="urn:microsoft.com/office/officeart/2005/8/layout/cycle8"/>
    <dgm:cxn modelId="{D8E3E16B-22C5-4818-8F81-EFCFD1F367EB}" type="presOf" srcId="{F746F97B-4640-4021-B96D-E928F803685A}" destId="{F72641AC-0092-46F6-8BD5-32D8CB1FC2AB}" srcOrd="0" destOrd="0" presId="urn:microsoft.com/office/officeart/2005/8/layout/cycle8"/>
    <dgm:cxn modelId="{DBE4BB8C-12C2-4921-A973-C15C00DB1501}" type="presOf" srcId="{A9DF8F5B-D3F3-4A4B-B614-DB99319EE806}" destId="{66E4F80B-9654-468D-89BC-68EF322026EA}" srcOrd="1" destOrd="0" presId="urn:microsoft.com/office/officeart/2005/8/layout/cycle8"/>
    <dgm:cxn modelId="{16968A8D-87B3-49D1-9412-37D761A6B5DA}" type="presOf" srcId="{10915693-7DE4-4A61-B667-4EE35F5BFB6C}" destId="{EA3B49AC-71ED-4ED0-B1A2-DAE87D574865}" srcOrd="0" destOrd="0" presId="urn:microsoft.com/office/officeart/2005/8/layout/cycle8"/>
    <dgm:cxn modelId="{A3706FB3-3431-4819-AC23-37E43C3FCDA3}" srcId="{D6587565-C9D9-45A4-A449-E6EE932826FF}" destId="{F746F97B-4640-4021-B96D-E928F803685A}" srcOrd="2" destOrd="0" parTransId="{9A53970A-1500-43B1-977A-853BEB8D6E83}" sibTransId="{3CD21878-1309-4C98-AC44-FA47B0BB39CE}"/>
    <dgm:cxn modelId="{F40C31CA-EFC8-46FA-A5CC-1364AA2E7AB6}" srcId="{D6587565-C9D9-45A4-A449-E6EE932826FF}" destId="{A9DF8F5B-D3F3-4A4B-B614-DB99319EE806}" srcOrd="3" destOrd="0" parTransId="{2934CD86-E74B-4094-932D-7F0BF7ED3890}" sibTransId="{0048C7E8-2FCF-48FE-A570-6439D85460EB}"/>
    <dgm:cxn modelId="{621383CB-3C19-4E22-81CE-0D101F87094E}" type="presOf" srcId="{10915693-7DE4-4A61-B667-4EE35F5BFB6C}" destId="{A7E2F233-5DD7-4C8D-99FD-8C0B64374806}" srcOrd="1" destOrd="0" presId="urn:microsoft.com/office/officeart/2005/8/layout/cycle8"/>
    <dgm:cxn modelId="{316ED3DD-AEF5-4676-89F4-4A7EA4C796C8}" type="presOf" srcId="{A9DF8F5B-D3F3-4A4B-B614-DB99319EE806}" destId="{9C2409F3-811B-4936-9883-4FC447B3096A}" srcOrd="0" destOrd="0" presId="urn:microsoft.com/office/officeart/2005/8/layout/cycle8"/>
    <dgm:cxn modelId="{1A23ACF2-A1CF-466A-AD6D-4AB397242492}" type="presOf" srcId="{3353A3DF-1279-466C-997C-364C5CF88658}" destId="{F441B4CA-3310-4B27-A0E9-4A30750D4CAC}" srcOrd="1" destOrd="0" presId="urn:microsoft.com/office/officeart/2005/8/layout/cycle8"/>
    <dgm:cxn modelId="{0875BAF4-DE3C-4820-A207-B4D0133ACE8C}" srcId="{D6587565-C9D9-45A4-A449-E6EE932826FF}" destId="{3353A3DF-1279-466C-997C-364C5CF88658}" srcOrd="1" destOrd="0" parTransId="{DFA9C539-4CC0-4721-909A-065431C7435A}" sibTransId="{3B5D4E65-1D71-4510-BBC7-804655ADEFF1}"/>
    <dgm:cxn modelId="{763E60F9-1935-473A-9DF9-C272EC53B486}" type="presOf" srcId="{3353A3DF-1279-466C-997C-364C5CF88658}" destId="{BD49725D-E1F2-43FB-86DF-4C71A1E9D342}" srcOrd="0" destOrd="0" presId="urn:microsoft.com/office/officeart/2005/8/layout/cycle8"/>
    <dgm:cxn modelId="{B63A819D-68B2-46EF-8C84-42FA05967E4B}" type="presParOf" srcId="{5F6ACAD4-A4B9-4E63-9BE5-A176740A8551}" destId="{EA3B49AC-71ED-4ED0-B1A2-DAE87D574865}" srcOrd="0" destOrd="0" presId="urn:microsoft.com/office/officeart/2005/8/layout/cycle8"/>
    <dgm:cxn modelId="{74B089A3-B06C-41C2-974E-916937B874AA}" type="presParOf" srcId="{5F6ACAD4-A4B9-4E63-9BE5-A176740A8551}" destId="{9B1F84A7-81D9-4B72-8A18-675563523801}" srcOrd="1" destOrd="0" presId="urn:microsoft.com/office/officeart/2005/8/layout/cycle8"/>
    <dgm:cxn modelId="{5DF6AE13-435A-49DC-86FB-67C1FA52C134}" type="presParOf" srcId="{5F6ACAD4-A4B9-4E63-9BE5-A176740A8551}" destId="{15896CFB-C32D-478F-BE78-F429E60D22EF}" srcOrd="2" destOrd="0" presId="urn:microsoft.com/office/officeart/2005/8/layout/cycle8"/>
    <dgm:cxn modelId="{C6F4E2A1-B209-46D8-8276-AAB071F8461D}" type="presParOf" srcId="{5F6ACAD4-A4B9-4E63-9BE5-A176740A8551}" destId="{A7E2F233-5DD7-4C8D-99FD-8C0B64374806}" srcOrd="3" destOrd="0" presId="urn:microsoft.com/office/officeart/2005/8/layout/cycle8"/>
    <dgm:cxn modelId="{523E4D39-04A3-4E35-B537-CCBC868EB70E}" type="presParOf" srcId="{5F6ACAD4-A4B9-4E63-9BE5-A176740A8551}" destId="{BD49725D-E1F2-43FB-86DF-4C71A1E9D342}" srcOrd="4" destOrd="0" presId="urn:microsoft.com/office/officeart/2005/8/layout/cycle8"/>
    <dgm:cxn modelId="{090499B1-B4A8-4132-B787-C8A0F4C3A719}" type="presParOf" srcId="{5F6ACAD4-A4B9-4E63-9BE5-A176740A8551}" destId="{61AE32E9-9548-429B-B86C-5010AB924C19}" srcOrd="5" destOrd="0" presId="urn:microsoft.com/office/officeart/2005/8/layout/cycle8"/>
    <dgm:cxn modelId="{AC8ECFE1-40E1-4832-B691-522DBF7A9F30}" type="presParOf" srcId="{5F6ACAD4-A4B9-4E63-9BE5-A176740A8551}" destId="{DA755C16-DD69-4964-8CE3-467B649B0350}" srcOrd="6" destOrd="0" presId="urn:microsoft.com/office/officeart/2005/8/layout/cycle8"/>
    <dgm:cxn modelId="{1BD2934C-F233-4EE0-AF26-F7A44DDF0724}" type="presParOf" srcId="{5F6ACAD4-A4B9-4E63-9BE5-A176740A8551}" destId="{F441B4CA-3310-4B27-A0E9-4A30750D4CAC}" srcOrd="7" destOrd="0" presId="urn:microsoft.com/office/officeart/2005/8/layout/cycle8"/>
    <dgm:cxn modelId="{BA0E89D2-14BF-40C2-89E2-6EB9FB571F74}" type="presParOf" srcId="{5F6ACAD4-A4B9-4E63-9BE5-A176740A8551}" destId="{F72641AC-0092-46F6-8BD5-32D8CB1FC2AB}" srcOrd="8" destOrd="0" presId="urn:microsoft.com/office/officeart/2005/8/layout/cycle8"/>
    <dgm:cxn modelId="{C556E48C-04E5-4395-84F4-9684F4E99C09}" type="presParOf" srcId="{5F6ACAD4-A4B9-4E63-9BE5-A176740A8551}" destId="{A8318477-D14F-47E5-8403-D43D0A228DC3}" srcOrd="9" destOrd="0" presId="urn:microsoft.com/office/officeart/2005/8/layout/cycle8"/>
    <dgm:cxn modelId="{A2B1D73D-233C-48A3-A3BC-81A08C074AD2}" type="presParOf" srcId="{5F6ACAD4-A4B9-4E63-9BE5-A176740A8551}" destId="{51626ABB-92D3-4320-8869-617F7C6E4906}" srcOrd="10" destOrd="0" presId="urn:microsoft.com/office/officeart/2005/8/layout/cycle8"/>
    <dgm:cxn modelId="{4A4869E4-03C2-4DBF-A209-80B0F47ADC31}" type="presParOf" srcId="{5F6ACAD4-A4B9-4E63-9BE5-A176740A8551}" destId="{B27E20F1-CCCE-4DE1-A1CD-0FBCBD696A64}" srcOrd="11" destOrd="0" presId="urn:microsoft.com/office/officeart/2005/8/layout/cycle8"/>
    <dgm:cxn modelId="{42E72578-92BA-465A-AC77-F2BAA711AC47}" type="presParOf" srcId="{5F6ACAD4-A4B9-4E63-9BE5-A176740A8551}" destId="{9C2409F3-811B-4936-9883-4FC447B3096A}" srcOrd="12" destOrd="0" presId="urn:microsoft.com/office/officeart/2005/8/layout/cycle8"/>
    <dgm:cxn modelId="{8BDDDFAD-0490-49D0-AD3D-E94E1A9BBA3B}" type="presParOf" srcId="{5F6ACAD4-A4B9-4E63-9BE5-A176740A8551}" destId="{2D441512-478B-4C28-BDDE-209665F72385}" srcOrd="13" destOrd="0" presId="urn:microsoft.com/office/officeart/2005/8/layout/cycle8"/>
    <dgm:cxn modelId="{1B9FA3E0-7834-425B-AB12-48A1484CE073}" type="presParOf" srcId="{5F6ACAD4-A4B9-4E63-9BE5-A176740A8551}" destId="{BD82A0E0-31E7-4651-B0C1-90D600E501BA}" srcOrd="14" destOrd="0" presId="urn:microsoft.com/office/officeart/2005/8/layout/cycle8"/>
    <dgm:cxn modelId="{6E12E86E-DEC1-4D8A-A6D2-4AEA22A13967}" type="presParOf" srcId="{5F6ACAD4-A4B9-4E63-9BE5-A176740A8551}" destId="{66E4F80B-9654-468D-89BC-68EF322026EA}" srcOrd="15" destOrd="0" presId="urn:microsoft.com/office/officeart/2005/8/layout/cycle8"/>
    <dgm:cxn modelId="{337A12C4-99C5-42E3-8333-462F6C7879B1}" type="presParOf" srcId="{5F6ACAD4-A4B9-4E63-9BE5-A176740A8551}" destId="{DF48CF73-B9AB-4C84-90A1-A58B8F59E067}" srcOrd="16" destOrd="0" presId="urn:microsoft.com/office/officeart/2005/8/layout/cycle8"/>
    <dgm:cxn modelId="{12B22ADA-AE10-4F36-96B2-774DF9B1661F}" type="presParOf" srcId="{5F6ACAD4-A4B9-4E63-9BE5-A176740A8551}" destId="{48E28699-5542-40EC-B739-C115CAD29E99}" srcOrd="17" destOrd="0" presId="urn:microsoft.com/office/officeart/2005/8/layout/cycle8"/>
    <dgm:cxn modelId="{61F82E60-6660-4DC7-935B-73A5FD50DE68}" type="presParOf" srcId="{5F6ACAD4-A4B9-4E63-9BE5-A176740A8551}" destId="{C6D12961-FDE1-43E0-B956-192064E9A491}" srcOrd="18" destOrd="0" presId="urn:microsoft.com/office/officeart/2005/8/layout/cycle8"/>
    <dgm:cxn modelId="{784C100A-8E29-4906-A3D9-9EC657069235}" type="presParOf" srcId="{5F6ACAD4-A4B9-4E63-9BE5-A176740A8551}" destId="{BFC3BC91-17DE-4D55-BBC8-FD15C37D0FF7}" srcOrd="19"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B14BCC-F45F-466A-B389-79BCD805DA75}">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9C01DF6-473D-42B7-9D4D-EE07CAA74245}">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 work as a practitioner supporting young children in a nursery.</a:t>
          </a:r>
        </a:p>
      </dsp:txBody>
      <dsp:txXfrm>
        <a:off x="1228411" y="621955"/>
        <a:ext cx="1919362" cy="1919362"/>
      </dsp:txXfrm>
    </dsp:sp>
    <dsp:sp modelId="{334FC760-EA7A-4E5A-A20C-DF9B83686A54}">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Amira is a 3-year-old showing anxiety when separated from carers.</a:t>
          </a:r>
        </a:p>
      </dsp:txBody>
      <dsp:txXfrm>
        <a:off x="3519058" y="621955"/>
        <a:ext cx="1919362" cy="1919362"/>
      </dsp:txXfrm>
    </dsp:sp>
    <dsp:sp modelId="{E8BCDF94-9E4D-4EDB-B18F-DAF90EBB7CDF}">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She has limited verbal communication and struggles with group play activities.</a:t>
          </a:r>
        </a:p>
      </dsp:txBody>
      <dsp:txXfrm>
        <a:off x="1228411" y="2912601"/>
        <a:ext cx="1919362" cy="1919362"/>
      </dsp:txXfrm>
    </dsp:sp>
    <dsp:sp modelId="{3EFA4278-747F-4FAD-B7A4-73CB1937BF24}">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Aim: Understand Amira’s development using Piaget’s theory and propose support strategies.</a:t>
          </a:r>
        </a:p>
      </dsp:txBody>
      <dsp:txXfrm>
        <a:off x="3519058" y="2912601"/>
        <a:ext cx="1919362" cy="1919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D9B13-58DE-4CC3-AA99-F6CE455E4B96}">
      <dsp:nvSpPr>
        <dsp:cNvPr id="0" name=""/>
        <dsp:cNvSpPr/>
      </dsp:nvSpPr>
      <dsp:spPr>
        <a:xfrm>
          <a:off x="0" y="5214"/>
          <a:ext cx="7559504" cy="151039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Cognitive development means how children learn, think, and understand their world.</a:t>
          </a:r>
        </a:p>
      </dsp:txBody>
      <dsp:txXfrm>
        <a:off x="73731" y="78945"/>
        <a:ext cx="7412042" cy="1362934"/>
      </dsp:txXfrm>
    </dsp:sp>
    <dsp:sp modelId="{AA5D77C8-FF2A-406F-9068-DC48D6CDF73F}">
      <dsp:nvSpPr>
        <dsp:cNvPr id="0" name=""/>
        <dsp:cNvSpPr/>
      </dsp:nvSpPr>
      <dsp:spPr>
        <a:xfrm>
          <a:off x="0" y="1593371"/>
          <a:ext cx="7559504" cy="1510396"/>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Piaget identified four main stages of children’s cognitive growth and understanding (Cherry, 2024).</a:t>
          </a:r>
        </a:p>
      </dsp:txBody>
      <dsp:txXfrm>
        <a:off x="73731" y="1667102"/>
        <a:ext cx="7412042" cy="1362934"/>
      </dsp:txXfrm>
    </dsp:sp>
    <dsp:sp modelId="{9C76CFD1-5D98-4588-95A2-79F91A09D3B3}">
      <dsp:nvSpPr>
        <dsp:cNvPr id="0" name=""/>
        <dsp:cNvSpPr/>
      </dsp:nvSpPr>
      <dsp:spPr>
        <a:xfrm>
          <a:off x="0" y="3181528"/>
          <a:ext cx="7559504" cy="1510396"/>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Stages include sensorimotor, preoperational, concrete operational, and formal operational development.</a:t>
          </a:r>
        </a:p>
      </dsp:txBody>
      <dsp:txXfrm>
        <a:off x="73731" y="3255259"/>
        <a:ext cx="7412042" cy="1362934"/>
      </dsp:txXfrm>
    </dsp:sp>
    <dsp:sp modelId="{EAC3D5E8-F62E-4DF9-AA42-5F98AFE25F64}">
      <dsp:nvSpPr>
        <dsp:cNvPr id="0" name=""/>
        <dsp:cNvSpPr/>
      </dsp:nvSpPr>
      <dsp:spPr>
        <a:xfrm>
          <a:off x="0" y="4769685"/>
          <a:ext cx="7559504" cy="1510396"/>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Amira belongs to the preoperational stage, focusing on symbolic and imaginative thinking.</a:t>
          </a:r>
        </a:p>
      </dsp:txBody>
      <dsp:txXfrm>
        <a:off x="73731" y="4843416"/>
        <a:ext cx="7412042" cy="13629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EA6E9-D1EF-45BF-90EE-7F508D422212}">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20D589-BB5F-4E74-A26C-D7A6D287727D}">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Symbolic thinking helps children use words or pictures to represent real objects.</a:t>
          </a:r>
        </a:p>
      </dsp:txBody>
      <dsp:txXfrm>
        <a:off x="0" y="0"/>
        <a:ext cx="6666833" cy="1363480"/>
      </dsp:txXfrm>
    </dsp:sp>
    <dsp:sp modelId="{2B940CE3-2791-4E6F-9142-A20C11B8A95F}">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9D5B29-47B3-4A8E-98FC-D5AC6D844879}">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Egocentrism means children struggle to understand other people’s feelings or viewpoints (Gateshead Council, 2021).</a:t>
          </a:r>
        </a:p>
      </dsp:txBody>
      <dsp:txXfrm>
        <a:off x="0" y="1363480"/>
        <a:ext cx="6666833" cy="1363480"/>
      </dsp:txXfrm>
    </dsp:sp>
    <dsp:sp modelId="{3AB5744A-5E8E-41C1-BCBC-86FD64758BC2}">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1B43D7B-0BC1-499F-838C-96E841E661B9}">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Animism is when children believe toys or objects have real life.</a:t>
          </a:r>
        </a:p>
      </dsp:txBody>
      <dsp:txXfrm>
        <a:off x="0" y="2726960"/>
        <a:ext cx="6666833" cy="1363480"/>
      </dsp:txXfrm>
    </dsp:sp>
    <dsp:sp modelId="{2A6E9092-20B7-4FE4-BF32-81DC1FDF5C39}">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61CD7FD-D7BB-4AD3-B0ED-7B8701DBA56B}">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Lack of logical reasoning makes it hard to understand cause-and-effect situations.</a:t>
          </a:r>
        </a:p>
      </dsp:txBody>
      <dsp:txXfrm>
        <a:off x="0" y="4090440"/>
        <a:ext cx="6666833" cy="13634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E6985-B823-4537-AA37-C8FAB1A5D27B}">
      <dsp:nvSpPr>
        <dsp:cNvPr id="0" name=""/>
        <dsp:cNvSpPr/>
      </dsp:nvSpPr>
      <dsp:spPr>
        <a:xfrm>
          <a:off x="3082131"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8157A59-6D61-48C0-9345-72B780FC40BB}">
      <dsp:nvSpPr>
        <dsp:cNvPr id="0" name=""/>
        <dsp:cNvSpPr/>
      </dsp:nvSpPr>
      <dsp:spPr>
        <a:xfrm>
          <a:off x="3495508" y="413377"/>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Amira’s limited speech shows she is developing early symbolic communication skills.</a:t>
          </a:r>
        </a:p>
      </dsp:txBody>
      <dsp:txXfrm>
        <a:off x="3578350" y="496219"/>
        <a:ext cx="1531337" cy="1531337"/>
      </dsp:txXfrm>
    </dsp:sp>
    <dsp:sp modelId="{503D25FC-AC11-44C0-88BF-78DE29DBBC1C}">
      <dsp:nvSpPr>
        <dsp:cNvPr id="0" name=""/>
        <dsp:cNvSpPr/>
      </dsp:nvSpPr>
      <dsp:spPr>
        <a:xfrm>
          <a:off x="5323070" y="413377"/>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Her separation anxiety reflects strong emotional attachment and limited independence from carers.</a:t>
          </a:r>
        </a:p>
      </dsp:txBody>
      <dsp:txXfrm>
        <a:off x="5405912" y="496219"/>
        <a:ext cx="1531337" cy="1531337"/>
      </dsp:txXfrm>
    </dsp:sp>
    <dsp:sp modelId="{90C66880-3420-4A26-930E-CA42958D6011}">
      <dsp:nvSpPr>
        <dsp:cNvPr id="0" name=""/>
        <dsp:cNvSpPr/>
      </dsp:nvSpPr>
      <dsp:spPr>
        <a:xfrm>
          <a:off x="3495508" y="2240939"/>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Difficulty in group play links to egocentrism and reduced social awareness (Mcleod, 2024).</a:t>
          </a:r>
        </a:p>
      </dsp:txBody>
      <dsp:txXfrm>
        <a:off x="3578350" y="2323781"/>
        <a:ext cx="1531337" cy="1531337"/>
      </dsp:txXfrm>
    </dsp:sp>
    <dsp:sp modelId="{27BC9527-991E-428C-9105-88D33D23E18B}">
      <dsp:nvSpPr>
        <dsp:cNvPr id="0" name=""/>
        <dsp:cNvSpPr/>
      </dsp:nvSpPr>
      <dsp:spPr>
        <a:xfrm>
          <a:off x="5323070" y="2240939"/>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These behaviours match Piaget’s preoperational stage, showing typical early cognitive development.</a:t>
          </a:r>
        </a:p>
      </dsp:txBody>
      <dsp:txXfrm>
        <a:off x="5405912" y="2323781"/>
        <a:ext cx="1531337" cy="15313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0952B-9B33-4974-91CF-724C02C52801}">
      <dsp:nvSpPr>
        <dsp:cNvPr id="0" name=""/>
        <dsp:cNvSpPr/>
      </dsp:nvSpPr>
      <dsp:spPr>
        <a:xfrm>
          <a:off x="0" y="78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Biological factors include brain growth, genetics, and overall physical health development (Balasundaram and </a:t>
          </a:r>
          <a:r>
            <a:rPr lang="en-US" sz="2500" kern="1200" dirty="0" err="1"/>
            <a:t>Avulakunta</a:t>
          </a:r>
          <a:r>
            <a:rPr lang="en-US" sz="2500" kern="1200" dirty="0"/>
            <a:t>, 2023).</a:t>
          </a:r>
        </a:p>
      </dsp:txBody>
      <dsp:txXfrm>
        <a:off x="48547" y="127216"/>
        <a:ext cx="10418506" cy="897406"/>
      </dsp:txXfrm>
    </dsp:sp>
    <dsp:sp modelId="{FC72910B-1524-4B79-B64B-F02D31529B19}">
      <dsp:nvSpPr>
        <dsp:cNvPr id="0" name=""/>
        <dsp:cNvSpPr/>
      </dsp:nvSpPr>
      <dsp:spPr>
        <a:xfrm>
          <a:off x="0" y="1145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Environmental factors involve parental care, social interaction, and learning opportunities (Rakesh et al., 2024).</a:t>
          </a:r>
        </a:p>
      </dsp:txBody>
      <dsp:txXfrm>
        <a:off x="48547" y="1193716"/>
        <a:ext cx="10418506" cy="897406"/>
      </dsp:txXfrm>
    </dsp:sp>
    <dsp:sp modelId="{B0547CA2-D0A3-49ED-BD03-0229966F18FE}">
      <dsp:nvSpPr>
        <dsp:cNvPr id="0" name=""/>
        <dsp:cNvSpPr/>
      </dsp:nvSpPr>
      <dsp:spPr>
        <a:xfrm>
          <a:off x="0" y="2211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Amira’s speech and emotions are shaped by both nature and nurture influences.</a:t>
          </a:r>
        </a:p>
      </dsp:txBody>
      <dsp:txXfrm>
        <a:off x="48547" y="2260216"/>
        <a:ext cx="10418506" cy="897406"/>
      </dsp:txXfrm>
    </dsp:sp>
    <dsp:sp modelId="{DC9AA4BF-948B-41B2-B195-5C172108F3A3}">
      <dsp:nvSpPr>
        <dsp:cNvPr id="0" name=""/>
        <dsp:cNvSpPr/>
      </dsp:nvSpPr>
      <dsp:spPr>
        <a:xfrm>
          <a:off x="0" y="3278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Cognitive and emotional growth result from continuous interaction between biology and environment.</a:t>
          </a:r>
        </a:p>
      </dsp:txBody>
      <dsp:txXfrm>
        <a:off x="48547" y="3326716"/>
        <a:ext cx="10418506" cy="8974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5D56A5-C939-4105-8912-BF956174745F}">
      <dsp:nvSpPr>
        <dsp:cNvPr id="0" name=""/>
        <dsp:cNvSpPr/>
      </dsp:nvSpPr>
      <dsp:spPr>
        <a:xfrm>
          <a:off x="1365978" y="779082"/>
          <a:ext cx="1092782"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847E3B-8FE2-480C-9162-4E41242D6A49}">
      <dsp:nvSpPr>
        <dsp:cNvPr id="0" name=""/>
        <dsp:cNvSpPr/>
      </dsp:nvSpPr>
      <dsp:spPr>
        <a:xfrm>
          <a:off x="2524328" y="687322"/>
          <a:ext cx="125670" cy="235994"/>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98004B-9C7E-4E3F-AC1C-E631137E7D7D}">
      <dsp:nvSpPr>
        <dsp:cNvPr id="0" name=""/>
        <dsp:cNvSpPr/>
      </dsp:nvSpPr>
      <dsp:spPr>
        <a:xfrm>
          <a:off x="656508" y="206247"/>
          <a:ext cx="1145743" cy="1145743"/>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61" tIns="44461" rIns="44461" bIns="44461" numCol="1" spcCol="1270" anchor="ctr" anchorCtr="0">
          <a:noAutofit/>
        </a:bodyPr>
        <a:lstStyle/>
        <a:p>
          <a:pPr marL="0" lvl="0" indent="0" algn="ctr" defTabSz="2178050">
            <a:lnSpc>
              <a:spcPct val="90000"/>
            </a:lnSpc>
            <a:spcBef>
              <a:spcPct val="0"/>
            </a:spcBef>
            <a:spcAft>
              <a:spcPct val="35000"/>
            </a:spcAft>
            <a:buNone/>
          </a:pPr>
          <a:r>
            <a:rPr lang="en-US" sz="4900" kern="1200"/>
            <a:t>1</a:t>
          </a:r>
        </a:p>
      </dsp:txBody>
      <dsp:txXfrm>
        <a:off x="824298" y="374037"/>
        <a:ext cx="810163" cy="810163"/>
      </dsp:txXfrm>
    </dsp:sp>
    <dsp:sp modelId="{53A621CC-23B9-4DEC-9A77-FEE795E3FC8F}">
      <dsp:nvSpPr>
        <dsp:cNvPr id="0" name=""/>
        <dsp:cNvSpPr/>
      </dsp:nvSpPr>
      <dsp:spPr>
        <a:xfrm>
          <a:off x="0" y="1517588"/>
          <a:ext cx="245876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3950" tIns="165100" rIns="193950" bIns="165100" numCol="1" spcCol="1270" anchor="t" anchorCtr="0">
          <a:noAutofit/>
        </a:bodyPr>
        <a:lstStyle/>
        <a:p>
          <a:pPr marL="0" lvl="0" indent="0" algn="l" defTabSz="488950">
            <a:lnSpc>
              <a:spcPct val="90000"/>
            </a:lnSpc>
            <a:spcBef>
              <a:spcPct val="0"/>
            </a:spcBef>
            <a:spcAft>
              <a:spcPct val="35000"/>
            </a:spcAft>
            <a:buNone/>
          </a:pPr>
          <a:r>
            <a:rPr lang="en-US" sz="1100" kern="1200"/>
            <a:t>Use gradual separation routines to reduce Amira’s anxiety and build trust.</a:t>
          </a:r>
        </a:p>
      </dsp:txBody>
      <dsp:txXfrm>
        <a:off x="0" y="1910708"/>
        <a:ext cx="2458761" cy="1572480"/>
      </dsp:txXfrm>
    </dsp:sp>
    <dsp:sp modelId="{9EB3A67F-84D2-4017-A4BB-68501FC51E8C}">
      <dsp:nvSpPr>
        <dsp:cNvPr id="0" name=""/>
        <dsp:cNvSpPr/>
      </dsp:nvSpPr>
      <dsp:spPr>
        <a:xfrm>
          <a:off x="2731957" y="779052"/>
          <a:ext cx="2458761"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C73F02-F02B-4F07-8FA9-E922584778F0}">
      <dsp:nvSpPr>
        <dsp:cNvPr id="0" name=""/>
        <dsp:cNvSpPr/>
      </dsp:nvSpPr>
      <dsp:spPr>
        <a:xfrm>
          <a:off x="5256285" y="687294"/>
          <a:ext cx="125670" cy="23603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0C0F62-2967-41D2-852E-4AEB6A5C1D54}">
      <dsp:nvSpPr>
        <dsp:cNvPr id="0" name=""/>
        <dsp:cNvSpPr/>
      </dsp:nvSpPr>
      <dsp:spPr>
        <a:xfrm>
          <a:off x="3388466" y="206216"/>
          <a:ext cx="1145743" cy="1145743"/>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61" tIns="44461" rIns="44461" bIns="44461" numCol="1" spcCol="1270" anchor="ctr" anchorCtr="0">
          <a:noAutofit/>
        </a:bodyPr>
        <a:lstStyle/>
        <a:p>
          <a:pPr marL="0" lvl="0" indent="0" algn="ctr" defTabSz="2178050">
            <a:lnSpc>
              <a:spcPct val="90000"/>
            </a:lnSpc>
            <a:spcBef>
              <a:spcPct val="0"/>
            </a:spcBef>
            <a:spcAft>
              <a:spcPct val="35000"/>
            </a:spcAft>
            <a:buNone/>
          </a:pPr>
          <a:r>
            <a:rPr lang="en-US" sz="4900" kern="1200"/>
            <a:t>2</a:t>
          </a:r>
        </a:p>
      </dsp:txBody>
      <dsp:txXfrm>
        <a:off x="3556256" y="374006"/>
        <a:ext cx="810163" cy="810163"/>
      </dsp:txXfrm>
    </dsp:sp>
    <dsp:sp modelId="{3B10DA6D-7BFF-4481-9609-4F9C010D31EF}">
      <dsp:nvSpPr>
        <dsp:cNvPr id="0" name=""/>
        <dsp:cNvSpPr/>
      </dsp:nvSpPr>
      <dsp:spPr>
        <a:xfrm>
          <a:off x="2731957" y="1517555"/>
          <a:ext cx="245876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3950" tIns="165100" rIns="193950" bIns="165100" numCol="1" spcCol="1270" anchor="t" anchorCtr="0">
          <a:noAutofit/>
        </a:bodyPr>
        <a:lstStyle/>
        <a:p>
          <a:pPr marL="0" lvl="0" indent="0" algn="l" defTabSz="488950">
            <a:lnSpc>
              <a:spcPct val="90000"/>
            </a:lnSpc>
            <a:spcBef>
              <a:spcPct val="0"/>
            </a:spcBef>
            <a:spcAft>
              <a:spcPct val="35000"/>
            </a:spcAft>
            <a:buNone/>
          </a:pPr>
          <a:r>
            <a:rPr lang="en-US" sz="1100" kern="1200"/>
            <a:t>Encourage small group play to improve her social confidence and cooperation.</a:t>
          </a:r>
        </a:p>
      </dsp:txBody>
      <dsp:txXfrm>
        <a:off x="2731957" y="1910675"/>
        <a:ext cx="2458761" cy="1572480"/>
      </dsp:txXfrm>
    </dsp:sp>
    <dsp:sp modelId="{F0625511-8CF1-4C41-984D-106046DBAA5E}">
      <dsp:nvSpPr>
        <dsp:cNvPr id="0" name=""/>
        <dsp:cNvSpPr/>
      </dsp:nvSpPr>
      <dsp:spPr>
        <a:xfrm>
          <a:off x="5463914" y="779066"/>
          <a:ext cx="2458761"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9957BB-AF4C-45AE-B5CC-FE47240CE67B}">
      <dsp:nvSpPr>
        <dsp:cNvPr id="0" name=""/>
        <dsp:cNvSpPr/>
      </dsp:nvSpPr>
      <dsp:spPr>
        <a:xfrm>
          <a:off x="7988242" y="687306"/>
          <a:ext cx="125670" cy="236047"/>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F21A4C-1F23-40E8-B40C-98D642B21F0F}">
      <dsp:nvSpPr>
        <dsp:cNvPr id="0" name=""/>
        <dsp:cNvSpPr/>
      </dsp:nvSpPr>
      <dsp:spPr>
        <a:xfrm>
          <a:off x="6120423" y="206230"/>
          <a:ext cx="1145743" cy="1145743"/>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61" tIns="44461" rIns="44461" bIns="44461" numCol="1" spcCol="1270" anchor="ctr" anchorCtr="0">
          <a:noAutofit/>
        </a:bodyPr>
        <a:lstStyle/>
        <a:p>
          <a:pPr marL="0" lvl="0" indent="0" algn="ctr" defTabSz="2178050">
            <a:lnSpc>
              <a:spcPct val="90000"/>
            </a:lnSpc>
            <a:spcBef>
              <a:spcPct val="0"/>
            </a:spcBef>
            <a:spcAft>
              <a:spcPct val="35000"/>
            </a:spcAft>
            <a:buNone/>
          </a:pPr>
          <a:r>
            <a:rPr lang="en-US" sz="4900" kern="1200"/>
            <a:t>3</a:t>
          </a:r>
        </a:p>
      </dsp:txBody>
      <dsp:txXfrm>
        <a:off x="6288213" y="374020"/>
        <a:ext cx="810163" cy="810163"/>
      </dsp:txXfrm>
    </dsp:sp>
    <dsp:sp modelId="{4D4E4A4A-8C42-4256-B853-6303D10844EB}">
      <dsp:nvSpPr>
        <dsp:cNvPr id="0" name=""/>
        <dsp:cNvSpPr/>
      </dsp:nvSpPr>
      <dsp:spPr>
        <a:xfrm>
          <a:off x="5463914" y="1517588"/>
          <a:ext cx="245876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3950" tIns="165100" rIns="193950" bIns="165100" numCol="1" spcCol="1270" anchor="t" anchorCtr="0">
          <a:noAutofit/>
        </a:bodyPr>
        <a:lstStyle/>
        <a:p>
          <a:pPr marL="0" lvl="0" indent="0" algn="l" defTabSz="488950">
            <a:lnSpc>
              <a:spcPct val="90000"/>
            </a:lnSpc>
            <a:spcBef>
              <a:spcPct val="0"/>
            </a:spcBef>
            <a:spcAft>
              <a:spcPct val="35000"/>
            </a:spcAft>
            <a:buNone/>
          </a:pPr>
          <a:r>
            <a:rPr lang="en-US" sz="1100" kern="1200"/>
            <a:t>Offer praise and positive feedback to strengthen her emotional security and confidence.</a:t>
          </a:r>
        </a:p>
      </dsp:txBody>
      <dsp:txXfrm>
        <a:off x="5463914" y="1910708"/>
        <a:ext cx="2458761" cy="1572480"/>
      </dsp:txXfrm>
    </dsp:sp>
    <dsp:sp modelId="{14BA7610-8BDF-424E-876C-87F8020A2E20}">
      <dsp:nvSpPr>
        <dsp:cNvPr id="0" name=""/>
        <dsp:cNvSpPr/>
      </dsp:nvSpPr>
      <dsp:spPr>
        <a:xfrm>
          <a:off x="8195871" y="779066"/>
          <a:ext cx="1229380"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744D97-A5A0-425A-88F8-A52936A5ABC8}">
      <dsp:nvSpPr>
        <dsp:cNvPr id="0" name=""/>
        <dsp:cNvSpPr/>
      </dsp:nvSpPr>
      <dsp:spPr>
        <a:xfrm>
          <a:off x="8852380" y="206230"/>
          <a:ext cx="1145743" cy="1145743"/>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61" tIns="44461" rIns="44461" bIns="44461" numCol="1" spcCol="1270" anchor="ctr" anchorCtr="0">
          <a:noAutofit/>
        </a:bodyPr>
        <a:lstStyle/>
        <a:p>
          <a:pPr marL="0" lvl="0" indent="0" algn="ctr" defTabSz="2178050">
            <a:lnSpc>
              <a:spcPct val="90000"/>
            </a:lnSpc>
            <a:spcBef>
              <a:spcPct val="0"/>
            </a:spcBef>
            <a:spcAft>
              <a:spcPct val="35000"/>
            </a:spcAft>
            <a:buNone/>
          </a:pPr>
          <a:r>
            <a:rPr lang="en-US" sz="4900" kern="1200"/>
            <a:t>4</a:t>
          </a:r>
        </a:p>
      </dsp:txBody>
      <dsp:txXfrm>
        <a:off x="9020170" y="374020"/>
        <a:ext cx="810163" cy="810163"/>
      </dsp:txXfrm>
    </dsp:sp>
    <dsp:sp modelId="{A4490A93-4CE2-4F33-BC94-888961B415AC}">
      <dsp:nvSpPr>
        <dsp:cNvPr id="0" name=""/>
        <dsp:cNvSpPr/>
      </dsp:nvSpPr>
      <dsp:spPr>
        <a:xfrm>
          <a:off x="8195871" y="1517588"/>
          <a:ext cx="245876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3950" tIns="165100" rIns="193950" bIns="165100" numCol="1" spcCol="1270" anchor="t" anchorCtr="0">
          <a:noAutofit/>
        </a:bodyPr>
        <a:lstStyle/>
        <a:p>
          <a:pPr marL="0" lvl="0" indent="0" algn="l" defTabSz="488950">
            <a:lnSpc>
              <a:spcPct val="90000"/>
            </a:lnSpc>
            <a:spcBef>
              <a:spcPct val="0"/>
            </a:spcBef>
            <a:spcAft>
              <a:spcPct val="35000"/>
            </a:spcAft>
            <a:buNone/>
          </a:pPr>
          <a:r>
            <a:rPr lang="en-US" sz="1100" kern="1200" dirty="0"/>
            <a:t>Create a warm, nurturing environment that supports emotional expression and self-esteem (BBM Academy, 2024).</a:t>
          </a:r>
        </a:p>
      </dsp:txBody>
      <dsp:txXfrm>
        <a:off x="8195871" y="1910708"/>
        <a:ext cx="2458761" cy="15724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8151F-4B05-42E6-AD9C-590994136B64}">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11200">
            <a:lnSpc>
              <a:spcPct val="90000"/>
            </a:lnSpc>
            <a:spcBef>
              <a:spcPct val="0"/>
            </a:spcBef>
            <a:spcAft>
              <a:spcPct val="35000"/>
            </a:spcAft>
            <a:buNone/>
          </a:pPr>
          <a:r>
            <a:rPr lang="en-US" sz="1600" kern="1200"/>
            <a:t>Observe and document Amira’s daily progress in emotional and cognitive development.</a:t>
          </a:r>
        </a:p>
      </dsp:txBody>
      <dsp:txXfrm>
        <a:off x="3201" y="1669704"/>
        <a:ext cx="2539866" cy="2133487"/>
      </dsp:txXfrm>
    </dsp:sp>
    <dsp:sp modelId="{B5B43238-AE39-4C35-A609-057CD7A3BDCD}">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CF0C8916-8600-4CC0-8550-FE79FF5BD59C}">
      <dsp:nvSpPr>
        <dsp:cNvPr id="0" name=""/>
        <dsp:cNvSpPr/>
      </dsp:nvSpPr>
      <dsp:spPr>
        <a:xfrm>
          <a:off x="3201" y="38742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2D7DED-E5B5-4FA7-AC59-B7ED92410677}">
      <dsp:nvSpPr>
        <dsp:cNvPr id="0" name=""/>
        <dsp:cNvSpPr/>
      </dsp:nvSpPr>
      <dsp:spPr>
        <a:xfrm>
          <a:off x="2797054" y="318495"/>
          <a:ext cx="2539866" cy="3555813"/>
        </a:xfrm>
        <a:prstGeom prst="rect">
          <a:avLst/>
        </a:prstGeom>
        <a:solidFill>
          <a:schemeClr val="accent2">
            <a:tint val="40000"/>
            <a:alpha val="90000"/>
            <a:hueOff val="2244908"/>
            <a:satOff val="-20744"/>
            <a:lumOff val="-2338"/>
            <a:alphaOff val="0"/>
          </a:schemeClr>
        </a:solidFill>
        <a:ln w="19050" cap="flat" cmpd="sng" algn="ctr">
          <a:solidFill>
            <a:schemeClr val="accent2">
              <a:tint val="40000"/>
              <a:alpha val="90000"/>
              <a:hueOff val="2244908"/>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11200">
            <a:lnSpc>
              <a:spcPct val="90000"/>
            </a:lnSpc>
            <a:spcBef>
              <a:spcPct val="0"/>
            </a:spcBef>
            <a:spcAft>
              <a:spcPct val="35000"/>
            </a:spcAft>
            <a:buNone/>
          </a:pPr>
          <a:r>
            <a:rPr lang="en-US" sz="1600" kern="1200"/>
            <a:t>Communicate regularly with parents or carers to share updates and support consistency.</a:t>
          </a:r>
        </a:p>
      </dsp:txBody>
      <dsp:txXfrm>
        <a:off x="2797054" y="1669704"/>
        <a:ext cx="2539866" cy="2133487"/>
      </dsp:txXfrm>
    </dsp:sp>
    <dsp:sp modelId="{738C7086-0667-4D54-89DA-3775BE61C854}">
      <dsp:nvSpPr>
        <dsp:cNvPr id="0" name=""/>
        <dsp:cNvSpPr/>
      </dsp:nvSpPr>
      <dsp:spPr>
        <a:xfrm>
          <a:off x="3533615" y="674077"/>
          <a:ext cx="1066743" cy="1066743"/>
        </a:xfrm>
        <a:prstGeom prst="ellipse">
          <a:avLst/>
        </a:prstGeom>
        <a:solidFill>
          <a:schemeClr val="accent2">
            <a:hueOff val="1841032"/>
            <a:satOff val="-5284"/>
            <a:lumOff val="-8460"/>
            <a:alphaOff val="0"/>
          </a:schemeClr>
        </a:solidFill>
        <a:ln w="19050" cap="flat" cmpd="sng" algn="ctr">
          <a:solidFill>
            <a:schemeClr val="accent2">
              <a:hueOff val="1841032"/>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A15A82F9-28D2-4817-94E2-CFFDCE45E303}">
      <dsp:nvSpPr>
        <dsp:cNvPr id="0" name=""/>
        <dsp:cNvSpPr/>
      </dsp:nvSpPr>
      <dsp:spPr>
        <a:xfrm>
          <a:off x="2797054" y="3874237"/>
          <a:ext cx="2539866" cy="72"/>
        </a:xfrm>
        <a:prstGeom prst="rect">
          <a:avLst/>
        </a:prstGeom>
        <a:solidFill>
          <a:schemeClr val="accent2">
            <a:hueOff val="2761548"/>
            <a:satOff val="-7926"/>
            <a:lumOff val="-12690"/>
            <a:alphaOff val="0"/>
          </a:schemeClr>
        </a:solidFill>
        <a:ln w="19050" cap="flat" cmpd="sng" algn="ctr">
          <a:solidFill>
            <a:schemeClr val="accent2">
              <a:hueOff val="2761548"/>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DCA13C-4824-4547-9BB5-97DD61A32FBD}">
      <dsp:nvSpPr>
        <dsp:cNvPr id="0" name=""/>
        <dsp:cNvSpPr/>
      </dsp:nvSpPr>
      <dsp:spPr>
        <a:xfrm>
          <a:off x="5590907" y="318495"/>
          <a:ext cx="2539866" cy="3555813"/>
        </a:xfrm>
        <a:prstGeom prst="rect">
          <a:avLst/>
        </a:prstGeom>
        <a:solidFill>
          <a:schemeClr val="accent2">
            <a:tint val="40000"/>
            <a:alpha val="90000"/>
            <a:hueOff val="4489816"/>
            <a:satOff val="-41488"/>
            <a:lumOff val="-4677"/>
            <a:alphaOff val="0"/>
          </a:schemeClr>
        </a:solidFill>
        <a:ln w="19050" cap="flat" cmpd="sng" algn="ctr">
          <a:solidFill>
            <a:schemeClr val="accent2">
              <a:tint val="40000"/>
              <a:alpha val="90000"/>
              <a:hueOff val="4489816"/>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11200">
            <a:lnSpc>
              <a:spcPct val="90000"/>
            </a:lnSpc>
            <a:spcBef>
              <a:spcPct val="0"/>
            </a:spcBef>
            <a:spcAft>
              <a:spcPct val="35000"/>
            </a:spcAft>
            <a:buNone/>
          </a:pPr>
          <a:r>
            <a:rPr lang="en-US" sz="1600" kern="1200" dirty="0"/>
            <a:t>Create a safe, inclusive, and stimulating nursery environment encouraging active learning (</a:t>
          </a:r>
          <a:r>
            <a:rPr lang="en-US" sz="1600" kern="1200" dirty="0" err="1"/>
            <a:t>Togersen</a:t>
          </a:r>
          <a:r>
            <a:rPr lang="en-US" sz="1600" kern="1200" dirty="0"/>
            <a:t>, 2024).</a:t>
          </a:r>
        </a:p>
      </dsp:txBody>
      <dsp:txXfrm>
        <a:off x="5590907" y="1669704"/>
        <a:ext cx="2539866" cy="2133487"/>
      </dsp:txXfrm>
    </dsp:sp>
    <dsp:sp modelId="{474B0331-8D6B-4E53-AB37-4579E95649E9}">
      <dsp:nvSpPr>
        <dsp:cNvPr id="0" name=""/>
        <dsp:cNvSpPr/>
      </dsp:nvSpPr>
      <dsp:spPr>
        <a:xfrm>
          <a:off x="6327469" y="674077"/>
          <a:ext cx="1066743" cy="1066743"/>
        </a:xfrm>
        <a:prstGeom prst="ellipse">
          <a:avLst/>
        </a:prstGeom>
        <a:solidFill>
          <a:schemeClr val="accent2">
            <a:hueOff val="3682064"/>
            <a:satOff val="-10567"/>
            <a:lumOff val="-16919"/>
            <a:alphaOff val="0"/>
          </a:schemeClr>
        </a:solidFill>
        <a:ln w="19050" cap="flat" cmpd="sng" algn="ctr">
          <a:solidFill>
            <a:schemeClr val="accent2">
              <a:hueOff val="3682064"/>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571D1790-7433-4D0A-B833-78EDB715241E}">
      <dsp:nvSpPr>
        <dsp:cNvPr id="0" name=""/>
        <dsp:cNvSpPr/>
      </dsp:nvSpPr>
      <dsp:spPr>
        <a:xfrm>
          <a:off x="5590907" y="3874237"/>
          <a:ext cx="2539866" cy="72"/>
        </a:xfrm>
        <a:prstGeom prst="rect">
          <a:avLst/>
        </a:prstGeom>
        <a:solidFill>
          <a:schemeClr val="accent2">
            <a:hueOff val="4602580"/>
            <a:satOff val="-13209"/>
            <a:lumOff val="-21149"/>
            <a:alphaOff val="0"/>
          </a:schemeClr>
        </a:solidFill>
        <a:ln w="19050" cap="flat" cmpd="sng" algn="ctr">
          <a:solidFill>
            <a:schemeClr val="accent2">
              <a:hueOff val="4602580"/>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9A1BC-325B-4A87-9424-377D688A771E}">
      <dsp:nvSpPr>
        <dsp:cNvPr id="0" name=""/>
        <dsp:cNvSpPr/>
      </dsp:nvSpPr>
      <dsp:spPr>
        <a:xfrm>
          <a:off x="8384760" y="318495"/>
          <a:ext cx="2539866" cy="3555813"/>
        </a:xfrm>
        <a:prstGeom prst="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11200">
            <a:lnSpc>
              <a:spcPct val="90000"/>
            </a:lnSpc>
            <a:spcBef>
              <a:spcPct val="0"/>
            </a:spcBef>
            <a:spcAft>
              <a:spcPct val="35000"/>
            </a:spcAft>
            <a:buNone/>
          </a:pPr>
          <a:r>
            <a:rPr lang="en-US" sz="1600" kern="1200"/>
            <a:t>Work collaboratively with colleagues to plan suitable strategies meeting Amira’s needs.</a:t>
          </a:r>
        </a:p>
      </dsp:txBody>
      <dsp:txXfrm>
        <a:off x="8384760" y="1669704"/>
        <a:ext cx="2539866" cy="2133487"/>
      </dsp:txXfrm>
    </dsp:sp>
    <dsp:sp modelId="{01108B93-E5AD-4C7D-8AF8-EF10FF74117D}">
      <dsp:nvSpPr>
        <dsp:cNvPr id="0" name=""/>
        <dsp:cNvSpPr/>
      </dsp:nvSpPr>
      <dsp:spPr>
        <a:xfrm>
          <a:off x="9121322" y="674077"/>
          <a:ext cx="1066743" cy="1066743"/>
        </a:xfrm>
        <a:prstGeom prst="ellipse">
          <a:avLst/>
        </a:prstGeom>
        <a:solidFill>
          <a:schemeClr val="accent2">
            <a:hueOff val="5523096"/>
            <a:satOff val="-15851"/>
            <a:lumOff val="-25379"/>
            <a:alphaOff val="0"/>
          </a:schemeClr>
        </a:solidFill>
        <a:ln w="19050" cap="flat" cmpd="sng" algn="ctr">
          <a:solidFill>
            <a:schemeClr val="accent2">
              <a:hueOff val="5523096"/>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AF89FC6E-6F19-42E5-8623-8DB326D2BC1E}">
      <dsp:nvSpPr>
        <dsp:cNvPr id="0" name=""/>
        <dsp:cNvSpPr/>
      </dsp:nvSpPr>
      <dsp:spPr>
        <a:xfrm>
          <a:off x="8384760" y="3874237"/>
          <a:ext cx="2539866" cy="72"/>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88AA9-320E-46DD-A73C-1261ACEBDCC4}">
      <dsp:nvSpPr>
        <dsp:cNvPr id="0" name=""/>
        <dsp:cNvSpPr/>
      </dsp:nvSpPr>
      <dsp:spPr>
        <a:xfrm>
          <a:off x="0" y="7248"/>
          <a:ext cx="6798539" cy="8751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Piaget’s stages clearly explain how children’s thinking develops through specific ages.</a:t>
          </a:r>
        </a:p>
      </dsp:txBody>
      <dsp:txXfrm>
        <a:off x="42722" y="49970"/>
        <a:ext cx="6713095" cy="789716"/>
      </dsp:txXfrm>
    </dsp:sp>
    <dsp:sp modelId="{10BDA08A-B83C-4DF1-9A17-87A95B389DB2}">
      <dsp:nvSpPr>
        <dsp:cNvPr id="0" name=""/>
        <dsp:cNvSpPr/>
      </dsp:nvSpPr>
      <dsp:spPr>
        <a:xfrm>
          <a:off x="0" y="945768"/>
          <a:ext cx="6798539" cy="87516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The theory values active learning, discovery, and play in children’s development (McArdle, 2023).</a:t>
          </a:r>
        </a:p>
      </dsp:txBody>
      <dsp:txXfrm>
        <a:off x="42722" y="988490"/>
        <a:ext cx="6713095" cy="789716"/>
      </dsp:txXfrm>
    </dsp:sp>
    <dsp:sp modelId="{EE6FC97E-C2B1-443B-98EC-3A0D1F13C1B3}">
      <dsp:nvSpPr>
        <dsp:cNvPr id="0" name=""/>
        <dsp:cNvSpPr/>
      </dsp:nvSpPr>
      <dsp:spPr>
        <a:xfrm>
          <a:off x="0" y="1884288"/>
          <a:ext cx="6798539" cy="87516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It sometimes underestimates young children’s cognitive abilities and learning potential.</a:t>
          </a:r>
        </a:p>
      </dsp:txBody>
      <dsp:txXfrm>
        <a:off x="42722" y="1927010"/>
        <a:ext cx="6713095" cy="789716"/>
      </dsp:txXfrm>
    </dsp:sp>
    <dsp:sp modelId="{530068A3-A6FC-4E4F-A71D-0B62554A2988}">
      <dsp:nvSpPr>
        <dsp:cNvPr id="0" name=""/>
        <dsp:cNvSpPr/>
      </dsp:nvSpPr>
      <dsp:spPr>
        <a:xfrm>
          <a:off x="0" y="2822808"/>
          <a:ext cx="6798539" cy="8751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Cultural and social influences are overlooked, later emphasised by Vygotsky’s sociocultural theory.</a:t>
          </a:r>
        </a:p>
      </dsp:txBody>
      <dsp:txXfrm>
        <a:off x="42722" y="2865530"/>
        <a:ext cx="6713095" cy="7897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B49AC-71ED-4ED0-B1A2-DAE87D574865}">
      <dsp:nvSpPr>
        <dsp:cNvPr id="0" name=""/>
        <dsp:cNvSpPr/>
      </dsp:nvSpPr>
      <dsp:spPr>
        <a:xfrm>
          <a:off x="909542" y="268753"/>
          <a:ext cx="3655123" cy="3655123"/>
        </a:xfrm>
        <a:prstGeom prst="pie">
          <a:avLst>
            <a:gd name="adj1" fmla="val 16200000"/>
            <a:gd name="adj2" fmla="val 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Piaget’s theory explains Amira’s cognitive stage and learning behaviour effectively.</a:t>
          </a:r>
        </a:p>
      </dsp:txBody>
      <dsp:txXfrm>
        <a:off x="2849804" y="1026321"/>
        <a:ext cx="1348914" cy="1000807"/>
      </dsp:txXfrm>
    </dsp:sp>
    <dsp:sp modelId="{BD49725D-E1F2-43FB-86DF-4C71A1E9D342}">
      <dsp:nvSpPr>
        <dsp:cNvPr id="0" name=""/>
        <dsp:cNvSpPr/>
      </dsp:nvSpPr>
      <dsp:spPr>
        <a:xfrm>
          <a:off x="909542" y="391460"/>
          <a:ext cx="3655123" cy="3655123"/>
        </a:xfrm>
        <a:prstGeom prst="pie">
          <a:avLst>
            <a:gd name="adj1" fmla="val 0"/>
            <a:gd name="adj2" fmla="val 5400000"/>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Practical strategies based on play support her language, thinking, and social development.</a:t>
          </a:r>
        </a:p>
      </dsp:txBody>
      <dsp:txXfrm>
        <a:off x="2849804" y="2288209"/>
        <a:ext cx="1348914" cy="1000807"/>
      </dsp:txXfrm>
    </dsp:sp>
    <dsp:sp modelId="{F72641AC-0092-46F6-8BD5-32D8CB1FC2AB}">
      <dsp:nvSpPr>
        <dsp:cNvPr id="0" name=""/>
        <dsp:cNvSpPr/>
      </dsp:nvSpPr>
      <dsp:spPr>
        <a:xfrm>
          <a:off x="786835" y="391460"/>
          <a:ext cx="3655123" cy="3655123"/>
        </a:xfrm>
        <a:prstGeom prst="pie">
          <a:avLst>
            <a:gd name="adj1" fmla="val 5400000"/>
            <a:gd name="adj2" fmla="val 10800000"/>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Both biological and environmental factors shape Amira’s overall developmental progress.</a:t>
          </a:r>
        </a:p>
      </dsp:txBody>
      <dsp:txXfrm>
        <a:off x="1152782" y="2288209"/>
        <a:ext cx="1348914" cy="1000807"/>
      </dsp:txXfrm>
    </dsp:sp>
    <dsp:sp modelId="{9C2409F3-811B-4936-9883-4FC447B3096A}">
      <dsp:nvSpPr>
        <dsp:cNvPr id="0" name=""/>
        <dsp:cNvSpPr/>
      </dsp:nvSpPr>
      <dsp:spPr>
        <a:xfrm>
          <a:off x="786835" y="268753"/>
          <a:ext cx="3655123" cy="3655123"/>
        </a:xfrm>
        <a:prstGeom prst="pie">
          <a:avLst>
            <a:gd name="adj1" fmla="val 10800000"/>
            <a:gd name="adj2" fmla="val 16200000"/>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Understanding these aspects helps practitioners provide balanced and effective developmental support.</a:t>
          </a:r>
        </a:p>
      </dsp:txBody>
      <dsp:txXfrm>
        <a:off x="1152782" y="1026321"/>
        <a:ext cx="1348914" cy="1000807"/>
      </dsp:txXfrm>
    </dsp:sp>
    <dsp:sp modelId="{DF48CF73-B9AB-4C84-90A1-A58B8F59E067}">
      <dsp:nvSpPr>
        <dsp:cNvPr id="0" name=""/>
        <dsp:cNvSpPr/>
      </dsp:nvSpPr>
      <dsp:spPr>
        <a:xfrm>
          <a:off x="683273" y="42483"/>
          <a:ext cx="4107663" cy="4107663"/>
        </a:xfrm>
        <a:prstGeom prst="circularArrow">
          <a:avLst>
            <a:gd name="adj1" fmla="val 5085"/>
            <a:gd name="adj2" fmla="val 327528"/>
            <a:gd name="adj3" fmla="val 21272472"/>
            <a:gd name="adj4" fmla="val 16200000"/>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8E28699-5542-40EC-B739-C115CAD29E99}">
      <dsp:nvSpPr>
        <dsp:cNvPr id="0" name=""/>
        <dsp:cNvSpPr/>
      </dsp:nvSpPr>
      <dsp:spPr>
        <a:xfrm>
          <a:off x="683273" y="165191"/>
          <a:ext cx="4107663" cy="4107663"/>
        </a:xfrm>
        <a:prstGeom prst="circularArrow">
          <a:avLst>
            <a:gd name="adj1" fmla="val 5085"/>
            <a:gd name="adj2" fmla="val 327528"/>
            <a:gd name="adj3" fmla="val 5072472"/>
            <a:gd name="adj4" fmla="val 0"/>
            <a:gd name="adj5" fmla="val 5932"/>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6D12961-FDE1-43E0-B956-192064E9A491}">
      <dsp:nvSpPr>
        <dsp:cNvPr id="0" name=""/>
        <dsp:cNvSpPr/>
      </dsp:nvSpPr>
      <dsp:spPr>
        <a:xfrm>
          <a:off x="560565" y="165191"/>
          <a:ext cx="4107663" cy="4107663"/>
        </a:xfrm>
        <a:prstGeom prst="circularArrow">
          <a:avLst>
            <a:gd name="adj1" fmla="val 5085"/>
            <a:gd name="adj2" fmla="val 327528"/>
            <a:gd name="adj3" fmla="val 10472472"/>
            <a:gd name="adj4" fmla="val 5400000"/>
            <a:gd name="adj5" fmla="val 5932"/>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FC3BC91-17DE-4D55-BBC8-FD15C37D0FF7}">
      <dsp:nvSpPr>
        <dsp:cNvPr id="0" name=""/>
        <dsp:cNvSpPr/>
      </dsp:nvSpPr>
      <dsp:spPr>
        <a:xfrm>
          <a:off x="560565" y="42483"/>
          <a:ext cx="4107663" cy="4107663"/>
        </a:xfrm>
        <a:prstGeom prst="circularArrow">
          <a:avLst>
            <a:gd name="adj1" fmla="val 5085"/>
            <a:gd name="adj2" fmla="val 327528"/>
            <a:gd name="adj3" fmla="val 15872472"/>
            <a:gd name="adj4" fmla="val 10800000"/>
            <a:gd name="adj5" fmla="val 5932"/>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B92531-D017-4672-9888-01E99F77A7DC}" type="datetimeFigureOut">
              <a:rPr lang="en-US" smtClean="0"/>
              <a:t>10/19/25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41E69-A5C5-4EE2-9A5B-94ABD8FF8105}" type="slidenum">
              <a:rPr lang="en-US" smtClean="0"/>
              <a:t>‹#›</a:t>
            </a:fld>
            <a:endParaRPr lang="en-US"/>
          </a:p>
        </p:txBody>
      </p:sp>
    </p:spTree>
    <p:extLst>
      <p:ext uri="{BB962C8B-B14F-4D97-AF65-F5344CB8AC3E}">
        <p14:creationId xmlns:p14="http://schemas.microsoft.com/office/powerpoint/2010/main" val="277734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myteachingcupboard.com/blog/play-theories" TargetMode="External"/><Relationship Id="rId3" Type="http://schemas.openxmlformats.org/officeDocument/2006/relationships/hyperlink" Target="https://www.ncbi.nlm.nih.gov/books/NBK567767/" TargetMode="External"/><Relationship Id="rId7" Type="http://schemas.openxmlformats.org/officeDocument/2006/relationships/hyperlink" Target="https://digitalcommons.cortland.edu/cgi/viewcontent.cgi?article=1185&amp;context=theses"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educationgateshead.org/wp-content/uploads/2021/09/3535b-JH-Children-And-Egocentrism.pdf" TargetMode="External"/><Relationship Id="rId11" Type="http://schemas.openxmlformats.org/officeDocument/2006/relationships/hyperlink" Target="https://careerteachers.co.uk/creating-enabling-nursery-environments/" TargetMode="External"/><Relationship Id="rId5" Type="http://schemas.openxmlformats.org/officeDocument/2006/relationships/hyperlink" Target="https://www.verywellmind.com/piagets-stages-of-cognitive-development-2795457" TargetMode="External"/><Relationship Id="rId10" Type="http://schemas.openxmlformats.org/officeDocument/2006/relationships/hyperlink" Target="https://doi.org/10.1016/j.dr.2024.101135" TargetMode="External"/><Relationship Id="rId4" Type="http://schemas.openxmlformats.org/officeDocument/2006/relationships/hyperlink" Target="https://bbmacademy.com/blog/nurturing-emotional-security-in-full-time-child-care/" TargetMode="External"/><Relationship Id="rId9" Type="http://schemas.openxmlformats.org/officeDocument/2006/relationships/hyperlink" Target="https://www.simplypsychology.org/preoperational.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presenting the case of Amira. She is three years old and anxious every time her carers are away. I will apply the Cognitive Development Theory by Piaget in explaining her behaviour and proposing feasible methods of helping her to improve her learning and confidence.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2</a:t>
            </a:fld>
            <a:endParaRPr lang="en-US"/>
          </a:p>
        </p:txBody>
      </p:sp>
    </p:spTree>
    <p:extLst>
      <p:ext uri="{BB962C8B-B14F-4D97-AF65-F5344CB8AC3E}">
        <p14:creationId xmlns:p14="http://schemas.microsoft.com/office/powerpoint/2010/main" val="14984930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describing the theory of cognitive development by Piaget. She thought that children pass through four stages as they learn and think differently. Amira is in the preoperational stage since she is three years old, and imagination and symbolic thinking are developing.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3</a:t>
            </a:fld>
            <a:endParaRPr lang="en-US"/>
          </a:p>
        </p:txBody>
      </p:sp>
    </p:spTree>
    <p:extLst>
      <p:ext uri="{BB962C8B-B14F-4D97-AF65-F5344CB8AC3E}">
        <p14:creationId xmlns:p14="http://schemas.microsoft.com/office/powerpoint/2010/main" val="1201180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talking about the major characteristics of the preoperational stage. Amira is learning to use symbols and imagination, but still, she perceives the world through her own eyes. She might think things are living and cannot have logical reasoning.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4</a:t>
            </a:fld>
            <a:endParaRPr lang="en-US"/>
          </a:p>
        </p:txBody>
      </p:sp>
    </p:spTree>
    <p:extLst>
      <p:ext uri="{BB962C8B-B14F-4D97-AF65-F5344CB8AC3E}">
        <p14:creationId xmlns:p14="http://schemas.microsoft.com/office/powerpoint/2010/main" val="3887677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am relating this theory by Piaget to the behaviour of Amira in this slide. Early symbolic thinking is exhibited in her language, and emotional dependence manifests in her anxiety. Her inability to play with the group is a sign of her egocentrism, and they are typical of her cognitive and social developmental stage.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5</a:t>
            </a:fld>
            <a:endParaRPr lang="en-US"/>
          </a:p>
        </p:txBody>
      </p:sp>
    </p:spTree>
    <p:extLst>
      <p:ext uri="{BB962C8B-B14F-4D97-AF65-F5344CB8AC3E}">
        <p14:creationId xmlns:p14="http://schemas.microsoft.com/office/powerpoint/2010/main" val="1136220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expounding on how biology, as well as the environment, influences the development of Amira. The development of her brain and genetic factors affect learning, whereas family support and nursery experiences affect behaviour. The combination of these aspects affects her speech, feelings, and social cognition.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6</a:t>
            </a:fld>
            <a:endParaRPr lang="en-US"/>
          </a:p>
        </p:txBody>
      </p:sp>
    </p:spTree>
    <p:extLst>
      <p:ext uri="{BB962C8B-B14F-4D97-AF65-F5344CB8AC3E}">
        <p14:creationId xmlns:p14="http://schemas.microsoft.com/office/powerpoint/2010/main" val="3771535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explaining how to facilitate the cognitive development of Amira. Thinking and imagination are promoted through play-based learning, such as puzzles and storytelling. Symbolic play enhances her communication, and simple problem-solving games make her formulate reasoning skills suitable to her level of development.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7</a:t>
            </a:fld>
            <a:endParaRPr lang="en-US"/>
          </a:p>
        </p:txBody>
      </p:sp>
    </p:spTree>
    <p:extLst>
      <p:ext uri="{BB962C8B-B14F-4D97-AF65-F5344CB8AC3E}">
        <p14:creationId xmlns:p14="http://schemas.microsoft.com/office/powerpoint/2010/main" val="2103204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describing the strategies to facilitate the emotional and social development of Amira. She will be relieved of some of the anxiety through gradual separation and through small group play, and friendships will be created. Constant praising gives confidence, and a supportive nursery atmosphere fosters emotional security and positive socialisation.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8</a:t>
            </a:fld>
            <a:endParaRPr lang="en-US"/>
          </a:p>
        </p:txBody>
      </p:sp>
    </p:spTree>
    <p:extLst>
      <p:ext uri="{BB962C8B-B14F-4D97-AF65-F5344CB8AC3E}">
        <p14:creationId xmlns:p14="http://schemas.microsoft.com/office/powerpoint/2010/main" val="2510216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emphasising my practice as a practitioner. I make observations and notes on the progress of Amira, communicate with her parents, and provide a safe and inclusive space. Working with other staff members can be beneficial in offering a steady and supportive care that facilitates her general growth.</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9</a:t>
            </a:fld>
            <a:endParaRPr lang="en-US"/>
          </a:p>
        </p:txBody>
      </p:sp>
    </p:spTree>
    <p:extLst>
      <p:ext uri="{BB962C8B-B14F-4D97-AF65-F5344CB8AC3E}">
        <p14:creationId xmlns:p14="http://schemas.microsoft.com/office/powerpoint/2010/main" val="967984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measuring the theory of Piaget. It is practical since it defines distinct steps and appreciates active learning. Piaget, however, underrated the capabilities of children and failed to consider social and cultural factors, which Vygotsky later brought out in his sociocultural approach to development.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10</a:t>
            </a:fld>
            <a:endParaRPr lang="en-US"/>
          </a:p>
        </p:txBody>
      </p:sp>
    </p:spTree>
    <p:extLst>
      <p:ext uri="{BB962C8B-B14F-4D97-AF65-F5344CB8AC3E}">
        <p14:creationId xmlns:p14="http://schemas.microsoft.com/office/powerpoint/2010/main" val="550399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I am bringing my presentation to a close. The theory by Piaget assists me in comprehending the cognitive level of Amira and informs the practice-based support interventions. With the help of balancing biological and environmental factors, practitioners can establish conducive learning environments which foster healthy growth, learning, and emotional well-being.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11</a:t>
            </a:fld>
            <a:endParaRPr lang="en-US"/>
          </a:p>
        </p:txBody>
      </p:sp>
    </p:spTree>
    <p:extLst>
      <p:ext uri="{BB962C8B-B14F-4D97-AF65-F5344CB8AC3E}">
        <p14:creationId xmlns:p14="http://schemas.microsoft.com/office/powerpoint/2010/main" val="2813584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US" dirty="0"/>
              <a:t>Balasundaram, P. and </a:t>
            </a:r>
            <a:r>
              <a:rPr lang="en-US" dirty="0" err="1"/>
              <a:t>Avulakunta</a:t>
            </a:r>
            <a:r>
              <a:rPr lang="en-US" dirty="0"/>
              <a:t>, I. </a:t>
            </a:r>
            <a:r>
              <a:rPr lang="en-US" dirty="0" err="1"/>
              <a:t>darshini</a:t>
            </a:r>
            <a:r>
              <a:rPr lang="en-US" dirty="0"/>
              <a:t> (2023). Human growth and development. [online] PubMed. Available at:  </a:t>
            </a:r>
            <a:r>
              <a:rPr lang="en-US" dirty="0">
                <a:hlinkClick r:id="rId3"/>
              </a:rPr>
              <a:t>https://www.ncbi.nlm.nih.gov/books/NBK567767/</a:t>
            </a:r>
            <a:r>
              <a:rPr lang="en-US" dirty="0"/>
              <a:t>. </a:t>
            </a:r>
          </a:p>
          <a:p>
            <a:pPr marL="171450" indent="-171450" algn="just">
              <a:buFont typeface="Arial" panose="020B0604020202020204" pitchFamily="34" charset="0"/>
              <a:buChar char="•"/>
            </a:pPr>
            <a:r>
              <a:rPr lang="en-US" dirty="0"/>
              <a:t>BBM Academy (2024). Nurturing Emotional Security in Full-Time Child Care. [online] Big Blue Marble Academy. Available at:  </a:t>
            </a:r>
            <a:r>
              <a:rPr lang="en-US" dirty="0">
                <a:hlinkClick r:id="rId4"/>
              </a:rPr>
              <a:t>https://bbmacademy.com/blog/nurturing-emotional-security-in-full-time-child-care/</a:t>
            </a:r>
            <a:r>
              <a:rPr lang="en-US" dirty="0"/>
              <a:t>. </a:t>
            </a:r>
          </a:p>
          <a:p>
            <a:pPr marL="171450" indent="-171450" algn="just">
              <a:buFont typeface="Arial" panose="020B0604020202020204" pitchFamily="34" charset="0"/>
              <a:buChar char="•"/>
            </a:pPr>
            <a:r>
              <a:rPr lang="en-US" dirty="0"/>
              <a:t>Cherry, K. (2024). Piaget’s 4 stages of cognitive development explained. [online] </a:t>
            </a:r>
            <a:r>
              <a:rPr lang="en-US" dirty="0" err="1"/>
              <a:t>Verywell</a:t>
            </a:r>
            <a:r>
              <a:rPr lang="en-US" dirty="0"/>
              <a:t> Mind. Available at:  </a:t>
            </a:r>
            <a:r>
              <a:rPr lang="en-US" dirty="0">
                <a:hlinkClick r:id="rId5"/>
              </a:rPr>
              <a:t>https://www.verywellmind.com/piagets-stages-of-cognitive-development-2795457</a:t>
            </a:r>
            <a:r>
              <a:rPr lang="en-US" dirty="0"/>
              <a:t>. </a:t>
            </a:r>
          </a:p>
          <a:p>
            <a:pPr marL="171450" indent="-171450" algn="just">
              <a:buFont typeface="Arial" panose="020B0604020202020204" pitchFamily="34" charset="0"/>
              <a:buChar char="•"/>
            </a:pPr>
            <a:r>
              <a:rPr lang="en-US" dirty="0"/>
              <a:t>Gateshead Council (2021). Children And Egocentrism Advice from the Primary </a:t>
            </a:r>
            <a:r>
              <a:rPr lang="en-US" dirty="0" err="1"/>
              <a:t>Behaviour</a:t>
            </a:r>
            <a:r>
              <a:rPr lang="en-US" dirty="0"/>
              <a:t> Support Service. [online] Available at:  </a:t>
            </a:r>
            <a:r>
              <a:rPr lang="en-US" dirty="0">
                <a:hlinkClick r:id="rId6"/>
              </a:rPr>
              <a:t>https://educationgateshead.org/wp-content/uploads/2021/09/3535b-JH-Children-And-Egocentrism.pdf</a:t>
            </a:r>
            <a:r>
              <a:rPr lang="en-US" dirty="0"/>
              <a:t>. </a:t>
            </a:r>
          </a:p>
          <a:p>
            <a:pPr marL="171450" indent="-171450" algn="just">
              <a:buFont typeface="Arial" panose="020B0604020202020204" pitchFamily="34" charset="0"/>
              <a:buChar char="•"/>
            </a:pPr>
            <a:r>
              <a:rPr lang="en-US" dirty="0"/>
              <a:t>Mauro, A. (2024). The impact of play-based learning on early childhood The impact of play-based learning on early childhood development </a:t>
            </a:r>
            <a:r>
              <a:rPr lang="en-US" dirty="0" err="1"/>
              <a:t>development</a:t>
            </a:r>
            <a:r>
              <a:rPr lang="en-US" dirty="0"/>
              <a:t>. [online] Available at:  </a:t>
            </a:r>
            <a:r>
              <a:rPr lang="en-US" dirty="0">
                <a:hlinkClick r:id="rId7"/>
              </a:rPr>
              <a:t>https://digitalcommons.cortland.edu/cgi/viewcontent.cgi?article=1185&amp;context=theses</a:t>
            </a:r>
            <a:r>
              <a:rPr lang="en-US" dirty="0"/>
              <a:t>. </a:t>
            </a:r>
          </a:p>
          <a:p>
            <a:pPr marL="171450" indent="-171450" algn="just">
              <a:buFont typeface="Arial" panose="020B0604020202020204" pitchFamily="34" charset="0"/>
              <a:buChar char="•"/>
            </a:pPr>
            <a:r>
              <a:rPr lang="en-US" dirty="0"/>
              <a:t>McArdle, J. (2023). Understanding play theories: A guide for play based teachers. [online] My Teaching Cupboard. Available at:  </a:t>
            </a:r>
            <a:r>
              <a:rPr lang="en-US" dirty="0">
                <a:hlinkClick r:id="rId8"/>
              </a:rPr>
              <a:t>https://www.myteachingcupboard.com/blog/play-theories</a:t>
            </a:r>
            <a:r>
              <a:rPr lang="en-US" dirty="0"/>
              <a:t>. </a:t>
            </a:r>
          </a:p>
          <a:p>
            <a:pPr marL="171450" indent="-171450" algn="just">
              <a:buFont typeface="Arial" panose="020B0604020202020204" pitchFamily="34" charset="0"/>
              <a:buChar char="•"/>
            </a:pPr>
            <a:r>
              <a:rPr lang="en-US" dirty="0"/>
              <a:t>Mcleod, S. (2024). The Preoperational Stage of Cognitive Development. [online] Simply Psychology. Available at:  </a:t>
            </a:r>
            <a:r>
              <a:rPr lang="en-US" dirty="0">
                <a:hlinkClick r:id="rId9"/>
              </a:rPr>
              <a:t>https://www.simplypsychology.org/preoperational.html</a:t>
            </a:r>
            <a:r>
              <a:rPr lang="en-US" dirty="0"/>
              <a:t>. </a:t>
            </a:r>
          </a:p>
          <a:p>
            <a:pPr marL="171450" indent="-171450" algn="just">
              <a:buFont typeface="Arial" panose="020B0604020202020204" pitchFamily="34" charset="0"/>
              <a:buChar char="•"/>
            </a:pPr>
            <a:r>
              <a:rPr lang="en-US" dirty="0"/>
              <a:t>Rakesh, D., McLaughlin, K.A., Sheridan, M., Humphreys, K.L. and Rosen, M.L. (2024). Environmental contributions to cognitive development: The role of cognitive stimulation. Developmental Review, [online] 73(1), p.101135. </a:t>
            </a:r>
            <a:r>
              <a:rPr lang="en-US" dirty="0" err="1"/>
              <a:t>doi</a:t>
            </a:r>
            <a:r>
              <a:rPr lang="en-US" dirty="0"/>
              <a:t>: </a:t>
            </a:r>
            <a:r>
              <a:rPr lang="en-US" dirty="0">
                <a:hlinkClick r:id="rId10"/>
              </a:rPr>
              <a:t>https://doi.org/10.1016/j.dr.2024.101135</a:t>
            </a:r>
            <a:r>
              <a:rPr lang="en-US" dirty="0"/>
              <a:t>. </a:t>
            </a:r>
          </a:p>
          <a:p>
            <a:pPr marL="171450" indent="-171450" algn="just">
              <a:buFont typeface="Arial" panose="020B0604020202020204" pitchFamily="34" charset="0"/>
              <a:buChar char="•"/>
            </a:pPr>
            <a:r>
              <a:rPr lang="en-US" dirty="0" err="1"/>
              <a:t>Togersen</a:t>
            </a:r>
            <a:r>
              <a:rPr lang="en-US" dirty="0"/>
              <a:t>, N. (2024). Creating Enabling Nursery Environments  - Career Teachers. [online] Career Teachers. Available at:  </a:t>
            </a:r>
            <a:r>
              <a:rPr lang="en-US" dirty="0">
                <a:hlinkClick r:id="rId11"/>
              </a:rPr>
              <a:t>https://careerteachers.co.uk/creating-enabling-nursery-environments/</a:t>
            </a:r>
            <a:r>
              <a:rPr lang="en-US" dirty="0"/>
              <a:t>. </a:t>
            </a:r>
          </a:p>
          <a:p>
            <a:pPr marL="171450" indent="-171450" algn="just">
              <a:buFont typeface="Arial" panose="020B0604020202020204" pitchFamily="34" charset="0"/>
              <a:buChar char="•"/>
            </a:pPr>
            <a:endParaRPr lang="en-US" dirty="0"/>
          </a:p>
          <a:p>
            <a:pPr marL="171450" indent="-171450" algn="just">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58F41E69-A5C5-4EE2-9A5B-94ABD8FF8105}" type="slidenum">
              <a:rPr lang="en-US" smtClean="0"/>
              <a:t>12</a:t>
            </a:fld>
            <a:endParaRPr lang="en-US"/>
          </a:p>
        </p:txBody>
      </p:sp>
    </p:spTree>
    <p:extLst>
      <p:ext uri="{BB962C8B-B14F-4D97-AF65-F5344CB8AC3E}">
        <p14:creationId xmlns:p14="http://schemas.microsoft.com/office/powerpoint/2010/main" val="3368852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EA6E-1D86-8E3B-9DDD-598AB6279A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7632812-B7F3-4976-3FA9-FB90475ED0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56049CC-B6DC-325E-74C4-832BCEBBB5A4}"/>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5" name="Footer Placeholder 4">
            <a:extLst>
              <a:ext uri="{FF2B5EF4-FFF2-40B4-BE49-F238E27FC236}">
                <a16:creationId xmlns:a16="http://schemas.microsoft.com/office/drawing/2014/main" id="{1E1E0D0A-49DA-54A7-20F0-384F0C9C7E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3EF082-9907-52E4-3D76-6F8EDD98F4CD}"/>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821308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73982-6DC0-7E8A-2621-A4F030BCDD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AAC7AF4-E5AD-645A-276E-0A45FB4CED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BB565F-B002-1BA4-E1B7-4FAE01A41402}"/>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5" name="Footer Placeholder 4">
            <a:extLst>
              <a:ext uri="{FF2B5EF4-FFF2-40B4-BE49-F238E27FC236}">
                <a16:creationId xmlns:a16="http://schemas.microsoft.com/office/drawing/2014/main" id="{8C1C6C2F-2570-A23B-AF06-F140B66B04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0E7FD3-28C0-945A-0A61-6DCB6781CAB8}"/>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2092143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D276-BC75-619C-388A-0538DFFC98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99261F-F627-E301-B4E8-96593BF1B9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D6799B-AA1A-F005-51C8-A7031D68CEE6}"/>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5" name="Footer Placeholder 4">
            <a:extLst>
              <a:ext uri="{FF2B5EF4-FFF2-40B4-BE49-F238E27FC236}">
                <a16:creationId xmlns:a16="http://schemas.microsoft.com/office/drawing/2014/main" id="{3CC995D9-F164-F27E-107A-CB71F10581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35860-23B7-C647-6A0C-7159090BBE5F}"/>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4151354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20E9E-253E-EF87-BE20-1D81405972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2954A3-0685-9A13-8C14-D0FB8F49ED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EE886E7-DC10-20D1-BE32-2F2C82EE79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7C7EB78-6C69-3C50-D686-66E30064CAB5}"/>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6" name="Footer Placeholder 5">
            <a:extLst>
              <a:ext uri="{FF2B5EF4-FFF2-40B4-BE49-F238E27FC236}">
                <a16:creationId xmlns:a16="http://schemas.microsoft.com/office/drawing/2014/main" id="{7FA2E59F-1074-7646-3E7C-26E59C6122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62F01E-B369-ED1D-420B-2D4B98BD9A4F}"/>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938381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F253C-9648-C232-49EA-8F749201E99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D9A0373-F206-1D7B-E31B-C8544E4AB4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48B9E7-1B01-0D54-C32C-F34E7DAC4F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BAC9D63-3727-99A3-1CE8-E2FF759DFC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B198D5-0245-1946-C827-5F16E81083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230394-ECE6-A264-9418-1D1E679AF490}"/>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8" name="Footer Placeholder 7">
            <a:extLst>
              <a:ext uri="{FF2B5EF4-FFF2-40B4-BE49-F238E27FC236}">
                <a16:creationId xmlns:a16="http://schemas.microsoft.com/office/drawing/2014/main" id="{FA625072-AF3C-F93B-01C3-0138A6EB3B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8457A4-961A-9242-308E-C39AD123CB4C}"/>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4207632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CF03E-9347-8973-E940-B29A9D75EDF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EF4D75-BA25-18D8-A06F-47B12A1ABD47}"/>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4" name="Footer Placeholder 3">
            <a:extLst>
              <a:ext uri="{FF2B5EF4-FFF2-40B4-BE49-F238E27FC236}">
                <a16:creationId xmlns:a16="http://schemas.microsoft.com/office/drawing/2014/main" id="{A4513F8C-839C-B933-9DD9-7C4BDBCB751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A71606-32F3-E065-1723-D67C57BB1065}"/>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1437100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00E5A6-38F1-4260-B826-F0CA087D0FF3}"/>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3" name="Footer Placeholder 2">
            <a:extLst>
              <a:ext uri="{FF2B5EF4-FFF2-40B4-BE49-F238E27FC236}">
                <a16:creationId xmlns:a16="http://schemas.microsoft.com/office/drawing/2014/main" id="{47119EC3-99F5-657A-A2DE-2CF5DC5CFF3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B04D3E2-32DD-3669-75AD-4DF74B6C2BCC}"/>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1195298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8B5FB-5E00-2CEC-6468-34A9DD5D89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424935E-4B73-41B0-F196-A04C246476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5151836-A655-A143-98AD-68166B3422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3EFE11-9B5C-F3E0-079C-E3CC43790655}"/>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6" name="Footer Placeholder 5">
            <a:extLst>
              <a:ext uri="{FF2B5EF4-FFF2-40B4-BE49-F238E27FC236}">
                <a16:creationId xmlns:a16="http://schemas.microsoft.com/office/drawing/2014/main" id="{F52474FF-9B26-1774-C25E-68F1653463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FA214E-993D-C229-C773-9292D4844D0A}"/>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756018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3EFE1-812C-7789-5B69-A3C7165764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6F5EF58-9B66-CED5-CDA0-D6A43E25F7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A1D03F9-F04F-0401-A3ED-D733901BB4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F3425A-01CC-2A67-B62E-4ABCA5C6E05F}"/>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6" name="Footer Placeholder 5">
            <a:extLst>
              <a:ext uri="{FF2B5EF4-FFF2-40B4-BE49-F238E27FC236}">
                <a16:creationId xmlns:a16="http://schemas.microsoft.com/office/drawing/2014/main" id="{447B320E-6327-BB5C-24A1-512EDC8E37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C90FC4-F2E0-0164-7096-1E012966B4D4}"/>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73637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DA8A5-09AA-3CAB-E75F-84119CB04FA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605A5E-1163-B767-54B9-3DF094AC68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CCA45B-C1E8-0A28-47FE-E2547C24DF44}"/>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5" name="Footer Placeholder 4">
            <a:extLst>
              <a:ext uri="{FF2B5EF4-FFF2-40B4-BE49-F238E27FC236}">
                <a16:creationId xmlns:a16="http://schemas.microsoft.com/office/drawing/2014/main" id="{F2833233-EB6C-3001-B618-A7FCC3E159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0C9CC3-A851-770C-15EE-E084648D8838}"/>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2353437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8B2E5B-C0D7-AB57-D910-67B934645FD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34A3564-F205-BB46-05A2-7BE29738C6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895E02-DFAE-598D-6AD6-E4F2CC0C1587}"/>
              </a:ext>
            </a:extLst>
          </p:cNvPr>
          <p:cNvSpPr>
            <a:spLocks noGrp="1"/>
          </p:cNvSpPr>
          <p:nvPr>
            <p:ph type="dt" sz="half" idx="10"/>
          </p:nvPr>
        </p:nvSpPr>
        <p:spPr/>
        <p:txBody>
          <a:bodyPr/>
          <a:lstStyle/>
          <a:p>
            <a:fld id="{081B6C8A-A9C9-4E90-A87A-AF8EC235A8A7}" type="datetimeFigureOut">
              <a:rPr lang="en-US" smtClean="0"/>
              <a:t>10/19/25</a:t>
            </a:fld>
            <a:endParaRPr lang="en-US"/>
          </a:p>
        </p:txBody>
      </p:sp>
      <p:sp>
        <p:nvSpPr>
          <p:cNvPr id="5" name="Footer Placeholder 4">
            <a:extLst>
              <a:ext uri="{FF2B5EF4-FFF2-40B4-BE49-F238E27FC236}">
                <a16:creationId xmlns:a16="http://schemas.microsoft.com/office/drawing/2014/main" id="{393C3D28-750E-4344-C4BC-35C59F42A5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BED55F-BB83-E19C-2692-FD57822B3E39}"/>
              </a:ext>
            </a:extLst>
          </p:cNvPr>
          <p:cNvSpPr>
            <a:spLocks noGrp="1"/>
          </p:cNvSpPr>
          <p:nvPr>
            <p:ph type="sldNum" sz="quarter" idx="12"/>
          </p:nvPr>
        </p:nvSpPr>
        <p:spPr/>
        <p:txBody>
          <a:bodyPr/>
          <a:lstStyle/>
          <a:p>
            <a:fld id="{FB40280C-3315-4079-A689-C9CF245E5D4B}" type="slidenum">
              <a:rPr lang="en-US" smtClean="0"/>
              <a:t>‹#›</a:t>
            </a:fld>
            <a:endParaRPr lang="en-US"/>
          </a:p>
        </p:txBody>
      </p:sp>
    </p:spTree>
    <p:extLst>
      <p:ext uri="{BB962C8B-B14F-4D97-AF65-F5344CB8AC3E}">
        <p14:creationId xmlns:p14="http://schemas.microsoft.com/office/powerpoint/2010/main" val="3844664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9AA754-65FA-7D9C-6372-50092820FF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B52F13C-E2D2-6E1F-43CF-97162B5573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6D9A29-6090-2600-D454-4D9799B11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1B6C8A-A9C9-4E90-A87A-AF8EC235A8A7}" type="datetimeFigureOut">
              <a:rPr lang="en-US" smtClean="0"/>
              <a:t>10/19/25</a:t>
            </a:fld>
            <a:endParaRPr lang="en-US"/>
          </a:p>
        </p:txBody>
      </p:sp>
      <p:sp>
        <p:nvSpPr>
          <p:cNvPr id="5" name="Footer Placeholder 4">
            <a:extLst>
              <a:ext uri="{FF2B5EF4-FFF2-40B4-BE49-F238E27FC236}">
                <a16:creationId xmlns:a16="http://schemas.microsoft.com/office/drawing/2014/main" id="{B6E806A3-462C-11FA-B535-3D1D04EC7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0143A45-72E0-579E-BD5C-8298C97D9C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B40280C-3315-4079-A689-C9CF245E5D4B}" type="slidenum">
              <a:rPr lang="en-US" smtClean="0"/>
              <a:t>‹#›</a:t>
            </a:fld>
            <a:endParaRPr lang="en-US"/>
          </a:p>
        </p:txBody>
      </p:sp>
    </p:spTree>
    <p:extLst>
      <p:ext uri="{BB962C8B-B14F-4D97-AF65-F5344CB8AC3E}">
        <p14:creationId xmlns:p14="http://schemas.microsoft.com/office/powerpoint/2010/main" val="42214145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jpeg"/><Relationship Id="rId7" Type="http://schemas.openxmlformats.org/officeDocument/2006/relationships/diagramColors" Target="../diagrams/colors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jpeg"/><Relationship Id="rId7" Type="http://schemas.openxmlformats.org/officeDocument/2006/relationships/diagramColors" Target="../diagrams/colors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8" Type="http://schemas.openxmlformats.org/officeDocument/2006/relationships/hyperlink" Target="https://www.myteachingcupboard.com/blog/play-theories" TargetMode="External"/><Relationship Id="rId3" Type="http://schemas.openxmlformats.org/officeDocument/2006/relationships/hyperlink" Target="https://www.ncbi.nlm.nih.gov/books/NBK567767/" TargetMode="External"/><Relationship Id="rId7" Type="http://schemas.openxmlformats.org/officeDocument/2006/relationships/hyperlink" Target="https://digitalcommons.cortland.edu/cgi/viewcontent.cgi?article=1185&amp;context=thes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educationgateshead.org/wp-content/uploads/2021/09/3535b-JH-Children-And-Egocentrism.pdf" TargetMode="External"/><Relationship Id="rId11" Type="http://schemas.openxmlformats.org/officeDocument/2006/relationships/hyperlink" Target="https://careerteachers.co.uk/creating-enabling-nursery-environments/" TargetMode="External"/><Relationship Id="rId5" Type="http://schemas.openxmlformats.org/officeDocument/2006/relationships/hyperlink" Target="https://www.verywellmind.com/piagets-stages-of-cognitive-development-2795457" TargetMode="External"/><Relationship Id="rId10" Type="http://schemas.openxmlformats.org/officeDocument/2006/relationships/hyperlink" Target="https://doi.org/10.1016/j.dr.2024.101135" TargetMode="External"/><Relationship Id="rId4" Type="http://schemas.openxmlformats.org/officeDocument/2006/relationships/hyperlink" Target="https://bbmacademy.com/blog/nurturing-emotional-security-in-full-time-child-care/" TargetMode="External"/><Relationship Id="rId9" Type="http://schemas.openxmlformats.org/officeDocument/2006/relationships/hyperlink" Target="https://www.simplypsychology.org/preoperationa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335A2F-85AE-59F4-9AA8-ED8E345D763F}"/>
              </a:ext>
            </a:extLst>
          </p:cNvPr>
          <p:cNvSpPr>
            <a:spLocks noGrp="1"/>
          </p:cNvSpPr>
          <p:nvPr>
            <p:ph type="ctrTitle"/>
          </p:nvPr>
        </p:nvSpPr>
        <p:spPr>
          <a:xfrm>
            <a:off x="3581400" y="965580"/>
            <a:ext cx="5204489" cy="3160593"/>
          </a:xfrm>
        </p:spPr>
        <p:txBody>
          <a:bodyPr>
            <a:normAutofit/>
          </a:bodyPr>
          <a:lstStyle/>
          <a:p>
            <a:r>
              <a:rPr lang="en-US" sz="4200">
                <a:solidFill>
                  <a:schemeClr val="bg1"/>
                </a:solidFill>
              </a:rPr>
              <a:t>Understanding Amira’s Development through Piaget’s Cognitive Theory</a:t>
            </a:r>
          </a:p>
        </p:txBody>
      </p:sp>
      <p:sp>
        <p:nvSpPr>
          <p:cNvPr id="3" name="Subtitle 2">
            <a:extLst>
              <a:ext uri="{FF2B5EF4-FFF2-40B4-BE49-F238E27FC236}">
                <a16:creationId xmlns:a16="http://schemas.microsoft.com/office/drawing/2014/main" id="{6DBF59CC-C126-C171-B40C-900621BE1CFD}"/>
              </a:ext>
            </a:extLst>
          </p:cNvPr>
          <p:cNvSpPr>
            <a:spLocks noGrp="1"/>
          </p:cNvSpPr>
          <p:nvPr>
            <p:ph type="subTitle" idx="1"/>
          </p:nvPr>
        </p:nvSpPr>
        <p:spPr>
          <a:xfrm>
            <a:off x="3820817" y="4409960"/>
            <a:ext cx="4564681" cy="1323066"/>
          </a:xfrm>
        </p:spPr>
        <p:txBody>
          <a:bodyPr>
            <a:normAutofit fontScale="62500" lnSpcReduction="20000"/>
          </a:bodyPr>
          <a:lstStyle/>
          <a:p>
            <a:r>
              <a:rPr lang="en-GB" sz="2000" b="1" dirty="0">
                <a:solidFill>
                  <a:schemeClr val="bg1"/>
                </a:solidFill>
              </a:rPr>
              <a:t>Zorha Begum Hussain </a:t>
            </a:r>
          </a:p>
          <a:p>
            <a:r>
              <a:rPr lang="en-GB" sz="2000" b="1" dirty="0">
                <a:solidFill>
                  <a:schemeClr val="bg1"/>
                </a:solidFill>
              </a:rPr>
              <a:t>Student no 2245289</a:t>
            </a:r>
            <a:endParaRPr lang="en-US" sz="2000" b="1" dirty="0">
              <a:solidFill>
                <a:schemeClr val="bg1"/>
              </a:solidFill>
            </a:endParaRPr>
          </a:p>
          <a:p>
            <a:r>
              <a:rPr lang="en-GB" sz="2000" b="1" dirty="0">
                <a:solidFill>
                  <a:schemeClr val="bg1"/>
                </a:solidFill>
              </a:rPr>
              <a:t>19/10/2025</a:t>
            </a:r>
          </a:p>
          <a:p>
            <a:r>
              <a:rPr lang="en-GB" sz="2000" b="1" dirty="0" err="1">
                <a:solidFill>
                  <a:schemeClr val="bg1"/>
                </a:solidFill>
              </a:rPr>
              <a:t>Pyschology</a:t>
            </a:r>
            <a:r>
              <a:rPr lang="en-GB" sz="2000" b="1" dirty="0">
                <a:solidFill>
                  <a:schemeClr val="bg1"/>
                </a:solidFill>
              </a:rPr>
              <a:t> in Health and Social care</a:t>
            </a:r>
          </a:p>
          <a:p>
            <a:r>
              <a:rPr lang="en-GB" sz="2000" b="1" dirty="0">
                <a:solidFill>
                  <a:schemeClr val="bg1"/>
                </a:solidFill>
              </a:rPr>
              <a:t>Samuel </a:t>
            </a:r>
            <a:r>
              <a:rPr lang="en-GB" sz="2000" b="1" dirty="0" err="1">
                <a:solidFill>
                  <a:schemeClr val="bg1"/>
                </a:solidFill>
              </a:rPr>
              <a:t>Assan</a:t>
            </a:r>
            <a:endParaRPr lang="en-US" sz="2000" b="1" dirty="0">
              <a:solidFill>
                <a:schemeClr val="bg1"/>
              </a:solidFill>
            </a:endParaRP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28252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9CBBF-CD45-F7A3-4191-DF9EE64249E2}"/>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Introduction</a:t>
            </a:r>
          </a:p>
        </p:txBody>
      </p:sp>
      <p:graphicFrame>
        <p:nvGraphicFramePr>
          <p:cNvPr id="41" name="Content Placeholder 2">
            <a:extLst>
              <a:ext uri="{FF2B5EF4-FFF2-40B4-BE49-F238E27FC236}">
                <a16:creationId xmlns:a16="http://schemas.microsoft.com/office/drawing/2014/main" id="{C345D9DB-EC71-4A00-2FEC-4A77E84B39C1}"/>
              </a:ext>
            </a:extLst>
          </p:cNvPr>
          <p:cNvGraphicFramePr>
            <a:graphicFrameLocks noGrp="1"/>
          </p:cNvGraphicFramePr>
          <p:nvPr>
            <p:ph idx="1"/>
            <p:extLst>
              <p:ext uri="{D42A27DB-BD31-4B8C-83A1-F6EECF244321}">
                <p14:modId xmlns:p14="http://schemas.microsoft.com/office/powerpoint/2010/main" val="39709343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0790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888878-B60F-C13F-094F-7E6E1AF25FB0}"/>
            </a:ext>
          </a:extLst>
        </p:cNvPr>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3F7A64B-C05F-ED33-4D26-3EAC7BCEC62F}"/>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Overview of Piaget’s Theory</a:t>
            </a:r>
          </a:p>
        </p:txBody>
      </p:sp>
      <p:graphicFrame>
        <p:nvGraphicFramePr>
          <p:cNvPr id="5" name="Content Placeholder 2">
            <a:extLst>
              <a:ext uri="{FF2B5EF4-FFF2-40B4-BE49-F238E27FC236}">
                <a16:creationId xmlns:a16="http://schemas.microsoft.com/office/drawing/2014/main" id="{2D7D7EF1-E6C9-4998-CA11-C6C18D6C2A6B}"/>
              </a:ext>
            </a:extLst>
          </p:cNvPr>
          <p:cNvGraphicFramePr>
            <a:graphicFrameLocks noGrp="1"/>
          </p:cNvGraphicFramePr>
          <p:nvPr>
            <p:ph idx="1"/>
            <p:extLst>
              <p:ext uri="{D42A27DB-BD31-4B8C-83A1-F6EECF244321}">
                <p14:modId xmlns:p14="http://schemas.microsoft.com/office/powerpoint/2010/main" val="1729223332"/>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0140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0ABF22-79C2-3A2B-CA5B-05FDDB0E974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90F54-6438-57E2-09F6-02834E43BC0A}"/>
              </a:ext>
            </a:extLst>
          </p:cNvPr>
          <p:cNvSpPr>
            <a:spLocks noGrp="1"/>
          </p:cNvSpPr>
          <p:nvPr>
            <p:ph type="title"/>
          </p:nvPr>
        </p:nvSpPr>
        <p:spPr>
          <a:xfrm>
            <a:off x="586478" y="1683756"/>
            <a:ext cx="3115265" cy="2396359"/>
          </a:xfrm>
        </p:spPr>
        <p:txBody>
          <a:bodyPr anchor="b">
            <a:normAutofit/>
          </a:bodyPr>
          <a:lstStyle/>
          <a:p>
            <a:pPr algn="r"/>
            <a:r>
              <a:rPr lang="en-US" sz="3700" dirty="0">
                <a:solidFill>
                  <a:srgbClr val="FFFFFF"/>
                </a:solidFill>
              </a:rPr>
              <a:t>Key Concepts of the Preoperational Stage</a:t>
            </a:r>
          </a:p>
        </p:txBody>
      </p:sp>
      <p:graphicFrame>
        <p:nvGraphicFramePr>
          <p:cNvPr id="5" name="Content Placeholder 2">
            <a:extLst>
              <a:ext uri="{FF2B5EF4-FFF2-40B4-BE49-F238E27FC236}">
                <a16:creationId xmlns:a16="http://schemas.microsoft.com/office/drawing/2014/main" id="{A1E44B13-83EC-A3F9-CAE6-E854F703668B}"/>
              </a:ext>
            </a:extLst>
          </p:cNvPr>
          <p:cNvGraphicFramePr>
            <a:graphicFrameLocks noGrp="1"/>
          </p:cNvGraphicFramePr>
          <p:nvPr>
            <p:ph idx="1"/>
            <p:extLst>
              <p:ext uri="{D42A27DB-BD31-4B8C-83A1-F6EECF244321}">
                <p14:modId xmlns:p14="http://schemas.microsoft.com/office/powerpoint/2010/main" val="37039957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5494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4604FC-B106-91F8-B15F-A516EE752B7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067723D6-396C-C8DD-0B54-A476D02A7684}"/>
              </a:ext>
            </a:extLst>
          </p:cNvPr>
          <p:cNvPicPr>
            <a:picLocks noChangeAspect="1"/>
          </p:cNvPicPr>
          <p:nvPr/>
        </p:nvPicPr>
        <p:blipFill>
          <a:blip r:embed="rId3">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EF2EC-303C-3757-EF66-49B70C5CF307}"/>
              </a:ext>
            </a:extLst>
          </p:cNvPr>
          <p:cNvSpPr>
            <a:spLocks noGrp="1"/>
          </p:cNvSpPr>
          <p:nvPr>
            <p:ph type="title"/>
          </p:nvPr>
        </p:nvSpPr>
        <p:spPr>
          <a:xfrm>
            <a:off x="838200" y="365125"/>
            <a:ext cx="10515600" cy="1325563"/>
          </a:xfrm>
        </p:spPr>
        <p:txBody>
          <a:bodyPr>
            <a:normAutofit/>
          </a:bodyPr>
          <a:lstStyle/>
          <a:p>
            <a:r>
              <a:rPr lang="en-US" dirty="0"/>
              <a:t>Applying Theory to Amira’s Development</a:t>
            </a:r>
          </a:p>
        </p:txBody>
      </p:sp>
      <p:graphicFrame>
        <p:nvGraphicFramePr>
          <p:cNvPr id="5" name="Content Placeholder 2">
            <a:extLst>
              <a:ext uri="{FF2B5EF4-FFF2-40B4-BE49-F238E27FC236}">
                <a16:creationId xmlns:a16="http://schemas.microsoft.com/office/drawing/2014/main" id="{8809A659-8AB7-55CE-102A-AC0AFD7BE94C}"/>
              </a:ext>
            </a:extLst>
          </p:cNvPr>
          <p:cNvGraphicFramePr>
            <a:graphicFrameLocks noGrp="1"/>
          </p:cNvGraphicFramePr>
          <p:nvPr>
            <p:ph idx="1"/>
            <p:extLst>
              <p:ext uri="{D42A27DB-BD31-4B8C-83A1-F6EECF244321}">
                <p14:modId xmlns:p14="http://schemas.microsoft.com/office/powerpoint/2010/main" val="9868432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00067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D3E6A-8521-5BED-1C20-73F73747CD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138C90-D49A-99B2-AC6E-2071FB8E1B9F}"/>
              </a:ext>
            </a:extLst>
          </p:cNvPr>
          <p:cNvSpPr>
            <a:spLocks noGrp="1"/>
          </p:cNvSpPr>
          <p:nvPr>
            <p:ph type="title"/>
          </p:nvPr>
        </p:nvSpPr>
        <p:spPr/>
        <p:txBody>
          <a:bodyPr/>
          <a:lstStyle/>
          <a:p>
            <a:r>
              <a:rPr lang="en-US" dirty="0"/>
              <a:t>Biological and Environmental Influences</a:t>
            </a:r>
          </a:p>
        </p:txBody>
      </p:sp>
      <p:graphicFrame>
        <p:nvGraphicFramePr>
          <p:cNvPr id="5" name="Content Placeholder 2">
            <a:extLst>
              <a:ext uri="{FF2B5EF4-FFF2-40B4-BE49-F238E27FC236}">
                <a16:creationId xmlns:a16="http://schemas.microsoft.com/office/drawing/2014/main" id="{5C7E5D75-210F-A952-976F-ECBD816EBD9F}"/>
              </a:ext>
            </a:extLst>
          </p:cNvPr>
          <p:cNvGraphicFramePr>
            <a:graphicFrameLocks noGrp="1"/>
          </p:cNvGraphicFramePr>
          <p:nvPr>
            <p:ph idx="1"/>
            <p:extLst>
              <p:ext uri="{D42A27DB-BD31-4B8C-83A1-F6EECF244321}">
                <p14:modId xmlns:p14="http://schemas.microsoft.com/office/powerpoint/2010/main" val="171901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0816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FF0B02-1B16-94FA-E6AA-6697F53943EE}"/>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E2BE2-6792-0103-FB1B-DBE323415A4E}"/>
              </a:ext>
            </a:extLst>
          </p:cNvPr>
          <p:cNvSpPr>
            <a:spLocks noGrp="1"/>
          </p:cNvSpPr>
          <p:nvPr>
            <p:ph type="title"/>
          </p:nvPr>
        </p:nvSpPr>
        <p:spPr>
          <a:xfrm>
            <a:off x="761803" y="350196"/>
            <a:ext cx="4646904" cy="1624520"/>
          </a:xfrm>
        </p:spPr>
        <p:txBody>
          <a:bodyPr anchor="ctr">
            <a:normAutofit/>
          </a:bodyPr>
          <a:lstStyle/>
          <a:p>
            <a:r>
              <a:rPr lang="en-US" sz="3700" dirty="0"/>
              <a:t>Strategies to Support Amira (Cognitive Development)</a:t>
            </a:r>
          </a:p>
        </p:txBody>
      </p:sp>
      <p:sp>
        <p:nvSpPr>
          <p:cNvPr id="3" name="Content Placeholder 2">
            <a:extLst>
              <a:ext uri="{FF2B5EF4-FFF2-40B4-BE49-F238E27FC236}">
                <a16:creationId xmlns:a16="http://schemas.microsoft.com/office/drawing/2014/main" id="{99725461-C7B6-DD37-4951-2D5A7313B536}"/>
              </a:ext>
            </a:extLst>
          </p:cNvPr>
          <p:cNvSpPr>
            <a:spLocks noGrp="1"/>
          </p:cNvSpPr>
          <p:nvPr>
            <p:ph idx="1"/>
          </p:nvPr>
        </p:nvSpPr>
        <p:spPr>
          <a:xfrm>
            <a:off x="761802" y="2743200"/>
            <a:ext cx="4646905" cy="3613149"/>
          </a:xfrm>
        </p:spPr>
        <p:txBody>
          <a:bodyPr anchor="ctr">
            <a:normAutofit/>
          </a:bodyPr>
          <a:lstStyle/>
          <a:p>
            <a:r>
              <a:rPr lang="en-US" sz="2000" dirty="0"/>
              <a:t>Use play-based activities like drawing, puzzles, and storytelling to promote learning (Mauro, 2024).</a:t>
            </a:r>
          </a:p>
          <a:p>
            <a:r>
              <a:rPr lang="en-US" sz="2000" dirty="0"/>
              <a:t>Encourage symbolic play to strengthen Amira’s imagination and language development skills.</a:t>
            </a:r>
          </a:p>
          <a:p>
            <a:r>
              <a:rPr lang="en-US" sz="2000" dirty="0"/>
              <a:t>Introduce simple problem-solving games that match her age and ability.</a:t>
            </a:r>
          </a:p>
          <a:p>
            <a:r>
              <a:rPr lang="en-US" sz="2000" dirty="0"/>
              <a:t>Provide hands-on experiences to help her explore and understand new concepts effectively.</a:t>
            </a:r>
          </a:p>
          <a:p>
            <a:pPr marL="0" indent="0">
              <a:buNone/>
            </a:pPr>
            <a:endParaRPr lang="en-US" sz="2000" dirty="0"/>
          </a:p>
        </p:txBody>
      </p:sp>
      <p:pic>
        <p:nvPicPr>
          <p:cNvPr id="5" name="Picture 4" descr="Geometric shapes on a wooden background">
            <a:extLst>
              <a:ext uri="{FF2B5EF4-FFF2-40B4-BE49-F238E27FC236}">
                <a16:creationId xmlns:a16="http://schemas.microsoft.com/office/drawing/2014/main" id="{0E900E43-C9BF-978B-1046-8FE6363AE8A3}"/>
              </a:ext>
            </a:extLst>
          </p:cNvPr>
          <p:cNvPicPr>
            <a:picLocks noChangeAspect="1"/>
          </p:cNvPicPr>
          <p:nvPr/>
        </p:nvPicPr>
        <p:blipFill>
          <a:blip r:embed="rId3"/>
          <a:srcRect l="13677" r="2692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278849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25FE5C-C383-1C34-F37B-DD4E1436C4E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387A93-9D48-6E7B-8F00-D40CC276F5F4}"/>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Strategies to Support Amira (Social &amp; Emotional Development)</a:t>
            </a:r>
          </a:p>
        </p:txBody>
      </p:sp>
      <p:graphicFrame>
        <p:nvGraphicFramePr>
          <p:cNvPr id="5" name="Content Placeholder 2">
            <a:extLst>
              <a:ext uri="{FF2B5EF4-FFF2-40B4-BE49-F238E27FC236}">
                <a16:creationId xmlns:a16="http://schemas.microsoft.com/office/drawing/2014/main" id="{39B920B5-07B9-FB3A-A21A-57AF6E0CCB06}"/>
              </a:ext>
            </a:extLst>
          </p:cNvPr>
          <p:cNvGraphicFramePr>
            <a:graphicFrameLocks noGrp="1"/>
          </p:cNvGraphicFramePr>
          <p:nvPr>
            <p:ph idx="1"/>
            <p:extLst>
              <p:ext uri="{D42A27DB-BD31-4B8C-83A1-F6EECF244321}">
                <p14:modId xmlns:p14="http://schemas.microsoft.com/office/powerpoint/2010/main" val="342141393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73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F66A0D-EB30-693B-DEB7-CB2D245DE28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8F82EC-AC9E-270B-5543-F1E25EAF13A6}"/>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Role of the Practitioner</a:t>
            </a:r>
          </a:p>
        </p:txBody>
      </p:sp>
      <p:graphicFrame>
        <p:nvGraphicFramePr>
          <p:cNvPr id="5" name="Content Placeholder 2">
            <a:extLst>
              <a:ext uri="{FF2B5EF4-FFF2-40B4-BE49-F238E27FC236}">
                <a16:creationId xmlns:a16="http://schemas.microsoft.com/office/drawing/2014/main" id="{987A25C8-43E2-5D89-BE29-0DEF531CB005}"/>
              </a:ext>
            </a:extLst>
          </p:cNvPr>
          <p:cNvGraphicFramePr>
            <a:graphicFrameLocks noGrp="1"/>
          </p:cNvGraphicFramePr>
          <p:nvPr>
            <p:ph idx="1"/>
            <p:extLst>
              <p:ext uri="{D42A27DB-BD31-4B8C-83A1-F6EECF244321}">
                <p14:modId xmlns:p14="http://schemas.microsoft.com/office/powerpoint/2010/main" val="388922153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3839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709926-05C3-15CD-F930-0F7FDFD83DCB}"/>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5E051-5AFB-5786-0171-3DCE97699AFD}"/>
              </a:ext>
            </a:extLst>
          </p:cNvPr>
          <p:cNvSpPr>
            <a:spLocks noGrp="1"/>
          </p:cNvSpPr>
          <p:nvPr>
            <p:ph type="title"/>
          </p:nvPr>
        </p:nvSpPr>
        <p:spPr>
          <a:xfrm>
            <a:off x="4553733" y="548464"/>
            <a:ext cx="6798541" cy="1675623"/>
          </a:xfrm>
        </p:spPr>
        <p:txBody>
          <a:bodyPr anchor="b">
            <a:normAutofit/>
          </a:bodyPr>
          <a:lstStyle/>
          <a:p>
            <a:r>
              <a:rPr lang="en-US" sz="4000" dirty="0"/>
              <a:t>Critical Evaluation of Piaget’s Theory</a:t>
            </a:r>
          </a:p>
        </p:txBody>
      </p:sp>
      <p:pic>
        <p:nvPicPr>
          <p:cNvPr id="6" name="Picture 5">
            <a:extLst>
              <a:ext uri="{FF2B5EF4-FFF2-40B4-BE49-F238E27FC236}">
                <a16:creationId xmlns:a16="http://schemas.microsoft.com/office/drawing/2014/main" id="{5D6AD683-C0C1-A9F2-C16E-7D0502CCFBC2}"/>
              </a:ext>
            </a:extLst>
          </p:cNvPr>
          <p:cNvPicPr>
            <a:picLocks noChangeAspect="1"/>
          </p:cNvPicPr>
          <p:nvPr/>
        </p:nvPicPr>
        <p:blipFill>
          <a:blip r:embed="rId3"/>
          <a:srcRect l="48547" r="14738"/>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813E147F-1FF6-3D30-A7A3-8D3374E37D1A}"/>
              </a:ext>
            </a:extLst>
          </p:cNvPr>
          <p:cNvGraphicFramePr>
            <a:graphicFrameLocks noGrp="1"/>
          </p:cNvGraphicFramePr>
          <p:nvPr>
            <p:ph idx="1"/>
            <p:extLst>
              <p:ext uri="{D42A27DB-BD31-4B8C-83A1-F6EECF244321}">
                <p14:modId xmlns:p14="http://schemas.microsoft.com/office/powerpoint/2010/main" val="1165666919"/>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26191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7ADBAF-F6FA-89F1-A7A7-DB158BBC1CD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E740B7D-A66A-0C04-69D2-B676D2F2CAB1}"/>
              </a:ext>
            </a:extLst>
          </p:cNvPr>
          <p:cNvSpPr>
            <a:spLocks noGrp="1"/>
          </p:cNvSpPr>
          <p:nvPr>
            <p:ph type="title"/>
          </p:nvPr>
        </p:nvSpPr>
        <p:spPr>
          <a:xfrm>
            <a:off x="838200" y="365125"/>
            <a:ext cx="5387502" cy="1325563"/>
          </a:xfrm>
        </p:spPr>
        <p:txBody>
          <a:bodyPr>
            <a:normAutofit/>
          </a:bodyPr>
          <a:lstStyle/>
          <a:p>
            <a:r>
              <a:rPr lang="en-US" dirty="0"/>
              <a:t>Conclusion</a:t>
            </a:r>
          </a:p>
        </p:txBody>
      </p:sp>
      <p:pic>
        <p:nvPicPr>
          <p:cNvPr id="6" name="Picture 5">
            <a:extLst>
              <a:ext uri="{FF2B5EF4-FFF2-40B4-BE49-F238E27FC236}">
                <a16:creationId xmlns:a16="http://schemas.microsoft.com/office/drawing/2014/main" id="{26BE1253-F086-44E0-D2AF-0E3DDA781F12}"/>
              </a:ext>
            </a:extLst>
          </p:cNvPr>
          <p:cNvPicPr>
            <a:picLocks noChangeAspect="1"/>
          </p:cNvPicPr>
          <p:nvPr/>
        </p:nvPicPr>
        <p:blipFill>
          <a:blip r:embed="rId3"/>
          <a:srcRect l="26155" r="6999"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082C530-5B21-823C-72FE-9C4F66844307}"/>
              </a:ext>
            </a:extLst>
          </p:cNvPr>
          <p:cNvGraphicFramePr>
            <a:graphicFrameLocks noGrp="1"/>
          </p:cNvGraphicFramePr>
          <p:nvPr>
            <p:ph idx="1"/>
            <p:extLst>
              <p:ext uri="{D42A27DB-BD31-4B8C-83A1-F6EECF244321}">
                <p14:modId xmlns:p14="http://schemas.microsoft.com/office/powerpoint/2010/main" val="1006907122"/>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16471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7C1085-95FC-927B-CF9B-5219C2C39510}"/>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38C428-0F35-B0DE-B763-857BE365F6ED}"/>
              </a:ext>
            </a:extLst>
          </p:cNvPr>
          <p:cNvSpPr>
            <a:spLocks noGrp="1"/>
          </p:cNvSpPr>
          <p:nvPr>
            <p:ph type="title"/>
          </p:nvPr>
        </p:nvSpPr>
        <p:spPr>
          <a:xfrm>
            <a:off x="838200" y="365125"/>
            <a:ext cx="10515600" cy="1325563"/>
          </a:xfrm>
        </p:spPr>
        <p:txBody>
          <a:bodyPr>
            <a:normAutofit/>
          </a:bodyPr>
          <a:lstStyle/>
          <a:p>
            <a:r>
              <a:rPr lang="en-US"/>
              <a:t>Reference</a:t>
            </a:r>
            <a:endParaRPr lang="en-US" dirty="0"/>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50808F3-8A06-0229-2A73-1E92024F60C1}"/>
              </a:ext>
            </a:extLst>
          </p:cNvPr>
          <p:cNvSpPr>
            <a:spLocks noGrp="1"/>
          </p:cNvSpPr>
          <p:nvPr>
            <p:ph idx="1"/>
          </p:nvPr>
        </p:nvSpPr>
        <p:spPr>
          <a:xfrm>
            <a:off x="838200" y="1825625"/>
            <a:ext cx="10515600" cy="4351338"/>
          </a:xfrm>
        </p:spPr>
        <p:txBody>
          <a:bodyPr>
            <a:normAutofit fontScale="55000" lnSpcReduction="20000"/>
          </a:bodyPr>
          <a:lstStyle/>
          <a:p>
            <a:pPr marL="0" indent="0" algn="just">
              <a:buNone/>
            </a:pPr>
            <a:r>
              <a:rPr lang="en-US" dirty="0"/>
              <a:t>Balasundaram, P. and </a:t>
            </a:r>
            <a:r>
              <a:rPr lang="en-US" dirty="0" err="1"/>
              <a:t>Avulakunta</a:t>
            </a:r>
            <a:r>
              <a:rPr lang="en-US" dirty="0"/>
              <a:t>, I. </a:t>
            </a:r>
            <a:r>
              <a:rPr lang="en-US" dirty="0" err="1"/>
              <a:t>darshini</a:t>
            </a:r>
            <a:r>
              <a:rPr lang="en-US" dirty="0"/>
              <a:t> (2023). Human growth and development. [online] PubMed. Available at:  </a:t>
            </a:r>
            <a:r>
              <a:rPr lang="en-US" dirty="0">
                <a:hlinkClick r:id="rId3"/>
              </a:rPr>
              <a:t>https://www.ncbi.nlm.nih.gov/books/NBK567767/</a:t>
            </a:r>
            <a:r>
              <a:rPr lang="en-US" dirty="0"/>
              <a:t>. </a:t>
            </a:r>
          </a:p>
          <a:p>
            <a:pPr marL="0" indent="0" algn="just">
              <a:buNone/>
            </a:pPr>
            <a:r>
              <a:rPr lang="en-US" dirty="0"/>
              <a:t>BBM Academy (2024). Nurturing Emotional Security in Full-Time Child Care. [online] Big Blue Marble Academy. Available at:  </a:t>
            </a:r>
            <a:r>
              <a:rPr lang="en-US" dirty="0">
                <a:hlinkClick r:id="rId4"/>
              </a:rPr>
              <a:t>https://bbmacademy.com/blog/nurturing-emotional-security-in-full-time-child-care/</a:t>
            </a:r>
            <a:r>
              <a:rPr lang="en-US" dirty="0"/>
              <a:t>. </a:t>
            </a:r>
          </a:p>
          <a:p>
            <a:pPr marL="0" indent="0" algn="just">
              <a:buNone/>
            </a:pPr>
            <a:r>
              <a:rPr lang="en-US" dirty="0"/>
              <a:t>Cherry, K. (2024). Piaget’s 4 stages of cognitive development explained. [online] </a:t>
            </a:r>
            <a:r>
              <a:rPr lang="en-US" dirty="0" err="1"/>
              <a:t>Verywell</a:t>
            </a:r>
            <a:r>
              <a:rPr lang="en-US" dirty="0"/>
              <a:t> Mind. Available at:  </a:t>
            </a:r>
            <a:r>
              <a:rPr lang="en-US" dirty="0">
                <a:hlinkClick r:id="rId5"/>
              </a:rPr>
              <a:t>https://www.verywellmind.com/piagets-stages-of-cognitive-development-2795457</a:t>
            </a:r>
            <a:r>
              <a:rPr lang="en-US" dirty="0"/>
              <a:t>. </a:t>
            </a:r>
          </a:p>
          <a:p>
            <a:pPr marL="0" indent="0" algn="just">
              <a:buNone/>
            </a:pPr>
            <a:r>
              <a:rPr lang="en-US" dirty="0"/>
              <a:t>Gateshead Council (2021). Children And Egocentrism Advice from the Primary </a:t>
            </a:r>
            <a:r>
              <a:rPr lang="en-US" dirty="0" err="1"/>
              <a:t>Behaviour</a:t>
            </a:r>
            <a:r>
              <a:rPr lang="en-US" dirty="0"/>
              <a:t> Support Service. [online] Available at:  </a:t>
            </a:r>
            <a:r>
              <a:rPr lang="en-US" dirty="0">
                <a:hlinkClick r:id="rId6"/>
              </a:rPr>
              <a:t>https://educationgateshead.org/wp-content/uploads/2021/09/3535b-JH-Children-And-Egocentrism.pdf</a:t>
            </a:r>
            <a:r>
              <a:rPr lang="en-US" dirty="0"/>
              <a:t>. </a:t>
            </a:r>
          </a:p>
          <a:p>
            <a:pPr marL="0" indent="0" algn="just">
              <a:buNone/>
            </a:pPr>
            <a:r>
              <a:rPr lang="en-US" dirty="0"/>
              <a:t>Mauro, A. (2024). The impact of play-based learning on early childhood The impact of play-based learning on early childhood development </a:t>
            </a:r>
            <a:r>
              <a:rPr lang="en-US" dirty="0" err="1"/>
              <a:t>development</a:t>
            </a:r>
            <a:r>
              <a:rPr lang="en-US" dirty="0"/>
              <a:t>. [online] Available at:  </a:t>
            </a:r>
            <a:r>
              <a:rPr lang="en-US" dirty="0">
                <a:hlinkClick r:id="rId7"/>
              </a:rPr>
              <a:t>https://digitalcommons.cortland.edu/cgi/viewcontent.cgi?article=1185&amp;context=theses</a:t>
            </a:r>
            <a:r>
              <a:rPr lang="en-US" dirty="0"/>
              <a:t>. </a:t>
            </a:r>
          </a:p>
          <a:p>
            <a:pPr marL="0" indent="0" algn="just">
              <a:buNone/>
            </a:pPr>
            <a:r>
              <a:rPr lang="en-US" dirty="0"/>
              <a:t>McArdle, J. (2023). Understanding play theories: A guide for play based teachers. [online] My Teaching Cupboard. Available at:  </a:t>
            </a:r>
            <a:r>
              <a:rPr lang="en-US" dirty="0">
                <a:hlinkClick r:id="rId8"/>
              </a:rPr>
              <a:t>https://www.myteachingcupboard.com/blog/play-theories</a:t>
            </a:r>
            <a:r>
              <a:rPr lang="en-US" dirty="0"/>
              <a:t>. </a:t>
            </a:r>
          </a:p>
          <a:p>
            <a:pPr marL="0" indent="0" algn="just">
              <a:buNone/>
            </a:pPr>
            <a:r>
              <a:rPr lang="en-US" dirty="0"/>
              <a:t>Mcleod, S. (2024). The Preoperational Stage of Cognitive Development. [online] Simply Psychology. Available at:  </a:t>
            </a:r>
            <a:r>
              <a:rPr lang="en-US" dirty="0">
                <a:hlinkClick r:id="rId9"/>
              </a:rPr>
              <a:t>https://www.simplypsychology.org/preoperational.html</a:t>
            </a:r>
            <a:r>
              <a:rPr lang="en-US" dirty="0"/>
              <a:t>. </a:t>
            </a:r>
          </a:p>
          <a:p>
            <a:pPr marL="0" indent="0" algn="just">
              <a:buNone/>
            </a:pPr>
            <a:r>
              <a:rPr lang="en-US" dirty="0"/>
              <a:t>Rakesh, D., McLaughlin, K.A., Sheridan, M., Humphreys, K.L. and Rosen, M.L. (2024). Environmental contributions to cognitive development: The role of cognitive stimulation. Developmental Review, [online] 73(1), p.101135. </a:t>
            </a:r>
            <a:r>
              <a:rPr lang="en-US" dirty="0" err="1"/>
              <a:t>doi</a:t>
            </a:r>
            <a:r>
              <a:rPr lang="en-US" dirty="0"/>
              <a:t>: </a:t>
            </a:r>
            <a:r>
              <a:rPr lang="en-US" dirty="0">
                <a:hlinkClick r:id="rId10"/>
              </a:rPr>
              <a:t>https://doi.org/10.1016/j.dr.2024.101135</a:t>
            </a:r>
            <a:r>
              <a:rPr lang="en-US" dirty="0"/>
              <a:t>. </a:t>
            </a:r>
          </a:p>
          <a:p>
            <a:pPr marL="0" indent="0" algn="just">
              <a:buNone/>
            </a:pPr>
            <a:r>
              <a:rPr lang="en-US" dirty="0" err="1"/>
              <a:t>Togersen</a:t>
            </a:r>
            <a:r>
              <a:rPr lang="en-US" dirty="0"/>
              <a:t>, N. (2024). Creating Enabling Nursery Environments  - Career Teachers. [online] Career Teachers. Available at:  </a:t>
            </a:r>
            <a:r>
              <a:rPr lang="en-US" dirty="0">
                <a:hlinkClick r:id="rId11"/>
              </a:rPr>
              <a:t>https://careerteachers.co.uk/creating-enabling-nursery-environments/</a:t>
            </a:r>
            <a:r>
              <a:rPr lang="en-US" dirty="0"/>
              <a:t>. </a:t>
            </a:r>
          </a:p>
          <a:p>
            <a:pPr marL="0" indent="0">
              <a:buNone/>
            </a:pPr>
            <a:endParaRPr lang="en-US" dirty="0"/>
          </a:p>
        </p:txBody>
      </p:sp>
    </p:spTree>
    <p:extLst>
      <p:ext uri="{BB962C8B-B14F-4D97-AF65-F5344CB8AC3E}">
        <p14:creationId xmlns:p14="http://schemas.microsoft.com/office/powerpoint/2010/main" val="2982472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252</TotalTime>
  <Words>1941</Words>
  <Application>Microsoft Office PowerPoint</Application>
  <PresentationFormat>Widescreen</PresentationFormat>
  <Paragraphs>101</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Understanding Amira’s Development through Piaget’s Cognitive Theory</vt:lpstr>
      <vt:lpstr>Introduction</vt:lpstr>
      <vt:lpstr>Overview of Piaget’s Theory</vt:lpstr>
      <vt:lpstr>Key Concepts of the Preoperational Stage</vt:lpstr>
      <vt:lpstr>Applying Theory to Amira’s Development</vt:lpstr>
      <vt:lpstr>Biological and Environmental Influences</vt:lpstr>
      <vt:lpstr>Strategies to Support Amira (Cognitive Development)</vt:lpstr>
      <vt:lpstr>Strategies to Support Amira (Social &amp; Emotional Development)</vt:lpstr>
      <vt:lpstr>Role of the Practitioner</vt:lpstr>
      <vt:lpstr>Critical Evaluation of Piaget’s Theory</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Amira’s Development through Piaget’s Cognitive Theory</dc:title>
  <dc:creator>jay kumar</dc:creator>
  <cp:lastModifiedBy>Zorha Hussain Begum (2245489)</cp:lastModifiedBy>
  <cp:revision>8</cp:revision>
  <dcterms:created xsi:type="dcterms:W3CDTF">2025-10-17T05:24:46Z</dcterms:created>
  <dcterms:modified xsi:type="dcterms:W3CDTF">2025-10-19T20:36:55Z</dcterms:modified>
</cp:coreProperties>
</file>