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handoutMasterIdLst>
    <p:handoutMasterId r:id="rId10"/>
  </p:handoutMasterIdLst>
  <p:sldIdLst>
    <p:sldId id="256" r:id="rId2"/>
    <p:sldId id="265" r:id="rId3"/>
    <p:sldId id="258" r:id="rId4"/>
    <p:sldId id="261" r:id="rId5"/>
    <p:sldId id="262" r:id="rId6"/>
    <p:sldId id="263"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A1CDDF-F221-4516-A5DB-CA46CC00A51A}" v="8" dt="2023-02-19T12:03:01.9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a Corina Vasiloanca" userId="248a034d0f1cf592" providerId="LiveId" clId="{D7A1CDDF-F221-4516-A5DB-CA46CC00A51A}"/>
    <pc:docChg chg="custSel modSld">
      <pc:chgData name="Claudia Corina Vasiloanca" userId="248a034d0f1cf592" providerId="LiveId" clId="{D7A1CDDF-F221-4516-A5DB-CA46CC00A51A}" dt="2023-02-19T23:48:03.616" v="305" actId="20577"/>
      <pc:docMkLst>
        <pc:docMk/>
      </pc:docMkLst>
      <pc:sldChg chg="modSp mod">
        <pc:chgData name="Claudia Corina Vasiloanca" userId="248a034d0f1cf592" providerId="LiveId" clId="{D7A1CDDF-F221-4516-A5DB-CA46CC00A51A}" dt="2023-02-19T12:09:43.657" v="250" actId="113"/>
        <pc:sldMkLst>
          <pc:docMk/>
          <pc:sldMk cId="0" sldId="256"/>
        </pc:sldMkLst>
        <pc:spChg chg="mod">
          <ac:chgData name="Claudia Corina Vasiloanca" userId="248a034d0f1cf592" providerId="LiveId" clId="{D7A1CDDF-F221-4516-A5DB-CA46CC00A51A}" dt="2023-02-19T12:09:43.657" v="250" actId="113"/>
          <ac:spMkLst>
            <pc:docMk/>
            <pc:sldMk cId="0" sldId="256"/>
            <ac:spMk id="3" creationId="{8E8B4CC3-E8E1-8BDB-F93B-E0E2AA802D86}"/>
          </ac:spMkLst>
        </pc:spChg>
      </pc:sldChg>
      <pc:sldChg chg="modSp mod">
        <pc:chgData name="Claudia Corina Vasiloanca" userId="248a034d0f1cf592" providerId="LiveId" clId="{D7A1CDDF-F221-4516-A5DB-CA46CC00A51A}" dt="2023-02-19T23:48:03.616" v="305" actId="20577"/>
        <pc:sldMkLst>
          <pc:docMk/>
          <pc:sldMk cId="0" sldId="260"/>
        </pc:sldMkLst>
        <pc:spChg chg="mod">
          <ac:chgData name="Claudia Corina Vasiloanca" userId="248a034d0f1cf592" providerId="LiveId" clId="{D7A1CDDF-F221-4516-A5DB-CA46CC00A51A}" dt="2023-02-19T23:48:03.616" v="305" actId="20577"/>
          <ac:spMkLst>
            <pc:docMk/>
            <pc:sldMk cId="0" sldId="260"/>
            <ac:spMk id="4" creationId="{8A24375E-0CBF-AAD8-C622-FD3F01F14092}"/>
          </ac:spMkLst>
        </pc:spChg>
      </pc:sldChg>
      <pc:sldChg chg="modSp mod">
        <pc:chgData name="Claudia Corina Vasiloanca" userId="248a034d0f1cf592" providerId="LiveId" clId="{D7A1CDDF-F221-4516-A5DB-CA46CC00A51A}" dt="2023-02-06T23:09:41.466" v="16" actId="20577"/>
        <pc:sldMkLst>
          <pc:docMk/>
          <pc:sldMk cId="0" sldId="261"/>
        </pc:sldMkLst>
        <pc:spChg chg="mod">
          <ac:chgData name="Claudia Corina Vasiloanca" userId="248a034d0f1cf592" providerId="LiveId" clId="{D7A1CDDF-F221-4516-A5DB-CA46CC00A51A}" dt="2023-02-06T23:09:41.466" v="16" actId="20577"/>
          <ac:spMkLst>
            <pc:docMk/>
            <pc:sldMk cId="0" sldId="261"/>
            <ac:spMk id="20" creationId="{CF314FA2-F770-497B-08FE-5ACBF09BAADC}"/>
          </ac:spMkLst>
        </pc:spChg>
      </pc:sldChg>
      <pc:sldChg chg="addSp delSp modSp mod">
        <pc:chgData name="Claudia Corina Vasiloanca" userId="248a034d0f1cf592" providerId="LiveId" clId="{D7A1CDDF-F221-4516-A5DB-CA46CC00A51A}" dt="2023-02-19T23:46:31.714" v="287" actId="20577"/>
        <pc:sldMkLst>
          <pc:docMk/>
          <pc:sldMk cId="0" sldId="262"/>
        </pc:sldMkLst>
        <pc:spChg chg="mod">
          <ac:chgData name="Claudia Corina Vasiloanca" userId="248a034d0f1cf592" providerId="LiveId" clId="{D7A1CDDF-F221-4516-A5DB-CA46CC00A51A}" dt="2023-02-19T23:37:37.871" v="273" actId="20577"/>
          <ac:spMkLst>
            <pc:docMk/>
            <pc:sldMk cId="0" sldId="262"/>
            <ac:spMk id="2" creationId="{DF28E298-A682-D29D-1907-3560D8E0CB0D}"/>
          </ac:spMkLst>
        </pc:spChg>
        <pc:spChg chg="mod">
          <ac:chgData name="Claudia Corina Vasiloanca" userId="248a034d0f1cf592" providerId="LiveId" clId="{D7A1CDDF-F221-4516-A5DB-CA46CC00A51A}" dt="2023-02-19T11:58:22.499" v="42" actId="20577"/>
          <ac:spMkLst>
            <pc:docMk/>
            <pc:sldMk cId="0" sldId="262"/>
            <ac:spMk id="3" creationId="{8D173543-45CE-7AC5-9066-1F0221B29252}"/>
          </ac:spMkLst>
        </pc:spChg>
        <pc:spChg chg="mod">
          <ac:chgData name="Claudia Corina Vasiloanca" userId="248a034d0f1cf592" providerId="LiveId" clId="{D7A1CDDF-F221-4516-A5DB-CA46CC00A51A}" dt="2023-02-19T23:41:59.863" v="277" actId="12"/>
          <ac:spMkLst>
            <pc:docMk/>
            <pc:sldMk cId="0" sldId="262"/>
            <ac:spMk id="4" creationId="{38777DBF-FB02-A232-5C26-A8F0E9483387}"/>
          </ac:spMkLst>
        </pc:spChg>
        <pc:spChg chg="mod">
          <ac:chgData name="Claudia Corina Vasiloanca" userId="248a034d0f1cf592" providerId="LiveId" clId="{D7A1CDDF-F221-4516-A5DB-CA46CC00A51A}" dt="2023-02-19T23:42:29.685" v="285" actId="1076"/>
          <ac:spMkLst>
            <pc:docMk/>
            <pc:sldMk cId="0" sldId="262"/>
            <ac:spMk id="27" creationId="{D47CB79B-66C7-06D4-EE4C-A629CD35AC8C}"/>
          </ac:spMkLst>
        </pc:spChg>
        <pc:spChg chg="mod">
          <ac:chgData name="Claudia Corina Vasiloanca" userId="248a034d0f1cf592" providerId="LiveId" clId="{D7A1CDDF-F221-4516-A5DB-CA46CC00A51A}" dt="2023-02-19T23:42:17.279" v="282" actId="1076"/>
          <ac:spMkLst>
            <pc:docMk/>
            <pc:sldMk cId="0" sldId="262"/>
            <ac:spMk id="28" creationId="{4DA70058-51F2-21FB-DEF5-8A498A585FBE}"/>
          </ac:spMkLst>
        </pc:spChg>
        <pc:spChg chg="mod">
          <ac:chgData name="Claudia Corina Vasiloanca" userId="248a034d0f1cf592" providerId="LiveId" clId="{D7A1CDDF-F221-4516-A5DB-CA46CC00A51A}" dt="2023-02-19T23:46:31.714" v="287" actId="20577"/>
          <ac:spMkLst>
            <pc:docMk/>
            <pc:sldMk cId="0" sldId="262"/>
            <ac:spMk id="30" creationId="{7F9C9399-2019-C411-92F7-62F610B0E1A4}"/>
          </ac:spMkLst>
        </pc:spChg>
        <pc:spChg chg="add mod">
          <ac:chgData name="Claudia Corina Vasiloanca" userId="248a034d0f1cf592" providerId="LiveId" clId="{D7A1CDDF-F221-4516-A5DB-CA46CC00A51A}" dt="2023-02-19T23:42:24.680" v="284" actId="1076"/>
          <ac:spMkLst>
            <pc:docMk/>
            <pc:sldMk cId="0" sldId="262"/>
            <ac:spMk id="31" creationId="{69E62BF8-04E4-149A-B840-94D868180C85}"/>
          </ac:spMkLst>
        </pc:spChg>
        <pc:spChg chg="add del mod">
          <ac:chgData name="Claudia Corina Vasiloanca" userId="248a034d0f1cf592" providerId="LiveId" clId="{D7A1CDDF-F221-4516-A5DB-CA46CC00A51A}" dt="2023-02-19T11:59:56.161" v="98"/>
          <ac:spMkLst>
            <pc:docMk/>
            <pc:sldMk cId="0" sldId="262"/>
            <ac:spMk id="32" creationId="{AC1F138D-0610-FDED-CC49-DDA2D35917C2}"/>
          </ac:spMkLst>
        </pc:spChg>
        <pc:spChg chg="add mod">
          <ac:chgData name="Claudia Corina Vasiloanca" userId="248a034d0f1cf592" providerId="LiveId" clId="{D7A1CDDF-F221-4516-A5DB-CA46CC00A51A}" dt="2023-02-19T23:42:19.903" v="283" actId="1076"/>
          <ac:spMkLst>
            <pc:docMk/>
            <pc:sldMk cId="0" sldId="262"/>
            <ac:spMk id="33" creationId="{68C046D2-80C5-E96E-359D-8B018E158C9C}"/>
          </ac:spMkLst>
        </pc:spChg>
        <pc:spChg chg="add mod">
          <ac:chgData name="Claudia Corina Vasiloanca" userId="248a034d0f1cf592" providerId="LiveId" clId="{D7A1CDDF-F221-4516-A5DB-CA46CC00A51A}" dt="2023-02-19T23:41:57.519" v="276" actId="12"/>
          <ac:spMkLst>
            <pc:docMk/>
            <pc:sldMk cId="0" sldId="262"/>
            <ac:spMk id="34" creationId="{24FEDAAE-7CFB-3912-890A-26020E960CD6}"/>
          </ac:spMkLst>
        </pc:spChg>
        <pc:picChg chg="del">
          <ac:chgData name="Claudia Corina Vasiloanca" userId="248a034d0f1cf592" providerId="LiveId" clId="{D7A1CDDF-F221-4516-A5DB-CA46CC00A51A}" dt="2023-02-19T11:58:00.160" v="31" actId="21"/>
          <ac:picMkLst>
            <pc:docMk/>
            <pc:sldMk cId="0" sldId="262"/>
            <ac:picMk id="29" creationId="{9AF189D2-D74F-E531-5BB8-0A67862539BA}"/>
          </ac:picMkLst>
        </pc:picChg>
        <pc:picChg chg="add mod">
          <ac:chgData name="Claudia Corina Vasiloanca" userId="248a034d0f1cf592" providerId="LiveId" clId="{D7A1CDDF-F221-4516-A5DB-CA46CC00A51A}" dt="2023-02-19T11:58:08.640" v="34" actId="1076"/>
          <ac:picMkLst>
            <pc:docMk/>
            <pc:sldMk cId="0" sldId="262"/>
            <ac:picMk id="1026" creationId="{1FAC910C-E77F-146A-86FC-08A74C459BF1}"/>
          </ac:picMkLst>
        </pc:picChg>
      </pc:sldChg>
      <pc:sldChg chg="modSp mod">
        <pc:chgData name="Claudia Corina Vasiloanca" userId="248a034d0f1cf592" providerId="LiveId" clId="{D7A1CDDF-F221-4516-A5DB-CA46CC00A51A}" dt="2023-02-19T12:23:01.147" v="256" actId="20577"/>
        <pc:sldMkLst>
          <pc:docMk/>
          <pc:sldMk cId="0" sldId="263"/>
        </pc:sldMkLst>
        <pc:spChg chg="mod">
          <ac:chgData name="Claudia Corina Vasiloanca" userId="248a034d0f1cf592" providerId="LiveId" clId="{D7A1CDDF-F221-4516-A5DB-CA46CC00A51A}" dt="2023-02-19T12:23:01.147" v="256" actId="20577"/>
          <ac:spMkLst>
            <pc:docMk/>
            <pc:sldMk cId="0" sldId="263"/>
            <ac:spMk id="9" creationId="{0C2480C1-813E-B87C-34DF-82CDD3DBA429}"/>
          </ac:spMkLst>
        </pc:spChg>
      </pc:sldChg>
      <pc:sldChg chg="modSp mod">
        <pc:chgData name="Claudia Corina Vasiloanca" userId="248a034d0f1cf592" providerId="LiveId" clId="{D7A1CDDF-F221-4516-A5DB-CA46CC00A51A}" dt="2023-02-06T23:18:13.231" v="21" actId="2711"/>
        <pc:sldMkLst>
          <pc:docMk/>
          <pc:sldMk cId="0" sldId="265"/>
        </pc:sldMkLst>
        <pc:spChg chg="mod">
          <ac:chgData name="Claudia Corina Vasiloanca" userId="248a034d0f1cf592" providerId="LiveId" clId="{D7A1CDDF-F221-4516-A5DB-CA46CC00A51A}" dt="2023-02-06T23:18:13.231" v="21" actId="2711"/>
          <ac:spMkLst>
            <pc:docMk/>
            <pc:sldMk cId="0" sldId="265"/>
            <ac:spMk id="17" creationId="{7C33ED92-5A24-4DB6-A3C9-47760EBE940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0623DEE-15F5-159C-CDA8-B6D45609347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B468A557-2C85-DFD0-CD02-941F5C3B3FA2}"/>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22B02E-D370-4EAF-9F6C-08FD7242CD7A}" type="datetime1">
              <a:rPr lang="en-GB" sz="1200" b="0" i="0" u="none" strike="noStrike" kern="1200" cap="none" spc="0" baseline="0">
                <a:solidFill>
                  <a:srgbClr val="000000"/>
                </a:solidFill>
                <a:uFillTx/>
                <a:latin typeface="Calibri"/>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19/02/2023</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70AAAB3A-C02D-BDD7-78E5-D6ACDC0A4617}"/>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9CD4A28E-B9FB-E5E2-EC9D-2E646EBB0EDA}"/>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9AAF390-60F3-495F-8B6C-C045F7E7A113}"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6594713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68EE3A6-5561-87C3-D329-E0BD13CDDD6B}"/>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5EA591EF-7A90-FBD6-E07D-21E2978176E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CC94F90-43F1-4AE4-8625-F2319C16BF12}" type="datetime1">
              <a:rPr lang="en-GB"/>
              <a:pPr lvl="0"/>
              <a:t>19/02/2023</a:t>
            </a:fld>
            <a:endParaRPr lang="en-GB"/>
          </a:p>
        </p:txBody>
      </p:sp>
      <p:sp>
        <p:nvSpPr>
          <p:cNvPr id="4" name="Slide Image Placeholder 3">
            <a:extLst>
              <a:ext uri="{FF2B5EF4-FFF2-40B4-BE49-F238E27FC236}">
                <a16:creationId xmlns:a16="http://schemas.microsoft.com/office/drawing/2014/main" id="{B224E5A3-9026-229E-24C6-4199BEECB15B}"/>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DDCAC85-C64A-D6FC-B1CF-A469CC466E5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5D1D9F10-18D8-B04F-47F9-30D8243B635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4C1A2DFA-8893-E623-B66C-36CAA61636D8}"/>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85687F8-597E-4C65-9320-65CA224B3F01}" type="slidenum">
              <a:t>‹#›</a:t>
            </a:fld>
            <a:endParaRPr lang="en-GB"/>
          </a:p>
        </p:txBody>
      </p:sp>
    </p:spTree>
    <p:extLst>
      <p:ext uri="{BB962C8B-B14F-4D97-AF65-F5344CB8AC3E}">
        <p14:creationId xmlns:p14="http://schemas.microsoft.com/office/powerpoint/2010/main" val="397929378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7D088C-F9F9-A0B4-9087-FDED546B2F2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7A31C25-0F91-71DE-4770-0217E1026DF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CD4AE78-E4FB-F737-DEBD-128010BDB24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B2CEF5E-A493-4451-813E-6D56FDA6647C}"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3564AC-C88B-A998-22F4-E454C91702DE}"/>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67A42E9F-6CDA-E356-F292-D6F913D82C2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C64B45F-6252-5809-A8BC-0EFB087D922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464D5E2-BF69-44BA-B70D-A9D47E84FA4A}"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364ABEE-C86C-9726-CE9B-4C6873630036}"/>
              </a:ext>
            </a:extLst>
          </p:cNvPr>
          <p:cNvGrpSpPr/>
          <p:nvPr/>
        </p:nvGrpSpPr>
        <p:grpSpPr>
          <a:xfrm>
            <a:off x="-1" y="-8467"/>
            <a:ext cx="12192006" cy="6866467"/>
            <a:chOff x="-1" y="-8467"/>
            <a:chExt cx="12192006" cy="6866467"/>
          </a:xfrm>
        </p:grpSpPr>
        <p:cxnSp>
          <p:nvCxnSpPr>
            <p:cNvPr id="3" name="Straight Connector 31">
              <a:extLst>
                <a:ext uri="{FF2B5EF4-FFF2-40B4-BE49-F238E27FC236}">
                  <a16:creationId xmlns:a16="http://schemas.microsoft.com/office/drawing/2014/main" id="{3692B71F-34D3-5884-00AF-A2860203B6A7}"/>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2009AB69-9DC0-C7C0-C3F1-099DC1F663E0}"/>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7864AFA2-7BB8-B049-5187-A88DB3E512F0}"/>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46B0C217-498E-0E0C-4F5F-AB5F81419E9C}"/>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6">
              <a:extLst>
                <a:ext uri="{FF2B5EF4-FFF2-40B4-BE49-F238E27FC236}">
                  <a16:creationId xmlns:a16="http://schemas.microsoft.com/office/drawing/2014/main" id="{08F8E9D1-0563-35C6-00D7-98CF3F1AC08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43777698-D0B3-044F-879A-D3A67294F2AD}"/>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5861EDE6-52BB-892F-A99B-D4E4A0E0FDB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615AB3C5-5C74-B158-2345-B9E3D20B5927}"/>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30">
              <a:extLst>
                <a:ext uri="{FF2B5EF4-FFF2-40B4-BE49-F238E27FC236}">
                  <a16:creationId xmlns:a16="http://schemas.microsoft.com/office/drawing/2014/main" id="{93283954-B52D-757C-0724-FB56EB463C49}"/>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18">
              <a:extLst>
                <a:ext uri="{FF2B5EF4-FFF2-40B4-BE49-F238E27FC236}">
                  <a16:creationId xmlns:a16="http://schemas.microsoft.com/office/drawing/2014/main" id="{1EBA00AF-00E0-641F-68B5-E76BB537EB95}"/>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A4E478A3-2A08-97F7-F0AA-0C5F82FCD179}"/>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31F95433-E43B-D824-1DA6-0D3F70281788}"/>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49552055-0CB9-2798-8FFE-87ABFC704CD0}"/>
              </a:ext>
            </a:extLst>
          </p:cNvPr>
          <p:cNvSpPr txBox="1">
            <a:spLocks noGrp="1"/>
          </p:cNvSpPr>
          <p:nvPr>
            <p:ph type="dt" sz="half" idx="7"/>
          </p:nvPr>
        </p:nvSpPr>
        <p:spPr/>
        <p:txBody>
          <a:bodyPr/>
          <a:lstStyle>
            <a:lvl1pPr>
              <a:defRPr/>
            </a:lvl1pPr>
          </a:lstStyle>
          <a:p>
            <a:pPr lvl="0"/>
            <a:fld id="{8D44586B-DF7A-4C69-B5DF-4F591857CE4D}" type="datetime1">
              <a:rPr lang="en-GB"/>
              <a:pPr lvl="0"/>
              <a:t>19/02/2023</a:t>
            </a:fld>
            <a:endParaRPr lang="en-GB"/>
          </a:p>
        </p:txBody>
      </p:sp>
      <p:sp>
        <p:nvSpPr>
          <p:cNvPr id="16" name="Footer Placeholder 4">
            <a:extLst>
              <a:ext uri="{FF2B5EF4-FFF2-40B4-BE49-F238E27FC236}">
                <a16:creationId xmlns:a16="http://schemas.microsoft.com/office/drawing/2014/main" id="{A025500C-9329-AD33-522A-68BFA9639179}"/>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64ED7F3F-71A6-7709-2DEE-D1824968F3D6}"/>
              </a:ext>
            </a:extLst>
          </p:cNvPr>
          <p:cNvSpPr txBox="1">
            <a:spLocks noGrp="1"/>
          </p:cNvSpPr>
          <p:nvPr>
            <p:ph type="sldNum" sz="quarter" idx="8"/>
          </p:nvPr>
        </p:nvSpPr>
        <p:spPr/>
        <p:txBody>
          <a:bodyPr/>
          <a:lstStyle>
            <a:lvl1pPr>
              <a:defRPr/>
            </a:lvl1pPr>
          </a:lstStyle>
          <a:p>
            <a:pPr lvl="0"/>
            <a:fld id="{577D8C0C-8AB3-4E4F-AE92-0577E8E4DB40}" type="slidenum">
              <a:t>‹#›</a:t>
            </a:fld>
            <a:endParaRPr lang="en-GB"/>
          </a:p>
        </p:txBody>
      </p:sp>
    </p:spTree>
    <p:extLst>
      <p:ext uri="{BB962C8B-B14F-4D97-AF65-F5344CB8AC3E}">
        <p14:creationId xmlns:p14="http://schemas.microsoft.com/office/powerpoint/2010/main" val="346999582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3A639-A27E-6E30-C192-7EB49632DCB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42AECB8-4586-9E85-4C5C-F42CE639D39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8545025-806D-A619-0A0F-4A26A6DF387F}"/>
              </a:ext>
            </a:extLst>
          </p:cNvPr>
          <p:cNvSpPr txBox="1">
            <a:spLocks noGrp="1"/>
          </p:cNvSpPr>
          <p:nvPr>
            <p:ph type="dt" sz="half" idx="7"/>
          </p:nvPr>
        </p:nvSpPr>
        <p:spPr/>
        <p:txBody>
          <a:bodyPr/>
          <a:lstStyle>
            <a:lvl1pPr>
              <a:defRPr/>
            </a:lvl1pPr>
          </a:lstStyle>
          <a:p>
            <a:pPr lvl="0"/>
            <a:fld id="{3568AD53-0A43-4D00-AABD-801DB3C8709D}" type="datetime1">
              <a:rPr lang="en-GB"/>
              <a:pPr lvl="0"/>
              <a:t>19/02/2023</a:t>
            </a:fld>
            <a:endParaRPr lang="en-GB"/>
          </a:p>
        </p:txBody>
      </p:sp>
      <p:sp>
        <p:nvSpPr>
          <p:cNvPr id="5" name="Footer Placeholder 4">
            <a:extLst>
              <a:ext uri="{FF2B5EF4-FFF2-40B4-BE49-F238E27FC236}">
                <a16:creationId xmlns:a16="http://schemas.microsoft.com/office/drawing/2014/main" id="{94879EFB-C540-40D1-95DC-C847BC76D65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ADE70DE-7689-50D3-7DB7-8578C0DC527F}"/>
              </a:ext>
            </a:extLst>
          </p:cNvPr>
          <p:cNvSpPr txBox="1">
            <a:spLocks noGrp="1"/>
          </p:cNvSpPr>
          <p:nvPr>
            <p:ph type="sldNum" sz="quarter" idx="8"/>
          </p:nvPr>
        </p:nvSpPr>
        <p:spPr/>
        <p:txBody>
          <a:bodyPr/>
          <a:lstStyle>
            <a:lvl1pPr>
              <a:defRPr/>
            </a:lvl1pPr>
          </a:lstStyle>
          <a:p>
            <a:pPr lvl="0"/>
            <a:fld id="{11B9A364-803D-44D2-93FB-91A0FB73AABA}" type="slidenum">
              <a:t>‹#›</a:t>
            </a:fld>
            <a:endParaRPr lang="en-GB"/>
          </a:p>
        </p:txBody>
      </p:sp>
    </p:spTree>
    <p:extLst>
      <p:ext uri="{BB962C8B-B14F-4D97-AF65-F5344CB8AC3E}">
        <p14:creationId xmlns:p14="http://schemas.microsoft.com/office/powerpoint/2010/main" val="1024548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F7CE5-4616-F4B6-9F7B-4C5A07F6AD77}"/>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3262D1EA-A253-E195-70C0-988E48B4329D}"/>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FF30A8CB-3F67-04F5-EF24-74203A50C813}"/>
              </a:ext>
            </a:extLst>
          </p:cNvPr>
          <p:cNvSpPr txBox="1">
            <a:spLocks noGrp="1"/>
          </p:cNvSpPr>
          <p:nvPr>
            <p:ph type="dt" sz="half" idx="7"/>
          </p:nvPr>
        </p:nvSpPr>
        <p:spPr/>
        <p:txBody>
          <a:bodyPr/>
          <a:lstStyle>
            <a:lvl1pPr>
              <a:defRPr/>
            </a:lvl1pPr>
          </a:lstStyle>
          <a:p>
            <a:pPr lvl="0"/>
            <a:fld id="{6222A7CA-3A68-4DD5-8426-5F4F04A50AB9}" type="datetime1">
              <a:rPr lang="en-GB"/>
              <a:pPr lvl="0"/>
              <a:t>19/02/2023</a:t>
            </a:fld>
            <a:endParaRPr lang="en-GB"/>
          </a:p>
        </p:txBody>
      </p:sp>
      <p:sp>
        <p:nvSpPr>
          <p:cNvPr id="5" name="Footer Placeholder 4">
            <a:extLst>
              <a:ext uri="{FF2B5EF4-FFF2-40B4-BE49-F238E27FC236}">
                <a16:creationId xmlns:a16="http://schemas.microsoft.com/office/drawing/2014/main" id="{E89CB39D-48B7-77D8-4071-CCCC3B69B9D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C463AC6-A43B-BD3A-7EF6-083CFC589C81}"/>
              </a:ext>
            </a:extLst>
          </p:cNvPr>
          <p:cNvSpPr txBox="1">
            <a:spLocks noGrp="1"/>
          </p:cNvSpPr>
          <p:nvPr>
            <p:ph type="sldNum" sz="quarter" idx="8"/>
          </p:nvPr>
        </p:nvSpPr>
        <p:spPr/>
        <p:txBody>
          <a:bodyPr/>
          <a:lstStyle>
            <a:lvl1pPr>
              <a:defRPr/>
            </a:lvl1pPr>
          </a:lstStyle>
          <a:p>
            <a:pPr lvl="0"/>
            <a:fld id="{A9D48387-A29C-433E-896C-F935BCA35D52}" type="slidenum">
              <a:t>‹#›</a:t>
            </a:fld>
            <a:endParaRPr lang="en-GB"/>
          </a:p>
        </p:txBody>
      </p:sp>
    </p:spTree>
    <p:extLst>
      <p:ext uri="{BB962C8B-B14F-4D97-AF65-F5344CB8AC3E}">
        <p14:creationId xmlns:p14="http://schemas.microsoft.com/office/powerpoint/2010/main" val="3611595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2E4BA-889B-1159-4E3B-4AC3205EA7C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66146A5-5309-245B-1F64-AF1DBE48CA27}"/>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B457C18-E1E4-EAEE-5B98-C5118187E205}"/>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C5A4FF8-866D-ADBB-AA9C-215B2A43AA0D}"/>
              </a:ext>
            </a:extLst>
          </p:cNvPr>
          <p:cNvSpPr txBox="1">
            <a:spLocks noGrp="1"/>
          </p:cNvSpPr>
          <p:nvPr>
            <p:ph type="dt" sz="half" idx="7"/>
          </p:nvPr>
        </p:nvSpPr>
        <p:spPr/>
        <p:txBody>
          <a:bodyPr/>
          <a:lstStyle>
            <a:lvl1pPr>
              <a:defRPr/>
            </a:lvl1pPr>
          </a:lstStyle>
          <a:p>
            <a:pPr lvl="0"/>
            <a:fld id="{0D40EDDC-127B-441A-AE0E-2AF3925285C5}" type="datetime1">
              <a:rPr lang="en-GB"/>
              <a:pPr lvl="0"/>
              <a:t>19/02/2023</a:t>
            </a:fld>
            <a:endParaRPr lang="en-GB"/>
          </a:p>
        </p:txBody>
      </p:sp>
      <p:sp>
        <p:nvSpPr>
          <p:cNvPr id="6" name="Footer Placeholder 5">
            <a:extLst>
              <a:ext uri="{FF2B5EF4-FFF2-40B4-BE49-F238E27FC236}">
                <a16:creationId xmlns:a16="http://schemas.microsoft.com/office/drawing/2014/main" id="{CE98D574-D892-19D9-3A65-AF4CAE1BA8F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8F25318-ABFF-AA0D-D217-F7CE1B89E4F2}"/>
              </a:ext>
            </a:extLst>
          </p:cNvPr>
          <p:cNvSpPr txBox="1">
            <a:spLocks noGrp="1"/>
          </p:cNvSpPr>
          <p:nvPr>
            <p:ph type="sldNum" sz="quarter" idx="8"/>
          </p:nvPr>
        </p:nvSpPr>
        <p:spPr/>
        <p:txBody>
          <a:bodyPr/>
          <a:lstStyle>
            <a:lvl1pPr>
              <a:defRPr/>
            </a:lvl1pPr>
          </a:lstStyle>
          <a:p>
            <a:pPr lvl="0"/>
            <a:fld id="{7660D202-3939-4151-89DC-98B65221D96B}" type="slidenum">
              <a:t>‹#›</a:t>
            </a:fld>
            <a:endParaRPr lang="en-GB"/>
          </a:p>
        </p:txBody>
      </p:sp>
    </p:spTree>
    <p:extLst>
      <p:ext uri="{BB962C8B-B14F-4D97-AF65-F5344CB8AC3E}">
        <p14:creationId xmlns:p14="http://schemas.microsoft.com/office/powerpoint/2010/main" val="369334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EF9F-A332-AD9C-70C9-484EA4DE29B3}"/>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51F58D4-0AD7-06CE-4A9B-6C94BE6C768B}"/>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ED9B3DD1-677F-8061-C039-336FE9A49BAF}"/>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55659A8-9652-1323-A2D1-66A2C7D4F5A4}"/>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1B7D7CC1-2E88-2853-505C-6220B65A3B04}"/>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6CF257B-BEA0-0EAC-C636-5745F34850B4}"/>
              </a:ext>
            </a:extLst>
          </p:cNvPr>
          <p:cNvSpPr txBox="1">
            <a:spLocks noGrp="1"/>
          </p:cNvSpPr>
          <p:nvPr>
            <p:ph type="dt" sz="half" idx="7"/>
          </p:nvPr>
        </p:nvSpPr>
        <p:spPr/>
        <p:txBody>
          <a:bodyPr/>
          <a:lstStyle>
            <a:lvl1pPr>
              <a:defRPr/>
            </a:lvl1pPr>
          </a:lstStyle>
          <a:p>
            <a:pPr lvl="0"/>
            <a:fld id="{293BAAA8-BBD3-4D1F-A219-71ACB2413DC5}" type="datetime1">
              <a:rPr lang="en-GB"/>
              <a:pPr lvl="0"/>
              <a:t>19/02/2023</a:t>
            </a:fld>
            <a:endParaRPr lang="en-GB"/>
          </a:p>
        </p:txBody>
      </p:sp>
      <p:sp>
        <p:nvSpPr>
          <p:cNvPr id="8" name="Footer Placeholder 7">
            <a:extLst>
              <a:ext uri="{FF2B5EF4-FFF2-40B4-BE49-F238E27FC236}">
                <a16:creationId xmlns:a16="http://schemas.microsoft.com/office/drawing/2014/main" id="{6FA06860-2364-4BEB-6B07-9DE5849D174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35DEEEB-71E7-4061-84BD-58D2D38BD9C6}"/>
              </a:ext>
            </a:extLst>
          </p:cNvPr>
          <p:cNvSpPr txBox="1">
            <a:spLocks noGrp="1"/>
          </p:cNvSpPr>
          <p:nvPr>
            <p:ph type="sldNum" sz="quarter" idx="8"/>
          </p:nvPr>
        </p:nvSpPr>
        <p:spPr/>
        <p:txBody>
          <a:bodyPr/>
          <a:lstStyle>
            <a:lvl1pPr>
              <a:defRPr/>
            </a:lvl1pPr>
          </a:lstStyle>
          <a:p>
            <a:pPr lvl="0"/>
            <a:fld id="{D8F532F7-177E-4D5F-B9E7-95DFDC8ECDC7}" type="slidenum">
              <a:t>‹#›</a:t>
            </a:fld>
            <a:endParaRPr lang="en-GB"/>
          </a:p>
        </p:txBody>
      </p:sp>
    </p:spTree>
    <p:extLst>
      <p:ext uri="{BB962C8B-B14F-4D97-AF65-F5344CB8AC3E}">
        <p14:creationId xmlns:p14="http://schemas.microsoft.com/office/powerpoint/2010/main" val="2773867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806FB-54CD-4CD1-B199-1094330D75E1}"/>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0817F7C-98EF-63A7-2D0F-479C11FD0B86}"/>
              </a:ext>
            </a:extLst>
          </p:cNvPr>
          <p:cNvSpPr txBox="1">
            <a:spLocks noGrp="1"/>
          </p:cNvSpPr>
          <p:nvPr>
            <p:ph type="dt" sz="half" idx="7"/>
          </p:nvPr>
        </p:nvSpPr>
        <p:spPr/>
        <p:txBody>
          <a:bodyPr/>
          <a:lstStyle>
            <a:lvl1pPr>
              <a:defRPr/>
            </a:lvl1pPr>
          </a:lstStyle>
          <a:p>
            <a:pPr lvl="0"/>
            <a:fld id="{3173EE41-BFC3-4374-908E-3B2FF3E41DAB}" type="datetime1">
              <a:rPr lang="en-GB"/>
              <a:pPr lvl="0"/>
              <a:t>19/02/2023</a:t>
            </a:fld>
            <a:endParaRPr lang="en-GB"/>
          </a:p>
        </p:txBody>
      </p:sp>
      <p:sp>
        <p:nvSpPr>
          <p:cNvPr id="4" name="Footer Placeholder 3">
            <a:extLst>
              <a:ext uri="{FF2B5EF4-FFF2-40B4-BE49-F238E27FC236}">
                <a16:creationId xmlns:a16="http://schemas.microsoft.com/office/drawing/2014/main" id="{D0BC48F4-4A8C-8C95-406E-10D0C6753E1D}"/>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FF4FB072-821B-67C6-126F-5AB002BC8758}"/>
              </a:ext>
            </a:extLst>
          </p:cNvPr>
          <p:cNvSpPr txBox="1">
            <a:spLocks noGrp="1"/>
          </p:cNvSpPr>
          <p:nvPr>
            <p:ph type="sldNum" sz="quarter" idx="8"/>
          </p:nvPr>
        </p:nvSpPr>
        <p:spPr/>
        <p:txBody>
          <a:bodyPr/>
          <a:lstStyle>
            <a:lvl1pPr>
              <a:defRPr/>
            </a:lvl1pPr>
          </a:lstStyle>
          <a:p>
            <a:pPr lvl="0"/>
            <a:fld id="{FE425647-59B8-4689-87EE-E7F44890A4AD}" type="slidenum">
              <a:t>‹#›</a:t>
            </a:fld>
            <a:endParaRPr lang="en-GB"/>
          </a:p>
        </p:txBody>
      </p:sp>
    </p:spTree>
    <p:extLst>
      <p:ext uri="{BB962C8B-B14F-4D97-AF65-F5344CB8AC3E}">
        <p14:creationId xmlns:p14="http://schemas.microsoft.com/office/powerpoint/2010/main" val="53691837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1D888D-271F-B437-CF58-32606D173BA8}"/>
              </a:ext>
            </a:extLst>
          </p:cNvPr>
          <p:cNvSpPr txBox="1">
            <a:spLocks noGrp="1"/>
          </p:cNvSpPr>
          <p:nvPr>
            <p:ph type="dt" sz="half" idx="7"/>
          </p:nvPr>
        </p:nvSpPr>
        <p:spPr/>
        <p:txBody>
          <a:bodyPr/>
          <a:lstStyle>
            <a:lvl1pPr>
              <a:defRPr/>
            </a:lvl1pPr>
          </a:lstStyle>
          <a:p>
            <a:pPr lvl="0"/>
            <a:fld id="{B6FDFD42-429C-4B64-A084-6FBFF88E03C3}" type="datetime1">
              <a:rPr lang="en-GB"/>
              <a:pPr lvl="0"/>
              <a:t>19/02/2023</a:t>
            </a:fld>
            <a:endParaRPr lang="en-GB"/>
          </a:p>
        </p:txBody>
      </p:sp>
      <p:sp>
        <p:nvSpPr>
          <p:cNvPr id="3" name="Footer Placeholder 2">
            <a:extLst>
              <a:ext uri="{FF2B5EF4-FFF2-40B4-BE49-F238E27FC236}">
                <a16:creationId xmlns:a16="http://schemas.microsoft.com/office/drawing/2014/main" id="{C315C791-990D-D7FE-D742-4A7C23D426C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5930F9BC-DA36-CED4-D147-5176B1CA2A46}"/>
              </a:ext>
            </a:extLst>
          </p:cNvPr>
          <p:cNvSpPr txBox="1">
            <a:spLocks noGrp="1"/>
          </p:cNvSpPr>
          <p:nvPr>
            <p:ph type="sldNum" sz="quarter" idx="8"/>
          </p:nvPr>
        </p:nvSpPr>
        <p:spPr/>
        <p:txBody>
          <a:bodyPr/>
          <a:lstStyle>
            <a:lvl1pPr>
              <a:defRPr/>
            </a:lvl1pPr>
          </a:lstStyle>
          <a:p>
            <a:pPr lvl="0"/>
            <a:fld id="{D2E668D0-E244-493F-9F01-9D95DDD5AA3E}" type="slidenum">
              <a:t>‹#›</a:t>
            </a:fld>
            <a:endParaRPr lang="en-GB"/>
          </a:p>
        </p:txBody>
      </p:sp>
    </p:spTree>
    <p:extLst>
      <p:ext uri="{BB962C8B-B14F-4D97-AF65-F5344CB8AC3E}">
        <p14:creationId xmlns:p14="http://schemas.microsoft.com/office/powerpoint/2010/main" val="83426526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0E08E-E01C-3C55-3687-748446234B27}"/>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034D2FBF-0501-D737-706D-3A4E1204E1B0}"/>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EB8065-A414-D6BC-B361-2D2E148213E8}"/>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7D001604-9C5E-BE90-7619-0FA46FC8EF00}"/>
              </a:ext>
            </a:extLst>
          </p:cNvPr>
          <p:cNvSpPr txBox="1">
            <a:spLocks noGrp="1"/>
          </p:cNvSpPr>
          <p:nvPr>
            <p:ph type="dt" sz="half" idx="7"/>
          </p:nvPr>
        </p:nvSpPr>
        <p:spPr/>
        <p:txBody>
          <a:bodyPr/>
          <a:lstStyle>
            <a:lvl1pPr>
              <a:defRPr/>
            </a:lvl1pPr>
          </a:lstStyle>
          <a:p>
            <a:pPr lvl="0"/>
            <a:fld id="{9EE43A81-6001-45AF-8E17-1FEFAE467263}" type="datetime1">
              <a:rPr lang="en-GB"/>
              <a:pPr lvl="0"/>
              <a:t>19/02/2023</a:t>
            </a:fld>
            <a:endParaRPr lang="en-GB"/>
          </a:p>
        </p:txBody>
      </p:sp>
      <p:sp>
        <p:nvSpPr>
          <p:cNvPr id="6" name="Footer Placeholder 5">
            <a:extLst>
              <a:ext uri="{FF2B5EF4-FFF2-40B4-BE49-F238E27FC236}">
                <a16:creationId xmlns:a16="http://schemas.microsoft.com/office/drawing/2014/main" id="{079E111A-7BAC-6E07-97E5-E1923BE77F9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B0412CC-1005-E309-AD75-B7A262B17D93}"/>
              </a:ext>
            </a:extLst>
          </p:cNvPr>
          <p:cNvSpPr txBox="1">
            <a:spLocks noGrp="1"/>
          </p:cNvSpPr>
          <p:nvPr>
            <p:ph type="sldNum" sz="quarter" idx="8"/>
          </p:nvPr>
        </p:nvSpPr>
        <p:spPr/>
        <p:txBody>
          <a:bodyPr/>
          <a:lstStyle>
            <a:lvl1pPr>
              <a:defRPr/>
            </a:lvl1pPr>
          </a:lstStyle>
          <a:p>
            <a:pPr lvl="0"/>
            <a:fld id="{A9542474-197D-4588-83DA-F37B8A354184}" type="slidenum">
              <a:t>‹#›</a:t>
            </a:fld>
            <a:endParaRPr lang="en-GB"/>
          </a:p>
        </p:txBody>
      </p:sp>
    </p:spTree>
    <p:extLst>
      <p:ext uri="{BB962C8B-B14F-4D97-AF65-F5344CB8AC3E}">
        <p14:creationId xmlns:p14="http://schemas.microsoft.com/office/powerpoint/2010/main" val="1142625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8918E-7514-553D-ECB7-8797828D15D3}"/>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56A533A9-1810-CDD7-28F0-10C44D6598C1}"/>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D606D1B8-08C9-4AA2-801F-01C9EC5C1AED}"/>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0535889B-EBD0-CFF8-1A4B-719D462E1904}"/>
              </a:ext>
            </a:extLst>
          </p:cNvPr>
          <p:cNvSpPr txBox="1">
            <a:spLocks noGrp="1"/>
          </p:cNvSpPr>
          <p:nvPr>
            <p:ph type="dt" sz="half" idx="7"/>
          </p:nvPr>
        </p:nvSpPr>
        <p:spPr/>
        <p:txBody>
          <a:bodyPr/>
          <a:lstStyle>
            <a:lvl1pPr>
              <a:defRPr/>
            </a:lvl1pPr>
          </a:lstStyle>
          <a:p>
            <a:pPr lvl="0"/>
            <a:fld id="{B53ADA2A-4070-4A9A-AD2B-CBADC3CEA5A0}" type="datetime1">
              <a:rPr lang="en-GB"/>
              <a:pPr lvl="0"/>
              <a:t>19/02/2023</a:t>
            </a:fld>
            <a:endParaRPr lang="en-GB"/>
          </a:p>
        </p:txBody>
      </p:sp>
      <p:sp>
        <p:nvSpPr>
          <p:cNvPr id="6" name="Footer Placeholder 5">
            <a:extLst>
              <a:ext uri="{FF2B5EF4-FFF2-40B4-BE49-F238E27FC236}">
                <a16:creationId xmlns:a16="http://schemas.microsoft.com/office/drawing/2014/main" id="{BBDF8446-95D0-3BA7-550C-A3EA0707E65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5D8F35C-D822-FD66-88BC-B73E5D0F11E8}"/>
              </a:ext>
            </a:extLst>
          </p:cNvPr>
          <p:cNvSpPr txBox="1">
            <a:spLocks noGrp="1"/>
          </p:cNvSpPr>
          <p:nvPr>
            <p:ph type="sldNum" sz="quarter" idx="8"/>
          </p:nvPr>
        </p:nvSpPr>
        <p:spPr/>
        <p:txBody>
          <a:bodyPr/>
          <a:lstStyle>
            <a:lvl1pPr>
              <a:defRPr/>
            </a:lvl1pPr>
          </a:lstStyle>
          <a:p>
            <a:pPr lvl="0"/>
            <a:fld id="{AAD9A820-5732-4E26-9944-1F8C12BD3783}" type="slidenum">
              <a:t>‹#›</a:t>
            </a:fld>
            <a:endParaRPr lang="en-GB"/>
          </a:p>
        </p:txBody>
      </p:sp>
    </p:spTree>
    <p:extLst>
      <p:ext uri="{BB962C8B-B14F-4D97-AF65-F5344CB8AC3E}">
        <p14:creationId xmlns:p14="http://schemas.microsoft.com/office/powerpoint/2010/main" val="2521358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A7485-BB37-1EC0-299C-2DA6E7B260B7}"/>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26E806D2-2E7D-1CD4-9801-518D3F2F8977}"/>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E36BF637-4625-EAEA-382E-B7C467989391}"/>
              </a:ext>
            </a:extLst>
          </p:cNvPr>
          <p:cNvSpPr txBox="1">
            <a:spLocks noGrp="1"/>
          </p:cNvSpPr>
          <p:nvPr>
            <p:ph type="dt" sz="half" idx="7"/>
          </p:nvPr>
        </p:nvSpPr>
        <p:spPr/>
        <p:txBody>
          <a:bodyPr/>
          <a:lstStyle>
            <a:lvl1pPr>
              <a:defRPr/>
            </a:lvl1pPr>
          </a:lstStyle>
          <a:p>
            <a:pPr lvl="0"/>
            <a:fld id="{D8BA3235-4C39-4C5C-84E4-4E3CA23E21F6}" type="datetime1">
              <a:rPr lang="en-GB"/>
              <a:pPr lvl="0"/>
              <a:t>19/02/2023</a:t>
            </a:fld>
            <a:endParaRPr lang="en-GB"/>
          </a:p>
        </p:txBody>
      </p:sp>
      <p:sp>
        <p:nvSpPr>
          <p:cNvPr id="5" name="Footer Placeholder 4">
            <a:extLst>
              <a:ext uri="{FF2B5EF4-FFF2-40B4-BE49-F238E27FC236}">
                <a16:creationId xmlns:a16="http://schemas.microsoft.com/office/drawing/2014/main" id="{6C206536-BCD8-DED2-F78D-B72427C8AFB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BF826AF-08B8-D8CE-ECD6-7C785C82DE8C}"/>
              </a:ext>
            </a:extLst>
          </p:cNvPr>
          <p:cNvSpPr txBox="1">
            <a:spLocks noGrp="1"/>
          </p:cNvSpPr>
          <p:nvPr>
            <p:ph type="sldNum" sz="quarter" idx="8"/>
          </p:nvPr>
        </p:nvSpPr>
        <p:spPr/>
        <p:txBody>
          <a:bodyPr/>
          <a:lstStyle>
            <a:lvl1pPr>
              <a:defRPr/>
            </a:lvl1pPr>
          </a:lstStyle>
          <a:p>
            <a:pPr lvl="0"/>
            <a:fld id="{1BCE694C-E8DA-4680-BE24-9DF6277F1E97}" type="slidenum">
              <a:t>‹#›</a:t>
            </a:fld>
            <a:endParaRPr lang="en-GB"/>
          </a:p>
        </p:txBody>
      </p:sp>
    </p:spTree>
    <p:extLst>
      <p:ext uri="{BB962C8B-B14F-4D97-AF65-F5344CB8AC3E}">
        <p14:creationId xmlns:p14="http://schemas.microsoft.com/office/powerpoint/2010/main" val="3345452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0BF0C-1939-8506-6DEB-C1BCEC4F4768}"/>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952FFD8D-3A6B-E699-C705-F061F4644E1B}"/>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54EB87B3-BD4E-11E4-C224-7F7BFDE24A6D}"/>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88A13477-97D3-08F4-12BD-DB200AD12C38}"/>
              </a:ext>
            </a:extLst>
          </p:cNvPr>
          <p:cNvSpPr txBox="1">
            <a:spLocks noGrp="1"/>
          </p:cNvSpPr>
          <p:nvPr>
            <p:ph type="dt" sz="half" idx="7"/>
          </p:nvPr>
        </p:nvSpPr>
        <p:spPr/>
        <p:txBody>
          <a:bodyPr/>
          <a:lstStyle>
            <a:lvl1pPr>
              <a:defRPr/>
            </a:lvl1pPr>
          </a:lstStyle>
          <a:p>
            <a:pPr lvl="0"/>
            <a:fld id="{F3EAAD97-9402-484A-ADD1-9BA3C685E180}" type="datetime1">
              <a:rPr lang="en-GB"/>
              <a:pPr lvl="0"/>
              <a:t>19/02/2023</a:t>
            </a:fld>
            <a:endParaRPr lang="en-GB"/>
          </a:p>
        </p:txBody>
      </p:sp>
      <p:sp>
        <p:nvSpPr>
          <p:cNvPr id="6" name="Footer Placeholder 4">
            <a:extLst>
              <a:ext uri="{FF2B5EF4-FFF2-40B4-BE49-F238E27FC236}">
                <a16:creationId xmlns:a16="http://schemas.microsoft.com/office/drawing/2014/main" id="{3185D5EF-5975-CEAF-FD08-78BD126ED448}"/>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69A91560-F391-588F-FA02-1F624F8390F1}"/>
              </a:ext>
            </a:extLst>
          </p:cNvPr>
          <p:cNvSpPr txBox="1">
            <a:spLocks noGrp="1"/>
          </p:cNvSpPr>
          <p:nvPr>
            <p:ph type="sldNum" sz="quarter" idx="8"/>
          </p:nvPr>
        </p:nvSpPr>
        <p:spPr/>
        <p:txBody>
          <a:bodyPr/>
          <a:lstStyle>
            <a:lvl1pPr>
              <a:defRPr/>
            </a:lvl1pPr>
          </a:lstStyle>
          <a:p>
            <a:pPr lvl="0"/>
            <a:fld id="{0039EB72-40B5-4553-9009-89393159AF40}" type="slidenum">
              <a:t>‹#›</a:t>
            </a:fld>
            <a:endParaRPr lang="en-GB"/>
          </a:p>
        </p:txBody>
      </p:sp>
      <p:sp>
        <p:nvSpPr>
          <p:cNvPr id="8" name="TextBox 19">
            <a:extLst>
              <a:ext uri="{FF2B5EF4-FFF2-40B4-BE49-F238E27FC236}">
                <a16:creationId xmlns:a16="http://schemas.microsoft.com/office/drawing/2014/main" id="{01E983C8-8478-0349-13BD-D0DBABDB3EAA}"/>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B9CC84E3-2136-C8F2-7CCA-5845E94AEFB1}"/>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14055117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F7721-FF22-DC39-F119-D9B9A098D8BE}"/>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E8E91B72-3319-CF35-2F3E-8153D0D44878}"/>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6E0B9ECF-D0A9-1C15-A8E0-FB49F4468020}"/>
              </a:ext>
            </a:extLst>
          </p:cNvPr>
          <p:cNvSpPr txBox="1">
            <a:spLocks noGrp="1"/>
          </p:cNvSpPr>
          <p:nvPr>
            <p:ph type="dt" sz="half" idx="7"/>
          </p:nvPr>
        </p:nvSpPr>
        <p:spPr/>
        <p:txBody>
          <a:bodyPr/>
          <a:lstStyle>
            <a:lvl1pPr>
              <a:defRPr/>
            </a:lvl1pPr>
          </a:lstStyle>
          <a:p>
            <a:pPr lvl="0"/>
            <a:fld id="{66D47514-57C9-46CD-833B-DBDB8912323A}" type="datetime1">
              <a:rPr lang="en-GB"/>
              <a:pPr lvl="0"/>
              <a:t>19/02/2023</a:t>
            </a:fld>
            <a:endParaRPr lang="en-GB"/>
          </a:p>
        </p:txBody>
      </p:sp>
      <p:sp>
        <p:nvSpPr>
          <p:cNvPr id="5" name="Footer Placeholder 4">
            <a:extLst>
              <a:ext uri="{FF2B5EF4-FFF2-40B4-BE49-F238E27FC236}">
                <a16:creationId xmlns:a16="http://schemas.microsoft.com/office/drawing/2014/main" id="{9699E99D-A13E-537C-B44B-B68EFB2D8ED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C713540-C556-A34E-CACE-6918DB7EDBD4}"/>
              </a:ext>
            </a:extLst>
          </p:cNvPr>
          <p:cNvSpPr txBox="1">
            <a:spLocks noGrp="1"/>
          </p:cNvSpPr>
          <p:nvPr>
            <p:ph type="sldNum" sz="quarter" idx="8"/>
          </p:nvPr>
        </p:nvSpPr>
        <p:spPr/>
        <p:txBody>
          <a:bodyPr/>
          <a:lstStyle>
            <a:lvl1pPr>
              <a:defRPr/>
            </a:lvl1pPr>
          </a:lstStyle>
          <a:p>
            <a:pPr lvl="0"/>
            <a:fld id="{D1FD63CC-F422-4F9B-88FA-FF0E09E7E870}" type="slidenum">
              <a:t>‹#›</a:t>
            </a:fld>
            <a:endParaRPr lang="en-GB"/>
          </a:p>
        </p:txBody>
      </p:sp>
    </p:spTree>
    <p:extLst>
      <p:ext uri="{BB962C8B-B14F-4D97-AF65-F5344CB8AC3E}">
        <p14:creationId xmlns:p14="http://schemas.microsoft.com/office/powerpoint/2010/main" val="4090857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E3283-2BFE-265F-6658-52173AACA016}"/>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3D095370-642A-7B1C-B27D-303187969E10}"/>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D3895349-BDD5-142B-ED2B-51E0E7F63476}"/>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E584D863-8122-8AF4-DE92-50EFED14CA7E}"/>
              </a:ext>
            </a:extLst>
          </p:cNvPr>
          <p:cNvSpPr txBox="1">
            <a:spLocks noGrp="1"/>
          </p:cNvSpPr>
          <p:nvPr>
            <p:ph type="dt" sz="half" idx="7"/>
          </p:nvPr>
        </p:nvSpPr>
        <p:spPr/>
        <p:txBody>
          <a:bodyPr/>
          <a:lstStyle>
            <a:lvl1pPr>
              <a:defRPr/>
            </a:lvl1pPr>
          </a:lstStyle>
          <a:p>
            <a:pPr lvl="0"/>
            <a:fld id="{569907A0-DA28-44CF-AE2F-9B6F1F63273C}" type="datetime1">
              <a:rPr lang="en-GB"/>
              <a:pPr lvl="0"/>
              <a:t>19/02/2023</a:t>
            </a:fld>
            <a:endParaRPr lang="en-GB"/>
          </a:p>
        </p:txBody>
      </p:sp>
      <p:sp>
        <p:nvSpPr>
          <p:cNvPr id="6" name="Footer Placeholder 4">
            <a:extLst>
              <a:ext uri="{FF2B5EF4-FFF2-40B4-BE49-F238E27FC236}">
                <a16:creationId xmlns:a16="http://schemas.microsoft.com/office/drawing/2014/main" id="{1717F67B-782D-7B41-C2FB-2CFC7BDEFAE7}"/>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CED3367E-01D8-7249-A9DB-ADB794B1B75A}"/>
              </a:ext>
            </a:extLst>
          </p:cNvPr>
          <p:cNvSpPr txBox="1">
            <a:spLocks noGrp="1"/>
          </p:cNvSpPr>
          <p:nvPr>
            <p:ph type="sldNum" sz="quarter" idx="8"/>
          </p:nvPr>
        </p:nvSpPr>
        <p:spPr/>
        <p:txBody>
          <a:bodyPr/>
          <a:lstStyle>
            <a:lvl1pPr>
              <a:defRPr/>
            </a:lvl1pPr>
          </a:lstStyle>
          <a:p>
            <a:pPr lvl="0"/>
            <a:fld id="{9F2B9DDC-7FE5-4CFE-855F-EEB1CD2A78F4}" type="slidenum">
              <a:t>‹#›</a:t>
            </a:fld>
            <a:endParaRPr lang="en-GB"/>
          </a:p>
        </p:txBody>
      </p:sp>
      <p:sp>
        <p:nvSpPr>
          <p:cNvPr id="8" name="TextBox 23">
            <a:extLst>
              <a:ext uri="{FF2B5EF4-FFF2-40B4-BE49-F238E27FC236}">
                <a16:creationId xmlns:a16="http://schemas.microsoft.com/office/drawing/2014/main" id="{1529B770-85D9-62E3-76FF-FE23557C1045}"/>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C24F7A9A-B030-EC38-289A-56796E0782F6}"/>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886254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D57BF-2FE3-29EB-0A55-BC94D577E482}"/>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220421E4-19A4-F35D-9AA2-3E94652EC464}"/>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2BD1A3E0-0622-C9CE-4409-A9CEA5100348}"/>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1910C720-7BA1-4DAE-34FE-31DAF46D4D21}"/>
              </a:ext>
            </a:extLst>
          </p:cNvPr>
          <p:cNvSpPr txBox="1">
            <a:spLocks noGrp="1"/>
          </p:cNvSpPr>
          <p:nvPr>
            <p:ph type="dt" sz="half" idx="7"/>
          </p:nvPr>
        </p:nvSpPr>
        <p:spPr/>
        <p:txBody>
          <a:bodyPr/>
          <a:lstStyle>
            <a:lvl1pPr>
              <a:defRPr/>
            </a:lvl1pPr>
          </a:lstStyle>
          <a:p>
            <a:pPr lvl="0"/>
            <a:fld id="{CF75ACAC-485C-4DAA-B071-694BC8699BED}" type="datetime1">
              <a:rPr lang="en-GB"/>
              <a:pPr lvl="0"/>
              <a:t>19/02/2023</a:t>
            </a:fld>
            <a:endParaRPr lang="en-GB"/>
          </a:p>
        </p:txBody>
      </p:sp>
      <p:sp>
        <p:nvSpPr>
          <p:cNvPr id="6" name="Footer Placeholder 4">
            <a:extLst>
              <a:ext uri="{FF2B5EF4-FFF2-40B4-BE49-F238E27FC236}">
                <a16:creationId xmlns:a16="http://schemas.microsoft.com/office/drawing/2014/main" id="{5640929A-B60D-E7B3-7F69-626993DB2225}"/>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88B5E957-7873-1D28-D4F0-D2A50FBC345D}"/>
              </a:ext>
            </a:extLst>
          </p:cNvPr>
          <p:cNvSpPr txBox="1">
            <a:spLocks noGrp="1"/>
          </p:cNvSpPr>
          <p:nvPr>
            <p:ph type="sldNum" sz="quarter" idx="8"/>
          </p:nvPr>
        </p:nvSpPr>
        <p:spPr/>
        <p:txBody>
          <a:bodyPr/>
          <a:lstStyle>
            <a:lvl1pPr>
              <a:defRPr/>
            </a:lvl1pPr>
          </a:lstStyle>
          <a:p>
            <a:pPr lvl="0"/>
            <a:fld id="{F565CE01-9DC7-42BF-9AE7-C1DDF4C245A3}" type="slidenum">
              <a:t>‹#›</a:t>
            </a:fld>
            <a:endParaRPr lang="en-GB"/>
          </a:p>
        </p:txBody>
      </p:sp>
    </p:spTree>
    <p:extLst>
      <p:ext uri="{BB962C8B-B14F-4D97-AF65-F5344CB8AC3E}">
        <p14:creationId xmlns:p14="http://schemas.microsoft.com/office/powerpoint/2010/main" val="24467260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1B05-9CD4-4F8C-AD75-00597153BD1B}"/>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D30DBE9-F68B-526E-43B3-CB3059C2B4F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702116-271C-44F2-2DA8-2574FE75D609}"/>
              </a:ext>
            </a:extLst>
          </p:cNvPr>
          <p:cNvSpPr txBox="1">
            <a:spLocks noGrp="1"/>
          </p:cNvSpPr>
          <p:nvPr>
            <p:ph type="dt" sz="half" idx="7"/>
          </p:nvPr>
        </p:nvSpPr>
        <p:spPr/>
        <p:txBody>
          <a:bodyPr/>
          <a:lstStyle>
            <a:lvl1pPr>
              <a:defRPr/>
            </a:lvl1pPr>
          </a:lstStyle>
          <a:p>
            <a:pPr lvl="0"/>
            <a:fld id="{B146D148-397B-4B71-BC11-0AC4A8841CA6}" type="datetime1">
              <a:rPr lang="en-GB"/>
              <a:pPr lvl="0"/>
              <a:t>19/02/2023</a:t>
            </a:fld>
            <a:endParaRPr lang="en-GB"/>
          </a:p>
        </p:txBody>
      </p:sp>
      <p:sp>
        <p:nvSpPr>
          <p:cNvPr id="5" name="Footer Placeholder 4">
            <a:extLst>
              <a:ext uri="{FF2B5EF4-FFF2-40B4-BE49-F238E27FC236}">
                <a16:creationId xmlns:a16="http://schemas.microsoft.com/office/drawing/2014/main" id="{090CE473-9B2B-F4D6-8C93-D2D03B6D74E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8A82787-7887-A9A7-9FA4-1329E9F4C877}"/>
              </a:ext>
            </a:extLst>
          </p:cNvPr>
          <p:cNvSpPr txBox="1">
            <a:spLocks noGrp="1"/>
          </p:cNvSpPr>
          <p:nvPr>
            <p:ph type="sldNum" sz="quarter" idx="8"/>
          </p:nvPr>
        </p:nvSpPr>
        <p:spPr/>
        <p:txBody>
          <a:bodyPr/>
          <a:lstStyle>
            <a:lvl1pPr>
              <a:defRPr/>
            </a:lvl1pPr>
          </a:lstStyle>
          <a:p>
            <a:pPr lvl="0"/>
            <a:fld id="{2620E874-57A9-46D2-9970-43E5588EB024}" type="slidenum">
              <a:t>‹#›</a:t>
            </a:fld>
            <a:endParaRPr lang="en-GB"/>
          </a:p>
        </p:txBody>
      </p:sp>
    </p:spTree>
    <p:extLst>
      <p:ext uri="{BB962C8B-B14F-4D97-AF65-F5344CB8AC3E}">
        <p14:creationId xmlns:p14="http://schemas.microsoft.com/office/powerpoint/2010/main" val="6979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EBB0F9-8559-B09C-E1A2-799DC1C82750}"/>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A9AA5EF-6687-ED83-13ED-7B1ACB451329}"/>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C80EC3-3388-B99E-9C45-67EE870D0114}"/>
              </a:ext>
            </a:extLst>
          </p:cNvPr>
          <p:cNvSpPr txBox="1">
            <a:spLocks noGrp="1"/>
          </p:cNvSpPr>
          <p:nvPr>
            <p:ph type="dt" sz="half" idx="7"/>
          </p:nvPr>
        </p:nvSpPr>
        <p:spPr/>
        <p:txBody>
          <a:bodyPr/>
          <a:lstStyle>
            <a:lvl1pPr>
              <a:defRPr/>
            </a:lvl1pPr>
          </a:lstStyle>
          <a:p>
            <a:pPr lvl="0"/>
            <a:fld id="{74FD6FDE-087A-4797-9C4E-495A94A0ED6A}" type="datetime1">
              <a:rPr lang="en-GB"/>
              <a:pPr lvl="0"/>
              <a:t>19/02/2023</a:t>
            </a:fld>
            <a:endParaRPr lang="en-GB"/>
          </a:p>
        </p:txBody>
      </p:sp>
      <p:sp>
        <p:nvSpPr>
          <p:cNvPr id="5" name="Footer Placeholder 4">
            <a:extLst>
              <a:ext uri="{FF2B5EF4-FFF2-40B4-BE49-F238E27FC236}">
                <a16:creationId xmlns:a16="http://schemas.microsoft.com/office/drawing/2014/main" id="{D93B6DDD-47F9-C1EF-F70A-4FDB292F5D2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98C3584-649B-CCDA-D963-67B0CC3EEDC3}"/>
              </a:ext>
            </a:extLst>
          </p:cNvPr>
          <p:cNvSpPr txBox="1">
            <a:spLocks noGrp="1"/>
          </p:cNvSpPr>
          <p:nvPr>
            <p:ph type="sldNum" sz="quarter" idx="8"/>
          </p:nvPr>
        </p:nvSpPr>
        <p:spPr/>
        <p:txBody>
          <a:bodyPr/>
          <a:lstStyle>
            <a:lvl1pPr>
              <a:defRPr/>
            </a:lvl1pPr>
          </a:lstStyle>
          <a:p>
            <a:pPr lvl="0"/>
            <a:fld id="{F5989738-FEA6-406E-B788-83EA7D2AA9F0}" type="slidenum">
              <a:t>‹#›</a:t>
            </a:fld>
            <a:endParaRPr lang="en-GB"/>
          </a:p>
        </p:txBody>
      </p:sp>
    </p:spTree>
    <p:extLst>
      <p:ext uri="{BB962C8B-B14F-4D97-AF65-F5344CB8AC3E}">
        <p14:creationId xmlns:p14="http://schemas.microsoft.com/office/powerpoint/2010/main" val="4142355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AFFE6ED9-5FD4-A62B-4C72-F8C05DF4947C}"/>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F602ADA4-2334-2499-0CF5-9DC43FE98C33}"/>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F08B4F1E-1E46-B8B8-19AF-142B14C7702A}"/>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688E5123-DBA2-567A-CE35-CE5630C00A5B}"/>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205FDCDB-FA51-D663-6B6D-300C751FD0ED}"/>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3">
              <a:extLst>
                <a:ext uri="{FF2B5EF4-FFF2-40B4-BE49-F238E27FC236}">
                  <a16:creationId xmlns:a16="http://schemas.microsoft.com/office/drawing/2014/main" id="{E09E50C7-9D46-981D-BA62-B38EC59F97D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30FC496C-D6EA-A6BA-1C3D-41ABBD2EF276}"/>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B8AFC48F-C1AD-D44A-391F-6970AFEF57D5}"/>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A91C9940-F23F-B545-BB9C-0EE897D0429B}"/>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27">
              <a:extLst>
                <a:ext uri="{FF2B5EF4-FFF2-40B4-BE49-F238E27FC236}">
                  <a16:creationId xmlns:a16="http://schemas.microsoft.com/office/drawing/2014/main" id="{EE6A699B-CC05-46D0-09D7-2F58ED54EBC4}"/>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28">
              <a:extLst>
                <a:ext uri="{FF2B5EF4-FFF2-40B4-BE49-F238E27FC236}">
                  <a16:creationId xmlns:a16="http://schemas.microsoft.com/office/drawing/2014/main" id="{CC9E0E56-F1A0-8260-BA0E-14881673C4B9}"/>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Placeholder 1">
            <a:extLst>
              <a:ext uri="{FF2B5EF4-FFF2-40B4-BE49-F238E27FC236}">
                <a16:creationId xmlns:a16="http://schemas.microsoft.com/office/drawing/2014/main" id="{EECCE8DE-3D78-5FD2-8C4F-C17D4F5B0BD9}"/>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BEACF482-2A16-642C-F53C-361527BDAF56}"/>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51E5E54C-260F-1BD5-45C7-F5E97A768663}"/>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118ADFBA-59C5-4211-9051-63567CC5409B}" type="datetime1">
              <a:rPr lang="en-GB"/>
              <a:pPr lvl="0"/>
              <a:t>19/02/2023</a:t>
            </a:fld>
            <a:endParaRPr lang="en-GB"/>
          </a:p>
        </p:txBody>
      </p:sp>
      <p:sp>
        <p:nvSpPr>
          <p:cNvPr id="16" name="Footer Placeholder 4">
            <a:extLst>
              <a:ext uri="{FF2B5EF4-FFF2-40B4-BE49-F238E27FC236}">
                <a16:creationId xmlns:a16="http://schemas.microsoft.com/office/drawing/2014/main" id="{89738DD1-494B-95CF-13CB-6E45584874EE}"/>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3E80C992-98AF-C058-2686-7C878022FDC4}"/>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45B2D330-F6AF-423C-89E4-AC164D40C4B4}"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E26D4-F263-D76C-FC7C-2A5429D832F2}"/>
              </a:ext>
            </a:extLst>
          </p:cNvPr>
          <p:cNvSpPr txBox="1">
            <a:spLocks noGrp="1"/>
          </p:cNvSpPr>
          <p:nvPr>
            <p:ph type="ctrTitle"/>
          </p:nvPr>
        </p:nvSpPr>
        <p:spPr>
          <a:xfrm>
            <a:off x="517779" y="837471"/>
            <a:ext cx="8883121" cy="1717042"/>
          </a:xfrm>
        </p:spPr>
        <p:txBody>
          <a:bodyPr/>
          <a:lstStyle/>
          <a:p>
            <a:pPr lvl="0"/>
            <a:r>
              <a:rPr lang="en-GB" sz="3600" dirty="0">
                <a:latin typeface="Times New Roman" pitchFamily="18"/>
                <a:cs typeface="Times New Roman" pitchFamily="18"/>
              </a:rPr>
              <a:t>      Psychology in Health and Social Care</a:t>
            </a:r>
            <a:br>
              <a:rPr lang="en-GB" sz="3600" dirty="0">
                <a:latin typeface="Times New Roman" pitchFamily="18"/>
                <a:cs typeface="Times New Roman" pitchFamily="18"/>
              </a:rPr>
            </a:br>
            <a:br>
              <a:rPr lang="en-GB" sz="3600" dirty="0">
                <a:latin typeface="Times New Roman" pitchFamily="18"/>
                <a:cs typeface="Times New Roman" pitchFamily="18"/>
              </a:rPr>
            </a:br>
            <a:r>
              <a:rPr lang="en-GB" sz="3600" dirty="0">
                <a:latin typeface="Times New Roman" pitchFamily="18"/>
                <a:cs typeface="Times New Roman" pitchFamily="18"/>
              </a:rPr>
              <a:t>        </a:t>
            </a:r>
            <a:r>
              <a:rPr lang="en-GB" sz="2800" dirty="0">
                <a:latin typeface="Times New Roman" pitchFamily="18"/>
                <a:cs typeface="Times New Roman" pitchFamily="18"/>
              </a:rPr>
              <a:t>Working with children in a Social Care Setting</a:t>
            </a:r>
          </a:p>
        </p:txBody>
      </p:sp>
      <p:sp>
        <p:nvSpPr>
          <p:cNvPr id="3" name="Subtitle 2">
            <a:extLst>
              <a:ext uri="{FF2B5EF4-FFF2-40B4-BE49-F238E27FC236}">
                <a16:creationId xmlns:a16="http://schemas.microsoft.com/office/drawing/2014/main" id="{8E8B4CC3-E8E1-8BDB-F93B-E0E2AA802D86}"/>
              </a:ext>
            </a:extLst>
          </p:cNvPr>
          <p:cNvSpPr txBox="1">
            <a:spLocks noGrp="1"/>
          </p:cNvSpPr>
          <p:nvPr>
            <p:ph type="subTitle" idx="1"/>
          </p:nvPr>
        </p:nvSpPr>
        <p:spPr>
          <a:xfrm>
            <a:off x="185057" y="4875352"/>
            <a:ext cx="3352800" cy="1379582"/>
          </a:xfrm>
        </p:spPr>
        <p:txBody>
          <a:bodyPr/>
          <a:lstStyle/>
          <a:p>
            <a:pPr lvl="0">
              <a:lnSpc>
                <a:spcPct val="80000"/>
              </a:lnSpc>
            </a:pPr>
            <a:r>
              <a:rPr lang="en-GB" sz="1700" b="1" dirty="0">
                <a:latin typeface="Times New Roman" pitchFamily="18"/>
                <a:cs typeface="Times New Roman" pitchFamily="18"/>
              </a:rPr>
              <a:t>Module code: LCHS4006</a:t>
            </a:r>
          </a:p>
          <a:p>
            <a:pPr lvl="0">
              <a:lnSpc>
                <a:spcPct val="80000"/>
              </a:lnSpc>
            </a:pPr>
            <a:r>
              <a:rPr lang="en-GB" sz="1700" b="1" dirty="0">
                <a:latin typeface="Times New Roman" pitchFamily="18"/>
                <a:cs typeface="Times New Roman" pitchFamily="18"/>
              </a:rPr>
              <a:t>Student name: Kristina </a:t>
            </a:r>
            <a:r>
              <a:rPr lang="en-GB" sz="1700" b="1" dirty="0" err="1">
                <a:latin typeface="Times New Roman" pitchFamily="18"/>
                <a:cs typeface="Times New Roman" pitchFamily="18"/>
              </a:rPr>
              <a:t>Zebi</a:t>
            </a:r>
            <a:r>
              <a:rPr lang="en-GB" sz="1700" b="1" dirty="0">
                <a:latin typeface="Times New Roman" pitchFamily="18"/>
                <a:cs typeface="Times New Roman" pitchFamily="18"/>
              </a:rPr>
              <a:t> </a:t>
            </a:r>
          </a:p>
          <a:p>
            <a:pPr lvl="0">
              <a:lnSpc>
                <a:spcPct val="80000"/>
              </a:lnSpc>
            </a:pPr>
            <a:r>
              <a:rPr lang="en-GB" sz="1700" b="1" dirty="0">
                <a:latin typeface="Times New Roman" pitchFamily="18"/>
                <a:cs typeface="Times New Roman" pitchFamily="18"/>
              </a:rPr>
              <a:t>Student No.: 2127039</a:t>
            </a:r>
          </a:p>
          <a:p>
            <a:pPr lvl="0">
              <a:lnSpc>
                <a:spcPct val="80000"/>
              </a:lnSpc>
            </a:pPr>
            <a:r>
              <a:rPr lang="en-GB" sz="1700" b="1" dirty="0">
                <a:latin typeface="Times New Roman" pitchFamily="18"/>
                <a:cs typeface="Times New Roman" pitchFamily="18"/>
              </a:rPr>
              <a:t>Tutor name</a:t>
            </a:r>
            <a:r>
              <a:rPr lang="en-GB" sz="1700" dirty="0">
                <a:latin typeface="Times New Roman" pitchFamily="18"/>
                <a:cs typeface="Times New Roman" pitchFamily="18"/>
              </a:rPr>
              <a:t>: </a:t>
            </a:r>
            <a:r>
              <a:rPr lang="en-GB" sz="1700" b="1" dirty="0">
                <a:latin typeface="Times New Roman" pitchFamily="18"/>
                <a:cs typeface="Times New Roman" pitchFamily="18"/>
              </a:rPr>
              <a:t>Donna Holder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grpSp>
        <p:nvGrpSpPr>
          <p:cNvPr id="2" name="Diagram 3">
            <a:extLst>
              <a:ext uri="{FF2B5EF4-FFF2-40B4-BE49-F238E27FC236}">
                <a16:creationId xmlns:a16="http://schemas.microsoft.com/office/drawing/2014/main" id="{09984CF9-EA2C-751E-5A05-79F9FC470C80}"/>
              </a:ext>
            </a:extLst>
          </p:cNvPr>
          <p:cNvGrpSpPr/>
          <p:nvPr/>
        </p:nvGrpSpPr>
        <p:grpSpPr>
          <a:xfrm>
            <a:off x="28117" y="913933"/>
            <a:ext cx="4042772" cy="4453183"/>
            <a:chOff x="28117" y="913933"/>
            <a:chExt cx="4042772" cy="4453183"/>
          </a:xfrm>
        </p:grpSpPr>
        <p:sp>
          <p:nvSpPr>
            <p:cNvPr id="3" name="Freeform: Shape 2">
              <a:extLst>
                <a:ext uri="{FF2B5EF4-FFF2-40B4-BE49-F238E27FC236}">
                  <a16:creationId xmlns:a16="http://schemas.microsoft.com/office/drawing/2014/main" id="{C070F847-AB86-CEE2-2CD2-30F5F43AFD7F}"/>
                </a:ext>
              </a:extLst>
            </p:cNvPr>
            <p:cNvSpPr/>
            <p:nvPr/>
          </p:nvSpPr>
          <p:spPr>
            <a:xfrm rot="2601927">
              <a:off x="1771420" y="4009611"/>
              <a:ext cx="564267" cy="65215"/>
            </a:xfrm>
            <a:custGeom>
              <a:avLst/>
              <a:gdLst>
                <a:gd name="f0" fmla="val w"/>
                <a:gd name="f1" fmla="val h"/>
                <a:gd name="f2" fmla="val 0"/>
                <a:gd name="f3" fmla="val 564269"/>
                <a:gd name="f4" fmla="val 65214"/>
                <a:gd name="f5" fmla="val 32607"/>
                <a:gd name="f6" fmla="*/ f0 1 564269"/>
                <a:gd name="f7" fmla="*/ f1 1 65214"/>
                <a:gd name="f8" fmla="+- f4 0 f2"/>
                <a:gd name="f9" fmla="+- f3 0 f2"/>
                <a:gd name="f10" fmla="*/ f9 1 564269"/>
                <a:gd name="f11" fmla="*/ f8 1 65214"/>
                <a:gd name="f12" fmla="*/ 0 1 f10"/>
                <a:gd name="f13" fmla="*/ 564269 1 f10"/>
                <a:gd name="f14" fmla="*/ 0 1 f11"/>
                <a:gd name="f15" fmla="*/ 6521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564269" h="65214">
                  <a:moveTo>
                    <a:pt x="f2" y="f5"/>
                  </a:moveTo>
                  <a:lnTo>
                    <a:pt x="f3" y="f5"/>
                  </a:lnTo>
                </a:path>
              </a:pathLst>
            </a:custGeom>
            <a:noFill/>
            <a:ln w="19046" cap="rnd">
              <a:solidFill>
                <a:srgbClr val="729A1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Shape 3">
              <a:extLst>
                <a:ext uri="{FF2B5EF4-FFF2-40B4-BE49-F238E27FC236}">
                  <a16:creationId xmlns:a16="http://schemas.microsoft.com/office/drawing/2014/main" id="{7D5C4DAE-0CFD-F3B5-45B8-640E138A1DF1}"/>
                </a:ext>
              </a:extLst>
            </p:cNvPr>
            <p:cNvSpPr/>
            <p:nvPr/>
          </p:nvSpPr>
          <p:spPr>
            <a:xfrm>
              <a:off x="1848450" y="3107917"/>
              <a:ext cx="432904" cy="65215"/>
            </a:xfrm>
            <a:custGeom>
              <a:avLst/>
              <a:gdLst>
                <a:gd name="f0" fmla="val w"/>
                <a:gd name="f1" fmla="val h"/>
                <a:gd name="f2" fmla="val 0"/>
                <a:gd name="f3" fmla="val 432907"/>
                <a:gd name="f4" fmla="val 65214"/>
                <a:gd name="f5" fmla="val 32607"/>
                <a:gd name="f6" fmla="*/ f0 1 432907"/>
                <a:gd name="f7" fmla="*/ f1 1 65214"/>
                <a:gd name="f8" fmla="+- f4 0 f2"/>
                <a:gd name="f9" fmla="+- f3 0 f2"/>
                <a:gd name="f10" fmla="*/ f9 1 432907"/>
                <a:gd name="f11" fmla="*/ f8 1 65214"/>
                <a:gd name="f12" fmla="*/ 0 1 f10"/>
                <a:gd name="f13" fmla="*/ 432907 1 f10"/>
                <a:gd name="f14" fmla="*/ 0 1 f11"/>
                <a:gd name="f15" fmla="*/ 6521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432907" h="65214">
                  <a:moveTo>
                    <a:pt x="f2" y="f5"/>
                  </a:moveTo>
                  <a:lnTo>
                    <a:pt x="f3" y="f5"/>
                  </a:lnTo>
                </a:path>
              </a:pathLst>
            </a:custGeom>
            <a:noFill/>
            <a:ln w="19046" cap="rnd">
              <a:solidFill>
                <a:srgbClr val="729A1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Shape 4">
              <a:extLst>
                <a:ext uri="{FF2B5EF4-FFF2-40B4-BE49-F238E27FC236}">
                  <a16:creationId xmlns:a16="http://schemas.microsoft.com/office/drawing/2014/main" id="{7826F93C-29F8-0E74-0F53-9F4C5AAE7110}"/>
                </a:ext>
              </a:extLst>
            </p:cNvPr>
            <p:cNvSpPr/>
            <p:nvPr/>
          </p:nvSpPr>
          <p:spPr>
            <a:xfrm rot="19011805">
              <a:off x="1767488" y="2200784"/>
              <a:ext cx="599124" cy="65215"/>
            </a:xfrm>
            <a:custGeom>
              <a:avLst/>
              <a:gdLst>
                <a:gd name="f0" fmla="val w"/>
                <a:gd name="f1" fmla="val h"/>
                <a:gd name="f2" fmla="val 0"/>
                <a:gd name="f3" fmla="val 599120"/>
                <a:gd name="f4" fmla="val 65214"/>
                <a:gd name="f5" fmla="val 32607"/>
                <a:gd name="f6" fmla="*/ f0 1 599120"/>
                <a:gd name="f7" fmla="*/ f1 1 65214"/>
                <a:gd name="f8" fmla="+- f4 0 f2"/>
                <a:gd name="f9" fmla="+- f3 0 f2"/>
                <a:gd name="f10" fmla="*/ f9 1 599120"/>
                <a:gd name="f11" fmla="*/ f8 1 65214"/>
                <a:gd name="f12" fmla="*/ 0 1 f10"/>
                <a:gd name="f13" fmla="*/ 599120 1 f10"/>
                <a:gd name="f14" fmla="*/ 0 1 f11"/>
                <a:gd name="f15" fmla="*/ 6521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599120" h="65214">
                  <a:moveTo>
                    <a:pt x="f2" y="f5"/>
                  </a:moveTo>
                  <a:lnTo>
                    <a:pt x="f3" y="f5"/>
                  </a:lnTo>
                </a:path>
              </a:pathLst>
            </a:custGeom>
            <a:noFill/>
            <a:ln w="19046" cap="rnd">
              <a:solidFill>
                <a:srgbClr val="729A1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10CBAD79-C229-033F-7D8D-C94260685EFD}"/>
                </a:ext>
              </a:extLst>
            </p:cNvPr>
            <p:cNvSpPr/>
            <p:nvPr/>
          </p:nvSpPr>
          <p:spPr>
            <a:xfrm>
              <a:off x="28117" y="2069744"/>
              <a:ext cx="2141561" cy="214156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2">
                <a:alphaModFix/>
              </a:blip>
              <a:stretch>
                <a:fillRect/>
              </a:stretch>
            </a:blipFill>
            <a:ln w="19046" cap="rnd">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46CE3850-B641-803E-5744-584095151660}"/>
                </a:ext>
              </a:extLst>
            </p:cNvPr>
            <p:cNvSpPr/>
            <p:nvPr/>
          </p:nvSpPr>
          <p:spPr>
            <a:xfrm>
              <a:off x="2046463" y="913933"/>
              <a:ext cx="1486210" cy="1284933"/>
            </a:xfrm>
            <a:custGeom>
              <a:avLst/>
              <a:gdLst>
                <a:gd name="f0" fmla="val 10800000"/>
                <a:gd name="f1" fmla="val 5400000"/>
                <a:gd name="f2" fmla="val 180"/>
                <a:gd name="f3" fmla="val w"/>
                <a:gd name="f4" fmla="val h"/>
                <a:gd name="f5" fmla="val 0"/>
                <a:gd name="f6" fmla="val 1486210"/>
                <a:gd name="f7" fmla="val 1284937"/>
                <a:gd name="f8" fmla="val 642469"/>
                <a:gd name="f9" fmla="val 287643"/>
                <a:gd name="f10" fmla="val 332699"/>
                <a:gd name="f11" fmla="val 743105"/>
                <a:gd name="f12" fmla="val 1153511"/>
                <a:gd name="f13" fmla="val 997295"/>
                <a:gd name="f14" fmla="val 1284938"/>
                <a:gd name="f15" fmla="+- 0 0 -90"/>
                <a:gd name="f16" fmla="*/ f3 1 1486210"/>
                <a:gd name="f17" fmla="*/ f4 1 1284937"/>
                <a:gd name="f18" fmla="+- f7 0 f5"/>
                <a:gd name="f19" fmla="+- f6 0 f5"/>
                <a:gd name="f20" fmla="*/ f15 f0 1"/>
                <a:gd name="f21" fmla="*/ f19 1 1486210"/>
                <a:gd name="f22" fmla="*/ f18 1 1284937"/>
                <a:gd name="f23" fmla="*/ 0 f19 1"/>
                <a:gd name="f24" fmla="*/ 642469 f18 1"/>
                <a:gd name="f25" fmla="*/ 743105 f19 1"/>
                <a:gd name="f26" fmla="*/ 0 f18 1"/>
                <a:gd name="f27" fmla="*/ 1486210 f19 1"/>
                <a:gd name="f28" fmla="*/ 1284938 f18 1"/>
                <a:gd name="f29" fmla="*/ f20 1 f2"/>
                <a:gd name="f30" fmla="*/ f23 1 1486210"/>
                <a:gd name="f31" fmla="*/ f24 1 1284937"/>
                <a:gd name="f32" fmla="*/ f25 1 1486210"/>
                <a:gd name="f33" fmla="*/ f26 1 1284937"/>
                <a:gd name="f34" fmla="*/ f27 1 1486210"/>
                <a:gd name="f35" fmla="*/ f28 1 1284937"/>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1486210" h="1284937">
                  <a:moveTo>
                    <a:pt x="f5" y="f8"/>
                  </a:moveTo>
                  <a:cubicBezTo>
                    <a:pt x="f5" y="f9"/>
                    <a:pt x="f10" y="f5"/>
                    <a:pt x="f11" y="f5"/>
                  </a:cubicBezTo>
                  <a:cubicBezTo>
                    <a:pt x="f12" y="f5"/>
                    <a:pt x="f6" y="f9"/>
                    <a:pt x="f6" y="f8"/>
                  </a:cubicBezTo>
                  <a:cubicBezTo>
                    <a:pt x="f6" y="f13"/>
                    <a:pt x="f12" y="f14"/>
                    <a:pt x="f11" y="f14"/>
                  </a:cubicBezTo>
                  <a:cubicBezTo>
                    <a:pt x="f10" y="f14"/>
                    <a:pt x="f5" y="f13"/>
                    <a:pt x="f5" y="f8"/>
                  </a:cubicBezTo>
                  <a:close/>
                </a:path>
              </a:pathLst>
            </a:custGeom>
            <a:solidFill>
              <a:srgbClr val="90C226"/>
            </a:solidFill>
            <a:ln w="19046" cap="rnd">
              <a:solidFill>
                <a:srgbClr val="90C226"/>
              </a:solidFill>
              <a:prstDash val="solid"/>
              <a:miter/>
            </a:ln>
          </p:spPr>
          <p:txBody>
            <a:bodyPr vert="horz" wrap="square" lIns="229075" tIns="199604" rIns="229075" bIns="199604"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imes New Roman" pitchFamily="18"/>
                  <a:cs typeface="Times New Roman" pitchFamily="18"/>
                </a:rPr>
                <a:t>Piaget Developmental Theory </a:t>
              </a:r>
            </a:p>
          </p:txBody>
        </p:sp>
        <p:sp>
          <p:nvSpPr>
            <p:cNvPr id="8" name="Freeform: Shape 7">
              <a:extLst>
                <a:ext uri="{FF2B5EF4-FFF2-40B4-BE49-F238E27FC236}">
                  <a16:creationId xmlns:a16="http://schemas.microsoft.com/office/drawing/2014/main" id="{EBC5CCBE-901E-80A5-39B8-8AFA50802627}"/>
                </a:ext>
              </a:extLst>
            </p:cNvPr>
            <p:cNvSpPr/>
            <p:nvPr/>
          </p:nvSpPr>
          <p:spPr>
            <a:xfrm>
              <a:off x="2281354" y="2498058"/>
              <a:ext cx="1789535" cy="1284933"/>
            </a:xfrm>
            <a:custGeom>
              <a:avLst/>
              <a:gdLst>
                <a:gd name="f0" fmla="val 10800000"/>
                <a:gd name="f1" fmla="val 5400000"/>
                <a:gd name="f2" fmla="val 180"/>
                <a:gd name="f3" fmla="val w"/>
                <a:gd name="f4" fmla="val h"/>
                <a:gd name="f5" fmla="val 0"/>
                <a:gd name="f6" fmla="val 1789532"/>
                <a:gd name="f7" fmla="val 1284937"/>
                <a:gd name="f8" fmla="val 642469"/>
                <a:gd name="f9" fmla="val 287643"/>
                <a:gd name="f10" fmla="val 400600"/>
                <a:gd name="f11" fmla="val 894766"/>
                <a:gd name="f12" fmla="val 1388932"/>
                <a:gd name="f13" fmla="val 997295"/>
                <a:gd name="f14" fmla="val 1284938"/>
                <a:gd name="f15" fmla="+- 0 0 -90"/>
                <a:gd name="f16" fmla="*/ f3 1 1789532"/>
                <a:gd name="f17" fmla="*/ f4 1 1284937"/>
                <a:gd name="f18" fmla="+- f7 0 f5"/>
                <a:gd name="f19" fmla="+- f6 0 f5"/>
                <a:gd name="f20" fmla="*/ f15 f0 1"/>
                <a:gd name="f21" fmla="*/ f19 1 1789532"/>
                <a:gd name="f22" fmla="*/ f18 1 1284937"/>
                <a:gd name="f23" fmla="*/ 0 f19 1"/>
                <a:gd name="f24" fmla="*/ 642469 f18 1"/>
                <a:gd name="f25" fmla="*/ 894766 f19 1"/>
                <a:gd name="f26" fmla="*/ 0 f18 1"/>
                <a:gd name="f27" fmla="*/ 1789532 f19 1"/>
                <a:gd name="f28" fmla="*/ 1284938 f18 1"/>
                <a:gd name="f29" fmla="*/ f20 1 f2"/>
                <a:gd name="f30" fmla="*/ f23 1 1789532"/>
                <a:gd name="f31" fmla="*/ f24 1 1284937"/>
                <a:gd name="f32" fmla="*/ f25 1 1789532"/>
                <a:gd name="f33" fmla="*/ f26 1 1284937"/>
                <a:gd name="f34" fmla="*/ f27 1 1789532"/>
                <a:gd name="f35" fmla="*/ f28 1 1284937"/>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1789532" h="1284937">
                  <a:moveTo>
                    <a:pt x="f5" y="f8"/>
                  </a:moveTo>
                  <a:cubicBezTo>
                    <a:pt x="f5" y="f9"/>
                    <a:pt x="f10" y="f5"/>
                    <a:pt x="f11" y="f5"/>
                  </a:cubicBezTo>
                  <a:cubicBezTo>
                    <a:pt x="f12" y="f5"/>
                    <a:pt x="f6" y="f9"/>
                    <a:pt x="f6" y="f8"/>
                  </a:cubicBezTo>
                  <a:cubicBezTo>
                    <a:pt x="f6" y="f13"/>
                    <a:pt x="f12" y="f14"/>
                    <a:pt x="f11" y="f14"/>
                  </a:cubicBezTo>
                  <a:cubicBezTo>
                    <a:pt x="f10" y="f14"/>
                    <a:pt x="f5" y="f13"/>
                    <a:pt x="f5" y="f8"/>
                  </a:cubicBezTo>
                  <a:close/>
                </a:path>
              </a:pathLst>
            </a:custGeom>
            <a:solidFill>
              <a:srgbClr val="94DE61"/>
            </a:solidFill>
            <a:ln w="19046" cap="rnd">
              <a:solidFill>
                <a:srgbClr val="FFFFFF"/>
              </a:solidFill>
              <a:prstDash val="solid"/>
              <a:miter/>
            </a:ln>
          </p:spPr>
          <p:txBody>
            <a:bodyPr vert="horz" wrap="square" lIns="273497" tIns="199604" rIns="273497" bIns="199604"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imes New Roman" pitchFamily="18"/>
                  <a:cs typeface="Times New Roman" pitchFamily="18"/>
                </a:rPr>
                <a:t>Concrete Operational Stage</a:t>
              </a:r>
            </a:p>
          </p:txBody>
        </p:sp>
        <p:sp>
          <p:nvSpPr>
            <p:cNvPr id="9" name="Freeform: Shape 8">
              <a:extLst>
                <a:ext uri="{FF2B5EF4-FFF2-40B4-BE49-F238E27FC236}">
                  <a16:creationId xmlns:a16="http://schemas.microsoft.com/office/drawing/2014/main" id="{4D68EF3B-902B-4ED0-ED61-5B83F3D4C1CD}"/>
                </a:ext>
              </a:extLst>
            </p:cNvPr>
            <p:cNvSpPr/>
            <p:nvPr/>
          </p:nvSpPr>
          <p:spPr>
            <a:xfrm>
              <a:off x="1978999" y="4082183"/>
              <a:ext cx="1594155" cy="1284933"/>
            </a:xfrm>
            <a:custGeom>
              <a:avLst/>
              <a:gdLst>
                <a:gd name="f0" fmla="val 10800000"/>
                <a:gd name="f1" fmla="val 5400000"/>
                <a:gd name="f2" fmla="val 180"/>
                <a:gd name="f3" fmla="val w"/>
                <a:gd name="f4" fmla="val h"/>
                <a:gd name="f5" fmla="val 0"/>
                <a:gd name="f6" fmla="val 1594157"/>
                <a:gd name="f7" fmla="val 1284937"/>
                <a:gd name="f8" fmla="val 642469"/>
                <a:gd name="f9" fmla="val 287643"/>
                <a:gd name="f10" fmla="val 356864"/>
                <a:gd name="f11" fmla="val 797079"/>
                <a:gd name="f12" fmla="val 1237294"/>
                <a:gd name="f13" fmla="val 1594158"/>
                <a:gd name="f14" fmla="val 997295"/>
                <a:gd name="f15" fmla="val 1284938"/>
                <a:gd name="f16" fmla="+- 0 0 -90"/>
                <a:gd name="f17" fmla="*/ f3 1 1594157"/>
                <a:gd name="f18" fmla="*/ f4 1 1284937"/>
                <a:gd name="f19" fmla="+- f7 0 f5"/>
                <a:gd name="f20" fmla="+- f6 0 f5"/>
                <a:gd name="f21" fmla="*/ f16 f0 1"/>
                <a:gd name="f22" fmla="*/ f20 1 1594157"/>
                <a:gd name="f23" fmla="*/ f19 1 1284937"/>
                <a:gd name="f24" fmla="*/ 0 f20 1"/>
                <a:gd name="f25" fmla="*/ 642469 f19 1"/>
                <a:gd name="f26" fmla="*/ 797079 f20 1"/>
                <a:gd name="f27" fmla="*/ 0 f19 1"/>
                <a:gd name="f28" fmla="*/ 1594158 f20 1"/>
                <a:gd name="f29" fmla="*/ 1284938 f19 1"/>
                <a:gd name="f30" fmla="*/ f21 1 f2"/>
                <a:gd name="f31" fmla="*/ f24 1 1594157"/>
                <a:gd name="f32" fmla="*/ f25 1 1284937"/>
                <a:gd name="f33" fmla="*/ f26 1 1594157"/>
                <a:gd name="f34" fmla="*/ f27 1 1284937"/>
                <a:gd name="f35" fmla="*/ f28 1 1594157"/>
                <a:gd name="f36" fmla="*/ f29 1 1284937"/>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594157" h="1284937">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6C911D"/>
            </a:solidFill>
            <a:ln w="19046" cap="rnd">
              <a:solidFill>
                <a:srgbClr val="FFFFFF"/>
              </a:solidFill>
              <a:prstDash val="solid"/>
              <a:miter/>
            </a:ln>
          </p:spPr>
          <p:txBody>
            <a:bodyPr vert="horz" wrap="square" lIns="246156" tIns="200875" rIns="246156" bIns="200875"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cs typeface="Times New Roman" pitchFamily="18"/>
                </a:rPr>
                <a:t>Age: 7-11 </a:t>
              </a:r>
            </a:p>
          </p:txBody>
        </p:sp>
      </p:grpSp>
      <p:sp>
        <p:nvSpPr>
          <p:cNvPr id="10" name="TextBox 6">
            <a:extLst>
              <a:ext uri="{FF2B5EF4-FFF2-40B4-BE49-F238E27FC236}">
                <a16:creationId xmlns:a16="http://schemas.microsoft.com/office/drawing/2014/main" id="{52E44696-DC7D-80CD-81DE-1E577C8E8CA4}"/>
              </a:ext>
            </a:extLst>
          </p:cNvPr>
          <p:cNvSpPr txBox="1"/>
          <p:nvPr/>
        </p:nvSpPr>
        <p:spPr>
          <a:xfrm>
            <a:off x="304796" y="75492"/>
            <a:ext cx="6999512" cy="5232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Times New Roman" pitchFamily="18"/>
                <a:cs typeface="Times New Roman" pitchFamily="18"/>
              </a:rPr>
              <a:t>Jean Piaget Cognitive Development Theory</a:t>
            </a:r>
          </a:p>
        </p:txBody>
      </p:sp>
      <p:grpSp>
        <p:nvGrpSpPr>
          <p:cNvPr id="11" name="Diagram 9">
            <a:extLst>
              <a:ext uri="{FF2B5EF4-FFF2-40B4-BE49-F238E27FC236}">
                <a16:creationId xmlns:a16="http://schemas.microsoft.com/office/drawing/2014/main" id="{BC8718C7-2CFD-A940-CED5-2CE141895F8C}"/>
              </a:ext>
            </a:extLst>
          </p:cNvPr>
          <p:cNvGrpSpPr/>
          <p:nvPr/>
        </p:nvGrpSpPr>
        <p:grpSpPr>
          <a:xfrm>
            <a:off x="3140525" y="985192"/>
            <a:ext cx="7043056" cy="4365446"/>
            <a:chOff x="3140525" y="985192"/>
            <a:chExt cx="7043056" cy="4365446"/>
          </a:xfrm>
        </p:grpSpPr>
        <p:sp>
          <p:nvSpPr>
            <p:cNvPr id="12" name="Rectangle 11">
              <a:extLst>
                <a:ext uri="{FF2B5EF4-FFF2-40B4-BE49-F238E27FC236}">
                  <a16:creationId xmlns:a16="http://schemas.microsoft.com/office/drawing/2014/main" id="{34AB5227-DC41-4372-AC47-08F62829C1E7}"/>
                </a:ext>
              </a:extLst>
            </p:cNvPr>
            <p:cNvSpPr/>
            <p:nvPr/>
          </p:nvSpPr>
          <p:spPr>
            <a:xfrm>
              <a:off x="3140525" y="985192"/>
              <a:ext cx="7043056" cy="4365446"/>
            </a:xfrm>
            <a:prstGeom prst="rect">
              <a:avLst/>
            </a:prstGeom>
            <a:no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Shape 12">
              <a:extLst>
                <a:ext uri="{FF2B5EF4-FFF2-40B4-BE49-F238E27FC236}">
                  <a16:creationId xmlns:a16="http://schemas.microsoft.com/office/drawing/2014/main" id="{591FC04C-71B9-D998-D22C-ABAC993B1581}"/>
                </a:ext>
              </a:extLst>
            </p:cNvPr>
            <p:cNvSpPr/>
            <p:nvPr/>
          </p:nvSpPr>
          <p:spPr>
            <a:xfrm>
              <a:off x="5712896" y="985476"/>
              <a:ext cx="1898321" cy="1898321"/>
            </a:xfrm>
            <a:custGeom>
              <a:avLst/>
              <a:gdLst>
                <a:gd name="f0" fmla="val 10800000"/>
                <a:gd name="f1" fmla="val 5400000"/>
                <a:gd name="f2" fmla="val 180"/>
                <a:gd name="f3" fmla="val w"/>
                <a:gd name="f4" fmla="val h"/>
                <a:gd name="f5" fmla="val 0"/>
                <a:gd name="f6" fmla="val 1898323"/>
                <a:gd name="f7" fmla="val 949162"/>
                <a:gd name="f8" fmla="val 424954"/>
                <a:gd name="f9" fmla="val 1473370"/>
                <a:gd name="f10" fmla="val 1898324"/>
                <a:gd name="f11" fmla="+- 0 0 -90"/>
                <a:gd name="f12" fmla="*/ f3 1 1898323"/>
                <a:gd name="f13" fmla="*/ f4 1 1898323"/>
                <a:gd name="f14" fmla="+- f6 0 f5"/>
                <a:gd name="f15" fmla="*/ f11 f0 1"/>
                <a:gd name="f16" fmla="*/ f14 1 1898323"/>
                <a:gd name="f17" fmla="*/ 0 f14 1"/>
                <a:gd name="f18" fmla="*/ 949162 f14 1"/>
                <a:gd name="f19" fmla="*/ 1898324 f14 1"/>
                <a:gd name="f20" fmla="*/ f15 1 f2"/>
                <a:gd name="f21" fmla="*/ f17 1 1898323"/>
                <a:gd name="f22" fmla="*/ f18 1 1898323"/>
                <a:gd name="f23" fmla="*/ f19 1 189832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898323" h="189832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90C226"/>
            </a:solidFill>
            <a:ln w="19046" cap="rnd">
              <a:solidFill>
                <a:srgbClr val="FFFFFF"/>
              </a:solidFill>
              <a:prstDash val="solid"/>
              <a:miter/>
            </a:ln>
          </p:spPr>
          <p:txBody>
            <a:bodyPr vert="horz" wrap="square" lIns="293238" tIns="293238" rIns="293238" bIns="293238"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dirty="0">
                  <a:uFillTx/>
                  <a:latin typeface="Times New Roman" pitchFamily="18"/>
                  <a:cs typeface="Times New Roman" pitchFamily="18"/>
                </a:rPr>
                <a:t>Jean Piaget developed the cognitive development theory, in where a child actively contributes to the development of intelligence and learns via experience</a:t>
              </a:r>
            </a:p>
          </p:txBody>
        </p:sp>
        <p:sp>
          <p:nvSpPr>
            <p:cNvPr id="14" name="Freeform: Shape 13">
              <a:extLst>
                <a:ext uri="{FF2B5EF4-FFF2-40B4-BE49-F238E27FC236}">
                  <a16:creationId xmlns:a16="http://schemas.microsoft.com/office/drawing/2014/main" id="{DA01F337-8F7B-4458-6B0A-CF476E86095C}"/>
                </a:ext>
              </a:extLst>
            </p:cNvPr>
            <p:cNvSpPr/>
            <p:nvPr/>
          </p:nvSpPr>
          <p:spPr>
            <a:xfrm rot="3600008">
              <a:off x="7115273" y="2835239"/>
              <a:ext cx="503404" cy="640683"/>
            </a:xfrm>
            <a:custGeom>
              <a:avLst/>
              <a:gdLst>
                <a:gd name="f0" fmla="val 10800000"/>
                <a:gd name="f1" fmla="val 5400000"/>
                <a:gd name="f2" fmla="val 180"/>
                <a:gd name="f3" fmla="val w"/>
                <a:gd name="f4" fmla="val h"/>
                <a:gd name="f5" fmla="val 0"/>
                <a:gd name="f6" fmla="val 503406"/>
                <a:gd name="f7" fmla="val 640684"/>
                <a:gd name="f8" fmla="val 128137"/>
                <a:gd name="f9" fmla="val 251703"/>
                <a:gd name="f10" fmla="val 320342"/>
                <a:gd name="f11" fmla="val 512547"/>
                <a:gd name="f12" fmla="+- 0 0 -90"/>
                <a:gd name="f13" fmla="*/ f3 1 503406"/>
                <a:gd name="f14" fmla="*/ f4 1 640684"/>
                <a:gd name="f15" fmla="+- f7 0 f5"/>
                <a:gd name="f16" fmla="+- f6 0 f5"/>
                <a:gd name="f17" fmla="*/ f12 f0 1"/>
                <a:gd name="f18" fmla="*/ f16 1 503406"/>
                <a:gd name="f19" fmla="*/ f15 1 640684"/>
                <a:gd name="f20" fmla="*/ 0 f16 1"/>
                <a:gd name="f21" fmla="*/ 128137 f15 1"/>
                <a:gd name="f22" fmla="*/ 251703 f16 1"/>
                <a:gd name="f23" fmla="*/ 0 f15 1"/>
                <a:gd name="f24" fmla="*/ 503406 f16 1"/>
                <a:gd name="f25" fmla="*/ 320342 f15 1"/>
                <a:gd name="f26" fmla="*/ 640684 f15 1"/>
                <a:gd name="f27" fmla="*/ 512547 f15 1"/>
                <a:gd name="f28" fmla="*/ f17 1 f2"/>
                <a:gd name="f29" fmla="*/ f20 1 503406"/>
                <a:gd name="f30" fmla="*/ f21 1 640684"/>
                <a:gd name="f31" fmla="*/ f22 1 503406"/>
                <a:gd name="f32" fmla="*/ f23 1 640684"/>
                <a:gd name="f33" fmla="*/ f24 1 503406"/>
                <a:gd name="f34" fmla="*/ f25 1 640684"/>
                <a:gd name="f35" fmla="*/ f26 1 640684"/>
                <a:gd name="f36" fmla="*/ f27 1 640684"/>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03406" h="640684">
                  <a:moveTo>
                    <a:pt x="f5" y="f8"/>
                  </a:moveTo>
                  <a:lnTo>
                    <a:pt x="f9" y="f8"/>
                  </a:lnTo>
                  <a:lnTo>
                    <a:pt x="f9" y="f5"/>
                  </a:lnTo>
                  <a:lnTo>
                    <a:pt x="f6" y="f10"/>
                  </a:lnTo>
                  <a:lnTo>
                    <a:pt x="f9" y="f7"/>
                  </a:lnTo>
                  <a:lnTo>
                    <a:pt x="f9" y="f11"/>
                  </a:lnTo>
                  <a:lnTo>
                    <a:pt x="f5" y="f11"/>
                  </a:lnTo>
                  <a:lnTo>
                    <a:pt x="f5" y="f8"/>
                  </a:lnTo>
                  <a:close/>
                </a:path>
              </a:pathLst>
            </a:custGeom>
            <a:solidFill>
              <a:srgbClr val="C6DDAC"/>
            </a:solidFill>
            <a:ln cap="flat">
              <a:noFill/>
              <a:prstDash val="solid"/>
            </a:ln>
          </p:spPr>
          <p:txBody>
            <a:bodyPr vert="horz" wrap="square" lIns="0" tIns="128134" rIns="151022" bIns="12813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Trebuchet MS"/>
              </a:endParaRPr>
            </a:p>
          </p:txBody>
        </p:sp>
        <p:sp>
          <p:nvSpPr>
            <p:cNvPr id="15" name="Freeform: Shape 14">
              <a:extLst>
                <a:ext uri="{FF2B5EF4-FFF2-40B4-BE49-F238E27FC236}">
                  <a16:creationId xmlns:a16="http://schemas.microsoft.com/office/drawing/2014/main" id="{E5CDE179-D86E-1CFF-16CB-048E8F50BA40}"/>
                </a:ext>
              </a:extLst>
            </p:cNvPr>
            <p:cNvSpPr/>
            <p:nvPr/>
          </p:nvSpPr>
          <p:spPr>
            <a:xfrm>
              <a:off x="7136965" y="3452042"/>
              <a:ext cx="1898321" cy="1898321"/>
            </a:xfrm>
            <a:custGeom>
              <a:avLst/>
              <a:gdLst>
                <a:gd name="f0" fmla="val 10800000"/>
                <a:gd name="f1" fmla="val 5400000"/>
                <a:gd name="f2" fmla="val 180"/>
                <a:gd name="f3" fmla="val w"/>
                <a:gd name="f4" fmla="val h"/>
                <a:gd name="f5" fmla="val 0"/>
                <a:gd name="f6" fmla="val 1898323"/>
                <a:gd name="f7" fmla="val 949162"/>
                <a:gd name="f8" fmla="val 424954"/>
                <a:gd name="f9" fmla="val 1473370"/>
                <a:gd name="f10" fmla="val 1898324"/>
                <a:gd name="f11" fmla="+- 0 0 -90"/>
                <a:gd name="f12" fmla="*/ f3 1 1898323"/>
                <a:gd name="f13" fmla="*/ f4 1 1898323"/>
                <a:gd name="f14" fmla="+- f6 0 f5"/>
                <a:gd name="f15" fmla="*/ f11 f0 1"/>
                <a:gd name="f16" fmla="*/ f14 1 1898323"/>
                <a:gd name="f17" fmla="*/ 0 f14 1"/>
                <a:gd name="f18" fmla="*/ 949162 f14 1"/>
                <a:gd name="f19" fmla="*/ 1898324 f14 1"/>
                <a:gd name="f20" fmla="*/ f15 1 f2"/>
                <a:gd name="f21" fmla="*/ f17 1 1898323"/>
                <a:gd name="f22" fmla="*/ f18 1 1898323"/>
                <a:gd name="f23" fmla="*/ f19 1 189832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898323" h="189832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90C226"/>
            </a:solidFill>
            <a:ln w="19046" cap="rnd">
              <a:solidFill>
                <a:srgbClr val="FFFFFF"/>
              </a:solidFill>
              <a:prstDash val="solid"/>
              <a:miter/>
            </a:ln>
          </p:spPr>
          <p:txBody>
            <a:bodyPr vert="horz" wrap="square" lIns="295780" tIns="295780" rIns="295780" bIns="29578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dirty="0">
                  <a:uFillTx/>
                  <a:latin typeface="Times New Roman" pitchFamily="18"/>
                  <a:cs typeface="Times New Roman" pitchFamily="18"/>
                </a:rPr>
                <a:t>He established a theory that emphasis more on mental growth than it does on physical growth</a:t>
              </a:r>
            </a:p>
          </p:txBody>
        </p:sp>
        <p:sp>
          <p:nvSpPr>
            <p:cNvPr id="16" name="Freeform: Shape 15">
              <a:extLst>
                <a:ext uri="{FF2B5EF4-FFF2-40B4-BE49-F238E27FC236}">
                  <a16:creationId xmlns:a16="http://schemas.microsoft.com/office/drawing/2014/main" id="{6C9EC4E0-01E9-C87F-87F3-D90955FCC0A2}"/>
                </a:ext>
              </a:extLst>
            </p:cNvPr>
            <p:cNvSpPr/>
            <p:nvPr/>
          </p:nvSpPr>
          <p:spPr>
            <a:xfrm>
              <a:off x="6424601" y="4080857"/>
              <a:ext cx="503404" cy="640683"/>
            </a:xfrm>
            <a:custGeom>
              <a:avLst/>
              <a:gdLst>
                <a:gd name="f0" fmla="val 10800000"/>
                <a:gd name="f1" fmla="val 5400000"/>
                <a:gd name="f2" fmla="val 180"/>
                <a:gd name="f3" fmla="val w"/>
                <a:gd name="f4" fmla="val h"/>
                <a:gd name="f5" fmla="val 0"/>
                <a:gd name="f6" fmla="val 503406"/>
                <a:gd name="f7" fmla="val 640684"/>
                <a:gd name="f8" fmla="val 512547"/>
                <a:gd name="f9" fmla="val 251703"/>
                <a:gd name="f10" fmla="val 320342"/>
                <a:gd name="f11" fmla="val 128137"/>
                <a:gd name="f12" fmla="+- 0 0 -90"/>
                <a:gd name="f13" fmla="*/ f3 1 503406"/>
                <a:gd name="f14" fmla="*/ f4 1 640684"/>
                <a:gd name="f15" fmla="+- f7 0 f5"/>
                <a:gd name="f16" fmla="+- f6 0 f5"/>
                <a:gd name="f17" fmla="*/ f12 f0 1"/>
                <a:gd name="f18" fmla="*/ f16 1 503406"/>
                <a:gd name="f19" fmla="*/ f15 1 640684"/>
                <a:gd name="f20" fmla="*/ 0 f16 1"/>
                <a:gd name="f21" fmla="*/ 128137 f15 1"/>
                <a:gd name="f22" fmla="*/ 251703 f16 1"/>
                <a:gd name="f23" fmla="*/ 0 f15 1"/>
                <a:gd name="f24" fmla="*/ 503406 f16 1"/>
                <a:gd name="f25" fmla="*/ 320342 f15 1"/>
                <a:gd name="f26" fmla="*/ 640684 f15 1"/>
                <a:gd name="f27" fmla="*/ 512547 f15 1"/>
                <a:gd name="f28" fmla="*/ f17 1 f2"/>
                <a:gd name="f29" fmla="*/ f20 1 503406"/>
                <a:gd name="f30" fmla="*/ f21 1 640684"/>
                <a:gd name="f31" fmla="*/ f22 1 503406"/>
                <a:gd name="f32" fmla="*/ f23 1 640684"/>
                <a:gd name="f33" fmla="*/ f24 1 503406"/>
                <a:gd name="f34" fmla="*/ f25 1 640684"/>
                <a:gd name="f35" fmla="*/ f26 1 640684"/>
                <a:gd name="f36" fmla="*/ f27 1 640684"/>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03406" h="640684">
                  <a:moveTo>
                    <a:pt x="f6" y="f8"/>
                  </a:moveTo>
                  <a:lnTo>
                    <a:pt x="f9" y="f8"/>
                  </a:lnTo>
                  <a:lnTo>
                    <a:pt x="f9" y="f7"/>
                  </a:lnTo>
                  <a:lnTo>
                    <a:pt x="f5" y="f10"/>
                  </a:lnTo>
                  <a:lnTo>
                    <a:pt x="f9" y="f5"/>
                  </a:lnTo>
                  <a:lnTo>
                    <a:pt x="f9" y="f11"/>
                  </a:lnTo>
                  <a:lnTo>
                    <a:pt x="f6" y="f11"/>
                  </a:lnTo>
                  <a:lnTo>
                    <a:pt x="f6" y="f8"/>
                  </a:lnTo>
                  <a:close/>
                </a:path>
              </a:pathLst>
            </a:custGeom>
            <a:solidFill>
              <a:srgbClr val="C6DDAC"/>
            </a:solidFill>
            <a:ln cap="flat">
              <a:noFill/>
              <a:prstDash val="solid"/>
            </a:ln>
          </p:spPr>
          <p:txBody>
            <a:bodyPr vert="horz" wrap="square" lIns="151022" tIns="128134" rIns="0" bIns="12813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Trebuchet MS"/>
              </a:endParaRPr>
            </a:p>
          </p:txBody>
        </p:sp>
        <p:sp>
          <p:nvSpPr>
            <p:cNvPr id="17" name="Freeform: Shape 16">
              <a:extLst>
                <a:ext uri="{FF2B5EF4-FFF2-40B4-BE49-F238E27FC236}">
                  <a16:creationId xmlns:a16="http://schemas.microsoft.com/office/drawing/2014/main" id="{7C33ED92-5A24-4DB6-A3C9-47760EBE940F}"/>
                </a:ext>
              </a:extLst>
            </p:cNvPr>
            <p:cNvSpPr/>
            <p:nvPr/>
          </p:nvSpPr>
          <p:spPr>
            <a:xfrm>
              <a:off x="4288819" y="3452042"/>
              <a:ext cx="1898321" cy="1898321"/>
            </a:xfrm>
            <a:custGeom>
              <a:avLst/>
              <a:gdLst>
                <a:gd name="f0" fmla="val 10800000"/>
                <a:gd name="f1" fmla="val 5400000"/>
                <a:gd name="f2" fmla="val 180"/>
                <a:gd name="f3" fmla="val w"/>
                <a:gd name="f4" fmla="val h"/>
                <a:gd name="f5" fmla="val 0"/>
                <a:gd name="f6" fmla="val 1898323"/>
                <a:gd name="f7" fmla="val 949162"/>
                <a:gd name="f8" fmla="val 424954"/>
                <a:gd name="f9" fmla="val 1473370"/>
                <a:gd name="f10" fmla="val 1898324"/>
                <a:gd name="f11" fmla="+- 0 0 -90"/>
                <a:gd name="f12" fmla="*/ f3 1 1898323"/>
                <a:gd name="f13" fmla="*/ f4 1 1898323"/>
                <a:gd name="f14" fmla="+- f6 0 f5"/>
                <a:gd name="f15" fmla="*/ f11 f0 1"/>
                <a:gd name="f16" fmla="*/ f14 1 1898323"/>
                <a:gd name="f17" fmla="*/ 0 f14 1"/>
                <a:gd name="f18" fmla="*/ 949162 f14 1"/>
                <a:gd name="f19" fmla="*/ 1898324 f14 1"/>
                <a:gd name="f20" fmla="*/ f15 1 f2"/>
                <a:gd name="f21" fmla="*/ f17 1 1898323"/>
                <a:gd name="f22" fmla="*/ f18 1 1898323"/>
                <a:gd name="f23" fmla="*/ f19 1 189832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898323" h="189832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90C226"/>
            </a:solidFill>
            <a:ln w="19046" cap="rnd">
              <a:solidFill>
                <a:srgbClr val="FFFFFF"/>
              </a:solidFill>
              <a:prstDash val="solid"/>
              <a:miter/>
            </a:ln>
          </p:spPr>
          <p:txBody>
            <a:bodyPr vert="horz" wrap="square" lIns="295780" tIns="295780" rIns="295780" bIns="29578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dirty="0">
                  <a:uFillTx/>
                  <a:latin typeface="Times New Roman" pitchFamily="18"/>
                  <a:cs typeface="Times New Roman" pitchFamily="18"/>
                </a:rPr>
                <a:t>Mental functions include perception, recollection, </a:t>
              </a:r>
              <a:r>
                <a:rPr lang="en-GB" sz="1400" b="0" i="0" u="none" strike="noStrike" kern="1200" cap="none" spc="0" baseline="0" dirty="0">
                  <a:uFillTx/>
                  <a:latin typeface="Times New Roman" panose="02020603050405020304" pitchFamily="18" charset="0"/>
                  <a:cs typeface="Times New Roman" panose="02020603050405020304" pitchFamily="18" charset="0"/>
                </a:rPr>
                <a:t>belief, and logic </a:t>
              </a:r>
              <a:r>
                <a:rPr lang="en-GB" sz="1400" dirty="0">
                  <a:latin typeface="Times New Roman" panose="02020603050405020304" pitchFamily="18" charset="0"/>
                  <a:cs typeface="Times New Roman" panose="02020603050405020304" pitchFamily="18" charset="0"/>
                </a:rPr>
                <a:t>(J.J. Thompson, 2021).</a:t>
              </a:r>
              <a:endParaRPr lang="en-GB" sz="1400" b="0" i="0" u="none" strike="noStrike" kern="1200" cap="none" spc="0" baseline="0" dirty="0">
                <a:solidFill>
                  <a:srgbClr val="FFFFFF"/>
                </a:solidFill>
                <a:uFillTx/>
                <a:latin typeface="Times New Roman" panose="02020603050405020304" pitchFamily="18" charset="0"/>
                <a:cs typeface="Times New Roman" panose="02020603050405020304" pitchFamily="18" charset="0"/>
              </a:endParaRPr>
            </a:p>
          </p:txBody>
        </p:sp>
        <p:sp>
          <p:nvSpPr>
            <p:cNvPr id="18" name="Freeform: Shape 17">
              <a:extLst>
                <a:ext uri="{FF2B5EF4-FFF2-40B4-BE49-F238E27FC236}">
                  <a16:creationId xmlns:a16="http://schemas.microsoft.com/office/drawing/2014/main" id="{93C57770-60C2-5B3A-C0C9-5F0DE4DCEFB8}"/>
                </a:ext>
              </a:extLst>
            </p:cNvPr>
            <p:cNvSpPr/>
            <p:nvPr/>
          </p:nvSpPr>
          <p:spPr>
            <a:xfrm rot="18000008">
              <a:off x="5691196" y="2859910"/>
              <a:ext cx="503404" cy="640683"/>
            </a:xfrm>
            <a:custGeom>
              <a:avLst/>
              <a:gdLst>
                <a:gd name="f0" fmla="val 10800000"/>
                <a:gd name="f1" fmla="val 5400000"/>
                <a:gd name="f2" fmla="val 180"/>
                <a:gd name="f3" fmla="val w"/>
                <a:gd name="f4" fmla="val h"/>
                <a:gd name="f5" fmla="val 0"/>
                <a:gd name="f6" fmla="val 503406"/>
                <a:gd name="f7" fmla="val 640684"/>
                <a:gd name="f8" fmla="val 128137"/>
                <a:gd name="f9" fmla="val 251703"/>
                <a:gd name="f10" fmla="val 320342"/>
                <a:gd name="f11" fmla="val 512547"/>
                <a:gd name="f12" fmla="+- 0 0 -90"/>
                <a:gd name="f13" fmla="*/ f3 1 503406"/>
                <a:gd name="f14" fmla="*/ f4 1 640684"/>
                <a:gd name="f15" fmla="+- f7 0 f5"/>
                <a:gd name="f16" fmla="+- f6 0 f5"/>
                <a:gd name="f17" fmla="*/ f12 f0 1"/>
                <a:gd name="f18" fmla="*/ f16 1 503406"/>
                <a:gd name="f19" fmla="*/ f15 1 640684"/>
                <a:gd name="f20" fmla="*/ 0 f16 1"/>
                <a:gd name="f21" fmla="*/ 128137 f15 1"/>
                <a:gd name="f22" fmla="*/ 251703 f16 1"/>
                <a:gd name="f23" fmla="*/ 0 f15 1"/>
                <a:gd name="f24" fmla="*/ 503406 f16 1"/>
                <a:gd name="f25" fmla="*/ 320342 f15 1"/>
                <a:gd name="f26" fmla="*/ 640684 f15 1"/>
                <a:gd name="f27" fmla="*/ 512547 f15 1"/>
                <a:gd name="f28" fmla="*/ f17 1 f2"/>
                <a:gd name="f29" fmla="*/ f20 1 503406"/>
                <a:gd name="f30" fmla="*/ f21 1 640684"/>
                <a:gd name="f31" fmla="*/ f22 1 503406"/>
                <a:gd name="f32" fmla="*/ f23 1 640684"/>
                <a:gd name="f33" fmla="*/ f24 1 503406"/>
                <a:gd name="f34" fmla="*/ f25 1 640684"/>
                <a:gd name="f35" fmla="*/ f26 1 640684"/>
                <a:gd name="f36" fmla="*/ f27 1 640684"/>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03406" h="640684">
                  <a:moveTo>
                    <a:pt x="f5" y="f8"/>
                  </a:moveTo>
                  <a:lnTo>
                    <a:pt x="f9" y="f8"/>
                  </a:lnTo>
                  <a:lnTo>
                    <a:pt x="f9" y="f5"/>
                  </a:lnTo>
                  <a:lnTo>
                    <a:pt x="f6" y="f10"/>
                  </a:lnTo>
                  <a:lnTo>
                    <a:pt x="f9" y="f7"/>
                  </a:lnTo>
                  <a:lnTo>
                    <a:pt x="f9" y="f11"/>
                  </a:lnTo>
                  <a:lnTo>
                    <a:pt x="f5" y="f11"/>
                  </a:lnTo>
                  <a:lnTo>
                    <a:pt x="f5" y="f8"/>
                  </a:lnTo>
                  <a:close/>
                </a:path>
              </a:pathLst>
            </a:custGeom>
            <a:solidFill>
              <a:srgbClr val="C6DDAC"/>
            </a:solidFill>
            <a:ln cap="flat">
              <a:noFill/>
              <a:prstDash val="solid"/>
            </a:ln>
          </p:spPr>
          <p:txBody>
            <a:bodyPr vert="horz" wrap="square" lIns="0" tIns="128134" rIns="151022" bIns="12813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Trebuchet MS"/>
              </a:endParaRPr>
            </a:p>
          </p:txBody>
        </p:sp>
      </p:grpSp>
      <p:grpSp>
        <p:nvGrpSpPr>
          <p:cNvPr id="19" name="Diagram 11">
            <a:extLst>
              <a:ext uri="{FF2B5EF4-FFF2-40B4-BE49-F238E27FC236}">
                <a16:creationId xmlns:a16="http://schemas.microsoft.com/office/drawing/2014/main" id="{87740F25-3374-25C6-0BD4-E47F586B2E9E}"/>
              </a:ext>
            </a:extLst>
          </p:cNvPr>
          <p:cNvGrpSpPr/>
          <p:nvPr/>
        </p:nvGrpSpPr>
        <p:grpSpPr>
          <a:xfrm>
            <a:off x="9372371" y="1656490"/>
            <a:ext cx="2319119" cy="4100196"/>
            <a:chOff x="9372371" y="1656490"/>
            <a:chExt cx="2319119" cy="4100196"/>
          </a:xfrm>
        </p:grpSpPr>
        <p:sp>
          <p:nvSpPr>
            <p:cNvPr id="20" name="Freeform: Shape 19">
              <a:extLst>
                <a:ext uri="{FF2B5EF4-FFF2-40B4-BE49-F238E27FC236}">
                  <a16:creationId xmlns:a16="http://schemas.microsoft.com/office/drawing/2014/main" id="{456A403A-9031-705B-1687-EC752EB815FE}"/>
                </a:ext>
              </a:extLst>
            </p:cNvPr>
            <p:cNvSpPr/>
            <p:nvPr/>
          </p:nvSpPr>
          <p:spPr>
            <a:xfrm>
              <a:off x="9372371" y="1656490"/>
              <a:ext cx="2319119" cy="927649"/>
            </a:xfrm>
            <a:custGeom>
              <a:avLst/>
              <a:gdLst>
                <a:gd name="f0" fmla="val 10800000"/>
                <a:gd name="f1" fmla="val 5400000"/>
                <a:gd name="f2" fmla="val 180"/>
                <a:gd name="f3" fmla="val w"/>
                <a:gd name="f4" fmla="val h"/>
                <a:gd name="f5" fmla="val 0"/>
                <a:gd name="f6" fmla="val 2319115"/>
                <a:gd name="f7" fmla="val 927646"/>
                <a:gd name="f8" fmla="val 1855292"/>
                <a:gd name="f9" fmla="val 463823"/>
                <a:gd name="f10" fmla="+- 0 0 -90"/>
                <a:gd name="f11" fmla="*/ f3 1 2319115"/>
                <a:gd name="f12" fmla="*/ f4 1 927646"/>
                <a:gd name="f13" fmla="+- f7 0 f5"/>
                <a:gd name="f14" fmla="+- f6 0 f5"/>
                <a:gd name="f15" fmla="*/ f10 f0 1"/>
                <a:gd name="f16" fmla="*/ f14 1 2319115"/>
                <a:gd name="f17" fmla="*/ f13 1 927646"/>
                <a:gd name="f18" fmla="*/ 0 f14 1"/>
                <a:gd name="f19" fmla="*/ 0 f13 1"/>
                <a:gd name="f20" fmla="*/ 1855292 f14 1"/>
                <a:gd name="f21" fmla="*/ 2319115 f14 1"/>
                <a:gd name="f22" fmla="*/ 463823 f13 1"/>
                <a:gd name="f23" fmla="*/ 927646 f13 1"/>
                <a:gd name="f24" fmla="*/ 463823 f14 1"/>
                <a:gd name="f25" fmla="*/ f15 1 f2"/>
                <a:gd name="f26" fmla="*/ f18 1 2319115"/>
                <a:gd name="f27" fmla="*/ f19 1 927646"/>
                <a:gd name="f28" fmla="*/ f20 1 2319115"/>
                <a:gd name="f29" fmla="*/ f21 1 2319115"/>
                <a:gd name="f30" fmla="*/ f22 1 927646"/>
                <a:gd name="f31" fmla="*/ f23 1 927646"/>
                <a:gd name="f32" fmla="*/ f24 1 2319115"/>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319115" h="927646">
                  <a:moveTo>
                    <a:pt x="f5" y="f5"/>
                  </a:moveTo>
                  <a:lnTo>
                    <a:pt x="f8" y="f5"/>
                  </a:lnTo>
                  <a:lnTo>
                    <a:pt x="f6" y="f9"/>
                  </a:lnTo>
                  <a:lnTo>
                    <a:pt x="f8" y="f7"/>
                  </a:lnTo>
                  <a:lnTo>
                    <a:pt x="f5" y="f7"/>
                  </a:lnTo>
                  <a:lnTo>
                    <a:pt x="f9" y="f9"/>
                  </a:lnTo>
                  <a:lnTo>
                    <a:pt x="f5" y="f5"/>
                  </a:lnTo>
                  <a:close/>
                </a:path>
              </a:pathLst>
            </a:custGeom>
            <a:solidFill>
              <a:srgbClr val="54A021"/>
            </a:solidFill>
            <a:ln w="19046" cap="rnd">
              <a:solidFill>
                <a:srgbClr val="FFFFFF"/>
              </a:solidFill>
              <a:prstDash val="solid"/>
              <a:miter/>
            </a:ln>
          </p:spPr>
          <p:txBody>
            <a:bodyPr vert="horz" wrap="square" lIns="482876" tIns="9528" rIns="463820"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Trebuchet MS"/>
                </a:rPr>
                <a:t>Jean Piaget Theory includes 4 development stages: </a:t>
              </a:r>
            </a:p>
          </p:txBody>
        </p:sp>
        <p:sp>
          <p:nvSpPr>
            <p:cNvPr id="21" name="Freeform: Shape 20">
              <a:extLst>
                <a:ext uri="{FF2B5EF4-FFF2-40B4-BE49-F238E27FC236}">
                  <a16:creationId xmlns:a16="http://schemas.microsoft.com/office/drawing/2014/main" id="{98918A85-5141-500D-78DE-C6D9044E53F6}"/>
                </a:ext>
              </a:extLst>
            </p:cNvPr>
            <p:cNvSpPr/>
            <p:nvPr/>
          </p:nvSpPr>
          <p:spPr>
            <a:xfrm>
              <a:off x="9372371" y="2714003"/>
              <a:ext cx="2319119" cy="927649"/>
            </a:xfrm>
            <a:custGeom>
              <a:avLst/>
              <a:gdLst>
                <a:gd name="f0" fmla="val 10800000"/>
                <a:gd name="f1" fmla="val 5400000"/>
                <a:gd name="f2" fmla="val 180"/>
                <a:gd name="f3" fmla="val w"/>
                <a:gd name="f4" fmla="val h"/>
                <a:gd name="f5" fmla="val 0"/>
                <a:gd name="f6" fmla="val 2319115"/>
                <a:gd name="f7" fmla="val 927646"/>
                <a:gd name="f8" fmla="val 1855292"/>
                <a:gd name="f9" fmla="val 463823"/>
                <a:gd name="f10" fmla="+- 0 0 -90"/>
                <a:gd name="f11" fmla="*/ f3 1 2319115"/>
                <a:gd name="f12" fmla="*/ f4 1 927646"/>
                <a:gd name="f13" fmla="+- f7 0 f5"/>
                <a:gd name="f14" fmla="+- f6 0 f5"/>
                <a:gd name="f15" fmla="*/ f10 f0 1"/>
                <a:gd name="f16" fmla="*/ f14 1 2319115"/>
                <a:gd name="f17" fmla="*/ f13 1 927646"/>
                <a:gd name="f18" fmla="*/ 0 f14 1"/>
                <a:gd name="f19" fmla="*/ 0 f13 1"/>
                <a:gd name="f20" fmla="*/ 1855292 f14 1"/>
                <a:gd name="f21" fmla="*/ 2319115 f14 1"/>
                <a:gd name="f22" fmla="*/ 463823 f13 1"/>
                <a:gd name="f23" fmla="*/ 927646 f13 1"/>
                <a:gd name="f24" fmla="*/ 463823 f14 1"/>
                <a:gd name="f25" fmla="*/ f15 1 f2"/>
                <a:gd name="f26" fmla="*/ f18 1 2319115"/>
                <a:gd name="f27" fmla="*/ f19 1 927646"/>
                <a:gd name="f28" fmla="*/ f20 1 2319115"/>
                <a:gd name="f29" fmla="*/ f21 1 2319115"/>
                <a:gd name="f30" fmla="*/ f22 1 927646"/>
                <a:gd name="f31" fmla="*/ f23 1 927646"/>
                <a:gd name="f32" fmla="*/ f24 1 2319115"/>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319115" h="927646">
                  <a:moveTo>
                    <a:pt x="f5" y="f5"/>
                  </a:moveTo>
                  <a:lnTo>
                    <a:pt x="f8" y="f5"/>
                  </a:lnTo>
                  <a:lnTo>
                    <a:pt x="f6" y="f9"/>
                  </a:lnTo>
                  <a:lnTo>
                    <a:pt x="f8" y="f7"/>
                  </a:lnTo>
                  <a:lnTo>
                    <a:pt x="f5" y="f7"/>
                  </a:lnTo>
                  <a:lnTo>
                    <a:pt x="f9" y="f9"/>
                  </a:lnTo>
                  <a:lnTo>
                    <a:pt x="f5" y="f5"/>
                  </a:lnTo>
                  <a:close/>
                </a:path>
              </a:pathLst>
            </a:custGeom>
            <a:solidFill>
              <a:srgbClr val="86B820"/>
            </a:solidFill>
            <a:ln w="19046" cap="rnd">
              <a:solidFill>
                <a:srgbClr val="FFFFFF"/>
              </a:solidFill>
              <a:prstDash val="solid"/>
              <a:miter/>
            </a:ln>
          </p:spPr>
          <p:txBody>
            <a:bodyPr vert="horz" wrap="square" lIns="482876" tIns="9528" rIns="463820"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Trebuchet MS"/>
                </a:rPr>
                <a:t>Sensory-motor Stage Operational Stage,</a:t>
              </a:r>
            </a:p>
          </p:txBody>
        </p:sp>
        <p:sp>
          <p:nvSpPr>
            <p:cNvPr id="22" name="Freeform: Shape 21">
              <a:extLst>
                <a:ext uri="{FF2B5EF4-FFF2-40B4-BE49-F238E27FC236}">
                  <a16:creationId xmlns:a16="http://schemas.microsoft.com/office/drawing/2014/main" id="{1B7DE358-3C03-A5A9-D967-8E5E116888CC}"/>
                </a:ext>
              </a:extLst>
            </p:cNvPr>
            <p:cNvSpPr/>
            <p:nvPr/>
          </p:nvSpPr>
          <p:spPr>
            <a:xfrm>
              <a:off x="9372371" y="3771525"/>
              <a:ext cx="2319119" cy="927649"/>
            </a:xfrm>
            <a:custGeom>
              <a:avLst/>
              <a:gdLst>
                <a:gd name="f0" fmla="val 10800000"/>
                <a:gd name="f1" fmla="val 5400000"/>
                <a:gd name="f2" fmla="val 180"/>
                <a:gd name="f3" fmla="val w"/>
                <a:gd name="f4" fmla="val h"/>
                <a:gd name="f5" fmla="val 0"/>
                <a:gd name="f6" fmla="val 2319115"/>
                <a:gd name="f7" fmla="val 927646"/>
                <a:gd name="f8" fmla="val 1855292"/>
                <a:gd name="f9" fmla="val 463823"/>
                <a:gd name="f10" fmla="+- 0 0 -90"/>
                <a:gd name="f11" fmla="*/ f3 1 2319115"/>
                <a:gd name="f12" fmla="*/ f4 1 927646"/>
                <a:gd name="f13" fmla="+- f7 0 f5"/>
                <a:gd name="f14" fmla="+- f6 0 f5"/>
                <a:gd name="f15" fmla="*/ f10 f0 1"/>
                <a:gd name="f16" fmla="*/ f14 1 2319115"/>
                <a:gd name="f17" fmla="*/ f13 1 927646"/>
                <a:gd name="f18" fmla="*/ 0 f14 1"/>
                <a:gd name="f19" fmla="*/ 0 f13 1"/>
                <a:gd name="f20" fmla="*/ 1855292 f14 1"/>
                <a:gd name="f21" fmla="*/ 2319115 f14 1"/>
                <a:gd name="f22" fmla="*/ 463823 f13 1"/>
                <a:gd name="f23" fmla="*/ 927646 f13 1"/>
                <a:gd name="f24" fmla="*/ 463823 f14 1"/>
                <a:gd name="f25" fmla="*/ f15 1 f2"/>
                <a:gd name="f26" fmla="*/ f18 1 2319115"/>
                <a:gd name="f27" fmla="*/ f19 1 927646"/>
                <a:gd name="f28" fmla="*/ f20 1 2319115"/>
                <a:gd name="f29" fmla="*/ f21 1 2319115"/>
                <a:gd name="f30" fmla="*/ f22 1 927646"/>
                <a:gd name="f31" fmla="*/ f23 1 927646"/>
                <a:gd name="f32" fmla="*/ f24 1 2319115"/>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319115" h="927646">
                  <a:moveTo>
                    <a:pt x="f5" y="f5"/>
                  </a:moveTo>
                  <a:lnTo>
                    <a:pt x="f8" y="f5"/>
                  </a:lnTo>
                  <a:lnTo>
                    <a:pt x="f6" y="f9"/>
                  </a:lnTo>
                  <a:lnTo>
                    <a:pt x="f8" y="f7"/>
                  </a:lnTo>
                  <a:lnTo>
                    <a:pt x="f5" y="f7"/>
                  </a:lnTo>
                  <a:lnTo>
                    <a:pt x="f9" y="f9"/>
                  </a:lnTo>
                  <a:lnTo>
                    <a:pt x="f5" y="f5"/>
                  </a:lnTo>
                  <a:close/>
                </a:path>
              </a:pathLst>
            </a:custGeom>
            <a:solidFill>
              <a:srgbClr val="C7D01D"/>
            </a:solidFill>
            <a:ln w="19046" cap="rnd">
              <a:solidFill>
                <a:srgbClr val="FFFFFF"/>
              </a:solidFill>
              <a:prstDash val="solid"/>
              <a:miter/>
            </a:ln>
          </p:spPr>
          <p:txBody>
            <a:bodyPr vert="horz" wrap="square" lIns="482876" tIns="9528" rIns="463820"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Trebuchet MS"/>
                </a:rPr>
                <a:t>Stage of Concrete Operations</a:t>
              </a:r>
            </a:p>
          </p:txBody>
        </p:sp>
        <p:sp>
          <p:nvSpPr>
            <p:cNvPr id="23" name="Freeform: Shape 22">
              <a:extLst>
                <a:ext uri="{FF2B5EF4-FFF2-40B4-BE49-F238E27FC236}">
                  <a16:creationId xmlns:a16="http://schemas.microsoft.com/office/drawing/2014/main" id="{1680855C-081B-BC42-3BF1-2791D041FC7D}"/>
                </a:ext>
              </a:extLst>
            </p:cNvPr>
            <p:cNvSpPr/>
            <p:nvPr/>
          </p:nvSpPr>
          <p:spPr>
            <a:xfrm>
              <a:off x="9372371" y="4829037"/>
              <a:ext cx="2319119" cy="927649"/>
            </a:xfrm>
            <a:custGeom>
              <a:avLst/>
              <a:gdLst>
                <a:gd name="f0" fmla="val 10800000"/>
                <a:gd name="f1" fmla="val 5400000"/>
                <a:gd name="f2" fmla="val 180"/>
                <a:gd name="f3" fmla="val w"/>
                <a:gd name="f4" fmla="val h"/>
                <a:gd name="f5" fmla="val 0"/>
                <a:gd name="f6" fmla="val 2319115"/>
                <a:gd name="f7" fmla="val 927646"/>
                <a:gd name="f8" fmla="val 1855292"/>
                <a:gd name="f9" fmla="val 463823"/>
                <a:gd name="f10" fmla="+- 0 0 -90"/>
                <a:gd name="f11" fmla="*/ f3 1 2319115"/>
                <a:gd name="f12" fmla="*/ f4 1 927646"/>
                <a:gd name="f13" fmla="+- f7 0 f5"/>
                <a:gd name="f14" fmla="+- f6 0 f5"/>
                <a:gd name="f15" fmla="*/ f10 f0 1"/>
                <a:gd name="f16" fmla="*/ f14 1 2319115"/>
                <a:gd name="f17" fmla="*/ f13 1 927646"/>
                <a:gd name="f18" fmla="*/ 0 f14 1"/>
                <a:gd name="f19" fmla="*/ 0 f13 1"/>
                <a:gd name="f20" fmla="*/ 1855292 f14 1"/>
                <a:gd name="f21" fmla="*/ 2319115 f14 1"/>
                <a:gd name="f22" fmla="*/ 463823 f13 1"/>
                <a:gd name="f23" fmla="*/ 927646 f13 1"/>
                <a:gd name="f24" fmla="*/ 463823 f14 1"/>
                <a:gd name="f25" fmla="*/ f15 1 f2"/>
                <a:gd name="f26" fmla="*/ f18 1 2319115"/>
                <a:gd name="f27" fmla="*/ f19 1 927646"/>
                <a:gd name="f28" fmla="*/ f20 1 2319115"/>
                <a:gd name="f29" fmla="*/ f21 1 2319115"/>
                <a:gd name="f30" fmla="*/ f22 1 927646"/>
                <a:gd name="f31" fmla="*/ f23 1 927646"/>
                <a:gd name="f32" fmla="*/ f24 1 2319115"/>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319115" h="927646">
                  <a:moveTo>
                    <a:pt x="f5" y="f5"/>
                  </a:moveTo>
                  <a:lnTo>
                    <a:pt x="f8" y="f5"/>
                  </a:lnTo>
                  <a:lnTo>
                    <a:pt x="f6" y="f9"/>
                  </a:lnTo>
                  <a:lnTo>
                    <a:pt x="f8" y="f7"/>
                  </a:lnTo>
                  <a:lnTo>
                    <a:pt x="f5" y="f7"/>
                  </a:lnTo>
                  <a:lnTo>
                    <a:pt x="f9" y="f9"/>
                  </a:lnTo>
                  <a:lnTo>
                    <a:pt x="f5" y="f5"/>
                  </a:lnTo>
                  <a:close/>
                </a:path>
              </a:pathLst>
            </a:custGeom>
            <a:solidFill>
              <a:srgbClr val="E6B91E"/>
            </a:solidFill>
            <a:ln w="19046" cap="rnd">
              <a:solidFill>
                <a:srgbClr val="FFFFFF"/>
              </a:solidFill>
              <a:prstDash val="solid"/>
              <a:miter/>
            </a:ln>
          </p:spPr>
          <p:txBody>
            <a:bodyPr vert="horz" wrap="square" lIns="482876" tIns="9528" rIns="463820"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Trebuchet MS"/>
                </a:rPr>
                <a:t>Stage of Formal Operations</a:t>
              </a:r>
            </a:p>
          </p:txBody>
        </p:sp>
      </p:grpSp>
      <p:sp>
        <p:nvSpPr>
          <p:cNvPr id="24" name="AutoShape 2" descr="Diagram showing the four stages of cognitive development as per Piaget's theory.">
            <a:extLst>
              <a:ext uri="{FF2B5EF4-FFF2-40B4-BE49-F238E27FC236}">
                <a16:creationId xmlns:a16="http://schemas.microsoft.com/office/drawing/2014/main" id="{457CC11D-3571-0801-2E61-806A494B3B75}"/>
              </a:ext>
            </a:extLst>
          </p:cNvPr>
          <p:cNvSpPr/>
          <p:nvPr/>
        </p:nvSpPr>
        <p:spPr>
          <a:xfrm>
            <a:off x="5943600" y="3276596"/>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5" name="AutoShape 4" descr="Diagram showing the four stages of cognitive development as per Piaget's theory.">
            <a:extLst>
              <a:ext uri="{FF2B5EF4-FFF2-40B4-BE49-F238E27FC236}">
                <a16:creationId xmlns:a16="http://schemas.microsoft.com/office/drawing/2014/main" id="{4D1D0798-CE26-8612-ED26-DCB10C894AD5}"/>
              </a:ext>
            </a:extLst>
          </p:cNvPr>
          <p:cNvSpPr/>
          <p:nvPr/>
        </p:nvSpPr>
        <p:spPr>
          <a:xfrm>
            <a:off x="-489862" y="5040081"/>
            <a:ext cx="1807028" cy="1807028"/>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95CD78DC-291C-3689-0DC5-7A6655F86503}"/>
              </a:ext>
            </a:extLst>
          </p:cNvPr>
          <p:cNvSpPr txBox="1"/>
          <p:nvPr/>
        </p:nvSpPr>
        <p:spPr>
          <a:xfrm>
            <a:off x="562118" y="5824947"/>
            <a:ext cx="1741712"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Source: Google</a:t>
            </a:r>
          </a:p>
        </p:txBody>
      </p:sp>
      <p:pic>
        <p:nvPicPr>
          <p:cNvPr id="3" name="Picture 5" descr="Logo&#10;&#10;Description automatically generated with medium confidence">
            <a:extLst>
              <a:ext uri="{FF2B5EF4-FFF2-40B4-BE49-F238E27FC236}">
                <a16:creationId xmlns:a16="http://schemas.microsoft.com/office/drawing/2014/main" id="{1D95C509-C615-1BAC-FFFE-075438F62DB5}"/>
              </a:ext>
            </a:extLst>
          </p:cNvPr>
          <p:cNvPicPr>
            <a:picLocks noChangeAspect="1"/>
          </p:cNvPicPr>
          <p:nvPr/>
        </p:nvPicPr>
        <p:blipFill>
          <a:blip r:embed="rId2"/>
          <a:stretch>
            <a:fillRect/>
          </a:stretch>
        </p:blipFill>
        <p:spPr>
          <a:xfrm>
            <a:off x="562118" y="1520391"/>
            <a:ext cx="2210452" cy="3817208"/>
          </a:xfrm>
          <a:prstGeom prst="rect">
            <a:avLst/>
          </a:prstGeom>
          <a:noFill/>
          <a:ln cap="flat">
            <a:noFill/>
          </a:ln>
        </p:spPr>
      </p:pic>
      <p:sp>
        <p:nvSpPr>
          <p:cNvPr id="4" name="Diagram 10">
            <a:extLst>
              <a:ext uri="{FF2B5EF4-FFF2-40B4-BE49-F238E27FC236}">
                <a16:creationId xmlns:a16="http://schemas.microsoft.com/office/drawing/2014/main" id="{7C73B236-C3AF-0D90-9C47-86FC7A80C0E4}"/>
              </a:ext>
            </a:extLst>
          </p:cNvPr>
          <p:cNvSpPr/>
          <p:nvPr/>
        </p:nvSpPr>
        <p:spPr>
          <a:xfrm>
            <a:off x="2843546" y="1321929"/>
            <a:ext cx="5941231" cy="4503008"/>
          </a:xfrm>
          <a:custGeom>
            <a:avLst/>
            <a:gdLst>
              <a:gd name="f0" fmla="val 10800000"/>
              <a:gd name="f1" fmla="val 5400000"/>
              <a:gd name="f2" fmla="val 180"/>
              <a:gd name="f3" fmla="val w"/>
              <a:gd name="f4" fmla="val h"/>
              <a:gd name="f5" fmla="val 0"/>
              <a:gd name="f6" fmla="val 5941229"/>
              <a:gd name="f7" fmla="val 4503012"/>
              <a:gd name="f8" fmla="val 2251506"/>
              <a:gd name="f9" fmla="val 1008034"/>
              <a:gd name="f10" fmla="val 1329990"/>
              <a:gd name="f11" fmla="val 2970615"/>
              <a:gd name="f12" fmla="val 4611240"/>
              <a:gd name="f13" fmla="val 5941230"/>
              <a:gd name="f14" fmla="val 3494978"/>
              <a:gd name="f15" fmla="+- 0 0 -90"/>
              <a:gd name="f16" fmla="*/ f3 1 5941229"/>
              <a:gd name="f17" fmla="*/ f4 1 4503012"/>
              <a:gd name="f18" fmla="+- f7 0 f5"/>
              <a:gd name="f19" fmla="+- f6 0 f5"/>
              <a:gd name="f20" fmla="*/ f15 f0 1"/>
              <a:gd name="f21" fmla="*/ f19 1 5941229"/>
              <a:gd name="f22" fmla="*/ f18 1 4503012"/>
              <a:gd name="f23" fmla="*/ 0 f19 1"/>
              <a:gd name="f24" fmla="*/ 2251506 f18 1"/>
              <a:gd name="f25" fmla="*/ 2970615 f19 1"/>
              <a:gd name="f26" fmla="*/ 0 f18 1"/>
              <a:gd name="f27" fmla="*/ 5941230 f19 1"/>
              <a:gd name="f28" fmla="*/ 4503012 f18 1"/>
              <a:gd name="f29" fmla="*/ f20 1 f2"/>
              <a:gd name="f30" fmla="*/ f23 1 5941229"/>
              <a:gd name="f31" fmla="*/ f24 1 4503012"/>
              <a:gd name="f32" fmla="*/ f25 1 5941229"/>
              <a:gd name="f33" fmla="*/ f26 1 4503012"/>
              <a:gd name="f34" fmla="*/ f27 1 5941229"/>
              <a:gd name="f35" fmla="*/ f28 1 4503012"/>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941229" h="4503012">
                <a:moveTo>
                  <a:pt x="f5" y="f8"/>
                </a:moveTo>
                <a:cubicBezTo>
                  <a:pt x="f5" y="f9"/>
                  <a:pt x="f10" y="f5"/>
                  <a:pt x="f11" y="f5"/>
                </a:cubicBezTo>
                <a:cubicBezTo>
                  <a:pt x="f12" y="f5"/>
                  <a:pt x="f13" y="f9"/>
                  <a:pt x="f13" y="f8"/>
                </a:cubicBezTo>
                <a:cubicBezTo>
                  <a:pt x="f13" y="f14"/>
                  <a:pt x="f12" y="f7"/>
                  <a:pt x="f11" y="f7"/>
                </a:cubicBezTo>
                <a:cubicBezTo>
                  <a:pt x="f10" y="f7"/>
                  <a:pt x="f5" y="f14"/>
                  <a:pt x="f5" y="f8"/>
                </a:cubicBezTo>
                <a:close/>
              </a:path>
            </a:pathLst>
          </a:custGeom>
          <a:solidFill>
            <a:srgbClr val="54A021">
              <a:alpha val="50000"/>
            </a:srgbClr>
          </a:solidFill>
          <a:ln w="19046" cap="rnd">
            <a:solidFill>
              <a:srgbClr val="FFFFFF"/>
            </a:solidFill>
            <a:prstDash val="solid"/>
            <a:miter/>
          </a:ln>
        </p:spPr>
        <p:txBody>
          <a:bodyPr vert="horz" wrap="square" lIns="870069" tIns="659446" rIns="870069" bIns="65944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Concrete Operational Stage, is the third stage of Piaget's cognitive development:</a:t>
            </a:r>
          </a:p>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 Children start using logic and critical thinking. </a:t>
            </a:r>
          </a:p>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The ability between logical relationships: one-meter rope keeps its length even after being cut into pieces</a:t>
            </a:r>
          </a:p>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Child's ability to understand reversibility, such as the notion that addition is repeated in multiplication.</a:t>
            </a:r>
          </a:p>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The concept of conservation, which argues that regardless of the shape changes between short- and long-glasses, the volume of water that goes into each remains the same (Piaget, 1951).</a:t>
            </a:r>
          </a:p>
        </p:txBody>
      </p:sp>
      <p:grpSp>
        <p:nvGrpSpPr>
          <p:cNvPr id="5" name="Diagram 12">
            <a:extLst>
              <a:ext uri="{FF2B5EF4-FFF2-40B4-BE49-F238E27FC236}">
                <a16:creationId xmlns:a16="http://schemas.microsoft.com/office/drawing/2014/main" id="{2CF00757-7278-8A15-A207-2807C3D8C9E9}"/>
              </a:ext>
            </a:extLst>
          </p:cNvPr>
          <p:cNvGrpSpPr/>
          <p:nvPr/>
        </p:nvGrpSpPr>
        <p:grpSpPr>
          <a:xfrm>
            <a:off x="8824929" y="1137285"/>
            <a:ext cx="2372904" cy="5164823"/>
            <a:chOff x="8824929" y="1137285"/>
            <a:chExt cx="2372904" cy="5164823"/>
          </a:xfrm>
        </p:grpSpPr>
        <p:sp>
          <p:nvSpPr>
            <p:cNvPr id="6" name="Freeform: Shape 5">
              <a:extLst>
                <a:ext uri="{FF2B5EF4-FFF2-40B4-BE49-F238E27FC236}">
                  <a16:creationId xmlns:a16="http://schemas.microsoft.com/office/drawing/2014/main" id="{C3328EAA-E3A1-7401-E3B8-7499E4657CC2}"/>
                </a:ext>
              </a:extLst>
            </p:cNvPr>
            <p:cNvSpPr/>
            <p:nvPr/>
          </p:nvSpPr>
          <p:spPr>
            <a:xfrm>
              <a:off x="8824929" y="1137285"/>
              <a:ext cx="1646944" cy="658779"/>
            </a:xfrm>
            <a:custGeom>
              <a:avLst/>
              <a:gdLst>
                <a:gd name="f0" fmla="val 10800000"/>
                <a:gd name="f1" fmla="val 5400000"/>
                <a:gd name="f2" fmla="val 180"/>
                <a:gd name="f3" fmla="val w"/>
                <a:gd name="f4" fmla="val h"/>
                <a:gd name="f5" fmla="val 0"/>
                <a:gd name="f6" fmla="val 1646947"/>
                <a:gd name="f7" fmla="val 658778"/>
                <a:gd name="f8" fmla="val 1317558"/>
                <a:gd name="f9" fmla="val 329389"/>
                <a:gd name="f10" fmla="+- 0 0 -90"/>
                <a:gd name="f11" fmla="*/ f3 1 1646947"/>
                <a:gd name="f12" fmla="*/ f4 1 658778"/>
                <a:gd name="f13" fmla="+- f7 0 f5"/>
                <a:gd name="f14" fmla="+- f6 0 f5"/>
                <a:gd name="f15" fmla="*/ f10 f0 1"/>
                <a:gd name="f16" fmla="*/ f14 1 1646947"/>
                <a:gd name="f17" fmla="*/ f13 1 658778"/>
                <a:gd name="f18" fmla="*/ 0 f14 1"/>
                <a:gd name="f19" fmla="*/ 0 f13 1"/>
                <a:gd name="f20" fmla="*/ 1317558 f14 1"/>
                <a:gd name="f21" fmla="*/ 1646947 f14 1"/>
                <a:gd name="f22" fmla="*/ 329389 f13 1"/>
                <a:gd name="f23" fmla="*/ 658778 f13 1"/>
                <a:gd name="f24" fmla="*/ 329389 f14 1"/>
                <a:gd name="f25" fmla="*/ f15 1 f2"/>
                <a:gd name="f26" fmla="*/ f18 1 1646947"/>
                <a:gd name="f27" fmla="*/ f19 1 658778"/>
                <a:gd name="f28" fmla="*/ f20 1 1646947"/>
                <a:gd name="f29" fmla="*/ f21 1 1646947"/>
                <a:gd name="f30" fmla="*/ f22 1 658778"/>
                <a:gd name="f31" fmla="*/ f23 1 658778"/>
                <a:gd name="f32" fmla="*/ f24 1 1646947"/>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1646947"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9712" tIns="10158" rIns="329385" bIns="1015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Times New Roman" pitchFamily="18"/>
                  <a:cs typeface="Times New Roman" pitchFamily="18"/>
                </a:rPr>
                <a:t>Concrete Operations</a:t>
              </a:r>
            </a:p>
          </p:txBody>
        </p:sp>
        <p:sp>
          <p:nvSpPr>
            <p:cNvPr id="7" name="Freeform: Shape 6">
              <a:extLst>
                <a:ext uri="{FF2B5EF4-FFF2-40B4-BE49-F238E27FC236}">
                  <a16:creationId xmlns:a16="http://schemas.microsoft.com/office/drawing/2014/main" id="{D967B886-EA64-949F-299B-3E89820BEC4E}"/>
                </a:ext>
              </a:extLst>
            </p:cNvPr>
            <p:cNvSpPr/>
            <p:nvPr/>
          </p:nvSpPr>
          <p:spPr>
            <a:xfrm>
              <a:off x="8824929" y="1888290"/>
              <a:ext cx="2372904" cy="658779"/>
            </a:xfrm>
            <a:custGeom>
              <a:avLst/>
              <a:gdLst>
                <a:gd name="f0" fmla="val 10800000"/>
                <a:gd name="f1" fmla="val 5400000"/>
                <a:gd name="f2" fmla="val 180"/>
                <a:gd name="f3" fmla="val w"/>
                <a:gd name="f4" fmla="val h"/>
                <a:gd name="f5" fmla="val 0"/>
                <a:gd name="f6" fmla="val 2372904"/>
                <a:gd name="f7" fmla="val 658778"/>
                <a:gd name="f8" fmla="val 2043515"/>
                <a:gd name="f9" fmla="val 329389"/>
                <a:gd name="f10" fmla="+- 0 0 -90"/>
                <a:gd name="f11" fmla="*/ f3 1 2372904"/>
                <a:gd name="f12" fmla="*/ f4 1 658778"/>
                <a:gd name="f13" fmla="+- f7 0 f5"/>
                <a:gd name="f14" fmla="+- f6 0 f5"/>
                <a:gd name="f15" fmla="*/ f10 f0 1"/>
                <a:gd name="f16" fmla="*/ f14 1 2372904"/>
                <a:gd name="f17" fmla="*/ f13 1 658778"/>
                <a:gd name="f18" fmla="*/ 0 f14 1"/>
                <a:gd name="f19" fmla="*/ 0 f13 1"/>
                <a:gd name="f20" fmla="*/ 2043515 f14 1"/>
                <a:gd name="f21" fmla="*/ 2372904 f14 1"/>
                <a:gd name="f22" fmla="*/ 329389 f13 1"/>
                <a:gd name="f23" fmla="*/ 658778 f13 1"/>
                <a:gd name="f24" fmla="*/ 329389 f14 1"/>
                <a:gd name="f25" fmla="*/ f15 1 f2"/>
                <a:gd name="f26" fmla="*/ f18 1 2372904"/>
                <a:gd name="f27" fmla="*/ f19 1 658778"/>
                <a:gd name="f28" fmla="*/ f20 1 2372904"/>
                <a:gd name="f29" fmla="*/ f21 1 2372904"/>
                <a:gd name="f30" fmla="*/ f22 1 658778"/>
                <a:gd name="f31" fmla="*/ f23 1 658778"/>
                <a:gd name="f32" fmla="*/ f24 1 2372904"/>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372904"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7170" tIns="8887" rIns="329385" bIns="888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Times New Roman" pitchFamily="18"/>
                  <a:cs typeface="Times New Roman" pitchFamily="18"/>
                </a:rPr>
                <a:t>Seriation</a:t>
              </a:r>
            </a:p>
          </p:txBody>
        </p:sp>
        <p:sp>
          <p:nvSpPr>
            <p:cNvPr id="8" name="Freeform: Shape 7">
              <a:extLst>
                <a:ext uri="{FF2B5EF4-FFF2-40B4-BE49-F238E27FC236}">
                  <a16:creationId xmlns:a16="http://schemas.microsoft.com/office/drawing/2014/main" id="{8E3B162D-46E3-38F4-ECE6-5F7F995CFF82}"/>
                </a:ext>
              </a:extLst>
            </p:cNvPr>
            <p:cNvSpPr/>
            <p:nvPr/>
          </p:nvSpPr>
          <p:spPr>
            <a:xfrm>
              <a:off x="8824929" y="2639296"/>
              <a:ext cx="2075230" cy="658779"/>
            </a:xfrm>
            <a:custGeom>
              <a:avLst/>
              <a:gdLst>
                <a:gd name="f0" fmla="val 10800000"/>
                <a:gd name="f1" fmla="val 5400000"/>
                <a:gd name="f2" fmla="val 180"/>
                <a:gd name="f3" fmla="val w"/>
                <a:gd name="f4" fmla="val h"/>
                <a:gd name="f5" fmla="val 0"/>
                <a:gd name="f6" fmla="val 2075235"/>
                <a:gd name="f7" fmla="val 658778"/>
                <a:gd name="f8" fmla="val 1745846"/>
                <a:gd name="f9" fmla="val 329389"/>
                <a:gd name="f10" fmla="+- 0 0 -90"/>
                <a:gd name="f11" fmla="*/ f3 1 2075235"/>
                <a:gd name="f12" fmla="*/ f4 1 658778"/>
                <a:gd name="f13" fmla="+- f7 0 f5"/>
                <a:gd name="f14" fmla="+- f6 0 f5"/>
                <a:gd name="f15" fmla="*/ f10 f0 1"/>
                <a:gd name="f16" fmla="*/ f14 1 2075235"/>
                <a:gd name="f17" fmla="*/ f13 1 658778"/>
                <a:gd name="f18" fmla="*/ 0 f14 1"/>
                <a:gd name="f19" fmla="*/ 0 f13 1"/>
                <a:gd name="f20" fmla="*/ 1745846 f14 1"/>
                <a:gd name="f21" fmla="*/ 2075235 f14 1"/>
                <a:gd name="f22" fmla="*/ 329389 f13 1"/>
                <a:gd name="f23" fmla="*/ 658778 f13 1"/>
                <a:gd name="f24" fmla="*/ 329389 f14 1"/>
                <a:gd name="f25" fmla="*/ f15 1 f2"/>
                <a:gd name="f26" fmla="*/ f18 1 2075235"/>
                <a:gd name="f27" fmla="*/ f19 1 658778"/>
                <a:gd name="f28" fmla="*/ f20 1 2075235"/>
                <a:gd name="f29" fmla="*/ f21 1 2075235"/>
                <a:gd name="f30" fmla="*/ f22 1 658778"/>
                <a:gd name="f31" fmla="*/ f23 1 658778"/>
                <a:gd name="f32" fmla="*/ f24 1 2075235"/>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075235"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7170" tIns="8887" rIns="329385" bIns="888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Times New Roman" pitchFamily="18"/>
                  <a:cs typeface="Times New Roman" pitchFamily="18"/>
                </a:rPr>
                <a:t>Classification</a:t>
              </a:r>
            </a:p>
          </p:txBody>
        </p:sp>
        <p:sp>
          <p:nvSpPr>
            <p:cNvPr id="9" name="Freeform: Shape 8">
              <a:extLst>
                <a:ext uri="{FF2B5EF4-FFF2-40B4-BE49-F238E27FC236}">
                  <a16:creationId xmlns:a16="http://schemas.microsoft.com/office/drawing/2014/main" id="{0080DE10-6C9D-C530-BDD5-82EFD3941D03}"/>
                </a:ext>
              </a:extLst>
            </p:cNvPr>
            <p:cNvSpPr/>
            <p:nvPr/>
          </p:nvSpPr>
          <p:spPr>
            <a:xfrm>
              <a:off x="8824929" y="3390311"/>
              <a:ext cx="1930334" cy="658779"/>
            </a:xfrm>
            <a:custGeom>
              <a:avLst/>
              <a:gdLst>
                <a:gd name="f0" fmla="val 10800000"/>
                <a:gd name="f1" fmla="val 5400000"/>
                <a:gd name="f2" fmla="val 180"/>
                <a:gd name="f3" fmla="val w"/>
                <a:gd name="f4" fmla="val h"/>
                <a:gd name="f5" fmla="val 0"/>
                <a:gd name="f6" fmla="val 1930337"/>
                <a:gd name="f7" fmla="val 658778"/>
                <a:gd name="f8" fmla="val 1600948"/>
                <a:gd name="f9" fmla="val 329389"/>
                <a:gd name="f10" fmla="+- 0 0 -90"/>
                <a:gd name="f11" fmla="*/ f3 1 1930337"/>
                <a:gd name="f12" fmla="*/ f4 1 658778"/>
                <a:gd name="f13" fmla="+- f7 0 f5"/>
                <a:gd name="f14" fmla="+- f6 0 f5"/>
                <a:gd name="f15" fmla="*/ f10 f0 1"/>
                <a:gd name="f16" fmla="*/ f14 1 1930337"/>
                <a:gd name="f17" fmla="*/ f13 1 658778"/>
                <a:gd name="f18" fmla="*/ 0 f14 1"/>
                <a:gd name="f19" fmla="*/ 0 f13 1"/>
                <a:gd name="f20" fmla="*/ 1600948 f14 1"/>
                <a:gd name="f21" fmla="*/ 1930337 f14 1"/>
                <a:gd name="f22" fmla="*/ 329389 f13 1"/>
                <a:gd name="f23" fmla="*/ 658778 f13 1"/>
                <a:gd name="f24" fmla="*/ 329389 f14 1"/>
                <a:gd name="f25" fmla="*/ f15 1 f2"/>
                <a:gd name="f26" fmla="*/ f18 1 1930337"/>
                <a:gd name="f27" fmla="*/ f19 1 658778"/>
                <a:gd name="f28" fmla="*/ f20 1 1930337"/>
                <a:gd name="f29" fmla="*/ f21 1 1930337"/>
                <a:gd name="f30" fmla="*/ f22 1 658778"/>
                <a:gd name="f31" fmla="*/ f23 1 658778"/>
                <a:gd name="f32" fmla="*/ f24 1 1930337"/>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1930337"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7170" tIns="8887" rIns="329385" bIns="888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Times New Roman" pitchFamily="18"/>
                  <a:cs typeface="Times New Roman" pitchFamily="18"/>
                </a:rPr>
                <a:t>Reversibility</a:t>
              </a:r>
            </a:p>
          </p:txBody>
        </p:sp>
        <p:sp>
          <p:nvSpPr>
            <p:cNvPr id="10" name="Freeform: Shape 9">
              <a:extLst>
                <a:ext uri="{FF2B5EF4-FFF2-40B4-BE49-F238E27FC236}">
                  <a16:creationId xmlns:a16="http://schemas.microsoft.com/office/drawing/2014/main" id="{C1A9C12F-ED3F-D3B8-CB7C-7DA546087F0C}"/>
                </a:ext>
              </a:extLst>
            </p:cNvPr>
            <p:cNvSpPr/>
            <p:nvPr/>
          </p:nvSpPr>
          <p:spPr>
            <a:xfrm>
              <a:off x="8824929" y="4141317"/>
              <a:ext cx="1821475" cy="658779"/>
            </a:xfrm>
            <a:custGeom>
              <a:avLst/>
              <a:gdLst>
                <a:gd name="f0" fmla="val 10800000"/>
                <a:gd name="f1" fmla="val 5400000"/>
                <a:gd name="f2" fmla="val 180"/>
                <a:gd name="f3" fmla="val w"/>
                <a:gd name="f4" fmla="val h"/>
                <a:gd name="f5" fmla="val 0"/>
                <a:gd name="f6" fmla="val 1821474"/>
                <a:gd name="f7" fmla="val 658778"/>
                <a:gd name="f8" fmla="val 1492085"/>
                <a:gd name="f9" fmla="val 329389"/>
                <a:gd name="f10" fmla="+- 0 0 -90"/>
                <a:gd name="f11" fmla="*/ f3 1 1821474"/>
                <a:gd name="f12" fmla="*/ f4 1 658778"/>
                <a:gd name="f13" fmla="+- f7 0 f5"/>
                <a:gd name="f14" fmla="+- f6 0 f5"/>
                <a:gd name="f15" fmla="*/ f10 f0 1"/>
                <a:gd name="f16" fmla="*/ f14 1 1821474"/>
                <a:gd name="f17" fmla="*/ f13 1 658778"/>
                <a:gd name="f18" fmla="*/ 0 f14 1"/>
                <a:gd name="f19" fmla="*/ 0 f13 1"/>
                <a:gd name="f20" fmla="*/ 1492085 f14 1"/>
                <a:gd name="f21" fmla="*/ 1821474 f14 1"/>
                <a:gd name="f22" fmla="*/ 329389 f13 1"/>
                <a:gd name="f23" fmla="*/ 658778 f13 1"/>
                <a:gd name="f24" fmla="*/ 329389 f14 1"/>
                <a:gd name="f25" fmla="*/ f15 1 f2"/>
                <a:gd name="f26" fmla="*/ f18 1 1821474"/>
                <a:gd name="f27" fmla="*/ f19 1 658778"/>
                <a:gd name="f28" fmla="*/ f20 1 1821474"/>
                <a:gd name="f29" fmla="*/ f21 1 1821474"/>
                <a:gd name="f30" fmla="*/ f22 1 658778"/>
                <a:gd name="f31" fmla="*/ f23 1 658778"/>
                <a:gd name="f32" fmla="*/ f24 1 1821474"/>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1821474"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9712" tIns="10158" rIns="329385" bIns="1015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Times New Roman" pitchFamily="18"/>
                  <a:cs typeface="Times New Roman" pitchFamily="18"/>
                </a:rPr>
                <a:t>Conservation</a:t>
              </a:r>
            </a:p>
          </p:txBody>
        </p:sp>
        <p:sp>
          <p:nvSpPr>
            <p:cNvPr id="11" name="Freeform: Shape 10">
              <a:extLst>
                <a:ext uri="{FF2B5EF4-FFF2-40B4-BE49-F238E27FC236}">
                  <a16:creationId xmlns:a16="http://schemas.microsoft.com/office/drawing/2014/main" id="{403C293C-2701-A4F2-68AE-52D20A6A9695}"/>
                </a:ext>
              </a:extLst>
            </p:cNvPr>
            <p:cNvSpPr/>
            <p:nvPr/>
          </p:nvSpPr>
          <p:spPr>
            <a:xfrm>
              <a:off x="8824929" y="4892323"/>
              <a:ext cx="1995650" cy="658779"/>
            </a:xfrm>
            <a:custGeom>
              <a:avLst/>
              <a:gdLst>
                <a:gd name="f0" fmla="val 10800000"/>
                <a:gd name="f1" fmla="val 5400000"/>
                <a:gd name="f2" fmla="val 180"/>
                <a:gd name="f3" fmla="val w"/>
                <a:gd name="f4" fmla="val h"/>
                <a:gd name="f5" fmla="val 0"/>
                <a:gd name="f6" fmla="val 1995655"/>
                <a:gd name="f7" fmla="val 658778"/>
                <a:gd name="f8" fmla="val 1666266"/>
                <a:gd name="f9" fmla="val 329389"/>
                <a:gd name="f10" fmla="+- 0 0 -90"/>
                <a:gd name="f11" fmla="*/ f3 1 1995655"/>
                <a:gd name="f12" fmla="*/ f4 1 658778"/>
                <a:gd name="f13" fmla="+- f7 0 f5"/>
                <a:gd name="f14" fmla="+- f6 0 f5"/>
                <a:gd name="f15" fmla="*/ f10 f0 1"/>
                <a:gd name="f16" fmla="*/ f14 1 1995655"/>
                <a:gd name="f17" fmla="*/ f13 1 658778"/>
                <a:gd name="f18" fmla="*/ 0 f14 1"/>
                <a:gd name="f19" fmla="*/ 0 f13 1"/>
                <a:gd name="f20" fmla="*/ 1666266 f14 1"/>
                <a:gd name="f21" fmla="*/ 1995655 f14 1"/>
                <a:gd name="f22" fmla="*/ 329389 f13 1"/>
                <a:gd name="f23" fmla="*/ 658778 f13 1"/>
                <a:gd name="f24" fmla="*/ 329389 f14 1"/>
                <a:gd name="f25" fmla="*/ f15 1 f2"/>
                <a:gd name="f26" fmla="*/ f18 1 1995655"/>
                <a:gd name="f27" fmla="*/ f19 1 658778"/>
                <a:gd name="f28" fmla="*/ f20 1 1995655"/>
                <a:gd name="f29" fmla="*/ f21 1 1995655"/>
                <a:gd name="f30" fmla="*/ f22 1 658778"/>
                <a:gd name="f31" fmla="*/ f23 1 658778"/>
                <a:gd name="f32" fmla="*/ f24 1 1995655"/>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1995655"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9712" tIns="10158" rIns="329385" bIns="1015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Times New Roman" pitchFamily="18"/>
                  <a:cs typeface="Times New Roman" pitchFamily="18"/>
                </a:rPr>
                <a:t>Decentring</a:t>
              </a:r>
            </a:p>
          </p:txBody>
        </p:sp>
        <p:sp>
          <p:nvSpPr>
            <p:cNvPr id="12" name="Freeform: Shape 11">
              <a:extLst>
                <a:ext uri="{FF2B5EF4-FFF2-40B4-BE49-F238E27FC236}">
                  <a16:creationId xmlns:a16="http://schemas.microsoft.com/office/drawing/2014/main" id="{38AA6444-A978-BDD1-3B51-B2C6D682BB68}"/>
                </a:ext>
              </a:extLst>
            </p:cNvPr>
            <p:cNvSpPr/>
            <p:nvPr/>
          </p:nvSpPr>
          <p:spPr>
            <a:xfrm>
              <a:off x="8824929" y="5643329"/>
              <a:ext cx="1646944" cy="658779"/>
            </a:xfrm>
            <a:custGeom>
              <a:avLst/>
              <a:gdLst>
                <a:gd name="f0" fmla="val 10800000"/>
                <a:gd name="f1" fmla="val 5400000"/>
                <a:gd name="f2" fmla="val 180"/>
                <a:gd name="f3" fmla="val w"/>
                <a:gd name="f4" fmla="val h"/>
                <a:gd name="f5" fmla="val 0"/>
                <a:gd name="f6" fmla="val 1646947"/>
                <a:gd name="f7" fmla="val 658778"/>
                <a:gd name="f8" fmla="val 1317558"/>
                <a:gd name="f9" fmla="val 329389"/>
                <a:gd name="f10" fmla="+- 0 0 -90"/>
                <a:gd name="f11" fmla="*/ f3 1 1646947"/>
                <a:gd name="f12" fmla="*/ f4 1 658778"/>
                <a:gd name="f13" fmla="+- f7 0 f5"/>
                <a:gd name="f14" fmla="+- f6 0 f5"/>
                <a:gd name="f15" fmla="*/ f10 f0 1"/>
                <a:gd name="f16" fmla="*/ f14 1 1646947"/>
                <a:gd name="f17" fmla="*/ f13 1 658778"/>
                <a:gd name="f18" fmla="*/ 0 f14 1"/>
                <a:gd name="f19" fmla="*/ 0 f13 1"/>
                <a:gd name="f20" fmla="*/ 1317558 f14 1"/>
                <a:gd name="f21" fmla="*/ 1646947 f14 1"/>
                <a:gd name="f22" fmla="*/ 329389 f13 1"/>
                <a:gd name="f23" fmla="*/ 658778 f13 1"/>
                <a:gd name="f24" fmla="*/ 329389 f14 1"/>
                <a:gd name="f25" fmla="*/ f15 1 f2"/>
                <a:gd name="f26" fmla="*/ f18 1 1646947"/>
                <a:gd name="f27" fmla="*/ f19 1 658778"/>
                <a:gd name="f28" fmla="*/ f20 1 1646947"/>
                <a:gd name="f29" fmla="*/ f21 1 1646947"/>
                <a:gd name="f30" fmla="*/ f22 1 658778"/>
                <a:gd name="f31" fmla="*/ f23 1 658778"/>
                <a:gd name="f32" fmla="*/ f24 1 1646947"/>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1646947"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9712" tIns="10158" rIns="329385" bIns="1015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Times New Roman" pitchFamily="18"/>
                  <a:cs typeface="Times New Roman" pitchFamily="18"/>
                </a:rPr>
                <a:t>Transitivity</a:t>
              </a:r>
            </a:p>
          </p:txBody>
        </p:sp>
      </p:grpSp>
      <p:sp>
        <p:nvSpPr>
          <p:cNvPr id="13" name="TextBox 13">
            <a:extLst>
              <a:ext uri="{FF2B5EF4-FFF2-40B4-BE49-F238E27FC236}">
                <a16:creationId xmlns:a16="http://schemas.microsoft.com/office/drawing/2014/main" id="{37C408AC-F8D7-3EF0-A2C8-81AF62A2364F}"/>
              </a:ext>
            </a:extLst>
          </p:cNvPr>
          <p:cNvSpPr txBox="1"/>
          <p:nvPr/>
        </p:nvSpPr>
        <p:spPr>
          <a:xfrm>
            <a:off x="947053" y="140506"/>
            <a:ext cx="6498768" cy="5232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Times New Roman" pitchFamily="18"/>
                <a:cs typeface="Times New Roman" pitchFamily="18"/>
              </a:rPr>
              <a:t>Concrete Operational Stage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0DAC7A-6380-2992-0530-E8099B2C1538}"/>
              </a:ext>
            </a:extLst>
          </p:cNvPr>
          <p:cNvSpPr txBox="1"/>
          <p:nvPr/>
        </p:nvSpPr>
        <p:spPr>
          <a:xfrm>
            <a:off x="0" y="89775"/>
            <a:ext cx="10058400" cy="89255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Times New Roman" pitchFamily="18"/>
                <a:cs typeface="Times New Roman" pitchFamily="18"/>
              </a:rPr>
              <a:t> </a:t>
            </a:r>
            <a:r>
              <a:rPr lang="en-GB" sz="2400" b="1" i="0" u="none" strike="noStrike" kern="1200" cap="none" spc="0" baseline="0">
                <a:solidFill>
                  <a:srgbClr val="000000"/>
                </a:solidFill>
                <a:uFillTx/>
                <a:latin typeface="Times New Roman" pitchFamily="18"/>
                <a:cs typeface="Times New Roman" pitchFamily="18"/>
              </a:rPr>
              <a:t>Activity One: </a:t>
            </a:r>
            <a:r>
              <a:rPr lang="en-GB" sz="2400" b="1" i="0" u="none" strike="noStrike" kern="0" cap="none" spc="0" baseline="0">
                <a:solidFill>
                  <a:srgbClr val="000000"/>
                </a:solidFill>
                <a:uFillTx/>
                <a:latin typeface="Times New Roman" pitchFamily="18"/>
                <a:cs typeface="Times New Roman" pitchFamily="18"/>
              </a:rPr>
              <a:t>Transitivity Activity</a:t>
            </a:r>
            <a:endParaRPr lang="en-GB" sz="2400" b="1" i="0" u="none" strike="noStrike" kern="1200" cap="none" spc="0" baseline="0">
              <a:solidFill>
                <a:srgbClr val="000000"/>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Times New Roman" pitchFamily="18"/>
                <a:cs typeface="Times New Roman" pitchFamily="18"/>
              </a:rPr>
              <a:t>Main purpose: </a:t>
            </a:r>
            <a:r>
              <a:rPr lang="en-GB" sz="2400" b="1" i="0" u="none" strike="noStrike" kern="1200" cap="none" spc="0" baseline="0">
                <a:solidFill>
                  <a:srgbClr val="C42F1A"/>
                </a:solidFill>
                <a:uFillTx/>
                <a:latin typeface="Times New Roman" pitchFamily="18"/>
                <a:cs typeface="Times New Roman" pitchFamily="18"/>
              </a:rPr>
              <a:t>Fostering collaboration and improving cognitive abilities</a:t>
            </a:r>
          </a:p>
        </p:txBody>
      </p:sp>
      <p:grpSp>
        <p:nvGrpSpPr>
          <p:cNvPr id="3" name="Diagram 10">
            <a:extLst>
              <a:ext uri="{FF2B5EF4-FFF2-40B4-BE49-F238E27FC236}">
                <a16:creationId xmlns:a16="http://schemas.microsoft.com/office/drawing/2014/main" id="{1715F2FA-098D-18A6-413D-3F3C6A230DDB}"/>
              </a:ext>
            </a:extLst>
          </p:cNvPr>
          <p:cNvGrpSpPr/>
          <p:nvPr/>
        </p:nvGrpSpPr>
        <p:grpSpPr>
          <a:xfrm>
            <a:off x="7256650" y="1537783"/>
            <a:ext cx="4174876" cy="3134718"/>
            <a:chOff x="7256650" y="1537783"/>
            <a:chExt cx="4174876" cy="3134718"/>
          </a:xfrm>
        </p:grpSpPr>
        <p:sp>
          <p:nvSpPr>
            <p:cNvPr id="4" name="Freeform: Shape 3">
              <a:extLst>
                <a:ext uri="{FF2B5EF4-FFF2-40B4-BE49-F238E27FC236}">
                  <a16:creationId xmlns:a16="http://schemas.microsoft.com/office/drawing/2014/main" id="{8D168CBD-C6C0-4433-59FD-C122F7125276}"/>
                </a:ext>
              </a:extLst>
            </p:cNvPr>
            <p:cNvSpPr/>
            <p:nvPr/>
          </p:nvSpPr>
          <p:spPr>
            <a:xfrm>
              <a:off x="8790282" y="2335880"/>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5" name="Freeform: Shape 4">
              <a:extLst>
                <a:ext uri="{FF2B5EF4-FFF2-40B4-BE49-F238E27FC236}">
                  <a16:creationId xmlns:a16="http://schemas.microsoft.com/office/drawing/2014/main" id="{3894E22F-00FB-E8EA-A7CA-4DDB2410E65A}"/>
                </a:ext>
              </a:extLst>
            </p:cNvPr>
            <p:cNvSpPr/>
            <p:nvPr/>
          </p:nvSpPr>
          <p:spPr>
            <a:xfrm>
              <a:off x="8715731" y="1537783"/>
              <a:ext cx="1171520" cy="626940"/>
            </a:xfrm>
            <a:custGeom>
              <a:avLst/>
              <a:gdLst>
                <a:gd name="f0" fmla="val 10800000"/>
                <a:gd name="f1" fmla="val 5400000"/>
                <a:gd name="f2" fmla="val 180"/>
                <a:gd name="f3" fmla="val w"/>
                <a:gd name="f4" fmla="val h"/>
                <a:gd name="f5" fmla="val 0"/>
                <a:gd name="f6" fmla="val 1171522"/>
                <a:gd name="f7" fmla="val 626943"/>
                <a:gd name="f8" fmla="+- 0 0 -90"/>
                <a:gd name="f9" fmla="*/ f3 1 1171522"/>
                <a:gd name="f10" fmla="*/ f4 1 626943"/>
                <a:gd name="f11" fmla="+- f7 0 f5"/>
                <a:gd name="f12" fmla="+- f6 0 f5"/>
                <a:gd name="f13" fmla="*/ f8 f0 1"/>
                <a:gd name="f14" fmla="*/ f12 1 1171522"/>
                <a:gd name="f15" fmla="*/ f11 1 626943"/>
                <a:gd name="f16" fmla="*/ 0 f12 1"/>
                <a:gd name="f17" fmla="*/ 0 f11 1"/>
                <a:gd name="f18" fmla="*/ 1171522 f12 1"/>
                <a:gd name="f19" fmla="*/ 626943 f11 1"/>
                <a:gd name="f20" fmla="*/ f13 1 f2"/>
                <a:gd name="f21" fmla="*/ f16 1 1171522"/>
                <a:gd name="f22" fmla="*/ f17 1 626943"/>
                <a:gd name="f23" fmla="*/ f18 1 1171522"/>
                <a:gd name="f24" fmla="*/ f19 1 62694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71522" h="626943">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cs typeface="Times New Roman" pitchFamily="18"/>
                </a:rPr>
                <a:t>Creating logical structures</a:t>
              </a:r>
            </a:p>
          </p:txBody>
        </p:sp>
        <p:sp>
          <p:nvSpPr>
            <p:cNvPr id="6" name="Freeform: Shape 5">
              <a:extLst>
                <a:ext uri="{FF2B5EF4-FFF2-40B4-BE49-F238E27FC236}">
                  <a16:creationId xmlns:a16="http://schemas.microsoft.com/office/drawing/2014/main" id="{9A4561E8-25FF-A88A-F5B7-02071DAF3CCB}"/>
                </a:ext>
              </a:extLst>
            </p:cNvPr>
            <p:cNvSpPr/>
            <p:nvPr/>
          </p:nvSpPr>
          <p:spPr>
            <a:xfrm>
              <a:off x="9090187" y="2480081"/>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7" name="Freeform: Shape 6">
              <a:extLst>
                <a:ext uri="{FF2B5EF4-FFF2-40B4-BE49-F238E27FC236}">
                  <a16:creationId xmlns:a16="http://schemas.microsoft.com/office/drawing/2014/main" id="{128AB043-08D5-CE4F-5BB8-85BAA7BD54D9}"/>
                </a:ext>
              </a:extLst>
            </p:cNvPr>
            <p:cNvSpPr/>
            <p:nvPr/>
          </p:nvSpPr>
          <p:spPr>
            <a:xfrm>
              <a:off x="10238710" y="2133377"/>
              <a:ext cx="1192816" cy="689640"/>
            </a:xfrm>
            <a:custGeom>
              <a:avLst/>
              <a:gdLst>
                <a:gd name="f0" fmla="val 10800000"/>
                <a:gd name="f1" fmla="val 5400000"/>
                <a:gd name="f2" fmla="val 180"/>
                <a:gd name="f3" fmla="val w"/>
                <a:gd name="f4" fmla="val h"/>
                <a:gd name="f5" fmla="val 0"/>
                <a:gd name="f6" fmla="val 1107620"/>
                <a:gd name="f7" fmla="val 689637"/>
                <a:gd name="f8" fmla="+- 0 0 -90"/>
                <a:gd name="f9" fmla="*/ f3 1 1107620"/>
                <a:gd name="f10" fmla="*/ f4 1 689637"/>
                <a:gd name="f11" fmla="+- f7 0 f5"/>
                <a:gd name="f12" fmla="+- f6 0 f5"/>
                <a:gd name="f13" fmla="*/ f8 f0 1"/>
                <a:gd name="f14" fmla="*/ f12 1 1107620"/>
                <a:gd name="f15" fmla="*/ f11 1 689637"/>
                <a:gd name="f16" fmla="*/ 0 f12 1"/>
                <a:gd name="f17" fmla="*/ 0 f11 1"/>
                <a:gd name="f18" fmla="*/ 1107620 f12 1"/>
                <a:gd name="f19" fmla="*/ 689637 f11 1"/>
                <a:gd name="f20" fmla="*/ f13 1 f2"/>
                <a:gd name="f21" fmla="*/ f16 1 1107620"/>
                <a:gd name="f22" fmla="*/ f17 1 689637"/>
                <a:gd name="f23" fmla="*/ f18 1 1107620"/>
                <a:gd name="f24" fmla="*/ f19 1 6896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07620" h="689637">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cs typeface="Times New Roman" pitchFamily="18"/>
                </a:rPr>
                <a:t>Transitive forms of reasoning</a:t>
              </a:r>
            </a:p>
          </p:txBody>
        </p:sp>
        <p:sp>
          <p:nvSpPr>
            <p:cNvPr id="8" name="Freeform: Shape 7">
              <a:extLst>
                <a:ext uri="{FF2B5EF4-FFF2-40B4-BE49-F238E27FC236}">
                  <a16:creationId xmlns:a16="http://schemas.microsoft.com/office/drawing/2014/main" id="{67A4F899-342A-F48A-CFE8-E361EF2627F0}"/>
                </a:ext>
              </a:extLst>
            </p:cNvPr>
            <p:cNvSpPr/>
            <p:nvPr/>
          </p:nvSpPr>
          <p:spPr>
            <a:xfrm>
              <a:off x="9163888" y="2804519"/>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9" name="Freeform: Shape 8">
              <a:extLst>
                <a:ext uri="{FF2B5EF4-FFF2-40B4-BE49-F238E27FC236}">
                  <a16:creationId xmlns:a16="http://schemas.microsoft.com/office/drawing/2014/main" id="{6D58C5AF-25AA-DD82-A6B1-4FFFA6011413}"/>
                </a:ext>
              </a:extLst>
            </p:cNvPr>
            <p:cNvSpPr/>
            <p:nvPr/>
          </p:nvSpPr>
          <p:spPr>
            <a:xfrm>
              <a:off x="10345210" y="3011100"/>
              <a:ext cx="1086316" cy="736658"/>
            </a:xfrm>
            <a:custGeom>
              <a:avLst/>
              <a:gdLst>
                <a:gd name="f0" fmla="val 10800000"/>
                <a:gd name="f1" fmla="val 5400000"/>
                <a:gd name="f2" fmla="val 180"/>
                <a:gd name="f3" fmla="val w"/>
                <a:gd name="f4" fmla="val h"/>
                <a:gd name="f5" fmla="val 0"/>
                <a:gd name="f6" fmla="val 1086320"/>
                <a:gd name="f7" fmla="val 736658"/>
                <a:gd name="f8" fmla="+- 0 0 -90"/>
                <a:gd name="f9" fmla="*/ f3 1 1086320"/>
                <a:gd name="f10" fmla="*/ f4 1 736658"/>
                <a:gd name="f11" fmla="+- f7 0 f5"/>
                <a:gd name="f12" fmla="+- f6 0 f5"/>
                <a:gd name="f13" fmla="*/ f8 f0 1"/>
                <a:gd name="f14" fmla="*/ f12 1 1086320"/>
                <a:gd name="f15" fmla="*/ f11 1 736658"/>
                <a:gd name="f16" fmla="*/ 0 f12 1"/>
                <a:gd name="f17" fmla="*/ 0 f11 1"/>
                <a:gd name="f18" fmla="*/ 1086320 f12 1"/>
                <a:gd name="f19" fmla="*/ 736658 f11 1"/>
                <a:gd name="f20" fmla="*/ f13 1 f2"/>
                <a:gd name="f21" fmla="*/ f16 1 1086320"/>
                <a:gd name="f22" fmla="*/ f17 1 736658"/>
                <a:gd name="f23" fmla="*/ f18 1 1086320"/>
                <a:gd name="f24" fmla="*/ f19 1 73665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86320" h="736658">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10" name="Freeform: Shape 9">
              <a:extLst>
                <a:ext uri="{FF2B5EF4-FFF2-40B4-BE49-F238E27FC236}">
                  <a16:creationId xmlns:a16="http://schemas.microsoft.com/office/drawing/2014/main" id="{B99F1B27-A189-BA17-E8F6-471308EE8F65}"/>
                </a:ext>
              </a:extLst>
            </p:cNvPr>
            <p:cNvSpPr/>
            <p:nvPr/>
          </p:nvSpPr>
          <p:spPr>
            <a:xfrm>
              <a:off x="8956419" y="3064703"/>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1" name="Freeform: Shape 10">
              <a:extLst>
                <a:ext uri="{FF2B5EF4-FFF2-40B4-BE49-F238E27FC236}">
                  <a16:creationId xmlns:a16="http://schemas.microsoft.com/office/drawing/2014/main" id="{FE42CC47-2A9A-79CA-53E6-2562E923284C}"/>
                </a:ext>
              </a:extLst>
            </p:cNvPr>
            <p:cNvSpPr/>
            <p:nvPr/>
          </p:nvSpPr>
          <p:spPr>
            <a:xfrm>
              <a:off x="10234943" y="3661550"/>
              <a:ext cx="1171520" cy="673967"/>
            </a:xfrm>
            <a:custGeom>
              <a:avLst/>
              <a:gdLst>
                <a:gd name="f0" fmla="val 10800000"/>
                <a:gd name="f1" fmla="val 5400000"/>
                <a:gd name="f2" fmla="val 180"/>
                <a:gd name="f3" fmla="val w"/>
                <a:gd name="f4" fmla="val h"/>
                <a:gd name="f5" fmla="val 0"/>
                <a:gd name="f6" fmla="val 1171522"/>
                <a:gd name="f7" fmla="val 673964"/>
                <a:gd name="f8" fmla="+- 0 0 -90"/>
                <a:gd name="f9" fmla="*/ f3 1 1171522"/>
                <a:gd name="f10" fmla="*/ f4 1 673964"/>
                <a:gd name="f11" fmla="+- f7 0 f5"/>
                <a:gd name="f12" fmla="+- f6 0 f5"/>
                <a:gd name="f13" fmla="*/ f8 f0 1"/>
                <a:gd name="f14" fmla="*/ f12 1 1171522"/>
                <a:gd name="f15" fmla="*/ f11 1 673964"/>
                <a:gd name="f16" fmla="*/ 0 f12 1"/>
                <a:gd name="f17" fmla="*/ 0 f11 1"/>
                <a:gd name="f18" fmla="*/ 1171522 f12 1"/>
                <a:gd name="f19" fmla="*/ 673964 f11 1"/>
                <a:gd name="f20" fmla="*/ f13 1 f2"/>
                <a:gd name="f21" fmla="*/ f16 1 1171522"/>
                <a:gd name="f22" fmla="*/ f17 1 673964"/>
                <a:gd name="f23" fmla="*/ f18 1 1171522"/>
                <a:gd name="f24" fmla="*/ f19 1 67396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71522" h="67396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cs typeface="Times New Roman" pitchFamily="18"/>
                </a:rPr>
                <a:t>Concrete Evidences</a:t>
              </a:r>
            </a:p>
          </p:txBody>
        </p:sp>
        <p:sp>
          <p:nvSpPr>
            <p:cNvPr id="12" name="Freeform: Shape 11">
              <a:extLst>
                <a:ext uri="{FF2B5EF4-FFF2-40B4-BE49-F238E27FC236}">
                  <a16:creationId xmlns:a16="http://schemas.microsoft.com/office/drawing/2014/main" id="{24ACCCA1-40D2-E881-2BD2-38BC0EF1E16D}"/>
                </a:ext>
              </a:extLst>
            </p:cNvPr>
            <p:cNvSpPr/>
            <p:nvPr/>
          </p:nvSpPr>
          <p:spPr>
            <a:xfrm>
              <a:off x="8624136" y="3064703"/>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3" name="Freeform: Shape 12">
              <a:extLst>
                <a:ext uri="{FF2B5EF4-FFF2-40B4-BE49-F238E27FC236}">
                  <a16:creationId xmlns:a16="http://schemas.microsoft.com/office/drawing/2014/main" id="{1E254940-ABEA-A8D2-92C8-6B5D90CDC170}"/>
                </a:ext>
              </a:extLst>
            </p:cNvPr>
            <p:cNvSpPr/>
            <p:nvPr/>
          </p:nvSpPr>
          <p:spPr>
            <a:xfrm>
              <a:off x="7554855" y="3998534"/>
              <a:ext cx="1171520" cy="673967"/>
            </a:xfrm>
            <a:custGeom>
              <a:avLst/>
              <a:gdLst>
                <a:gd name="f0" fmla="val 10800000"/>
                <a:gd name="f1" fmla="val 5400000"/>
                <a:gd name="f2" fmla="val 180"/>
                <a:gd name="f3" fmla="val w"/>
                <a:gd name="f4" fmla="val h"/>
                <a:gd name="f5" fmla="val 0"/>
                <a:gd name="f6" fmla="val 1171522"/>
                <a:gd name="f7" fmla="val 673964"/>
                <a:gd name="f8" fmla="+- 0 0 -90"/>
                <a:gd name="f9" fmla="*/ f3 1 1171522"/>
                <a:gd name="f10" fmla="*/ f4 1 673964"/>
                <a:gd name="f11" fmla="+- f7 0 f5"/>
                <a:gd name="f12" fmla="+- f6 0 f5"/>
                <a:gd name="f13" fmla="*/ f8 f0 1"/>
                <a:gd name="f14" fmla="*/ f12 1 1171522"/>
                <a:gd name="f15" fmla="*/ f11 1 673964"/>
                <a:gd name="f16" fmla="*/ 0 f12 1"/>
                <a:gd name="f17" fmla="*/ 0 f11 1"/>
                <a:gd name="f18" fmla="*/ 1171522 f12 1"/>
                <a:gd name="f19" fmla="*/ 673964 f11 1"/>
                <a:gd name="f20" fmla="*/ f13 1 f2"/>
                <a:gd name="f21" fmla="*/ f16 1 1171522"/>
                <a:gd name="f22" fmla="*/ f17 1 673964"/>
                <a:gd name="f23" fmla="*/ f18 1 1171522"/>
                <a:gd name="f24" fmla="*/ f19 1 67396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71522" h="67396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444498"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14" name="Freeform: Shape 13">
              <a:extLst>
                <a:ext uri="{FF2B5EF4-FFF2-40B4-BE49-F238E27FC236}">
                  <a16:creationId xmlns:a16="http://schemas.microsoft.com/office/drawing/2014/main" id="{DE55F1B9-5E46-16CB-52C0-3430ED2F453D}"/>
                </a:ext>
              </a:extLst>
            </p:cNvPr>
            <p:cNvSpPr/>
            <p:nvPr/>
          </p:nvSpPr>
          <p:spPr>
            <a:xfrm>
              <a:off x="8416667" y="2804519"/>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5" name="Freeform: Shape 14">
              <a:extLst>
                <a:ext uri="{FF2B5EF4-FFF2-40B4-BE49-F238E27FC236}">
                  <a16:creationId xmlns:a16="http://schemas.microsoft.com/office/drawing/2014/main" id="{B0EE9F38-59AF-2970-575D-08523B7719CA}"/>
                </a:ext>
              </a:extLst>
            </p:cNvPr>
            <p:cNvSpPr/>
            <p:nvPr/>
          </p:nvSpPr>
          <p:spPr>
            <a:xfrm>
              <a:off x="7302553" y="3747256"/>
              <a:ext cx="1086316" cy="736658"/>
            </a:xfrm>
            <a:custGeom>
              <a:avLst/>
              <a:gdLst>
                <a:gd name="f0" fmla="val 10800000"/>
                <a:gd name="f1" fmla="val 5400000"/>
                <a:gd name="f2" fmla="val 180"/>
                <a:gd name="f3" fmla="val w"/>
                <a:gd name="f4" fmla="val h"/>
                <a:gd name="f5" fmla="val 0"/>
                <a:gd name="f6" fmla="val 1086320"/>
                <a:gd name="f7" fmla="val 736658"/>
                <a:gd name="f8" fmla="+- 0 0 -90"/>
                <a:gd name="f9" fmla="*/ f3 1 1086320"/>
                <a:gd name="f10" fmla="*/ f4 1 736658"/>
                <a:gd name="f11" fmla="+- f7 0 f5"/>
                <a:gd name="f12" fmla="+- f6 0 f5"/>
                <a:gd name="f13" fmla="*/ f8 f0 1"/>
                <a:gd name="f14" fmla="*/ f12 1 1086320"/>
                <a:gd name="f15" fmla="*/ f11 1 736658"/>
                <a:gd name="f16" fmla="*/ 0 f12 1"/>
                <a:gd name="f17" fmla="*/ 0 f11 1"/>
                <a:gd name="f18" fmla="*/ 1086320 f12 1"/>
                <a:gd name="f19" fmla="*/ 736658 f11 1"/>
                <a:gd name="f20" fmla="*/ f13 1 f2"/>
                <a:gd name="f21" fmla="*/ f16 1 1086320"/>
                <a:gd name="f22" fmla="*/ f17 1 736658"/>
                <a:gd name="f23" fmla="*/ f18 1 1086320"/>
                <a:gd name="f24" fmla="*/ f19 1 73665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86320" h="736658">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Times New Roman" pitchFamily="18"/>
                  <a:cs typeface="Times New Roman" pitchFamily="18"/>
                </a:rPr>
                <a:t>Engagement of logical thinking</a:t>
              </a:r>
              <a:endParaRPr lang="en-GB" sz="1400" b="0" i="0" u="none" strike="noStrike" kern="1200" cap="none" spc="0" baseline="0">
                <a:solidFill>
                  <a:srgbClr val="000000"/>
                </a:solidFill>
                <a:uFillTx/>
                <a:latin typeface="Times New Roman" pitchFamily="18"/>
                <a:cs typeface="Times New Roman" pitchFamily="18"/>
              </a:endParaRPr>
            </a:p>
          </p:txBody>
        </p:sp>
        <p:sp>
          <p:nvSpPr>
            <p:cNvPr id="16" name="Freeform: Shape 15">
              <a:extLst>
                <a:ext uri="{FF2B5EF4-FFF2-40B4-BE49-F238E27FC236}">
                  <a16:creationId xmlns:a16="http://schemas.microsoft.com/office/drawing/2014/main" id="{669F0465-DAA6-8355-6F94-1F3DCC15204D}"/>
                </a:ext>
              </a:extLst>
            </p:cNvPr>
            <p:cNvSpPr/>
            <p:nvPr/>
          </p:nvSpPr>
          <p:spPr>
            <a:xfrm>
              <a:off x="8490368" y="2480081"/>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7" name="Freeform: Shape 16">
              <a:extLst>
                <a:ext uri="{FF2B5EF4-FFF2-40B4-BE49-F238E27FC236}">
                  <a16:creationId xmlns:a16="http://schemas.microsoft.com/office/drawing/2014/main" id="{F71407AB-EA8C-47B2-074F-54E64C5C872C}"/>
                </a:ext>
              </a:extLst>
            </p:cNvPr>
            <p:cNvSpPr/>
            <p:nvPr/>
          </p:nvSpPr>
          <p:spPr>
            <a:xfrm>
              <a:off x="7256650" y="2133377"/>
              <a:ext cx="1107621" cy="689640"/>
            </a:xfrm>
            <a:custGeom>
              <a:avLst/>
              <a:gdLst>
                <a:gd name="f0" fmla="val 10800000"/>
                <a:gd name="f1" fmla="val 5400000"/>
                <a:gd name="f2" fmla="val 180"/>
                <a:gd name="f3" fmla="val w"/>
                <a:gd name="f4" fmla="val h"/>
                <a:gd name="f5" fmla="val 0"/>
                <a:gd name="f6" fmla="val 1107620"/>
                <a:gd name="f7" fmla="val 689637"/>
                <a:gd name="f8" fmla="+- 0 0 -90"/>
                <a:gd name="f9" fmla="*/ f3 1 1107620"/>
                <a:gd name="f10" fmla="*/ f4 1 689637"/>
                <a:gd name="f11" fmla="+- f7 0 f5"/>
                <a:gd name="f12" fmla="+- f6 0 f5"/>
                <a:gd name="f13" fmla="*/ f8 f0 1"/>
                <a:gd name="f14" fmla="*/ f12 1 1107620"/>
                <a:gd name="f15" fmla="*/ f11 1 689637"/>
                <a:gd name="f16" fmla="*/ 0 f12 1"/>
                <a:gd name="f17" fmla="*/ 0 f11 1"/>
                <a:gd name="f18" fmla="*/ 1107620 f12 1"/>
                <a:gd name="f19" fmla="*/ 689637 f11 1"/>
                <a:gd name="f20" fmla="*/ f13 1 f2"/>
                <a:gd name="f21" fmla="*/ f16 1 1107620"/>
                <a:gd name="f22" fmla="*/ f17 1 689637"/>
                <a:gd name="f23" fmla="*/ f18 1 1107620"/>
                <a:gd name="f24" fmla="*/ f19 1 6896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07620" h="689637">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cs typeface="Times New Roman" pitchFamily="18"/>
                </a:rPr>
                <a:t>• </a:t>
              </a:r>
              <a:r>
                <a:rPr lang="en-GB" sz="1400" b="0" i="0" u="none" strike="noStrike" kern="0" cap="none" spc="0" baseline="0">
                  <a:solidFill>
                    <a:srgbClr val="000000"/>
                  </a:solidFill>
                  <a:uFillTx/>
                  <a:latin typeface="Times New Roman" pitchFamily="18"/>
                  <a:cs typeface="Times New Roman" pitchFamily="18"/>
                </a:rPr>
                <a:t>Solve arithmetic with number</a:t>
              </a:r>
              <a:endParaRPr lang="en-GB" sz="1400" b="0" i="0" u="none" strike="noStrike" kern="1200" cap="none" spc="0" baseline="0">
                <a:solidFill>
                  <a:srgbClr val="000000"/>
                </a:solidFill>
                <a:uFillTx/>
                <a:latin typeface="Times New Roman" pitchFamily="18"/>
                <a:cs typeface="Times New Roman" pitchFamily="18"/>
              </a:endParaRPr>
            </a:p>
          </p:txBody>
        </p:sp>
      </p:grpSp>
      <p:grpSp>
        <p:nvGrpSpPr>
          <p:cNvPr id="18" name="Diagram 12">
            <a:extLst>
              <a:ext uri="{FF2B5EF4-FFF2-40B4-BE49-F238E27FC236}">
                <a16:creationId xmlns:a16="http://schemas.microsoft.com/office/drawing/2014/main" id="{6AA665A6-4BAB-9DA2-C4FB-7E19A94C33CA}"/>
              </a:ext>
            </a:extLst>
          </p:cNvPr>
          <p:cNvGrpSpPr/>
          <p:nvPr/>
        </p:nvGrpSpPr>
        <p:grpSpPr>
          <a:xfrm>
            <a:off x="1826047" y="4856140"/>
            <a:ext cx="8442956" cy="1851513"/>
            <a:chOff x="1826047" y="4856140"/>
            <a:chExt cx="8442956" cy="1851513"/>
          </a:xfrm>
        </p:grpSpPr>
        <p:sp>
          <p:nvSpPr>
            <p:cNvPr id="19" name="Freeform: Shape 18">
              <a:extLst>
                <a:ext uri="{FF2B5EF4-FFF2-40B4-BE49-F238E27FC236}">
                  <a16:creationId xmlns:a16="http://schemas.microsoft.com/office/drawing/2014/main" id="{4DE0394B-292A-D3E1-A48C-F4B0234504A3}"/>
                </a:ext>
              </a:extLst>
            </p:cNvPr>
            <p:cNvSpPr/>
            <p:nvPr/>
          </p:nvSpPr>
          <p:spPr>
            <a:xfrm>
              <a:off x="1826047" y="5411592"/>
              <a:ext cx="8442956" cy="740599"/>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3 f30 1"/>
                <a:gd name="f39" fmla="*/ f34 f30 1"/>
                <a:gd name="f40" fmla="*/ f36 1 2"/>
                <a:gd name="f41" fmla="min f37 f36"/>
                <a:gd name="f42" fmla="*/ f36 f7 1"/>
                <a:gd name="f43" fmla="+- f6 f40 0"/>
                <a:gd name="f44" fmla="*/ f41 f7 1"/>
                <a:gd name="f45" fmla="*/ f42 1 200000"/>
                <a:gd name="f46" fmla="*/ f44 1 100000"/>
                <a:gd name="f47" fmla="+- f43 0 f45"/>
                <a:gd name="f48" fmla="+- f43 f45 0"/>
                <a:gd name="f49" fmla="*/ f43 f30 1"/>
                <a:gd name="f50" fmla="+- f33 0 f46"/>
                <a:gd name="f51" fmla="*/ f45 f46 1"/>
                <a:gd name="f52" fmla="*/ f47 f30 1"/>
                <a:gd name="f53" fmla="*/ f48 f30 1"/>
                <a:gd name="f54" fmla="*/ f51 1 f40"/>
                <a:gd name="f55" fmla="*/ f50 f30 1"/>
                <a:gd name="f56" fmla="+- f33 0 f54"/>
                <a:gd name="f57" fmla="*/ f54 f30 1"/>
                <a:gd name="f58" fmla="*/ f56 f30 1"/>
              </a:gdLst>
              <a:ahLst/>
              <a:cxnLst>
                <a:cxn ang="3cd4">
                  <a:pos x="hc" y="t"/>
                </a:cxn>
                <a:cxn ang="0">
                  <a:pos x="r" y="vc"/>
                </a:cxn>
                <a:cxn ang="cd4">
                  <a:pos x="hc" y="b"/>
                </a:cxn>
                <a:cxn ang="cd2">
                  <a:pos x="l" y="vc"/>
                </a:cxn>
                <a:cxn ang="f27">
                  <a:pos x="f55" y="f35"/>
                </a:cxn>
                <a:cxn ang="f28">
                  <a:pos x="f57" y="f49"/>
                </a:cxn>
                <a:cxn ang="f29">
                  <a:pos x="f55" y="f39"/>
                </a:cxn>
              </a:cxnLst>
              <a:rect l="f57" t="f52" r="f58" b="f53"/>
              <a:pathLst>
                <a:path>
                  <a:moveTo>
                    <a:pt x="f35" y="f52"/>
                  </a:moveTo>
                  <a:lnTo>
                    <a:pt x="f55" y="f52"/>
                  </a:lnTo>
                  <a:lnTo>
                    <a:pt x="f55" y="f35"/>
                  </a:lnTo>
                  <a:lnTo>
                    <a:pt x="f38" y="f49"/>
                  </a:lnTo>
                  <a:lnTo>
                    <a:pt x="f55" y="f39"/>
                  </a:lnTo>
                  <a:lnTo>
                    <a:pt x="f55" y="f53"/>
                  </a:lnTo>
                  <a:lnTo>
                    <a:pt x="f35" y="f53"/>
                  </a:lnTo>
                  <a:lnTo>
                    <a:pt x="f57" y="f49"/>
                  </a:lnTo>
                  <a:close/>
                </a:path>
              </a:pathLst>
            </a:custGeom>
            <a:solidFill>
              <a:srgbClr val="E5CCD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0" name="Freeform: Shape 19">
              <a:extLst>
                <a:ext uri="{FF2B5EF4-FFF2-40B4-BE49-F238E27FC236}">
                  <a16:creationId xmlns:a16="http://schemas.microsoft.com/office/drawing/2014/main" id="{CF314FA2-F770-497B-08FE-5ACBF09BAADC}"/>
                </a:ext>
              </a:extLst>
            </p:cNvPr>
            <p:cNvSpPr/>
            <p:nvPr/>
          </p:nvSpPr>
          <p:spPr>
            <a:xfrm>
              <a:off x="1826139" y="4856140"/>
              <a:ext cx="3706575" cy="740599"/>
            </a:xfrm>
            <a:custGeom>
              <a:avLst/>
              <a:gdLst>
                <a:gd name="f0" fmla="val 10800000"/>
                <a:gd name="f1" fmla="val 5400000"/>
                <a:gd name="f2" fmla="val 180"/>
                <a:gd name="f3" fmla="val w"/>
                <a:gd name="f4" fmla="val h"/>
                <a:gd name="f5" fmla="val 0"/>
                <a:gd name="f6" fmla="val 3706574"/>
                <a:gd name="f7" fmla="val 740600"/>
                <a:gd name="f8" fmla="+- 0 0 -90"/>
                <a:gd name="f9" fmla="*/ f3 1 3706574"/>
                <a:gd name="f10" fmla="*/ f4 1 740600"/>
                <a:gd name="f11" fmla="+- f7 0 f5"/>
                <a:gd name="f12" fmla="+- f6 0 f5"/>
                <a:gd name="f13" fmla="*/ f8 f0 1"/>
                <a:gd name="f14" fmla="*/ f12 1 3706574"/>
                <a:gd name="f15" fmla="*/ f11 1 740600"/>
                <a:gd name="f16" fmla="*/ 0 f12 1"/>
                <a:gd name="f17" fmla="*/ 0 f11 1"/>
                <a:gd name="f18" fmla="*/ 3706574 f12 1"/>
                <a:gd name="f19" fmla="*/ 740600 f11 1"/>
                <a:gd name="f20" fmla="*/ f13 1 f2"/>
                <a:gd name="f21" fmla="*/ f16 1 3706574"/>
                <a:gd name="f22" fmla="*/ f17 1 740600"/>
                <a:gd name="f23" fmla="*/ f18 1 3706574"/>
                <a:gd name="f24" fmla="*/ f19 1 7406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706574" h="740600">
                  <a:moveTo>
                    <a:pt x="f5" y="f5"/>
                  </a:moveTo>
                  <a:lnTo>
                    <a:pt x="f6" y="f5"/>
                  </a:lnTo>
                  <a:lnTo>
                    <a:pt x="f6" y="f7"/>
                  </a:lnTo>
                  <a:lnTo>
                    <a:pt x="f5" y="f7"/>
                  </a:lnTo>
                  <a:lnTo>
                    <a:pt x="f5" y="f5"/>
                  </a:lnTo>
                  <a:close/>
                </a:path>
              </a:pathLst>
            </a:custGeom>
            <a:noFill/>
            <a:ln cap="flat">
              <a:noFill/>
              <a:prstDash val="solid"/>
            </a:ln>
          </p:spPr>
          <p:txBody>
            <a:bodyPr vert="horz" wrap="square" lIns="113787" tIns="113787" rIns="113787" bIns="113787" anchor="b"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The ability to think and solve problems at this stage of development </a:t>
              </a:r>
              <a:r>
                <a:rPr lang="en-GB" sz="1600" b="0" i="0" u="none" strike="noStrike" kern="1200" cap="none" spc="0" baseline="0">
                  <a:solidFill>
                    <a:srgbClr val="000000"/>
                  </a:solidFill>
                  <a:uFillTx/>
                  <a:latin typeface="Times New Roman" pitchFamily="18"/>
                  <a:cs typeface="Times New Roman" pitchFamily="18"/>
                </a:rPr>
                <a:t>is </a:t>
              </a:r>
              <a:r>
                <a:rPr lang="en-GB" sz="1600">
                  <a:solidFill>
                    <a:srgbClr val="000000"/>
                  </a:solidFill>
                  <a:latin typeface="Times New Roman" pitchFamily="18"/>
                  <a:cs typeface="Times New Roman" pitchFamily="18"/>
                </a:rPr>
                <a:t>helpful</a:t>
              </a:r>
              <a:r>
                <a:rPr lang="en-GB" sz="1600" b="0" i="0" u="none" strike="noStrike" kern="1200" cap="none" spc="0" baseline="0">
                  <a:solidFill>
                    <a:srgbClr val="000000"/>
                  </a:solidFill>
                  <a:uFillTx/>
                  <a:latin typeface="Times New Roman" pitchFamily="18"/>
                  <a:cs typeface="Times New Roman" pitchFamily="18"/>
                </a:rPr>
                <a:t> </a:t>
              </a:r>
              <a:r>
                <a:rPr lang="en-GB" sz="1600" b="0" i="0" u="none" strike="noStrike" kern="1200" cap="none" spc="0" baseline="0" dirty="0">
                  <a:solidFill>
                    <a:srgbClr val="000000"/>
                  </a:solidFill>
                  <a:uFillTx/>
                  <a:latin typeface="Times New Roman" pitchFamily="18"/>
                  <a:cs typeface="Times New Roman" pitchFamily="18"/>
                </a:rPr>
                <a:t>for the whole children's life</a:t>
              </a:r>
              <a:r>
                <a:rPr lang="en-GB" sz="1600" dirty="0">
                  <a:solidFill>
                    <a:srgbClr val="000000"/>
                  </a:solidFill>
                  <a:latin typeface="Times New Roman" pitchFamily="18"/>
                  <a:cs typeface="Times New Roman" pitchFamily="18"/>
                </a:rPr>
                <a:t> </a:t>
              </a:r>
              <a:r>
                <a:rPr lang="en-GB" sz="1600" dirty="0"/>
                <a:t>(Jenner, 1994)</a:t>
              </a:r>
              <a:r>
                <a:rPr lang="en-GB" sz="1600" dirty="0">
                  <a:solidFill>
                    <a:srgbClr val="000000"/>
                  </a:solidFill>
                  <a:latin typeface="Times New Roman" pitchFamily="18"/>
                  <a:cs typeface="Times New Roman" pitchFamily="18"/>
                </a:rPr>
                <a:t>.</a:t>
              </a:r>
              <a:endParaRPr lang="en-GB" sz="1600" b="0" i="0" u="none" strike="noStrike" kern="1200" cap="none" spc="0" baseline="0" dirty="0">
                <a:solidFill>
                  <a:srgbClr val="000000"/>
                </a:solidFill>
                <a:uFillTx/>
                <a:latin typeface="Times New Roman" pitchFamily="18"/>
                <a:cs typeface="Times New Roman" pitchFamily="18"/>
              </a:endParaRPr>
            </a:p>
          </p:txBody>
        </p:sp>
        <p:sp>
          <p:nvSpPr>
            <p:cNvPr id="21" name="Freeform: Shape 20">
              <a:extLst>
                <a:ext uri="{FF2B5EF4-FFF2-40B4-BE49-F238E27FC236}">
                  <a16:creationId xmlns:a16="http://schemas.microsoft.com/office/drawing/2014/main" id="{68F496DA-BC1D-4CEC-89C9-7448A5992FB8}"/>
                </a:ext>
              </a:extLst>
            </p:cNvPr>
            <p:cNvSpPr/>
            <p:nvPr/>
          </p:nvSpPr>
          <p:spPr>
            <a:xfrm>
              <a:off x="3586852" y="5689314"/>
              <a:ext cx="185147" cy="18514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CD347B"/>
                </a:gs>
                <a:gs pos="100000">
                  <a:srgbClr val="8F0D51"/>
                </a:gs>
              </a:gsLst>
              <a:lin ang="5400000"/>
            </a:gradFill>
            <a:ln cap="flat">
              <a:noFill/>
              <a:prstDash val="solid"/>
            </a:ln>
            <a:effectLst>
              <a:outerShdw dist="38103" dir="5400000" algn="tl">
                <a:srgbClr val="000000">
                  <a:alpha val="60000"/>
                </a:srgbClr>
              </a:outerShdw>
            </a:effectLst>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2" name="Freeform: Shape 21">
              <a:extLst>
                <a:ext uri="{FF2B5EF4-FFF2-40B4-BE49-F238E27FC236}">
                  <a16:creationId xmlns:a16="http://schemas.microsoft.com/office/drawing/2014/main" id="{FBFE0E79-3E26-DABB-DB47-75FD85DDF639}"/>
                </a:ext>
              </a:extLst>
            </p:cNvPr>
            <p:cNvSpPr/>
            <p:nvPr/>
          </p:nvSpPr>
          <p:spPr>
            <a:xfrm>
              <a:off x="5718044" y="5967054"/>
              <a:ext cx="3706575" cy="740599"/>
            </a:xfrm>
            <a:custGeom>
              <a:avLst/>
              <a:gdLst>
                <a:gd name="f0" fmla="val 10800000"/>
                <a:gd name="f1" fmla="val 5400000"/>
                <a:gd name="f2" fmla="val 180"/>
                <a:gd name="f3" fmla="val w"/>
                <a:gd name="f4" fmla="val h"/>
                <a:gd name="f5" fmla="val 0"/>
                <a:gd name="f6" fmla="val 3706574"/>
                <a:gd name="f7" fmla="val 740600"/>
                <a:gd name="f8" fmla="+- 0 0 -90"/>
                <a:gd name="f9" fmla="*/ f3 1 3706574"/>
                <a:gd name="f10" fmla="*/ f4 1 740600"/>
                <a:gd name="f11" fmla="+- f7 0 f5"/>
                <a:gd name="f12" fmla="+- f6 0 f5"/>
                <a:gd name="f13" fmla="*/ f8 f0 1"/>
                <a:gd name="f14" fmla="*/ f12 1 3706574"/>
                <a:gd name="f15" fmla="*/ f11 1 740600"/>
                <a:gd name="f16" fmla="*/ 0 f12 1"/>
                <a:gd name="f17" fmla="*/ 0 f11 1"/>
                <a:gd name="f18" fmla="*/ 3706574 f12 1"/>
                <a:gd name="f19" fmla="*/ 740600 f11 1"/>
                <a:gd name="f20" fmla="*/ f13 1 f2"/>
                <a:gd name="f21" fmla="*/ f16 1 3706574"/>
                <a:gd name="f22" fmla="*/ f17 1 740600"/>
                <a:gd name="f23" fmla="*/ f18 1 3706574"/>
                <a:gd name="f24" fmla="*/ f19 1 7406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706574" h="740600">
                  <a:moveTo>
                    <a:pt x="f5" y="f5"/>
                  </a:moveTo>
                  <a:lnTo>
                    <a:pt x="f6" y="f5"/>
                  </a:lnTo>
                  <a:lnTo>
                    <a:pt x="f6" y="f7"/>
                  </a:lnTo>
                  <a:lnTo>
                    <a:pt x="f5" y="f7"/>
                  </a:lnTo>
                  <a:lnTo>
                    <a:pt x="f5" y="f5"/>
                  </a:lnTo>
                  <a:close/>
                </a:path>
              </a:pathLst>
            </a:custGeom>
            <a:noFill/>
            <a:ln cap="flat">
              <a:noFill/>
              <a:prstDash val="solid"/>
            </a:ln>
          </p:spPr>
          <p:txBody>
            <a:bodyPr vert="horz" wrap="square" lIns="113787" tIns="113787" rIns="113787" bIns="113787" anchor="t"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Times New Roman" pitchFamily="18"/>
                  <a:cs typeface="Times New Roman" pitchFamily="18"/>
                </a:rPr>
                <a:t>Transitivity is the ability to identify connections between two or more concepts.</a:t>
              </a:r>
            </a:p>
          </p:txBody>
        </p:sp>
        <p:sp>
          <p:nvSpPr>
            <p:cNvPr id="23" name="Freeform: Shape 22">
              <a:extLst>
                <a:ext uri="{FF2B5EF4-FFF2-40B4-BE49-F238E27FC236}">
                  <a16:creationId xmlns:a16="http://schemas.microsoft.com/office/drawing/2014/main" id="{4FD2AEAE-B4F2-9D8D-DA2F-A975A207FF1A}"/>
                </a:ext>
              </a:extLst>
            </p:cNvPr>
            <p:cNvSpPr/>
            <p:nvPr/>
          </p:nvSpPr>
          <p:spPr>
            <a:xfrm>
              <a:off x="7478749" y="5689314"/>
              <a:ext cx="185147" cy="18514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CD347B"/>
                </a:gs>
                <a:gs pos="100000">
                  <a:srgbClr val="8F0D51"/>
                </a:gs>
              </a:gsLst>
              <a:lin ang="5400000"/>
            </a:gradFill>
            <a:ln cap="flat">
              <a:noFill/>
              <a:prstDash val="solid"/>
            </a:ln>
            <a:effectLst>
              <a:outerShdw dist="38103" dir="5400000" algn="tl">
                <a:srgbClr val="000000">
                  <a:alpha val="60000"/>
                </a:srgbClr>
              </a:outerShdw>
            </a:effectLst>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grpSp>
      <p:sp>
        <p:nvSpPr>
          <p:cNvPr id="24" name="TextBox 6">
            <a:extLst>
              <a:ext uri="{FF2B5EF4-FFF2-40B4-BE49-F238E27FC236}">
                <a16:creationId xmlns:a16="http://schemas.microsoft.com/office/drawing/2014/main" id="{441206AB-4CCD-D82F-1359-B7AAB0AAC837}"/>
              </a:ext>
            </a:extLst>
          </p:cNvPr>
          <p:cNvSpPr txBox="1"/>
          <p:nvPr/>
        </p:nvSpPr>
        <p:spPr>
          <a:xfrm>
            <a:off x="91440" y="1356933"/>
            <a:ext cx="2875275" cy="350865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1" u="sng" strike="noStrike" kern="1200" cap="none" spc="0" baseline="0">
                <a:solidFill>
                  <a:srgbClr val="000000"/>
                </a:solidFill>
                <a:uFillTx/>
                <a:latin typeface="Times New Roman" pitchFamily="18"/>
                <a:cs typeface="Times New Roman" pitchFamily="18"/>
              </a:rPr>
              <a:t>Preparation</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Times New Roman" pitchFamily="18"/>
                <a:cs typeface="Times New Roman" pitchFamily="18"/>
              </a:rPr>
              <a:t>Groups of three children are formed and are given</a:t>
            </a:r>
            <a:r>
              <a:rPr lang="en-GB" sz="1800" b="0" i="0" u="none" strike="noStrike" kern="1200" cap="none" spc="0" baseline="0">
                <a:solidFill>
                  <a:srgbClr val="000000"/>
                </a:solidFill>
                <a:uFillTx/>
                <a:latin typeface="Times New Roman" pitchFamily="18"/>
                <a:cs typeface="Times New Roman" pitchFamily="18"/>
              </a:rPr>
              <a:t> a designated number block plus other number blocks.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Times New Roman" pitchFamily="18"/>
                <a:cs typeface="Times New Roman" pitchFamily="18"/>
              </a:rPr>
              <a:t>Children can use mathematics, addition. subtraction, multiplication to reach at their designated block number.</a:t>
            </a:r>
            <a:endParaRPr lang="en-GB" sz="1800" b="0" i="0" u="none" strike="noStrike" kern="1200" cap="none" spc="0" baseline="0">
              <a:solidFill>
                <a:srgbClr val="000000"/>
              </a:solidFill>
              <a:uFillTx/>
              <a:latin typeface="Times New Roman" pitchFamily="18"/>
              <a:cs typeface="Times New Roman" pitchFamily="18"/>
            </a:endParaRPr>
          </a:p>
        </p:txBody>
      </p:sp>
      <p:sp>
        <p:nvSpPr>
          <p:cNvPr id="25" name="TextBox 7">
            <a:extLst>
              <a:ext uri="{FF2B5EF4-FFF2-40B4-BE49-F238E27FC236}">
                <a16:creationId xmlns:a16="http://schemas.microsoft.com/office/drawing/2014/main" id="{EFD21464-28BF-454D-01F0-BE527033DB93}"/>
              </a:ext>
            </a:extLst>
          </p:cNvPr>
          <p:cNvSpPr txBox="1"/>
          <p:nvPr/>
        </p:nvSpPr>
        <p:spPr>
          <a:xfrm>
            <a:off x="2966715" y="1312767"/>
            <a:ext cx="3124203" cy="166199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1" u="sng" strike="noStrike" kern="1200" cap="none" spc="0" baseline="0">
                <a:solidFill>
                  <a:srgbClr val="000000"/>
                </a:solidFill>
                <a:uFillTx/>
                <a:latin typeface="Times New Roman" pitchFamily="18"/>
                <a:cs typeface="Times New Roman" pitchFamily="18"/>
              </a:rPr>
              <a:t>Resources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Number blocks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Times New Roman" pitchFamily="18"/>
                <a:cs typeface="Times New Roman" pitchFamily="18"/>
              </a:rPr>
              <a:t>Paper</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Pencils</a:t>
            </a: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400" b="1" i="1" u="sng" strike="noStrike" kern="1200" cap="none" spc="0" baseline="0">
              <a:solidFill>
                <a:srgbClr val="000000"/>
              </a:solidFill>
              <a:uFillTx/>
              <a:latin typeface="Times New Roman" pitchFamily="18"/>
              <a:cs typeface="Times New Roman" pitchFamily="18"/>
            </a:endParaRPr>
          </a:p>
        </p:txBody>
      </p:sp>
      <p:sp>
        <p:nvSpPr>
          <p:cNvPr id="26" name="TextBox 8">
            <a:extLst>
              <a:ext uri="{FF2B5EF4-FFF2-40B4-BE49-F238E27FC236}">
                <a16:creationId xmlns:a16="http://schemas.microsoft.com/office/drawing/2014/main" id="{D6B79BA7-250A-D872-CEA0-7143B8772562}"/>
              </a:ext>
            </a:extLst>
          </p:cNvPr>
          <p:cNvSpPr txBox="1"/>
          <p:nvPr/>
        </p:nvSpPr>
        <p:spPr>
          <a:xfrm>
            <a:off x="7663897" y="959580"/>
            <a:ext cx="4043677" cy="46166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1" u="sng" strike="noStrike" kern="1200" cap="none" spc="0" baseline="0">
                <a:solidFill>
                  <a:srgbClr val="000000"/>
                </a:solidFill>
                <a:uFillTx/>
                <a:latin typeface="Times New Roman" pitchFamily="18"/>
                <a:cs typeface="Times New Roman" pitchFamily="18"/>
              </a:rPr>
              <a:t>Look, Listen and Note</a:t>
            </a:r>
          </a:p>
        </p:txBody>
      </p:sp>
      <p:pic>
        <p:nvPicPr>
          <p:cNvPr id="27" name="Picture 4" descr="Premium Vector | Kids reading book on the number block">
            <a:extLst>
              <a:ext uri="{FF2B5EF4-FFF2-40B4-BE49-F238E27FC236}">
                <a16:creationId xmlns:a16="http://schemas.microsoft.com/office/drawing/2014/main" id="{7CE353C6-B367-14F4-92FF-519B04819656}"/>
              </a:ext>
            </a:extLst>
          </p:cNvPr>
          <p:cNvPicPr>
            <a:picLocks noChangeAspect="1"/>
          </p:cNvPicPr>
          <p:nvPr/>
        </p:nvPicPr>
        <p:blipFill>
          <a:blip r:embed="rId2"/>
          <a:srcRect/>
          <a:stretch>
            <a:fillRect/>
          </a:stretch>
        </p:blipFill>
        <p:spPr>
          <a:xfrm>
            <a:off x="3423028" y="2491822"/>
            <a:ext cx="3036274" cy="2216597"/>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28E298-A682-D29D-1907-3560D8E0CB0D}"/>
              </a:ext>
            </a:extLst>
          </p:cNvPr>
          <p:cNvSpPr txBox="1"/>
          <p:nvPr/>
        </p:nvSpPr>
        <p:spPr>
          <a:xfrm>
            <a:off x="152403" y="81281"/>
            <a:ext cx="10353037" cy="110799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Times New Roman" pitchFamily="18"/>
                <a:cs typeface="Times New Roman" pitchFamily="18"/>
              </a:rPr>
              <a:t>Activity two: Constructive play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Times New Roman" pitchFamily="18"/>
                <a:cs typeface="Times New Roman" pitchFamily="18"/>
              </a:rPr>
              <a:t>Main purpose: </a:t>
            </a:r>
            <a:r>
              <a:rPr lang="en-GB" sz="2400" b="0" i="0" u="none" strike="noStrike" kern="0" cap="none" spc="0" baseline="0" dirty="0">
                <a:solidFill>
                  <a:srgbClr val="B31166"/>
                </a:solidFill>
                <a:uFillTx/>
                <a:latin typeface="Times New Roman" pitchFamily="18"/>
                <a:cs typeface="Times New Roman" pitchFamily="18"/>
              </a:rPr>
              <a:t>Visual awareness, recognition, emotion, imagination</a:t>
            </a:r>
            <a:endParaRPr lang="en-GB" sz="2800" b="0" i="0" u="none" strike="noStrike" kern="1200" cap="none" spc="0" baseline="0" dirty="0">
              <a:solidFill>
                <a:srgbClr val="B31166"/>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entury Gothic"/>
            </a:endParaRPr>
          </a:p>
        </p:txBody>
      </p:sp>
      <p:sp>
        <p:nvSpPr>
          <p:cNvPr id="3" name="TextBox 2">
            <a:extLst>
              <a:ext uri="{FF2B5EF4-FFF2-40B4-BE49-F238E27FC236}">
                <a16:creationId xmlns:a16="http://schemas.microsoft.com/office/drawing/2014/main" id="{8D173543-45CE-7AC5-9066-1F0221B29252}"/>
              </a:ext>
            </a:extLst>
          </p:cNvPr>
          <p:cNvSpPr txBox="1"/>
          <p:nvPr/>
        </p:nvSpPr>
        <p:spPr>
          <a:xfrm>
            <a:off x="100327" y="1336167"/>
            <a:ext cx="3235961" cy="46166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1" u="sng" strike="noStrike" kern="1200" cap="none" spc="0" baseline="0" dirty="0">
                <a:solidFill>
                  <a:srgbClr val="000000"/>
                </a:solidFill>
                <a:uFillTx/>
                <a:latin typeface="Times New Roman" pitchFamily="18"/>
                <a:cs typeface="Times New Roman" pitchFamily="18"/>
              </a:rPr>
              <a:t>Preparation </a:t>
            </a:r>
          </a:p>
        </p:txBody>
      </p:sp>
      <p:sp>
        <p:nvSpPr>
          <p:cNvPr id="4" name="TextBox 3">
            <a:extLst>
              <a:ext uri="{FF2B5EF4-FFF2-40B4-BE49-F238E27FC236}">
                <a16:creationId xmlns:a16="http://schemas.microsoft.com/office/drawing/2014/main" id="{38777DBF-FB02-A232-5C26-A8F0E9483387}"/>
              </a:ext>
            </a:extLst>
          </p:cNvPr>
          <p:cNvSpPr txBox="1"/>
          <p:nvPr/>
        </p:nvSpPr>
        <p:spPr>
          <a:xfrm>
            <a:off x="3489963" y="1336167"/>
            <a:ext cx="2733041" cy="110799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1" u="sng" strike="noStrike" kern="1200" cap="none" spc="0" baseline="0" dirty="0">
                <a:solidFill>
                  <a:srgbClr val="000000"/>
                </a:solidFill>
                <a:uFillTx/>
                <a:latin typeface="Times New Roman" pitchFamily="18"/>
                <a:cs typeface="Times New Roman" pitchFamily="18"/>
              </a:rPr>
              <a:t>Resources</a:t>
            </a:r>
          </a:p>
          <a:p>
            <a:pPr marL="285750" marR="0" lvl="0" indent="-285750" algn="l" defTabSz="4572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Times New Roman" pitchFamily="18"/>
                <a:cs typeface="Times New Roman" pitchFamily="18"/>
              </a:rPr>
              <a:t>Puzzles</a:t>
            </a:r>
            <a:endParaRPr lang="en-GB" sz="1800" b="0" i="0" u="none" strike="noStrike" kern="1200" cap="none" spc="0" baseline="0" dirty="0">
              <a:solidFill>
                <a:srgbClr val="000000"/>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1" i="1" u="sng" strike="noStrike" kern="1200" cap="none" spc="0" baseline="0" dirty="0">
              <a:solidFill>
                <a:srgbClr val="000000"/>
              </a:solidFill>
              <a:uFillTx/>
              <a:latin typeface="Times New Roman" pitchFamily="18"/>
              <a:cs typeface="Times New Roman" pitchFamily="18"/>
            </a:endParaRPr>
          </a:p>
        </p:txBody>
      </p:sp>
      <p:grpSp>
        <p:nvGrpSpPr>
          <p:cNvPr id="5" name="Diagram 15">
            <a:extLst>
              <a:ext uri="{FF2B5EF4-FFF2-40B4-BE49-F238E27FC236}">
                <a16:creationId xmlns:a16="http://schemas.microsoft.com/office/drawing/2014/main" id="{0C0F5214-2CC3-1962-5F84-EDFF67B5E2EC}"/>
              </a:ext>
            </a:extLst>
          </p:cNvPr>
          <p:cNvGrpSpPr/>
          <p:nvPr/>
        </p:nvGrpSpPr>
        <p:grpSpPr>
          <a:xfrm>
            <a:off x="1253335" y="4947937"/>
            <a:ext cx="8725502" cy="2076607"/>
            <a:chOff x="575203" y="5633892"/>
            <a:chExt cx="9045573" cy="1200324"/>
          </a:xfrm>
        </p:grpSpPr>
        <p:sp>
          <p:nvSpPr>
            <p:cNvPr id="6" name="Freeform: Shape 18">
              <a:extLst>
                <a:ext uri="{FF2B5EF4-FFF2-40B4-BE49-F238E27FC236}">
                  <a16:creationId xmlns:a16="http://schemas.microsoft.com/office/drawing/2014/main" id="{8EED79E4-61C0-9442-E761-47E5B2A8C75B}"/>
                </a:ext>
              </a:extLst>
            </p:cNvPr>
            <p:cNvSpPr/>
            <p:nvPr/>
          </p:nvSpPr>
          <p:spPr>
            <a:xfrm>
              <a:off x="575203" y="6013565"/>
              <a:ext cx="9045573" cy="460551"/>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3 f30 1"/>
                <a:gd name="f39" fmla="*/ f34 f30 1"/>
                <a:gd name="f40" fmla="*/ f36 1 2"/>
                <a:gd name="f41" fmla="min f37 f36"/>
                <a:gd name="f42" fmla="*/ f36 f7 1"/>
                <a:gd name="f43" fmla="+- f6 f40 0"/>
                <a:gd name="f44" fmla="*/ f41 f7 1"/>
                <a:gd name="f45" fmla="*/ f42 1 200000"/>
                <a:gd name="f46" fmla="*/ f44 1 100000"/>
                <a:gd name="f47" fmla="+- f43 0 f45"/>
                <a:gd name="f48" fmla="+- f43 f45 0"/>
                <a:gd name="f49" fmla="*/ f43 f30 1"/>
                <a:gd name="f50" fmla="+- f33 0 f46"/>
                <a:gd name="f51" fmla="*/ f45 f46 1"/>
                <a:gd name="f52" fmla="*/ f47 f30 1"/>
                <a:gd name="f53" fmla="*/ f48 f30 1"/>
                <a:gd name="f54" fmla="*/ f51 1 f40"/>
                <a:gd name="f55" fmla="*/ f50 f30 1"/>
                <a:gd name="f56" fmla="+- f33 0 f54"/>
                <a:gd name="f57" fmla="*/ f54 f30 1"/>
                <a:gd name="f58" fmla="*/ f56 f30 1"/>
              </a:gdLst>
              <a:ahLst/>
              <a:cxnLst>
                <a:cxn ang="3cd4">
                  <a:pos x="hc" y="t"/>
                </a:cxn>
                <a:cxn ang="0">
                  <a:pos x="r" y="vc"/>
                </a:cxn>
                <a:cxn ang="cd4">
                  <a:pos x="hc" y="b"/>
                </a:cxn>
                <a:cxn ang="cd2">
                  <a:pos x="l" y="vc"/>
                </a:cxn>
                <a:cxn ang="f27">
                  <a:pos x="f55" y="f35"/>
                </a:cxn>
                <a:cxn ang="f28">
                  <a:pos x="f57" y="f49"/>
                </a:cxn>
                <a:cxn ang="f29">
                  <a:pos x="f55" y="f39"/>
                </a:cxn>
              </a:cxnLst>
              <a:rect l="f57" t="f52" r="f58" b="f53"/>
              <a:pathLst>
                <a:path>
                  <a:moveTo>
                    <a:pt x="f35" y="f52"/>
                  </a:moveTo>
                  <a:lnTo>
                    <a:pt x="f55" y="f52"/>
                  </a:lnTo>
                  <a:lnTo>
                    <a:pt x="f55" y="f35"/>
                  </a:lnTo>
                  <a:lnTo>
                    <a:pt x="f38" y="f49"/>
                  </a:lnTo>
                  <a:lnTo>
                    <a:pt x="f55" y="f39"/>
                  </a:lnTo>
                  <a:lnTo>
                    <a:pt x="f55" y="f53"/>
                  </a:lnTo>
                  <a:lnTo>
                    <a:pt x="f35" y="f53"/>
                  </a:lnTo>
                  <a:lnTo>
                    <a:pt x="f57" y="f49"/>
                  </a:lnTo>
                  <a:close/>
                </a:path>
              </a:pathLst>
            </a:custGeom>
            <a:solidFill>
              <a:srgbClr val="E5CCD3"/>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7" name="Freeform: Shape 19">
              <a:extLst>
                <a:ext uri="{FF2B5EF4-FFF2-40B4-BE49-F238E27FC236}">
                  <a16:creationId xmlns:a16="http://schemas.microsoft.com/office/drawing/2014/main" id="{09E2D83E-F15F-DA7D-4993-5038F692BE6A}"/>
                </a:ext>
              </a:extLst>
            </p:cNvPr>
            <p:cNvSpPr/>
            <p:nvPr/>
          </p:nvSpPr>
          <p:spPr>
            <a:xfrm>
              <a:off x="575294" y="5633892"/>
              <a:ext cx="3971129" cy="480133"/>
            </a:xfrm>
            <a:custGeom>
              <a:avLst/>
              <a:gdLst>
                <a:gd name="f0" fmla="val 10800000"/>
                <a:gd name="f1" fmla="val 5400000"/>
                <a:gd name="f2" fmla="val 180"/>
                <a:gd name="f3" fmla="val w"/>
                <a:gd name="f4" fmla="val h"/>
                <a:gd name="f5" fmla="val 0"/>
                <a:gd name="f6" fmla="val 3971131"/>
                <a:gd name="f7" fmla="val 480131"/>
                <a:gd name="f8" fmla="+- 0 0 -90"/>
                <a:gd name="f9" fmla="*/ f3 1 3971131"/>
                <a:gd name="f10" fmla="*/ f4 1 480131"/>
                <a:gd name="f11" fmla="+- f7 0 f5"/>
                <a:gd name="f12" fmla="+- f6 0 f5"/>
                <a:gd name="f13" fmla="*/ f8 f0 1"/>
                <a:gd name="f14" fmla="*/ f12 1 3971131"/>
                <a:gd name="f15" fmla="*/ f11 1 480131"/>
                <a:gd name="f16" fmla="*/ 0 f12 1"/>
                <a:gd name="f17" fmla="*/ 0 f11 1"/>
                <a:gd name="f18" fmla="*/ 3971131 f12 1"/>
                <a:gd name="f19" fmla="*/ 480131 f11 1"/>
                <a:gd name="f20" fmla="*/ f13 1 f2"/>
                <a:gd name="f21" fmla="*/ f16 1 3971131"/>
                <a:gd name="f22" fmla="*/ f17 1 480131"/>
                <a:gd name="f23" fmla="*/ f18 1 3971131"/>
                <a:gd name="f24" fmla="*/ f19 1 48013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971131" h="480131">
                  <a:moveTo>
                    <a:pt x="f5" y="f5"/>
                  </a:moveTo>
                  <a:lnTo>
                    <a:pt x="f6" y="f5"/>
                  </a:lnTo>
                  <a:lnTo>
                    <a:pt x="f6" y="f7"/>
                  </a:lnTo>
                  <a:lnTo>
                    <a:pt x="f5" y="f7"/>
                  </a:lnTo>
                  <a:lnTo>
                    <a:pt x="f5" y="f5"/>
                  </a:lnTo>
                  <a:close/>
                </a:path>
              </a:pathLst>
            </a:custGeom>
            <a:noFill/>
            <a:ln cap="flat">
              <a:noFill/>
              <a:prstDash val="solid"/>
            </a:ln>
          </p:spPr>
          <p:txBody>
            <a:bodyPr vert="horz" wrap="square" lIns="113787" tIns="113787" rIns="113787" bIns="113787" anchor="b"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Times New Roman" pitchFamily="18"/>
                <a:cs typeface="Times New Roman" pitchFamily="18"/>
              </a:endParaRPr>
            </a:p>
          </p:txBody>
        </p:sp>
        <p:sp>
          <p:nvSpPr>
            <p:cNvPr id="8" name="Freeform: Shape 20">
              <a:extLst>
                <a:ext uri="{FF2B5EF4-FFF2-40B4-BE49-F238E27FC236}">
                  <a16:creationId xmlns:a16="http://schemas.microsoft.com/office/drawing/2014/main" id="{4AA13B52-8248-F0A7-7CED-6C7B85458318}"/>
                </a:ext>
              </a:extLst>
            </p:cNvPr>
            <p:cNvSpPr/>
            <p:nvPr/>
          </p:nvSpPr>
          <p:spPr>
            <a:xfrm>
              <a:off x="2500847" y="6174037"/>
              <a:ext cx="120033" cy="12003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9" name="Freeform: Shape 21">
              <a:extLst>
                <a:ext uri="{FF2B5EF4-FFF2-40B4-BE49-F238E27FC236}">
                  <a16:creationId xmlns:a16="http://schemas.microsoft.com/office/drawing/2014/main" id="{28D4922E-7D7C-F746-0A07-F8866CAFFBDE}"/>
                </a:ext>
              </a:extLst>
            </p:cNvPr>
            <p:cNvSpPr/>
            <p:nvPr/>
          </p:nvSpPr>
          <p:spPr>
            <a:xfrm>
              <a:off x="4744986" y="6354083"/>
              <a:ext cx="3971129" cy="480133"/>
            </a:xfrm>
            <a:custGeom>
              <a:avLst/>
              <a:gdLst>
                <a:gd name="f0" fmla="val 10800000"/>
                <a:gd name="f1" fmla="val 5400000"/>
                <a:gd name="f2" fmla="val 180"/>
                <a:gd name="f3" fmla="val w"/>
                <a:gd name="f4" fmla="val h"/>
                <a:gd name="f5" fmla="val 0"/>
                <a:gd name="f6" fmla="val 3971131"/>
                <a:gd name="f7" fmla="val 480131"/>
                <a:gd name="f8" fmla="+- 0 0 -90"/>
                <a:gd name="f9" fmla="*/ f3 1 3971131"/>
                <a:gd name="f10" fmla="*/ f4 1 480131"/>
                <a:gd name="f11" fmla="+- f7 0 f5"/>
                <a:gd name="f12" fmla="+- f6 0 f5"/>
                <a:gd name="f13" fmla="*/ f8 f0 1"/>
                <a:gd name="f14" fmla="*/ f12 1 3971131"/>
                <a:gd name="f15" fmla="*/ f11 1 480131"/>
                <a:gd name="f16" fmla="*/ 0 f12 1"/>
                <a:gd name="f17" fmla="*/ 0 f11 1"/>
                <a:gd name="f18" fmla="*/ 3971131 f12 1"/>
                <a:gd name="f19" fmla="*/ 480131 f11 1"/>
                <a:gd name="f20" fmla="*/ f13 1 f2"/>
                <a:gd name="f21" fmla="*/ f16 1 3971131"/>
                <a:gd name="f22" fmla="*/ f17 1 480131"/>
                <a:gd name="f23" fmla="*/ f18 1 3971131"/>
                <a:gd name="f24" fmla="*/ f19 1 48013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971131" h="480131">
                  <a:moveTo>
                    <a:pt x="f5" y="f5"/>
                  </a:moveTo>
                  <a:lnTo>
                    <a:pt x="f6" y="f5"/>
                  </a:lnTo>
                  <a:lnTo>
                    <a:pt x="f6" y="f7"/>
                  </a:lnTo>
                  <a:lnTo>
                    <a:pt x="f5" y="f7"/>
                  </a:lnTo>
                  <a:lnTo>
                    <a:pt x="f5" y="f5"/>
                  </a:lnTo>
                  <a:close/>
                </a:path>
              </a:pathLst>
            </a:custGeom>
            <a:noFill/>
            <a:ln cap="flat">
              <a:noFill/>
              <a:prstDash val="solid"/>
            </a:ln>
          </p:spPr>
          <p:txBody>
            <a:bodyPr vert="horz" wrap="square" lIns="113787" tIns="113787" rIns="113787" bIns="113787" anchor="t"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Times New Roman" pitchFamily="18"/>
                <a:cs typeface="Times New Roman" pitchFamily="18"/>
              </a:endParaRPr>
            </a:p>
          </p:txBody>
        </p:sp>
        <p:sp>
          <p:nvSpPr>
            <p:cNvPr id="10" name="Freeform: Shape 22">
              <a:extLst>
                <a:ext uri="{FF2B5EF4-FFF2-40B4-BE49-F238E27FC236}">
                  <a16:creationId xmlns:a16="http://schemas.microsoft.com/office/drawing/2014/main" id="{7A7FF670-754E-337D-68EF-0BD4AFDA9140}"/>
                </a:ext>
              </a:extLst>
            </p:cNvPr>
            <p:cNvSpPr/>
            <p:nvPr/>
          </p:nvSpPr>
          <p:spPr>
            <a:xfrm>
              <a:off x="6670538" y="6174037"/>
              <a:ext cx="120033" cy="12003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grpSp>
      <p:sp>
        <p:nvSpPr>
          <p:cNvPr id="11" name="TextBox 25">
            <a:extLst>
              <a:ext uri="{FF2B5EF4-FFF2-40B4-BE49-F238E27FC236}">
                <a16:creationId xmlns:a16="http://schemas.microsoft.com/office/drawing/2014/main" id="{6C603915-D82B-19EB-E03F-0A2BE88E3B32}"/>
              </a:ext>
            </a:extLst>
          </p:cNvPr>
          <p:cNvSpPr txBox="1"/>
          <p:nvPr/>
        </p:nvSpPr>
        <p:spPr>
          <a:xfrm>
            <a:off x="8017587" y="1184449"/>
            <a:ext cx="3315020" cy="1441935"/>
          </a:xfrm>
          <a:prstGeom prst="rect">
            <a:avLst/>
          </a:prstGeom>
          <a:noFill/>
          <a:ln cap="flat">
            <a:noFill/>
          </a:ln>
        </p:spPr>
        <p:txBody>
          <a:bodyPr vert="horz" wrap="square" lIns="91440" tIns="45720" rIns="91440" bIns="45720" anchor="t" anchorCtr="0" compatLnSpc="1">
            <a:sp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2400" b="1" i="1" u="sng" strike="noStrike" kern="1200" cap="none" spc="0" baseline="0" dirty="0">
                <a:solidFill>
                  <a:srgbClr val="000000"/>
                </a:solidFill>
                <a:uFillTx/>
                <a:latin typeface="Times New Roman" pitchFamily="18"/>
                <a:cs typeface="Times New Roman" pitchFamily="18"/>
              </a:rPr>
              <a:t>Look, Listen and Note</a:t>
            </a:r>
            <a:endParaRPr lang="en-GB" sz="2400" b="0" i="0" u="none" strike="noStrike" kern="1200" cap="none" spc="0" baseline="0" dirty="0">
              <a:solidFill>
                <a:srgbClr val="000000"/>
              </a:solidFill>
              <a:uFillTx/>
              <a:latin typeface="Times New Roman" pitchFamily="18"/>
              <a:cs typeface="Times New Roman" pitchFamily="18"/>
            </a:endParaRPr>
          </a:p>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800" b="0" i="0" u="none" strike="noStrike" kern="1200" cap="none" spc="0" baseline="0" dirty="0">
              <a:solidFill>
                <a:srgbClr val="C42F1A"/>
              </a:solidFill>
              <a:uFillTx/>
              <a:latin typeface="Times New Roman" pitchFamily="18"/>
              <a:cs typeface="Times New Roman" pitchFamily="18"/>
            </a:endParaRPr>
          </a:p>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800" b="0" i="0" u="none" strike="noStrike" kern="0" cap="none" spc="0" baseline="0" dirty="0">
              <a:solidFill>
                <a:srgbClr val="C42F1A"/>
              </a:solidFill>
              <a:uFillTx/>
              <a:latin typeface="Times New Roman" pitchFamily="18"/>
              <a:cs typeface="Times New Roman" pitchFamily="18"/>
            </a:endParaRPr>
          </a:p>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800" b="0" i="0" u="none" strike="noStrike" kern="1200" cap="none" spc="0" baseline="0" dirty="0">
              <a:solidFill>
                <a:srgbClr val="C42F1A"/>
              </a:solidFill>
              <a:uFillTx/>
              <a:latin typeface="Times New Roman" pitchFamily="18"/>
              <a:cs typeface="Times New Roman" pitchFamily="18"/>
            </a:endParaRPr>
          </a:p>
        </p:txBody>
      </p:sp>
      <p:grpSp>
        <p:nvGrpSpPr>
          <p:cNvPr id="12" name="Diagram 10">
            <a:extLst>
              <a:ext uri="{FF2B5EF4-FFF2-40B4-BE49-F238E27FC236}">
                <a16:creationId xmlns:a16="http://schemas.microsoft.com/office/drawing/2014/main" id="{B67092D2-DF8A-31F0-B3F1-01ED0F36F5BC}"/>
              </a:ext>
            </a:extLst>
          </p:cNvPr>
          <p:cNvGrpSpPr/>
          <p:nvPr/>
        </p:nvGrpSpPr>
        <p:grpSpPr>
          <a:xfrm>
            <a:off x="7256650" y="1537783"/>
            <a:ext cx="4174876" cy="3134718"/>
            <a:chOff x="7256650" y="1537783"/>
            <a:chExt cx="4174876" cy="3134718"/>
          </a:xfrm>
        </p:grpSpPr>
        <p:sp>
          <p:nvSpPr>
            <p:cNvPr id="13" name="Freeform: Shape 27">
              <a:extLst>
                <a:ext uri="{FF2B5EF4-FFF2-40B4-BE49-F238E27FC236}">
                  <a16:creationId xmlns:a16="http://schemas.microsoft.com/office/drawing/2014/main" id="{11CB81E6-A034-3456-023A-BDEEF784288B}"/>
                </a:ext>
              </a:extLst>
            </p:cNvPr>
            <p:cNvSpPr/>
            <p:nvPr/>
          </p:nvSpPr>
          <p:spPr>
            <a:xfrm>
              <a:off x="8790282" y="2335880"/>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4" name="Freeform: Shape 28">
              <a:extLst>
                <a:ext uri="{FF2B5EF4-FFF2-40B4-BE49-F238E27FC236}">
                  <a16:creationId xmlns:a16="http://schemas.microsoft.com/office/drawing/2014/main" id="{A471BF0E-8B14-19E7-8C3D-670210922A08}"/>
                </a:ext>
              </a:extLst>
            </p:cNvPr>
            <p:cNvSpPr/>
            <p:nvPr/>
          </p:nvSpPr>
          <p:spPr>
            <a:xfrm>
              <a:off x="8715731" y="1537783"/>
              <a:ext cx="1171520" cy="626940"/>
            </a:xfrm>
            <a:custGeom>
              <a:avLst/>
              <a:gdLst>
                <a:gd name="f0" fmla="val 10800000"/>
                <a:gd name="f1" fmla="val 5400000"/>
                <a:gd name="f2" fmla="val 180"/>
                <a:gd name="f3" fmla="val w"/>
                <a:gd name="f4" fmla="val h"/>
                <a:gd name="f5" fmla="val 0"/>
                <a:gd name="f6" fmla="val 1171522"/>
                <a:gd name="f7" fmla="val 626943"/>
                <a:gd name="f8" fmla="+- 0 0 -90"/>
                <a:gd name="f9" fmla="*/ f3 1 1171522"/>
                <a:gd name="f10" fmla="*/ f4 1 626943"/>
                <a:gd name="f11" fmla="+- f7 0 f5"/>
                <a:gd name="f12" fmla="+- f6 0 f5"/>
                <a:gd name="f13" fmla="*/ f8 f0 1"/>
                <a:gd name="f14" fmla="*/ f12 1 1171522"/>
                <a:gd name="f15" fmla="*/ f11 1 626943"/>
                <a:gd name="f16" fmla="*/ 0 f12 1"/>
                <a:gd name="f17" fmla="*/ 0 f11 1"/>
                <a:gd name="f18" fmla="*/ 1171522 f12 1"/>
                <a:gd name="f19" fmla="*/ 626943 f11 1"/>
                <a:gd name="f20" fmla="*/ f13 1 f2"/>
                <a:gd name="f21" fmla="*/ f16 1 1171522"/>
                <a:gd name="f22" fmla="*/ f17 1 626943"/>
                <a:gd name="f23" fmla="*/ f18 1 1171522"/>
                <a:gd name="f24" fmla="*/ f19 1 62694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71522" h="626943">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15" name="Freeform: Shape 29">
              <a:extLst>
                <a:ext uri="{FF2B5EF4-FFF2-40B4-BE49-F238E27FC236}">
                  <a16:creationId xmlns:a16="http://schemas.microsoft.com/office/drawing/2014/main" id="{826F9375-71D3-F98A-24AB-5EA779DD7386}"/>
                </a:ext>
              </a:extLst>
            </p:cNvPr>
            <p:cNvSpPr/>
            <p:nvPr/>
          </p:nvSpPr>
          <p:spPr>
            <a:xfrm>
              <a:off x="9090187" y="2480081"/>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6" name="Freeform: Shape 30">
              <a:extLst>
                <a:ext uri="{FF2B5EF4-FFF2-40B4-BE49-F238E27FC236}">
                  <a16:creationId xmlns:a16="http://schemas.microsoft.com/office/drawing/2014/main" id="{43180010-B17F-43DD-1EDA-DF61E588FBC2}"/>
                </a:ext>
              </a:extLst>
            </p:cNvPr>
            <p:cNvSpPr/>
            <p:nvPr/>
          </p:nvSpPr>
          <p:spPr>
            <a:xfrm>
              <a:off x="10238710" y="2133377"/>
              <a:ext cx="1192816" cy="689640"/>
            </a:xfrm>
            <a:custGeom>
              <a:avLst/>
              <a:gdLst>
                <a:gd name="f0" fmla="val 10800000"/>
                <a:gd name="f1" fmla="val 5400000"/>
                <a:gd name="f2" fmla="val 180"/>
                <a:gd name="f3" fmla="val w"/>
                <a:gd name="f4" fmla="val h"/>
                <a:gd name="f5" fmla="val 0"/>
                <a:gd name="f6" fmla="val 1107620"/>
                <a:gd name="f7" fmla="val 689637"/>
                <a:gd name="f8" fmla="+- 0 0 -90"/>
                <a:gd name="f9" fmla="*/ f3 1 1107620"/>
                <a:gd name="f10" fmla="*/ f4 1 689637"/>
                <a:gd name="f11" fmla="+- f7 0 f5"/>
                <a:gd name="f12" fmla="+- f6 0 f5"/>
                <a:gd name="f13" fmla="*/ f8 f0 1"/>
                <a:gd name="f14" fmla="*/ f12 1 1107620"/>
                <a:gd name="f15" fmla="*/ f11 1 689637"/>
                <a:gd name="f16" fmla="*/ 0 f12 1"/>
                <a:gd name="f17" fmla="*/ 0 f11 1"/>
                <a:gd name="f18" fmla="*/ 1107620 f12 1"/>
                <a:gd name="f19" fmla="*/ 689637 f11 1"/>
                <a:gd name="f20" fmla="*/ f13 1 f2"/>
                <a:gd name="f21" fmla="*/ f16 1 1107620"/>
                <a:gd name="f22" fmla="*/ f17 1 689637"/>
                <a:gd name="f23" fmla="*/ f18 1 1107620"/>
                <a:gd name="f24" fmla="*/ f19 1 6896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07620" h="689637">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17" name="Freeform: Shape 31">
              <a:extLst>
                <a:ext uri="{FF2B5EF4-FFF2-40B4-BE49-F238E27FC236}">
                  <a16:creationId xmlns:a16="http://schemas.microsoft.com/office/drawing/2014/main" id="{BE2953DD-1E3F-61CE-EF36-8FC08E52A387}"/>
                </a:ext>
              </a:extLst>
            </p:cNvPr>
            <p:cNvSpPr/>
            <p:nvPr/>
          </p:nvSpPr>
          <p:spPr>
            <a:xfrm>
              <a:off x="9163888" y="2804519"/>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8" name="Freeform: Shape 32">
              <a:extLst>
                <a:ext uri="{FF2B5EF4-FFF2-40B4-BE49-F238E27FC236}">
                  <a16:creationId xmlns:a16="http://schemas.microsoft.com/office/drawing/2014/main" id="{F07534BB-540A-0719-2E3C-119E05E710CA}"/>
                </a:ext>
              </a:extLst>
            </p:cNvPr>
            <p:cNvSpPr/>
            <p:nvPr/>
          </p:nvSpPr>
          <p:spPr>
            <a:xfrm>
              <a:off x="10345210" y="3011100"/>
              <a:ext cx="1086316" cy="736658"/>
            </a:xfrm>
            <a:custGeom>
              <a:avLst/>
              <a:gdLst>
                <a:gd name="f0" fmla="val 10800000"/>
                <a:gd name="f1" fmla="val 5400000"/>
                <a:gd name="f2" fmla="val 180"/>
                <a:gd name="f3" fmla="val w"/>
                <a:gd name="f4" fmla="val h"/>
                <a:gd name="f5" fmla="val 0"/>
                <a:gd name="f6" fmla="val 1086320"/>
                <a:gd name="f7" fmla="val 736658"/>
                <a:gd name="f8" fmla="+- 0 0 -90"/>
                <a:gd name="f9" fmla="*/ f3 1 1086320"/>
                <a:gd name="f10" fmla="*/ f4 1 736658"/>
                <a:gd name="f11" fmla="+- f7 0 f5"/>
                <a:gd name="f12" fmla="+- f6 0 f5"/>
                <a:gd name="f13" fmla="*/ f8 f0 1"/>
                <a:gd name="f14" fmla="*/ f12 1 1086320"/>
                <a:gd name="f15" fmla="*/ f11 1 736658"/>
                <a:gd name="f16" fmla="*/ 0 f12 1"/>
                <a:gd name="f17" fmla="*/ 0 f11 1"/>
                <a:gd name="f18" fmla="*/ 1086320 f12 1"/>
                <a:gd name="f19" fmla="*/ 736658 f11 1"/>
                <a:gd name="f20" fmla="*/ f13 1 f2"/>
                <a:gd name="f21" fmla="*/ f16 1 1086320"/>
                <a:gd name="f22" fmla="*/ f17 1 736658"/>
                <a:gd name="f23" fmla="*/ f18 1 1086320"/>
                <a:gd name="f24" fmla="*/ f19 1 73665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86320" h="736658">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19" name="Freeform: Shape 33">
              <a:extLst>
                <a:ext uri="{FF2B5EF4-FFF2-40B4-BE49-F238E27FC236}">
                  <a16:creationId xmlns:a16="http://schemas.microsoft.com/office/drawing/2014/main" id="{C92F6088-1E7F-3A5A-0AAC-701B9E350D54}"/>
                </a:ext>
              </a:extLst>
            </p:cNvPr>
            <p:cNvSpPr/>
            <p:nvPr/>
          </p:nvSpPr>
          <p:spPr>
            <a:xfrm>
              <a:off x="8956419" y="3064703"/>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0" name="Freeform: Shape 34">
              <a:extLst>
                <a:ext uri="{FF2B5EF4-FFF2-40B4-BE49-F238E27FC236}">
                  <a16:creationId xmlns:a16="http://schemas.microsoft.com/office/drawing/2014/main" id="{4C5896E8-B8AC-CEF2-0D75-FE564B0B431E}"/>
                </a:ext>
              </a:extLst>
            </p:cNvPr>
            <p:cNvSpPr/>
            <p:nvPr/>
          </p:nvSpPr>
          <p:spPr>
            <a:xfrm>
              <a:off x="10234943" y="3661550"/>
              <a:ext cx="1171520" cy="673967"/>
            </a:xfrm>
            <a:custGeom>
              <a:avLst/>
              <a:gdLst>
                <a:gd name="f0" fmla="val 10800000"/>
                <a:gd name="f1" fmla="val 5400000"/>
                <a:gd name="f2" fmla="val 180"/>
                <a:gd name="f3" fmla="val w"/>
                <a:gd name="f4" fmla="val h"/>
                <a:gd name="f5" fmla="val 0"/>
                <a:gd name="f6" fmla="val 1171522"/>
                <a:gd name="f7" fmla="val 673964"/>
                <a:gd name="f8" fmla="+- 0 0 -90"/>
                <a:gd name="f9" fmla="*/ f3 1 1171522"/>
                <a:gd name="f10" fmla="*/ f4 1 673964"/>
                <a:gd name="f11" fmla="+- f7 0 f5"/>
                <a:gd name="f12" fmla="+- f6 0 f5"/>
                <a:gd name="f13" fmla="*/ f8 f0 1"/>
                <a:gd name="f14" fmla="*/ f12 1 1171522"/>
                <a:gd name="f15" fmla="*/ f11 1 673964"/>
                <a:gd name="f16" fmla="*/ 0 f12 1"/>
                <a:gd name="f17" fmla="*/ 0 f11 1"/>
                <a:gd name="f18" fmla="*/ 1171522 f12 1"/>
                <a:gd name="f19" fmla="*/ 673964 f11 1"/>
                <a:gd name="f20" fmla="*/ f13 1 f2"/>
                <a:gd name="f21" fmla="*/ f16 1 1171522"/>
                <a:gd name="f22" fmla="*/ f17 1 673964"/>
                <a:gd name="f23" fmla="*/ f18 1 1171522"/>
                <a:gd name="f24" fmla="*/ f19 1 67396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71522" h="67396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21" name="Freeform: Shape 35">
              <a:extLst>
                <a:ext uri="{FF2B5EF4-FFF2-40B4-BE49-F238E27FC236}">
                  <a16:creationId xmlns:a16="http://schemas.microsoft.com/office/drawing/2014/main" id="{AE42A991-24F6-53B0-D468-2ED088424D7F}"/>
                </a:ext>
              </a:extLst>
            </p:cNvPr>
            <p:cNvSpPr/>
            <p:nvPr/>
          </p:nvSpPr>
          <p:spPr>
            <a:xfrm>
              <a:off x="8624136" y="3064703"/>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2" name="Freeform: Shape 36">
              <a:extLst>
                <a:ext uri="{FF2B5EF4-FFF2-40B4-BE49-F238E27FC236}">
                  <a16:creationId xmlns:a16="http://schemas.microsoft.com/office/drawing/2014/main" id="{DB5EFB9B-D026-895E-29A5-910C87955889}"/>
                </a:ext>
              </a:extLst>
            </p:cNvPr>
            <p:cNvSpPr/>
            <p:nvPr/>
          </p:nvSpPr>
          <p:spPr>
            <a:xfrm>
              <a:off x="7554855" y="3998534"/>
              <a:ext cx="1171520" cy="673967"/>
            </a:xfrm>
            <a:custGeom>
              <a:avLst/>
              <a:gdLst>
                <a:gd name="f0" fmla="val 10800000"/>
                <a:gd name="f1" fmla="val 5400000"/>
                <a:gd name="f2" fmla="val 180"/>
                <a:gd name="f3" fmla="val w"/>
                <a:gd name="f4" fmla="val h"/>
                <a:gd name="f5" fmla="val 0"/>
                <a:gd name="f6" fmla="val 1171522"/>
                <a:gd name="f7" fmla="val 673964"/>
                <a:gd name="f8" fmla="+- 0 0 -90"/>
                <a:gd name="f9" fmla="*/ f3 1 1171522"/>
                <a:gd name="f10" fmla="*/ f4 1 673964"/>
                <a:gd name="f11" fmla="+- f7 0 f5"/>
                <a:gd name="f12" fmla="+- f6 0 f5"/>
                <a:gd name="f13" fmla="*/ f8 f0 1"/>
                <a:gd name="f14" fmla="*/ f12 1 1171522"/>
                <a:gd name="f15" fmla="*/ f11 1 673964"/>
                <a:gd name="f16" fmla="*/ 0 f12 1"/>
                <a:gd name="f17" fmla="*/ 0 f11 1"/>
                <a:gd name="f18" fmla="*/ 1171522 f12 1"/>
                <a:gd name="f19" fmla="*/ 673964 f11 1"/>
                <a:gd name="f20" fmla="*/ f13 1 f2"/>
                <a:gd name="f21" fmla="*/ f16 1 1171522"/>
                <a:gd name="f22" fmla="*/ f17 1 673964"/>
                <a:gd name="f23" fmla="*/ f18 1 1171522"/>
                <a:gd name="f24" fmla="*/ f19 1 67396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71522" h="67396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444498"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23" name="Freeform: Shape 37">
              <a:extLst>
                <a:ext uri="{FF2B5EF4-FFF2-40B4-BE49-F238E27FC236}">
                  <a16:creationId xmlns:a16="http://schemas.microsoft.com/office/drawing/2014/main" id="{665B4401-AEEC-5415-DF04-52F5A6A1E833}"/>
                </a:ext>
              </a:extLst>
            </p:cNvPr>
            <p:cNvSpPr/>
            <p:nvPr/>
          </p:nvSpPr>
          <p:spPr>
            <a:xfrm>
              <a:off x="8416667" y="2804519"/>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4" name="Freeform: Shape 38">
              <a:extLst>
                <a:ext uri="{FF2B5EF4-FFF2-40B4-BE49-F238E27FC236}">
                  <a16:creationId xmlns:a16="http://schemas.microsoft.com/office/drawing/2014/main" id="{C900B959-0FB1-1CDE-133F-8D7B47793C5D}"/>
                </a:ext>
              </a:extLst>
            </p:cNvPr>
            <p:cNvSpPr/>
            <p:nvPr/>
          </p:nvSpPr>
          <p:spPr>
            <a:xfrm>
              <a:off x="7302553" y="3747256"/>
              <a:ext cx="1086316" cy="736658"/>
            </a:xfrm>
            <a:custGeom>
              <a:avLst/>
              <a:gdLst>
                <a:gd name="f0" fmla="val 10800000"/>
                <a:gd name="f1" fmla="val 5400000"/>
                <a:gd name="f2" fmla="val 180"/>
                <a:gd name="f3" fmla="val w"/>
                <a:gd name="f4" fmla="val h"/>
                <a:gd name="f5" fmla="val 0"/>
                <a:gd name="f6" fmla="val 1086320"/>
                <a:gd name="f7" fmla="val 736658"/>
                <a:gd name="f8" fmla="+- 0 0 -90"/>
                <a:gd name="f9" fmla="*/ f3 1 1086320"/>
                <a:gd name="f10" fmla="*/ f4 1 736658"/>
                <a:gd name="f11" fmla="+- f7 0 f5"/>
                <a:gd name="f12" fmla="+- f6 0 f5"/>
                <a:gd name="f13" fmla="*/ f8 f0 1"/>
                <a:gd name="f14" fmla="*/ f12 1 1086320"/>
                <a:gd name="f15" fmla="*/ f11 1 736658"/>
                <a:gd name="f16" fmla="*/ 0 f12 1"/>
                <a:gd name="f17" fmla="*/ 0 f11 1"/>
                <a:gd name="f18" fmla="*/ 1086320 f12 1"/>
                <a:gd name="f19" fmla="*/ 736658 f11 1"/>
                <a:gd name="f20" fmla="*/ f13 1 f2"/>
                <a:gd name="f21" fmla="*/ f16 1 1086320"/>
                <a:gd name="f22" fmla="*/ f17 1 736658"/>
                <a:gd name="f23" fmla="*/ f18 1 1086320"/>
                <a:gd name="f24" fmla="*/ f19 1 73665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86320" h="736658">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25" name="Freeform: Shape 39">
              <a:extLst>
                <a:ext uri="{FF2B5EF4-FFF2-40B4-BE49-F238E27FC236}">
                  <a16:creationId xmlns:a16="http://schemas.microsoft.com/office/drawing/2014/main" id="{B6B18641-128D-DC43-96CC-88AD4305064F}"/>
                </a:ext>
              </a:extLst>
            </p:cNvPr>
            <p:cNvSpPr/>
            <p:nvPr/>
          </p:nvSpPr>
          <p:spPr>
            <a:xfrm>
              <a:off x="8490368" y="2480081"/>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6" name="Freeform: Shape 40">
              <a:extLst>
                <a:ext uri="{FF2B5EF4-FFF2-40B4-BE49-F238E27FC236}">
                  <a16:creationId xmlns:a16="http://schemas.microsoft.com/office/drawing/2014/main" id="{A6F7682A-DB29-D783-8B42-251486D8047F}"/>
                </a:ext>
              </a:extLst>
            </p:cNvPr>
            <p:cNvSpPr/>
            <p:nvPr/>
          </p:nvSpPr>
          <p:spPr>
            <a:xfrm>
              <a:off x="7256650" y="2133377"/>
              <a:ext cx="1107621" cy="689640"/>
            </a:xfrm>
            <a:custGeom>
              <a:avLst/>
              <a:gdLst>
                <a:gd name="f0" fmla="val 10800000"/>
                <a:gd name="f1" fmla="val 5400000"/>
                <a:gd name="f2" fmla="val 180"/>
                <a:gd name="f3" fmla="val w"/>
                <a:gd name="f4" fmla="val h"/>
                <a:gd name="f5" fmla="val 0"/>
                <a:gd name="f6" fmla="val 1107620"/>
                <a:gd name="f7" fmla="val 689637"/>
                <a:gd name="f8" fmla="+- 0 0 -90"/>
                <a:gd name="f9" fmla="*/ f3 1 1107620"/>
                <a:gd name="f10" fmla="*/ f4 1 689637"/>
                <a:gd name="f11" fmla="+- f7 0 f5"/>
                <a:gd name="f12" fmla="+- f6 0 f5"/>
                <a:gd name="f13" fmla="*/ f8 f0 1"/>
                <a:gd name="f14" fmla="*/ f12 1 1107620"/>
                <a:gd name="f15" fmla="*/ f11 1 689637"/>
                <a:gd name="f16" fmla="*/ 0 f12 1"/>
                <a:gd name="f17" fmla="*/ 0 f11 1"/>
                <a:gd name="f18" fmla="*/ 1107620 f12 1"/>
                <a:gd name="f19" fmla="*/ 689637 f11 1"/>
                <a:gd name="f20" fmla="*/ f13 1 f2"/>
                <a:gd name="f21" fmla="*/ f16 1 1107620"/>
                <a:gd name="f22" fmla="*/ f17 1 689637"/>
                <a:gd name="f23" fmla="*/ f18 1 1107620"/>
                <a:gd name="f24" fmla="*/ f19 1 6896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07620" h="689637">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grpSp>
      <p:sp>
        <p:nvSpPr>
          <p:cNvPr id="27" name="TextBox 42">
            <a:extLst>
              <a:ext uri="{FF2B5EF4-FFF2-40B4-BE49-F238E27FC236}">
                <a16:creationId xmlns:a16="http://schemas.microsoft.com/office/drawing/2014/main" id="{D47CB79B-66C7-06D4-EE4C-A629CD35AC8C}"/>
              </a:ext>
            </a:extLst>
          </p:cNvPr>
          <p:cNvSpPr txBox="1"/>
          <p:nvPr/>
        </p:nvSpPr>
        <p:spPr>
          <a:xfrm>
            <a:off x="6807384" y="2171087"/>
            <a:ext cx="2163534" cy="590931"/>
          </a:xfrm>
          <a:prstGeom prst="rect">
            <a:avLst/>
          </a:prstGeom>
          <a:noFill/>
          <a:ln cap="flat">
            <a:noFill/>
          </a:ln>
        </p:spPr>
        <p:txBody>
          <a:bodyPr vert="horz" wrap="square" lIns="91440" tIns="45720" rIns="91440" bIns="45720" anchor="t" anchorCtr="0" compatLnSpc="1">
            <a:spAutoFit/>
          </a:bodyPr>
          <a:lstStyle/>
          <a:p>
            <a:pPr marL="285750" marR="0" lvl="0" indent="-285750" algn="l" defTabSz="711202" rtl="0" fontAlgn="auto" hangingPunct="1">
              <a:lnSpc>
                <a:spcPct val="90000"/>
              </a:lnSpc>
              <a:spcBef>
                <a:spcPts val="0"/>
              </a:spcBef>
              <a:spcAft>
                <a:spcPts val="700"/>
              </a:spcAft>
              <a:buFont typeface="Arial" panose="020B0604020202020204" pitchFamily="34" charset="0"/>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Times New Roman" pitchFamily="18"/>
                <a:cs typeface="Times New Roman" pitchFamily="18"/>
              </a:rPr>
              <a:t>Develop memory skills</a:t>
            </a:r>
          </a:p>
        </p:txBody>
      </p:sp>
      <p:sp>
        <p:nvSpPr>
          <p:cNvPr id="28" name="TextBox 44">
            <a:extLst>
              <a:ext uri="{FF2B5EF4-FFF2-40B4-BE49-F238E27FC236}">
                <a16:creationId xmlns:a16="http://schemas.microsoft.com/office/drawing/2014/main" id="{4DA70058-51F2-21FB-DEF5-8A498A585FBE}"/>
              </a:ext>
            </a:extLst>
          </p:cNvPr>
          <p:cNvSpPr txBox="1"/>
          <p:nvPr/>
        </p:nvSpPr>
        <p:spPr>
          <a:xfrm>
            <a:off x="10112605" y="3419022"/>
            <a:ext cx="2217959" cy="341632"/>
          </a:xfrm>
          <a:prstGeom prst="rect">
            <a:avLst/>
          </a:prstGeom>
          <a:noFill/>
          <a:ln cap="flat">
            <a:noFill/>
          </a:ln>
        </p:spPr>
        <p:txBody>
          <a:bodyPr vert="horz" wrap="square" lIns="91440" tIns="45720" rIns="91440" bIns="45720" anchor="t" anchorCtr="0" compatLnSpc="1">
            <a:spAutoFit/>
          </a:bodyPr>
          <a:lstStyle/>
          <a:p>
            <a:pPr marL="285750" marR="0" lvl="0" indent="-285750" algn="l" defTabSz="711202" rtl="0" fontAlgn="auto" hangingPunct="1">
              <a:lnSpc>
                <a:spcPct val="90000"/>
              </a:lnSpc>
              <a:spcBef>
                <a:spcPts val="0"/>
              </a:spcBef>
              <a:spcAft>
                <a:spcPts val="700"/>
              </a:spcAft>
              <a:buFont typeface="Arial" panose="020B0604020202020204" pitchFamily="34" charset="0"/>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Times New Roman" pitchFamily="18"/>
                <a:cs typeface="Times New Roman" pitchFamily="18"/>
              </a:rPr>
              <a:t>Ability to plan</a:t>
            </a:r>
          </a:p>
        </p:txBody>
      </p:sp>
      <p:sp>
        <p:nvSpPr>
          <p:cNvPr id="30" name="TextBox 46">
            <a:extLst>
              <a:ext uri="{FF2B5EF4-FFF2-40B4-BE49-F238E27FC236}">
                <a16:creationId xmlns:a16="http://schemas.microsoft.com/office/drawing/2014/main" id="{7F9C9399-2019-C411-92F7-62F610B0E1A4}"/>
              </a:ext>
            </a:extLst>
          </p:cNvPr>
          <p:cNvSpPr txBox="1"/>
          <p:nvPr/>
        </p:nvSpPr>
        <p:spPr>
          <a:xfrm>
            <a:off x="1552037" y="4962376"/>
            <a:ext cx="6812234" cy="58477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Jigsaw puzzles enhance in the cognitive development of youngsters by teaching them depth perception and problem-solving techniques </a:t>
            </a:r>
            <a:r>
              <a:rPr lang="en-GB" sz="1600" dirty="0"/>
              <a:t>(Levine et al., 2012).</a:t>
            </a:r>
            <a:endParaRPr lang="en-GB" sz="1600" b="0" i="0" u="none" strike="noStrike" kern="1200" cap="none" spc="0" baseline="0" dirty="0">
              <a:solidFill>
                <a:srgbClr val="000000"/>
              </a:solidFill>
              <a:uFillTx/>
              <a:latin typeface="Times New Roman" pitchFamily="18"/>
              <a:cs typeface="Times New Roman" pitchFamily="18"/>
            </a:endParaRPr>
          </a:p>
        </p:txBody>
      </p:sp>
      <p:pic>
        <p:nvPicPr>
          <p:cNvPr id="1026" name="Picture 2" descr="Image result for kids playing puzzle cartoon">
            <a:extLst>
              <a:ext uri="{FF2B5EF4-FFF2-40B4-BE49-F238E27FC236}">
                <a16:creationId xmlns:a16="http://schemas.microsoft.com/office/drawing/2014/main" id="{1FAC910C-E77F-146A-86FC-08A74C459B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3817" y="2356957"/>
            <a:ext cx="2719023" cy="1937507"/>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69E62BF8-04E4-149A-B840-94D868180C85}"/>
              </a:ext>
            </a:extLst>
          </p:cNvPr>
          <p:cNvSpPr txBox="1"/>
          <p:nvPr/>
        </p:nvSpPr>
        <p:spPr>
          <a:xfrm>
            <a:off x="7258363" y="3688674"/>
            <a:ext cx="1766365" cy="369332"/>
          </a:xfrm>
          <a:prstGeom prst="rect">
            <a:avLst/>
          </a:prstGeom>
          <a:noFill/>
        </p:spPr>
        <p:txBody>
          <a:bodyPr wrap="square" rtlCol="0">
            <a:spAutoFit/>
          </a:bodyPr>
          <a:lstStyle/>
          <a:p>
            <a:pPr marL="285750" indent="-285750">
              <a:buFont typeface="Arial" panose="020B0604020202020204" pitchFamily="34" charset="0"/>
              <a:buChar char="•"/>
            </a:pPr>
            <a:r>
              <a:rPr lang="en-GB" dirty="0"/>
              <a:t>Test ideas</a:t>
            </a:r>
          </a:p>
        </p:txBody>
      </p:sp>
      <p:sp>
        <p:nvSpPr>
          <p:cNvPr id="33" name="TextBox 32">
            <a:extLst>
              <a:ext uri="{FF2B5EF4-FFF2-40B4-BE49-F238E27FC236}">
                <a16:creationId xmlns:a16="http://schemas.microsoft.com/office/drawing/2014/main" id="{68C046D2-80C5-E96E-359D-8B018E158C9C}"/>
              </a:ext>
            </a:extLst>
          </p:cNvPr>
          <p:cNvSpPr txBox="1"/>
          <p:nvPr/>
        </p:nvSpPr>
        <p:spPr>
          <a:xfrm>
            <a:off x="9675097" y="2103662"/>
            <a:ext cx="1918740" cy="369332"/>
          </a:xfrm>
          <a:prstGeom prst="rect">
            <a:avLst/>
          </a:prstGeom>
          <a:noFill/>
        </p:spPr>
        <p:txBody>
          <a:bodyPr wrap="square" rtlCol="0">
            <a:spAutoFit/>
          </a:bodyPr>
          <a:lstStyle/>
          <a:p>
            <a:pPr marL="285750" indent="-285750">
              <a:buFont typeface="Arial" panose="020B0604020202020204" pitchFamily="34" charset="0"/>
              <a:buChar char="•"/>
            </a:pPr>
            <a:r>
              <a:rPr lang="en-GB" dirty="0"/>
              <a:t>Solve problems</a:t>
            </a:r>
          </a:p>
        </p:txBody>
      </p:sp>
      <p:sp>
        <p:nvSpPr>
          <p:cNvPr id="34" name="TextBox 33">
            <a:extLst>
              <a:ext uri="{FF2B5EF4-FFF2-40B4-BE49-F238E27FC236}">
                <a16:creationId xmlns:a16="http://schemas.microsoft.com/office/drawing/2014/main" id="{24FEDAAE-7CFB-3912-890A-26020E960CD6}"/>
              </a:ext>
            </a:extLst>
          </p:cNvPr>
          <p:cNvSpPr txBox="1"/>
          <p:nvPr/>
        </p:nvSpPr>
        <p:spPr>
          <a:xfrm>
            <a:off x="65296" y="1900828"/>
            <a:ext cx="3290899" cy="1815882"/>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Removing the puzzle pieces from box, have a conversation with the children about the image on the piece, arrange the puzzles pieces face up, locating the edges and corners first and add them together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3" name="TextBox 11">
            <a:extLst>
              <a:ext uri="{FF2B5EF4-FFF2-40B4-BE49-F238E27FC236}">
                <a16:creationId xmlns:a16="http://schemas.microsoft.com/office/drawing/2014/main" id="{2CF9E6D0-42BD-30B1-7926-960656195632}"/>
              </a:ext>
            </a:extLst>
          </p:cNvPr>
          <p:cNvSpPr txBox="1"/>
          <p:nvPr/>
        </p:nvSpPr>
        <p:spPr>
          <a:xfrm>
            <a:off x="640083" y="49282"/>
            <a:ext cx="7914644"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latin typeface="Times New Roman" pitchFamily="18"/>
                <a:cs typeface="Times New Roman" pitchFamily="18"/>
              </a:rPr>
              <a:t>The two Psychological Theories have been chosen to develop the two </a:t>
            </a:r>
            <a:r>
              <a:rPr lang="en-GB" sz="2800" b="1" i="0" u="none" strike="noStrike" kern="1200" cap="none" spc="0" baseline="0" dirty="0">
                <a:uFillTx/>
                <a:latin typeface="Times New Roman" pitchFamily="18"/>
                <a:cs typeface="Times New Roman" pitchFamily="18"/>
              </a:rPr>
              <a:t>Conclusion</a:t>
            </a:r>
            <a:endParaRPr lang="en-GB" sz="2800" b="1" i="0" u="none" strike="noStrike" kern="1200" cap="none" spc="0" baseline="0" dirty="0">
              <a:solidFill>
                <a:srgbClr val="FFFFFF"/>
              </a:solidFill>
              <a:uFillTx/>
              <a:latin typeface="Times New Roman" pitchFamily="18"/>
              <a:cs typeface="Times New Roman" pitchFamily="18"/>
            </a:endParaRPr>
          </a:p>
        </p:txBody>
      </p:sp>
      <p:pic>
        <p:nvPicPr>
          <p:cNvPr id="7" name="Picture 10" descr="Running Kids Stock Photo by ©lenmdp 6857028">
            <a:extLst>
              <a:ext uri="{FF2B5EF4-FFF2-40B4-BE49-F238E27FC236}">
                <a16:creationId xmlns:a16="http://schemas.microsoft.com/office/drawing/2014/main" id="{CB4D55D2-9929-D01B-03A8-B38BD24A21AF}"/>
              </a:ext>
            </a:extLst>
          </p:cNvPr>
          <p:cNvPicPr>
            <a:picLocks noChangeAspect="1"/>
          </p:cNvPicPr>
          <p:nvPr/>
        </p:nvPicPr>
        <p:blipFill>
          <a:blip r:embed="rId3"/>
          <a:srcRect/>
          <a:stretch>
            <a:fillRect/>
          </a:stretch>
        </p:blipFill>
        <p:spPr>
          <a:xfrm>
            <a:off x="5670099" y="580854"/>
            <a:ext cx="3333746" cy="1371600"/>
          </a:xfrm>
          <a:prstGeom prst="rect">
            <a:avLst/>
          </a:prstGeom>
          <a:noFill/>
          <a:ln cap="flat">
            <a:noFill/>
          </a:ln>
        </p:spPr>
      </p:pic>
      <p:sp>
        <p:nvSpPr>
          <p:cNvPr id="9" name="TextBox 8">
            <a:extLst>
              <a:ext uri="{FF2B5EF4-FFF2-40B4-BE49-F238E27FC236}">
                <a16:creationId xmlns:a16="http://schemas.microsoft.com/office/drawing/2014/main" id="{0C2480C1-813E-B87C-34DF-82CDD3DBA429}"/>
              </a:ext>
            </a:extLst>
          </p:cNvPr>
          <p:cNvSpPr txBox="1"/>
          <p:nvPr/>
        </p:nvSpPr>
        <p:spPr>
          <a:xfrm>
            <a:off x="1187901" y="1952454"/>
            <a:ext cx="8327572" cy="2862322"/>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r>
              <a:rPr lang="en-GB" dirty="0"/>
              <a:t>One of the key characteristics of the concrete-operational stage with the ability to conduct decentration, which is vital for understanding conservation, is the capability to focus on multiple elements of </a:t>
            </a:r>
            <a:r>
              <a:rPr lang="en-GB"/>
              <a:t>an issue. </a:t>
            </a:r>
            <a:r>
              <a:rPr lang="en-GB" dirty="0"/>
              <a:t>Even though it now only applies in some circumstances, reversibility is an essential step towards more sophisticated reasoning. Children in the concrete operational phase tend to become more sociocentric and may not yet be able to fully comprehend how or what the other person is  experiencing, even though they are able to recognise that others have different points of view. This emerging capacity to cognitively modify information and consider other people's perspectives will be crucial throughout the formal operational stage of development, when logic and abstract cognition become necessary (Daehler, 2000).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B2AE4-8B1B-EC13-A66D-5E6F3A4A488E}"/>
              </a:ext>
            </a:extLst>
          </p:cNvPr>
          <p:cNvSpPr txBox="1">
            <a:spLocks noGrp="1"/>
          </p:cNvSpPr>
          <p:nvPr>
            <p:ph type="ctrTitle"/>
          </p:nvPr>
        </p:nvSpPr>
        <p:spPr>
          <a:xfrm>
            <a:off x="525039" y="415466"/>
            <a:ext cx="2136888" cy="611779"/>
          </a:xfrm>
        </p:spPr>
        <p:txBody>
          <a:bodyPr/>
          <a:lstStyle/>
          <a:p>
            <a:pPr lvl="0"/>
            <a:r>
              <a:rPr lang="en-GB" sz="2800">
                <a:latin typeface="Times New Roman" pitchFamily="18"/>
                <a:cs typeface="Times New Roman" pitchFamily="18"/>
              </a:rPr>
              <a:t>References:</a:t>
            </a:r>
          </a:p>
        </p:txBody>
      </p:sp>
      <p:sp>
        <p:nvSpPr>
          <p:cNvPr id="4" name="TextBox 3">
            <a:extLst>
              <a:ext uri="{FF2B5EF4-FFF2-40B4-BE49-F238E27FC236}">
                <a16:creationId xmlns:a16="http://schemas.microsoft.com/office/drawing/2014/main" id="{8A24375E-0CBF-AAD8-C622-FD3F01F14092}"/>
              </a:ext>
            </a:extLst>
          </p:cNvPr>
          <p:cNvSpPr txBox="1"/>
          <p:nvPr/>
        </p:nvSpPr>
        <p:spPr>
          <a:xfrm>
            <a:off x="642257" y="1317172"/>
            <a:ext cx="9993086" cy="5078313"/>
          </a:xfrm>
          <a:prstGeom prst="rect">
            <a:avLst/>
          </a:prstGeom>
          <a:noFill/>
        </p:spPr>
        <p:txBody>
          <a:bodyPr wrap="square" rtlCol="0">
            <a:spAutoFit/>
          </a:bodyPr>
          <a:lstStyle/>
          <a:p>
            <a:endParaRPr lang="en-GB" dirty="0">
              <a:effectLst/>
              <a:latin typeface="Times New Roman" panose="02020603050405020304" pitchFamily="18" charset="0"/>
              <a:cs typeface="Times New Roman" panose="02020603050405020304" pitchFamily="18" charset="0"/>
            </a:endParaRPr>
          </a:p>
          <a:p>
            <a:r>
              <a:rPr lang="en-GB" dirty="0">
                <a:effectLst/>
                <a:latin typeface="Times New Roman" panose="02020603050405020304" pitchFamily="18" charset="0"/>
                <a:cs typeface="Times New Roman" panose="02020603050405020304" pitchFamily="18" charset="0"/>
              </a:rPr>
              <a:t>Daehler, M.W. (2000) “Commentary,” </a:t>
            </a:r>
            <a:r>
              <a:rPr lang="en-GB" i="1" dirty="0">
                <a:effectLst/>
                <a:latin typeface="Times New Roman" panose="02020603050405020304" pitchFamily="18" charset="0"/>
                <a:cs typeface="Times New Roman" panose="02020603050405020304" pitchFamily="18" charset="0"/>
              </a:rPr>
              <a:t>Monographs of the Society for Research in Child Development</a:t>
            </a:r>
            <a:r>
              <a:rPr lang="en-GB" dirty="0">
                <a:effectLst/>
                <a:latin typeface="Times New Roman" panose="02020603050405020304" pitchFamily="18" charset="0"/>
                <a:cs typeface="Times New Roman" panose="02020603050405020304" pitchFamily="18" charset="0"/>
              </a:rPr>
              <a:t>, 65(2), pp. 97–105. Available at: https://doi.org/10.1111/1540-5834.00087. </a:t>
            </a:r>
          </a:p>
          <a:p>
            <a:endParaRPr lang="en-GB" sz="1800" dirty="0">
              <a:solidFill>
                <a:schemeClr val="tx1"/>
              </a:solidFill>
              <a:effectLst/>
              <a:latin typeface="Times New Roman" panose="02020603050405020304" pitchFamily="18" charset="0"/>
              <a:cs typeface="Times New Roman" panose="02020603050405020304" pitchFamily="18" charset="0"/>
            </a:endParaRPr>
          </a:p>
          <a:p>
            <a:r>
              <a:rPr lang="en-GB" sz="1800" dirty="0">
                <a:solidFill>
                  <a:schemeClr val="tx1"/>
                </a:solidFill>
                <a:effectLst/>
                <a:latin typeface="Times New Roman" panose="02020603050405020304" pitchFamily="18" charset="0"/>
                <a:cs typeface="Times New Roman" panose="02020603050405020304" pitchFamily="18" charset="0"/>
              </a:rPr>
              <a:t>Jenner, S. (1994) “Friendship &amp; Peer Relations in Children,” </a:t>
            </a:r>
            <a:r>
              <a:rPr lang="en-GB" sz="1800" i="1" dirty="0">
                <a:solidFill>
                  <a:schemeClr val="tx1"/>
                </a:solidFill>
                <a:effectLst/>
                <a:latin typeface="Times New Roman" panose="02020603050405020304" pitchFamily="18" charset="0"/>
                <a:cs typeface="Times New Roman" panose="02020603050405020304" pitchFamily="18" charset="0"/>
              </a:rPr>
              <a:t>Personality and Individual Differences</a:t>
            </a:r>
            <a:r>
              <a:rPr lang="en-GB" sz="1800" dirty="0">
                <a:solidFill>
                  <a:schemeClr val="tx1"/>
                </a:solidFill>
                <a:effectLst/>
                <a:latin typeface="Times New Roman" panose="02020603050405020304" pitchFamily="18" charset="0"/>
                <a:cs typeface="Times New Roman" panose="02020603050405020304" pitchFamily="18" charset="0"/>
              </a:rPr>
              <a:t>, 16(1), p. 201. Available at: https://doi.org/10.1016/0191-8869(94)90127-9. </a:t>
            </a:r>
          </a:p>
          <a:p>
            <a:endParaRPr lang="en-GB" dirty="0">
              <a:effectLst/>
            </a:endParaRPr>
          </a:p>
          <a:p>
            <a:r>
              <a:rPr lang="en-GB" dirty="0">
                <a:effectLst/>
              </a:rPr>
              <a:t>J.J. Thompson, M. (2021) “Piaget’s stages of cognitive development and Erikson’s stages of Psychosocial Development,” </a:t>
            </a:r>
            <a:r>
              <a:rPr lang="en-GB" i="1" dirty="0">
                <a:effectLst/>
              </a:rPr>
              <a:t>Child and Adolescent Mental Health</a:t>
            </a:r>
            <a:r>
              <a:rPr lang="en-GB" dirty="0">
                <a:effectLst/>
              </a:rPr>
              <a:t>, pp. 55–59. Available at: https://doi.org/10.4324/9781003083139-10. </a:t>
            </a:r>
          </a:p>
          <a:p>
            <a:endParaRPr lang="en-GB">
              <a:effectLst/>
            </a:endParaRPr>
          </a:p>
          <a:p>
            <a:r>
              <a:rPr lang="en-GB">
                <a:effectLst/>
              </a:rPr>
              <a:t>Levine</a:t>
            </a:r>
            <a:r>
              <a:rPr lang="en-GB" dirty="0">
                <a:effectLst/>
              </a:rPr>
              <a:t>, S.C., </a:t>
            </a:r>
            <a:r>
              <a:rPr lang="en-GB" dirty="0"/>
              <a:t>Ratliff, K. R., </a:t>
            </a:r>
            <a:r>
              <a:rPr lang="en-GB" dirty="0" err="1"/>
              <a:t>Huttenlocher</a:t>
            </a:r>
            <a:r>
              <a:rPr lang="en-GB" dirty="0"/>
              <a:t>, J., &amp; Cannon, J.</a:t>
            </a:r>
            <a:r>
              <a:rPr lang="en-GB" dirty="0">
                <a:latin typeface="Times New Roman" panose="02020603050405020304" pitchFamily="18" charset="0"/>
                <a:cs typeface="Times New Roman" panose="02020603050405020304" pitchFamily="18" charset="0"/>
              </a:rPr>
              <a:t> </a:t>
            </a:r>
            <a:r>
              <a:rPr lang="en-GB" dirty="0">
                <a:effectLst/>
              </a:rPr>
              <a:t>(2012) “Early puzzle play: A predictor of </a:t>
            </a:r>
            <a:r>
              <a:rPr lang="en-GB" dirty="0" err="1">
                <a:effectLst/>
              </a:rPr>
              <a:t>preschoolers'</a:t>
            </a:r>
            <a:r>
              <a:rPr lang="en-GB" dirty="0">
                <a:effectLst/>
              </a:rPr>
              <a:t> spatial transformation skill.,” </a:t>
            </a:r>
            <a:r>
              <a:rPr lang="en-GB" i="1" dirty="0">
                <a:effectLst/>
              </a:rPr>
              <a:t>Developmental Psychology</a:t>
            </a:r>
            <a:r>
              <a:rPr lang="en-GB" dirty="0">
                <a:effectLst/>
              </a:rPr>
              <a:t>, 48(2), pp. 530–542. Available at: https://doi.org/10.1037/a0025913. </a:t>
            </a:r>
          </a:p>
          <a:p>
            <a:endParaRPr lang="en-GB" sz="1800" dirty="0">
              <a:solidFill>
                <a:schemeClr val="tx1"/>
              </a:solidFill>
              <a:effectLst/>
              <a:latin typeface="Times New Roman" panose="02020603050405020304" pitchFamily="18" charset="0"/>
              <a:cs typeface="Times New Roman" panose="02020603050405020304" pitchFamily="18" charset="0"/>
            </a:endParaRPr>
          </a:p>
          <a:p>
            <a:r>
              <a:rPr lang="en-GB" sz="1800" dirty="0">
                <a:solidFill>
                  <a:schemeClr val="tx1"/>
                </a:solidFill>
                <a:effectLst/>
                <a:latin typeface="Times New Roman" panose="02020603050405020304" pitchFamily="18" charset="0"/>
                <a:cs typeface="Times New Roman" panose="02020603050405020304" pitchFamily="18" charset="0"/>
              </a:rPr>
              <a:t>Piaget, J. (1951) “Piaget and theories of development,” </a:t>
            </a:r>
            <a:r>
              <a:rPr lang="en-GB" sz="1800" i="1" dirty="0">
                <a:solidFill>
                  <a:schemeClr val="tx1"/>
                </a:solidFill>
                <a:effectLst/>
                <a:latin typeface="Times New Roman" panose="02020603050405020304" pitchFamily="18" charset="0"/>
                <a:cs typeface="Times New Roman" panose="02020603050405020304" pitchFamily="18" charset="0"/>
              </a:rPr>
              <a:t>Piaget's Theory</a:t>
            </a:r>
            <a:r>
              <a:rPr lang="en-GB" sz="1800" dirty="0">
                <a:solidFill>
                  <a:schemeClr val="tx1"/>
                </a:solidFill>
                <a:effectLst/>
                <a:latin typeface="Times New Roman" panose="02020603050405020304" pitchFamily="18" charset="0"/>
                <a:cs typeface="Times New Roman" panose="02020603050405020304" pitchFamily="18" charset="0"/>
              </a:rPr>
              <a:t>, pp. 11–31. Available at: https://doi.org/10.4324/9780203715796-4. </a:t>
            </a:r>
          </a:p>
          <a:p>
            <a:endParaRPr lang="en-GB" dirty="0"/>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5027</TotalTime>
  <Words>809</Words>
  <Application>Microsoft Office PowerPoint</Application>
  <PresentationFormat>Widescreen</PresentationFormat>
  <Paragraphs>75</Paragraphs>
  <Slides>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Century Gothic</vt:lpstr>
      <vt:lpstr>Times New Roman</vt:lpstr>
      <vt:lpstr>Trebuchet MS</vt:lpstr>
      <vt:lpstr>Wingdings 3</vt:lpstr>
      <vt:lpstr>Facet</vt:lpstr>
      <vt:lpstr>      Psychology in Health and Social Care          Working with children in a Social Care Setting</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          Working with children in a social care setting</dc:title>
  <dc:creator>Claudia-Corina Vasiloanca</dc:creator>
  <cp:lastModifiedBy>Claudia Corina Vasiloanca</cp:lastModifiedBy>
  <cp:revision>29</cp:revision>
  <dcterms:created xsi:type="dcterms:W3CDTF">2023-02-02T19:19:18Z</dcterms:created>
  <dcterms:modified xsi:type="dcterms:W3CDTF">2023-02-19T23:48:12Z</dcterms:modified>
</cp:coreProperties>
</file>