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rrianne Ralph (1701103)" initials="CR(" lastIdx="3" clrIdx="0">
    <p:extLst>
      <p:ext uri="{19B8F6BF-5375-455C-9EA6-DF929625EA0E}">
        <p15:presenceInfo xmlns:p15="http://schemas.microsoft.com/office/powerpoint/2012/main" userId="S-1-5-21-809251214-2178901256-4152538893-3560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6-06T14:28:14.603" idx="3">
    <p:pos x="7260" y="241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473226-F747-485E-B47F-774B32B07BF3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C06E95-D976-469D-AA2E-F235ED5B0F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486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779B32A-6E7E-4034-A940-54CA3DD05A3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E0B4F90-F9C4-416E-B358-88576E0CAEB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09889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9B32A-6E7E-4034-A940-54CA3DD05A3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B4F90-F9C4-416E-B358-88576E0CA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525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779B32A-6E7E-4034-A940-54CA3DD05A3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BE0B4F90-F9C4-416E-B358-88576E0CAEB9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6995425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9B32A-6E7E-4034-A940-54CA3DD05A3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B4F90-F9C4-416E-B358-88576E0CA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42725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9B32A-6E7E-4034-A940-54CA3DD05A3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B4F90-F9C4-416E-B358-88576E0CA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53368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9B32A-6E7E-4034-A940-54CA3DD05A3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B4F90-F9C4-416E-B358-88576E0CA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35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9B32A-6E7E-4034-A940-54CA3DD05A3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B4F90-F9C4-416E-B358-88576E0CA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2303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5779B32A-6E7E-4034-A940-54CA3DD05A3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BE0B4F90-F9C4-416E-B358-88576E0CAEB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7002091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5779B32A-6E7E-4034-A940-54CA3DD05A3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BE0B4F90-F9C4-416E-B358-88576E0CA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76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9B32A-6E7E-4034-A940-54CA3DD05A3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B4F90-F9C4-416E-B358-88576E0CA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968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9B32A-6E7E-4034-A940-54CA3DD05A3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B4F90-F9C4-416E-B358-88576E0CA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841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779B32A-6E7E-4034-A940-54CA3DD05A3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E0B4F90-F9C4-416E-B358-88576E0CAEB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6021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comments" Target="../comments/comment1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Field work presentation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Carrianne ralph</a:t>
            </a:r>
            <a:endParaRPr lang="en-GB" dirty="0"/>
          </a:p>
        </p:txBody>
      </p:sp>
      <p:pic>
        <p:nvPicPr>
          <p:cNvPr id="1028" name="Picture 4" descr="Image result for uwts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583" y="130216"/>
            <a:ext cx="43053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saccarwanda.org/wp-content/uploads/2019/03/logo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4776" y="136770"/>
            <a:ext cx="5557934" cy="453709"/>
          </a:xfrm>
          <a:prstGeom prst="rect">
            <a:avLst/>
          </a:prstGeom>
          <a:noFill/>
          <a:ln w="50800"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5745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7789F1-4D59-41C8-AB53-83E3EB36801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24896597"/>
              </p:ext>
            </p:extLst>
          </p:nvPr>
        </p:nvGraphicFramePr>
        <p:xfrm>
          <a:off x="0" y="0"/>
          <a:ext cx="12192003" cy="6858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4802">
                  <a:extLst>
                    <a:ext uri="{9D8B030D-6E8A-4147-A177-3AD203B41FA5}">
                      <a16:colId xmlns:a16="http://schemas.microsoft.com/office/drawing/2014/main" val="1272441813"/>
                    </a:ext>
                  </a:extLst>
                </a:gridCol>
                <a:gridCol w="1630643">
                  <a:extLst>
                    <a:ext uri="{9D8B030D-6E8A-4147-A177-3AD203B41FA5}">
                      <a16:colId xmlns:a16="http://schemas.microsoft.com/office/drawing/2014/main" val="4087338027"/>
                    </a:ext>
                  </a:extLst>
                </a:gridCol>
                <a:gridCol w="1727631">
                  <a:extLst>
                    <a:ext uri="{9D8B030D-6E8A-4147-A177-3AD203B41FA5}">
                      <a16:colId xmlns:a16="http://schemas.microsoft.com/office/drawing/2014/main" val="4286198691"/>
                    </a:ext>
                  </a:extLst>
                </a:gridCol>
                <a:gridCol w="1702676">
                  <a:extLst>
                    <a:ext uri="{9D8B030D-6E8A-4147-A177-3AD203B41FA5}">
                      <a16:colId xmlns:a16="http://schemas.microsoft.com/office/drawing/2014/main" val="3038632243"/>
                    </a:ext>
                  </a:extLst>
                </a:gridCol>
                <a:gridCol w="1860331">
                  <a:extLst>
                    <a:ext uri="{9D8B030D-6E8A-4147-A177-3AD203B41FA5}">
                      <a16:colId xmlns:a16="http://schemas.microsoft.com/office/drawing/2014/main" val="3711764699"/>
                    </a:ext>
                  </a:extLst>
                </a:gridCol>
                <a:gridCol w="2181118">
                  <a:extLst>
                    <a:ext uri="{9D8B030D-6E8A-4147-A177-3AD203B41FA5}">
                      <a16:colId xmlns:a16="http://schemas.microsoft.com/office/drawing/2014/main" val="3018650259"/>
                    </a:ext>
                  </a:extLst>
                </a:gridCol>
                <a:gridCol w="1544802">
                  <a:extLst>
                    <a:ext uri="{9D8B030D-6E8A-4147-A177-3AD203B41FA5}">
                      <a16:colId xmlns:a16="http://schemas.microsoft.com/office/drawing/2014/main" val="64880598"/>
                    </a:ext>
                  </a:extLst>
                </a:gridCol>
              </a:tblGrid>
              <a:tr h="112616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Monday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Tuesday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Wednesday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Thursday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Friday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Saturday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Sunday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2013839"/>
                  </a:ext>
                </a:extLst>
              </a:tr>
              <a:tr h="2865919"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/>
                        <a:t>Morning</a:t>
                      </a:r>
                    </a:p>
                    <a:p>
                      <a:pPr algn="ctr"/>
                      <a:endParaRPr lang="en-GB" b="1" u="sng" dirty="0"/>
                    </a:p>
                    <a:p>
                      <a:pPr algn="ctr"/>
                      <a:r>
                        <a:rPr lang="en-GB" b="1" u="none" dirty="0"/>
                        <a:t>Gardening with Emmanuel</a:t>
                      </a:r>
                    </a:p>
                    <a:p>
                      <a:pPr algn="ctr"/>
                      <a:endParaRPr lang="en-GB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/>
                        <a:t>Morning </a:t>
                      </a:r>
                    </a:p>
                    <a:p>
                      <a:pPr algn="ctr"/>
                      <a:endParaRPr lang="en-GB" b="1" u="sng" dirty="0"/>
                    </a:p>
                    <a:p>
                      <a:pPr algn="ctr"/>
                      <a:r>
                        <a:rPr lang="en-GB" b="1" u="none" dirty="0"/>
                        <a:t>Gardening with Emmanuel</a:t>
                      </a:r>
                    </a:p>
                    <a:p>
                      <a:pPr algn="ctr"/>
                      <a:endParaRPr lang="en-GB" b="1" u="sng" dirty="0"/>
                    </a:p>
                    <a:p>
                      <a:pPr algn="ctr"/>
                      <a:endParaRPr lang="en-GB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/>
                        <a:t>Morning</a:t>
                      </a:r>
                    </a:p>
                    <a:p>
                      <a:pPr algn="ctr"/>
                      <a:endParaRPr lang="en-GB" b="1" u="sng" dirty="0"/>
                    </a:p>
                    <a:p>
                      <a:pPr algn="ctr"/>
                      <a:r>
                        <a:rPr lang="en-GB" b="1" u="none" dirty="0"/>
                        <a:t>Gardening with Emmanuel</a:t>
                      </a:r>
                    </a:p>
                    <a:p>
                      <a:pPr algn="ctr"/>
                      <a:endParaRPr lang="en-GB" b="1" u="sng" dirty="0"/>
                    </a:p>
                    <a:p>
                      <a:pPr algn="ctr"/>
                      <a:endParaRPr lang="en-GB" b="1" u="sng" dirty="0"/>
                    </a:p>
                    <a:p>
                      <a:pPr algn="ctr"/>
                      <a:endParaRPr lang="en-GB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/>
                        <a:t>FREE 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/>
                        <a:t>Morning</a:t>
                      </a:r>
                    </a:p>
                    <a:p>
                      <a:pPr algn="ctr"/>
                      <a:endParaRPr lang="en-GB" b="1" u="none" dirty="0"/>
                    </a:p>
                    <a:p>
                      <a:pPr algn="ctr"/>
                      <a:r>
                        <a:rPr lang="en-GB" b="1" u="none" dirty="0"/>
                        <a:t>Community Work/ Visits with Charlotte</a:t>
                      </a:r>
                    </a:p>
                    <a:p>
                      <a:pPr algn="ctr"/>
                      <a:endParaRPr lang="en-GB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/>
                        <a:t>7:00 am </a:t>
                      </a:r>
                    </a:p>
                    <a:p>
                      <a:pPr algn="ctr"/>
                      <a:r>
                        <a:rPr lang="en-GB" b="1" u="none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u="none" dirty="0"/>
                        <a:t>Running and sports followed by  Gardening with Emmanuel</a:t>
                      </a:r>
                    </a:p>
                    <a:p>
                      <a:pPr algn="ctr"/>
                      <a:endParaRPr lang="en-GB" b="1" u="none" dirty="0"/>
                    </a:p>
                    <a:p>
                      <a:pPr algn="ctr"/>
                      <a:endParaRPr lang="en-GB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/>
                        <a:t>Morning</a:t>
                      </a:r>
                    </a:p>
                    <a:p>
                      <a:pPr algn="ctr"/>
                      <a:endParaRPr lang="en-GB" b="1" u="sng" dirty="0"/>
                    </a:p>
                    <a:p>
                      <a:pPr algn="ctr"/>
                      <a:r>
                        <a:rPr lang="en-GB" b="1" u="none" dirty="0"/>
                        <a:t>FREE</a:t>
                      </a:r>
                    </a:p>
                    <a:p>
                      <a:pPr algn="ctr"/>
                      <a:endParaRPr lang="en-GB" b="1" u="sng" dirty="0"/>
                    </a:p>
                    <a:p>
                      <a:pPr algn="ctr"/>
                      <a:endParaRPr lang="en-GB" b="1" u="sng" dirty="0"/>
                    </a:p>
                    <a:p>
                      <a:pPr algn="ctr"/>
                      <a:endParaRPr lang="en-GB" b="1" u="sn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0133083"/>
                  </a:ext>
                </a:extLst>
              </a:tr>
              <a:tr h="2865919"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/>
                        <a:t>Afternoon</a:t>
                      </a:r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 Dancing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/>
                        <a:t>Afternoon </a:t>
                      </a:r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Writing Case Studies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/>
                        <a:t>Afternoon </a:t>
                      </a:r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Dancing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/>
                        <a:t>STILL A FREE DAY (WHOOP)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/>
                        <a:t>Afternoon</a:t>
                      </a:r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Dancing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/>
                        <a:t>12:00pm</a:t>
                      </a:r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FREE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/>
                        <a:t>Afternoon </a:t>
                      </a:r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Play Games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82358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7684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dancing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3565" y="174567"/>
            <a:ext cx="3854308" cy="2568633"/>
          </a:xfrm>
        </p:spPr>
      </p:pic>
      <p:sp>
        <p:nvSpPr>
          <p:cNvPr id="6" name="TextBox 5"/>
          <p:cNvSpPr txBox="1"/>
          <p:nvPr/>
        </p:nvSpPr>
        <p:spPr>
          <a:xfrm>
            <a:off x="1251678" y="1313411"/>
            <a:ext cx="4982867" cy="5355312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u="sng" dirty="0" smtClean="0"/>
              <a:t>Student Placement Description:</a:t>
            </a:r>
          </a:p>
          <a:p>
            <a:endParaRPr lang="en-GB" dirty="0"/>
          </a:p>
          <a:p>
            <a:r>
              <a:rPr lang="en-GB" dirty="0"/>
              <a:t>‘‘A group of girls at the centre are particularly enthusiastic dancers and the group give pubic displays; the leader of the group has been successful in a national dance competition, being placed at provincial finals. The group will be open to learning new forms of dance’, (Student Placement Description, 2019</a:t>
            </a:r>
            <a:r>
              <a:rPr lang="en-GB" dirty="0" smtClean="0"/>
              <a:t>).</a:t>
            </a:r>
          </a:p>
          <a:p>
            <a:endParaRPr lang="en-GB" dirty="0" smtClean="0"/>
          </a:p>
          <a:p>
            <a:r>
              <a:rPr lang="en-GB" u="sng" dirty="0" smtClean="0"/>
              <a:t>Timetable:</a:t>
            </a:r>
          </a:p>
          <a:p>
            <a:endParaRPr lang="en-GB" dirty="0" smtClean="0"/>
          </a:p>
          <a:p>
            <a:r>
              <a:rPr lang="en-GB" dirty="0" smtClean="0"/>
              <a:t>‘Discussion and show of importance of music and dancing through dancing and singing (explore the music history) Juvenal to help’.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Due to Presidia auditioning for West Africa’s got talent and running clubs, I felt as though I would be more useful doing other activities.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3565" y="3566813"/>
            <a:ext cx="3854308" cy="256769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833565" y="2883071"/>
            <a:ext cx="3854308" cy="276999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err="1" smtClean="0"/>
              <a:t>Minyoni</a:t>
            </a:r>
            <a:r>
              <a:rPr lang="en-GB" sz="1200" dirty="0" smtClean="0"/>
              <a:t> and Diane, SACCA girls’ centre, (13/05/19)</a:t>
            </a:r>
            <a:endParaRPr lang="en-GB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7833565" y="6211669"/>
            <a:ext cx="3854308" cy="276999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Presidia and </a:t>
            </a:r>
            <a:r>
              <a:rPr lang="en-GB" sz="1200" dirty="0" err="1" smtClean="0"/>
              <a:t>Minyoni</a:t>
            </a:r>
            <a:r>
              <a:rPr lang="en-GB" sz="1200" dirty="0" smtClean="0"/>
              <a:t>, SACCA girls’ centre, (13/05/19)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38626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gardening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3861" y="0"/>
            <a:ext cx="3609342" cy="240538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3861" y="3556428"/>
            <a:ext cx="3609343" cy="24053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1677" y="1128451"/>
            <a:ext cx="3522029" cy="234719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1677" y="4030150"/>
            <a:ext cx="3522029" cy="234719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034180" y="187118"/>
            <a:ext cx="3009207" cy="4524315"/>
          </a:xfrm>
          <a:prstGeom prst="rect">
            <a:avLst/>
          </a:prstGeom>
          <a:noFill/>
          <a:ln w="254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u="sng" dirty="0" smtClean="0"/>
              <a:t>Student Placement Description:</a:t>
            </a:r>
          </a:p>
          <a:p>
            <a:endParaRPr lang="en-GB" u="sng" dirty="0" smtClean="0"/>
          </a:p>
          <a:p>
            <a:r>
              <a:rPr lang="en-GB" dirty="0"/>
              <a:t>‘Groups of girls have attempted vegetable gardening in raised beds within lorry tyres, and this activity can be built on. But working with a group on growing flowers/ shrubs in the grounds of the Girls’ centre will also be much appreciated. It will be useful to bring some seeds/ roots to Rwanda’, (Student Placement Description, 2019).</a:t>
            </a:r>
          </a:p>
          <a:p>
            <a:endParaRPr lang="en-GB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1251677" y="6396335"/>
            <a:ext cx="3522029" cy="461665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Emmanuel showing Carrianne how to plant flower cuttings, Allotments, (14/05/19)</a:t>
            </a:r>
            <a:endParaRPr lang="en-GB" sz="1200" dirty="0"/>
          </a:p>
        </p:txBody>
      </p:sp>
      <p:sp>
        <p:nvSpPr>
          <p:cNvPr id="11" name="TextBox 10"/>
          <p:cNvSpPr txBox="1"/>
          <p:nvPr/>
        </p:nvSpPr>
        <p:spPr>
          <a:xfrm>
            <a:off x="8303861" y="6128494"/>
            <a:ext cx="3499363" cy="276999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Emmanuel showing the crops, Allotments, (14/05/19)</a:t>
            </a:r>
            <a:endParaRPr lang="en-GB" sz="1200" dirty="0"/>
          </a:p>
        </p:txBody>
      </p:sp>
      <p:sp>
        <p:nvSpPr>
          <p:cNvPr id="12" name="TextBox 11"/>
          <p:cNvSpPr txBox="1"/>
          <p:nvPr/>
        </p:nvSpPr>
        <p:spPr>
          <a:xfrm>
            <a:off x="8358850" y="2556487"/>
            <a:ext cx="3499363" cy="276999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Emmanuel showing the crops, Allotments, (14/05/19)</a:t>
            </a:r>
            <a:endParaRPr lang="en-GB" sz="1200" dirty="0"/>
          </a:p>
        </p:txBody>
      </p:sp>
      <p:sp>
        <p:nvSpPr>
          <p:cNvPr id="13" name="TextBox 12"/>
          <p:cNvSpPr txBox="1"/>
          <p:nvPr/>
        </p:nvSpPr>
        <p:spPr>
          <a:xfrm>
            <a:off x="1251676" y="3481662"/>
            <a:ext cx="3499363" cy="461665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Emmanuel showing how to do cuttings, Allotments, (14/05/19)</a:t>
            </a:r>
            <a:endParaRPr lang="en-GB" sz="1200" dirty="0"/>
          </a:p>
        </p:txBody>
      </p:sp>
      <p:sp>
        <p:nvSpPr>
          <p:cNvPr id="14" name="TextBox 13"/>
          <p:cNvSpPr txBox="1"/>
          <p:nvPr/>
        </p:nvSpPr>
        <p:spPr>
          <a:xfrm>
            <a:off x="5034180" y="4863212"/>
            <a:ext cx="3009207" cy="1754326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How the SPD related to reality,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Emmanuel,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value of this activity,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03162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kitchen garden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0362" y="382385"/>
            <a:ext cx="4104236" cy="547231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1678" y="1346662"/>
            <a:ext cx="3929149" cy="2618509"/>
          </a:xfrm>
          <a:prstGeom prst="rect">
            <a:avLst/>
          </a:prstGeom>
        </p:spPr>
      </p:pic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1678" y="4239491"/>
            <a:ext cx="3929149" cy="2618509"/>
          </a:xfrm>
        </p:spPr>
      </p:pic>
      <p:sp>
        <p:nvSpPr>
          <p:cNvPr id="9" name="TextBox 8"/>
          <p:cNvSpPr txBox="1"/>
          <p:nvPr/>
        </p:nvSpPr>
        <p:spPr>
          <a:xfrm>
            <a:off x="5385779" y="1346662"/>
            <a:ext cx="1554480" cy="646331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Juvenal laying down rice bags, Allotment, (28/05/19)</a:t>
            </a:r>
            <a:endParaRPr lang="en-GB" sz="1200" dirty="0"/>
          </a:p>
        </p:txBody>
      </p:sp>
      <p:sp>
        <p:nvSpPr>
          <p:cNvPr id="10" name="TextBox 9"/>
          <p:cNvSpPr txBox="1"/>
          <p:nvPr/>
        </p:nvSpPr>
        <p:spPr>
          <a:xfrm>
            <a:off x="5362293" y="4239491"/>
            <a:ext cx="1810139" cy="646331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Juvenal, Carrianne, Diane, </a:t>
            </a:r>
            <a:r>
              <a:rPr lang="en-GB" sz="1200" dirty="0" err="1" smtClean="0"/>
              <a:t>Minyoni</a:t>
            </a:r>
            <a:r>
              <a:rPr lang="en-GB" sz="1200" dirty="0" smtClean="0"/>
              <a:t>, Allotment, (28/05/19)</a:t>
            </a:r>
            <a:endParaRPr lang="en-GB" sz="1200" dirty="0"/>
          </a:p>
        </p:txBody>
      </p:sp>
      <p:sp>
        <p:nvSpPr>
          <p:cNvPr id="11" name="TextBox 10"/>
          <p:cNvSpPr txBox="1"/>
          <p:nvPr/>
        </p:nvSpPr>
        <p:spPr>
          <a:xfrm>
            <a:off x="7420362" y="6064898"/>
            <a:ext cx="3929480" cy="276999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The completed Kitchen Garden, Allotment, (29/05/19)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28087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Voluntourism</a:t>
            </a:r>
            <a:r>
              <a:rPr lang="en-GB" dirty="0" smtClean="0"/>
              <a:t> and juvenal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1468" y="1330036"/>
            <a:ext cx="5395031" cy="3594100"/>
          </a:xfrm>
        </p:spPr>
      </p:pic>
      <p:sp>
        <p:nvSpPr>
          <p:cNvPr id="5" name="TextBox 4"/>
          <p:cNvSpPr txBox="1"/>
          <p:nvPr/>
        </p:nvSpPr>
        <p:spPr>
          <a:xfrm>
            <a:off x="7605000" y="4968378"/>
            <a:ext cx="2707965" cy="276999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Juvenal, SACCA girls centre, (13/05/19)</a:t>
            </a:r>
            <a:endParaRPr lang="en-GB" sz="1200" dirty="0"/>
          </a:p>
        </p:txBody>
      </p:sp>
      <p:sp>
        <p:nvSpPr>
          <p:cNvPr id="6" name="TextBox 5"/>
          <p:cNvSpPr txBox="1"/>
          <p:nvPr/>
        </p:nvSpPr>
        <p:spPr>
          <a:xfrm>
            <a:off x="1363287" y="1504604"/>
            <a:ext cx="4006735" cy="1200329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Feeling guilty about our role as volunteers, we decided to have a meeting with Juvenal in the form of an unstructured interview.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51678" y="4810778"/>
            <a:ext cx="3927170" cy="1754326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Why we wanted the discussion,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Language Barrier,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value of the discussion,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How this links to </a:t>
            </a:r>
            <a:r>
              <a:rPr lang="en-GB" smtClean="0"/>
              <a:t>our value.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073021" y="2904066"/>
            <a:ext cx="4991877" cy="1477328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Melany: Do you think it’s toxic to have volunteers?</a:t>
            </a:r>
          </a:p>
          <a:p>
            <a:r>
              <a:rPr lang="en-GB" dirty="0"/>
              <a:t>Juvenal: yes, depends how you come.</a:t>
            </a:r>
          </a:p>
          <a:p>
            <a:r>
              <a:rPr lang="en-GB" dirty="0"/>
              <a:t>Juvenal: Generally, children like to make good relationships with everyone</a:t>
            </a:r>
            <a:r>
              <a:rPr lang="en-GB" dirty="0" smtClean="0"/>
              <a:t>.</a:t>
            </a:r>
          </a:p>
          <a:p>
            <a:r>
              <a:rPr lang="en-GB" dirty="0" smtClean="0"/>
              <a:t>(</a:t>
            </a:r>
            <a:r>
              <a:rPr lang="en-GB" dirty="0" err="1" smtClean="0"/>
              <a:t>Barasa</a:t>
            </a:r>
            <a:r>
              <a:rPr lang="en-GB" dirty="0" smtClean="0"/>
              <a:t>, M, and </a:t>
            </a:r>
            <a:r>
              <a:rPr lang="en-GB" dirty="0" err="1" smtClean="0"/>
              <a:t>Mujabere</a:t>
            </a:r>
            <a:r>
              <a:rPr lang="en-GB" dirty="0" smtClean="0"/>
              <a:t>, J., 29/05/19)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4592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Diolch</a:t>
            </a:r>
            <a:r>
              <a:rPr lang="en-GB" dirty="0" smtClean="0"/>
              <a:t>, Thank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3DCBBA-B8AF-481E-9F4A-FF2ECDBD3D8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1679" y="1942312"/>
            <a:ext cx="4980374" cy="3735281"/>
          </a:xfrm>
          <a:prstGeom prst="rect">
            <a:avLst/>
          </a:prstGeom>
        </p:spPr>
      </p:pic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AA6179C5-E608-43FC-9C98-DBD64B33C95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0102" y="1942312"/>
            <a:ext cx="5011502" cy="37352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37E7F80-2A88-43C8-98F7-91A4298A44A1}"/>
              </a:ext>
            </a:extLst>
          </p:cNvPr>
          <p:cNvSpPr txBox="1"/>
          <p:nvPr/>
        </p:nvSpPr>
        <p:spPr>
          <a:xfrm>
            <a:off x="1251677" y="5745388"/>
            <a:ext cx="5055817" cy="276999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Carrianne Ralph, and Carys Fuller </a:t>
            </a:r>
            <a:r>
              <a:rPr lang="en-GB" sz="1200" dirty="0" smtClean="0"/>
              <a:t>Volunteer </a:t>
            </a:r>
            <a:r>
              <a:rPr lang="en-GB" sz="1200" dirty="0"/>
              <a:t>house, Kayonza, Rwanda</a:t>
            </a:r>
            <a:r>
              <a:rPr lang="en-GB" sz="1200" dirty="0"/>
              <a:t>. 22/05/19</a:t>
            </a:r>
            <a:endParaRPr lang="en-GB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AFD9A8-C679-49E1-9A6B-9A1FA202BDFC}"/>
              </a:ext>
            </a:extLst>
          </p:cNvPr>
          <p:cNvSpPr txBox="1"/>
          <p:nvPr/>
        </p:nvSpPr>
        <p:spPr>
          <a:xfrm>
            <a:off x="6760102" y="5745388"/>
            <a:ext cx="5011502" cy="461665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Carys Fuller, Melany Barasa, Carrianne Ralph, 22/05/19 SACCA Girls centre, Kayonza, Rwanda.</a:t>
            </a:r>
          </a:p>
        </p:txBody>
      </p:sp>
    </p:spTree>
    <p:extLst>
      <p:ext uri="{BB962C8B-B14F-4D97-AF65-F5344CB8AC3E}">
        <p14:creationId xmlns:p14="http://schemas.microsoft.com/office/powerpoint/2010/main" val="3609094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85</TotalTime>
  <Words>518</Words>
  <Application>Microsoft Office PowerPoint</Application>
  <PresentationFormat>Widescreen</PresentationFormat>
  <Paragraphs>90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Gill Sans MT</vt:lpstr>
      <vt:lpstr>Impact</vt:lpstr>
      <vt:lpstr>Badge</vt:lpstr>
      <vt:lpstr>Field work presentation</vt:lpstr>
      <vt:lpstr>PowerPoint Presentation</vt:lpstr>
      <vt:lpstr>dancing</vt:lpstr>
      <vt:lpstr>gardening</vt:lpstr>
      <vt:lpstr>The kitchen garden</vt:lpstr>
      <vt:lpstr>Voluntourism and juvenal</vt:lpstr>
      <vt:lpstr>Diolch, 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Field work presentation</dc:title>
  <dc:creator>Carrianne Ralph (1701103)</dc:creator>
  <cp:lastModifiedBy>Carrianne Ralph (1701103)</cp:lastModifiedBy>
  <cp:revision>14</cp:revision>
  <dcterms:created xsi:type="dcterms:W3CDTF">2019-06-06T12:26:50Z</dcterms:created>
  <dcterms:modified xsi:type="dcterms:W3CDTF">2019-06-06T13:52:40Z</dcterms:modified>
</cp:coreProperties>
</file>