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58" r:id="rId4"/>
    <p:sldId id="262" r:id="rId5"/>
    <p:sldId id="264" r:id="rId6"/>
    <p:sldId id="265" r:id="rId7"/>
    <p:sldId id="272" r:id="rId8"/>
    <p:sldId id="266" r:id="rId9"/>
    <p:sldId id="267" r:id="rId10"/>
    <p:sldId id="268" r:id="rId11"/>
    <p:sldId id="269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60" d="100"/>
          <a:sy n="60" d="100"/>
        </p:scale>
        <p:origin x="72" y="11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7DF697-16AC-4ADB-8622-6F82E1A066B4}" type="datetimeFigureOut">
              <a:rPr lang="en-GB" smtClean="0"/>
              <a:t>17/09/2021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0FB934-643C-42B4-8A47-E55F2CF226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9371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0FB934-643C-42B4-8A47-E55F2CF226F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20148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66DA5-7751-4D3D-B753-58DF3B418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9/17/2021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77918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9/17/2021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55219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C2D1-D3FE-4B37-8740-57444421F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AF550-086C-426E-A374-85DB39570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58988-AD39-4AE9-8E6A-0907F0BE2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9/17/2021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66319-82EE-408E-819F-8F8E6DBA7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1C8A6-777F-496D-8620-AE52BFC33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031F83B-57A8-4533-981C-D1FFAD2B6B6F}"/>
              </a:ext>
            </a:extLst>
          </p:cNvPr>
          <p:cNvCxnSpPr>
            <a:cxnSpLocks/>
          </p:cNvCxnSpPr>
          <p:nvPr/>
        </p:nvCxnSpPr>
        <p:spPr>
          <a:xfrm>
            <a:off x="715890" y="1701425"/>
            <a:ext cx="0" cy="5148262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453879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D8FDCB-69DA-4A8F-8B91-5CFF77897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9/17/2021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AC8C07-E0D3-4464-AE3C-25730D75C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596A6-734E-4AE0-BFB8-3089137BF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73692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9/17/2021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03632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9/17/2021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22320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9/17/2021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00425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9/17/2021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29285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9/17/2021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97258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AD429-654B-4F0E-94E9-6FEF8EC67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D60B2-06F5-4567-BE1F-BBA5270537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6F6F2-8269-4B80-8EE3-81FEE0F9D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9/17/2021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C86E4-3EDE-4EB4-B1A3-A1198AADD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752B0-ACEC-49EF-8131-FCF35BC5C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A0462E3-375D-4E76-8886-69E06985D069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20803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23B094-F480-477B-901C-7181F88C07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052089-A920-4E52-98DC-8A5DC7B0AC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074FE-F1B4-421F-A66E-FA351C8F9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9/17/2021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764BA-3AB2-45FD-ABCB-975B3FDDF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B3FEF-8252-49FD-82F2-3E5FABC65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EB5C65-83BB-4EBD-AD22-EDA8489D0F5D}"/>
              </a:ext>
            </a:extLst>
          </p:cNvPr>
          <p:cNvCxnSpPr>
            <a:cxnSpLocks/>
          </p:cNvCxnSpPr>
          <p:nvPr/>
        </p:nvCxnSpPr>
        <p:spPr>
          <a:xfrm flipV="1">
            <a:off x="8313" y="261865"/>
            <a:ext cx="11353802" cy="1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94723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9/17/2021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40760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kaplanpathways.com/about/news/what-are-employability-skills-and-why-are-they-needed/#:~:text=Employability%20skills%20are%20personal%20qualities,any%20job%2C%20in%20any%20industry." TargetMode="External"/><Relationship Id="rId2" Type="http://schemas.openxmlformats.org/officeDocument/2006/relationships/hyperlink" Target="https://study.cardiffmet.ac.uk/AcSkills/Pages/About.aspx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rospects.ac.uk/job-profiles/marketing-executive" TargetMode="External"/><Relationship Id="rId4" Type="http://schemas.openxmlformats.org/officeDocument/2006/relationships/hyperlink" Target="https://www.passporthealthusa.com/employer-solutions/blog/2019-2-overworking-affect-physical-and-mental-health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9FB580A-BA0E-4D5E-90F4-C42767A78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1F7084-F66D-4476-AA76-DC9C3F7614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03734" y="3609400"/>
            <a:ext cx="9679449" cy="1463136"/>
          </a:xfrm>
        </p:spPr>
        <p:txBody>
          <a:bodyPr anchor="b">
            <a:normAutofit/>
          </a:bodyPr>
          <a:lstStyle/>
          <a:p>
            <a:r>
              <a:rPr lang="en-GB" sz="3600" b="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Academic employability skills</a:t>
            </a:r>
            <a:br>
              <a:rPr lang="en-GB" sz="3600" b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600" b="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D068EA-A029-45B2-ACD1-EB52EAF7A9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56275" y="4876801"/>
            <a:ext cx="9679449" cy="1839270"/>
          </a:xfrm>
        </p:spPr>
        <p:txBody>
          <a:bodyPr anchor="ctr">
            <a:normAutofit lnSpcReduction="10000"/>
          </a:bodyPr>
          <a:lstStyle/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Anita Nan</a:t>
            </a: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Number: </a:t>
            </a: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BMSW4001</a:t>
            </a: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ACE Term 1: Group 1</a:t>
            </a: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Assignment: Task 1</a:t>
            </a: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Khaled Kbies (2017907)</a:t>
            </a:r>
          </a:p>
        </p:txBody>
      </p:sp>
      <p:pic>
        <p:nvPicPr>
          <p:cNvPr id="4" name="Picture 3" descr="Close up of circuit board">
            <a:extLst>
              <a:ext uri="{FF2B5EF4-FFF2-40B4-BE49-F238E27FC236}">
                <a16:creationId xmlns:a16="http://schemas.microsoft.com/office/drawing/2014/main" id="{51B07866-D6A0-40C0-8250-5721B14CE67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221" b="34732"/>
          <a:stretch/>
        </p:blipFill>
        <p:spPr>
          <a:xfrm>
            <a:off x="20" y="820991"/>
            <a:ext cx="12191980" cy="2608009"/>
          </a:xfrm>
          <a:prstGeom prst="rect">
            <a:avLst/>
          </a:prstGeom>
        </p:spPr>
      </p:pic>
      <p:sp>
        <p:nvSpPr>
          <p:cNvPr id="11" name="!!plus graphic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954" y="381391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!!dot graphic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3734" y="4043209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!!circle graphic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414" y="4558353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2634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3" name="Straight Connector 9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11">
            <a:extLst>
              <a:ext uri="{FF2B5EF4-FFF2-40B4-BE49-F238E27FC236}">
                <a16:creationId xmlns:a16="http://schemas.microsoft.com/office/drawing/2014/main" id="{8F9CBE3F-79A8-4F8F-88D9-DAD03D0D28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F5DEA70-97B3-444B-A746-6A8F64FA5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0506" y="76541"/>
            <a:ext cx="9147940" cy="117469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b="1" i="0" u="sng" kern="1200" cap="all" baseline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27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1869" y="2383077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8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24364" y="226546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24834" y="253720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0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4053" y="2832967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chemeClr val="bg1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72266" y="28039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4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3405" y="324249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831729"/>
            <a:ext cx="12188952" cy="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FD4E6A56-42F0-4F89-895A-70FC1ECD02B2}"/>
              </a:ext>
            </a:extLst>
          </p:cNvPr>
          <p:cNvSpPr txBox="1"/>
          <p:nvPr/>
        </p:nvSpPr>
        <p:spPr>
          <a:xfrm>
            <a:off x="1522030" y="1455778"/>
            <a:ext cx="9199281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This presentation provides basic information that shows strategies that 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need to follow in my chosen career in owning a technology store.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 made a Swot analysis which signifies the areas where 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have strengths and particular areas that I need to build on.</a:t>
            </a:r>
            <a:endParaRPr lang="en-GB" sz="3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22991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8D965-8E54-43B5-8A0D-FE58779E2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343400" cy="1325563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skills do I need to do this?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00BDF6-3A02-4D1A-B223-49DCC6DBFB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Research skills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Technological skills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Business skills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People skills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Confidence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Time management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Leadership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Interpersonal Skills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Organised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Teamwork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F1F1896-BDC1-4731-AE1D-C46BCEAB8BB0}"/>
              </a:ext>
            </a:extLst>
          </p:cNvPr>
          <p:cNvSpPr txBox="1">
            <a:spLocks/>
          </p:cNvSpPr>
          <p:nvPr/>
        </p:nvSpPr>
        <p:spPr>
          <a:xfrm>
            <a:off x="6404809" y="365124"/>
            <a:ext cx="447173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qualifications do I need?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6B5B8A4-2A75-45A3-A881-42F203A46075}"/>
              </a:ext>
            </a:extLst>
          </p:cNvPr>
          <p:cNvSpPr txBox="1">
            <a:spLocks/>
          </p:cNvSpPr>
          <p:nvPr/>
        </p:nvSpPr>
        <p:spPr>
          <a:xfrm>
            <a:off x="6095999" y="2141538"/>
            <a:ext cx="5406189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Certificate in Higher Education: Skills for the Workplace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Qualifications business management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degree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Marketing degree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Advertising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16415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96388C-BB91-4333-80EA-0224D45CF0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motivates me to own my technology store?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F0E6A5-FD96-4753-AE85-48ED76E32F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Technology is always developing and can always lead to innovation.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Technology improves productivity and can be used in variety of ways for everyone in this world.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Sharing my knowledge and advising future customers on technology that could be useful to them.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have always enjoyed technologies endless possibilities.</a:t>
            </a:r>
          </a:p>
        </p:txBody>
      </p:sp>
    </p:spTree>
    <p:extLst>
      <p:ext uri="{BB962C8B-B14F-4D97-AF65-F5344CB8AC3E}">
        <p14:creationId xmlns:p14="http://schemas.microsoft.com/office/powerpoint/2010/main" val="27214631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04A9A8E-CF7D-4D4B-8B89-F86D6E8ADE3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2595509"/>
              </p:ext>
            </p:extLst>
          </p:nvPr>
        </p:nvGraphicFramePr>
        <p:xfrm>
          <a:off x="838199" y="737935"/>
          <a:ext cx="11032958" cy="603985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16479">
                  <a:extLst>
                    <a:ext uri="{9D8B030D-6E8A-4147-A177-3AD203B41FA5}">
                      <a16:colId xmlns:a16="http://schemas.microsoft.com/office/drawing/2014/main" val="388683914"/>
                    </a:ext>
                  </a:extLst>
                </a:gridCol>
                <a:gridCol w="5516479">
                  <a:extLst>
                    <a:ext uri="{9D8B030D-6E8A-4147-A177-3AD203B41FA5}">
                      <a16:colId xmlns:a16="http://schemas.microsoft.com/office/drawing/2014/main" val="1786746779"/>
                    </a:ext>
                  </a:extLst>
                </a:gridCol>
              </a:tblGrid>
              <a:tr h="301992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3477485"/>
                  </a:ext>
                </a:extLst>
              </a:tr>
              <a:tr h="301992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7924829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4CEF314A-8F36-412B-B358-D17FB49A6E96}"/>
              </a:ext>
            </a:extLst>
          </p:cNvPr>
          <p:cNvSpPr txBox="1"/>
          <p:nvPr/>
        </p:nvSpPr>
        <p:spPr>
          <a:xfrm>
            <a:off x="5552573" y="80211"/>
            <a:ext cx="16042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u="sng" dirty="0">
                <a:latin typeface="Arial" panose="020B0604020202020204" pitchFamily="34" charset="0"/>
                <a:cs typeface="Arial" panose="020B0604020202020204" pitchFamily="34" charset="0"/>
              </a:rPr>
              <a:t>SWOT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886AB61-13DE-4BE8-9C17-723408EC5F3A}"/>
              </a:ext>
            </a:extLst>
          </p:cNvPr>
          <p:cNvSpPr txBox="1"/>
          <p:nvPr/>
        </p:nvSpPr>
        <p:spPr>
          <a:xfrm>
            <a:off x="2799346" y="729913"/>
            <a:ext cx="1909011" cy="3689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211F2BA-F6DE-41AF-97E3-0017BB1A5505}"/>
              </a:ext>
            </a:extLst>
          </p:cNvPr>
          <p:cNvSpPr txBox="1"/>
          <p:nvPr/>
        </p:nvSpPr>
        <p:spPr>
          <a:xfrm>
            <a:off x="8438146" y="3769894"/>
            <a:ext cx="1909011" cy="3689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962F0F6-09D0-41C4-9E94-690F4A079962}"/>
              </a:ext>
            </a:extLst>
          </p:cNvPr>
          <p:cNvSpPr txBox="1"/>
          <p:nvPr/>
        </p:nvSpPr>
        <p:spPr>
          <a:xfrm>
            <a:off x="2799346" y="3769894"/>
            <a:ext cx="1788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DF1790C-8659-4253-98C3-2A2DEBA25096}"/>
              </a:ext>
            </a:extLst>
          </p:cNvPr>
          <p:cNvSpPr txBox="1"/>
          <p:nvPr/>
        </p:nvSpPr>
        <p:spPr>
          <a:xfrm>
            <a:off x="8438146" y="737935"/>
            <a:ext cx="1909011" cy="3689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05646EF-49F8-4781-83DB-BAD80C70F048}"/>
              </a:ext>
            </a:extLst>
          </p:cNvPr>
          <p:cNvSpPr txBox="1"/>
          <p:nvPr/>
        </p:nvSpPr>
        <p:spPr>
          <a:xfrm>
            <a:off x="1026695" y="1106903"/>
            <a:ext cx="506930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Communicating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Desire for technology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Team player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Technology knowledge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People person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Confident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Dedicated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Enthusiastic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682D23E-D49F-4E96-82A3-470A050ABB4A}"/>
              </a:ext>
            </a:extLst>
          </p:cNvPr>
          <p:cNvSpPr txBox="1"/>
          <p:nvPr/>
        </p:nvSpPr>
        <p:spPr>
          <a:xfrm>
            <a:off x="6673516" y="1106903"/>
            <a:ext cx="486075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Business knowledge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Time management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Organising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Researching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Leadership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Lack of experience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F66DE90-5239-4090-A1D4-0341605B6CBB}"/>
              </a:ext>
            </a:extLst>
          </p:cNvPr>
          <p:cNvSpPr txBox="1"/>
          <p:nvPr/>
        </p:nvSpPr>
        <p:spPr>
          <a:xfrm>
            <a:off x="1082842" y="4475747"/>
            <a:ext cx="495701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Being able to gain interactive, research and management skills at Trinity Saint David University.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Technology is popular all around the world so if you find a gap in the market for something that’s needed or an invention/Innovation it could boost your chances of success.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BAA9FD6-7BC5-4DFC-A714-B8901F4D2A2C}"/>
              </a:ext>
            </a:extLst>
          </p:cNvPr>
          <p:cNvSpPr txBox="1"/>
          <p:nvPr/>
        </p:nvSpPr>
        <p:spPr>
          <a:xfrm>
            <a:off x="6673516" y="4475747"/>
            <a:ext cx="449178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 technology constantly improves and more people have an interest in it, there is a high volume of different inventions or innovations so it makes it harder to find or think of something unique.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Overworking can lead to lack of sleep, endangering health and stress.</a:t>
            </a:r>
          </a:p>
        </p:txBody>
      </p:sp>
    </p:spTree>
    <p:extLst>
      <p:ext uri="{BB962C8B-B14F-4D97-AF65-F5344CB8AC3E}">
        <p14:creationId xmlns:p14="http://schemas.microsoft.com/office/powerpoint/2010/main" val="38441817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8F1D29-071B-47FE-A80F-1BE4C0FCAE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Strengths and Weaknesses using Swot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BFE198-7C29-4C9E-9B4F-9EC902FB13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Strength: Desire for technology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desire for technology helps you progress, as technology constantly progresses you cant ever think this is the peak. I can always strive for more to improve and better technology.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Weakness: Business knowledge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Lacking business knowledge means that you cannot do what I want to right now. However, identifying this weakness allows me to push myself to learn more to make a weakness into a strength.</a:t>
            </a:r>
          </a:p>
        </p:txBody>
      </p:sp>
    </p:spTree>
    <p:extLst>
      <p:ext uri="{BB962C8B-B14F-4D97-AF65-F5344CB8AC3E}">
        <p14:creationId xmlns:p14="http://schemas.microsoft.com/office/powerpoint/2010/main" val="15903477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2FBEC2C-4C29-4B02-964C-6F77CBB1A78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0771676"/>
              </p:ext>
            </p:extLst>
          </p:nvPr>
        </p:nvGraphicFramePr>
        <p:xfrm>
          <a:off x="838200" y="251459"/>
          <a:ext cx="10515600" cy="58064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28900">
                  <a:extLst>
                    <a:ext uri="{9D8B030D-6E8A-4147-A177-3AD203B41FA5}">
                      <a16:colId xmlns:a16="http://schemas.microsoft.com/office/drawing/2014/main" val="1107380037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4201165212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358298207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3504238929"/>
                    </a:ext>
                  </a:extLst>
                </a:gridCol>
              </a:tblGrid>
              <a:tr h="1143001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Short term</a:t>
                      </a:r>
                    </a:p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(this year)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Mid term</a:t>
                      </a:r>
                    </a:p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(2022)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Long term</a:t>
                      </a:r>
                    </a:p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(2023+)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3936963"/>
                  </a:ext>
                </a:extLst>
              </a:tr>
              <a:tr h="1143001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Business knowledge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 work hard to achieve my Certificate in Higher Education: Skills for the Workplace.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 gain qualifications and look for opportunities using my new skills and knowledge.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 graduate and complete my business management degree.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8790825"/>
                  </a:ext>
                </a:extLst>
              </a:tr>
              <a:tr h="1143001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Time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 make a basic timetable to allow me to get in the habit of managing my time better.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will make a more scheduled timetable to follow to make sure I can keep up with everything I have to do.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hope to manage my time perfectly and that I can handle multiple different projects or work.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91430"/>
                  </a:ext>
                </a:extLst>
              </a:tr>
              <a:tr h="1620248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Skills to learn/develop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 polish my current skills and to develop and gain new skills regarding both technology and business.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 learn the majority of skills I have to for my intended career and continue to improve myself and to be prepared for anything.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Business skills</a:t>
                      </a:r>
                    </a:p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 management</a:t>
                      </a:r>
                    </a:p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Organised</a:t>
                      </a:r>
                    </a:p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Research skills</a:t>
                      </a:r>
                    </a:p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Leadership skills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56682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786932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182D4F-BFD5-4EB4-969A-8D26B570FE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Research skills for running a technology business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22E61-03F8-465E-956A-C4CD8B277B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Find out what people want in the market in that current time.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Learn all about technology that the business would provide.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be able to find the best deals for my business and customers.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find exactly what the customer wants because there is a variety of different technology so you have to thorough.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05715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6EF84-8C51-4429-BC0A-33DD1FD0DC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Writing skills in running a technology business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25A241-2791-4FA0-8D15-A1DA64B55B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need to be able to explain to people who may not know about certain technology.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 technology is always developing you must be able to write clearly and in a way others can understand.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Having a clear concept and an understanding of what exactly the customer is looking for.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86992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A07AD-C4F8-4B69-80D2-BDB623D576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D9E1FC-E6ED-4C75-846A-45FFB8A040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conclusion, I am working towards achieving my Certificate of Higher Education Skills.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then go on to achieve my Business Management Degree, while studying and developing my skills I will be working and saving up money to then buy my own business.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During this time I will dedicate my time learning about more technology.</a:t>
            </a:r>
          </a:p>
        </p:txBody>
      </p:sp>
    </p:spTree>
    <p:extLst>
      <p:ext uri="{BB962C8B-B14F-4D97-AF65-F5344CB8AC3E}">
        <p14:creationId xmlns:p14="http://schemas.microsoft.com/office/powerpoint/2010/main" val="42159525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EA747-B62C-4F1A-A29C-CAD573D0A3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A6C82A-75AD-4727-956D-6D802D1C06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Study.cardiffmet.ac.uk. 2021. Academic Skills About Us. [online]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https://study.cardiffmet.ac.uk/AcSkills/Pages/About.aspx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(Accessed 24/08/2021)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Kaplan Pathways. 2021. What are employability skills? Why are they needed? | Kaplan Pathways. [online]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https://www.kaplanpathways.com/about/news/what-are-employability-skills-and-why-are-they-needed/#:~:text=Employability%20skills%20are%20personal%20qualities,any%20job%2C%20in%20any%20industry.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(Accessed 24/08/2021)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Passporthealthusa.com. 2021. Overworking Effects on Physical and Mental Health | Passport Health. [online]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https://www.passporthealthusa.com/employer-solutions/blog/2019-2-overworking-affect-physical-and-mental-health/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(Accessed 24/08/2021)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Prospects.ac.uk. 2021. Marketing executive job profile | Prospects.ac.uk. [online]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https://www.prospects.ac.uk/job-profiles/marketing-executive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(Accessed 24/08/2021)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6790386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VTI">
  <a:themeElements>
    <a:clrScheme name="Gradient">
      <a:dk1>
        <a:sysClr val="windowText" lastClr="000000"/>
      </a:dk1>
      <a:lt1>
        <a:sysClr val="window" lastClr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338</TotalTime>
  <Words>952</Words>
  <Application>Microsoft Office PowerPoint</Application>
  <PresentationFormat>Widescreen</PresentationFormat>
  <Paragraphs>110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Univers</vt:lpstr>
      <vt:lpstr>GradientVTI</vt:lpstr>
      <vt:lpstr>Academic employability skills </vt:lpstr>
      <vt:lpstr>Introduction</vt:lpstr>
      <vt:lpstr>What skills do I need to do this?</vt:lpstr>
      <vt:lpstr>What motivates me to own my technology store?</vt:lpstr>
      <vt:lpstr>PowerPoint Presentation</vt:lpstr>
      <vt:lpstr>Strengths and Weaknesses using Swot</vt:lpstr>
      <vt:lpstr>PowerPoint Presentation</vt:lpstr>
      <vt:lpstr>Research skills for running a technology business</vt:lpstr>
      <vt:lpstr>Writing skills in running a technology business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employability skills</dc:title>
  <dc:creator>Khaled Kbies (2017907)</dc:creator>
  <cp:lastModifiedBy>Khaled Kbies (2017907)</cp:lastModifiedBy>
  <cp:revision>36</cp:revision>
  <dcterms:created xsi:type="dcterms:W3CDTF">2021-04-16T18:13:56Z</dcterms:created>
  <dcterms:modified xsi:type="dcterms:W3CDTF">2021-09-17T08:51:26Z</dcterms:modified>
</cp:coreProperties>
</file>