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4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76" r:id="rId3"/>
    <p:sldMasterId id="2147483688" r:id="rId4"/>
    <p:sldMasterId id="2147483700" r:id="rId5"/>
  </p:sldMasterIdLst>
  <p:notesMasterIdLst>
    <p:notesMasterId r:id="rId50"/>
  </p:notesMasterIdLst>
  <p:sldIdLst>
    <p:sldId id="256" r:id="rId6"/>
    <p:sldId id="263" r:id="rId7"/>
    <p:sldId id="266" r:id="rId8"/>
    <p:sldId id="265" r:id="rId9"/>
    <p:sldId id="258" r:id="rId10"/>
    <p:sldId id="268" r:id="rId11"/>
    <p:sldId id="267" r:id="rId12"/>
    <p:sldId id="271" r:id="rId13"/>
    <p:sldId id="272" r:id="rId14"/>
    <p:sldId id="273" r:id="rId15"/>
    <p:sldId id="269" r:id="rId16"/>
    <p:sldId id="270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6" r:id="rId48"/>
    <p:sldId id="307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912" autoAdjust="0"/>
    <p:restoredTop sz="75558" autoAdjust="0"/>
  </p:normalViewPr>
  <p:slideViewPr>
    <p:cSldViewPr snapToGrid="0">
      <p:cViewPr varScale="1">
        <p:scale>
          <a:sx n="93" d="100"/>
          <a:sy n="93" d="100"/>
        </p:scale>
        <p:origin x="177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8" Type="http://schemas.openxmlformats.org/officeDocument/2006/relationships/slide" Target="slides/slide3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6D31A252-03ED-40A2-888E-DF3A85415A34}"/>
    <pc:docChg chg="modSld">
      <pc:chgData name="Divya Chidambaram" userId="a5f655d4-7c16-4009-87eb-8eca468fdbaa" providerId="ADAL" clId="{6D31A252-03ED-40A2-888E-DF3A85415A34}" dt="2022-11-29T14:55:09.548" v="4" actId="6549"/>
      <pc:docMkLst>
        <pc:docMk/>
      </pc:docMkLst>
      <pc:sldChg chg="modSp mod">
        <pc:chgData name="Divya Chidambaram" userId="a5f655d4-7c16-4009-87eb-8eca468fdbaa" providerId="ADAL" clId="{6D31A252-03ED-40A2-888E-DF3A85415A34}" dt="2022-11-29T14:12:37.982" v="1" actId="1076"/>
        <pc:sldMkLst>
          <pc:docMk/>
          <pc:sldMk cId="1869424889" sldId="268"/>
        </pc:sldMkLst>
        <pc:picChg chg="mod">
          <ac:chgData name="Divya Chidambaram" userId="a5f655d4-7c16-4009-87eb-8eca468fdbaa" providerId="ADAL" clId="{6D31A252-03ED-40A2-888E-DF3A85415A34}" dt="2022-11-29T14:12:37.982" v="1" actId="1076"/>
          <ac:picMkLst>
            <pc:docMk/>
            <pc:sldMk cId="1869424889" sldId="268"/>
            <ac:picMk id="4" creationId="{87635EB1-AD52-B7B5-37A1-E6E8BB4ED135}"/>
          </ac:picMkLst>
        </pc:picChg>
      </pc:sldChg>
      <pc:sldChg chg="modSp mod">
        <pc:chgData name="Divya Chidambaram" userId="a5f655d4-7c16-4009-87eb-8eca468fdbaa" providerId="ADAL" clId="{6D31A252-03ED-40A2-888E-DF3A85415A34}" dt="2022-11-29T14:55:09.548" v="4" actId="6549"/>
        <pc:sldMkLst>
          <pc:docMk/>
          <pc:sldMk cId="3198248719" sldId="303"/>
        </pc:sldMkLst>
        <pc:spChg chg="mod">
          <ac:chgData name="Divya Chidambaram" userId="a5f655d4-7c16-4009-87eb-8eca468fdbaa" providerId="ADAL" clId="{6D31A252-03ED-40A2-888E-DF3A85415A34}" dt="2022-11-29T14:55:01.666" v="2" actId="6549"/>
          <ac:spMkLst>
            <pc:docMk/>
            <pc:sldMk cId="3198248719" sldId="303"/>
            <ac:spMk id="6" creationId="{BC62B242-407D-F6E3-391F-86D1FB0725B0}"/>
          </ac:spMkLst>
        </pc:spChg>
        <pc:spChg chg="mod">
          <ac:chgData name="Divya Chidambaram" userId="a5f655d4-7c16-4009-87eb-8eca468fdbaa" providerId="ADAL" clId="{6D31A252-03ED-40A2-888E-DF3A85415A34}" dt="2022-11-29T14:55:05.998" v="3" actId="6549"/>
          <ac:spMkLst>
            <pc:docMk/>
            <pc:sldMk cId="3198248719" sldId="303"/>
            <ac:spMk id="16" creationId="{09D504F0-95E2-CF90-C01B-9201301C0E84}"/>
          </ac:spMkLst>
        </pc:spChg>
        <pc:spChg chg="mod">
          <ac:chgData name="Divya Chidambaram" userId="a5f655d4-7c16-4009-87eb-8eca468fdbaa" providerId="ADAL" clId="{6D31A252-03ED-40A2-888E-DF3A85415A34}" dt="2022-11-29T14:55:09.548" v="4" actId="6549"/>
          <ac:spMkLst>
            <pc:docMk/>
            <pc:sldMk cId="3198248719" sldId="303"/>
            <ac:spMk id="17" creationId="{F4C6C6B1-D5D6-7F6E-C19F-8D95187B7E71}"/>
          </ac:spMkLst>
        </pc:spChg>
      </pc:sldChg>
    </pc:docChg>
  </pc:docChgLst>
  <pc:docChgLst>
    <pc:chgData name="Divya Chidambaram" userId="a5f655d4-7c16-4009-87eb-8eca468fdbaa" providerId="ADAL" clId="{F661D64B-D503-49E1-88FF-DFDCEC48A807}"/>
    <pc:docChg chg="undo redo custSel addSld delSld modSld sldOrd">
      <pc:chgData name="Divya Chidambaram" userId="a5f655d4-7c16-4009-87eb-8eca468fdbaa" providerId="ADAL" clId="{F661D64B-D503-49E1-88FF-DFDCEC48A807}" dt="2022-11-27T07:56:16.787" v="2031" actId="478"/>
      <pc:docMkLst>
        <pc:docMk/>
      </pc:docMkLst>
      <pc:sldChg chg="delSp modSp mod">
        <pc:chgData name="Divya Chidambaram" userId="a5f655d4-7c16-4009-87eb-8eca468fdbaa" providerId="ADAL" clId="{F661D64B-D503-49E1-88FF-DFDCEC48A807}" dt="2022-11-27T07:10:11.560" v="1958"/>
        <pc:sldMkLst>
          <pc:docMk/>
          <pc:sldMk cId="88923389" sldId="256"/>
        </pc:sldMkLst>
        <pc:spChg chg="mod">
          <ac:chgData name="Divya Chidambaram" userId="a5f655d4-7c16-4009-87eb-8eca468fdbaa" providerId="ADAL" clId="{F661D64B-D503-49E1-88FF-DFDCEC48A807}" dt="2022-11-27T06:41:08.307" v="1949" actId="207"/>
          <ac:spMkLst>
            <pc:docMk/>
            <pc:sldMk cId="88923389" sldId="256"/>
            <ac:spMk id="2" creationId="{9D17651F-1537-47B0-20AC-65D0B5761904}"/>
          </ac:spMkLst>
        </pc:spChg>
        <pc:spChg chg="del">
          <ac:chgData name="Divya Chidambaram" userId="a5f655d4-7c16-4009-87eb-8eca468fdbaa" providerId="ADAL" clId="{F661D64B-D503-49E1-88FF-DFDCEC48A807}" dt="2022-11-27T06:41:15.768" v="1950" actId="478"/>
          <ac:spMkLst>
            <pc:docMk/>
            <pc:sldMk cId="88923389" sldId="256"/>
            <ac:spMk id="3" creationId="{52EE6857-81AF-0727-54EF-0FFF1C10B62F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88923389" sldId="256"/>
            <ac:spMk id="4" creationId="{7A9DAB76-4DB2-F253-7BA1-49346BDD09F1}"/>
          </ac:spMkLst>
        </pc:spChg>
      </pc:sldChg>
      <pc:sldChg chg="delSp modSp add del mod modNotesTx">
        <pc:chgData name="Divya Chidambaram" userId="a5f655d4-7c16-4009-87eb-8eca468fdbaa" providerId="ADAL" clId="{F661D64B-D503-49E1-88FF-DFDCEC48A807}" dt="2022-11-27T07:10:11.560" v="1958"/>
        <pc:sldMkLst>
          <pc:docMk/>
          <pc:sldMk cId="673396498" sldId="258"/>
        </pc:sldMkLst>
        <pc:spChg chg="mod">
          <ac:chgData name="Divya Chidambaram" userId="a5f655d4-7c16-4009-87eb-8eca468fdbaa" providerId="ADAL" clId="{F661D64B-D503-49E1-88FF-DFDCEC48A807}" dt="2022-11-27T06:42:07.415" v="1951" actId="6549"/>
          <ac:spMkLst>
            <pc:docMk/>
            <pc:sldMk cId="673396498" sldId="258"/>
            <ac:spMk id="2" creationId="{536ED811-C805-F561-2455-97CA2B11EED5}"/>
          </ac:spMkLst>
        </pc:spChg>
        <pc:spChg chg="mod">
          <ac:chgData name="Divya Chidambaram" userId="a5f655d4-7c16-4009-87eb-8eca468fdbaa" providerId="ADAL" clId="{F661D64B-D503-49E1-88FF-DFDCEC48A807}" dt="2022-11-27T01:55:13.151" v="372" actId="313"/>
          <ac:spMkLst>
            <pc:docMk/>
            <pc:sldMk cId="673396498" sldId="258"/>
            <ac:spMk id="3" creationId="{B79D1DBB-B5F0-DE33-9983-C5E1A1DB0F9A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673396498" sldId="258"/>
            <ac:spMk id="4" creationId="{1CB32920-B633-630A-A425-4364D46CF2C8}"/>
          </ac:spMkLst>
        </pc:spChg>
      </pc:sldChg>
      <pc:sldChg chg="delSp modSp mod">
        <pc:chgData name="Divya Chidambaram" userId="a5f655d4-7c16-4009-87eb-8eca468fdbaa" providerId="ADAL" clId="{F661D64B-D503-49E1-88FF-DFDCEC48A807}" dt="2022-11-27T07:10:49.614" v="1959" actId="1076"/>
        <pc:sldMkLst>
          <pc:docMk/>
          <pc:sldMk cId="1145513988" sldId="263"/>
        </pc:sldMkLst>
        <pc:spChg chg="mod">
          <ac:chgData name="Divya Chidambaram" userId="a5f655d4-7c16-4009-87eb-8eca468fdbaa" providerId="ADAL" clId="{F661D64B-D503-49E1-88FF-DFDCEC48A807}" dt="2022-11-27T01:36:33.987" v="29" actId="20577"/>
          <ac:spMkLst>
            <pc:docMk/>
            <pc:sldMk cId="1145513988" sldId="263"/>
            <ac:spMk id="9" creationId="{AB7FBD2F-2123-AD70-DF18-8340E18B370E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145513988" sldId="263"/>
            <ac:spMk id="11" creationId="{34D201EA-17A1-8959-7EA8-9D18D7B91BEF}"/>
          </ac:spMkLst>
        </pc:spChg>
        <pc:spChg chg="mod">
          <ac:chgData name="Divya Chidambaram" userId="a5f655d4-7c16-4009-87eb-8eca468fdbaa" providerId="ADAL" clId="{F661D64B-D503-49E1-88FF-DFDCEC48A807}" dt="2022-11-27T07:10:49.614" v="1959" actId="1076"/>
          <ac:spMkLst>
            <pc:docMk/>
            <pc:sldMk cId="1145513988" sldId="263"/>
            <ac:spMk id="12" creationId="{82216926-748E-4E14-3F20-4795B67FA300}"/>
          </ac:spMkLst>
        </pc:spChg>
      </pc:sldChg>
      <pc:sldChg chg="addSp delSp modSp mod modNotesTx">
        <pc:chgData name="Divya Chidambaram" userId="a5f655d4-7c16-4009-87eb-8eca468fdbaa" providerId="ADAL" clId="{F661D64B-D503-49E1-88FF-DFDCEC48A807}" dt="2022-11-27T07:10:11.560" v="1958"/>
        <pc:sldMkLst>
          <pc:docMk/>
          <pc:sldMk cId="1587266782" sldId="265"/>
        </pc:sldMkLst>
        <pc:spChg chg="add del mod">
          <ac:chgData name="Divya Chidambaram" userId="a5f655d4-7c16-4009-87eb-8eca468fdbaa" providerId="ADAL" clId="{F661D64B-D503-49E1-88FF-DFDCEC48A807}" dt="2022-11-27T01:30:55.363" v="24" actId="767"/>
          <ac:spMkLst>
            <pc:docMk/>
            <pc:sldMk cId="1587266782" sldId="265"/>
            <ac:spMk id="5" creationId="{34939CE8-054C-D816-5C2A-A3CD432A9C8A}"/>
          </ac:spMkLst>
        </pc:spChg>
        <pc:spChg chg="add mod">
          <ac:chgData name="Divya Chidambaram" userId="a5f655d4-7c16-4009-87eb-8eca468fdbaa" providerId="ADAL" clId="{F661D64B-D503-49E1-88FF-DFDCEC48A807}" dt="2022-11-27T01:31:28.133" v="27" actId="13822"/>
          <ac:spMkLst>
            <pc:docMk/>
            <pc:sldMk cId="1587266782" sldId="265"/>
            <ac:spMk id="6" creationId="{135EB7F8-26B2-837D-D362-CA6B8575A215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587266782" sldId="265"/>
            <ac:spMk id="7" creationId="{A7CE5F71-89A7-20B1-9FE0-555B63F8D0D0}"/>
          </ac:spMkLst>
        </pc:spChg>
        <pc:picChg chg="mod">
          <ac:chgData name="Divya Chidambaram" userId="a5f655d4-7c16-4009-87eb-8eca468fdbaa" providerId="ADAL" clId="{F661D64B-D503-49E1-88FF-DFDCEC48A807}" dt="2022-11-27T01:29:51.711" v="3" actId="1076"/>
          <ac:picMkLst>
            <pc:docMk/>
            <pc:sldMk cId="1587266782" sldId="265"/>
            <ac:picMk id="4" creationId="{DAF41BEF-4242-4A11-97B2-EB7F2AE413EC}"/>
          </ac:picMkLst>
        </pc:picChg>
      </pc:sldChg>
      <pc:sldChg chg="addSp 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797175137" sldId="266"/>
        </pc:sldMkLst>
        <pc:spChg chg="mod">
          <ac:chgData name="Divya Chidambaram" userId="a5f655d4-7c16-4009-87eb-8eca468fdbaa" providerId="ADAL" clId="{F661D64B-D503-49E1-88FF-DFDCEC48A807}" dt="2022-11-27T01:37:50.163" v="64" actId="5793"/>
          <ac:spMkLst>
            <pc:docMk/>
            <pc:sldMk cId="797175137" sldId="266"/>
            <ac:spMk id="2" creationId="{A6F9B893-EB1E-69AB-650F-8DE5A803A39F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797175137" sldId="266"/>
            <ac:spMk id="6" creationId="{1BA58B24-3B5F-AE88-E154-A94CE345735F}"/>
          </ac:spMkLst>
        </pc:spChg>
        <pc:picChg chg="add mod modCrop">
          <ac:chgData name="Divya Chidambaram" userId="a5f655d4-7c16-4009-87eb-8eca468fdbaa" providerId="ADAL" clId="{F661D64B-D503-49E1-88FF-DFDCEC48A807}" dt="2022-11-27T01:37:28.481" v="38" actId="1076"/>
          <ac:picMkLst>
            <pc:docMk/>
            <pc:sldMk cId="797175137" sldId="266"/>
            <ac:picMk id="5" creationId="{86AE38D7-212B-B2A1-9E07-520AC931BA50}"/>
          </ac:picMkLst>
        </pc:picChg>
      </pc:sldChg>
      <pc:sldChg chg="delSp modSp new mod modNotesTx">
        <pc:chgData name="Divya Chidambaram" userId="a5f655d4-7c16-4009-87eb-8eca468fdbaa" providerId="ADAL" clId="{F661D64B-D503-49E1-88FF-DFDCEC48A807}" dt="2022-11-27T07:10:11.560" v="1958"/>
        <pc:sldMkLst>
          <pc:docMk/>
          <pc:sldMk cId="1417910975" sldId="267"/>
        </pc:sldMkLst>
        <pc:spChg chg="mod">
          <ac:chgData name="Divya Chidambaram" userId="a5f655d4-7c16-4009-87eb-8eca468fdbaa" providerId="ADAL" clId="{F661D64B-D503-49E1-88FF-DFDCEC48A807}" dt="2022-11-27T02:14:20.060" v="466" actId="20577"/>
          <ac:spMkLst>
            <pc:docMk/>
            <pc:sldMk cId="1417910975" sldId="267"/>
            <ac:spMk id="2" creationId="{87D1E68B-F184-682C-41E3-8E4397FC3482}"/>
          </ac:spMkLst>
        </pc:spChg>
        <pc:spChg chg="mod">
          <ac:chgData name="Divya Chidambaram" userId="a5f655d4-7c16-4009-87eb-8eca468fdbaa" providerId="ADAL" clId="{F661D64B-D503-49E1-88FF-DFDCEC48A807}" dt="2022-11-27T02:52:24.372" v="777" actId="13926"/>
          <ac:spMkLst>
            <pc:docMk/>
            <pc:sldMk cId="1417910975" sldId="267"/>
            <ac:spMk id="3" creationId="{8AFC72D1-8A2E-E0EF-F0D1-1EC829B6E9E1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417910975" sldId="267"/>
            <ac:spMk id="4" creationId="{CFD569F3-C76C-A174-647C-B18F30D1ACF5}"/>
          </ac:spMkLst>
        </pc:spChg>
      </pc:sldChg>
      <pc:sldChg chg="addSp 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1869424889" sldId="268"/>
        </pc:sldMkLst>
        <pc:spChg chg="mod">
          <ac:chgData name="Divya Chidambaram" userId="a5f655d4-7c16-4009-87eb-8eca468fdbaa" providerId="ADAL" clId="{F661D64B-D503-49E1-88FF-DFDCEC48A807}" dt="2022-11-27T02:14:33.333" v="493" actId="20577"/>
          <ac:spMkLst>
            <pc:docMk/>
            <pc:sldMk cId="1869424889" sldId="268"/>
            <ac:spMk id="2" creationId="{8750619E-9262-1847-9386-6583FD8BDD94}"/>
          </ac:spMkLst>
        </pc:spChg>
        <pc:spChg chg="del">
          <ac:chgData name="Divya Chidambaram" userId="a5f655d4-7c16-4009-87eb-8eca468fdbaa" providerId="ADAL" clId="{F661D64B-D503-49E1-88FF-DFDCEC48A807}" dt="2022-11-27T06:59:04.987" v="1956" actId="478"/>
          <ac:spMkLst>
            <pc:docMk/>
            <pc:sldMk cId="1869424889" sldId="268"/>
            <ac:spMk id="3" creationId="{83028071-E89C-9B42-3F87-8FA20FB86A6A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869424889" sldId="268"/>
            <ac:spMk id="5" creationId="{0CCD5C27-DAA2-3A2C-974A-AD40CA783D36}"/>
          </ac:spMkLst>
        </pc:spChg>
        <pc:picChg chg="add mod">
          <ac:chgData name="Divya Chidambaram" userId="a5f655d4-7c16-4009-87eb-8eca468fdbaa" providerId="ADAL" clId="{F661D64B-D503-49E1-88FF-DFDCEC48A807}" dt="2022-11-27T06:59:12.408" v="1957" actId="1076"/>
          <ac:picMkLst>
            <pc:docMk/>
            <pc:sldMk cId="1869424889" sldId="268"/>
            <ac:picMk id="4" creationId="{87635EB1-AD52-B7B5-37A1-E6E8BB4ED135}"/>
          </ac:picMkLst>
        </pc:picChg>
      </pc:sldChg>
      <pc:sldChg chg="addSp 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3532577176" sldId="269"/>
        </pc:sldMkLst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532577176" sldId="269"/>
            <ac:spMk id="5" creationId="{64EFE0C1-031D-9961-3822-DCBDB3E342EC}"/>
          </ac:spMkLst>
        </pc:spChg>
        <pc:picChg chg="add mod">
          <ac:chgData name="Divya Chidambaram" userId="a5f655d4-7c16-4009-87eb-8eca468fdbaa" providerId="ADAL" clId="{F661D64B-D503-49E1-88FF-DFDCEC48A807}" dt="2022-11-27T02:32:02.166" v="581" actId="14100"/>
          <ac:picMkLst>
            <pc:docMk/>
            <pc:sldMk cId="3532577176" sldId="269"/>
            <ac:picMk id="4" creationId="{D280CB26-A01E-D957-1182-BBB14ED315A8}"/>
          </ac:picMkLst>
        </pc:picChg>
        <pc:picChg chg="add del">
          <ac:chgData name="Divya Chidambaram" userId="a5f655d4-7c16-4009-87eb-8eca468fdbaa" providerId="ADAL" clId="{F661D64B-D503-49E1-88FF-DFDCEC48A807}" dt="2022-11-27T02:31:58.974" v="579"/>
          <ac:picMkLst>
            <pc:docMk/>
            <pc:sldMk cId="3532577176" sldId="269"/>
            <ac:picMk id="1026" creationId="{2865003A-B75A-C83D-37DC-00524C55C968}"/>
          </ac:picMkLst>
        </pc:picChg>
      </pc:sldChg>
      <pc:sldChg chg="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902403628" sldId="270"/>
        </pc:sldMkLst>
        <pc:spChg chg="mod">
          <ac:chgData name="Divya Chidambaram" userId="a5f655d4-7c16-4009-87eb-8eca468fdbaa" providerId="ADAL" clId="{F661D64B-D503-49E1-88FF-DFDCEC48A807}" dt="2022-11-27T02:36:12.489" v="609" actId="20577"/>
          <ac:spMkLst>
            <pc:docMk/>
            <pc:sldMk cId="902403628" sldId="270"/>
            <ac:spMk id="2" creationId="{82F31CDA-7DA6-EDD6-9D00-352CC5C9C12C}"/>
          </ac:spMkLst>
        </pc:spChg>
        <pc:spChg chg="mod">
          <ac:chgData name="Divya Chidambaram" userId="a5f655d4-7c16-4009-87eb-8eca468fdbaa" providerId="ADAL" clId="{F661D64B-D503-49E1-88FF-DFDCEC48A807}" dt="2022-11-27T02:51:47.964" v="772" actId="13926"/>
          <ac:spMkLst>
            <pc:docMk/>
            <pc:sldMk cId="902403628" sldId="270"/>
            <ac:spMk id="3" creationId="{98906DC4-B7CF-F635-7E78-D5A712DB17FE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902403628" sldId="270"/>
            <ac:spMk id="4" creationId="{2C9672D3-E20C-FD35-B724-E5245D8CCEB2}"/>
          </ac:spMkLst>
        </pc:spChg>
      </pc:sldChg>
      <pc:sldChg chg="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038523988" sldId="271"/>
        </pc:sldMkLst>
        <pc:spChg chg="mod">
          <ac:chgData name="Divya Chidambaram" userId="a5f655d4-7c16-4009-87eb-8eca468fdbaa" providerId="ADAL" clId="{F661D64B-D503-49E1-88FF-DFDCEC48A807}" dt="2022-11-27T02:52:29.118" v="778" actId="13926"/>
          <ac:spMkLst>
            <pc:docMk/>
            <pc:sldMk cId="3038523988" sldId="271"/>
            <ac:spMk id="3" creationId="{8AFC72D1-8A2E-E0EF-F0D1-1EC829B6E9E1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038523988" sldId="271"/>
            <ac:spMk id="4" creationId="{EBC5E456-6EFA-2B65-8726-E1FC797CA84C}"/>
          </ac:spMkLst>
        </pc:spChg>
      </pc:sldChg>
      <pc:sldChg chg="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1954695137" sldId="272"/>
        </pc:sldMkLst>
        <pc:spChg chg="mod">
          <ac:chgData name="Divya Chidambaram" userId="a5f655d4-7c16-4009-87eb-8eca468fdbaa" providerId="ADAL" clId="{F661D64B-D503-49E1-88FF-DFDCEC48A807}" dt="2022-11-27T02:52:34.231" v="779" actId="13926"/>
          <ac:spMkLst>
            <pc:docMk/>
            <pc:sldMk cId="1954695137" sldId="272"/>
            <ac:spMk id="3" creationId="{8AFC72D1-8A2E-E0EF-F0D1-1EC829B6E9E1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954695137" sldId="272"/>
            <ac:spMk id="4" creationId="{E6BF9B09-F1D1-F5B8-4EC7-8872C929FFE6}"/>
          </ac:spMkLst>
        </pc:spChg>
      </pc:sldChg>
      <pc:sldChg chg="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644063723" sldId="273"/>
        </pc:sldMkLst>
        <pc:spChg chg="mod">
          <ac:chgData name="Divya Chidambaram" userId="a5f655d4-7c16-4009-87eb-8eca468fdbaa" providerId="ADAL" clId="{F661D64B-D503-49E1-88FF-DFDCEC48A807}" dt="2022-11-27T02:52:38.265" v="780" actId="13926"/>
          <ac:spMkLst>
            <pc:docMk/>
            <pc:sldMk cId="3644063723" sldId="273"/>
            <ac:spMk id="3" creationId="{8AFC72D1-8A2E-E0EF-F0D1-1EC829B6E9E1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644063723" sldId="273"/>
            <ac:spMk id="4" creationId="{E1A239C6-BA8E-5D89-57B1-6F926BF19D23}"/>
          </ac:spMkLst>
        </pc:spChg>
      </pc:sldChg>
      <pc:sldChg chg="new del">
        <pc:chgData name="Divya Chidambaram" userId="a5f655d4-7c16-4009-87eb-8eca468fdbaa" providerId="ADAL" clId="{F661D64B-D503-49E1-88FF-DFDCEC48A807}" dt="2022-11-27T02:50:10.836" v="741" actId="47"/>
        <pc:sldMkLst>
          <pc:docMk/>
          <pc:sldMk cId="2658272322" sldId="274"/>
        </pc:sldMkLst>
      </pc:sldChg>
      <pc:sldChg chg="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788136575" sldId="275"/>
        </pc:sldMkLst>
        <pc:spChg chg="mod">
          <ac:chgData name="Divya Chidambaram" userId="a5f655d4-7c16-4009-87eb-8eca468fdbaa" providerId="ADAL" clId="{F661D64B-D503-49E1-88FF-DFDCEC48A807}" dt="2022-11-27T02:51:54.787" v="773" actId="13926"/>
          <ac:spMkLst>
            <pc:docMk/>
            <pc:sldMk cId="3788136575" sldId="275"/>
            <ac:spMk id="3" creationId="{98906DC4-B7CF-F635-7E78-D5A712DB17FE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788136575" sldId="275"/>
            <ac:spMk id="4" creationId="{494D811C-872B-EFA7-3AD6-1A391A89A52B}"/>
          </ac:spMkLst>
        </pc:spChg>
      </pc:sldChg>
      <pc:sldChg chg="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1540873820" sldId="276"/>
        </pc:sldMkLst>
        <pc:spChg chg="mod">
          <ac:chgData name="Divya Chidambaram" userId="a5f655d4-7c16-4009-87eb-8eca468fdbaa" providerId="ADAL" clId="{F661D64B-D503-49E1-88FF-DFDCEC48A807}" dt="2022-11-27T02:51:59.830" v="774" actId="13926"/>
          <ac:spMkLst>
            <pc:docMk/>
            <pc:sldMk cId="1540873820" sldId="276"/>
            <ac:spMk id="3" creationId="{98906DC4-B7CF-F635-7E78-D5A712DB17FE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540873820" sldId="276"/>
            <ac:spMk id="4" creationId="{0CC32713-67BB-DBA6-1F1E-620D19E85780}"/>
          </ac:spMkLst>
        </pc:spChg>
      </pc:sldChg>
      <pc:sldChg chg="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2848447666" sldId="277"/>
        </pc:sldMkLst>
        <pc:spChg chg="mod">
          <ac:chgData name="Divya Chidambaram" userId="a5f655d4-7c16-4009-87eb-8eca468fdbaa" providerId="ADAL" clId="{F661D64B-D503-49E1-88FF-DFDCEC48A807}" dt="2022-11-27T02:52:04.118" v="775" actId="13926"/>
          <ac:spMkLst>
            <pc:docMk/>
            <pc:sldMk cId="2848447666" sldId="277"/>
            <ac:spMk id="3" creationId="{98906DC4-B7CF-F635-7E78-D5A712DB17FE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848447666" sldId="277"/>
            <ac:spMk id="4" creationId="{E0CD5BE4-9C3F-CCA4-FC65-23EE290B3B03}"/>
          </ac:spMkLst>
        </pc:spChg>
      </pc:sldChg>
      <pc:sldChg chg="new del">
        <pc:chgData name="Divya Chidambaram" userId="a5f655d4-7c16-4009-87eb-8eca468fdbaa" providerId="ADAL" clId="{F661D64B-D503-49E1-88FF-DFDCEC48A807}" dt="2022-11-27T02:50:09.459" v="740" actId="47"/>
        <pc:sldMkLst>
          <pc:docMk/>
          <pc:sldMk cId="321396056" sldId="278"/>
        </pc:sldMkLst>
      </pc:sldChg>
      <pc:sldChg chg="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2166965100" sldId="278"/>
        </pc:sldMkLst>
        <pc:spChg chg="mod">
          <ac:chgData name="Divya Chidambaram" userId="a5f655d4-7c16-4009-87eb-8eca468fdbaa" providerId="ADAL" clId="{F661D64B-D503-49E1-88FF-DFDCEC48A807}" dt="2022-11-27T02:52:11.526" v="776" actId="13926"/>
          <ac:spMkLst>
            <pc:docMk/>
            <pc:sldMk cId="2166965100" sldId="278"/>
            <ac:spMk id="3" creationId="{98906DC4-B7CF-F635-7E78-D5A712DB17FE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166965100" sldId="278"/>
            <ac:spMk id="4" creationId="{E1E334B5-6C6D-FA1E-1332-38C1D4550BF2}"/>
          </ac:spMkLst>
        </pc:spChg>
      </pc:sldChg>
      <pc:sldChg chg="addSp 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2441145265" sldId="279"/>
        </pc:sldMkLst>
        <pc:spChg chg="mod">
          <ac:chgData name="Divya Chidambaram" userId="a5f655d4-7c16-4009-87eb-8eca468fdbaa" providerId="ADAL" clId="{F661D64B-D503-49E1-88FF-DFDCEC48A807}" dt="2022-11-27T02:55:52.099" v="800" actId="20577"/>
          <ac:spMkLst>
            <pc:docMk/>
            <pc:sldMk cId="2441145265" sldId="279"/>
            <ac:spMk id="2" creationId="{54A876B3-4A80-8B28-3D88-EA1BDA19E493}"/>
          </ac:spMkLst>
        </pc:spChg>
        <pc:spChg chg="add mod">
          <ac:chgData name="Divya Chidambaram" userId="a5f655d4-7c16-4009-87eb-8eca468fdbaa" providerId="ADAL" clId="{F661D64B-D503-49E1-88FF-DFDCEC48A807}" dt="2022-11-27T02:57:51.987" v="811" actId="20577"/>
          <ac:spMkLst>
            <pc:docMk/>
            <pc:sldMk cId="2441145265" sldId="279"/>
            <ac:spMk id="4" creationId="{0E16C638-7584-A32C-3EA3-FF0F7A3B3F82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441145265" sldId="279"/>
            <ac:spMk id="5" creationId="{AEB617CF-C386-B7A0-8FF8-13E292D1A70E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505281573" sldId="280"/>
        </pc:sldMkLst>
        <pc:spChg chg="mod">
          <ac:chgData name="Divya Chidambaram" userId="a5f655d4-7c16-4009-87eb-8eca468fdbaa" providerId="ADAL" clId="{F661D64B-D503-49E1-88FF-DFDCEC48A807}" dt="2022-11-27T02:59:03.447" v="819" actId="1076"/>
          <ac:spMkLst>
            <pc:docMk/>
            <pc:sldMk cId="505281573" sldId="280"/>
            <ac:spMk id="3" creationId="{69041F14-D568-8EF4-67AD-DE9EBD2C6328}"/>
          </ac:spMkLst>
        </pc:spChg>
        <pc:spChg chg="add mod">
          <ac:chgData name="Divya Chidambaram" userId="a5f655d4-7c16-4009-87eb-8eca468fdbaa" providerId="ADAL" clId="{F661D64B-D503-49E1-88FF-DFDCEC48A807}" dt="2022-11-27T03:00:08.230" v="821"/>
          <ac:spMkLst>
            <pc:docMk/>
            <pc:sldMk cId="505281573" sldId="280"/>
            <ac:spMk id="5" creationId="{2AE66ADC-F8FD-880A-B8B7-882688E5841E}"/>
          </ac:spMkLst>
        </pc:spChg>
        <pc:spChg chg="add mod">
          <ac:chgData name="Divya Chidambaram" userId="a5f655d4-7c16-4009-87eb-8eca468fdbaa" providerId="ADAL" clId="{F661D64B-D503-49E1-88FF-DFDCEC48A807}" dt="2022-11-27T03:00:38.167" v="836" actId="14100"/>
          <ac:spMkLst>
            <pc:docMk/>
            <pc:sldMk cId="505281573" sldId="280"/>
            <ac:spMk id="6" creationId="{715847FF-2AA9-8F06-AD2A-1DCA5A610676}"/>
          </ac:spMkLst>
        </pc:spChg>
        <pc:spChg chg="add mod">
          <ac:chgData name="Divya Chidambaram" userId="a5f655d4-7c16-4009-87eb-8eca468fdbaa" providerId="ADAL" clId="{F661D64B-D503-49E1-88FF-DFDCEC48A807}" dt="2022-11-27T03:01:28.881" v="841" actId="688"/>
          <ac:spMkLst>
            <pc:docMk/>
            <pc:sldMk cId="505281573" sldId="280"/>
            <ac:spMk id="7" creationId="{F44793B4-E96E-4C0A-25AD-307F891AC420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505281573" sldId="280"/>
            <ac:spMk id="8" creationId="{12865DDC-004A-1CB2-24E5-BA93345973AD}"/>
          </ac:spMkLst>
        </pc:spChg>
      </pc:sldChg>
      <pc:sldChg chg="addSp delSp modSp add mod modClrScheme chgLayout">
        <pc:chgData name="Divya Chidambaram" userId="a5f655d4-7c16-4009-87eb-8eca468fdbaa" providerId="ADAL" clId="{F661D64B-D503-49E1-88FF-DFDCEC48A807}" dt="2022-11-27T07:10:11.560" v="1958"/>
        <pc:sldMkLst>
          <pc:docMk/>
          <pc:sldMk cId="2998659278" sldId="281"/>
        </pc:sldMkLst>
        <pc:spChg chg="mod ord">
          <ac:chgData name="Divya Chidambaram" userId="a5f655d4-7c16-4009-87eb-8eca468fdbaa" providerId="ADAL" clId="{F661D64B-D503-49E1-88FF-DFDCEC48A807}" dt="2022-11-27T03:04:21.570" v="843" actId="700"/>
          <ac:spMkLst>
            <pc:docMk/>
            <pc:sldMk cId="2998659278" sldId="281"/>
            <ac:spMk id="2" creationId="{54A876B3-4A80-8B28-3D88-EA1BDA19E493}"/>
          </ac:spMkLst>
        </pc:spChg>
        <pc:spChg chg="del">
          <ac:chgData name="Divya Chidambaram" userId="a5f655d4-7c16-4009-87eb-8eca468fdbaa" providerId="ADAL" clId="{F661D64B-D503-49E1-88FF-DFDCEC48A807}" dt="2022-11-27T03:04:21.570" v="843" actId="700"/>
          <ac:spMkLst>
            <pc:docMk/>
            <pc:sldMk cId="2998659278" sldId="281"/>
            <ac:spMk id="3" creationId="{69041F14-D568-8EF4-67AD-DE9EBD2C6328}"/>
          </ac:spMkLst>
        </pc:spChg>
        <pc:spChg chg="mod">
          <ac:chgData name="Divya Chidambaram" userId="a5f655d4-7c16-4009-87eb-8eca468fdbaa" providerId="ADAL" clId="{F661D64B-D503-49E1-88FF-DFDCEC48A807}" dt="2022-11-27T03:04:36.038" v="846" actId="1076"/>
          <ac:spMkLst>
            <pc:docMk/>
            <pc:sldMk cId="2998659278" sldId="281"/>
            <ac:spMk id="4" creationId="{0E16C638-7584-A32C-3EA3-FF0F7A3B3F82}"/>
          </ac:spMkLst>
        </pc:spChg>
        <pc:spChg chg="mod">
          <ac:chgData name="Divya Chidambaram" userId="a5f655d4-7c16-4009-87eb-8eca468fdbaa" providerId="ADAL" clId="{F661D64B-D503-49E1-88FF-DFDCEC48A807}" dt="2022-11-27T03:04:26.949" v="844" actId="1076"/>
          <ac:spMkLst>
            <pc:docMk/>
            <pc:sldMk cId="2998659278" sldId="281"/>
            <ac:spMk id="5" creationId="{2AE66ADC-F8FD-880A-B8B7-882688E5841E}"/>
          </ac:spMkLst>
        </pc:spChg>
        <pc:spChg chg="mod">
          <ac:chgData name="Divya Chidambaram" userId="a5f655d4-7c16-4009-87eb-8eca468fdbaa" providerId="ADAL" clId="{F661D64B-D503-49E1-88FF-DFDCEC48A807}" dt="2022-11-27T03:04:31.741" v="845" actId="1076"/>
          <ac:spMkLst>
            <pc:docMk/>
            <pc:sldMk cId="2998659278" sldId="281"/>
            <ac:spMk id="6" creationId="{715847FF-2AA9-8F06-AD2A-1DCA5A610676}"/>
          </ac:spMkLst>
        </pc:spChg>
        <pc:spChg chg="del mod">
          <ac:chgData name="Divya Chidambaram" userId="a5f655d4-7c16-4009-87eb-8eca468fdbaa" providerId="ADAL" clId="{F661D64B-D503-49E1-88FF-DFDCEC48A807}" dt="2022-11-27T03:04:50.872" v="850" actId="478"/>
          <ac:spMkLst>
            <pc:docMk/>
            <pc:sldMk cId="2998659278" sldId="281"/>
            <ac:spMk id="7" creationId="{F44793B4-E96E-4C0A-25AD-307F891AC420}"/>
          </ac:spMkLst>
        </pc:spChg>
        <pc:spChg chg="add del mod">
          <ac:chgData name="Divya Chidambaram" userId="a5f655d4-7c16-4009-87eb-8eca468fdbaa" providerId="ADAL" clId="{F661D64B-D503-49E1-88FF-DFDCEC48A807}" dt="2022-11-27T03:05:35.772" v="854" actId="11529"/>
          <ac:spMkLst>
            <pc:docMk/>
            <pc:sldMk cId="2998659278" sldId="281"/>
            <ac:spMk id="8" creationId="{D4EEB42F-469D-74BA-F058-A5B8DDA155B1}"/>
          </ac:spMkLst>
        </pc:spChg>
        <pc:spChg chg="add mod">
          <ac:chgData name="Divya Chidambaram" userId="a5f655d4-7c16-4009-87eb-8eca468fdbaa" providerId="ADAL" clId="{F661D64B-D503-49E1-88FF-DFDCEC48A807}" dt="2022-11-27T03:09:22.343" v="884" actId="1076"/>
          <ac:spMkLst>
            <pc:docMk/>
            <pc:sldMk cId="2998659278" sldId="281"/>
            <ac:spMk id="9" creationId="{C96C399E-2C1E-CFEE-04E5-8D6F6EF8A151}"/>
          </ac:spMkLst>
        </pc:spChg>
        <pc:spChg chg="add mod">
          <ac:chgData name="Divya Chidambaram" userId="a5f655d4-7c16-4009-87eb-8eca468fdbaa" providerId="ADAL" clId="{F661D64B-D503-49E1-88FF-DFDCEC48A807}" dt="2022-11-27T03:07:27.078" v="868" actId="20577"/>
          <ac:spMkLst>
            <pc:docMk/>
            <pc:sldMk cId="2998659278" sldId="281"/>
            <ac:spMk id="10" creationId="{F73E1971-D206-3815-CFB0-6156D81FDDFF}"/>
          </ac:spMkLst>
        </pc:spChg>
        <pc:spChg chg="add del">
          <ac:chgData name="Divya Chidambaram" userId="a5f655d4-7c16-4009-87eb-8eca468fdbaa" providerId="ADAL" clId="{F661D64B-D503-49E1-88FF-DFDCEC48A807}" dt="2022-11-27T03:07:47.185" v="870" actId="11529"/>
          <ac:spMkLst>
            <pc:docMk/>
            <pc:sldMk cId="2998659278" sldId="281"/>
            <ac:spMk id="11" creationId="{23E6A2DB-F51C-7557-B826-486AE64DDFE1}"/>
          </ac:spMkLst>
        </pc:spChg>
        <pc:spChg chg="add del mod">
          <ac:chgData name="Divya Chidambaram" userId="a5f655d4-7c16-4009-87eb-8eca468fdbaa" providerId="ADAL" clId="{F661D64B-D503-49E1-88FF-DFDCEC48A807}" dt="2022-11-27T03:08:06.166" v="874" actId="11529"/>
          <ac:spMkLst>
            <pc:docMk/>
            <pc:sldMk cId="2998659278" sldId="281"/>
            <ac:spMk id="12" creationId="{16566AAE-B134-B30E-41B8-6E621E84D944}"/>
          </ac:spMkLst>
        </pc:spChg>
        <pc:spChg chg="add del">
          <ac:chgData name="Divya Chidambaram" userId="a5f655d4-7c16-4009-87eb-8eca468fdbaa" providerId="ADAL" clId="{F661D64B-D503-49E1-88FF-DFDCEC48A807}" dt="2022-11-27T03:08:44.782" v="876" actId="11529"/>
          <ac:spMkLst>
            <pc:docMk/>
            <pc:sldMk cId="2998659278" sldId="281"/>
            <ac:spMk id="13" creationId="{B9235CBE-11E9-A23B-31B9-B77515605FEA}"/>
          </ac:spMkLst>
        </pc:spChg>
        <pc:spChg chg="add mod">
          <ac:chgData name="Divya Chidambaram" userId="a5f655d4-7c16-4009-87eb-8eca468fdbaa" providerId="ADAL" clId="{F661D64B-D503-49E1-88FF-DFDCEC48A807}" dt="2022-11-27T03:08:49.973" v="877"/>
          <ac:spMkLst>
            <pc:docMk/>
            <pc:sldMk cId="2998659278" sldId="281"/>
            <ac:spMk id="14" creationId="{F5F70ABA-BD12-CE03-B551-88171BF2AA2F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998659278" sldId="281"/>
            <ac:spMk id="15" creationId="{52669D44-3942-7E9D-702B-5E92CAB266E5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813343208" sldId="282"/>
        </pc:sldMkLst>
        <pc:spChg chg="add mod">
          <ac:chgData name="Divya Chidambaram" userId="a5f655d4-7c16-4009-87eb-8eca468fdbaa" providerId="ADAL" clId="{F661D64B-D503-49E1-88FF-DFDCEC48A807}" dt="2022-11-27T03:14:17.548" v="887" actId="1076"/>
          <ac:spMkLst>
            <pc:docMk/>
            <pc:sldMk cId="3813343208" sldId="282"/>
            <ac:spMk id="3" creationId="{43DC3734-A70F-5084-5676-D7CAAE2AB706}"/>
          </ac:spMkLst>
        </pc:spChg>
        <pc:spChg chg="add mod">
          <ac:chgData name="Divya Chidambaram" userId="a5f655d4-7c16-4009-87eb-8eca468fdbaa" providerId="ADAL" clId="{F661D64B-D503-49E1-88FF-DFDCEC48A807}" dt="2022-11-27T03:15:24.820" v="901" actId="14100"/>
          <ac:spMkLst>
            <pc:docMk/>
            <pc:sldMk cId="3813343208" sldId="282"/>
            <ac:spMk id="7" creationId="{46732B56-9CC4-1FFA-5ED8-6C0C06CC6FF5}"/>
          </ac:spMkLst>
        </pc:spChg>
        <pc:spChg chg="add mod">
          <ac:chgData name="Divya Chidambaram" userId="a5f655d4-7c16-4009-87eb-8eca468fdbaa" providerId="ADAL" clId="{F661D64B-D503-49E1-88FF-DFDCEC48A807}" dt="2022-11-27T03:15:48.723" v="905" actId="14100"/>
          <ac:spMkLst>
            <pc:docMk/>
            <pc:sldMk cId="3813343208" sldId="282"/>
            <ac:spMk id="8" creationId="{858E7BC2-9F08-0581-EB30-AC98161CF77F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813343208" sldId="282"/>
            <ac:spMk id="11" creationId="{025B12B1-3957-DDEA-F082-719A132A6A4D}"/>
          </ac:spMkLst>
        </pc:spChg>
      </pc:sldChg>
      <pc:sldChg chg="addSp delSp modSp new mod modClrScheme chgLayout">
        <pc:chgData name="Divya Chidambaram" userId="a5f655d4-7c16-4009-87eb-8eca468fdbaa" providerId="ADAL" clId="{F661D64B-D503-49E1-88FF-DFDCEC48A807}" dt="2022-11-27T07:10:11.560" v="1958"/>
        <pc:sldMkLst>
          <pc:docMk/>
          <pc:sldMk cId="3495631668" sldId="283"/>
        </pc:sldMkLst>
        <pc:spChg chg="add mod">
          <ac:chgData name="Divya Chidambaram" userId="a5f655d4-7c16-4009-87eb-8eca468fdbaa" providerId="ADAL" clId="{F661D64B-D503-49E1-88FF-DFDCEC48A807}" dt="2022-11-27T03:21:15.553" v="973" actId="313"/>
          <ac:spMkLst>
            <pc:docMk/>
            <pc:sldMk cId="3495631668" sldId="283"/>
            <ac:spMk id="2" creationId="{8B936486-7342-BC40-909C-1B51325E5CF3}"/>
          </ac:spMkLst>
        </pc:spChg>
        <pc:spChg chg="add del mod">
          <ac:chgData name="Divya Chidambaram" userId="a5f655d4-7c16-4009-87eb-8eca468fdbaa" providerId="ADAL" clId="{F661D64B-D503-49E1-88FF-DFDCEC48A807}" dt="2022-11-27T03:21:12.304" v="972" actId="478"/>
          <ac:spMkLst>
            <pc:docMk/>
            <pc:sldMk cId="3495631668" sldId="283"/>
            <ac:spMk id="3" creationId="{AC3D15D4-1FB4-C58D-5B30-E22EE1873370}"/>
          </ac:spMkLst>
        </pc:spChg>
        <pc:spChg chg="add del mod">
          <ac:chgData name="Divya Chidambaram" userId="a5f655d4-7c16-4009-87eb-8eca468fdbaa" providerId="ADAL" clId="{F661D64B-D503-49E1-88FF-DFDCEC48A807}" dt="2022-11-27T03:21:07.873" v="971" actId="478"/>
          <ac:spMkLst>
            <pc:docMk/>
            <pc:sldMk cId="3495631668" sldId="283"/>
            <ac:spMk id="4" creationId="{F08E3F3A-38F2-BDE1-FF30-E1547C4001AC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495631668" sldId="283"/>
            <ac:spMk id="5" creationId="{DFF2C749-60F9-C3EB-A22E-C8580D8A2298}"/>
          </ac:spMkLst>
        </pc:spChg>
      </pc:sldChg>
      <pc:sldChg chg="delSp add">
        <pc:chgData name="Divya Chidambaram" userId="a5f655d4-7c16-4009-87eb-8eca468fdbaa" providerId="ADAL" clId="{F661D64B-D503-49E1-88FF-DFDCEC48A807}" dt="2022-11-27T07:10:11.560" v="1958"/>
        <pc:sldMkLst>
          <pc:docMk/>
          <pc:sldMk cId="3065573400" sldId="284"/>
        </pc:sldMkLst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065573400" sldId="284"/>
            <ac:spMk id="5" creationId="{BF6F7D7F-9B8E-4F0D-05EB-9206224265BE}"/>
          </ac:spMkLst>
        </pc:spChg>
      </pc:sldChg>
      <pc:sldChg chg="new del">
        <pc:chgData name="Divya Chidambaram" userId="a5f655d4-7c16-4009-87eb-8eca468fdbaa" providerId="ADAL" clId="{F661D64B-D503-49E1-88FF-DFDCEC48A807}" dt="2022-11-27T03:25:16.657" v="975" actId="47"/>
        <pc:sldMkLst>
          <pc:docMk/>
          <pc:sldMk cId="113361197" sldId="285"/>
        </pc:sldMkLst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574563096" sldId="285"/>
        </pc:sldMkLst>
        <pc:spChg chg="del">
          <ac:chgData name="Divya Chidambaram" userId="a5f655d4-7c16-4009-87eb-8eca468fdbaa" providerId="ADAL" clId="{F661D64B-D503-49E1-88FF-DFDCEC48A807}" dt="2022-11-27T03:25:27.014" v="977" actId="478"/>
          <ac:spMkLst>
            <pc:docMk/>
            <pc:sldMk cId="3574563096" sldId="285"/>
            <ac:spMk id="3" creationId="{AC3D15D4-1FB4-C58D-5B30-E22EE1873370}"/>
          </ac:spMkLst>
        </pc:spChg>
        <pc:spChg chg="mod">
          <ac:chgData name="Divya Chidambaram" userId="a5f655d4-7c16-4009-87eb-8eca468fdbaa" providerId="ADAL" clId="{F661D64B-D503-49E1-88FF-DFDCEC48A807}" dt="2022-11-27T03:25:29.640" v="978" actId="1076"/>
          <ac:spMkLst>
            <pc:docMk/>
            <pc:sldMk cId="3574563096" sldId="285"/>
            <ac:spMk id="4" creationId="{F08E3F3A-38F2-BDE1-FF30-E1547C4001AC}"/>
          </ac:spMkLst>
        </pc:spChg>
        <pc:spChg chg="add mod">
          <ac:chgData name="Divya Chidambaram" userId="a5f655d4-7c16-4009-87eb-8eca468fdbaa" providerId="ADAL" clId="{F661D64B-D503-49E1-88FF-DFDCEC48A807}" dt="2022-11-27T03:25:51.180" v="1002" actId="20577"/>
          <ac:spMkLst>
            <pc:docMk/>
            <pc:sldMk cId="3574563096" sldId="285"/>
            <ac:spMk id="5" creationId="{57EDED21-2CA0-0B70-27EC-DEB4B15B2037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574563096" sldId="285"/>
            <ac:spMk id="6" creationId="{92969CBE-A22E-1D4C-AB6C-0FE85BFF05C7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958256607" sldId="286"/>
        </pc:sldMkLst>
        <pc:spChg chg="add mod">
          <ac:chgData name="Divya Chidambaram" userId="a5f655d4-7c16-4009-87eb-8eca468fdbaa" providerId="ADAL" clId="{F661D64B-D503-49E1-88FF-DFDCEC48A807}" dt="2022-11-27T03:28:34.759" v="1028" actId="20577"/>
          <ac:spMkLst>
            <pc:docMk/>
            <pc:sldMk cId="3958256607" sldId="286"/>
            <ac:spMk id="3" creationId="{6FD67CD5-119A-0F4A-1953-73A1389C4918}"/>
          </ac:spMkLst>
        </pc:spChg>
        <pc:spChg chg="mod">
          <ac:chgData name="Divya Chidambaram" userId="a5f655d4-7c16-4009-87eb-8eca468fdbaa" providerId="ADAL" clId="{F661D64B-D503-49E1-88FF-DFDCEC48A807}" dt="2022-11-27T03:28:04.360" v="1005" actId="1076"/>
          <ac:spMkLst>
            <pc:docMk/>
            <pc:sldMk cId="3958256607" sldId="286"/>
            <ac:spMk id="4" creationId="{F08E3F3A-38F2-BDE1-FF30-E1547C4001AC}"/>
          </ac:spMkLst>
        </pc:spChg>
        <pc:spChg chg="mod">
          <ac:chgData name="Divya Chidambaram" userId="a5f655d4-7c16-4009-87eb-8eca468fdbaa" providerId="ADAL" clId="{F661D64B-D503-49E1-88FF-DFDCEC48A807}" dt="2022-11-27T03:28:25.025" v="1010" actId="1076"/>
          <ac:spMkLst>
            <pc:docMk/>
            <pc:sldMk cId="3958256607" sldId="286"/>
            <ac:spMk id="5" creationId="{57EDED21-2CA0-0B70-27EC-DEB4B15B2037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958256607" sldId="286"/>
            <ac:spMk id="6" creationId="{C4F22ADA-4013-A4AE-331B-8AA7EDBBCD9B}"/>
          </ac:spMkLst>
        </pc:spChg>
      </pc:sldChg>
      <pc:sldChg chg="addSp 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3502209275" sldId="287"/>
        </pc:sldMkLst>
        <pc:spChg chg="mod">
          <ac:chgData name="Divya Chidambaram" userId="a5f655d4-7c16-4009-87eb-8eca468fdbaa" providerId="ADAL" clId="{F661D64B-D503-49E1-88FF-DFDCEC48A807}" dt="2022-11-27T03:31:22.624" v="1056" actId="20577"/>
          <ac:spMkLst>
            <pc:docMk/>
            <pc:sldMk cId="3502209275" sldId="287"/>
            <ac:spMk id="2" creationId="{5A60CD2B-E3D4-A939-61CA-7D60C918CB56}"/>
          </ac:spMkLst>
        </pc:spChg>
        <pc:spChg chg="del mod">
          <ac:chgData name="Divya Chidambaram" userId="a5f655d4-7c16-4009-87eb-8eca468fdbaa" providerId="ADAL" clId="{F661D64B-D503-49E1-88FF-DFDCEC48A807}" dt="2022-11-27T03:33:28.493" v="1059" actId="478"/>
          <ac:spMkLst>
            <pc:docMk/>
            <pc:sldMk cId="3502209275" sldId="287"/>
            <ac:spMk id="3" creationId="{A6B3D9A1-A11A-7270-63B4-AFCCB23AA9A5}"/>
          </ac:spMkLst>
        </pc:spChg>
        <pc:spChg chg="add mod">
          <ac:chgData name="Divya Chidambaram" userId="a5f655d4-7c16-4009-87eb-8eca468fdbaa" providerId="ADAL" clId="{F661D64B-D503-49E1-88FF-DFDCEC48A807}" dt="2022-11-27T03:33:52.381" v="1068" actId="403"/>
          <ac:spMkLst>
            <pc:docMk/>
            <pc:sldMk cId="3502209275" sldId="287"/>
            <ac:spMk id="4" creationId="{A9FD643B-1215-6F7A-5C82-C5BC92F4F12A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502209275" sldId="287"/>
            <ac:spMk id="5" creationId="{EE5A08C7-B827-284D-B140-EBE23EABC2E4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734275661" sldId="288"/>
        </pc:sldMkLst>
        <pc:spChg chg="add mod">
          <ac:chgData name="Divya Chidambaram" userId="a5f655d4-7c16-4009-87eb-8eca468fdbaa" providerId="ADAL" clId="{F661D64B-D503-49E1-88FF-DFDCEC48A807}" dt="2022-11-27T03:34:53.435" v="1083" actId="20577"/>
          <ac:spMkLst>
            <pc:docMk/>
            <pc:sldMk cId="3734275661" sldId="288"/>
            <ac:spMk id="3" creationId="{B2771F8F-0706-912B-408F-23D4BD535798}"/>
          </ac:spMkLst>
        </pc:spChg>
        <pc:spChg chg="mod">
          <ac:chgData name="Divya Chidambaram" userId="a5f655d4-7c16-4009-87eb-8eca468fdbaa" providerId="ADAL" clId="{F661D64B-D503-49E1-88FF-DFDCEC48A807}" dt="2022-11-27T03:34:41.964" v="1074" actId="1076"/>
          <ac:spMkLst>
            <pc:docMk/>
            <pc:sldMk cId="3734275661" sldId="288"/>
            <ac:spMk id="4" creationId="{A9FD643B-1215-6F7A-5C82-C5BC92F4F12A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734275661" sldId="288"/>
            <ac:spMk id="5" creationId="{BCC831FD-268C-3B80-65D0-BF2DBC259575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1787764549" sldId="289"/>
        </pc:sldMkLst>
        <pc:spChg chg="mod">
          <ac:chgData name="Divya Chidambaram" userId="a5f655d4-7c16-4009-87eb-8eca468fdbaa" providerId="ADAL" clId="{F661D64B-D503-49E1-88FF-DFDCEC48A807}" dt="2022-11-27T03:37:36.765" v="1087" actId="1076"/>
          <ac:spMkLst>
            <pc:docMk/>
            <pc:sldMk cId="1787764549" sldId="289"/>
            <ac:spMk id="3" creationId="{B2771F8F-0706-912B-408F-23D4BD535798}"/>
          </ac:spMkLst>
        </pc:spChg>
        <pc:spChg chg="add mod">
          <ac:chgData name="Divya Chidambaram" userId="a5f655d4-7c16-4009-87eb-8eca468fdbaa" providerId="ADAL" clId="{F661D64B-D503-49E1-88FF-DFDCEC48A807}" dt="2022-11-27T03:37:41.610" v="1094" actId="20577"/>
          <ac:spMkLst>
            <pc:docMk/>
            <pc:sldMk cId="1787764549" sldId="289"/>
            <ac:spMk id="5" creationId="{3098038F-6499-F528-C7F1-0A4FC68575DB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787764549" sldId="289"/>
            <ac:spMk id="6" creationId="{817C4C2E-E862-9EA3-D42D-5774A3683D50}"/>
          </ac:spMkLst>
        </pc:spChg>
      </pc:sldChg>
      <pc:sldChg chg="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982633438" sldId="290"/>
        </pc:sldMkLst>
        <pc:spChg chg="mod">
          <ac:chgData name="Divya Chidambaram" userId="a5f655d4-7c16-4009-87eb-8eca468fdbaa" providerId="ADAL" clId="{F661D64B-D503-49E1-88FF-DFDCEC48A807}" dt="2022-11-27T03:48:29.066" v="1129" actId="20577"/>
          <ac:spMkLst>
            <pc:docMk/>
            <pc:sldMk cId="982633438" sldId="290"/>
            <ac:spMk id="2" creationId="{CD4121FF-BE0F-566D-0AEE-C11E0869BB1C}"/>
          </ac:spMkLst>
        </pc:spChg>
        <pc:spChg chg="mod">
          <ac:chgData name="Divya Chidambaram" userId="a5f655d4-7c16-4009-87eb-8eca468fdbaa" providerId="ADAL" clId="{F661D64B-D503-49E1-88FF-DFDCEC48A807}" dt="2022-11-27T03:52:46.343" v="1332" actId="20577"/>
          <ac:spMkLst>
            <pc:docMk/>
            <pc:sldMk cId="982633438" sldId="290"/>
            <ac:spMk id="3" creationId="{5FF9597B-7B79-5C8E-D945-A963438BD9D3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982633438" sldId="290"/>
            <ac:spMk id="4" creationId="{0C50824B-E485-92A0-08A5-674A03145A5A}"/>
          </ac:spMkLst>
        </pc:spChg>
      </pc:sldChg>
      <pc:sldChg chg="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87693517" sldId="291"/>
        </pc:sldMkLst>
        <pc:spChg chg="mod">
          <ac:chgData name="Divya Chidambaram" userId="a5f655d4-7c16-4009-87eb-8eca468fdbaa" providerId="ADAL" clId="{F661D64B-D503-49E1-88FF-DFDCEC48A807}" dt="2022-11-27T04:02:13.918" v="1371" actId="20577"/>
          <ac:spMkLst>
            <pc:docMk/>
            <pc:sldMk cId="87693517" sldId="291"/>
            <ac:spMk id="2" creationId="{60DC27C6-7205-F1C4-F3A0-4A5C5613EDE5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87693517" sldId="291"/>
            <ac:spMk id="4" creationId="{468404BF-08D2-2DF8-AFA5-27134644B677}"/>
          </ac:spMkLst>
        </pc:spChg>
      </pc:sldChg>
      <pc:sldChg chg="modSp add del mod">
        <pc:chgData name="Divya Chidambaram" userId="a5f655d4-7c16-4009-87eb-8eca468fdbaa" providerId="ADAL" clId="{F661D64B-D503-49E1-88FF-DFDCEC48A807}" dt="2022-11-27T03:51:40.834" v="1203" actId="47"/>
        <pc:sldMkLst>
          <pc:docMk/>
          <pc:sldMk cId="459161574" sldId="291"/>
        </pc:sldMkLst>
        <pc:spChg chg="mod">
          <ac:chgData name="Divya Chidambaram" userId="a5f655d4-7c16-4009-87eb-8eca468fdbaa" providerId="ADAL" clId="{F661D64B-D503-49E1-88FF-DFDCEC48A807}" dt="2022-11-27T03:49:55.508" v="1202" actId="13926"/>
          <ac:spMkLst>
            <pc:docMk/>
            <pc:sldMk cId="459161574" sldId="291"/>
            <ac:spMk id="3" creationId="{5FF9597B-7B79-5C8E-D945-A963438BD9D3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826237202" sldId="292"/>
        </pc:sldMkLst>
        <pc:spChg chg="del">
          <ac:chgData name="Divya Chidambaram" userId="a5f655d4-7c16-4009-87eb-8eca468fdbaa" providerId="ADAL" clId="{F661D64B-D503-49E1-88FF-DFDCEC48A807}" dt="2022-11-27T04:04:53.320" v="1373" actId="478"/>
          <ac:spMkLst>
            <pc:docMk/>
            <pc:sldMk cId="826237202" sldId="292"/>
            <ac:spMk id="3" creationId="{D2ED296D-FC78-1CC5-3151-EE5A54350E05}"/>
          </ac:spMkLst>
        </pc:spChg>
        <pc:spChg chg="add mod">
          <ac:chgData name="Divya Chidambaram" userId="a5f655d4-7c16-4009-87eb-8eca468fdbaa" providerId="ADAL" clId="{F661D64B-D503-49E1-88FF-DFDCEC48A807}" dt="2022-11-27T04:05:17.525" v="1398" actId="403"/>
          <ac:spMkLst>
            <pc:docMk/>
            <pc:sldMk cId="826237202" sldId="292"/>
            <ac:spMk id="4" creationId="{55F03DA2-C7EF-B922-E769-0CA695E180CF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826237202" sldId="292"/>
            <ac:spMk id="5" creationId="{6E67DF33-9E2D-4740-6C2E-470BF64B22A8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2991972255" sldId="293"/>
        </pc:sldMkLst>
        <pc:spChg chg="add mod">
          <ac:chgData name="Divya Chidambaram" userId="a5f655d4-7c16-4009-87eb-8eca468fdbaa" providerId="ADAL" clId="{F661D64B-D503-49E1-88FF-DFDCEC48A807}" dt="2022-11-27T04:08:45.541" v="1414" actId="14100"/>
          <ac:spMkLst>
            <pc:docMk/>
            <pc:sldMk cId="2991972255" sldId="293"/>
            <ac:spMk id="3" creationId="{65D1F288-E308-6890-9413-6F8BEDE8AFE3}"/>
          </ac:spMkLst>
        </pc:spChg>
        <pc:spChg chg="mod">
          <ac:chgData name="Divya Chidambaram" userId="a5f655d4-7c16-4009-87eb-8eca468fdbaa" providerId="ADAL" clId="{F661D64B-D503-49E1-88FF-DFDCEC48A807}" dt="2022-11-27T04:08:42.287" v="1413" actId="14100"/>
          <ac:spMkLst>
            <pc:docMk/>
            <pc:sldMk cId="2991972255" sldId="293"/>
            <ac:spMk id="4" creationId="{55F03DA2-C7EF-B922-E769-0CA695E180CF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991972255" sldId="293"/>
            <ac:spMk id="5" creationId="{E0A41229-9D72-48F7-0762-B69D0FF23AA4}"/>
          </ac:spMkLst>
        </pc:spChg>
      </pc:sldChg>
      <pc:sldChg chg="new del">
        <pc:chgData name="Divya Chidambaram" userId="a5f655d4-7c16-4009-87eb-8eca468fdbaa" providerId="ADAL" clId="{F661D64B-D503-49E1-88FF-DFDCEC48A807}" dt="2022-11-27T04:10:02.846" v="1418" actId="47"/>
        <pc:sldMkLst>
          <pc:docMk/>
          <pc:sldMk cId="1064681706" sldId="294"/>
        </pc:sldMkLst>
      </pc:sldChg>
      <pc:sldChg chg="new del">
        <pc:chgData name="Divya Chidambaram" userId="a5f655d4-7c16-4009-87eb-8eca468fdbaa" providerId="ADAL" clId="{F661D64B-D503-49E1-88FF-DFDCEC48A807}" dt="2022-11-27T04:08:51.869" v="1416" actId="47"/>
        <pc:sldMkLst>
          <pc:docMk/>
          <pc:sldMk cId="1936427908" sldId="294"/>
        </pc:sldMkLst>
      </pc:sldChg>
      <pc:sldChg chg="addSp delSp modSp new mod">
        <pc:chgData name="Divya Chidambaram" userId="a5f655d4-7c16-4009-87eb-8eca468fdbaa" providerId="ADAL" clId="{F661D64B-D503-49E1-88FF-DFDCEC48A807}" dt="2022-11-27T07:10:11.560" v="1958"/>
        <pc:sldMkLst>
          <pc:docMk/>
          <pc:sldMk cId="2807342947" sldId="294"/>
        </pc:sldMkLst>
        <pc:spChg chg="mod">
          <ac:chgData name="Divya Chidambaram" userId="a5f655d4-7c16-4009-87eb-8eca468fdbaa" providerId="ADAL" clId="{F661D64B-D503-49E1-88FF-DFDCEC48A807}" dt="2022-11-27T04:13:30.344" v="1444" actId="20577"/>
          <ac:spMkLst>
            <pc:docMk/>
            <pc:sldMk cId="2807342947" sldId="294"/>
            <ac:spMk id="2" creationId="{9D8A029D-9159-33B1-79DC-789AD2326602}"/>
          </ac:spMkLst>
        </pc:spChg>
        <pc:spChg chg="del mod">
          <ac:chgData name="Divya Chidambaram" userId="a5f655d4-7c16-4009-87eb-8eca468fdbaa" providerId="ADAL" clId="{F661D64B-D503-49E1-88FF-DFDCEC48A807}" dt="2022-11-27T04:14:59.770" v="1446" actId="478"/>
          <ac:spMkLst>
            <pc:docMk/>
            <pc:sldMk cId="2807342947" sldId="294"/>
            <ac:spMk id="3" creationId="{009615F7-75BD-8147-1BE1-CA795BCE40C1}"/>
          </ac:spMkLst>
        </pc:spChg>
        <pc:spChg chg="add mod">
          <ac:chgData name="Divya Chidambaram" userId="a5f655d4-7c16-4009-87eb-8eca468fdbaa" providerId="ADAL" clId="{F661D64B-D503-49E1-88FF-DFDCEC48A807}" dt="2022-11-27T04:15:16.452" v="1451" actId="20577"/>
          <ac:spMkLst>
            <pc:docMk/>
            <pc:sldMk cId="2807342947" sldId="294"/>
            <ac:spMk id="4" creationId="{C70AD08E-7514-D2AC-BEC0-6A5832ED4B07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807342947" sldId="294"/>
            <ac:spMk id="5" creationId="{9C985EF5-5E02-FD47-C035-264EB046B250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518055684" sldId="295"/>
        </pc:sldMkLst>
        <pc:spChg chg="add mod">
          <ac:chgData name="Divya Chidambaram" userId="a5f655d4-7c16-4009-87eb-8eca468fdbaa" providerId="ADAL" clId="{F661D64B-D503-49E1-88FF-DFDCEC48A807}" dt="2022-11-27T04:18:24.429" v="1482" actId="20577"/>
          <ac:spMkLst>
            <pc:docMk/>
            <pc:sldMk cId="518055684" sldId="295"/>
            <ac:spMk id="3" creationId="{94CFC7C6-096C-30E2-8F74-AEEEA33B558D}"/>
          </ac:spMkLst>
        </pc:spChg>
        <pc:spChg chg="mod">
          <ac:chgData name="Divya Chidambaram" userId="a5f655d4-7c16-4009-87eb-8eca468fdbaa" providerId="ADAL" clId="{F661D64B-D503-49E1-88FF-DFDCEC48A807}" dt="2022-11-27T04:17:54.205" v="1457" actId="14100"/>
          <ac:spMkLst>
            <pc:docMk/>
            <pc:sldMk cId="518055684" sldId="295"/>
            <ac:spMk id="4" creationId="{C70AD08E-7514-D2AC-BEC0-6A5832ED4B07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518055684" sldId="295"/>
            <ac:spMk id="5" creationId="{E33C7064-6863-B25A-5922-ECF15BC865B7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1179368317" sldId="296"/>
        </pc:sldMkLst>
        <pc:spChg chg="add mod">
          <ac:chgData name="Divya Chidambaram" userId="a5f655d4-7c16-4009-87eb-8eca468fdbaa" providerId="ADAL" clId="{F661D64B-D503-49E1-88FF-DFDCEC48A807}" dt="2022-11-27T04:20:40.914" v="1489" actId="20577"/>
          <ac:spMkLst>
            <pc:docMk/>
            <pc:sldMk cId="1179368317" sldId="296"/>
            <ac:spMk id="5" creationId="{8FF43E47-2C04-35B3-F530-0E4E91AFAF76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179368317" sldId="296"/>
            <ac:spMk id="6" creationId="{BE0D20F5-D52D-F48C-D8AE-B1846C2AAFE7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2067554978" sldId="297"/>
        </pc:sldMkLst>
        <pc:spChg chg="add mod">
          <ac:chgData name="Divya Chidambaram" userId="a5f655d4-7c16-4009-87eb-8eca468fdbaa" providerId="ADAL" clId="{F661D64B-D503-49E1-88FF-DFDCEC48A807}" dt="2022-11-27T04:23:07.109" v="1499" actId="20577"/>
          <ac:spMkLst>
            <pc:docMk/>
            <pc:sldMk cId="2067554978" sldId="297"/>
            <ac:spMk id="6" creationId="{D1B482A9-A10D-B2B0-8D0A-4438D07CD9CD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067554978" sldId="297"/>
            <ac:spMk id="7" creationId="{DF7D8C85-12F8-978E-C7DE-A5EB195CBA7D}"/>
          </ac:spMkLst>
        </pc:spChg>
      </pc:sldChg>
      <pc:sldChg chg="addSp delSp modSp new mod modClrScheme chgLayout">
        <pc:chgData name="Divya Chidambaram" userId="a5f655d4-7c16-4009-87eb-8eca468fdbaa" providerId="ADAL" clId="{F661D64B-D503-49E1-88FF-DFDCEC48A807}" dt="2022-11-27T07:10:11.560" v="1958"/>
        <pc:sldMkLst>
          <pc:docMk/>
          <pc:sldMk cId="2011616263" sldId="298"/>
        </pc:sldMkLst>
        <pc:spChg chg="del">
          <ac:chgData name="Divya Chidambaram" userId="a5f655d4-7c16-4009-87eb-8eca468fdbaa" providerId="ADAL" clId="{F661D64B-D503-49E1-88FF-DFDCEC48A807}" dt="2022-11-27T04:27:29.505" v="1501" actId="700"/>
          <ac:spMkLst>
            <pc:docMk/>
            <pc:sldMk cId="2011616263" sldId="298"/>
            <ac:spMk id="2" creationId="{4435D6FC-06E9-430A-6A85-344BD847F16C}"/>
          </ac:spMkLst>
        </pc:spChg>
        <pc:spChg chg="del">
          <ac:chgData name="Divya Chidambaram" userId="a5f655d4-7c16-4009-87eb-8eca468fdbaa" providerId="ADAL" clId="{F661D64B-D503-49E1-88FF-DFDCEC48A807}" dt="2022-11-27T04:27:29.505" v="1501" actId="700"/>
          <ac:spMkLst>
            <pc:docMk/>
            <pc:sldMk cId="2011616263" sldId="298"/>
            <ac:spMk id="3" creationId="{4F96BBEA-962A-9045-BAA4-C3AF71230D95}"/>
          </ac:spMkLst>
        </pc:spChg>
        <pc:spChg chg="add mod">
          <ac:chgData name="Divya Chidambaram" userId="a5f655d4-7c16-4009-87eb-8eca468fdbaa" providerId="ADAL" clId="{F661D64B-D503-49E1-88FF-DFDCEC48A807}" dt="2022-11-27T04:28:38.731" v="1549" actId="403"/>
          <ac:spMkLst>
            <pc:docMk/>
            <pc:sldMk cId="2011616263" sldId="298"/>
            <ac:spMk id="4" creationId="{657D7B99-474F-2740-1B29-2755E3A7E583}"/>
          </ac:spMkLst>
        </pc:spChg>
        <pc:spChg chg="add mod">
          <ac:chgData name="Divya Chidambaram" userId="a5f655d4-7c16-4009-87eb-8eca468fdbaa" providerId="ADAL" clId="{F661D64B-D503-49E1-88FF-DFDCEC48A807}" dt="2022-11-27T04:29:10.531" v="1552" actId="120"/>
          <ac:spMkLst>
            <pc:docMk/>
            <pc:sldMk cId="2011616263" sldId="298"/>
            <ac:spMk id="5" creationId="{C5BC795D-71D6-C8FA-2D1E-8F54A1B6A689}"/>
          </ac:spMkLst>
        </pc:spChg>
        <pc:spChg chg="add mod">
          <ac:chgData name="Divya Chidambaram" userId="a5f655d4-7c16-4009-87eb-8eca468fdbaa" providerId="ADAL" clId="{F661D64B-D503-49E1-88FF-DFDCEC48A807}" dt="2022-11-27T04:30:13.346" v="1587" actId="403"/>
          <ac:spMkLst>
            <pc:docMk/>
            <pc:sldMk cId="2011616263" sldId="298"/>
            <ac:spMk id="6" creationId="{C0CE8CEA-705C-E4A8-7FE6-764DABCAA105}"/>
          </ac:spMkLst>
        </pc:spChg>
        <pc:spChg chg="add mod">
          <ac:chgData name="Divya Chidambaram" userId="a5f655d4-7c16-4009-87eb-8eca468fdbaa" providerId="ADAL" clId="{F661D64B-D503-49E1-88FF-DFDCEC48A807}" dt="2022-11-27T04:30:32.054" v="1598" actId="403"/>
          <ac:spMkLst>
            <pc:docMk/>
            <pc:sldMk cId="2011616263" sldId="298"/>
            <ac:spMk id="7" creationId="{0A5B6B08-08E9-F96E-CBA6-0FCE41F4C42B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011616263" sldId="298"/>
            <ac:spMk id="8" creationId="{0E8B5843-9543-A5E4-8FE5-AE17E8675EFB}"/>
          </ac:spMkLst>
        </pc:spChg>
      </pc:sldChg>
      <pc:sldChg chg="addSp delSp modSp add mod ord">
        <pc:chgData name="Divya Chidambaram" userId="a5f655d4-7c16-4009-87eb-8eca468fdbaa" providerId="ADAL" clId="{F661D64B-D503-49E1-88FF-DFDCEC48A807}" dt="2022-11-27T07:10:11.560" v="1958"/>
        <pc:sldMkLst>
          <pc:docMk/>
          <pc:sldMk cId="1611814989" sldId="299"/>
        </pc:sldMkLst>
        <pc:spChg chg="mod">
          <ac:chgData name="Divya Chidambaram" userId="a5f655d4-7c16-4009-87eb-8eca468fdbaa" providerId="ADAL" clId="{F661D64B-D503-49E1-88FF-DFDCEC48A807}" dt="2022-11-27T04:35:02.526" v="1603" actId="1076"/>
          <ac:spMkLst>
            <pc:docMk/>
            <pc:sldMk cId="1611814989" sldId="299"/>
            <ac:spMk id="2" creationId="{9D8A029D-9159-33B1-79DC-789AD2326602}"/>
          </ac:spMkLst>
        </pc:spChg>
        <pc:spChg chg="mod">
          <ac:chgData name="Divya Chidambaram" userId="a5f655d4-7c16-4009-87eb-8eca468fdbaa" providerId="ADAL" clId="{F661D64B-D503-49E1-88FF-DFDCEC48A807}" dt="2022-11-27T04:35:09.501" v="1605" actId="1076"/>
          <ac:spMkLst>
            <pc:docMk/>
            <pc:sldMk cId="1611814989" sldId="299"/>
            <ac:spMk id="3" creationId="{94CFC7C6-096C-30E2-8F74-AEEEA33B558D}"/>
          </ac:spMkLst>
        </pc:spChg>
        <pc:spChg chg="mod">
          <ac:chgData name="Divya Chidambaram" userId="a5f655d4-7c16-4009-87eb-8eca468fdbaa" providerId="ADAL" clId="{F661D64B-D503-49E1-88FF-DFDCEC48A807}" dt="2022-11-27T04:35:05.717" v="1604" actId="1076"/>
          <ac:spMkLst>
            <pc:docMk/>
            <pc:sldMk cId="1611814989" sldId="299"/>
            <ac:spMk id="4" creationId="{C70AD08E-7514-D2AC-BEC0-6A5832ED4B07}"/>
          </ac:spMkLst>
        </pc:spChg>
        <pc:spChg chg="mod">
          <ac:chgData name="Divya Chidambaram" userId="a5f655d4-7c16-4009-87eb-8eca468fdbaa" providerId="ADAL" clId="{F661D64B-D503-49E1-88FF-DFDCEC48A807}" dt="2022-11-27T04:35:12.375" v="1606" actId="1076"/>
          <ac:spMkLst>
            <pc:docMk/>
            <pc:sldMk cId="1611814989" sldId="299"/>
            <ac:spMk id="5" creationId="{8FF43E47-2C04-35B3-F530-0E4E91AFAF76}"/>
          </ac:spMkLst>
        </pc:spChg>
        <pc:spChg chg="mod">
          <ac:chgData name="Divya Chidambaram" userId="a5f655d4-7c16-4009-87eb-8eca468fdbaa" providerId="ADAL" clId="{F661D64B-D503-49E1-88FF-DFDCEC48A807}" dt="2022-11-27T04:35:18.582" v="1607" actId="1076"/>
          <ac:spMkLst>
            <pc:docMk/>
            <pc:sldMk cId="1611814989" sldId="299"/>
            <ac:spMk id="6" creationId="{D1B482A9-A10D-B2B0-8D0A-4438D07CD9CD}"/>
          </ac:spMkLst>
        </pc:spChg>
        <pc:spChg chg="add mod">
          <ac:chgData name="Divya Chidambaram" userId="a5f655d4-7c16-4009-87eb-8eca468fdbaa" providerId="ADAL" clId="{F661D64B-D503-49E1-88FF-DFDCEC48A807}" dt="2022-11-27T04:35:33.386" v="1618" actId="20577"/>
          <ac:spMkLst>
            <pc:docMk/>
            <pc:sldMk cId="1611814989" sldId="299"/>
            <ac:spMk id="7" creationId="{B98D3894-C4E6-15F2-8643-F78178EA28C1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611814989" sldId="299"/>
            <ac:spMk id="8" creationId="{CEAB98DD-7C37-9E21-50D5-AF77E9E453DC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210463738" sldId="300"/>
        </pc:sldMkLst>
        <pc:spChg chg="mod">
          <ac:chgData name="Divya Chidambaram" userId="a5f655d4-7c16-4009-87eb-8eca468fdbaa" providerId="ADAL" clId="{F661D64B-D503-49E1-88FF-DFDCEC48A807}" dt="2022-11-27T04:39:12.002" v="1622" actId="1076"/>
          <ac:spMkLst>
            <pc:docMk/>
            <pc:sldMk cId="3210463738" sldId="300"/>
            <ac:spMk id="3" creationId="{94CFC7C6-096C-30E2-8F74-AEEEA33B558D}"/>
          </ac:spMkLst>
        </pc:spChg>
        <pc:spChg chg="mod">
          <ac:chgData name="Divya Chidambaram" userId="a5f655d4-7c16-4009-87eb-8eca468fdbaa" providerId="ADAL" clId="{F661D64B-D503-49E1-88FF-DFDCEC48A807}" dt="2022-11-27T04:39:15.226" v="1623" actId="1076"/>
          <ac:spMkLst>
            <pc:docMk/>
            <pc:sldMk cId="3210463738" sldId="300"/>
            <ac:spMk id="5" creationId="{8FF43E47-2C04-35B3-F530-0E4E91AFAF76}"/>
          </ac:spMkLst>
        </pc:spChg>
        <pc:spChg chg="mod">
          <ac:chgData name="Divya Chidambaram" userId="a5f655d4-7c16-4009-87eb-8eca468fdbaa" providerId="ADAL" clId="{F661D64B-D503-49E1-88FF-DFDCEC48A807}" dt="2022-11-27T04:39:28.224" v="1627" actId="1076"/>
          <ac:spMkLst>
            <pc:docMk/>
            <pc:sldMk cId="3210463738" sldId="300"/>
            <ac:spMk id="6" creationId="{D1B482A9-A10D-B2B0-8D0A-4438D07CD9CD}"/>
          </ac:spMkLst>
        </pc:spChg>
        <pc:spChg chg="mod">
          <ac:chgData name="Divya Chidambaram" userId="a5f655d4-7c16-4009-87eb-8eca468fdbaa" providerId="ADAL" clId="{F661D64B-D503-49E1-88FF-DFDCEC48A807}" dt="2022-11-27T04:39:31.392" v="1628" actId="1076"/>
          <ac:spMkLst>
            <pc:docMk/>
            <pc:sldMk cId="3210463738" sldId="300"/>
            <ac:spMk id="7" creationId="{B98D3894-C4E6-15F2-8643-F78178EA28C1}"/>
          </ac:spMkLst>
        </pc:spChg>
        <pc:spChg chg="add mod">
          <ac:chgData name="Divya Chidambaram" userId="a5f655d4-7c16-4009-87eb-8eca468fdbaa" providerId="ADAL" clId="{F661D64B-D503-49E1-88FF-DFDCEC48A807}" dt="2022-11-27T04:39:42.144" v="1637" actId="20577"/>
          <ac:spMkLst>
            <pc:docMk/>
            <pc:sldMk cId="3210463738" sldId="300"/>
            <ac:spMk id="8" creationId="{2E954656-DD3C-AC8B-8FFD-DA7D9C63AE52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210463738" sldId="300"/>
            <ac:spMk id="9" creationId="{2F546239-8AC0-111C-6CA3-6C58E325F997}"/>
          </ac:spMkLst>
        </pc:spChg>
      </pc:sldChg>
      <pc:sldChg chg="addSp delSp modSp new mod modClrScheme chgLayout">
        <pc:chgData name="Divya Chidambaram" userId="a5f655d4-7c16-4009-87eb-8eca468fdbaa" providerId="ADAL" clId="{F661D64B-D503-49E1-88FF-DFDCEC48A807}" dt="2022-11-27T07:10:11.560" v="1958"/>
        <pc:sldMkLst>
          <pc:docMk/>
          <pc:sldMk cId="2081810057" sldId="301"/>
        </pc:sldMkLst>
        <pc:spChg chg="mod ord">
          <ac:chgData name="Divya Chidambaram" userId="a5f655d4-7c16-4009-87eb-8eca468fdbaa" providerId="ADAL" clId="{F661D64B-D503-49E1-88FF-DFDCEC48A807}" dt="2022-11-27T04:45:03.653" v="1653" actId="700"/>
          <ac:spMkLst>
            <pc:docMk/>
            <pc:sldMk cId="2081810057" sldId="301"/>
            <ac:spMk id="2" creationId="{0F455297-B4BC-3D2F-4644-768B64F1465F}"/>
          </ac:spMkLst>
        </pc:spChg>
        <pc:spChg chg="del">
          <ac:chgData name="Divya Chidambaram" userId="a5f655d4-7c16-4009-87eb-8eca468fdbaa" providerId="ADAL" clId="{F661D64B-D503-49E1-88FF-DFDCEC48A807}" dt="2022-11-27T04:45:03.653" v="1653" actId="700"/>
          <ac:spMkLst>
            <pc:docMk/>
            <pc:sldMk cId="2081810057" sldId="301"/>
            <ac:spMk id="3" creationId="{BA214764-80D9-B170-EA81-1DDEC81B259C}"/>
          </ac:spMkLst>
        </pc:spChg>
        <pc:spChg chg="add mod">
          <ac:chgData name="Divya Chidambaram" userId="a5f655d4-7c16-4009-87eb-8eca468fdbaa" providerId="ADAL" clId="{F661D64B-D503-49E1-88FF-DFDCEC48A807}" dt="2022-11-27T04:45:33.370" v="1675" actId="403"/>
          <ac:spMkLst>
            <pc:docMk/>
            <pc:sldMk cId="2081810057" sldId="301"/>
            <ac:spMk id="4" creationId="{D8C19ECC-2864-66A5-B8E3-EAB94B8004D2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081810057" sldId="301"/>
            <ac:spMk id="5" creationId="{ED7ABCB5-5599-6FAB-D521-3E647714B47A}"/>
          </ac:spMkLst>
        </pc:sp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487812371" sldId="302"/>
        </pc:sldMkLst>
        <pc:spChg chg="add del mod">
          <ac:chgData name="Divya Chidambaram" userId="a5f655d4-7c16-4009-87eb-8eca468fdbaa" providerId="ADAL" clId="{F661D64B-D503-49E1-88FF-DFDCEC48A807}" dt="2022-11-27T04:51:11.840" v="1772" actId="478"/>
          <ac:spMkLst>
            <pc:docMk/>
            <pc:sldMk cId="3487812371" sldId="302"/>
            <ac:spMk id="3" creationId="{1C6F0DFF-18E5-FAF4-CA2D-E4F5CD8AC450}"/>
          </ac:spMkLst>
        </pc:spChg>
        <pc:spChg chg="add del mod">
          <ac:chgData name="Divya Chidambaram" userId="a5f655d4-7c16-4009-87eb-8eca468fdbaa" providerId="ADAL" clId="{F661D64B-D503-49E1-88FF-DFDCEC48A807}" dt="2022-11-27T04:51:08.759" v="1771" actId="478"/>
          <ac:spMkLst>
            <pc:docMk/>
            <pc:sldMk cId="3487812371" sldId="302"/>
            <ac:spMk id="5" creationId="{4E1ED4E6-0118-7EC9-0294-C6067D2243E2}"/>
          </ac:spMkLst>
        </pc:spChg>
        <pc:spChg chg="add mod">
          <ac:chgData name="Divya Chidambaram" userId="a5f655d4-7c16-4009-87eb-8eca468fdbaa" providerId="ADAL" clId="{F661D64B-D503-49E1-88FF-DFDCEC48A807}" dt="2022-11-27T04:50:42.680" v="1769" actId="120"/>
          <ac:spMkLst>
            <pc:docMk/>
            <pc:sldMk cId="3487812371" sldId="302"/>
            <ac:spMk id="6" creationId="{BC62B242-407D-F6E3-391F-86D1FB0725B0}"/>
          </ac:spMkLst>
        </pc:spChg>
        <pc:spChg chg="add mod">
          <ac:chgData name="Divya Chidambaram" userId="a5f655d4-7c16-4009-87eb-8eca468fdbaa" providerId="ADAL" clId="{F661D64B-D503-49E1-88FF-DFDCEC48A807}" dt="2022-11-27T04:51:33.115" v="1778" actId="20577"/>
          <ac:spMkLst>
            <pc:docMk/>
            <pc:sldMk cId="3487812371" sldId="302"/>
            <ac:spMk id="16" creationId="{09D504F0-95E2-CF90-C01B-9201301C0E84}"/>
          </ac:spMkLst>
        </pc:spChg>
        <pc:spChg chg="add mod">
          <ac:chgData name="Divya Chidambaram" userId="a5f655d4-7c16-4009-87eb-8eca468fdbaa" providerId="ADAL" clId="{F661D64B-D503-49E1-88FF-DFDCEC48A807}" dt="2022-11-27T04:51:37.045" v="1780" actId="20577"/>
          <ac:spMkLst>
            <pc:docMk/>
            <pc:sldMk cId="3487812371" sldId="302"/>
            <ac:spMk id="17" creationId="{F4C6C6B1-D5D6-7F6E-C19F-8D95187B7E71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487812371" sldId="302"/>
            <ac:spMk id="18" creationId="{F401E4A5-DDF9-23D9-ABCE-E3FE35F55631}"/>
          </ac:spMkLst>
        </pc:spChg>
        <pc:cxnChg chg="add mod">
          <ac:chgData name="Divya Chidambaram" userId="a5f655d4-7c16-4009-87eb-8eca468fdbaa" providerId="ADAL" clId="{F661D64B-D503-49E1-88FF-DFDCEC48A807}" dt="2022-11-27T04:48:30.860" v="1685" actId="14100"/>
          <ac:cxnSpMkLst>
            <pc:docMk/>
            <pc:sldMk cId="3487812371" sldId="302"/>
            <ac:cxnSpMk id="8" creationId="{7964C119-795B-BEA3-8CD5-0B585E9971B5}"/>
          </ac:cxnSpMkLst>
        </pc:cxnChg>
        <pc:cxnChg chg="add mod">
          <ac:chgData name="Divya Chidambaram" userId="a5f655d4-7c16-4009-87eb-8eca468fdbaa" providerId="ADAL" clId="{F661D64B-D503-49E1-88FF-DFDCEC48A807}" dt="2022-11-27T04:48:50.010" v="1687" actId="13822"/>
          <ac:cxnSpMkLst>
            <pc:docMk/>
            <pc:sldMk cId="3487812371" sldId="302"/>
            <ac:cxnSpMk id="11" creationId="{9465C877-E316-6E1E-C048-B254A0411419}"/>
          </ac:cxnSpMkLst>
        </pc:cxnChg>
        <pc:cxnChg chg="add mod">
          <ac:chgData name="Divya Chidambaram" userId="a5f655d4-7c16-4009-87eb-8eca468fdbaa" providerId="ADAL" clId="{F661D64B-D503-49E1-88FF-DFDCEC48A807}" dt="2022-11-27T04:49:21.960" v="1693" actId="14100"/>
          <ac:cxnSpMkLst>
            <pc:docMk/>
            <pc:sldMk cId="3487812371" sldId="302"/>
            <ac:cxnSpMk id="12" creationId="{BE9AAE5E-A59F-F21B-4DD0-E29D2F6B6C31}"/>
          </ac:cxnSpMkLst>
        </pc:cxnChg>
        <pc:cxnChg chg="add mod">
          <ac:chgData name="Divya Chidambaram" userId="a5f655d4-7c16-4009-87eb-8eca468fdbaa" providerId="ADAL" clId="{F661D64B-D503-49E1-88FF-DFDCEC48A807}" dt="2022-11-27T04:49:11.423" v="1691" actId="14100"/>
          <ac:cxnSpMkLst>
            <pc:docMk/>
            <pc:sldMk cId="3487812371" sldId="302"/>
            <ac:cxnSpMk id="13" creationId="{E3E819D3-771E-DAA6-0D1B-A2A50E409825}"/>
          </ac:cxnSpMkLst>
        </pc:cxn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3198248719" sldId="303"/>
        </pc:sldMkLst>
        <pc:spChg chg="add mod">
          <ac:chgData name="Divya Chidambaram" userId="a5f655d4-7c16-4009-87eb-8eca468fdbaa" providerId="ADAL" clId="{F661D64B-D503-49E1-88FF-DFDCEC48A807}" dt="2022-11-27T04:56:03.984" v="1800" actId="20577"/>
          <ac:spMkLst>
            <pc:docMk/>
            <pc:sldMk cId="3198248719" sldId="303"/>
            <ac:spMk id="3" creationId="{4825F980-8592-7AFF-19C3-EDD748D5E568}"/>
          </ac:spMkLst>
        </pc:spChg>
        <pc:spChg chg="add mod">
          <ac:chgData name="Divya Chidambaram" userId="a5f655d4-7c16-4009-87eb-8eca468fdbaa" providerId="ADAL" clId="{F661D64B-D503-49E1-88FF-DFDCEC48A807}" dt="2022-11-27T04:56:57.577" v="1807" actId="1076"/>
          <ac:spMkLst>
            <pc:docMk/>
            <pc:sldMk cId="3198248719" sldId="303"/>
            <ac:spMk id="5" creationId="{773695BC-E5F1-F667-63D2-92C62153ECB7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3198248719" sldId="303"/>
            <ac:spMk id="21" creationId="{15AFFCDD-5F61-F9DA-752E-C4EEF323D367}"/>
          </ac:spMkLst>
        </pc:spChg>
        <pc:cxnChg chg="add mod">
          <ac:chgData name="Divya Chidambaram" userId="a5f655d4-7c16-4009-87eb-8eca468fdbaa" providerId="ADAL" clId="{F661D64B-D503-49E1-88FF-DFDCEC48A807}" dt="2022-11-27T04:56:38.794" v="1804" actId="13822"/>
          <ac:cxnSpMkLst>
            <pc:docMk/>
            <pc:sldMk cId="3198248719" sldId="303"/>
            <ac:cxnSpMk id="9" creationId="{2687CCAE-0BF6-906E-870A-22C6A3B392C5}"/>
          </ac:cxnSpMkLst>
        </pc:cxnChg>
        <pc:cxnChg chg="add mod">
          <ac:chgData name="Divya Chidambaram" userId="a5f655d4-7c16-4009-87eb-8eca468fdbaa" providerId="ADAL" clId="{F661D64B-D503-49E1-88FF-DFDCEC48A807}" dt="2022-11-27T04:56:49.088" v="1806" actId="1076"/>
          <ac:cxnSpMkLst>
            <pc:docMk/>
            <pc:sldMk cId="3198248719" sldId="303"/>
            <ac:cxnSpMk id="10" creationId="{A00E2C56-4090-0532-6636-C07C003AF438}"/>
          </ac:cxnSpMkLst>
        </pc:cxnChg>
        <pc:cxnChg chg="add mod">
          <ac:chgData name="Divya Chidambaram" userId="a5f655d4-7c16-4009-87eb-8eca468fdbaa" providerId="ADAL" clId="{F661D64B-D503-49E1-88FF-DFDCEC48A807}" dt="2022-11-27T04:57:08.866" v="1809" actId="13822"/>
          <ac:cxnSpMkLst>
            <pc:docMk/>
            <pc:sldMk cId="3198248719" sldId="303"/>
            <ac:cxnSpMk id="15" creationId="{2A3A12B2-3BE2-A316-76EF-25876AD0C0BF}"/>
          </ac:cxnSpMkLst>
        </pc:cxnChg>
        <pc:cxnChg chg="add mod">
          <ac:chgData name="Divya Chidambaram" userId="a5f655d4-7c16-4009-87eb-8eca468fdbaa" providerId="ADAL" clId="{F661D64B-D503-49E1-88FF-DFDCEC48A807}" dt="2022-11-27T04:57:36.909" v="1813" actId="14100"/>
          <ac:cxnSpMkLst>
            <pc:docMk/>
            <pc:sldMk cId="3198248719" sldId="303"/>
            <ac:cxnSpMk id="18" creationId="{E3136F98-78A9-1996-8AA3-02EE923775D5}"/>
          </ac:cxnSpMkLst>
        </pc:cxnChg>
      </pc:sldChg>
      <pc:sldChg chg="addSp delSp modSp add mod">
        <pc:chgData name="Divya Chidambaram" userId="a5f655d4-7c16-4009-87eb-8eca468fdbaa" providerId="ADAL" clId="{F661D64B-D503-49E1-88FF-DFDCEC48A807}" dt="2022-11-27T07:10:11.560" v="1958"/>
        <pc:sldMkLst>
          <pc:docMk/>
          <pc:sldMk cId="2469050838" sldId="304"/>
        </pc:sldMkLst>
        <pc:spChg chg="add del mod">
          <ac:chgData name="Divya Chidambaram" userId="a5f655d4-7c16-4009-87eb-8eca468fdbaa" providerId="ADAL" clId="{F661D64B-D503-49E1-88FF-DFDCEC48A807}" dt="2022-11-27T05:00:06.750" v="1824" actId="11529"/>
          <ac:spMkLst>
            <pc:docMk/>
            <pc:sldMk cId="2469050838" sldId="304"/>
            <ac:spMk id="7" creationId="{8E8F093D-4559-D345-C287-90FA92DD4A82}"/>
          </ac:spMkLst>
        </pc:spChg>
        <pc:spChg chg="add mod">
          <ac:chgData name="Divya Chidambaram" userId="a5f655d4-7c16-4009-87eb-8eca468fdbaa" providerId="ADAL" clId="{F661D64B-D503-49E1-88FF-DFDCEC48A807}" dt="2022-11-27T05:01:09.839" v="1848" actId="692"/>
          <ac:spMkLst>
            <pc:docMk/>
            <pc:sldMk cId="2469050838" sldId="304"/>
            <ac:spMk id="14" creationId="{C6D7454C-6710-A175-51C5-F90AB23DCAAB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2469050838" sldId="304"/>
            <ac:spMk id="19" creationId="{707EE052-838C-D0AA-1D82-0807FE322573}"/>
          </ac:spMkLst>
        </pc:spChg>
      </pc:sldChg>
      <pc:sldChg chg="addSp delSp modSp new del mod modClrScheme chgLayout">
        <pc:chgData name="Divya Chidambaram" userId="a5f655d4-7c16-4009-87eb-8eca468fdbaa" providerId="ADAL" clId="{F661D64B-D503-49E1-88FF-DFDCEC48A807}" dt="2022-11-27T07:26:20.022" v="1989" actId="47"/>
        <pc:sldMkLst>
          <pc:docMk/>
          <pc:sldMk cId="1075370306" sldId="305"/>
        </pc:sldMkLst>
        <pc:spChg chg="add mod">
          <ac:chgData name="Divya Chidambaram" userId="a5f655d4-7c16-4009-87eb-8eca468fdbaa" providerId="ADAL" clId="{F661D64B-D503-49E1-88FF-DFDCEC48A807}" dt="2022-11-27T05:06:02.181" v="1868" actId="20577"/>
          <ac:spMkLst>
            <pc:docMk/>
            <pc:sldMk cId="1075370306" sldId="305"/>
            <ac:spMk id="2" creationId="{E833768E-A0EE-1E56-D83C-DCD0DF7643C0}"/>
          </ac:spMkLst>
        </pc:spChg>
        <pc:spChg chg="add del mod">
          <ac:chgData name="Divya Chidambaram" userId="a5f655d4-7c16-4009-87eb-8eca468fdbaa" providerId="ADAL" clId="{F661D64B-D503-49E1-88FF-DFDCEC48A807}" dt="2022-11-27T05:08:20.194" v="1911" actId="478"/>
          <ac:spMkLst>
            <pc:docMk/>
            <pc:sldMk cId="1075370306" sldId="305"/>
            <ac:spMk id="3" creationId="{CCCF1868-0DDD-E94E-D3FB-31A0E404F9C1}"/>
          </ac:spMkLst>
        </pc:spChg>
        <pc:spChg chg="add mod">
          <ac:chgData name="Divya Chidambaram" userId="a5f655d4-7c16-4009-87eb-8eca468fdbaa" providerId="ADAL" clId="{F661D64B-D503-49E1-88FF-DFDCEC48A807}" dt="2022-11-27T05:08:15.688" v="1910" actId="1076"/>
          <ac:spMkLst>
            <pc:docMk/>
            <pc:sldMk cId="1075370306" sldId="305"/>
            <ac:spMk id="4" creationId="{F9C5CD1F-E090-38D4-1489-0D94D6DDEB14}"/>
          </ac:spMkLst>
        </pc:spChg>
        <pc:spChg chg="del">
          <ac:chgData name="Divya Chidambaram" userId="a5f655d4-7c16-4009-87eb-8eca468fdbaa" providerId="ADAL" clId="{F661D64B-D503-49E1-88FF-DFDCEC48A807}" dt="2022-11-27T07:10:11.560" v="1958"/>
          <ac:spMkLst>
            <pc:docMk/>
            <pc:sldMk cId="1075370306" sldId="305"/>
            <ac:spMk id="5" creationId="{9DAC0AF0-0679-D400-1C74-52A916F1F80D}"/>
          </ac:spMkLst>
        </pc:spChg>
      </pc:sldChg>
      <pc:sldChg chg="addSp modSp add mod">
        <pc:chgData name="Divya Chidambaram" userId="a5f655d4-7c16-4009-87eb-8eca468fdbaa" providerId="ADAL" clId="{F661D64B-D503-49E1-88FF-DFDCEC48A807}" dt="2022-11-27T07:26:42.024" v="2007" actId="20577"/>
        <pc:sldMkLst>
          <pc:docMk/>
          <pc:sldMk cId="3115807191" sldId="306"/>
        </pc:sldMkLst>
        <pc:spChg chg="add mod">
          <ac:chgData name="Divya Chidambaram" userId="a5f655d4-7c16-4009-87eb-8eca468fdbaa" providerId="ADAL" clId="{F661D64B-D503-49E1-88FF-DFDCEC48A807}" dt="2022-11-27T07:23:50.830" v="1988" actId="1076"/>
          <ac:spMkLst>
            <pc:docMk/>
            <pc:sldMk cId="3115807191" sldId="306"/>
            <ac:spMk id="3" creationId="{F3D401A4-E9DB-CB98-AD80-41533289CF28}"/>
          </ac:spMkLst>
        </pc:spChg>
        <pc:spChg chg="mod">
          <ac:chgData name="Divya Chidambaram" userId="a5f655d4-7c16-4009-87eb-8eca468fdbaa" providerId="ADAL" clId="{F661D64B-D503-49E1-88FF-DFDCEC48A807}" dt="2022-11-27T07:23:43.836" v="1986" actId="14100"/>
          <ac:spMkLst>
            <pc:docMk/>
            <pc:sldMk cId="3115807191" sldId="306"/>
            <ac:spMk id="4" creationId="{F9C5CD1F-E090-38D4-1489-0D94D6DDEB14}"/>
          </ac:spMkLst>
        </pc:spChg>
        <pc:spChg chg="add mod">
          <ac:chgData name="Divya Chidambaram" userId="a5f655d4-7c16-4009-87eb-8eca468fdbaa" providerId="ADAL" clId="{F661D64B-D503-49E1-88FF-DFDCEC48A807}" dt="2022-11-27T07:26:42.024" v="2007" actId="20577"/>
          <ac:spMkLst>
            <pc:docMk/>
            <pc:sldMk cId="3115807191" sldId="306"/>
            <ac:spMk id="5" creationId="{6BF67F00-98CF-43F5-8548-04872810631D}"/>
          </ac:spMkLst>
        </pc:spChg>
      </pc:sldChg>
      <pc:sldChg chg="addSp delSp modSp new mod">
        <pc:chgData name="Divya Chidambaram" userId="a5f655d4-7c16-4009-87eb-8eca468fdbaa" providerId="ADAL" clId="{F661D64B-D503-49E1-88FF-DFDCEC48A807}" dt="2022-11-27T07:56:16.787" v="2031" actId="478"/>
        <pc:sldMkLst>
          <pc:docMk/>
          <pc:sldMk cId="2125319064" sldId="307"/>
        </pc:sldMkLst>
        <pc:spChg chg="del">
          <ac:chgData name="Divya Chidambaram" userId="a5f655d4-7c16-4009-87eb-8eca468fdbaa" providerId="ADAL" clId="{F661D64B-D503-49E1-88FF-DFDCEC48A807}" dt="2022-11-27T07:56:14.465" v="2030" actId="478"/>
          <ac:spMkLst>
            <pc:docMk/>
            <pc:sldMk cId="2125319064" sldId="307"/>
            <ac:spMk id="2" creationId="{194DF259-694F-2AE3-F00A-866E5399CF29}"/>
          </ac:spMkLst>
        </pc:spChg>
        <pc:spChg chg="del mod">
          <ac:chgData name="Divya Chidambaram" userId="a5f655d4-7c16-4009-87eb-8eca468fdbaa" providerId="ADAL" clId="{F661D64B-D503-49E1-88FF-DFDCEC48A807}" dt="2022-11-27T07:56:16.787" v="2031" actId="478"/>
          <ac:spMkLst>
            <pc:docMk/>
            <pc:sldMk cId="2125319064" sldId="307"/>
            <ac:spMk id="3" creationId="{6BA1A05C-3311-1981-A057-40BC4D20094E}"/>
          </ac:spMkLst>
        </pc:spChg>
        <pc:spChg chg="add mod">
          <ac:chgData name="Divya Chidambaram" userId="a5f655d4-7c16-4009-87eb-8eca468fdbaa" providerId="ADAL" clId="{F661D64B-D503-49E1-88FF-DFDCEC48A807}" dt="2022-11-27T07:56:09.133" v="2029" actId="403"/>
          <ac:spMkLst>
            <pc:docMk/>
            <pc:sldMk cId="2125319064" sldId="307"/>
            <ac:spMk id="5" creationId="{575A1DE7-9B49-728D-FF1C-9E4D853FF17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DFAFCA-A0A9-4AEB-81CA-884EEF2AC331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FD181-D752-4E23-9323-082F2BB08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944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Organizations use Microsoft SharePoint to create websites. You can use it as a secure place to store, organize, share, and access information from any device. All you need is a web browser, such as Microsoft Edge, Internet Explorer, Chrome, or Firefox</a:t>
            </a:r>
          </a:p>
          <a:p>
            <a:r>
              <a:rPr lang="en-GB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When you sign in to Microsoft 365, or your organization’s corporate SharePoint Server site, click </a:t>
            </a:r>
            <a:r>
              <a:rPr lang="en-GB" b="1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SharePoint</a:t>
            </a:r>
            <a:r>
              <a:rPr lang="en-GB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 or </a:t>
            </a:r>
            <a:r>
              <a:rPr lang="en-GB" b="1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Sites</a:t>
            </a:r>
            <a:r>
              <a:rPr lang="en-GB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 in the app launcher navigation or top bar. These are your entry points into SharePoint.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408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SharePoint, you can manage your colleague’s and your own documents, social activities, data, and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8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53A305-1F47-4BAA-A8AA-33B2BD0586C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56828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007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58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3701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1266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5963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6879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0677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FD181-D752-4E23-9323-082F2BB08DB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729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1EB3ECD-4805-4DF8-AD80-471EC928ED61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89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E8B0446-CE97-4DD8-A3B0-24F309643560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481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2462CB84-AC7B-4149-BE5E-6673F5B7A807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755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7BCBA83-EED2-4825-AC28-28647138548B}" type="datetime1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68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28608A07-B9C3-4441-AD4C-0C6F4640C3FA}" type="datetime1">
              <a:rPr lang="en-GB" smtClean="0"/>
              <a:t>29/11/2022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767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49FDA8F3-E1D6-4F40-87AC-4E7F37700B2F}" type="datetime1">
              <a:rPr lang="en-GB" smtClean="0"/>
              <a:t>29/11/2022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172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8F1AA1-6D69-4DFC-A9C9-A1031F2E500A}" type="datetime1">
              <a:rPr lang="en-GB" smtClean="0"/>
              <a:t>29/11/2022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97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2DF9D766-761C-40AA-95AA-E9E240EA9E22}" type="datetime1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221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07AAA03-F18D-4FFC-A926-E9E73CD972B3}" type="datetime1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475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27D6531-F3F0-4F2B-B43B-F3DB345D0BAB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71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D8DACBA-FD42-4BBE-A238-D3F9D2524E73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395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5048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86FA-4D22-4E68-BB40-754261F75FA1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89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20F8848-02D9-4CDD-8F43-A0786329BBEB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600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CF1AB43-2B89-4254-BCB3-FA6D81771860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2060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3D1F78C-C032-44FD-B3D9-701B0239FE95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0348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D6D5B1F-B622-489D-87F9-A20F7109D2B8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7725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3CA3452-A758-4B01-AF48-DCD3254A1647}" type="datetime1">
              <a:rPr lang="en-GB" smtClean="0"/>
              <a:t>29/11/2022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8570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98EB465-F6E0-405F-95C3-48E431CA479C}" type="datetime1">
              <a:rPr lang="en-GB" smtClean="0"/>
              <a:t>29/11/2022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2901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611ACE-2782-42CF-8392-07E6A4E734CF}" type="datetime1">
              <a:rPr lang="en-GB" smtClean="0"/>
              <a:t>29/11/2022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5176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E31D3262-4F2E-4B19-AAC8-9F46945F96AC}" type="datetime1">
              <a:rPr lang="en-GB" smtClean="0"/>
              <a:t>29/11/2022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7641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C6F5924-654A-4F1F-BA36-C0A60CC602EE}" type="datetime1">
              <a:rPr lang="en-GB" smtClean="0"/>
              <a:t>29/11/2022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1106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2B63019-2D01-41A3-8D9C-A3A3E3BE9558}" type="datetime1">
              <a:rPr lang="en-GB" smtClean="0"/>
              <a:t>29/11/2022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7990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C4B2945-EC1D-45F6-A9FE-C3B738C54808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78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68E00AF-0DAE-4164-BC25-6DCE6C53B3B5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62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5BFA310-EE39-429E-B9A3-534349F809FE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559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EFBFC67D-31E4-46E2-AAF4-5A3A7BC51738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2692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EB35719C-3DB3-4501-9F53-61E8BC29B30E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4317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A4FFD33-70EE-44F5-984F-28A42F0A9ECD}" type="datetime1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6832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D6D90F2-00FE-499F-ABDE-38A4BB8C61A6}" type="datetime1">
              <a:rPr lang="en-GB" smtClean="0"/>
              <a:t>29/11/2022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43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8CEA921-E0F6-4D95-A532-12A94C9FCECD}" type="datetime1">
              <a:rPr lang="en-GB" smtClean="0"/>
              <a:t>29/11/2022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9456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2A0BB6C1-96D8-4FA5-9BC7-D663DB1ADC23}" type="datetime1">
              <a:rPr lang="en-GB" smtClean="0"/>
              <a:t>29/11/2022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3819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935A96B-B1F9-4073-B383-8ACBE163AC79}" type="datetime1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206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22B49C9-B0B2-4C3E-86A0-F54D4EEE4873}" type="datetime1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359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691D92F-68C7-4096-97DC-64E9B8D9E4A1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8739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B20039B-DD29-425A-A92D-1DF00E868BB8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1510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8005BE1-5EC5-4CBD-AFC3-BCAC1BF55E8A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45680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0F4BEA6-8AF7-48EC-82EC-E295BAEAF3AE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7566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A5ABF84-4ADA-4795-8CB8-A69942336AEB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3013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4AE6EA7-BC30-41B6-A4D1-DD53493CEB09}" type="datetime1">
              <a:rPr lang="en-GB" smtClean="0"/>
              <a:t>29/11/2022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551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DC98B3E-0B25-473F-B263-5DAC71945FB8}" type="datetime1">
              <a:rPr lang="en-GB" smtClean="0"/>
              <a:t>29/11/2022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4229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B83C523-0647-484B-AE8D-B234A11EE075}" type="datetime1">
              <a:rPr lang="en-GB" smtClean="0"/>
              <a:t>29/11/2022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548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862877-585D-40E3-9C1B-787F0E3D1373}" type="datetime1">
              <a:rPr lang="en-GB" smtClean="0"/>
              <a:t>29/11/2022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1280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E5BACCA-59A8-4967-93DB-590A3F23231F}" type="datetime1">
              <a:rPr lang="en-GB" smtClean="0"/>
              <a:t>29/11/2022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93909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4B26FBB1-507C-4EF5-BFD7-5A22901B6A27}" type="datetime1">
              <a:rPr lang="en-GB" smtClean="0"/>
              <a:t>29/11/2022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5391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A3CE358-C745-4A8C-80C6-55E9F291AA26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71408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21A136F1-A3D1-426B-8912-A2C099ABE9C3}" type="datetime1">
              <a:rPr lang="en-GB" smtClean="0"/>
              <a:t>29/11/2022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772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705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207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54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875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16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365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7651F-1537-47B0-20AC-65D0B57619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Microsoft SharePoint Fundamentals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2D799D-CD49-FF36-6EBB-C6D19C217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23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4649106-845C-BEC5-8B52-2C7AEFE47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 started with SharePoint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B7FBD2F-2123-AD70-DF18-8340E18B3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537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https://www.microsoft.com/en-gb/microsoft-365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E8E19C68-9E03-5D6F-5861-4E13DDC70E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450" r="62851" b="45695"/>
          <a:stretch/>
        </p:blipFill>
        <p:spPr bwMode="auto">
          <a:xfrm>
            <a:off x="1228493" y="1690689"/>
            <a:ext cx="8060473" cy="41525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2216926-748E-4E14-3F20-4795B67FA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73570" y="6280597"/>
            <a:ext cx="2743200" cy="365125"/>
          </a:xfrm>
        </p:spPr>
        <p:txBody>
          <a:bodyPr/>
          <a:lstStyle/>
          <a:p>
            <a:fld id="{B9D02D7D-548A-4643-87FF-2466158C250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513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9B893-EB1E-69AB-650F-8DE5A803A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in to Microsoft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FA52D-D263-F2E5-CFFE-5A6B1BD1E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AE38D7-212B-B2A1-9E07-520AC931BA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89" t="26709" r="31860" b="21844"/>
          <a:stretch/>
        </p:blipFill>
        <p:spPr>
          <a:xfrm>
            <a:off x="1960123" y="2021429"/>
            <a:ext cx="4202349" cy="3528201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DDDFB-15E3-0F08-D075-CF825061A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175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DAF41BEF-4242-4A11-97B2-EB7F2AE413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1" t="5448" r="69441" b="56336"/>
          <a:stretch/>
        </p:blipFill>
        <p:spPr bwMode="auto">
          <a:xfrm>
            <a:off x="1293499" y="496111"/>
            <a:ext cx="7506053" cy="3684163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35EB7F8-26B2-837D-D362-CA6B8575A215}"/>
              </a:ext>
            </a:extLst>
          </p:cNvPr>
          <p:cNvSpPr/>
          <p:nvPr/>
        </p:nvSpPr>
        <p:spPr>
          <a:xfrm>
            <a:off x="1308370" y="2397868"/>
            <a:ext cx="792804" cy="432881"/>
          </a:xfrm>
          <a:custGeom>
            <a:avLst/>
            <a:gdLst>
              <a:gd name="connsiteX0" fmla="*/ 661481 w 792804"/>
              <a:gd name="connsiteY0" fmla="*/ 38911 h 432881"/>
              <a:gd name="connsiteX1" fmla="*/ 549613 w 792804"/>
              <a:gd name="connsiteY1" fmla="*/ 43775 h 432881"/>
              <a:gd name="connsiteX2" fmla="*/ 525294 w 792804"/>
              <a:gd name="connsiteY2" fmla="*/ 38911 h 432881"/>
              <a:gd name="connsiteX3" fmla="*/ 481519 w 792804"/>
              <a:gd name="connsiteY3" fmla="*/ 29183 h 432881"/>
              <a:gd name="connsiteX4" fmla="*/ 423153 w 792804"/>
              <a:gd name="connsiteY4" fmla="*/ 24319 h 432881"/>
              <a:gd name="connsiteX5" fmla="*/ 389107 w 792804"/>
              <a:gd name="connsiteY5" fmla="*/ 19455 h 432881"/>
              <a:gd name="connsiteX6" fmla="*/ 209145 w 792804"/>
              <a:gd name="connsiteY6" fmla="*/ 29183 h 432881"/>
              <a:gd name="connsiteX7" fmla="*/ 179962 w 792804"/>
              <a:gd name="connsiteY7" fmla="*/ 38911 h 432881"/>
              <a:gd name="connsiteX8" fmla="*/ 141051 w 792804"/>
              <a:gd name="connsiteY8" fmla="*/ 58366 h 432881"/>
              <a:gd name="connsiteX9" fmla="*/ 121596 w 792804"/>
              <a:gd name="connsiteY9" fmla="*/ 68094 h 432881"/>
              <a:gd name="connsiteX10" fmla="*/ 107004 w 792804"/>
              <a:gd name="connsiteY10" fmla="*/ 72958 h 432881"/>
              <a:gd name="connsiteX11" fmla="*/ 92413 w 792804"/>
              <a:gd name="connsiteY11" fmla="*/ 87549 h 432881"/>
              <a:gd name="connsiteX12" fmla="*/ 77821 w 792804"/>
              <a:gd name="connsiteY12" fmla="*/ 97277 h 432881"/>
              <a:gd name="connsiteX13" fmla="*/ 38911 w 792804"/>
              <a:gd name="connsiteY13" fmla="*/ 121596 h 432881"/>
              <a:gd name="connsiteX14" fmla="*/ 9728 w 792804"/>
              <a:gd name="connsiteY14" fmla="*/ 160506 h 432881"/>
              <a:gd name="connsiteX15" fmla="*/ 0 w 792804"/>
              <a:gd name="connsiteY15" fmla="*/ 199417 h 432881"/>
              <a:gd name="connsiteX16" fmla="*/ 9728 w 792804"/>
              <a:gd name="connsiteY16" fmla="*/ 238328 h 432881"/>
              <a:gd name="connsiteX17" fmla="*/ 63230 w 792804"/>
              <a:gd name="connsiteY17" fmla="*/ 311285 h 432881"/>
              <a:gd name="connsiteX18" fmla="*/ 107004 w 792804"/>
              <a:gd name="connsiteY18" fmla="*/ 330741 h 432881"/>
              <a:gd name="connsiteX19" fmla="*/ 170234 w 792804"/>
              <a:gd name="connsiteY19" fmla="*/ 350196 h 432881"/>
              <a:gd name="connsiteX20" fmla="*/ 194553 w 792804"/>
              <a:gd name="connsiteY20" fmla="*/ 359923 h 432881"/>
              <a:gd name="connsiteX21" fmla="*/ 214009 w 792804"/>
              <a:gd name="connsiteY21" fmla="*/ 364787 h 432881"/>
              <a:gd name="connsiteX22" fmla="*/ 267511 w 792804"/>
              <a:gd name="connsiteY22" fmla="*/ 389106 h 432881"/>
              <a:gd name="connsiteX23" fmla="*/ 282102 w 792804"/>
              <a:gd name="connsiteY23" fmla="*/ 393970 h 432881"/>
              <a:gd name="connsiteX24" fmla="*/ 296694 w 792804"/>
              <a:gd name="connsiteY24" fmla="*/ 403698 h 432881"/>
              <a:gd name="connsiteX25" fmla="*/ 325877 w 792804"/>
              <a:gd name="connsiteY25" fmla="*/ 408562 h 432881"/>
              <a:gd name="connsiteX26" fmla="*/ 350196 w 792804"/>
              <a:gd name="connsiteY26" fmla="*/ 413426 h 432881"/>
              <a:gd name="connsiteX27" fmla="*/ 369651 w 792804"/>
              <a:gd name="connsiteY27" fmla="*/ 418289 h 432881"/>
              <a:gd name="connsiteX28" fmla="*/ 393970 w 792804"/>
              <a:gd name="connsiteY28" fmla="*/ 423153 h 432881"/>
              <a:gd name="connsiteX29" fmla="*/ 428017 w 792804"/>
              <a:gd name="connsiteY29" fmla="*/ 432881 h 432881"/>
              <a:gd name="connsiteX30" fmla="*/ 564204 w 792804"/>
              <a:gd name="connsiteY30" fmla="*/ 428017 h 432881"/>
              <a:gd name="connsiteX31" fmla="*/ 612843 w 792804"/>
              <a:gd name="connsiteY31" fmla="*/ 408562 h 432881"/>
              <a:gd name="connsiteX32" fmla="*/ 685800 w 792804"/>
              <a:gd name="connsiteY32" fmla="*/ 389106 h 432881"/>
              <a:gd name="connsiteX33" fmla="*/ 729575 w 792804"/>
              <a:gd name="connsiteY33" fmla="*/ 345332 h 432881"/>
              <a:gd name="connsiteX34" fmla="*/ 744166 w 792804"/>
              <a:gd name="connsiteY34" fmla="*/ 330741 h 432881"/>
              <a:gd name="connsiteX35" fmla="*/ 758758 w 792804"/>
              <a:gd name="connsiteY35" fmla="*/ 311285 h 432881"/>
              <a:gd name="connsiteX36" fmla="*/ 768485 w 792804"/>
              <a:gd name="connsiteY36" fmla="*/ 282102 h 432881"/>
              <a:gd name="connsiteX37" fmla="*/ 787941 w 792804"/>
              <a:gd name="connsiteY37" fmla="*/ 228600 h 432881"/>
              <a:gd name="connsiteX38" fmla="*/ 792804 w 792804"/>
              <a:gd name="connsiteY38" fmla="*/ 199417 h 432881"/>
              <a:gd name="connsiteX39" fmla="*/ 783077 w 792804"/>
              <a:gd name="connsiteY39" fmla="*/ 116732 h 432881"/>
              <a:gd name="connsiteX40" fmla="*/ 773349 w 792804"/>
              <a:gd name="connsiteY40" fmla="*/ 97277 h 432881"/>
              <a:gd name="connsiteX41" fmla="*/ 753894 w 792804"/>
              <a:gd name="connsiteY41" fmla="*/ 63230 h 432881"/>
              <a:gd name="connsiteX42" fmla="*/ 739302 w 792804"/>
              <a:gd name="connsiteY42" fmla="*/ 53502 h 432881"/>
              <a:gd name="connsiteX43" fmla="*/ 719847 w 792804"/>
              <a:gd name="connsiteY43" fmla="*/ 38911 h 432881"/>
              <a:gd name="connsiteX44" fmla="*/ 671209 w 792804"/>
              <a:gd name="connsiteY44" fmla="*/ 4864 h 432881"/>
              <a:gd name="connsiteX45" fmla="*/ 690664 w 792804"/>
              <a:gd name="connsiteY45" fmla="*/ 0 h 432881"/>
              <a:gd name="connsiteX46" fmla="*/ 719847 w 792804"/>
              <a:gd name="connsiteY46" fmla="*/ 4864 h 432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792804" h="432881">
                <a:moveTo>
                  <a:pt x="661481" y="38911"/>
                </a:moveTo>
                <a:cubicBezTo>
                  <a:pt x="624192" y="40532"/>
                  <a:pt x="586938" y="43775"/>
                  <a:pt x="549613" y="43775"/>
                </a:cubicBezTo>
                <a:cubicBezTo>
                  <a:pt x="541346" y="43775"/>
                  <a:pt x="533377" y="40643"/>
                  <a:pt x="525294" y="38911"/>
                </a:cubicBezTo>
                <a:cubicBezTo>
                  <a:pt x="510678" y="35779"/>
                  <a:pt x="496316" y="31297"/>
                  <a:pt x="481519" y="29183"/>
                </a:cubicBezTo>
                <a:cubicBezTo>
                  <a:pt x="462192" y="26422"/>
                  <a:pt x="442568" y="26363"/>
                  <a:pt x="423153" y="24319"/>
                </a:cubicBezTo>
                <a:cubicBezTo>
                  <a:pt x="411752" y="23119"/>
                  <a:pt x="400456" y="21076"/>
                  <a:pt x="389107" y="19455"/>
                </a:cubicBezTo>
                <a:lnTo>
                  <a:pt x="209145" y="29183"/>
                </a:lnTo>
                <a:cubicBezTo>
                  <a:pt x="198977" y="30509"/>
                  <a:pt x="189387" y="34872"/>
                  <a:pt x="179962" y="38911"/>
                </a:cubicBezTo>
                <a:cubicBezTo>
                  <a:pt x="166633" y="44623"/>
                  <a:pt x="154021" y="51881"/>
                  <a:pt x="141051" y="58366"/>
                </a:cubicBezTo>
                <a:cubicBezTo>
                  <a:pt x="134566" y="61609"/>
                  <a:pt x="128474" y="65801"/>
                  <a:pt x="121596" y="68094"/>
                </a:cubicBezTo>
                <a:lnTo>
                  <a:pt x="107004" y="72958"/>
                </a:lnTo>
                <a:cubicBezTo>
                  <a:pt x="102140" y="77822"/>
                  <a:pt x="97697" y="83146"/>
                  <a:pt x="92413" y="87549"/>
                </a:cubicBezTo>
                <a:cubicBezTo>
                  <a:pt x="87922" y="91291"/>
                  <a:pt x="82578" y="93879"/>
                  <a:pt x="77821" y="97277"/>
                </a:cubicBezTo>
                <a:cubicBezTo>
                  <a:pt x="48356" y="118323"/>
                  <a:pt x="69381" y="106360"/>
                  <a:pt x="38911" y="121596"/>
                </a:cubicBezTo>
                <a:cubicBezTo>
                  <a:pt x="38725" y="121828"/>
                  <a:pt x="12308" y="153411"/>
                  <a:pt x="9728" y="160506"/>
                </a:cubicBezTo>
                <a:cubicBezTo>
                  <a:pt x="5159" y="173071"/>
                  <a:pt x="0" y="199417"/>
                  <a:pt x="0" y="199417"/>
                </a:cubicBezTo>
                <a:cubicBezTo>
                  <a:pt x="3243" y="212387"/>
                  <a:pt x="4462" y="226039"/>
                  <a:pt x="9728" y="238328"/>
                </a:cubicBezTo>
                <a:cubicBezTo>
                  <a:pt x="14643" y="249797"/>
                  <a:pt x="61207" y="310611"/>
                  <a:pt x="63230" y="311285"/>
                </a:cubicBezTo>
                <a:cubicBezTo>
                  <a:pt x="112030" y="327553"/>
                  <a:pt x="22553" y="296961"/>
                  <a:pt x="107004" y="330741"/>
                </a:cubicBezTo>
                <a:cubicBezTo>
                  <a:pt x="205840" y="370275"/>
                  <a:pt x="114684" y="331680"/>
                  <a:pt x="170234" y="350196"/>
                </a:cubicBezTo>
                <a:cubicBezTo>
                  <a:pt x="178517" y="352957"/>
                  <a:pt x="186270" y="357162"/>
                  <a:pt x="194553" y="359923"/>
                </a:cubicBezTo>
                <a:cubicBezTo>
                  <a:pt x="200895" y="362037"/>
                  <a:pt x="207667" y="362673"/>
                  <a:pt x="214009" y="364787"/>
                </a:cubicBezTo>
                <a:cubicBezTo>
                  <a:pt x="242617" y="374323"/>
                  <a:pt x="237755" y="375881"/>
                  <a:pt x="267511" y="389106"/>
                </a:cubicBezTo>
                <a:cubicBezTo>
                  <a:pt x="272196" y="391188"/>
                  <a:pt x="277516" y="391677"/>
                  <a:pt x="282102" y="393970"/>
                </a:cubicBezTo>
                <a:cubicBezTo>
                  <a:pt x="287331" y="396584"/>
                  <a:pt x="291148" y="401849"/>
                  <a:pt x="296694" y="403698"/>
                </a:cubicBezTo>
                <a:cubicBezTo>
                  <a:pt x="306050" y="406817"/>
                  <a:pt x="316174" y="406798"/>
                  <a:pt x="325877" y="408562"/>
                </a:cubicBezTo>
                <a:cubicBezTo>
                  <a:pt x="334011" y="410041"/>
                  <a:pt x="342126" y="411633"/>
                  <a:pt x="350196" y="413426"/>
                </a:cubicBezTo>
                <a:cubicBezTo>
                  <a:pt x="356721" y="414876"/>
                  <a:pt x="363126" y="416839"/>
                  <a:pt x="369651" y="418289"/>
                </a:cubicBezTo>
                <a:cubicBezTo>
                  <a:pt x="377721" y="420082"/>
                  <a:pt x="385950" y="421148"/>
                  <a:pt x="393970" y="423153"/>
                </a:cubicBezTo>
                <a:cubicBezTo>
                  <a:pt x="405421" y="426016"/>
                  <a:pt x="416668" y="429638"/>
                  <a:pt x="428017" y="432881"/>
                </a:cubicBezTo>
                <a:cubicBezTo>
                  <a:pt x="473413" y="431260"/>
                  <a:pt x="518955" y="432010"/>
                  <a:pt x="564204" y="428017"/>
                </a:cubicBezTo>
                <a:cubicBezTo>
                  <a:pt x="584894" y="426191"/>
                  <a:pt x="595085" y="415665"/>
                  <a:pt x="612843" y="408562"/>
                </a:cubicBezTo>
                <a:cubicBezTo>
                  <a:pt x="636777" y="398989"/>
                  <a:pt x="660716" y="394123"/>
                  <a:pt x="685800" y="389106"/>
                </a:cubicBezTo>
                <a:lnTo>
                  <a:pt x="729575" y="345332"/>
                </a:lnTo>
                <a:cubicBezTo>
                  <a:pt x="734439" y="340468"/>
                  <a:pt x="740039" y="336244"/>
                  <a:pt x="744166" y="330741"/>
                </a:cubicBezTo>
                <a:lnTo>
                  <a:pt x="758758" y="311285"/>
                </a:lnTo>
                <a:cubicBezTo>
                  <a:pt x="762000" y="301557"/>
                  <a:pt x="764677" y="291622"/>
                  <a:pt x="768485" y="282102"/>
                </a:cubicBezTo>
                <a:cubicBezTo>
                  <a:pt x="782021" y="248263"/>
                  <a:pt x="775452" y="266066"/>
                  <a:pt x="787941" y="228600"/>
                </a:cubicBezTo>
                <a:cubicBezTo>
                  <a:pt x="789562" y="218872"/>
                  <a:pt x="792804" y="209279"/>
                  <a:pt x="792804" y="199417"/>
                </a:cubicBezTo>
                <a:cubicBezTo>
                  <a:pt x="792804" y="185981"/>
                  <a:pt x="791368" y="138841"/>
                  <a:pt x="783077" y="116732"/>
                </a:cubicBezTo>
                <a:cubicBezTo>
                  <a:pt x="780531" y="109943"/>
                  <a:pt x="776205" y="103941"/>
                  <a:pt x="773349" y="97277"/>
                </a:cubicBezTo>
                <a:cubicBezTo>
                  <a:pt x="765001" y="77799"/>
                  <a:pt x="773016" y="82352"/>
                  <a:pt x="753894" y="63230"/>
                </a:cubicBezTo>
                <a:cubicBezTo>
                  <a:pt x="749760" y="59096"/>
                  <a:pt x="744059" y="56900"/>
                  <a:pt x="739302" y="53502"/>
                </a:cubicBezTo>
                <a:cubicBezTo>
                  <a:pt x="732706" y="48790"/>
                  <a:pt x="726177" y="43975"/>
                  <a:pt x="719847" y="38911"/>
                </a:cubicBezTo>
                <a:cubicBezTo>
                  <a:pt x="681232" y="8019"/>
                  <a:pt x="704201" y="21361"/>
                  <a:pt x="671209" y="4864"/>
                </a:cubicBezTo>
                <a:cubicBezTo>
                  <a:pt x="677694" y="3243"/>
                  <a:pt x="683979" y="0"/>
                  <a:pt x="690664" y="0"/>
                </a:cubicBezTo>
                <a:cubicBezTo>
                  <a:pt x="700526" y="0"/>
                  <a:pt x="719847" y="4864"/>
                  <a:pt x="719847" y="4864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8B53AD2-2744-8C0A-D689-8E5CA54B8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266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ED811-C805-F561-2455-97CA2B11E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D1DBB-B5F0-DE33-9983-C5E1A1DB0F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SharePoint?</a:t>
            </a:r>
          </a:p>
          <a:p>
            <a:r>
              <a:rPr lang="en-GB" dirty="0"/>
              <a:t>Current challenges in sharing information</a:t>
            </a:r>
          </a:p>
          <a:p>
            <a:r>
              <a:rPr lang="en-GB" dirty="0"/>
              <a:t>Understanding SharePoint</a:t>
            </a:r>
          </a:p>
          <a:p>
            <a:r>
              <a:rPr lang="en-GB" dirty="0"/>
              <a:t>Access content from anywhere on any device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D6C72-05DB-9874-222B-E24FB4C3C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96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0619E-9262-1847-9386-6583FD8BD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information is shared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87635EB1-AD52-B7B5-37A1-E6E8BB4E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226" t="24446" r="29653" b="17380"/>
          <a:stretch/>
        </p:blipFill>
        <p:spPr bwMode="auto">
          <a:xfrm>
            <a:off x="2793321" y="959877"/>
            <a:ext cx="5024028" cy="48560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1A111-7984-3D62-D303-681B94143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24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1E68B-F184-682C-41E3-8E4397FC3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in sharing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C72D1-8A2E-E0EF-F0D1-1EC829B6E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Managing versions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985AFC-A180-A525-0073-4E85D14F4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10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1E68B-F184-682C-41E3-8E4397FC3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in sharing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C72D1-8A2E-E0EF-F0D1-1EC829B6E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Managing versions</a:t>
            </a:r>
          </a:p>
          <a:p>
            <a:r>
              <a:rPr lang="en-GB" dirty="0">
                <a:highlight>
                  <a:srgbClr val="FFFF00"/>
                </a:highlight>
              </a:rPr>
              <a:t>Controlling access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B7B3D9-7006-075D-9B1C-160F3A7C7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5239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1E68B-F184-682C-41E3-8E4397FC3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in sharing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C72D1-8A2E-E0EF-F0D1-1EC829B6E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Managing versions</a:t>
            </a:r>
          </a:p>
          <a:p>
            <a:r>
              <a:rPr lang="en-GB" dirty="0"/>
              <a:t>Controlling access</a:t>
            </a:r>
          </a:p>
          <a:p>
            <a:r>
              <a:rPr lang="en-GB" dirty="0">
                <a:highlight>
                  <a:srgbClr val="FFFF00"/>
                </a:highlight>
              </a:rPr>
              <a:t>Managing retention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88FCD8-3BA6-9C8C-9F47-6391627C0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695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1E68B-F184-682C-41E3-8E4397FC3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in sharing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C72D1-8A2E-E0EF-F0D1-1EC829B6E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Managing versions</a:t>
            </a:r>
          </a:p>
          <a:p>
            <a:r>
              <a:rPr lang="en-GB" dirty="0"/>
              <a:t>Controlling access</a:t>
            </a:r>
          </a:p>
          <a:p>
            <a:r>
              <a:rPr lang="en-GB" dirty="0"/>
              <a:t>Managing retention</a:t>
            </a:r>
          </a:p>
          <a:p>
            <a:r>
              <a:rPr lang="en-GB" dirty="0">
                <a:highlight>
                  <a:srgbClr val="FFFF00"/>
                </a:highlight>
              </a:rPr>
              <a:t>Finding content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4D3B4-0FBB-2255-D62E-A2B393737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63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63DA8-4AB7-3BE1-ED13-0800016FE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ED674-ED18-E6AC-D3F8-AF87D5E17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80CB26-A01E-D957-1182-BBB14ED31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087" y="2709862"/>
            <a:ext cx="4667531" cy="2116508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0B808-77A1-921C-5484-513A5DE93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577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1CDA-7DA6-EDD6-9D00-352CC5C9C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sharepoint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06DC4-B7CF-F635-7E78-D5A712DB1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highlight>
                  <a:srgbClr val="FFFF00"/>
                </a:highlight>
              </a:rPr>
              <a:t>Sharepoint</a:t>
            </a:r>
            <a:r>
              <a:rPr lang="en-GB" dirty="0">
                <a:highlight>
                  <a:srgbClr val="FFFF00"/>
                </a:highlight>
              </a:rPr>
              <a:t> is a suite of applications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540B2F-1CAA-45D3-40FD-091C71913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403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1CDA-7DA6-EDD6-9D00-352CC5C9C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sharepoint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06DC4-B7CF-F635-7E78-D5A712DB1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Where is </a:t>
            </a:r>
            <a:r>
              <a:rPr lang="en-GB" dirty="0" err="1">
                <a:highlight>
                  <a:srgbClr val="FFFF00"/>
                </a:highlight>
              </a:rPr>
              <a:t>sharepoint</a:t>
            </a:r>
            <a:r>
              <a:rPr lang="en-GB" dirty="0">
                <a:highlight>
                  <a:srgbClr val="FFFF00"/>
                </a:highlight>
              </a:rPr>
              <a:t> installed?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CB4EC-2C2B-A67D-D645-F94206957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36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1CDA-7DA6-EDD6-9D00-352CC5C9C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sharepoint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06DC4-B7CF-F635-7E78-D5A712DB1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is </a:t>
            </a:r>
            <a:r>
              <a:rPr lang="en-GB" dirty="0" err="1"/>
              <a:t>sharepoint</a:t>
            </a:r>
            <a:r>
              <a:rPr lang="en-GB" dirty="0"/>
              <a:t> installed?</a:t>
            </a:r>
          </a:p>
          <a:p>
            <a:r>
              <a:rPr lang="en-GB" dirty="0">
                <a:highlight>
                  <a:srgbClr val="FFFF00"/>
                </a:highlight>
              </a:rPr>
              <a:t>How do I upload content?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381384-2F8A-F6DF-CF35-CAA51A580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73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1CDA-7DA6-EDD6-9D00-352CC5C9C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sharepoint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06DC4-B7CF-F635-7E78-D5A712DB1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is </a:t>
            </a:r>
            <a:r>
              <a:rPr lang="en-GB" dirty="0" err="1"/>
              <a:t>sharepoint</a:t>
            </a:r>
            <a:r>
              <a:rPr lang="en-GB" dirty="0"/>
              <a:t> installed?</a:t>
            </a:r>
          </a:p>
          <a:p>
            <a:r>
              <a:rPr lang="en-GB" dirty="0"/>
              <a:t>How do I upload content?</a:t>
            </a:r>
          </a:p>
          <a:p>
            <a:r>
              <a:rPr lang="en-GB" dirty="0">
                <a:highlight>
                  <a:srgbClr val="FFFF00"/>
                </a:highlight>
              </a:rPr>
              <a:t>Where does the data live?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AC6378-CBF2-12A0-A884-40065F135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476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1CDA-7DA6-EDD6-9D00-352CC5C9C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sharepoint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06DC4-B7CF-F635-7E78-D5A712DB1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is </a:t>
            </a:r>
            <a:r>
              <a:rPr lang="en-GB" dirty="0" err="1"/>
              <a:t>sharepoint</a:t>
            </a:r>
            <a:r>
              <a:rPr lang="en-GB" dirty="0"/>
              <a:t> installed?</a:t>
            </a:r>
          </a:p>
          <a:p>
            <a:r>
              <a:rPr lang="en-GB" dirty="0"/>
              <a:t>How do I upload content?</a:t>
            </a:r>
          </a:p>
          <a:p>
            <a:r>
              <a:rPr lang="en-GB" dirty="0"/>
              <a:t>Where does the data live?</a:t>
            </a:r>
          </a:p>
          <a:p>
            <a:r>
              <a:rPr lang="en-GB" dirty="0">
                <a:highlight>
                  <a:srgbClr val="FFFF00"/>
                </a:highlight>
              </a:rPr>
              <a:t>How do I access the data?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A521F5-11C9-2313-5C65-DB947F7CD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9651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876B3-4A80-8B28-3D88-EA1BDA19E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Pillars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41F14-D568-8EF4-67AD-DE9EBD2C6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E16C638-7584-A32C-3EA3-FF0F7A3B3F82}"/>
              </a:ext>
            </a:extLst>
          </p:cNvPr>
          <p:cNvSpPr/>
          <p:nvPr/>
        </p:nvSpPr>
        <p:spPr>
          <a:xfrm>
            <a:off x="4531659" y="3429000"/>
            <a:ext cx="2117912" cy="1721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Sharepoint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A36F6-6DE2-14C6-A224-DB8EFF4B6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452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876B3-4A80-8B28-3D88-EA1BDA19E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Pillars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41F14-D568-8EF4-67AD-DE9EBD2C6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688" y="1186890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E16C638-7584-A32C-3EA3-FF0F7A3B3F82}"/>
              </a:ext>
            </a:extLst>
          </p:cNvPr>
          <p:cNvSpPr/>
          <p:nvPr/>
        </p:nvSpPr>
        <p:spPr>
          <a:xfrm>
            <a:off x="4531659" y="3429000"/>
            <a:ext cx="2117912" cy="1721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Sharepoint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AE66ADC-F8FD-880A-B8B7-882688E5841E}"/>
              </a:ext>
            </a:extLst>
          </p:cNvPr>
          <p:cNvSpPr/>
          <p:nvPr/>
        </p:nvSpPr>
        <p:spPr>
          <a:xfrm>
            <a:off x="4861112" y="2084294"/>
            <a:ext cx="900953" cy="10421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Sites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15847FF-2AA9-8F06-AD2A-1DCA5A610676}"/>
              </a:ext>
            </a:extLst>
          </p:cNvPr>
          <p:cNvSpPr/>
          <p:nvPr/>
        </p:nvSpPr>
        <p:spPr>
          <a:xfrm>
            <a:off x="6707842" y="2734234"/>
            <a:ext cx="2039470" cy="16696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Communities</a:t>
            </a: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F44793B4-E96E-4C0A-25AD-307F891AC420}"/>
              </a:ext>
            </a:extLst>
          </p:cNvPr>
          <p:cNvSpPr/>
          <p:nvPr/>
        </p:nvSpPr>
        <p:spPr>
          <a:xfrm rot="437657">
            <a:off x="5762064" y="2427194"/>
            <a:ext cx="1553135" cy="746312"/>
          </a:xfrm>
          <a:prstGeom prst="arc">
            <a:avLst>
              <a:gd name="adj1" fmla="val 11223659"/>
              <a:gd name="adj2" fmla="val 0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0DD195-24E9-F738-8A36-C65194466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281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876B3-4A80-8B28-3D88-EA1BDA19E49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Pillars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E16C638-7584-A32C-3EA3-FF0F7A3B3F82}"/>
              </a:ext>
            </a:extLst>
          </p:cNvPr>
          <p:cNvSpPr/>
          <p:nvPr/>
        </p:nvSpPr>
        <p:spPr>
          <a:xfrm>
            <a:off x="4496918" y="2389046"/>
            <a:ext cx="2117912" cy="1721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Sharepoint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AE66ADC-F8FD-880A-B8B7-882688E5841E}"/>
              </a:ext>
            </a:extLst>
          </p:cNvPr>
          <p:cNvSpPr/>
          <p:nvPr/>
        </p:nvSpPr>
        <p:spPr>
          <a:xfrm>
            <a:off x="5140138" y="728499"/>
            <a:ext cx="900953" cy="10421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Sites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15847FF-2AA9-8F06-AD2A-1DCA5A610676}"/>
              </a:ext>
            </a:extLst>
          </p:cNvPr>
          <p:cNvSpPr/>
          <p:nvPr/>
        </p:nvSpPr>
        <p:spPr>
          <a:xfrm>
            <a:off x="7521389" y="2229970"/>
            <a:ext cx="2039470" cy="16696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Communities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96C399E-2C1E-CFEE-04E5-8D6F6EF8A151}"/>
              </a:ext>
            </a:extLst>
          </p:cNvPr>
          <p:cNvSpPr/>
          <p:nvPr/>
        </p:nvSpPr>
        <p:spPr>
          <a:xfrm rot="4422131">
            <a:off x="7080162" y="3957073"/>
            <a:ext cx="1243594" cy="1499603"/>
          </a:xfrm>
          <a:custGeom>
            <a:avLst/>
            <a:gdLst>
              <a:gd name="connsiteX0" fmla="*/ 0 w 2161091"/>
              <a:gd name="connsiteY0" fmla="*/ 0 h 3480380"/>
              <a:gd name="connsiteX1" fmla="*/ 2117912 w 2161091"/>
              <a:gd name="connsiteY1" fmla="*/ 1203512 h 3480380"/>
              <a:gd name="connsiteX2" fmla="*/ 1479176 w 2161091"/>
              <a:gd name="connsiteY2" fmla="*/ 3476065 h 3480380"/>
              <a:gd name="connsiteX3" fmla="*/ 2144806 w 2161091"/>
              <a:gd name="connsiteY3" fmla="*/ 1660712 h 348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091" h="3480380">
                <a:moveTo>
                  <a:pt x="0" y="0"/>
                </a:moveTo>
                <a:cubicBezTo>
                  <a:pt x="935691" y="312084"/>
                  <a:pt x="1871383" y="624168"/>
                  <a:pt x="2117912" y="1203512"/>
                </a:cubicBezTo>
                <a:cubicBezTo>
                  <a:pt x="2364441" y="1782856"/>
                  <a:pt x="1474694" y="3399865"/>
                  <a:pt x="1479176" y="3476065"/>
                </a:cubicBezTo>
                <a:cubicBezTo>
                  <a:pt x="1483658" y="3552265"/>
                  <a:pt x="1814232" y="2606488"/>
                  <a:pt x="2144806" y="16607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73E1971-D206-3815-CFB0-6156D81FDDFF}"/>
              </a:ext>
            </a:extLst>
          </p:cNvPr>
          <p:cNvSpPr/>
          <p:nvPr/>
        </p:nvSpPr>
        <p:spPr>
          <a:xfrm>
            <a:off x="5466229" y="4296335"/>
            <a:ext cx="1573306" cy="156658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Content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5F70ABA-BD12-CE03-B551-88171BF2AA2F}"/>
              </a:ext>
            </a:extLst>
          </p:cNvPr>
          <p:cNvSpPr/>
          <p:nvPr/>
        </p:nvSpPr>
        <p:spPr>
          <a:xfrm rot="20518130">
            <a:off x="6403547" y="932028"/>
            <a:ext cx="1812564" cy="2011094"/>
          </a:xfrm>
          <a:custGeom>
            <a:avLst/>
            <a:gdLst>
              <a:gd name="connsiteX0" fmla="*/ 0 w 2161091"/>
              <a:gd name="connsiteY0" fmla="*/ 0 h 3480380"/>
              <a:gd name="connsiteX1" fmla="*/ 2117912 w 2161091"/>
              <a:gd name="connsiteY1" fmla="*/ 1203512 h 3480380"/>
              <a:gd name="connsiteX2" fmla="*/ 1479176 w 2161091"/>
              <a:gd name="connsiteY2" fmla="*/ 3476065 h 3480380"/>
              <a:gd name="connsiteX3" fmla="*/ 2144806 w 2161091"/>
              <a:gd name="connsiteY3" fmla="*/ 1660712 h 348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091" h="3480380">
                <a:moveTo>
                  <a:pt x="0" y="0"/>
                </a:moveTo>
                <a:cubicBezTo>
                  <a:pt x="935691" y="312084"/>
                  <a:pt x="1871383" y="624168"/>
                  <a:pt x="2117912" y="1203512"/>
                </a:cubicBezTo>
                <a:cubicBezTo>
                  <a:pt x="2364441" y="1782856"/>
                  <a:pt x="1474694" y="3399865"/>
                  <a:pt x="1479176" y="3476065"/>
                </a:cubicBezTo>
                <a:cubicBezTo>
                  <a:pt x="1483658" y="3552265"/>
                  <a:pt x="1814232" y="2606488"/>
                  <a:pt x="2144806" y="16607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CA66FA3-44AC-06F2-D5C9-92F710010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659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876B3-4A80-8B28-3D88-EA1BDA19E49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Pillars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E16C638-7584-A32C-3EA3-FF0F7A3B3F82}"/>
              </a:ext>
            </a:extLst>
          </p:cNvPr>
          <p:cNvSpPr/>
          <p:nvPr/>
        </p:nvSpPr>
        <p:spPr>
          <a:xfrm>
            <a:off x="4496918" y="2389046"/>
            <a:ext cx="2117912" cy="1721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Sharepoint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AE66ADC-F8FD-880A-B8B7-882688E5841E}"/>
              </a:ext>
            </a:extLst>
          </p:cNvPr>
          <p:cNvSpPr/>
          <p:nvPr/>
        </p:nvSpPr>
        <p:spPr>
          <a:xfrm>
            <a:off x="5140138" y="728499"/>
            <a:ext cx="900953" cy="10421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Sites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15847FF-2AA9-8F06-AD2A-1DCA5A610676}"/>
              </a:ext>
            </a:extLst>
          </p:cNvPr>
          <p:cNvSpPr/>
          <p:nvPr/>
        </p:nvSpPr>
        <p:spPr>
          <a:xfrm>
            <a:off x="7521389" y="2229970"/>
            <a:ext cx="2039470" cy="16696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Communities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96C399E-2C1E-CFEE-04E5-8D6F6EF8A151}"/>
              </a:ext>
            </a:extLst>
          </p:cNvPr>
          <p:cNvSpPr/>
          <p:nvPr/>
        </p:nvSpPr>
        <p:spPr>
          <a:xfrm rot="4422131">
            <a:off x="7080162" y="3957073"/>
            <a:ext cx="1243594" cy="1499603"/>
          </a:xfrm>
          <a:custGeom>
            <a:avLst/>
            <a:gdLst>
              <a:gd name="connsiteX0" fmla="*/ 0 w 2161091"/>
              <a:gd name="connsiteY0" fmla="*/ 0 h 3480380"/>
              <a:gd name="connsiteX1" fmla="*/ 2117912 w 2161091"/>
              <a:gd name="connsiteY1" fmla="*/ 1203512 h 3480380"/>
              <a:gd name="connsiteX2" fmla="*/ 1479176 w 2161091"/>
              <a:gd name="connsiteY2" fmla="*/ 3476065 h 3480380"/>
              <a:gd name="connsiteX3" fmla="*/ 2144806 w 2161091"/>
              <a:gd name="connsiteY3" fmla="*/ 1660712 h 348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091" h="3480380">
                <a:moveTo>
                  <a:pt x="0" y="0"/>
                </a:moveTo>
                <a:cubicBezTo>
                  <a:pt x="935691" y="312084"/>
                  <a:pt x="1871383" y="624168"/>
                  <a:pt x="2117912" y="1203512"/>
                </a:cubicBezTo>
                <a:cubicBezTo>
                  <a:pt x="2364441" y="1782856"/>
                  <a:pt x="1474694" y="3399865"/>
                  <a:pt x="1479176" y="3476065"/>
                </a:cubicBezTo>
                <a:cubicBezTo>
                  <a:pt x="1483658" y="3552265"/>
                  <a:pt x="1814232" y="2606488"/>
                  <a:pt x="2144806" y="16607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73E1971-D206-3815-CFB0-6156D81FDDFF}"/>
              </a:ext>
            </a:extLst>
          </p:cNvPr>
          <p:cNvSpPr/>
          <p:nvPr/>
        </p:nvSpPr>
        <p:spPr>
          <a:xfrm>
            <a:off x="5466229" y="4296335"/>
            <a:ext cx="1573306" cy="156658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Content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5F70ABA-BD12-CE03-B551-88171BF2AA2F}"/>
              </a:ext>
            </a:extLst>
          </p:cNvPr>
          <p:cNvSpPr/>
          <p:nvPr/>
        </p:nvSpPr>
        <p:spPr>
          <a:xfrm rot="20518130">
            <a:off x="6403547" y="932028"/>
            <a:ext cx="1812564" cy="2011094"/>
          </a:xfrm>
          <a:custGeom>
            <a:avLst/>
            <a:gdLst>
              <a:gd name="connsiteX0" fmla="*/ 0 w 2161091"/>
              <a:gd name="connsiteY0" fmla="*/ 0 h 3480380"/>
              <a:gd name="connsiteX1" fmla="*/ 2117912 w 2161091"/>
              <a:gd name="connsiteY1" fmla="*/ 1203512 h 3480380"/>
              <a:gd name="connsiteX2" fmla="*/ 1479176 w 2161091"/>
              <a:gd name="connsiteY2" fmla="*/ 3476065 h 3480380"/>
              <a:gd name="connsiteX3" fmla="*/ 2144806 w 2161091"/>
              <a:gd name="connsiteY3" fmla="*/ 1660712 h 348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091" h="3480380">
                <a:moveTo>
                  <a:pt x="0" y="0"/>
                </a:moveTo>
                <a:cubicBezTo>
                  <a:pt x="935691" y="312084"/>
                  <a:pt x="1871383" y="624168"/>
                  <a:pt x="2117912" y="1203512"/>
                </a:cubicBezTo>
                <a:cubicBezTo>
                  <a:pt x="2364441" y="1782856"/>
                  <a:pt x="1474694" y="3399865"/>
                  <a:pt x="1479176" y="3476065"/>
                </a:cubicBezTo>
                <a:cubicBezTo>
                  <a:pt x="1483658" y="3552265"/>
                  <a:pt x="1814232" y="2606488"/>
                  <a:pt x="2144806" y="16607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3DC3734-A70F-5084-5676-D7CAAE2AB706}"/>
              </a:ext>
            </a:extLst>
          </p:cNvPr>
          <p:cNvSpPr/>
          <p:nvPr/>
        </p:nvSpPr>
        <p:spPr>
          <a:xfrm>
            <a:off x="1845607" y="2333063"/>
            <a:ext cx="1573306" cy="156658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Content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6732B56-9CC4-1FFA-5ED8-6C0C06CC6FF5}"/>
              </a:ext>
            </a:extLst>
          </p:cNvPr>
          <p:cNvSpPr/>
          <p:nvPr/>
        </p:nvSpPr>
        <p:spPr>
          <a:xfrm rot="15488662">
            <a:off x="3468116" y="379263"/>
            <a:ext cx="982343" cy="2444083"/>
          </a:xfrm>
          <a:custGeom>
            <a:avLst/>
            <a:gdLst>
              <a:gd name="connsiteX0" fmla="*/ 0 w 2161091"/>
              <a:gd name="connsiteY0" fmla="*/ 0 h 3480380"/>
              <a:gd name="connsiteX1" fmla="*/ 2117912 w 2161091"/>
              <a:gd name="connsiteY1" fmla="*/ 1203512 h 3480380"/>
              <a:gd name="connsiteX2" fmla="*/ 1479176 w 2161091"/>
              <a:gd name="connsiteY2" fmla="*/ 3476065 h 3480380"/>
              <a:gd name="connsiteX3" fmla="*/ 2144806 w 2161091"/>
              <a:gd name="connsiteY3" fmla="*/ 1660712 h 348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091" h="3480380">
                <a:moveTo>
                  <a:pt x="0" y="0"/>
                </a:moveTo>
                <a:cubicBezTo>
                  <a:pt x="935691" y="312084"/>
                  <a:pt x="1871383" y="624168"/>
                  <a:pt x="2117912" y="1203512"/>
                </a:cubicBezTo>
                <a:cubicBezTo>
                  <a:pt x="2364441" y="1782856"/>
                  <a:pt x="1474694" y="3399865"/>
                  <a:pt x="1479176" y="3476065"/>
                </a:cubicBezTo>
                <a:cubicBezTo>
                  <a:pt x="1483658" y="3552265"/>
                  <a:pt x="1814232" y="2606488"/>
                  <a:pt x="2144806" y="16607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58E7BC2-9F08-0581-EB30-AC98161CF77F}"/>
              </a:ext>
            </a:extLst>
          </p:cNvPr>
          <p:cNvSpPr/>
          <p:nvPr/>
        </p:nvSpPr>
        <p:spPr>
          <a:xfrm rot="9197604">
            <a:off x="2718452" y="3444453"/>
            <a:ext cx="2419556" cy="2289372"/>
          </a:xfrm>
          <a:custGeom>
            <a:avLst/>
            <a:gdLst>
              <a:gd name="connsiteX0" fmla="*/ 0 w 2161091"/>
              <a:gd name="connsiteY0" fmla="*/ 0 h 3480380"/>
              <a:gd name="connsiteX1" fmla="*/ 2117912 w 2161091"/>
              <a:gd name="connsiteY1" fmla="*/ 1203512 h 3480380"/>
              <a:gd name="connsiteX2" fmla="*/ 1479176 w 2161091"/>
              <a:gd name="connsiteY2" fmla="*/ 3476065 h 3480380"/>
              <a:gd name="connsiteX3" fmla="*/ 2144806 w 2161091"/>
              <a:gd name="connsiteY3" fmla="*/ 1660712 h 348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091" h="3480380">
                <a:moveTo>
                  <a:pt x="0" y="0"/>
                </a:moveTo>
                <a:cubicBezTo>
                  <a:pt x="935691" y="312084"/>
                  <a:pt x="1871383" y="624168"/>
                  <a:pt x="2117912" y="1203512"/>
                </a:cubicBezTo>
                <a:cubicBezTo>
                  <a:pt x="2364441" y="1782856"/>
                  <a:pt x="1474694" y="3399865"/>
                  <a:pt x="1479176" y="3476065"/>
                </a:cubicBezTo>
                <a:cubicBezTo>
                  <a:pt x="1483658" y="3552265"/>
                  <a:pt x="1814232" y="2606488"/>
                  <a:pt x="2144806" y="16607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6661701-3791-DE89-D584-C9F919C8A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3432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36486-7342-BC40-909C-1B51325E5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SharePoint scenarios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D5A58-8892-CF5E-255F-90989445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6316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36486-7342-BC40-909C-1B51325E5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</a:t>
            </a:r>
            <a:r>
              <a:rPr lang="en-GB" dirty="0" err="1"/>
              <a:t>sharepoint</a:t>
            </a:r>
            <a:r>
              <a:rPr lang="en-GB" dirty="0"/>
              <a:t> scenarios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D15D4-1FB4-C58D-5B30-E22EE1873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8E3F3A-38F2-BDE1-FF30-E1547C4001AC}"/>
              </a:ext>
            </a:extLst>
          </p:cNvPr>
          <p:cNvSpPr/>
          <p:nvPr/>
        </p:nvSpPr>
        <p:spPr>
          <a:xfrm>
            <a:off x="1869141" y="2037229"/>
            <a:ext cx="6057900" cy="17413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Document Collaboration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74B12-D7A7-4110-C36D-FBB35BA06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5734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36486-7342-BC40-909C-1B51325E5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</a:t>
            </a:r>
            <a:r>
              <a:rPr lang="en-GB" dirty="0" err="1"/>
              <a:t>sharepoint</a:t>
            </a:r>
            <a:r>
              <a:rPr lang="en-GB" dirty="0"/>
              <a:t> scenarios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8E3F3A-38F2-BDE1-FF30-E1547C4001AC}"/>
              </a:ext>
            </a:extLst>
          </p:cNvPr>
          <p:cNvSpPr/>
          <p:nvPr/>
        </p:nvSpPr>
        <p:spPr>
          <a:xfrm>
            <a:off x="1922930" y="1398494"/>
            <a:ext cx="6057900" cy="17413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Document Collaboration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7EDED21-2CA0-0B70-27EC-DEB4B15B2037}"/>
              </a:ext>
            </a:extLst>
          </p:cNvPr>
          <p:cNvSpPr/>
          <p:nvPr/>
        </p:nvSpPr>
        <p:spPr>
          <a:xfrm>
            <a:off x="2095501" y="3574677"/>
            <a:ext cx="6057900" cy="17413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Time &amp; Task Management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996187-7BD6-0DD1-C3E2-6C15C0F81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5630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36486-7342-BC40-909C-1B51325E5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</a:t>
            </a:r>
            <a:r>
              <a:rPr lang="en-GB" dirty="0" err="1"/>
              <a:t>sharepoint</a:t>
            </a:r>
            <a:r>
              <a:rPr lang="en-GB" dirty="0"/>
              <a:t> scenarios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8E3F3A-38F2-BDE1-FF30-E1547C4001AC}"/>
              </a:ext>
            </a:extLst>
          </p:cNvPr>
          <p:cNvSpPr/>
          <p:nvPr/>
        </p:nvSpPr>
        <p:spPr>
          <a:xfrm>
            <a:off x="2359960" y="1095934"/>
            <a:ext cx="4746811" cy="14388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Document Collaboration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7EDED21-2CA0-0B70-27EC-DEB4B15B2037}"/>
              </a:ext>
            </a:extLst>
          </p:cNvPr>
          <p:cNvSpPr/>
          <p:nvPr/>
        </p:nvSpPr>
        <p:spPr>
          <a:xfrm>
            <a:off x="2359960" y="2876131"/>
            <a:ext cx="4910417" cy="1246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Time &amp; Task Management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FD67CD5-119A-0F4A-1953-73A1389C4918}"/>
              </a:ext>
            </a:extLst>
          </p:cNvPr>
          <p:cNvSpPr/>
          <p:nvPr/>
        </p:nvSpPr>
        <p:spPr>
          <a:xfrm>
            <a:off x="2431677" y="4463587"/>
            <a:ext cx="4910417" cy="1246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Information Portal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048D0-F875-2498-1B15-A04B042D1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566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0CD2B-E3D4-A939-61CA-7D60C918C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a </a:t>
            </a:r>
            <a:r>
              <a:rPr lang="en-GB" dirty="0" err="1"/>
              <a:t>Sharepoint</a:t>
            </a:r>
            <a:r>
              <a:rPr lang="en-GB" dirty="0"/>
              <a:t> site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9FD643B-1215-6F7A-5C82-C5BC92F4F12A}"/>
              </a:ext>
            </a:extLst>
          </p:cNvPr>
          <p:cNvSpPr/>
          <p:nvPr/>
        </p:nvSpPr>
        <p:spPr>
          <a:xfrm>
            <a:off x="1922930" y="1398494"/>
            <a:ext cx="6057900" cy="17413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/>
              <a:t>URL</a:t>
            </a:r>
            <a:endParaRPr lang="en-GB" sz="4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9D08F-AA4F-5051-99E8-7AC7F1178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2092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0CD2B-E3D4-A939-61CA-7D60C918C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a </a:t>
            </a:r>
            <a:r>
              <a:rPr lang="en-GB" dirty="0" err="1"/>
              <a:t>Sharepoint</a:t>
            </a:r>
            <a:r>
              <a:rPr lang="en-GB" dirty="0"/>
              <a:t> site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9FD643B-1215-6F7A-5C82-C5BC92F4F12A}"/>
              </a:ext>
            </a:extLst>
          </p:cNvPr>
          <p:cNvSpPr/>
          <p:nvPr/>
        </p:nvSpPr>
        <p:spPr>
          <a:xfrm>
            <a:off x="2286001" y="1075765"/>
            <a:ext cx="4935070" cy="15329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/>
              <a:t>URL</a:t>
            </a:r>
            <a:endParaRPr lang="en-GB" sz="44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2771F8F-0706-912B-408F-23D4BD535798}"/>
              </a:ext>
            </a:extLst>
          </p:cNvPr>
          <p:cNvSpPr/>
          <p:nvPr/>
        </p:nvSpPr>
        <p:spPr>
          <a:xfrm>
            <a:off x="2236694" y="3221598"/>
            <a:ext cx="5065059" cy="15329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/>
              <a:t>Clients</a:t>
            </a:r>
            <a:endParaRPr lang="en-GB" sz="4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790B1-3B68-EDF9-A6FB-169BFFC9D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756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0CD2B-E3D4-A939-61CA-7D60C918C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a </a:t>
            </a:r>
            <a:r>
              <a:rPr lang="en-GB" dirty="0" err="1"/>
              <a:t>Sharepoint</a:t>
            </a:r>
            <a:r>
              <a:rPr lang="en-GB" dirty="0"/>
              <a:t> site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9FD643B-1215-6F7A-5C82-C5BC92F4F12A}"/>
              </a:ext>
            </a:extLst>
          </p:cNvPr>
          <p:cNvSpPr/>
          <p:nvPr/>
        </p:nvSpPr>
        <p:spPr>
          <a:xfrm>
            <a:off x="2286001" y="1075765"/>
            <a:ext cx="4935070" cy="15329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/>
              <a:t>URL</a:t>
            </a:r>
            <a:endParaRPr lang="en-GB" sz="44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2771F8F-0706-912B-408F-23D4BD535798}"/>
              </a:ext>
            </a:extLst>
          </p:cNvPr>
          <p:cNvSpPr/>
          <p:nvPr/>
        </p:nvSpPr>
        <p:spPr>
          <a:xfrm>
            <a:off x="2286001" y="2796382"/>
            <a:ext cx="5065059" cy="15329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/>
              <a:t>Clients</a:t>
            </a:r>
            <a:endParaRPr lang="en-GB" sz="4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098038F-6499-F528-C7F1-0A4FC68575DB}"/>
              </a:ext>
            </a:extLst>
          </p:cNvPr>
          <p:cNvSpPr/>
          <p:nvPr/>
        </p:nvSpPr>
        <p:spPr>
          <a:xfrm>
            <a:off x="2368924" y="4476657"/>
            <a:ext cx="5065059" cy="15329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/>
              <a:t>Offline</a:t>
            </a:r>
            <a:endParaRPr lang="en-GB" sz="44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B3670F-E3D0-5096-1DD4-22A601287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645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21FF-BE0F-566D-0AEE-C11E0869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</a:t>
            </a:r>
            <a:r>
              <a:rPr lang="en-GB" dirty="0" err="1"/>
              <a:t>sharepoint</a:t>
            </a:r>
            <a:r>
              <a:rPr lang="en-GB" dirty="0"/>
              <a:t>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9597B-7B79-5C8E-D945-A963438BD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online Vs on premises</a:t>
            </a:r>
          </a:p>
          <a:p>
            <a:r>
              <a:rPr lang="en-GB" dirty="0"/>
              <a:t>Examining Local and Global Hierarchy</a:t>
            </a:r>
          </a:p>
          <a:p>
            <a:r>
              <a:rPr lang="en-GB" dirty="0"/>
              <a:t>Navigation Elements</a:t>
            </a:r>
          </a:p>
          <a:p>
            <a:r>
              <a:rPr lang="en-GB" dirty="0"/>
              <a:t>Site Elements</a:t>
            </a:r>
          </a:p>
          <a:p>
            <a:r>
              <a:rPr lang="en-GB" dirty="0"/>
              <a:t>The ribbon interface</a:t>
            </a:r>
          </a:p>
          <a:p>
            <a:r>
              <a:rPr lang="en-GB" dirty="0"/>
              <a:t>Introduction site permissions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AAE520-834D-9975-0A8E-F7572E31F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334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C27C6-7205-F1C4-F3A0-4A5C5613E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Online Vs On premises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D296D-FC78-1CC5-3151-EE5A54350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B0A97C-163C-64D7-0C38-73C94D850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935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C27C6-7205-F1C4-F3A0-4A5C5613E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Online Vs On premises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5F03DA2-C7EF-B922-E769-0CA695E180CF}"/>
              </a:ext>
            </a:extLst>
          </p:cNvPr>
          <p:cNvSpPr/>
          <p:nvPr/>
        </p:nvSpPr>
        <p:spPr>
          <a:xfrm>
            <a:off x="2622176" y="1264024"/>
            <a:ext cx="4141695" cy="15060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Online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10791-EE9C-7EB9-8C49-31E8E210D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2372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C27C6-7205-F1C4-F3A0-4A5C5613E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Online Vs On premises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5F03DA2-C7EF-B922-E769-0CA695E180CF}"/>
              </a:ext>
            </a:extLst>
          </p:cNvPr>
          <p:cNvSpPr/>
          <p:nvPr/>
        </p:nvSpPr>
        <p:spPr>
          <a:xfrm>
            <a:off x="2622176" y="1264023"/>
            <a:ext cx="6111689" cy="16069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Online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5D1F288-E308-6890-9413-6F8BEDE8AFE3}"/>
              </a:ext>
            </a:extLst>
          </p:cNvPr>
          <p:cNvSpPr/>
          <p:nvPr/>
        </p:nvSpPr>
        <p:spPr>
          <a:xfrm>
            <a:off x="2622176" y="2996452"/>
            <a:ext cx="6111689" cy="16069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On Premises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4C2D8-5926-84F1-C747-F55FD75C4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722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029D-9159-33B1-79DC-789AD2326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components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0AD08E-7514-D2AC-BEC0-6A5832ED4B07}"/>
              </a:ext>
            </a:extLst>
          </p:cNvPr>
          <p:cNvSpPr/>
          <p:nvPr/>
        </p:nvSpPr>
        <p:spPr>
          <a:xfrm>
            <a:off x="2622176" y="1264023"/>
            <a:ext cx="6111689" cy="16069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Site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0F663-96CC-3E82-6A8D-DD37FA83B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3429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029D-9159-33B1-79DC-789AD2326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components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0AD08E-7514-D2AC-BEC0-6A5832ED4B07}"/>
              </a:ext>
            </a:extLst>
          </p:cNvPr>
          <p:cNvSpPr/>
          <p:nvPr/>
        </p:nvSpPr>
        <p:spPr>
          <a:xfrm>
            <a:off x="2622176" y="1264023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Site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4CFC7C6-096C-30E2-8F74-AEEEA33B558D}"/>
              </a:ext>
            </a:extLst>
          </p:cNvPr>
          <p:cNvSpPr/>
          <p:nvPr/>
        </p:nvSpPr>
        <p:spPr>
          <a:xfrm>
            <a:off x="2622176" y="2444005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Web Page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D1489-3350-FCA6-4BEF-4FA4B531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0556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029D-9159-33B1-79DC-789AD2326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components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0AD08E-7514-D2AC-BEC0-6A5832ED4B07}"/>
              </a:ext>
            </a:extLst>
          </p:cNvPr>
          <p:cNvSpPr/>
          <p:nvPr/>
        </p:nvSpPr>
        <p:spPr>
          <a:xfrm>
            <a:off x="2622176" y="1264023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Site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4CFC7C6-096C-30E2-8F74-AEEEA33B558D}"/>
              </a:ext>
            </a:extLst>
          </p:cNvPr>
          <p:cNvSpPr/>
          <p:nvPr/>
        </p:nvSpPr>
        <p:spPr>
          <a:xfrm>
            <a:off x="2622176" y="2444005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Web Page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FF43E47-2C04-35B3-F530-0E4E91AFAF76}"/>
              </a:ext>
            </a:extLst>
          </p:cNvPr>
          <p:cNvSpPr/>
          <p:nvPr/>
        </p:nvSpPr>
        <p:spPr>
          <a:xfrm>
            <a:off x="2720787" y="3623987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List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8035D0-37F1-D74E-B640-27E07DF85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683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029D-9159-33B1-79DC-789AD2326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components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0AD08E-7514-D2AC-BEC0-6A5832ED4B07}"/>
              </a:ext>
            </a:extLst>
          </p:cNvPr>
          <p:cNvSpPr/>
          <p:nvPr/>
        </p:nvSpPr>
        <p:spPr>
          <a:xfrm>
            <a:off x="2622176" y="1264023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Site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4CFC7C6-096C-30E2-8F74-AEEEA33B558D}"/>
              </a:ext>
            </a:extLst>
          </p:cNvPr>
          <p:cNvSpPr/>
          <p:nvPr/>
        </p:nvSpPr>
        <p:spPr>
          <a:xfrm>
            <a:off x="2622176" y="2444005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Web Page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FF43E47-2C04-35B3-F530-0E4E91AFAF76}"/>
              </a:ext>
            </a:extLst>
          </p:cNvPr>
          <p:cNvSpPr/>
          <p:nvPr/>
        </p:nvSpPr>
        <p:spPr>
          <a:xfrm>
            <a:off x="2720787" y="3623987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List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1B482A9-A10D-B2B0-8D0A-4438D07CD9CD}"/>
              </a:ext>
            </a:extLst>
          </p:cNvPr>
          <p:cNvSpPr/>
          <p:nvPr/>
        </p:nvSpPr>
        <p:spPr>
          <a:xfrm>
            <a:off x="2720787" y="4697511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Library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8F0A3CF-9D10-F75D-5B2E-952CE7755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5549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7D7B99-474F-2740-1B29-2755E3A7E583}"/>
              </a:ext>
            </a:extLst>
          </p:cNvPr>
          <p:cNvSpPr txBox="1"/>
          <p:nvPr/>
        </p:nvSpPr>
        <p:spPr>
          <a:xfrm>
            <a:off x="1169894" y="618565"/>
            <a:ext cx="311299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Sam</a:t>
            </a:r>
          </a:p>
          <a:p>
            <a:r>
              <a:rPr lang="en-GB" sz="6000" dirty="0"/>
              <a:t>Ashley</a:t>
            </a:r>
          </a:p>
          <a:p>
            <a:r>
              <a:rPr lang="en-GB" sz="6000" dirty="0"/>
              <a:t>Ray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BC795D-71D6-C8FA-2D1E-8F54A1B6A689}"/>
              </a:ext>
            </a:extLst>
          </p:cNvPr>
          <p:cNvSpPr/>
          <p:nvPr/>
        </p:nvSpPr>
        <p:spPr>
          <a:xfrm>
            <a:off x="5735171" y="739588"/>
            <a:ext cx="3825688" cy="39265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CE8CEA-705C-E4A8-7FE6-764DABCAA105}"/>
              </a:ext>
            </a:extLst>
          </p:cNvPr>
          <p:cNvSpPr txBox="1"/>
          <p:nvPr/>
        </p:nvSpPr>
        <p:spPr>
          <a:xfrm>
            <a:off x="5957047" y="974912"/>
            <a:ext cx="29852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Sam</a:t>
            </a:r>
          </a:p>
          <a:p>
            <a:r>
              <a:rPr lang="en-GB" sz="6000" dirty="0"/>
              <a:t>Ashley</a:t>
            </a:r>
          </a:p>
          <a:p>
            <a:r>
              <a:rPr lang="en-GB" sz="6000" dirty="0"/>
              <a:t>Ray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5B6B08-08E9-F96E-CBA6-0FCE41F4C42B}"/>
              </a:ext>
            </a:extLst>
          </p:cNvPr>
          <p:cNvSpPr txBox="1"/>
          <p:nvPr/>
        </p:nvSpPr>
        <p:spPr>
          <a:xfrm>
            <a:off x="5856194" y="4834218"/>
            <a:ext cx="3086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</a:t>
            </a:r>
            <a:r>
              <a:rPr lang="en-GB" sz="3600" dirty="0"/>
              <a:t>docx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C1743E-9546-D6A6-A64E-A4F758A91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6162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029D-9159-33B1-79DC-789AD2326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876" y="133161"/>
            <a:ext cx="10515600" cy="737533"/>
          </a:xfrm>
        </p:spPr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components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0AD08E-7514-D2AC-BEC0-6A5832ED4B07}"/>
              </a:ext>
            </a:extLst>
          </p:cNvPr>
          <p:cNvSpPr/>
          <p:nvPr/>
        </p:nvSpPr>
        <p:spPr>
          <a:xfrm>
            <a:off x="2720786" y="764238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Site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4CFC7C6-096C-30E2-8F74-AEEEA33B558D}"/>
              </a:ext>
            </a:extLst>
          </p:cNvPr>
          <p:cNvSpPr/>
          <p:nvPr/>
        </p:nvSpPr>
        <p:spPr>
          <a:xfrm>
            <a:off x="2720785" y="1788641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Web Page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FF43E47-2C04-35B3-F530-0E4E91AFAF76}"/>
              </a:ext>
            </a:extLst>
          </p:cNvPr>
          <p:cNvSpPr/>
          <p:nvPr/>
        </p:nvSpPr>
        <p:spPr>
          <a:xfrm>
            <a:off x="2720785" y="2730874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List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1B482A9-A10D-B2B0-8D0A-4438D07CD9CD}"/>
              </a:ext>
            </a:extLst>
          </p:cNvPr>
          <p:cNvSpPr/>
          <p:nvPr/>
        </p:nvSpPr>
        <p:spPr>
          <a:xfrm>
            <a:off x="2720785" y="3673107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Library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98D3894-C4E6-15F2-8643-F78178EA28C1}"/>
              </a:ext>
            </a:extLst>
          </p:cNvPr>
          <p:cNvSpPr/>
          <p:nvPr/>
        </p:nvSpPr>
        <p:spPr>
          <a:xfrm>
            <a:off x="2720784" y="4615340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Webpart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AA405D-C172-E2D4-FFD5-632993522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8149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029D-9159-33B1-79DC-789AD2326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876" y="133161"/>
            <a:ext cx="10515600" cy="737533"/>
          </a:xfrm>
        </p:spPr>
        <p:txBody>
          <a:bodyPr/>
          <a:lstStyle/>
          <a:p>
            <a:r>
              <a:rPr lang="en-GB" dirty="0" err="1"/>
              <a:t>Sharepoint</a:t>
            </a:r>
            <a:r>
              <a:rPr lang="en-GB" dirty="0"/>
              <a:t> components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0AD08E-7514-D2AC-BEC0-6A5832ED4B07}"/>
              </a:ext>
            </a:extLst>
          </p:cNvPr>
          <p:cNvSpPr/>
          <p:nvPr/>
        </p:nvSpPr>
        <p:spPr>
          <a:xfrm>
            <a:off x="2720786" y="764238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Site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4CFC7C6-096C-30E2-8F74-AEEEA33B558D}"/>
              </a:ext>
            </a:extLst>
          </p:cNvPr>
          <p:cNvSpPr/>
          <p:nvPr/>
        </p:nvSpPr>
        <p:spPr>
          <a:xfrm>
            <a:off x="2720783" y="1657347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Web Page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FF43E47-2C04-35B3-F530-0E4E91AFAF76}"/>
              </a:ext>
            </a:extLst>
          </p:cNvPr>
          <p:cNvSpPr/>
          <p:nvPr/>
        </p:nvSpPr>
        <p:spPr>
          <a:xfrm>
            <a:off x="2720783" y="2521790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List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1B482A9-A10D-B2B0-8D0A-4438D07CD9CD}"/>
              </a:ext>
            </a:extLst>
          </p:cNvPr>
          <p:cNvSpPr/>
          <p:nvPr/>
        </p:nvSpPr>
        <p:spPr>
          <a:xfrm>
            <a:off x="2720781" y="3404725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Library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98D3894-C4E6-15F2-8643-F78178EA28C1}"/>
              </a:ext>
            </a:extLst>
          </p:cNvPr>
          <p:cNvSpPr/>
          <p:nvPr/>
        </p:nvSpPr>
        <p:spPr>
          <a:xfrm>
            <a:off x="2720781" y="4287660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Webpart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E954656-DD3C-AC8B-8FFD-DA7D9C63AE52}"/>
              </a:ext>
            </a:extLst>
          </p:cNvPr>
          <p:cNvSpPr/>
          <p:nvPr/>
        </p:nvSpPr>
        <p:spPr>
          <a:xfrm>
            <a:off x="2720781" y="5200653"/>
            <a:ext cx="6111689" cy="7866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App Part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1E9B975-E8AB-C3FF-3099-0C4AFEE47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637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55297-B4BC-3D2F-4644-768B64F1465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Site Hierarchy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C19ECC-2864-66A5-B8E3-EAB94B8004D2}"/>
              </a:ext>
            </a:extLst>
          </p:cNvPr>
          <p:cNvSpPr/>
          <p:nvPr/>
        </p:nvSpPr>
        <p:spPr>
          <a:xfrm>
            <a:off x="4101353" y="927847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Top Level Site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6FBEB-9539-871C-CD38-1121AC164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8100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55297-B4BC-3D2F-4644-768B64F1465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Site Hierarchy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C19ECC-2864-66A5-B8E3-EAB94B8004D2}"/>
              </a:ext>
            </a:extLst>
          </p:cNvPr>
          <p:cNvSpPr/>
          <p:nvPr/>
        </p:nvSpPr>
        <p:spPr>
          <a:xfrm>
            <a:off x="4101353" y="927847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Top Level Site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62B242-407D-F6E3-391F-86D1FB0725B0}"/>
              </a:ext>
            </a:extLst>
          </p:cNvPr>
          <p:cNvSpPr/>
          <p:nvPr/>
        </p:nvSpPr>
        <p:spPr>
          <a:xfrm>
            <a:off x="316006" y="3476065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1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</a:t>
            </a:r>
            <a:r>
              <a:rPr lang="en-GB" sz="2400" dirty="0" err="1"/>
              <a:t>partys</a:t>
            </a:r>
            <a:r>
              <a:rPr lang="en-GB" sz="2400" dirty="0"/>
              <a:t> &amp; App Parts</a:t>
            </a:r>
          </a:p>
          <a:p>
            <a:pPr algn="ctr"/>
            <a:endParaRPr lang="en-GB" sz="240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964C119-795B-BEA3-8CD5-0B585E9971B5}"/>
              </a:ext>
            </a:extLst>
          </p:cNvPr>
          <p:cNvCxnSpPr>
            <a:cxnSpLocks/>
          </p:cNvCxnSpPr>
          <p:nvPr/>
        </p:nvCxnSpPr>
        <p:spPr>
          <a:xfrm flipV="1">
            <a:off x="1438835" y="2938182"/>
            <a:ext cx="8310283" cy="2017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65C877-E316-6E1E-C048-B254A0411419}"/>
              </a:ext>
            </a:extLst>
          </p:cNvPr>
          <p:cNvCxnSpPr>
            <a:stCxn id="4" idx="2"/>
          </p:cNvCxnSpPr>
          <p:nvPr/>
        </p:nvCxnSpPr>
        <p:spPr>
          <a:xfrm>
            <a:off x="5886450" y="2460812"/>
            <a:ext cx="0" cy="83371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E9AAE5E-A59F-F21B-4DD0-E29D2F6B6C31}"/>
              </a:ext>
            </a:extLst>
          </p:cNvPr>
          <p:cNvCxnSpPr>
            <a:cxnSpLocks/>
          </p:cNvCxnSpPr>
          <p:nvPr/>
        </p:nvCxnSpPr>
        <p:spPr>
          <a:xfrm>
            <a:off x="9749118" y="2938182"/>
            <a:ext cx="0" cy="4908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3E819D3-771E-DAA6-0D1B-A2A50E409825}"/>
              </a:ext>
            </a:extLst>
          </p:cNvPr>
          <p:cNvCxnSpPr>
            <a:cxnSpLocks/>
          </p:cNvCxnSpPr>
          <p:nvPr/>
        </p:nvCxnSpPr>
        <p:spPr>
          <a:xfrm>
            <a:off x="1438835" y="2938182"/>
            <a:ext cx="0" cy="4908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09D504F0-95E2-CF90-C01B-9201301C0E84}"/>
              </a:ext>
            </a:extLst>
          </p:cNvPr>
          <p:cNvSpPr/>
          <p:nvPr/>
        </p:nvSpPr>
        <p:spPr>
          <a:xfrm>
            <a:off x="4227980" y="3476064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2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</a:t>
            </a:r>
            <a:r>
              <a:rPr lang="en-GB" sz="2400" dirty="0" err="1"/>
              <a:t>partys</a:t>
            </a:r>
            <a:r>
              <a:rPr lang="en-GB" sz="2400" dirty="0"/>
              <a:t> &amp; App Parts</a:t>
            </a:r>
          </a:p>
          <a:p>
            <a:pPr algn="ctr"/>
            <a:endParaRPr lang="en-GB" sz="24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C6C6B1-D5D6-7F6E-C19F-8D95187B7E71}"/>
              </a:ext>
            </a:extLst>
          </p:cNvPr>
          <p:cNvSpPr/>
          <p:nvPr/>
        </p:nvSpPr>
        <p:spPr>
          <a:xfrm>
            <a:off x="7964021" y="3476065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3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</a:t>
            </a:r>
            <a:r>
              <a:rPr lang="en-GB" sz="2400" dirty="0" err="1"/>
              <a:t>partys</a:t>
            </a:r>
            <a:r>
              <a:rPr lang="en-GB" sz="2400" dirty="0"/>
              <a:t> &amp; App Parts</a:t>
            </a:r>
          </a:p>
          <a:p>
            <a:pPr algn="ctr"/>
            <a:endParaRPr lang="en-GB" sz="2400" dirty="0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E87AEC6A-04C6-612C-ECB0-31AC237DA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8123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55297-B4BC-3D2F-4644-768B64F1465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Site Hierarchy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C19ECC-2864-66A5-B8E3-EAB94B8004D2}"/>
              </a:ext>
            </a:extLst>
          </p:cNvPr>
          <p:cNvSpPr/>
          <p:nvPr/>
        </p:nvSpPr>
        <p:spPr>
          <a:xfrm>
            <a:off x="4101353" y="927847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Top Level Site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62B242-407D-F6E3-391F-86D1FB0725B0}"/>
              </a:ext>
            </a:extLst>
          </p:cNvPr>
          <p:cNvSpPr/>
          <p:nvPr/>
        </p:nvSpPr>
        <p:spPr>
          <a:xfrm>
            <a:off x="316006" y="3476065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1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parts &amp; App Parts</a:t>
            </a:r>
          </a:p>
          <a:p>
            <a:pPr algn="ctr"/>
            <a:endParaRPr lang="en-GB" sz="240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964C119-795B-BEA3-8CD5-0B585E9971B5}"/>
              </a:ext>
            </a:extLst>
          </p:cNvPr>
          <p:cNvCxnSpPr>
            <a:cxnSpLocks/>
          </p:cNvCxnSpPr>
          <p:nvPr/>
        </p:nvCxnSpPr>
        <p:spPr>
          <a:xfrm flipV="1">
            <a:off x="1438835" y="2938182"/>
            <a:ext cx="8310283" cy="2017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65C877-E316-6E1E-C048-B254A0411419}"/>
              </a:ext>
            </a:extLst>
          </p:cNvPr>
          <p:cNvCxnSpPr>
            <a:stCxn id="4" idx="2"/>
          </p:cNvCxnSpPr>
          <p:nvPr/>
        </p:nvCxnSpPr>
        <p:spPr>
          <a:xfrm>
            <a:off x="5886450" y="2460812"/>
            <a:ext cx="0" cy="83371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E9AAE5E-A59F-F21B-4DD0-E29D2F6B6C31}"/>
              </a:ext>
            </a:extLst>
          </p:cNvPr>
          <p:cNvCxnSpPr>
            <a:cxnSpLocks/>
          </p:cNvCxnSpPr>
          <p:nvPr/>
        </p:nvCxnSpPr>
        <p:spPr>
          <a:xfrm>
            <a:off x="9749118" y="2938182"/>
            <a:ext cx="0" cy="4908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3E819D3-771E-DAA6-0D1B-A2A50E409825}"/>
              </a:ext>
            </a:extLst>
          </p:cNvPr>
          <p:cNvCxnSpPr>
            <a:cxnSpLocks/>
          </p:cNvCxnSpPr>
          <p:nvPr/>
        </p:nvCxnSpPr>
        <p:spPr>
          <a:xfrm>
            <a:off x="1438835" y="2938182"/>
            <a:ext cx="0" cy="4908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09D504F0-95E2-CF90-C01B-9201301C0E84}"/>
              </a:ext>
            </a:extLst>
          </p:cNvPr>
          <p:cNvSpPr/>
          <p:nvPr/>
        </p:nvSpPr>
        <p:spPr>
          <a:xfrm>
            <a:off x="4227980" y="3476064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2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parts &amp; App Parts</a:t>
            </a:r>
          </a:p>
          <a:p>
            <a:pPr algn="ctr"/>
            <a:endParaRPr lang="en-GB" sz="24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C6C6B1-D5D6-7F6E-C19F-8D95187B7E71}"/>
              </a:ext>
            </a:extLst>
          </p:cNvPr>
          <p:cNvSpPr/>
          <p:nvPr/>
        </p:nvSpPr>
        <p:spPr>
          <a:xfrm>
            <a:off x="7964021" y="3476065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3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</a:t>
            </a:r>
            <a:r>
              <a:rPr lang="en-GB" sz="2400"/>
              <a:t>Web parts </a:t>
            </a:r>
            <a:r>
              <a:rPr lang="en-GB" sz="2400" dirty="0"/>
              <a:t>&amp; App Parts</a:t>
            </a:r>
          </a:p>
          <a:p>
            <a:pPr algn="ctr"/>
            <a:endParaRPr lang="en-GB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825F980-8592-7AFF-19C3-EDD748D5E568}"/>
              </a:ext>
            </a:extLst>
          </p:cNvPr>
          <p:cNvSpPr/>
          <p:nvPr/>
        </p:nvSpPr>
        <p:spPr>
          <a:xfrm>
            <a:off x="1093694" y="5163670"/>
            <a:ext cx="3570194" cy="70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Team 1 sub site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73695BC-E5F1-F667-63D2-92C62153ECB7}"/>
              </a:ext>
            </a:extLst>
          </p:cNvPr>
          <p:cNvSpPr/>
          <p:nvPr/>
        </p:nvSpPr>
        <p:spPr>
          <a:xfrm>
            <a:off x="5824817" y="5224182"/>
            <a:ext cx="3570194" cy="70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Team 1 sub site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687CCAE-0BF6-906E-870A-22C6A3B392C5}"/>
              </a:ext>
            </a:extLst>
          </p:cNvPr>
          <p:cNvCxnSpPr/>
          <p:nvPr/>
        </p:nvCxnSpPr>
        <p:spPr>
          <a:xfrm>
            <a:off x="699247" y="5009029"/>
            <a:ext cx="0" cy="61856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00E2C56-4090-0532-6636-C07C003AF438}"/>
              </a:ext>
            </a:extLst>
          </p:cNvPr>
          <p:cNvCxnSpPr/>
          <p:nvPr/>
        </p:nvCxnSpPr>
        <p:spPr>
          <a:xfrm>
            <a:off x="4932829" y="5009029"/>
            <a:ext cx="0" cy="61856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3A12B2-3BE2-A316-76EF-25876AD0C0BF}"/>
              </a:ext>
            </a:extLst>
          </p:cNvPr>
          <p:cNvCxnSpPr/>
          <p:nvPr/>
        </p:nvCxnSpPr>
        <p:spPr>
          <a:xfrm>
            <a:off x="699247" y="5627594"/>
            <a:ext cx="39444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3136F98-78A9-1996-8AA3-02EE923775D5}"/>
              </a:ext>
            </a:extLst>
          </p:cNvPr>
          <p:cNvCxnSpPr>
            <a:cxnSpLocks/>
          </p:cNvCxnSpPr>
          <p:nvPr/>
        </p:nvCxnSpPr>
        <p:spPr>
          <a:xfrm>
            <a:off x="4932829" y="5638800"/>
            <a:ext cx="891988" cy="5602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BFE87E5-D7A2-668D-3CD7-C478E960B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2487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55297-B4BC-3D2F-4644-768B64F1465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Site Hierarchy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C19ECC-2864-66A5-B8E3-EAB94B8004D2}"/>
              </a:ext>
            </a:extLst>
          </p:cNvPr>
          <p:cNvSpPr/>
          <p:nvPr/>
        </p:nvSpPr>
        <p:spPr>
          <a:xfrm>
            <a:off x="4101353" y="927847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Top Level Site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62B242-407D-F6E3-391F-86D1FB0725B0}"/>
              </a:ext>
            </a:extLst>
          </p:cNvPr>
          <p:cNvSpPr/>
          <p:nvPr/>
        </p:nvSpPr>
        <p:spPr>
          <a:xfrm>
            <a:off x="316006" y="3476065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1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</a:t>
            </a:r>
            <a:r>
              <a:rPr lang="en-GB" sz="2400" dirty="0" err="1"/>
              <a:t>partys</a:t>
            </a:r>
            <a:r>
              <a:rPr lang="en-GB" sz="2400" dirty="0"/>
              <a:t> &amp; App Parts</a:t>
            </a:r>
          </a:p>
          <a:p>
            <a:pPr algn="ctr"/>
            <a:endParaRPr lang="en-GB" sz="240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964C119-795B-BEA3-8CD5-0B585E9971B5}"/>
              </a:ext>
            </a:extLst>
          </p:cNvPr>
          <p:cNvCxnSpPr>
            <a:cxnSpLocks/>
          </p:cNvCxnSpPr>
          <p:nvPr/>
        </p:nvCxnSpPr>
        <p:spPr>
          <a:xfrm flipV="1">
            <a:off x="1438835" y="2938182"/>
            <a:ext cx="8310283" cy="2017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65C877-E316-6E1E-C048-B254A0411419}"/>
              </a:ext>
            </a:extLst>
          </p:cNvPr>
          <p:cNvCxnSpPr>
            <a:stCxn id="4" idx="2"/>
          </p:cNvCxnSpPr>
          <p:nvPr/>
        </p:nvCxnSpPr>
        <p:spPr>
          <a:xfrm>
            <a:off x="5886450" y="2460812"/>
            <a:ext cx="0" cy="83371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E9AAE5E-A59F-F21B-4DD0-E29D2F6B6C31}"/>
              </a:ext>
            </a:extLst>
          </p:cNvPr>
          <p:cNvCxnSpPr>
            <a:cxnSpLocks/>
          </p:cNvCxnSpPr>
          <p:nvPr/>
        </p:nvCxnSpPr>
        <p:spPr>
          <a:xfrm>
            <a:off x="9749118" y="2938182"/>
            <a:ext cx="0" cy="4908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3E819D3-771E-DAA6-0D1B-A2A50E409825}"/>
              </a:ext>
            </a:extLst>
          </p:cNvPr>
          <p:cNvCxnSpPr>
            <a:cxnSpLocks/>
          </p:cNvCxnSpPr>
          <p:nvPr/>
        </p:nvCxnSpPr>
        <p:spPr>
          <a:xfrm>
            <a:off x="1438835" y="2938182"/>
            <a:ext cx="0" cy="4908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09D504F0-95E2-CF90-C01B-9201301C0E84}"/>
              </a:ext>
            </a:extLst>
          </p:cNvPr>
          <p:cNvSpPr/>
          <p:nvPr/>
        </p:nvSpPr>
        <p:spPr>
          <a:xfrm>
            <a:off x="4227980" y="3476064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2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</a:t>
            </a:r>
            <a:r>
              <a:rPr lang="en-GB" sz="2400" dirty="0" err="1"/>
              <a:t>partys</a:t>
            </a:r>
            <a:r>
              <a:rPr lang="en-GB" sz="2400" dirty="0"/>
              <a:t> &amp; App Parts</a:t>
            </a:r>
          </a:p>
          <a:p>
            <a:pPr algn="ctr"/>
            <a:endParaRPr lang="en-GB" sz="24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C6C6B1-D5D6-7F6E-C19F-8D95187B7E71}"/>
              </a:ext>
            </a:extLst>
          </p:cNvPr>
          <p:cNvSpPr/>
          <p:nvPr/>
        </p:nvSpPr>
        <p:spPr>
          <a:xfrm>
            <a:off x="7964021" y="3476065"/>
            <a:ext cx="3570194" cy="153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Team Site 3</a:t>
            </a:r>
          </a:p>
          <a:p>
            <a:r>
              <a:rPr lang="en-GB" sz="2400" dirty="0"/>
              <a:t>-Web pages</a:t>
            </a:r>
          </a:p>
          <a:p>
            <a:r>
              <a:rPr lang="en-GB" sz="2400" dirty="0"/>
              <a:t>Lists &amp;Libraries</a:t>
            </a:r>
          </a:p>
          <a:p>
            <a:r>
              <a:rPr lang="en-GB" sz="2400" dirty="0"/>
              <a:t>-Web </a:t>
            </a:r>
            <a:r>
              <a:rPr lang="en-GB" sz="2400" dirty="0" err="1"/>
              <a:t>partys</a:t>
            </a:r>
            <a:r>
              <a:rPr lang="en-GB" sz="2400" dirty="0"/>
              <a:t> &amp; App Parts</a:t>
            </a:r>
          </a:p>
          <a:p>
            <a:pPr algn="ctr"/>
            <a:endParaRPr lang="en-GB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825F980-8592-7AFF-19C3-EDD748D5E568}"/>
              </a:ext>
            </a:extLst>
          </p:cNvPr>
          <p:cNvSpPr/>
          <p:nvPr/>
        </p:nvSpPr>
        <p:spPr>
          <a:xfrm>
            <a:off x="1093694" y="5163670"/>
            <a:ext cx="3570194" cy="70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Team 1 sub site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73695BC-E5F1-F667-63D2-92C62153ECB7}"/>
              </a:ext>
            </a:extLst>
          </p:cNvPr>
          <p:cNvSpPr/>
          <p:nvPr/>
        </p:nvSpPr>
        <p:spPr>
          <a:xfrm>
            <a:off x="5824817" y="5224182"/>
            <a:ext cx="3570194" cy="70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Team 1 sub site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687CCAE-0BF6-906E-870A-22C6A3B392C5}"/>
              </a:ext>
            </a:extLst>
          </p:cNvPr>
          <p:cNvCxnSpPr/>
          <p:nvPr/>
        </p:nvCxnSpPr>
        <p:spPr>
          <a:xfrm>
            <a:off x="699247" y="5009029"/>
            <a:ext cx="0" cy="61856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00E2C56-4090-0532-6636-C07C003AF438}"/>
              </a:ext>
            </a:extLst>
          </p:cNvPr>
          <p:cNvCxnSpPr/>
          <p:nvPr/>
        </p:nvCxnSpPr>
        <p:spPr>
          <a:xfrm>
            <a:off x="4932829" y="5009029"/>
            <a:ext cx="0" cy="61856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3A12B2-3BE2-A316-76EF-25876AD0C0BF}"/>
              </a:ext>
            </a:extLst>
          </p:cNvPr>
          <p:cNvCxnSpPr/>
          <p:nvPr/>
        </p:nvCxnSpPr>
        <p:spPr>
          <a:xfrm>
            <a:off x="699247" y="5627594"/>
            <a:ext cx="39444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3136F98-78A9-1996-8AA3-02EE923775D5}"/>
              </a:ext>
            </a:extLst>
          </p:cNvPr>
          <p:cNvCxnSpPr>
            <a:cxnSpLocks/>
          </p:cNvCxnSpPr>
          <p:nvPr/>
        </p:nvCxnSpPr>
        <p:spPr>
          <a:xfrm>
            <a:off x="4932829" y="5638800"/>
            <a:ext cx="891988" cy="5602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C6D7454C-6710-A175-51C5-F90AB23DCAAB}"/>
              </a:ext>
            </a:extLst>
          </p:cNvPr>
          <p:cNvSpPr txBox="1"/>
          <p:nvPr/>
        </p:nvSpPr>
        <p:spPr>
          <a:xfrm>
            <a:off x="154641" y="215153"/>
            <a:ext cx="11806518" cy="5869641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AA8965C8-6369-562B-EB8E-7AC28B167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5083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3768E-A0EE-1E56-D83C-DCD0DF764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Elements of a site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9C5CD1F-E090-38D4-1489-0D94D6DDEB14}"/>
              </a:ext>
            </a:extLst>
          </p:cNvPr>
          <p:cNvSpPr/>
          <p:nvPr/>
        </p:nvSpPr>
        <p:spPr>
          <a:xfrm>
            <a:off x="1331259" y="2050677"/>
            <a:ext cx="9022976" cy="8606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Basic elements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4F65-4E3D-4E41-C024-D72D16FC7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43</a:t>
            </a:fld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3D401A4-E9DB-CB98-AD80-41533289CF28}"/>
              </a:ext>
            </a:extLst>
          </p:cNvPr>
          <p:cNvSpPr/>
          <p:nvPr/>
        </p:nvSpPr>
        <p:spPr>
          <a:xfrm>
            <a:off x="1380565" y="3423862"/>
            <a:ext cx="9099176" cy="7023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Navigational Elements</a:t>
            </a:r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BF67F00-98CF-43F5-8548-04872810631D}"/>
              </a:ext>
            </a:extLst>
          </p:cNvPr>
          <p:cNvSpPr/>
          <p:nvPr/>
        </p:nvSpPr>
        <p:spPr>
          <a:xfrm>
            <a:off x="1452283" y="4609818"/>
            <a:ext cx="9099176" cy="7023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Content Elements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8071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134553-2FA1-2668-000D-4FEDE1396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44</a:t>
            </a:fld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75A1DE7-9B49-728D-FF1C-9E4D853FF17E}"/>
              </a:ext>
            </a:extLst>
          </p:cNvPr>
          <p:cNvSpPr/>
          <p:nvPr/>
        </p:nvSpPr>
        <p:spPr>
          <a:xfrm>
            <a:off x="2709583" y="2232211"/>
            <a:ext cx="5815853" cy="304575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6000" dirty="0"/>
              <a:t>The END</a:t>
            </a:r>
          </a:p>
        </p:txBody>
      </p:sp>
    </p:spTree>
    <p:extLst>
      <p:ext uri="{BB962C8B-B14F-4D97-AF65-F5344CB8AC3E}">
        <p14:creationId xmlns:p14="http://schemas.microsoft.com/office/powerpoint/2010/main" val="2125319064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title content</Template>
  <TotalTime>0</TotalTime>
  <Words>665</Words>
  <Application>Microsoft Office PowerPoint</Application>
  <PresentationFormat>Widescreen</PresentationFormat>
  <Paragraphs>243</Paragraphs>
  <Slides>44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Arial</vt:lpstr>
      <vt:lpstr>Calibri</vt:lpstr>
      <vt:lpstr>Calibri Light</vt:lpstr>
      <vt:lpstr>Segoe UI</vt:lpstr>
      <vt:lpstr>Text 1</vt:lpstr>
      <vt:lpstr>UWTSD 200_Title Page 2</vt:lpstr>
      <vt:lpstr>1_Text 1</vt:lpstr>
      <vt:lpstr>2_Text 1</vt:lpstr>
      <vt:lpstr>3_Text 1</vt:lpstr>
      <vt:lpstr>Microsoft SharePoint Fundamentals</vt:lpstr>
      <vt:lpstr>Get started with SharePoint</vt:lpstr>
      <vt:lpstr>Sign in to Microsoft </vt:lpstr>
      <vt:lpstr>PowerPoint Presentation</vt:lpstr>
      <vt:lpstr>PowerPoint Presentation</vt:lpstr>
      <vt:lpstr>How information is shared</vt:lpstr>
      <vt:lpstr>Challenges in sharing data</vt:lpstr>
      <vt:lpstr>Challenges in sharing data</vt:lpstr>
      <vt:lpstr>Challenges in sharing data</vt:lpstr>
      <vt:lpstr>Challenges in sharing data</vt:lpstr>
      <vt:lpstr>PowerPoint Presentation</vt:lpstr>
      <vt:lpstr>What is sharepoint?</vt:lpstr>
      <vt:lpstr>What is sharepoint?</vt:lpstr>
      <vt:lpstr>What is sharepoint?</vt:lpstr>
      <vt:lpstr>What is sharepoint?</vt:lpstr>
      <vt:lpstr>What is sharepoint?</vt:lpstr>
      <vt:lpstr>Sharepoint Pillars</vt:lpstr>
      <vt:lpstr>Sharepoint Pillars</vt:lpstr>
      <vt:lpstr>Sharepoint Pillars</vt:lpstr>
      <vt:lpstr>Sharepoint Pillars</vt:lpstr>
      <vt:lpstr>Common SharePoint scenarios</vt:lpstr>
      <vt:lpstr>Common sharepoint scenarios</vt:lpstr>
      <vt:lpstr>Common sharepoint scenarios</vt:lpstr>
      <vt:lpstr>Common sharepoint scenarios</vt:lpstr>
      <vt:lpstr>Accessing a Sharepoint site</vt:lpstr>
      <vt:lpstr>Accessing a Sharepoint site</vt:lpstr>
      <vt:lpstr>Accessing a Sharepoint site</vt:lpstr>
      <vt:lpstr>Understanding sharepoint sites</vt:lpstr>
      <vt:lpstr>Sharepoint Online Vs On premises</vt:lpstr>
      <vt:lpstr>Sharepoint Online Vs On premises</vt:lpstr>
      <vt:lpstr>Sharepoint Online Vs On premises</vt:lpstr>
      <vt:lpstr>Sharepoint components</vt:lpstr>
      <vt:lpstr>Sharepoint components</vt:lpstr>
      <vt:lpstr>Sharepoint components</vt:lpstr>
      <vt:lpstr>Sharepoint components</vt:lpstr>
      <vt:lpstr>PowerPoint Presentation</vt:lpstr>
      <vt:lpstr>Sharepoint components</vt:lpstr>
      <vt:lpstr>Sharepoint components</vt:lpstr>
      <vt:lpstr>Site Hierarchy</vt:lpstr>
      <vt:lpstr>Site Hierarchy</vt:lpstr>
      <vt:lpstr>Site Hierarchy</vt:lpstr>
      <vt:lpstr>Site Hierarchy</vt:lpstr>
      <vt:lpstr>Elements of a site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Divya Chidambaram</dc:creator>
  <cp:lastModifiedBy>Divya Chidambaram</cp:lastModifiedBy>
  <cp:revision>1</cp:revision>
  <dcterms:created xsi:type="dcterms:W3CDTF">2022-11-26T08:48:14Z</dcterms:created>
  <dcterms:modified xsi:type="dcterms:W3CDTF">2022-11-29T14:55:10Z</dcterms:modified>
</cp:coreProperties>
</file>