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en Dodumov" userId="3e38000041e284fd" providerId="LiveId" clId="{4152C48E-8DAD-425C-B05D-9DD9C697DBF6}"/>
    <pc:docChg chg="undo custSel addSld delSld modSld">
      <pc:chgData name="Rosen Dodumov" userId="3e38000041e284fd" providerId="LiveId" clId="{4152C48E-8DAD-425C-B05D-9DD9C697DBF6}" dt="2026-10-25T17:28:31.666" v="670" actId="14100"/>
      <pc:docMkLst>
        <pc:docMk/>
      </pc:docMkLst>
      <pc:sldChg chg="addSp delSp modSp new mod setBg">
        <pc:chgData name="Rosen Dodumov" userId="3e38000041e284fd" providerId="LiveId" clId="{4152C48E-8DAD-425C-B05D-9DD9C697DBF6}" dt="2026-10-25T17:28:31.666" v="670" actId="14100"/>
        <pc:sldMkLst>
          <pc:docMk/>
          <pc:sldMk cId="1005346659" sldId="257"/>
        </pc:sldMkLst>
        <pc:spChg chg="mod">
          <ac:chgData name="Rosen Dodumov" userId="3e38000041e284fd" providerId="LiveId" clId="{4152C48E-8DAD-425C-B05D-9DD9C697DBF6}" dt="2026-10-25T17:28:31.666" v="670" actId="14100"/>
          <ac:spMkLst>
            <pc:docMk/>
            <pc:sldMk cId="1005346659" sldId="257"/>
            <ac:spMk id="2" creationId="{C3F89FD6-7C37-F93A-0783-92E1C5375F30}"/>
          </ac:spMkLst>
        </pc:spChg>
        <pc:spChg chg="mod ord">
          <ac:chgData name="Rosen Dodumov" userId="3e38000041e284fd" providerId="LiveId" clId="{4152C48E-8DAD-425C-B05D-9DD9C697DBF6}" dt="2026-10-22T22:09:05.241" v="615" actId="27636"/>
          <ac:spMkLst>
            <pc:docMk/>
            <pc:sldMk cId="1005346659" sldId="257"/>
            <ac:spMk id="3" creationId="{E566EDA2-E991-AC08-1F02-ABF8C60CFD2B}"/>
          </ac:spMkLst>
        </pc:spChg>
        <pc:spChg chg="add">
          <ac:chgData name="Rosen Dodumov" userId="3e38000041e284fd" providerId="LiveId" clId="{4152C48E-8DAD-425C-B05D-9DD9C697DBF6}" dt="2026-10-22T21:24:44.603" v="82" actId="26606"/>
          <ac:spMkLst>
            <pc:docMk/>
            <pc:sldMk cId="1005346659" sldId="257"/>
            <ac:spMk id="14" creationId="{08C9B587-E65E-4B52-B37C-ABEBB6E87928}"/>
          </ac:spMkLst>
        </pc:spChg>
        <pc:spChg chg="add">
          <ac:chgData name="Rosen Dodumov" userId="3e38000041e284fd" providerId="LiveId" clId="{4152C48E-8DAD-425C-B05D-9DD9C697DBF6}" dt="2026-10-22T21:24:44.603" v="82" actId="26606"/>
          <ac:spMkLst>
            <pc:docMk/>
            <pc:sldMk cId="1005346659" sldId="257"/>
            <ac:spMk id="15" creationId="{7C432AFE-B3D2-4BFF-BF8F-96C27AFF1AC7}"/>
          </ac:spMkLst>
        </pc:spChg>
        <pc:spChg chg="add">
          <ac:chgData name="Rosen Dodumov" userId="3e38000041e284fd" providerId="LiveId" clId="{4152C48E-8DAD-425C-B05D-9DD9C697DBF6}" dt="2026-10-22T21:24:44.603" v="82" actId="26606"/>
          <ac:spMkLst>
            <pc:docMk/>
            <pc:sldMk cId="1005346659" sldId="257"/>
            <ac:spMk id="16" creationId="{AF2F604E-43BE-4DC3-B983-E071523364F8}"/>
          </ac:spMkLst>
        </pc:spChg>
        <pc:picChg chg="add mod ord">
          <ac:chgData name="Rosen Dodumov" userId="3e38000041e284fd" providerId="LiveId" clId="{4152C48E-8DAD-425C-B05D-9DD9C697DBF6}" dt="2026-10-22T21:24:44.603" v="82" actId="26606"/>
          <ac:picMkLst>
            <pc:docMk/>
            <pc:sldMk cId="1005346659" sldId="257"/>
            <ac:picMk id="5" creationId="{A2F44AEE-43A5-E96C-C297-DC32778B3D4E}"/>
          </ac:picMkLst>
        </pc:picChg>
      </pc:sldChg>
      <pc:sldChg chg="addSp delSp modSp new mod setBg">
        <pc:chgData name="Rosen Dodumov" userId="3e38000041e284fd" providerId="LiveId" clId="{4152C48E-8DAD-425C-B05D-9DD9C697DBF6}" dt="2026-10-22T22:08:25.133" v="603" actId="2711"/>
        <pc:sldMkLst>
          <pc:docMk/>
          <pc:sldMk cId="339190442" sldId="258"/>
        </pc:sldMkLst>
        <pc:spChg chg="mod">
          <ac:chgData name="Rosen Dodumov" userId="3e38000041e284fd" providerId="LiveId" clId="{4152C48E-8DAD-425C-B05D-9DD9C697DBF6}" dt="2026-10-22T22:08:20.388" v="602" actId="2711"/>
          <ac:spMkLst>
            <pc:docMk/>
            <pc:sldMk cId="339190442" sldId="258"/>
            <ac:spMk id="2" creationId="{D582F747-2453-2984-6B17-1BBE16E2DEDA}"/>
          </ac:spMkLst>
        </pc:spChg>
        <pc:spChg chg="mod">
          <ac:chgData name="Rosen Dodumov" userId="3e38000041e284fd" providerId="LiveId" clId="{4152C48E-8DAD-425C-B05D-9DD9C697DBF6}" dt="2026-10-22T22:08:25.133" v="603" actId="2711"/>
          <ac:spMkLst>
            <pc:docMk/>
            <pc:sldMk cId="339190442" sldId="258"/>
            <ac:spMk id="3" creationId="{AD029EE2-FD98-A611-17EF-709E8421546A}"/>
          </ac:spMkLst>
        </pc:spChg>
        <pc:spChg chg="add">
          <ac:chgData name="Rosen Dodumov" userId="3e38000041e284fd" providerId="LiveId" clId="{4152C48E-8DAD-425C-B05D-9DD9C697DBF6}" dt="2026-10-22T21:28:24.780" v="104" actId="26606"/>
          <ac:spMkLst>
            <pc:docMk/>
            <pc:sldMk cId="339190442" sldId="258"/>
            <ac:spMk id="36" creationId="{8FC9BE17-9A7B-462D-AE50-3D8777387304}"/>
          </ac:spMkLst>
        </pc:spChg>
        <pc:spChg chg="add">
          <ac:chgData name="Rosen Dodumov" userId="3e38000041e284fd" providerId="LiveId" clId="{4152C48E-8DAD-425C-B05D-9DD9C697DBF6}" dt="2026-10-22T21:28:24.780" v="104" actId="26606"/>
          <ac:spMkLst>
            <pc:docMk/>
            <pc:sldMk cId="339190442" sldId="258"/>
            <ac:spMk id="37" creationId="{3EBE8569-6AEC-4B8C-8D53-2DE337CDBA65}"/>
          </ac:spMkLst>
        </pc:spChg>
        <pc:spChg chg="add">
          <ac:chgData name="Rosen Dodumov" userId="3e38000041e284fd" providerId="LiveId" clId="{4152C48E-8DAD-425C-B05D-9DD9C697DBF6}" dt="2026-10-22T21:28:24.780" v="104" actId="26606"/>
          <ac:spMkLst>
            <pc:docMk/>
            <pc:sldMk cId="339190442" sldId="258"/>
            <ac:spMk id="38" creationId="{55D4142C-5077-457F-A6AD-3FECFDB39685}"/>
          </ac:spMkLst>
        </pc:spChg>
        <pc:spChg chg="add">
          <ac:chgData name="Rosen Dodumov" userId="3e38000041e284fd" providerId="LiveId" clId="{4152C48E-8DAD-425C-B05D-9DD9C697DBF6}" dt="2026-10-22T21:28:24.780" v="104" actId="26606"/>
          <ac:spMkLst>
            <pc:docMk/>
            <pc:sldMk cId="339190442" sldId="258"/>
            <ac:spMk id="39" creationId="{7A5F0580-5EE9-419F-96EE-B6529EF6E7D0}"/>
          </ac:spMkLst>
        </pc:spChg>
        <pc:picChg chg="add mod ord">
          <ac:chgData name="Rosen Dodumov" userId="3e38000041e284fd" providerId="LiveId" clId="{4152C48E-8DAD-425C-B05D-9DD9C697DBF6}" dt="2026-10-22T21:28:24.780" v="104" actId="26606"/>
          <ac:picMkLst>
            <pc:docMk/>
            <pc:sldMk cId="339190442" sldId="258"/>
            <ac:picMk id="5" creationId="{4846129D-2063-E0EF-32A0-157724D5DCC3}"/>
          </ac:picMkLst>
        </pc:picChg>
      </pc:sldChg>
      <pc:sldChg chg="addSp delSp modSp new mod setBg">
        <pc:chgData name="Rosen Dodumov" userId="3e38000041e284fd" providerId="LiveId" clId="{4152C48E-8DAD-425C-B05D-9DD9C697DBF6}" dt="2026-10-22T22:07:59.368" v="601" actId="14100"/>
        <pc:sldMkLst>
          <pc:docMk/>
          <pc:sldMk cId="122850512" sldId="259"/>
        </pc:sldMkLst>
        <pc:spChg chg="mod ord">
          <ac:chgData name="Rosen Dodumov" userId="3e38000041e284fd" providerId="LiveId" clId="{4152C48E-8DAD-425C-B05D-9DD9C697DBF6}" dt="2026-10-22T22:07:21.902" v="587" actId="122"/>
          <ac:spMkLst>
            <pc:docMk/>
            <pc:sldMk cId="122850512" sldId="259"/>
            <ac:spMk id="2" creationId="{BC7AEB40-B64F-C6F2-0246-671AC42B2535}"/>
          </ac:spMkLst>
        </pc:spChg>
        <pc:spChg chg="mod ord">
          <ac:chgData name="Rosen Dodumov" userId="3e38000041e284fd" providerId="LiveId" clId="{4152C48E-8DAD-425C-B05D-9DD9C697DBF6}" dt="2026-10-22T22:07:59.368" v="601" actId="14100"/>
          <ac:spMkLst>
            <pc:docMk/>
            <pc:sldMk cId="122850512" sldId="259"/>
            <ac:spMk id="3" creationId="{9DB89FA3-537F-02AB-6763-11FC5F05CF69}"/>
          </ac:spMkLst>
        </pc:spChg>
        <pc:spChg chg="add">
          <ac:chgData name="Rosen Dodumov" userId="3e38000041e284fd" providerId="LiveId" clId="{4152C48E-8DAD-425C-B05D-9DD9C697DBF6}" dt="2026-10-22T21:33:02.947" v="202" actId="26606"/>
          <ac:spMkLst>
            <pc:docMk/>
            <pc:sldMk cId="122850512" sldId="259"/>
            <ac:spMk id="55" creationId="{94E4D846-3AFC-4F86-8C35-24B0542A269D}"/>
          </ac:spMkLst>
        </pc:spChg>
        <pc:spChg chg="add">
          <ac:chgData name="Rosen Dodumov" userId="3e38000041e284fd" providerId="LiveId" clId="{4152C48E-8DAD-425C-B05D-9DD9C697DBF6}" dt="2026-10-22T21:33:02.947" v="202" actId="26606"/>
          <ac:spMkLst>
            <pc:docMk/>
            <pc:sldMk cId="122850512" sldId="259"/>
            <ac:spMk id="57" creationId="{284781B9-12CB-45C3-907A-9ED93FF72C65}"/>
          </ac:spMkLst>
        </pc:spChg>
        <pc:spChg chg="add">
          <ac:chgData name="Rosen Dodumov" userId="3e38000041e284fd" providerId="LiveId" clId="{4152C48E-8DAD-425C-B05D-9DD9C697DBF6}" dt="2026-10-22T21:33:02.947" v="202" actId="26606"/>
          <ac:spMkLst>
            <pc:docMk/>
            <pc:sldMk cId="122850512" sldId="259"/>
            <ac:spMk id="59" creationId="{55D4142C-5077-457F-A6AD-3FECFDB39685}"/>
          </ac:spMkLst>
        </pc:spChg>
        <pc:spChg chg="add">
          <ac:chgData name="Rosen Dodumov" userId="3e38000041e284fd" providerId="LiveId" clId="{4152C48E-8DAD-425C-B05D-9DD9C697DBF6}" dt="2026-10-22T21:33:02.947" v="202" actId="26606"/>
          <ac:spMkLst>
            <pc:docMk/>
            <pc:sldMk cId="122850512" sldId="259"/>
            <ac:spMk id="61" creationId="{7A5F0580-5EE9-419F-96EE-B6529EF6E7D0}"/>
          </ac:spMkLst>
        </pc:spChg>
        <pc:picChg chg="add mod ord">
          <ac:chgData name="Rosen Dodumov" userId="3e38000041e284fd" providerId="LiveId" clId="{4152C48E-8DAD-425C-B05D-9DD9C697DBF6}" dt="2026-10-22T21:32:57.028" v="201" actId="14100"/>
          <ac:picMkLst>
            <pc:docMk/>
            <pc:sldMk cId="122850512" sldId="259"/>
            <ac:picMk id="5" creationId="{22A00182-64FA-CA71-2E75-8AE75EE5A4CA}"/>
          </ac:picMkLst>
        </pc:picChg>
      </pc:sldChg>
      <pc:sldChg chg="addSp delSp modSp new mod setBg">
        <pc:chgData name="Rosen Dodumov" userId="3e38000041e284fd" providerId="LiveId" clId="{4152C48E-8DAD-425C-B05D-9DD9C697DBF6}" dt="2026-10-22T22:06:15.961" v="577" actId="2711"/>
        <pc:sldMkLst>
          <pc:docMk/>
          <pc:sldMk cId="3081400801" sldId="260"/>
        </pc:sldMkLst>
        <pc:spChg chg="mod">
          <ac:chgData name="Rosen Dodumov" userId="3e38000041e284fd" providerId="LiveId" clId="{4152C48E-8DAD-425C-B05D-9DD9C697DBF6}" dt="2026-10-22T22:06:09.108" v="576" actId="27636"/>
          <ac:spMkLst>
            <pc:docMk/>
            <pc:sldMk cId="3081400801" sldId="260"/>
            <ac:spMk id="2" creationId="{304E7463-70BE-21DE-E053-811040619ACB}"/>
          </ac:spMkLst>
        </pc:spChg>
        <pc:spChg chg="mod">
          <ac:chgData name="Rosen Dodumov" userId="3e38000041e284fd" providerId="LiveId" clId="{4152C48E-8DAD-425C-B05D-9DD9C697DBF6}" dt="2026-10-22T22:06:15.961" v="577" actId="2711"/>
          <ac:spMkLst>
            <pc:docMk/>
            <pc:sldMk cId="3081400801" sldId="260"/>
            <ac:spMk id="3" creationId="{97C15DE1-E608-64BD-5EBA-25D95D0C6553}"/>
          </ac:spMkLst>
        </pc:spChg>
        <pc:spChg chg="add">
          <ac:chgData name="Rosen Dodumov" userId="3e38000041e284fd" providerId="LiveId" clId="{4152C48E-8DAD-425C-B05D-9DD9C697DBF6}" dt="2026-10-22T21:44:54.044" v="345" actId="26606"/>
          <ac:spMkLst>
            <pc:docMk/>
            <pc:sldMk cId="3081400801" sldId="260"/>
            <ac:spMk id="35" creationId="{55F7ABCA-A68A-47DD-B732-76FF34C6FB7D}"/>
          </ac:spMkLst>
        </pc:spChg>
        <pc:picChg chg="add mod">
          <ac:chgData name="Rosen Dodumov" userId="3e38000041e284fd" providerId="LiveId" clId="{4152C48E-8DAD-425C-B05D-9DD9C697DBF6}" dt="2026-10-22T21:45:45.694" v="358" actId="1076"/>
          <ac:picMkLst>
            <pc:docMk/>
            <pc:sldMk cId="3081400801" sldId="260"/>
            <ac:picMk id="36" creationId="{91D63BA2-2BC6-33D3-0991-CBFED3EA19DB}"/>
          </ac:picMkLst>
        </pc:picChg>
      </pc:sldChg>
      <pc:sldChg chg="addSp delSp modSp new mod">
        <pc:chgData name="Rosen Dodumov" userId="3e38000041e284fd" providerId="LiveId" clId="{4152C48E-8DAD-425C-B05D-9DD9C697DBF6}" dt="2026-10-25T17:11:48.838" v="643" actId="26606"/>
        <pc:sldMkLst>
          <pc:docMk/>
          <pc:sldMk cId="1551384334" sldId="261"/>
        </pc:sldMkLst>
        <pc:spChg chg="mod">
          <ac:chgData name="Rosen Dodumov" userId="3e38000041e284fd" providerId="LiveId" clId="{4152C48E-8DAD-425C-B05D-9DD9C697DBF6}" dt="2026-10-22T22:05:40.430" v="570" actId="255"/>
          <ac:spMkLst>
            <pc:docMk/>
            <pc:sldMk cId="1551384334" sldId="261"/>
            <ac:spMk id="2" creationId="{9DC8897B-EB79-D228-AB41-EF06CC1CA5DD}"/>
          </ac:spMkLst>
        </pc:spChg>
        <pc:spChg chg="add del mod">
          <ac:chgData name="Rosen Dodumov" userId="3e38000041e284fd" providerId="LiveId" clId="{4152C48E-8DAD-425C-B05D-9DD9C697DBF6}" dt="2026-10-25T17:11:48.838" v="643" actId="26606"/>
          <ac:spMkLst>
            <pc:docMk/>
            <pc:sldMk cId="1551384334" sldId="261"/>
            <ac:spMk id="6" creationId="{08CC6972-973D-AF52-AA25-4D67BE67762C}"/>
          </ac:spMkLst>
        </pc:spChg>
        <pc:graphicFrameChg chg="add mod modGraphic">
          <ac:chgData name="Rosen Dodumov" userId="3e38000041e284fd" providerId="LiveId" clId="{4152C48E-8DAD-425C-B05D-9DD9C697DBF6}" dt="2026-10-22T22:05:51.553" v="573" actId="255"/>
          <ac:graphicFrameMkLst>
            <pc:docMk/>
            <pc:sldMk cId="1551384334" sldId="261"/>
            <ac:graphicFrameMk id="4" creationId="{CA91552A-E965-2415-FB12-75AC18110F1E}"/>
          </ac:graphicFrameMkLst>
        </pc:graphicFrameChg>
        <pc:graphicFrameChg chg="add">
          <ac:chgData name="Rosen Dodumov" userId="3e38000041e284fd" providerId="LiveId" clId="{4152C48E-8DAD-425C-B05D-9DD9C697DBF6}" dt="2026-10-25T17:11:48.838" v="643" actId="26606"/>
          <ac:graphicFrameMkLst>
            <pc:docMk/>
            <pc:sldMk cId="1551384334" sldId="261"/>
            <ac:graphicFrameMk id="10" creationId="{8810813A-5FEF-5729-30DA-C17337203444}"/>
          </ac:graphicFrameMkLst>
        </pc:graphicFrameChg>
        <pc:picChg chg="add mod">
          <ac:chgData name="Rosen Dodumov" userId="3e38000041e284fd" providerId="LiveId" clId="{4152C48E-8DAD-425C-B05D-9DD9C697DBF6}" dt="2026-10-22T21:53:28.831" v="462" actId="1076"/>
          <ac:picMkLst>
            <pc:docMk/>
            <pc:sldMk cId="1551384334" sldId="261"/>
            <ac:picMk id="8" creationId="{1D1F5F16-628C-E819-E958-2C6B69E48E20}"/>
          </ac:picMkLst>
        </pc:picChg>
      </pc:sldChg>
      <pc:sldChg chg="addSp modSp new mod setBg">
        <pc:chgData name="Rosen Dodumov" userId="3e38000041e284fd" providerId="LiveId" clId="{4152C48E-8DAD-425C-B05D-9DD9C697DBF6}" dt="2026-10-25T17:09:11.686" v="629" actId="26606"/>
        <pc:sldMkLst>
          <pc:docMk/>
          <pc:sldMk cId="3531082573" sldId="262"/>
        </pc:sldMkLst>
        <pc:spChg chg="mod">
          <ac:chgData name="Rosen Dodumov" userId="3e38000041e284fd" providerId="LiveId" clId="{4152C48E-8DAD-425C-B05D-9DD9C697DBF6}" dt="2026-10-25T17:09:11.686" v="629" actId="26606"/>
          <ac:spMkLst>
            <pc:docMk/>
            <pc:sldMk cId="3531082573" sldId="262"/>
            <ac:spMk id="2" creationId="{4140A7A3-B25F-DF5C-CD45-BF7C7B234E9F}"/>
          </ac:spMkLst>
        </pc:spChg>
        <pc:spChg chg="mod">
          <ac:chgData name="Rosen Dodumov" userId="3e38000041e284fd" providerId="LiveId" clId="{4152C48E-8DAD-425C-B05D-9DD9C697DBF6}" dt="2026-10-25T17:09:11.686" v="629" actId="26606"/>
          <ac:spMkLst>
            <pc:docMk/>
            <pc:sldMk cId="3531082573" sldId="262"/>
            <ac:spMk id="3" creationId="{AE8BC4E0-1C94-21C0-9189-1C2D68B4BF08}"/>
          </ac:spMkLst>
        </pc:spChg>
        <pc:spChg chg="add">
          <ac:chgData name="Rosen Dodumov" userId="3e38000041e284fd" providerId="LiveId" clId="{4152C48E-8DAD-425C-B05D-9DD9C697DBF6}" dt="2026-10-25T17:09:11.686" v="629" actId="26606"/>
          <ac:spMkLst>
            <pc:docMk/>
            <pc:sldMk cId="3531082573" sldId="262"/>
            <ac:spMk id="10" creationId="{45D37F4E-DDB4-456B-97E0-9937730A039F}"/>
          </ac:spMkLst>
        </pc:spChg>
        <pc:spChg chg="add">
          <ac:chgData name="Rosen Dodumov" userId="3e38000041e284fd" providerId="LiveId" clId="{4152C48E-8DAD-425C-B05D-9DD9C697DBF6}" dt="2026-10-25T17:09:11.686" v="629" actId="26606"/>
          <ac:spMkLst>
            <pc:docMk/>
            <pc:sldMk cId="3531082573" sldId="262"/>
            <ac:spMk id="12" creationId="{B2DD41CD-8F47-4F56-AD12-4E2FF7696987}"/>
          </ac:spMkLst>
        </pc:spChg>
        <pc:picChg chg="add mod">
          <ac:chgData name="Rosen Dodumov" userId="3e38000041e284fd" providerId="LiveId" clId="{4152C48E-8DAD-425C-B05D-9DD9C697DBF6}" dt="2026-10-25T17:09:11.686" v="629" actId="26606"/>
          <ac:picMkLst>
            <pc:docMk/>
            <pc:sldMk cId="3531082573" sldId="262"/>
            <ac:picMk id="5" creationId="{73299DD9-8B9C-37D0-13C0-498C91F2AD3E}"/>
          </ac:picMkLst>
        </pc:picChg>
      </pc:sldChg>
      <pc:sldChg chg="addSp modSp new mod setBg">
        <pc:chgData name="Rosen Dodumov" userId="3e38000041e284fd" providerId="LiveId" clId="{4152C48E-8DAD-425C-B05D-9DD9C697DBF6}" dt="2026-10-25T17:09:28.164" v="630" actId="26606"/>
        <pc:sldMkLst>
          <pc:docMk/>
          <pc:sldMk cId="3397018650" sldId="263"/>
        </pc:sldMkLst>
        <pc:spChg chg="mod">
          <ac:chgData name="Rosen Dodumov" userId="3e38000041e284fd" providerId="LiveId" clId="{4152C48E-8DAD-425C-B05D-9DD9C697DBF6}" dt="2026-10-25T17:09:28.164" v="630" actId="26606"/>
          <ac:spMkLst>
            <pc:docMk/>
            <pc:sldMk cId="3397018650" sldId="263"/>
            <ac:spMk id="2" creationId="{6C83CFBB-62E3-58D2-6E6A-74B896805A48}"/>
          </ac:spMkLst>
        </pc:spChg>
        <pc:spChg chg="mod ord">
          <ac:chgData name="Rosen Dodumov" userId="3e38000041e284fd" providerId="LiveId" clId="{4152C48E-8DAD-425C-B05D-9DD9C697DBF6}" dt="2026-10-25T17:09:28.164" v="630" actId="26606"/>
          <ac:spMkLst>
            <pc:docMk/>
            <pc:sldMk cId="3397018650" sldId="263"/>
            <ac:spMk id="3" creationId="{CC458689-45DD-D5ED-729D-B02EF61D8409}"/>
          </ac:spMkLst>
        </pc:spChg>
        <pc:spChg chg="add">
          <ac:chgData name="Rosen Dodumov" userId="3e38000041e284fd" providerId="LiveId" clId="{4152C48E-8DAD-425C-B05D-9DD9C697DBF6}" dt="2026-10-25T17:09:28.164" v="630" actId="26606"/>
          <ac:spMkLst>
            <pc:docMk/>
            <pc:sldMk cId="3397018650" sldId="263"/>
            <ac:spMk id="10" creationId="{9CE0A68D-28EF-49D9-B84B-5DAB38714976}"/>
          </ac:spMkLst>
        </pc:spChg>
        <pc:spChg chg="add">
          <ac:chgData name="Rosen Dodumov" userId="3e38000041e284fd" providerId="LiveId" clId="{4152C48E-8DAD-425C-B05D-9DD9C697DBF6}" dt="2026-10-25T17:09:28.164" v="630" actId="26606"/>
          <ac:spMkLst>
            <pc:docMk/>
            <pc:sldMk cId="3397018650" sldId="263"/>
            <ac:spMk id="12" creationId="{1FA0C3DC-24DE-44E3-9D41-CAA5F3B20751}"/>
          </ac:spMkLst>
        </pc:spChg>
        <pc:picChg chg="add mod">
          <ac:chgData name="Rosen Dodumov" userId="3e38000041e284fd" providerId="LiveId" clId="{4152C48E-8DAD-425C-B05D-9DD9C697DBF6}" dt="2026-10-25T17:09:28.164" v="630" actId="26606"/>
          <ac:picMkLst>
            <pc:docMk/>
            <pc:sldMk cId="3397018650" sldId="263"/>
            <ac:picMk id="5" creationId="{90833D42-2155-E6EA-A016-448EC5350580}"/>
          </ac:picMkLst>
        </pc:picChg>
      </pc:sldChg>
      <pc:sldChg chg="addSp modSp new mod setBg">
        <pc:chgData name="Rosen Dodumov" userId="3e38000041e284fd" providerId="LiveId" clId="{4152C48E-8DAD-425C-B05D-9DD9C697DBF6}" dt="2026-10-25T17:18:53.068" v="667" actId="20577"/>
        <pc:sldMkLst>
          <pc:docMk/>
          <pc:sldMk cId="634510303" sldId="264"/>
        </pc:sldMkLst>
        <pc:spChg chg="mod">
          <ac:chgData name="Rosen Dodumov" userId="3e38000041e284fd" providerId="LiveId" clId="{4152C48E-8DAD-425C-B05D-9DD9C697DBF6}" dt="2026-10-25T17:18:53.068" v="667" actId="20577"/>
          <ac:spMkLst>
            <pc:docMk/>
            <pc:sldMk cId="634510303" sldId="264"/>
            <ac:spMk id="2" creationId="{46DB2A15-F5E9-6010-E52C-7E1BD3371E86}"/>
          </ac:spMkLst>
        </pc:spChg>
        <pc:spChg chg="mod">
          <ac:chgData name="Rosen Dodumov" userId="3e38000041e284fd" providerId="LiveId" clId="{4152C48E-8DAD-425C-B05D-9DD9C697DBF6}" dt="2026-10-25T17:11:23.478" v="642" actId="14100"/>
          <ac:spMkLst>
            <pc:docMk/>
            <pc:sldMk cId="634510303" sldId="264"/>
            <ac:spMk id="3" creationId="{4ED4265B-0D26-6229-A091-5DBA649DBB5D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10" creationId="{C4285719-470E-454C-AF62-8323075F1F5B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12" creationId="{CD9FE4EF-C4D8-49A0-B2FF-81D8DB7D8A24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14" creationId="{4300840D-0A0B-4512-BACA-B439D5B9C57C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16" creationId="{D2B78728-A580-49A7-84F9-6EF6F583ADE0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18" creationId="{38FAA1A1-D861-433F-88FA-1E9D6FD31D11}"/>
          </ac:spMkLst>
        </pc:spChg>
        <pc:spChg chg="add">
          <ac:chgData name="Rosen Dodumov" userId="3e38000041e284fd" providerId="LiveId" clId="{4152C48E-8DAD-425C-B05D-9DD9C697DBF6}" dt="2026-10-25T17:10:07.629" v="631" actId="26606"/>
          <ac:spMkLst>
            <pc:docMk/>
            <pc:sldMk cId="634510303" sldId="264"/>
            <ac:spMk id="20" creationId="{8D71EDA1-87BF-4D5D-AB79-F346FD19278A}"/>
          </ac:spMkLst>
        </pc:spChg>
        <pc:picChg chg="add mod">
          <ac:chgData name="Rosen Dodumov" userId="3e38000041e284fd" providerId="LiveId" clId="{4152C48E-8DAD-425C-B05D-9DD9C697DBF6}" dt="2026-10-25T17:10:19.369" v="632" actId="14100"/>
          <ac:picMkLst>
            <pc:docMk/>
            <pc:sldMk cId="634510303" sldId="264"/>
            <ac:picMk id="5" creationId="{BCF35E56-A6BC-A7E2-0DF2-FDFDC0A82743}"/>
          </ac:picMkLst>
        </pc:picChg>
      </pc:sldChg>
      <pc:sldChg chg="modSp new mod">
        <pc:chgData name="Rosen Dodumov" userId="3e38000041e284fd" providerId="LiveId" clId="{4152C48E-8DAD-425C-B05D-9DD9C697DBF6}" dt="2026-10-22T22:11:00.838" v="628" actId="14100"/>
        <pc:sldMkLst>
          <pc:docMk/>
          <pc:sldMk cId="2835090742" sldId="265"/>
        </pc:sldMkLst>
        <pc:spChg chg="mod">
          <ac:chgData name="Rosen Dodumov" userId="3e38000041e284fd" providerId="LiveId" clId="{4152C48E-8DAD-425C-B05D-9DD9C697DBF6}" dt="2026-10-22T22:10:55.575" v="626" actId="255"/>
          <ac:spMkLst>
            <pc:docMk/>
            <pc:sldMk cId="2835090742" sldId="265"/>
            <ac:spMk id="2" creationId="{323BF23F-DC67-4FB5-D2C3-8ACAE496BC43}"/>
          </ac:spMkLst>
        </pc:spChg>
        <pc:spChg chg="mod">
          <ac:chgData name="Rosen Dodumov" userId="3e38000041e284fd" providerId="LiveId" clId="{4152C48E-8DAD-425C-B05D-9DD9C697DBF6}" dt="2026-10-22T22:11:00.838" v="628" actId="14100"/>
          <ac:spMkLst>
            <pc:docMk/>
            <pc:sldMk cId="2835090742" sldId="265"/>
            <ac:spMk id="3" creationId="{C872962C-9379-1E01-D5D1-92A37D9A80B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4E48B1-D08E-4E44-ADD7-6687468976B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2745BAC-0174-4B64-AFEA-F83D37981B1E}">
      <dgm:prSet/>
      <dgm:spPr/>
      <dgm:t>
        <a:bodyPr/>
        <a:lstStyle/>
        <a:p>
          <a:r>
            <a:rPr lang="en-GB" b="1"/>
            <a:t>Recommended approach:</a:t>
          </a:r>
          <a:br>
            <a:rPr lang="en-GB" b="1"/>
          </a:br>
          <a:endParaRPr lang="en-US"/>
        </a:p>
      </dgm:t>
    </dgm:pt>
    <dgm:pt modelId="{EA28E1AD-EB7B-4362-A48E-27E0D0457714}" type="parTrans" cxnId="{9718F937-72C7-47C4-9865-9D17D792C841}">
      <dgm:prSet/>
      <dgm:spPr/>
      <dgm:t>
        <a:bodyPr/>
        <a:lstStyle/>
        <a:p>
          <a:endParaRPr lang="en-US"/>
        </a:p>
      </dgm:t>
    </dgm:pt>
    <dgm:pt modelId="{62827F21-4B32-43F3-B8D1-73572D480414}" type="sibTrans" cxnId="{9718F937-72C7-47C4-9865-9D17D792C841}">
      <dgm:prSet/>
      <dgm:spPr/>
      <dgm:t>
        <a:bodyPr/>
        <a:lstStyle/>
        <a:p>
          <a:endParaRPr lang="en-US"/>
        </a:p>
      </dgm:t>
    </dgm:pt>
    <dgm:pt modelId="{30C9FF56-E05E-4361-97BA-9157786105AE}">
      <dgm:prSet/>
      <dgm:spPr/>
      <dgm:t>
        <a:bodyPr/>
        <a:lstStyle/>
        <a:p>
          <a:r>
            <a:rPr lang="en-GB"/>
            <a:t>1. Recognise differences without stereotyping. </a:t>
          </a:r>
          <a:br>
            <a:rPr lang="en-GB"/>
          </a:br>
          <a:endParaRPr lang="en-US"/>
        </a:p>
      </dgm:t>
    </dgm:pt>
    <dgm:pt modelId="{A5D22098-EFF5-46E0-A7AE-6882E1D86D51}" type="parTrans" cxnId="{9621A91F-F074-4EAD-9591-BB2C67F7811F}">
      <dgm:prSet/>
      <dgm:spPr/>
      <dgm:t>
        <a:bodyPr/>
        <a:lstStyle/>
        <a:p>
          <a:endParaRPr lang="en-US"/>
        </a:p>
      </dgm:t>
    </dgm:pt>
    <dgm:pt modelId="{97767D53-707D-443C-8AFB-EB387FB8EC8B}" type="sibTrans" cxnId="{9621A91F-F074-4EAD-9591-BB2C67F7811F}">
      <dgm:prSet/>
      <dgm:spPr/>
      <dgm:t>
        <a:bodyPr/>
        <a:lstStyle/>
        <a:p>
          <a:endParaRPr lang="en-US"/>
        </a:p>
      </dgm:t>
    </dgm:pt>
    <dgm:pt modelId="{42BF9DA4-5BB7-46C4-A2D1-E4BE3F686B11}">
      <dgm:prSet/>
      <dgm:spPr/>
      <dgm:t>
        <a:bodyPr/>
        <a:lstStyle/>
        <a:p>
          <a:r>
            <a:rPr lang="en-GB"/>
            <a:t>2. Confirm understanding diplomatically. </a:t>
          </a:r>
          <a:br>
            <a:rPr lang="en-GB"/>
          </a:br>
          <a:endParaRPr lang="en-US"/>
        </a:p>
      </dgm:t>
    </dgm:pt>
    <dgm:pt modelId="{EB3BF829-6E7F-40BB-891A-14101D5C0B4D}" type="parTrans" cxnId="{DA3650D9-73F1-4D9B-9FF7-D20DA661CF0B}">
      <dgm:prSet/>
      <dgm:spPr/>
      <dgm:t>
        <a:bodyPr/>
        <a:lstStyle/>
        <a:p>
          <a:endParaRPr lang="en-US"/>
        </a:p>
      </dgm:t>
    </dgm:pt>
    <dgm:pt modelId="{047FE8A6-CA24-4A67-9380-E4D35079C8DB}" type="sibTrans" cxnId="{DA3650D9-73F1-4D9B-9FF7-D20DA661CF0B}">
      <dgm:prSet/>
      <dgm:spPr/>
      <dgm:t>
        <a:bodyPr/>
        <a:lstStyle/>
        <a:p>
          <a:endParaRPr lang="en-US"/>
        </a:p>
      </dgm:t>
    </dgm:pt>
    <dgm:pt modelId="{133DD3C3-7588-463F-8F44-701A1527601C}">
      <dgm:prSet/>
      <dgm:spPr/>
      <dgm:t>
        <a:bodyPr/>
        <a:lstStyle/>
        <a:p>
          <a:r>
            <a:rPr lang="en-GB"/>
            <a:t>3. Allow sufficient time for consultation and relationship development. </a:t>
          </a:r>
          <a:br>
            <a:rPr lang="en-GB"/>
          </a:br>
          <a:endParaRPr lang="en-US"/>
        </a:p>
      </dgm:t>
    </dgm:pt>
    <dgm:pt modelId="{EE22F371-3B4D-4733-8945-EEEC0B2894F5}" type="parTrans" cxnId="{36E553E4-5462-4E69-B301-30CB40C9BCB6}">
      <dgm:prSet/>
      <dgm:spPr/>
      <dgm:t>
        <a:bodyPr/>
        <a:lstStyle/>
        <a:p>
          <a:endParaRPr lang="en-US"/>
        </a:p>
      </dgm:t>
    </dgm:pt>
    <dgm:pt modelId="{0204D3E8-8AB1-46A5-83CC-3B30C44FAD7B}" type="sibTrans" cxnId="{36E553E4-5462-4E69-B301-30CB40C9BCB6}">
      <dgm:prSet/>
      <dgm:spPr/>
      <dgm:t>
        <a:bodyPr/>
        <a:lstStyle/>
        <a:p>
          <a:endParaRPr lang="en-US"/>
        </a:p>
      </dgm:t>
    </dgm:pt>
    <dgm:pt modelId="{E6867799-5E64-4E18-AA64-3D770C7982A6}">
      <dgm:prSet/>
      <dgm:spPr/>
      <dgm:t>
        <a:bodyPr/>
        <a:lstStyle/>
        <a:p>
          <a:r>
            <a:rPr lang="en-GB"/>
            <a:t>(Graham and Lam, 2003; Fang, 2006; Meyer, 2014)</a:t>
          </a:r>
          <a:endParaRPr lang="en-US"/>
        </a:p>
      </dgm:t>
    </dgm:pt>
    <dgm:pt modelId="{0B387705-221B-4963-9959-DD0989E9BB66}" type="parTrans" cxnId="{65958DCC-AD49-44BE-9415-81819216676E}">
      <dgm:prSet/>
      <dgm:spPr/>
      <dgm:t>
        <a:bodyPr/>
        <a:lstStyle/>
        <a:p>
          <a:endParaRPr lang="en-US"/>
        </a:p>
      </dgm:t>
    </dgm:pt>
    <dgm:pt modelId="{3829E977-B7FC-42F1-AD30-170FC4A14405}" type="sibTrans" cxnId="{65958DCC-AD49-44BE-9415-81819216676E}">
      <dgm:prSet/>
      <dgm:spPr/>
      <dgm:t>
        <a:bodyPr/>
        <a:lstStyle/>
        <a:p>
          <a:endParaRPr lang="en-US"/>
        </a:p>
      </dgm:t>
    </dgm:pt>
    <dgm:pt modelId="{C28782A8-241C-465E-8BA8-38BBED079E98}" type="pres">
      <dgm:prSet presAssocID="{274E48B1-D08E-4E44-ADD7-6687468976B5}" presName="diagram" presStyleCnt="0">
        <dgm:presLayoutVars>
          <dgm:dir/>
          <dgm:resizeHandles val="exact"/>
        </dgm:presLayoutVars>
      </dgm:prSet>
      <dgm:spPr/>
    </dgm:pt>
    <dgm:pt modelId="{C06136B4-FB08-4221-BBDC-E423A016AA03}" type="pres">
      <dgm:prSet presAssocID="{92745BAC-0174-4B64-AFEA-F83D37981B1E}" presName="node" presStyleLbl="node1" presStyleIdx="0" presStyleCnt="5">
        <dgm:presLayoutVars>
          <dgm:bulletEnabled val="1"/>
        </dgm:presLayoutVars>
      </dgm:prSet>
      <dgm:spPr/>
    </dgm:pt>
    <dgm:pt modelId="{13D17E67-7865-4F95-BD40-D1CE9D405F5B}" type="pres">
      <dgm:prSet presAssocID="{62827F21-4B32-43F3-B8D1-73572D480414}" presName="sibTrans" presStyleLbl="sibTrans2D1" presStyleIdx="0" presStyleCnt="4"/>
      <dgm:spPr/>
    </dgm:pt>
    <dgm:pt modelId="{0976AE49-0602-46CE-9A6A-4D816C1CC86C}" type="pres">
      <dgm:prSet presAssocID="{62827F21-4B32-43F3-B8D1-73572D480414}" presName="connectorText" presStyleLbl="sibTrans2D1" presStyleIdx="0" presStyleCnt="4"/>
      <dgm:spPr/>
    </dgm:pt>
    <dgm:pt modelId="{808D7BDB-B44B-419E-9EB4-ADDC95B742B6}" type="pres">
      <dgm:prSet presAssocID="{30C9FF56-E05E-4361-97BA-9157786105AE}" presName="node" presStyleLbl="node1" presStyleIdx="1" presStyleCnt="5">
        <dgm:presLayoutVars>
          <dgm:bulletEnabled val="1"/>
        </dgm:presLayoutVars>
      </dgm:prSet>
      <dgm:spPr/>
    </dgm:pt>
    <dgm:pt modelId="{2D4C1F49-DAC1-4A17-B83C-33F4AEAD7CF7}" type="pres">
      <dgm:prSet presAssocID="{97767D53-707D-443C-8AFB-EB387FB8EC8B}" presName="sibTrans" presStyleLbl="sibTrans2D1" presStyleIdx="1" presStyleCnt="4"/>
      <dgm:spPr/>
    </dgm:pt>
    <dgm:pt modelId="{E71CB03C-B628-41EB-9474-4C6A91D31F3E}" type="pres">
      <dgm:prSet presAssocID="{97767D53-707D-443C-8AFB-EB387FB8EC8B}" presName="connectorText" presStyleLbl="sibTrans2D1" presStyleIdx="1" presStyleCnt="4"/>
      <dgm:spPr/>
    </dgm:pt>
    <dgm:pt modelId="{4F2AACEE-308B-40DC-9949-FE42A687498A}" type="pres">
      <dgm:prSet presAssocID="{42BF9DA4-5BB7-46C4-A2D1-E4BE3F686B11}" presName="node" presStyleLbl="node1" presStyleIdx="2" presStyleCnt="5">
        <dgm:presLayoutVars>
          <dgm:bulletEnabled val="1"/>
        </dgm:presLayoutVars>
      </dgm:prSet>
      <dgm:spPr/>
    </dgm:pt>
    <dgm:pt modelId="{6E5B1863-CE21-45CD-9C1B-A6D357E60415}" type="pres">
      <dgm:prSet presAssocID="{047FE8A6-CA24-4A67-9380-E4D35079C8DB}" presName="sibTrans" presStyleLbl="sibTrans2D1" presStyleIdx="2" presStyleCnt="4"/>
      <dgm:spPr/>
    </dgm:pt>
    <dgm:pt modelId="{F3C0E29B-7E8F-4BD4-BC1B-7AD79ED9BF8C}" type="pres">
      <dgm:prSet presAssocID="{047FE8A6-CA24-4A67-9380-E4D35079C8DB}" presName="connectorText" presStyleLbl="sibTrans2D1" presStyleIdx="2" presStyleCnt="4"/>
      <dgm:spPr/>
    </dgm:pt>
    <dgm:pt modelId="{DB480E75-F32C-474F-960A-DFC33AB8A99A}" type="pres">
      <dgm:prSet presAssocID="{133DD3C3-7588-463F-8F44-701A1527601C}" presName="node" presStyleLbl="node1" presStyleIdx="3" presStyleCnt="5">
        <dgm:presLayoutVars>
          <dgm:bulletEnabled val="1"/>
        </dgm:presLayoutVars>
      </dgm:prSet>
      <dgm:spPr/>
    </dgm:pt>
    <dgm:pt modelId="{372DA563-2A9F-4C3D-970F-AA314FA344AE}" type="pres">
      <dgm:prSet presAssocID="{0204D3E8-8AB1-46A5-83CC-3B30C44FAD7B}" presName="sibTrans" presStyleLbl="sibTrans2D1" presStyleIdx="3" presStyleCnt="4"/>
      <dgm:spPr/>
    </dgm:pt>
    <dgm:pt modelId="{9439DDAB-838B-4509-A5A9-BDFF216819A0}" type="pres">
      <dgm:prSet presAssocID="{0204D3E8-8AB1-46A5-83CC-3B30C44FAD7B}" presName="connectorText" presStyleLbl="sibTrans2D1" presStyleIdx="3" presStyleCnt="4"/>
      <dgm:spPr/>
    </dgm:pt>
    <dgm:pt modelId="{AE8962D5-3903-4DC6-B648-A5372CCC2698}" type="pres">
      <dgm:prSet presAssocID="{E6867799-5E64-4E18-AA64-3D770C7982A6}" presName="node" presStyleLbl="node1" presStyleIdx="4" presStyleCnt="5">
        <dgm:presLayoutVars>
          <dgm:bulletEnabled val="1"/>
        </dgm:presLayoutVars>
      </dgm:prSet>
      <dgm:spPr/>
    </dgm:pt>
  </dgm:ptLst>
  <dgm:cxnLst>
    <dgm:cxn modelId="{99367005-12F0-4FEB-AAE2-9FE1F58D989F}" type="presOf" srcId="{E6867799-5E64-4E18-AA64-3D770C7982A6}" destId="{AE8962D5-3903-4DC6-B648-A5372CCC2698}" srcOrd="0" destOrd="0" presId="urn:microsoft.com/office/officeart/2005/8/layout/process5"/>
    <dgm:cxn modelId="{D1029A0D-6CE6-4CDA-A1C8-80EF382641E7}" type="presOf" srcId="{0204D3E8-8AB1-46A5-83CC-3B30C44FAD7B}" destId="{372DA563-2A9F-4C3D-970F-AA314FA344AE}" srcOrd="0" destOrd="0" presId="urn:microsoft.com/office/officeart/2005/8/layout/process5"/>
    <dgm:cxn modelId="{9621A91F-F074-4EAD-9591-BB2C67F7811F}" srcId="{274E48B1-D08E-4E44-ADD7-6687468976B5}" destId="{30C9FF56-E05E-4361-97BA-9157786105AE}" srcOrd="1" destOrd="0" parTransId="{A5D22098-EFF5-46E0-A7AE-6882E1D86D51}" sibTransId="{97767D53-707D-443C-8AFB-EB387FB8EC8B}"/>
    <dgm:cxn modelId="{14767E2C-53B0-4AAB-89AA-4A7B5C93EEBA}" type="presOf" srcId="{92745BAC-0174-4B64-AFEA-F83D37981B1E}" destId="{C06136B4-FB08-4221-BBDC-E423A016AA03}" srcOrd="0" destOrd="0" presId="urn:microsoft.com/office/officeart/2005/8/layout/process5"/>
    <dgm:cxn modelId="{B4D1F62E-6F53-4344-AA11-8897A7F3E1A7}" type="presOf" srcId="{62827F21-4B32-43F3-B8D1-73572D480414}" destId="{13D17E67-7865-4F95-BD40-D1CE9D405F5B}" srcOrd="0" destOrd="0" presId="urn:microsoft.com/office/officeart/2005/8/layout/process5"/>
    <dgm:cxn modelId="{79341431-F739-42D4-8E2F-A3F53CA643D1}" type="presOf" srcId="{133DD3C3-7588-463F-8F44-701A1527601C}" destId="{DB480E75-F32C-474F-960A-DFC33AB8A99A}" srcOrd="0" destOrd="0" presId="urn:microsoft.com/office/officeart/2005/8/layout/process5"/>
    <dgm:cxn modelId="{9718F937-72C7-47C4-9865-9D17D792C841}" srcId="{274E48B1-D08E-4E44-ADD7-6687468976B5}" destId="{92745BAC-0174-4B64-AFEA-F83D37981B1E}" srcOrd="0" destOrd="0" parTransId="{EA28E1AD-EB7B-4362-A48E-27E0D0457714}" sibTransId="{62827F21-4B32-43F3-B8D1-73572D480414}"/>
    <dgm:cxn modelId="{8C1EB760-5AF5-4D89-9D72-19885A494132}" type="presOf" srcId="{30C9FF56-E05E-4361-97BA-9157786105AE}" destId="{808D7BDB-B44B-419E-9EB4-ADDC95B742B6}" srcOrd="0" destOrd="0" presId="urn:microsoft.com/office/officeart/2005/8/layout/process5"/>
    <dgm:cxn modelId="{F3A9D060-16B4-4644-B033-DC0AB575CBAE}" type="presOf" srcId="{42BF9DA4-5BB7-46C4-A2D1-E4BE3F686B11}" destId="{4F2AACEE-308B-40DC-9949-FE42A687498A}" srcOrd="0" destOrd="0" presId="urn:microsoft.com/office/officeart/2005/8/layout/process5"/>
    <dgm:cxn modelId="{15711547-0E39-4936-B08F-38BC5956ED2B}" type="presOf" srcId="{97767D53-707D-443C-8AFB-EB387FB8EC8B}" destId="{E71CB03C-B628-41EB-9474-4C6A91D31F3E}" srcOrd="1" destOrd="0" presId="urn:microsoft.com/office/officeart/2005/8/layout/process5"/>
    <dgm:cxn modelId="{EBB3B56B-EBC6-4ADA-AF4A-A8C2C22CE395}" type="presOf" srcId="{047FE8A6-CA24-4A67-9380-E4D35079C8DB}" destId="{F3C0E29B-7E8F-4BD4-BC1B-7AD79ED9BF8C}" srcOrd="1" destOrd="0" presId="urn:microsoft.com/office/officeart/2005/8/layout/process5"/>
    <dgm:cxn modelId="{E8A38A8D-DF89-4BEF-9761-64021AB7B704}" type="presOf" srcId="{97767D53-707D-443C-8AFB-EB387FB8EC8B}" destId="{2D4C1F49-DAC1-4A17-B83C-33F4AEAD7CF7}" srcOrd="0" destOrd="0" presId="urn:microsoft.com/office/officeart/2005/8/layout/process5"/>
    <dgm:cxn modelId="{05D9A2BC-C168-405F-AFA8-A7C75477CC1E}" type="presOf" srcId="{0204D3E8-8AB1-46A5-83CC-3B30C44FAD7B}" destId="{9439DDAB-838B-4509-A5A9-BDFF216819A0}" srcOrd="1" destOrd="0" presId="urn:microsoft.com/office/officeart/2005/8/layout/process5"/>
    <dgm:cxn modelId="{E4E64EC0-D2AB-4A4D-80F5-76118D02A3AF}" type="presOf" srcId="{047FE8A6-CA24-4A67-9380-E4D35079C8DB}" destId="{6E5B1863-CE21-45CD-9C1B-A6D357E60415}" srcOrd="0" destOrd="0" presId="urn:microsoft.com/office/officeart/2005/8/layout/process5"/>
    <dgm:cxn modelId="{65958DCC-AD49-44BE-9415-81819216676E}" srcId="{274E48B1-D08E-4E44-ADD7-6687468976B5}" destId="{E6867799-5E64-4E18-AA64-3D770C7982A6}" srcOrd="4" destOrd="0" parTransId="{0B387705-221B-4963-9959-DD0989E9BB66}" sibTransId="{3829E977-B7FC-42F1-AD30-170FC4A14405}"/>
    <dgm:cxn modelId="{DA3650D9-73F1-4D9B-9FF7-D20DA661CF0B}" srcId="{274E48B1-D08E-4E44-ADD7-6687468976B5}" destId="{42BF9DA4-5BB7-46C4-A2D1-E4BE3F686B11}" srcOrd="2" destOrd="0" parTransId="{EB3BF829-6E7F-40BB-891A-14101D5C0B4D}" sibTransId="{047FE8A6-CA24-4A67-9380-E4D35079C8DB}"/>
    <dgm:cxn modelId="{E578BBDF-FF4B-48E9-BAB0-6CA7CEA507DA}" type="presOf" srcId="{274E48B1-D08E-4E44-ADD7-6687468976B5}" destId="{C28782A8-241C-465E-8BA8-38BBED079E98}" srcOrd="0" destOrd="0" presId="urn:microsoft.com/office/officeart/2005/8/layout/process5"/>
    <dgm:cxn modelId="{36E553E4-5462-4E69-B301-30CB40C9BCB6}" srcId="{274E48B1-D08E-4E44-ADD7-6687468976B5}" destId="{133DD3C3-7588-463F-8F44-701A1527601C}" srcOrd="3" destOrd="0" parTransId="{EE22F371-3B4D-4733-8945-EEEC0B2894F5}" sibTransId="{0204D3E8-8AB1-46A5-83CC-3B30C44FAD7B}"/>
    <dgm:cxn modelId="{99F105F3-BF5B-4F20-A10D-37F16711C22B}" type="presOf" srcId="{62827F21-4B32-43F3-B8D1-73572D480414}" destId="{0976AE49-0602-46CE-9A6A-4D816C1CC86C}" srcOrd="1" destOrd="0" presId="urn:microsoft.com/office/officeart/2005/8/layout/process5"/>
    <dgm:cxn modelId="{CCEC177A-B166-4ABC-B040-5DAEEFC13D46}" type="presParOf" srcId="{C28782A8-241C-465E-8BA8-38BBED079E98}" destId="{C06136B4-FB08-4221-BBDC-E423A016AA03}" srcOrd="0" destOrd="0" presId="urn:microsoft.com/office/officeart/2005/8/layout/process5"/>
    <dgm:cxn modelId="{3959C63E-5DF2-4FD0-8CCD-6F4ADCD663F6}" type="presParOf" srcId="{C28782A8-241C-465E-8BA8-38BBED079E98}" destId="{13D17E67-7865-4F95-BD40-D1CE9D405F5B}" srcOrd="1" destOrd="0" presId="urn:microsoft.com/office/officeart/2005/8/layout/process5"/>
    <dgm:cxn modelId="{B521C97A-828D-476F-80C0-6C77733FA1A7}" type="presParOf" srcId="{13D17E67-7865-4F95-BD40-D1CE9D405F5B}" destId="{0976AE49-0602-46CE-9A6A-4D816C1CC86C}" srcOrd="0" destOrd="0" presId="urn:microsoft.com/office/officeart/2005/8/layout/process5"/>
    <dgm:cxn modelId="{A262E6B1-5238-4D5D-8088-29C185B57808}" type="presParOf" srcId="{C28782A8-241C-465E-8BA8-38BBED079E98}" destId="{808D7BDB-B44B-419E-9EB4-ADDC95B742B6}" srcOrd="2" destOrd="0" presId="urn:microsoft.com/office/officeart/2005/8/layout/process5"/>
    <dgm:cxn modelId="{6FD4C986-FE39-459B-83BE-678E8B7E1B9B}" type="presParOf" srcId="{C28782A8-241C-465E-8BA8-38BBED079E98}" destId="{2D4C1F49-DAC1-4A17-B83C-33F4AEAD7CF7}" srcOrd="3" destOrd="0" presId="urn:microsoft.com/office/officeart/2005/8/layout/process5"/>
    <dgm:cxn modelId="{A768C4DF-8E89-4906-BA95-69AD5968C31B}" type="presParOf" srcId="{2D4C1F49-DAC1-4A17-B83C-33F4AEAD7CF7}" destId="{E71CB03C-B628-41EB-9474-4C6A91D31F3E}" srcOrd="0" destOrd="0" presId="urn:microsoft.com/office/officeart/2005/8/layout/process5"/>
    <dgm:cxn modelId="{A8BBB97E-63D6-40A4-A141-42394B772C05}" type="presParOf" srcId="{C28782A8-241C-465E-8BA8-38BBED079E98}" destId="{4F2AACEE-308B-40DC-9949-FE42A687498A}" srcOrd="4" destOrd="0" presId="urn:microsoft.com/office/officeart/2005/8/layout/process5"/>
    <dgm:cxn modelId="{D736D5BB-A814-4566-B452-857E012045E2}" type="presParOf" srcId="{C28782A8-241C-465E-8BA8-38BBED079E98}" destId="{6E5B1863-CE21-45CD-9C1B-A6D357E60415}" srcOrd="5" destOrd="0" presId="urn:microsoft.com/office/officeart/2005/8/layout/process5"/>
    <dgm:cxn modelId="{54127698-E84D-4742-91CF-0CD7941322C5}" type="presParOf" srcId="{6E5B1863-CE21-45CD-9C1B-A6D357E60415}" destId="{F3C0E29B-7E8F-4BD4-BC1B-7AD79ED9BF8C}" srcOrd="0" destOrd="0" presId="urn:microsoft.com/office/officeart/2005/8/layout/process5"/>
    <dgm:cxn modelId="{654480EE-03F9-4BCC-82C5-B776564E75A0}" type="presParOf" srcId="{C28782A8-241C-465E-8BA8-38BBED079E98}" destId="{DB480E75-F32C-474F-960A-DFC33AB8A99A}" srcOrd="6" destOrd="0" presId="urn:microsoft.com/office/officeart/2005/8/layout/process5"/>
    <dgm:cxn modelId="{A9845B7F-2AA6-4D70-869F-8B4ACA8859AA}" type="presParOf" srcId="{C28782A8-241C-465E-8BA8-38BBED079E98}" destId="{372DA563-2A9F-4C3D-970F-AA314FA344AE}" srcOrd="7" destOrd="0" presId="urn:microsoft.com/office/officeart/2005/8/layout/process5"/>
    <dgm:cxn modelId="{1E3D5934-FAE8-4FF0-BB04-6040AD0D3C0E}" type="presParOf" srcId="{372DA563-2A9F-4C3D-970F-AA314FA344AE}" destId="{9439DDAB-838B-4509-A5A9-BDFF216819A0}" srcOrd="0" destOrd="0" presId="urn:microsoft.com/office/officeart/2005/8/layout/process5"/>
    <dgm:cxn modelId="{71C903C6-AAAD-4B7E-AD30-26AD8C04DD13}" type="presParOf" srcId="{C28782A8-241C-465E-8BA8-38BBED079E98}" destId="{AE8962D5-3903-4DC6-B648-A5372CCC2698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6136B4-FB08-4221-BBDC-E423A016AA03}">
      <dsp:nvSpPr>
        <dsp:cNvPr id="0" name=""/>
        <dsp:cNvSpPr/>
      </dsp:nvSpPr>
      <dsp:spPr>
        <a:xfrm>
          <a:off x="5357" y="355232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Recommended approach:</a:t>
          </a:r>
          <a:br>
            <a:rPr lang="en-GB" sz="1100" b="1" kern="1200"/>
          </a:br>
          <a:endParaRPr lang="en-US" sz="1100" kern="1200"/>
        </a:p>
      </dsp:txBody>
      <dsp:txXfrm>
        <a:off x="33499" y="383374"/>
        <a:ext cx="1545106" cy="904550"/>
      </dsp:txXfrm>
    </dsp:sp>
    <dsp:sp modelId="{13D17E67-7865-4F95-BD40-D1CE9D405F5B}">
      <dsp:nvSpPr>
        <dsp:cNvPr id="0" name=""/>
        <dsp:cNvSpPr/>
      </dsp:nvSpPr>
      <dsp:spPr>
        <a:xfrm>
          <a:off x="1747670" y="637077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1747670" y="716506"/>
        <a:ext cx="237646" cy="238286"/>
      </dsp:txXfrm>
    </dsp:sp>
    <dsp:sp modelId="{808D7BDB-B44B-419E-9EB4-ADDC95B742B6}">
      <dsp:nvSpPr>
        <dsp:cNvPr id="0" name=""/>
        <dsp:cNvSpPr/>
      </dsp:nvSpPr>
      <dsp:spPr>
        <a:xfrm>
          <a:off x="2247304" y="355232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1. Recognise differences without stereotyping. </a:t>
          </a:r>
          <a:br>
            <a:rPr lang="en-GB" sz="1100" kern="1200"/>
          </a:br>
          <a:endParaRPr lang="en-US" sz="1100" kern="1200"/>
        </a:p>
      </dsp:txBody>
      <dsp:txXfrm>
        <a:off x="2275446" y="383374"/>
        <a:ext cx="1545106" cy="904550"/>
      </dsp:txXfrm>
    </dsp:sp>
    <dsp:sp modelId="{2D4C1F49-DAC1-4A17-B83C-33F4AEAD7CF7}">
      <dsp:nvSpPr>
        <dsp:cNvPr id="0" name=""/>
        <dsp:cNvSpPr/>
      </dsp:nvSpPr>
      <dsp:spPr>
        <a:xfrm>
          <a:off x="3989617" y="637077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>
        <a:off x="3989617" y="716506"/>
        <a:ext cx="237646" cy="238286"/>
      </dsp:txXfrm>
    </dsp:sp>
    <dsp:sp modelId="{4F2AACEE-308B-40DC-9949-FE42A687498A}">
      <dsp:nvSpPr>
        <dsp:cNvPr id="0" name=""/>
        <dsp:cNvSpPr/>
      </dsp:nvSpPr>
      <dsp:spPr>
        <a:xfrm>
          <a:off x="4489251" y="355232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2. Confirm understanding diplomatically. </a:t>
          </a:r>
          <a:br>
            <a:rPr lang="en-GB" sz="1100" kern="1200"/>
          </a:br>
          <a:endParaRPr lang="en-US" sz="1100" kern="1200"/>
        </a:p>
      </dsp:txBody>
      <dsp:txXfrm>
        <a:off x="4517393" y="383374"/>
        <a:ext cx="1545106" cy="904550"/>
      </dsp:txXfrm>
    </dsp:sp>
    <dsp:sp modelId="{6E5B1863-CE21-45CD-9C1B-A6D357E60415}">
      <dsp:nvSpPr>
        <dsp:cNvPr id="0" name=""/>
        <dsp:cNvSpPr/>
      </dsp:nvSpPr>
      <dsp:spPr>
        <a:xfrm rot="5400000">
          <a:off x="5120199" y="1428164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5170803" y="1456989"/>
        <a:ext cx="238286" cy="237646"/>
      </dsp:txXfrm>
    </dsp:sp>
    <dsp:sp modelId="{DB480E75-F32C-474F-960A-DFC33AB8A99A}">
      <dsp:nvSpPr>
        <dsp:cNvPr id="0" name=""/>
        <dsp:cNvSpPr/>
      </dsp:nvSpPr>
      <dsp:spPr>
        <a:xfrm>
          <a:off x="4489251" y="1956623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3. Allow sufficient time for consultation and relationship development. </a:t>
          </a:r>
          <a:br>
            <a:rPr lang="en-GB" sz="1100" kern="1200"/>
          </a:br>
          <a:endParaRPr lang="en-US" sz="1100" kern="1200"/>
        </a:p>
      </dsp:txBody>
      <dsp:txXfrm>
        <a:off x="4517393" y="1984765"/>
        <a:ext cx="1545106" cy="904550"/>
      </dsp:txXfrm>
    </dsp:sp>
    <dsp:sp modelId="{372DA563-2A9F-4C3D-970F-AA314FA344AE}">
      <dsp:nvSpPr>
        <dsp:cNvPr id="0" name=""/>
        <dsp:cNvSpPr/>
      </dsp:nvSpPr>
      <dsp:spPr>
        <a:xfrm rot="10800000">
          <a:off x="4008834" y="2238468"/>
          <a:ext cx="339494" cy="3971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10800000">
        <a:off x="4110682" y="2317897"/>
        <a:ext cx="237646" cy="238286"/>
      </dsp:txXfrm>
    </dsp:sp>
    <dsp:sp modelId="{AE8962D5-3903-4DC6-B648-A5372CCC2698}">
      <dsp:nvSpPr>
        <dsp:cNvPr id="0" name=""/>
        <dsp:cNvSpPr/>
      </dsp:nvSpPr>
      <dsp:spPr>
        <a:xfrm>
          <a:off x="2247304" y="1956623"/>
          <a:ext cx="1601390" cy="9608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(Graham and Lam, 2003; Fang, 2006; Meyer, 2014)</a:t>
          </a:r>
          <a:endParaRPr lang="en-US" sz="1100" kern="1200"/>
        </a:p>
      </dsp:txBody>
      <dsp:txXfrm>
        <a:off x="2275446" y="1984765"/>
        <a:ext cx="1545106" cy="904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7933DB-4D67-4CF2-B611-FA5B0D9C5765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61E567-7953-4585-AA93-7D046C9F12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75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1E567-7953-4585-AA93-7D046C9F12B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48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61E567-7953-4585-AA93-7D046C9F12B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391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9216F-09C1-5FF8-A561-A568FB6821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54588F-897F-3664-C844-52359E8AC5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9DD5D-C23C-0FA7-B0BD-3586F516B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80F41-8001-06BB-CD56-E61BD14C2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2944A2-4CE8-C73D-1D2C-FAA4B18BB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069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F05C7-3FFB-BB87-28D8-6ED1BBF60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EB511-8224-FB56-89BF-8C59133F9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5ED0E-FB02-874C-04CC-A196359DB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C70C7-D3DC-6455-1164-DA6570F73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8FA32-6A60-8E52-7E29-ADFB986FC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583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537A7-F024-E537-AE77-590D36022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1C8CE1-45A7-0BF1-B727-93AB3534D4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86FA3-B686-D545-1C8C-88D9BC4A4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4CB77D-B945-07A1-AD19-B73BF55F1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A0EE49-E8B5-C997-0D06-1E6571406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992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D2ED8-AD37-99B6-D67F-19E9300FA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AD100-81B8-29EF-32B0-2D328C8EBF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8613C8-BCA7-933F-79EB-39CE4B69AA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48394-3BF9-6055-1549-8B12048C4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2A863-449D-4426-72FA-656BAC947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231940-9445-C892-D7AC-60D843E57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033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46299-BE1F-8815-4E7D-EAEF457DB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BBE818-98DE-8E67-3FC2-A728E0C581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3D4F8E-726A-D060-3330-1AE6A0651E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D8DC4E-60A1-E429-A39E-B39910F5AC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7A20B3-FE88-4E50-1FBF-DBDD7CF5D3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D94D9B-A9EB-FBE5-353F-B2B111810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172DA9-E9CA-7D5E-996B-66F46FB3E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97EFD2-D116-AD3A-D1D9-22F299B8E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24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AC56E-090A-B5AB-F83F-0266F4DFA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69F9D9-0598-76CB-4FDB-559CBFD80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A5B7F0-44A6-0E75-6B9B-9B943379C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98D83B-972F-4D90-6D8C-B44D3D508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66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EB4C8D-4624-6297-70F1-7B6FCE581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AF88B3-515F-4904-5AEB-82900E9ED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23FFE8-4291-1E41-5EA0-6C28CF455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798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778DA-64D1-8A1F-9240-66CF000F9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9A5EB-39C9-CEAA-CCCD-88F737658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D64C91-8A6D-F916-86BA-C990870007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2ABC2-2C34-FBD1-AAD3-0AAA34F10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AC07B4-7BF1-5D61-9E22-51F58A3F7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F134AE-B87E-B557-D9B4-E393CD0DE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515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84279-18FE-DE24-3D83-60CB637A2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0FE16F-779F-1493-1A44-A9051691C47F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7FF59B-AF28-A5D0-EAEE-BDD452F25E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228FC0-D8BE-0BF8-9DBE-684D621A3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27F6DF-3D93-77B6-4173-8A26B5129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2A001B-C149-37D7-173E-9B3ADD1FE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18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AD361-9381-97A5-2BE8-E311C9E7F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5F3DA6-1761-B4FD-4A40-83D1198B34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BFFF80-458C-2125-65F6-15F2AD005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AFBD4-550C-3376-67DF-477C8EBF5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3C86D-A668-A182-24EC-C54944DF9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197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BC838D-B961-22C9-14CE-04392EEEB8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032FDE-EFF1-657C-CE66-AA8676EBB5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5AA22-6FFD-A161-FA8F-F6F549DCF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AEB7A-3DB7-E1A2-197F-435021D91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EBBF8-F85A-EB67-2ACE-F580273BE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0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4E9A13-6457-CA45-C154-414C1606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E8BF13-8F8B-895A-65A0-04BD751398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B2AB89-7162-DCBE-6058-E65F07E49F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0169ED-E568-49DA-909F-15475FD1FD46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4CE18-91F3-84CA-2CEC-B48B473A36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F4024-CADC-A864-103A-E16D55F1CE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C80388-5ED0-406B-9C8F-C41E39BD5E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49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F44AEE-43A5-E96C-C297-DC32778B3D4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F89FD6-7C37-F93A-0783-92E1C5375F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8155" y="941832"/>
            <a:ext cx="12191978" cy="20574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lvl="0"/>
            <a:r>
              <a:rPr lang="en-US" sz="35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a Successful UK–China Strategic Partnership </a:t>
            </a:r>
            <a:br>
              <a:rPr lang="en-US" sz="3500" dirty="0">
                <a:solidFill>
                  <a:schemeClr val="bg1"/>
                </a:solidFill>
              </a:rPr>
            </a:br>
            <a:br>
              <a:rPr lang="en-US" sz="3500" dirty="0">
                <a:solidFill>
                  <a:schemeClr val="bg1"/>
                </a:solidFill>
              </a:rPr>
            </a:br>
            <a:endParaRPr lang="en-US" sz="3500" dirty="0">
              <a:solidFill>
                <a:schemeClr val="bg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6EDA2-E991-AC08-1F02-ABF8C60CFD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3502152"/>
            <a:ext cx="10506456" cy="267004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l"/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Company: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GreenTech Solutions Ltd. 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Partner: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Shenzhen Smart Energy Co. 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Rosen Dodumov 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2332532 </a:t>
            </a: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Position: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International Business Development Director</a:t>
            </a:r>
          </a:p>
        </p:txBody>
      </p:sp>
    </p:spTree>
    <p:extLst>
      <p:ext uri="{BB962C8B-B14F-4D97-AF65-F5344CB8AC3E}">
        <p14:creationId xmlns:p14="http://schemas.microsoft.com/office/powerpoint/2010/main" val="1005346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46129D-2063-E0EF-32A0-157724D5DC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" r="27773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82F747-2453-2984-6B17-1BBE16E2DE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4719066" cy="75158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Partnership Objectives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29EE2-FD98-A611-17EF-709E842154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713226" cy="3602482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Understanding culture and its influence on international business. 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Applying cross-cultural management theories. 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Identifying UK–China cultural differences. 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Managing communication, hierarchy, and relationship-building. 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Developing effective negotiation strategies. </a:t>
            </a:r>
          </a:p>
          <a:p>
            <a:pPr marL="342900" lvl="0" indent="-228600" algn="l">
              <a:buFont typeface="Arial" panose="020B0604020202020204" pitchFamily="34" charset="0"/>
              <a:buChar char="•"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Evaluating cultural intelligence and long-term partnership success.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39190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A00182-64FA-CA71-2E75-8AE75EE5A4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00" r="13216"/>
          <a:stretch>
            <a:fillRect/>
          </a:stretch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AEB40-B64F-C6F2-0246-671AC42B2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6039" y="843534"/>
            <a:ext cx="4925961" cy="12616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Culture and Its Impact on International Business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B89FA3-537F-02AB-6763-11FC5F05CF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70470" y="2718054"/>
            <a:ext cx="3438906" cy="4130792"/>
          </a:xfrm>
        </p:spPr>
        <p:txBody>
          <a:bodyPr vert="horz" lIns="91440" tIns="45720" rIns="91440" bIns="45720" rtlCol="0">
            <a:noAutofit/>
          </a:bodyPr>
          <a:lstStyle/>
          <a:p>
            <a:pPr lvl="0" algn="l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1.Culture refers to shared values, beliefs, norms, and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2. Influences communication, leadership, and business relationships. </a:t>
            </a:r>
          </a:p>
          <a:p>
            <a:pPr lvl="0" algn="l"/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Key cultural elements: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1. Communication and language.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2. Values and social expectations.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3. Hierarchy and authority.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4. Trust and relationship-building.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5. Attitudes towards time and conflict. </a:t>
            </a:r>
            <a:b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6. Cultural differences can create misunderstandings and operational challenges. </a:t>
            </a:r>
          </a:p>
          <a:p>
            <a:pPr algn="l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Hofstede, Hofstede and Minkov, 2010; Schein and Schein, 2017</a:t>
            </a:r>
          </a:p>
        </p:txBody>
      </p:sp>
    </p:spTree>
    <p:extLst>
      <p:ext uri="{BB962C8B-B14F-4D97-AF65-F5344CB8AC3E}">
        <p14:creationId xmlns:p14="http://schemas.microsoft.com/office/powerpoint/2010/main" val="122850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5F7ABCA-A68A-47DD-B732-76FF34C6F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4E7463-70BE-21DE-E053-811040619A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202" y="2600960"/>
            <a:ext cx="5442798" cy="1348302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Frameworks Hofstede and Hall</a:t>
            </a:r>
            <a:endParaRPr lang="en-US" sz="4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6" name="Graphic 35" descr="Lecturer">
            <a:extLst>
              <a:ext uri="{FF2B5EF4-FFF2-40B4-BE49-F238E27FC236}">
                <a16:creationId xmlns:a16="http://schemas.microsoft.com/office/drawing/2014/main" id="{91D63BA2-2BC6-33D3-0991-CBFED3EA19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414270" y="1224279"/>
            <a:ext cx="914400" cy="9144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7C15DE1-E608-64BD-5EBA-25D95D0C65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07100" y="132081"/>
            <a:ext cx="6039698" cy="660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Hofstede's Cultural Dimensions</a:t>
            </a:r>
            <a:b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1. Power distance: attitudes towards hierarchy and authority.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2. Individualism versus collectivism: personal and group priorities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3. Long-term orientation: future relationships and strategic objectives.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Hall's Communication Theory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1. UK: generally more low-context communication. </a:t>
            </a: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2. China: generally more high-context communication. </a:t>
            </a: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3. Differences influence interpretation, feedback, and negotiation.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Business implications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1. Adapt communication and decision-making approaches. </a:t>
            </a: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2. Respect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hierarchy. </a:t>
            </a:r>
          </a:p>
          <a:p>
            <a:pPr lvl="0"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3. Balance short-term commercial objectives with long-term relationships.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(Hall, 1976; Hofstede, Hofstede and Minkov, 2010; Meyer, 2014)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30814008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8897B-EB79-D228-AB41-EF06CC1CA5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09563"/>
            <a:ext cx="9144000" cy="777557"/>
          </a:xfrm>
        </p:spPr>
        <p:txBody>
          <a:bodyPr>
            <a:normAutofit/>
          </a:bodyPr>
          <a:lstStyle/>
          <a:p>
            <a:r>
              <a:rPr lang="en-GB" sz="4800" b="1" dirty="0"/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Cultural Challenges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A91552A-E965-2415-FB12-75AC18110F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243592"/>
              </p:ext>
            </p:extLst>
          </p:nvPr>
        </p:nvGraphicFramePr>
        <p:xfrm>
          <a:off x="501445" y="1232693"/>
          <a:ext cx="10688811" cy="1726306"/>
        </p:xfrm>
        <a:graphic>
          <a:graphicData uri="http://schemas.openxmlformats.org/drawingml/2006/table">
            <a:tbl>
              <a:tblPr firstRow="1" firstCol="1" bandRow="1">
                <a:tableStyleId>{D113A9D2-9D6B-4929-AA2D-F23B5EE8CBE7}</a:tableStyleId>
              </a:tblPr>
              <a:tblGrid>
                <a:gridCol w="3562937">
                  <a:extLst>
                    <a:ext uri="{9D8B030D-6E8A-4147-A177-3AD203B41FA5}">
                      <a16:colId xmlns:a16="http://schemas.microsoft.com/office/drawing/2014/main" val="2642219795"/>
                    </a:ext>
                  </a:extLst>
                </a:gridCol>
                <a:gridCol w="3562937">
                  <a:extLst>
                    <a:ext uri="{9D8B030D-6E8A-4147-A177-3AD203B41FA5}">
                      <a16:colId xmlns:a16="http://schemas.microsoft.com/office/drawing/2014/main" val="3010079857"/>
                    </a:ext>
                  </a:extLst>
                </a:gridCol>
                <a:gridCol w="3562937">
                  <a:extLst>
                    <a:ext uri="{9D8B030D-6E8A-4147-A177-3AD203B41FA5}">
                      <a16:colId xmlns:a16="http://schemas.microsoft.com/office/drawing/2014/main" val="3591230057"/>
                    </a:ext>
                  </a:extLst>
                </a:gridCol>
              </a:tblGrid>
              <a:tr h="248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Cultural factor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Potential challenge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impact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73990235"/>
                  </a:ext>
                </a:extLst>
              </a:tr>
              <a:tr h="248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 versus indirect messages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Misunderstandings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27522921"/>
                  </a:ext>
                </a:extLst>
              </a:tr>
              <a:tr h="248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Hierarchy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approval procedures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Delayed decisions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3594117"/>
                  </a:ext>
                </a:extLst>
              </a:tr>
              <a:tr h="248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Guanxi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approaches to trust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Slower relationship development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45912537"/>
                  </a:ext>
                </a:extLst>
              </a:tr>
              <a:tr h="2314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negotiation expectations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Scheduling difficulties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48330281"/>
                  </a:ext>
                </a:extLst>
              </a:tr>
              <a:tr h="2484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Conflict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 disagreement versus preserving harmony</a:t>
                      </a:r>
                      <a:endParaRPr lang="en-GB" sz="1400" kern="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  <a:tabLst>
                          <a:tab pos="1405255" algn="l"/>
                        </a:tabLst>
                      </a:pPr>
                      <a:r>
                        <a:rPr lang="en-GB" sz="14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 tensions</a:t>
                      </a:r>
                      <a:endParaRPr lang="en-GB" sz="1400" kern="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61338555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1D1F5F16-628C-E819-E958-2C6B69E4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980761"/>
            <a:ext cx="5124397" cy="2987420"/>
          </a:xfrm>
          <a:prstGeom prst="rect">
            <a:avLst/>
          </a:prstGeom>
        </p:spPr>
      </p:pic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8810813A-5FEF-5729-30DA-C17337203444}"/>
              </a:ext>
            </a:extLst>
          </p:cNvPr>
          <p:cNvGraphicFramePr/>
          <p:nvPr/>
        </p:nvGraphicFramePr>
        <p:xfrm>
          <a:off x="501445" y="3287461"/>
          <a:ext cx="6096000" cy="3272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51384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0A7A3-B25F-DF5C-CD45-BF7C7B234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b="1">
                <a:latin typeface="Arial" panose="020B0604020202020204" pitchFamily="34" charset="0"/>
                <a:cs typeface="Arial" panose="020B0604020202020204" pitchFamily="34" charset="0"/>
              </a:rPr>
              <a:t>Building Trust, Guanxi and Managing Cultural Differences</a:t>
            </a:r>
            <a:endParaRPr lang="en-GB" sz="4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BC4E0-1C94-21C0-9189-1C2D68B4B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>
            <a:normAutofit/>
          </a:bodyPr>
          <a:lstStyle/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Invest in relationship-building before formal negotiations.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Develop guanxi through regular communication and mutual respect.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Arrange face-to-face meetings and reciprocal company visits.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Recognise seniority and follow appropriate business protocols.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Use culturally experienced team members and professional interpreters.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Address disagreements privately and diplomatically. </a:t>
            </a:r>
          </a:p>
          <a:p>
            <a:pPr lvl="0"/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Maintain transparency and ethical business practices. </a:t>
            </a:r>
          </a:p>
          <a:p>
            <a:pPr marL="0" indent="0">
              <a:buNone/>
            </a:pP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(Chen and Chen, 2004; Buckley, Clegg and Tan, 2006; Ang et al., 2007)</a:t>
            </a:r>
          </a:p>
          <a:p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299DD9-8B9C-37D0-13C0-498C91F2AD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2" r="2926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082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CE0A68D-28EF-49D9-B84B-5DAB38714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83CFBB-62E3-58D2-6E6A-74B89680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9862" y="4465674"/>
            <a:ext cx="4786138" cy="1663995"/>
          </a:xfrm>
        </p:spPr>
        <p:txBody>
          <a:bodyPr>
            <a:normAutofit/>
          </a:bodyPr>
          <a:lstStyle/>
          <a:p>
            <a:pPr algn="ctr"/>
            <a:r>
              <a:rPr lang="en-GB" sz="3200" b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Negotiation Strategies for a Mutually Beneficial Agreement</a:t>
            </a:r>
            <a:endParaRPr lang="en-GB" sz="320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833D42-2155-E6EA-A016-448EC53505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209" y="1459655"/>
            <a:ext cx="4775791" cy="268638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FA0C3DC-24DE-44E3-9D41-CAA5F3B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16208" y="0"/>
            <a:ext cx="4775791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58689-45DD-D5ED-729D-B02EF61D84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6814" y="818707"/>
            <a:ext cx="3131288" cy="53109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100" b="1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Recommended negotiation strategies:</a:t>
            </a:r>
            <a:br>
              <a:rPr lang="en-GB" sz="1100" b="1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 shared long-term objectives.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complementary technologies and market capabilities.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Adopt a collaborative, win-win negotiation approach.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hierarchy and allow sufficient decision-making time.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phased technology-sharing agreements.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Define intellectual property rights and confidentiality.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Agree on joint innovation, market responsibilities, and performance targets. </a:t>
            </a:r>
          </a:p>
          <a:p>
            <a:pPr lvl="0"/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 a joint governance and dispute-resolution framework. </a:t>
            </a:r>
          </a:p>
          <a:p>
            <a:pPr marL="0" indent="0">
              <a:buNone/>
            </a:pPr>
            <a:b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(Fisher, Ury and Patton, 2011; Brett, 2014; Lax and Sebenius, 1986)</a:t>
            </a:r>
          </a:p>
          <a:p>
            <a:endParaRPr lang="en-GB" sz="11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018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DB2A15-F5E9-6010-E52C-7E1BD3371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1847" y="1483829"/>
            <a:ext cx="4501509" cy="1899746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solidFill>
                  <a:srgbClr val="FFFFFF"/>
                </a:solidFill>
              </a:rPr>
              <a:t>Cultural Intelligence and  Adaptability 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4265B-0D26-6229-A091-5DBA649DB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6387" y="610551"/>
            <a:ext cx="3242383" cy="5546047"/>
          </a:xfrm>
        </p:spPr>
        <p:txBody>
          <a:bodyPr anchor="ctr">
            <a:norm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cultural intelligence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Recognises different cultural expectations.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Reduces communication barriers and misunderstandings.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Improves negotiation effectiveness and relationship management.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Importance of adaptability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Supports flexible communication and leadership.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Encourages mutual respect and cooperation.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Strengthens long-term partnership resilience. </a:t>
            </a:r>
          </a:p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Final recommendations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Prioritise trust and relationship-building.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Adopt culturally sensitive negotiation practices.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Establish clear governance and technology-sharing arrangements. </a:t>
            </a:r>
          </a:p>
          <a:p>
            <a:pPr lvl="0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Focus on shared innovation and sustainable commercial growth. </a:t>
            </a:r>
          </a:p>
          <a:p>
            <a:pPr marL="0" indent="0">
              <a:buNone/>
            </a:pPr>
            <a:b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(Earley and Ang, 2003; Ang et al., 2007; Thomas et al., 2008)</a:t>
            </a:r>
          </a:p>
          <a:p>
            <a:endParaRPr lang="en-GB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F35E56-A6BC-A7E2-0DF2-FDFDC0A827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8778" y="1950720"/>
            <a:ext cx="4446500" cy="2501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5103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BF23F-DC67-4FB5-D2C3-8ACAE496B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504" y="357353"/>
            <a:ext cx="10515600" cy="4834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2962C-9379-1E01-D5D1-92A37D9A8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" y="656303"/>
            <a:ext cx="11661058" cy="6070318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Ang, S., Van Dyne, L., Koh, C., Ng, K.Y., Templer, K.J., Tay, C. and Chandrasekar, N.A. (2007) ‘Cultural intelligence: Its measurement and effects on cultural judgment and decision making, cultural adaptation and task performance’,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Management and Organization Review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3(3), pp. 335–371.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Brett, J.M. (2014)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Negotiating Globally: How to Negotiate Deals, Resolve Disputes, and Make Decisions Across Cultural Boundaries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San Francisco: Jossey-Bass.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Buckley, P.J., Clegg, J. and Tan, H. (2006) ‘Cultural awareness in knowledge transfer to China: The role of guanxi and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mianzi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Journal of World Business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41(3), pp. 275–288.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Chen, X.P. and Chen, C.C. (2004) ‘On the intricacies of the Chinese guanxi: A process model of guanxi development’,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Asia Pacific Journal of Management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21, pp. 305–324.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Earley, P.C. and Ang, S. (2003)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Cultural Intelligence: Individual Interactions Across Cultures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Stanford, CA: Stanford University Press.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Fang, T. (2006) ‘Negotiation: The Chinese style’,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&amp; Industrial Marketing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21(1), pp. 50–60.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Fisher, R., Ury, W. and Patton, B. (2011)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Getting to Yes: Negotiating Agreement Without Giving In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New York: Penguin Books.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Graham, J.L. and Lam, N.M. (2003) ‘The Chinese negotiation’,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81(10), pp. 82–91.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Hall, E.T. (1976)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Beyond Culture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Garden City, NY: Anchor Press.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Hofstede, G., Hofstede, G.J. and Minkov, M. (2010)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Cultures and Organizations: Software of the Mind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New York: McGraw-Hill.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Lax, D.A. and Sebenius, J.K. (1986)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The Manager as Negotiator: Bargaining for Cooperation and Competitive Gain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New York: Free Press.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Meyer, E. (2014)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The Culture Map: Breaking Through the Invisible Boundaries of Global Business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New York: PublicAffairs.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Schein, E.H. and Schein, P.A. (2017)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Organizational Culture and Leadership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Hoboken, NJ: Wiley.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Thomas, D.C., Elron, E., Stahl, G., Ekelund, B.Z., Ravlin, E.C.,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Cerdin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J.L., Poelmans, S., Brislin, R.,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Pekerti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A., Aycan, Z.,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Maznevski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M., Au, K. and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Lazarova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M.B. (2008) ‘Cultural intelligence: Domain and assessment’,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Cross Cultural Management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, 8(2), pp. 123–143. </a:t>
            </a:r>
          </a:p>
          <a:p>
            <a:pPr lvl="0"/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Trompenaars, F. and Hampden-Turner, C. (2012)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Riding the Waves of Culture: Understanding Diversity in Global Business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25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London: Nicholas Brealey Publishing.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5090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1265</Words>
  <Application>Microsoft Office PowerPoint</Application>
  <PresentationFormat>Widescreen</PresentationFormat>
  <Paragraphs>101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Building a Successful UK–China Strategic Partnership   </vt:lpstr>
      <vt:lpstr>Partnership Objectives</vt:lpstr>
      <vt:lpstr>Understanding Culture and Its Impact on International Business</vt:lpstr>
      <vt:lpstr>Theoretical Frameworks Hofstede and Hall</vt:lpstr>
      <vt:lpstr> Cultural Challenges</vt:lpstr>
      <vt:lpstr>Building Trust, Guanxi and Managing Cultural Differences</vt:lpstr>
      <vt:lpstr>Negotiation Strategies for a Mutually Beneficial Agreement</vt:lpstr>
      <vt:lpstr>Cultural Intelligence and  Adaptability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Rosen Dodumov</dc:creator>
  <cp:lastModifiedBy>Rosen Dodumov</cp:lastModifiedBy>
  <cp:revision>1</cp:revision>
  <dcterms:created xsi:type="dcterms:W3CDTF">2026-10-22T21:21:23Z</dcterms:created>
  <dcterms:modified xsi:type="dcterms:W3CDTF">2026-10-25T17:28:37Z</dcterms:modified>
</cp:coreProperties>
</file>