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35"/>
  </p:notesMasterIdLst>
  <p:handoutMasterIdLst>
    <p:handoutMasterId r:id="rId36"/>
  </p:handoutMasterIdLst>
  <p:sldIdLst>
    <p:sldId id="285" r:id="rId5"/>
    <p:sldId id="256" r:id="rId6"/>
    <p:sldId id="289" r:id="rId7"/>
    <p:sldId id="263" r:id="rId8"/>
    <p:sldId id="268" r:id="rId9"/>
    <p:sldId id="269" r:id="rId10"/>
    <p:sldId id="296" r:id="rId11"/>
    <p:sldId id="297" r:id="rId12"/>
    <p:sldId id="298" r:id="rId13"/>
    <p:sldId id="290" r:id="rId14"/>
    <p:sldId id="302" r:id="rId15"/>
    <p:sldId id="270" r:id="rId16"/>
    <p:sldId id="271" r:id="rId17"/>
    <p:sldId id="272" r:id="rId18"/>
    <p:sldId id="273" r:id="rId19"/>
    <p:sldId id="278" r:id="rId20"/>
    <p:sldId id="287" r:id="rId21"/>
    <p:sldId id="294" r:id="rId22"/>
    <p:sldId id="299" r:id="rId23"/>
    <p:sldId id="300" r:id="rId24"/>
    <p:sldId id="291" r:id="rId25"/>
    <p:sldId id="301" r:id="rId26"/>
    <p:sldId id="277" r:id="rId27"/>
    <p:sldId id="292" r:id="rId28"/>
    <p:sldId id="279" r:id="rId29"/>
    <p:sldId id="293" r:id="rId30"/>
    <p:sldId id="280" r:id="rId31"/>
    <p:sldId id="288" r:id="rId32"/>
    <p:sldId id="286" r:id="rId33"/>
    <p:sldId id="303" r:id="rId3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7B6F0-1FB0-4324-A67D-66311CB8435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F193244-F100-478C-904F-8BDC2BA6E93E}">
      <dgm:prSet/>
      <dgm:spPr/>
      <dgm:t>
        <a:bodyPr/>
        <a:lstStyle/>
        <a:p>
          <a:r>
            <a:rPr lang="en-GB" b="1" i="1">
              <a:latin typeface="Calibri" panose="020F0502020204030204" pitchFamily="34" charset="0"/>
              <a:cs typeface="Calibri" panose="020F0502020204030204" pitchFamily="34" charset="0"/>
            </a:rPr>
            <a:t>Self-awareness</a:t>
          </a:r>
          <a:r>
            <a:rPr lang="en-GB" b="1">
              <a:latin typeface="Calibri" panose="020F0502020204030204" pitchFamily="34" charset="0"/>
              <a:cs typeface="Calibri" panose="020F0502020204030204" pitchFamily="34" charset="0"/>
            </a:rPr>
            <a:t> is vitally important as the foundation for maximizing our leadership and management skills.  </a:t>
          </a:r>
          <a:endParaRPr lang="en-US" b="1">
            <a:latin typeface="Calibri" panose="020F0502020204030204" pitchFamily="34" charset="0"/>
            <a:cs typeface="Calibri" panose="020F0502020204030204" pitchFamily="34" charset="0"/>
          </a:endParaRPr>
        </a:p>
      </dgm:t>
    </dgm:pt>
    <dgm:pt modelId="{4A89F358-93CC-449B-B74D-FF012C2C5AB8}" type="parTrans" cxnId="{442D9A93-6AB8-48A4-9590-CEA670977548}">
      <dgm:prSet/>
      <dgm:spPr/>
      <dgm:t>
        <a:bodyPr/>
        <a:lstStyle/>
        <a:p>
          <a:endParaRPr lang="en-US" sz="1600" b="1"/>
        </a:p>
      </dgm:t>
    </dgm:pt>
    <dgm:pt modelId="{027DE25B-9E6F-4DDA-B74F-0CBCE107DE75}" type="sibTrans" cxnId="{442D9A93-6AB8-48A4-9590-CEA670977548}">
      <dgm:prSet/>
      <dgm:spPr/>
      <dgm:t>
        <a:bodyPr/>
        <a:lstStyle/>
        <a:p>
          <a:endParaRPr lang="en-US" b="1"/>
        </a:p>
      </dgm:t>
    </dgm:pt>
    <dgm:pt modelId="{3EFA5054-4358-4ACC-B282-ABED79669419}">
      <dgm:prSet/>
      <dgm:spPr/>
      <dgm:t>
        <a:bodyPr/>
        <a:lstStyle/>
        <a:p>
          <a:r>
            <a:rPr lang="en-GB" b="1" i="1"/>
            <a:t>Self-awareness</a:t>
          </a:r>
          <a:r>
            <a:rPr lang="en-GB" b="1"/>
            <a:t> can improve </a:t>
          </a:r>
          <a:r>
            <a:rPr lang="en-GB" b="1">
              <a:latin typeface="Calibri" panose="020F0502020204030204" pitchFamily="34" charset="0"/>
              <a:cs typeface="Calibri" panose="020F0502020204030204" pitchFamily="34" charset="0"/>
            </a:rPr>
            <a:t>our</a:t>
          </a:r>
          <a:r>
            <a:rPr lang="en-GB" b="1"/>
            <a:t> judgement and help us identify opportunities for our professional development and personal growth, </a:t>
          </a:r>
          <a:r>
            <a:rPr lang="en-GB" b="1" i="1"/>
            <a:t>and</a:t>
          </a:r>
          <a:r>
            <a:rPr lang="en-GB" b="1"/>
            <a:t> the development and growth of others.</a:t>
          </a:r>
          <a:endParaRPr lang="en-US" b="1"/>
        </a:p>
      </dgm:t>
    </dgm:pt>
    <dgm:pt modelId="{0D13F604-7626-41C4-89D0-D1FA75773CDC}" type="parTrans" cxnId="{24A96298-BB12-40E2-A9F4-20020E92D606}">
      <dgm:prSet/>
      <dgm:spPr/>
      <dgm:t>
        <a:bodyPr/>
        <a:lstStyle/>
        <a:p>
          <a:endParaRPr lang="en-US" sz="1600" b="1"/>
        </a:p>
      </dgm:t>
    </dgm:pt>
    <dgm:pt modelId="{6FE39FF1-6D77-4060-AC2A-ECE72F35E670}" type="sibTrans" cxnId="{24A96298-BB12-40E2-A9F4-20020E92D606}">
      <dgm:prSet/>
      <dgm:spPr/>
      <dgm:t>
        <a:bodyPr/>
        <a:lstStyle/>
        <a:p>
          <a:endParaRPr lang="en-US" b="1"/>
        </a:p>
      </dgm:t>
    </dgm:pt>
    <dgm:pt modelId="{4A52EFB0-3E04-4C22-A606-7CE5C0A86A71}">
      <dgm:prSet/>
      <dgm:spPr/>
      <dgm:t>
        <a:bodyPr/>
        <a:lstStyle/>
        <a:p>
          <a:r>
            <a:rPr lang="en-GB" b="1" i="1">
              <a:latin typeface="Calibri" panose="020F0502020204030204" pitchFamily="34" charset="0"/>
              <a:cs typeface="Calibri" panose="020F0502020204030204" pitchFamily="34" charset="0"/>
            </a:rPr>
            <a:t>One of the best ways to increase self-awareness is to write down what you want to do and track your progress. </a:t>
          </a:r>
          <a:endParaRPr lang="en-US" b="1" i="1">
            <a:latin typeface="Calibri" panose="020F0502020204030204" pitchFamily="34" charset="0"/>
            <a:cs typeface="Calibri" panose="020F0502020204030204" pitchFamily="34" charset="0"/>
          </a:endParaRPr>
        </a:p>
      </dgm:t>
    </dgm:pt>
    <dgm:pt modelId="{CD09C3C3-8DC0-49A7-B935-5F9C9FF4DCA1}" type="sibTrans" cxnId="{2DD3E2E1-40DC-43AF-AC5F-98DC0F28DEA3}">
      <dgm:prSet/>
      <dgm:spPr/>
      <dgm:t>
        <a:bodyPr/>
        <a:lstStyle/>
        <a:p>
          <a:endParaRPr lang="en-US"/>
        </a:p>
      </dgm:t>
    </dgm:pt>
    <dgm:pt modelId="{2812EEFB-734D-4239-BCAC-FDFF762450DF}" type="parTrans" cxnId="{2DD3E2E1-40DC-43AF-AC5F-98DC0F28DEA3}">
      <dgm:prSet/>
      <dgm:spPr/>
      <dgm:t>
        <a:bodyPr/>
        <a:lstStyle/>
        <a:p>
          <a:endParaRPr lang="en-US"/>
        </a:p>
      </dgm:t>
    </dgm:pt>
    <dgm:pt modelId="{9DEA9DDF-724A-45E2-AC8E-06DB65D6A1E1}" type="pres">
      <dgm:prSet presAssocID="{F0D7B6F0-1FB0-4324-A67D-66311CB84353}" presName="hierChild1" presStyleCnt="0">
        <dgm:presLayoutVars>
          <dgm:chPref val="1"/>
          <dgm:dir/>
          <dgm:animOne val="branch"/>
          <dgm:animLvl val="lvl"/>
          <dgm:resizeHandles/>
        </dgm:presLayoutVars>
      </dgm:prSet>
      <dgm:spPr/>
    </dgm:pt>
    <dgm:pt modelId="{AE2E0977-08D0-46C7-9CDA-11914C157798}" type="pres">
      <dgm:prSet presAssocID="{AF193244-F100-478C-904F-8BDC2BA6E93E}" presName="hierRoot1" presStyleCnt="0"/>
      <dgm:spPr/>
    </dgm:pt>
    <dgm:pt modelId="{7D322E6A-D0DE-40F0-84C3-7B1399AB7220}" type="pres">
      <dgm:prSet presAssocID="{AF193244-F100-478C-904F-8BDC2BA6E93E}" presName="composite" presStyleCnt="0"/>
      <dgm:spPr/>
    </dgm:pt>
    <dgm:pt modelId="{F47CC3E9-1F03-441F-942A-2E6A6458B602}" type="pres">
      <dgm:prSet presAssocID="{AF193244-F100-478C-904F-8BDC2BA6E93E}" presName="background" presStyleLbl="node0" presStyleIdx="0" presStyleCnt="3"/>
      <dgm:spPr/>
    </dgm:pt>
    <dgm:pt modelId="{7B245FCC-4F09-4362-B94B-48C4623A108D}" type="pres">
      <dgm:prSet presAssocID="{AF193244-F100-478C-904F-8BDC2BA6E93E}" presName="text" presStyleLbl="fgAcc0" presStyleIdx="0" presStyleCnt="3">
        <dgm:presLayoutVars>
          <dgm:chPref val="3"/>
        </dgm:presLayoutVars>
      </dgm:prSet>
      <dgm:spPr/>
    </dgm:pt>
    <dgm:pt modelId="{15F1C8C1-7A8A-48D2-8F21-856B9DDF59C1}" type="pres">
      <dgm:prSet presAssocID="{AF193244-F100-478C-904F-8BDC2BA6E93E}" presName="hierChild2" presStyleCnt="0"/>
      <dgm:spPr/>
    </dgm:pt>
    <dgm:pt modelId="{975BCB0C-D274-4D8C-B6FC-8B7E437D6DA7}" type="pres">
      <dgm:prSet presAssocID="{3EFA5054-4358-4ACC-B282-ABED79669419}" presName="hierRoot1" presStyleCnt="0"/>
      <dgm:spPr/>
    </dgm:pt>
    <dgm:pt modelId="{46FB04EC-3C69-44E0-9821-05FB4F81D752}" type="pres">
      <dgm:prSet presAssocID="{3EFA5054-4358-4ACC-B282-ABED79669419}" presName="composite" presStyleCnt="0"/>
      <dgm:spPr/>
    </dgm:pt>
    <dgm:pt modelId="{AF19365D-B078-46B5-AEAB-2541FFA5DE9A}" type="pres">
      <dgm:prSet presAssocID="{3EFA5054-4358-4ACC-B282-ABED79669419}" presName="background" presStyleLbl="node0" presStyleIdx="1" presStyleCnt="3"/>
      <dgm:spPr/>
    </dgm:pt>
    <dgm:pt modelId="{6B1BEFEE-94CA-4C80-B062-A478BD3B7F47}" type="pres">
      <dgm:prSet presAssocID="{3EFA5054-4358-4ACC-B282-ABED79669419}" presName="text" presStyleLbl="fgAcc0" presStyleIdx="1" presStyleCnt="3">
        <dgm:presLayoutVars>
          <dgm:chPref val="3"/>
        </dgm:presLayoutVars>
      </dgm:prSet>
      <dgm:spPr/>
    </dgm:pt>
    <dgm:pt modelId="{CC2AE01D-2C48-4E3D-8C93-7FFE1530DB77}" type="pres">
      <dgm:prSet presAssocID="{3EFA5054-4358-4ACC-B282-ABED79669419}" presName="hierChild2" presStyleCnt="0"/>
      <dgm:spPr/>
    </dgm:pt>
    <dgm:pt modelId="{F5888E9B-62A3-40F3-8DA6-9665CC38A93D}" type="pres">
      <dgm:prSet presAssocID="{4A52EFB0-3E04-4C22-A606-7CE5C0A86A71}" presName="hierRoot1" presStyleCnt="0"/>
      <dgm:spPr/>
    </dgm:pt>
    <dgm:pt modelId="{245BF868-BC7C-49E0-9552-3DB2DA6D471C}" type="pres">
      <dgm:prSet presAssocID="{4A52EFB0-3E04-4C22-A606-7CE5C0A86A71}" presName="composite" presStyleCnt="0"/>
      <dgm:spPr/>
    </dgm:pt>
    <dgm:pt modelId="{9DC8193E-5D8B-4197-98A3-60AA5EF0D9D3}" type="pres">
      <dgm:prSet presAssocID="{4A52EFB0-3E04-4C22-A606-7CE5C0A86A71}" presName="background" presStyleLbl="node0" presStyleIdx="2" presStyleCnt="3"/>
      <dgm:spPr/>
    </dgm:pt>
    <dgm:pt modelId="{9B4D70F3-C31D-40FE-B55F-9474465045C2}" type="pres">
      <dgm:prSet presAssocID="{4A52EFB0-3E04-4C22-A606-7CE5C0A86A71}" presName="text" presStyleLbl="fgAcc0" presStyleIdx="2" presStyleCnt="3">
        <dgm:presLayoutVars>
          <dgm:chPref val="3"/>
        </dgm:presLayoutVars>
      </dgm:prSet>
      <dgm:spPr/>
    </dgm:pt>
    <dgm:pt modelId="{AC1A0559-C677-4C29-990D-3402B4DA7DFF}" type="pres">
      <dgm:prSet presAssocID="{4A52EFB0-3E04-4C22-A606-7CE5C0A86A71}" presName="hierChild2" presStyleCnt="0"/>
      <dgm:spPr/>
    </dgm:pt>
  </dgm:ptLst>
  <dgm:cxnLst>
    <dgm:cxn modelId="{F28B960F-902A-4117-9D52-40E0E8C4177E}" type="presOf" srcId="{3EFA5054-4358-4ACC-B282-ABED79669419}" destId="{6B1BEFEE-94CA-4C80-B062-A478BD3B7F47}" srcOrd="0" destOrd="0" presId="urn:microsoft.com/office/officeart/2005/8/layout/hierarchy1"/>
    <dgm:cxn modelId="{802AEF36-4270-4CD1-A018-3516E82C1C44}" type="presOf" srcId="{AF193244-F100-478C-904F-8BDC2BA6E93E}" destId="{7B245FCC-4F09-4362-B94B-48C4623A108D}" srcOrd="0" destOrd="0" presId="urn:microsoft.com/office/officeart/2005/8/layout/hierarchy1"/>
    <dgm:cxn modelId="{2FDABF61-EE37-48D2-B12D-C99B58136008}" type="presOf" srcId="{4A52EFB0-3E04-4C22-A606-7CE5C0A86A71}" destId="{9B4D70F3-C31D-40FE-B55F-9474465045C2}" srcOrd="0" destOrd="0" presId="urn:microsoft.com/office/officeart/2005/8/layout/hierarchy1"/>
    <dgm:cxn modelId="{442D9A93-6AB8-48A4-9590-CEA670977548}" srcId="{F0D7B6F0-1FB0-4324-A67D-66311CB84353}" destId="{AF193244-F100-478C-904F-8BDC2BA6E93E}" srcOrd="0" destOrd="0" parTransId="{4A89F358-93CC-449B-B74D-FF012C2C5AB8}" sibTransId="{027DE25B-9E6F-4DDA-B74F-0CBCE107DE75}"/>
    <dgm:cxn modelId="{24A96298-BB12-40E2-A9F4-20020E92D606}" srcId="{F0D7B6F0-1FB0-4324-A67D-66311CB84353}" destId="{3EFA5054-4358-4ACC-B282-ABED79669419}" srcOrd="1" destOrd="0" parTransId="{0D13F604-7626-41C4-89D0-D1FA75773CDC}" sibTransId="{6FE39FF1-6D77-4060-AC2A-ECE72F35E670}"/>
    <dgm:cxn modelId="{67372FD3-80D1-48B3-95C9-BF63B980DCCE}" type="presOf" srcId="{F0D7B6F0-1FB0-4324-A67D-66311CB84353}" destId="{9DEA9DDF-724A-45E2-AC8E-06DB65D6A1E1}" srcOrd="0" destOrd="0" presId="urn:microsoft.com/office/officeart/2005/8/layout/hierarchy1"/>
    <dgm:cxn modelId="{2DD3E2E1-40DC-43AF-AC5F-98DC0F28DEA3}" srcId="{F0D7B6F0-1FB0-4324-A67D-66311CB84353}" destId="{4A52EFB0-3E04-4C22-A606-7CE5C0A86A71}" srcOrd="2" destOrd="0" parTransId="{2812EEFB-734D-4239-BCAC-FDFF762450DF}" sibTransId="{CD09C3C3-8DC0-49A7-B935-5F9C9FF4DCA1}"/>
    <dgm:cxn modelId="{BAAA5317-E71C-46D8-9E2C-84121A12BF10}" type="presParOf" srcId="{9DEA9DDF-724A-45E2-AC8E-06DB65D6A1E1}" destId="{AE2E0977-08D0-46C7-9CDA-11914C157798}" srcOrd="0" destOrd="0" presId="urn:microsoft.com/office/officeart/2005/8/layout/hierarchy1"/>
    <dgm:cxn modelId="{047DB37B-1F1E-467B-9F68-186BABCD2C5A}" type="presParOf" srcId="{AE2E0977-08D0-46C7-9CDA-11914C157798}" destId="{7D322E6A-D0DE-40F0-84C3-7B1399AB7220}" srcOrd="0" destOrd="0" presId="urn:microsoft.com/office/officeart/2005/8/layout/hierarchy1"/>
    <dgm:cxn modelId="{D00DC9DA-073C-4FF9-B610-E906CE6E9B15}" type="presParOf" srcId="{7D322E6A-D0DE-40F0-84C3-7B1399AB7220}" destId="{F47CC3E9-1F03-441F-942A-2E6A6458B602}" srcOrd="0" destOrd="0" presId="urn:microsoft.com/office/officeart/2005/8/layout/hierarchy1"/>
    <dgm:cxn modelId="{3FFB31BE-369D-4A1E-A8C9-7FCBDC449D67}" type="presParOf" srcId="{7D322E6A-D0DE-40F0-84C3-7B1399AB7220}" destId="{7B245FCC-4F09-4362-B94B-48C4623A108D}" srcOrd="1" destOrd="0" presId="urn:microsoft.com/office/officeart/2005/8/layout/hierarchy1"/>
    <dgm:cxn modelId="{9BFFD92E-B269-40FF-9F1A-39997AADFD9A}" type="presParOf" srcId="{AE2E0977-08D0-46C7-9CDA-11914C157798}" destId="{15F1C8C1-7A8A-48D2-8F21-856B9DDF59C1}" srcOrd="1" destOrd="0" presId="urn:microsoft.com/office/officeart/2005/8/layout/hierarchy1"/>
    <dgm:cxn modelId="{E36A870D-D445-4D67-97C5-69DDAAD36AFB}" type="presParOf" srcId="{9DEA9DDF-724A-45E2-AC8E-06DB65D6A1E1}" destId="{975BCB0C-D274-4D8C-B6FC-8B7E437D6DA7}" srcOrd="1" destOrd="0" presId="urn:microsoft.com/office/officeart/2005/8/layout/hierarchy1"/>
    <dgm:cxn modelId="{6BD3D5C5-9219-4A3B-A3B7-9570A9782093}" type="presParOf" srcId="{975BCB0C-D274-4D8C-B6FC-8B7E437D6DA7}" destId="{46FB04EC-3C69-44E0-9821-05FB4F81D752}" srcOrd="0" destOrd="0" presId="urn:microsoft.com/office/officeart/2005/8/layout/hierarchy1"/>
    <dgm:cxn modelId="{66206A2A-95F6-4BD9-B162-19F569C63738}" type="presParOf" srcId="{46FB04EC-3C69-44E0-9821-05FB4F81D752}" destId="{AF19365D-B078-46B5-AEAB-2541FFA5DE9A}" srcOrd="0" destOrd="0" presId="urn:microsoft.com/office/officeart/2005/8/layout/hierarchy1"/>
    <dgm:cxn modelId="{DA57E2AB-CA29-4B65-944C-686669BFAF00}" type="presParOf" srcId="{46FB04EC-3C69-44E0-9821-05FB4F81D752}" destId="{6B1BEFEE-94CA-4C80-B062-A478BD3B7F47}" srcOrd="1" destOrd="0" presId="urn:microsoft.com/office/officeart/2005/8/layout/hierarchy1"/>
    <dgm:cxn modelId="{01262BEA-4532-4700-9A9F-05C5C417B352}" type="presParOf" srcId="{975BCB0C-D274-4D8C-B6FC-8B7E437D6DA7}" destId="{CC2AE01D-2C48-4E3D-8C93-7FFE1530DB77}" srcOrd="1" destOrd="0" presId="urn:microsoft.com/office/officeart/2005/8/layout/hierarchy1"/>
    <dgm:cxn modelId="{C7CDE8D4-3BF5-4151-94EB-5BA2B8040BFD}" type="presParOf" srcId="{9DEA9DDF-724A-45E2-AC8E-06DB65D6A1E1}" destId="{F5888E9B-62A3-40F3-8DA6-9665CC38A93D}" srcOrd="2" destOrd="0" presId="urn:microsoft.com/office/officeart/2005/8/layout/hierarchy1"/>
    <dgm:cxn modelId="{CFC82DB0-3B96-4715-974C-CD24C9F2F64C}" type="presParOf" srcId="{F5888E9B-62A3-40F3-8DA6-9665CC38A93D}" destId="{245BF868-BC7C-49E0-9552-3DB2DA6D471C}" srcOrd="0" destOrd="0" presId="urn:microsoft.com/office/officeart/2005/8/layout/hierarchy1"/>
    <dgm:cxn modelId="{7B22D6A2-6EFC-41B8-A4B7-C9B4456809A4}" type="presParOf" srcId="{245BF868-BC7C-49E0-9552-3DB2DA6D471C}" destId="{9DC8193E-5D8B-4197-98A3-60AA5EF0D9D3}" srcOrd="0" destOrd="0" presId="urn:microsoft.com/office/officeart/2005/8/layout/hierarchy1"/>
    <dgm:cxn modelId="{F2F6A639-5B05-4F9C-A7A5-78C4DE896E12}" type="presParOf" srcId="{245BF868-BC7C-49E0-9552-3DB2DA6D471C}" destId="{9B4D70F3-C31D-40FE-B55F-9474465045C2}" srcOrd="1" destOrd="0" presId="urn:microsoft.com/office/officeart/2005/8/layout/hierarchy1"/>
    <dgm:cxn modelId="{DDA53485-47BC-45AE-A7CA-C39A50B1F5A7}" type="presParOf" srcId="{F5888E9B-62A3-40F3-8DA6-9665CC38A93D}" destId="{AC1A0559-C677-4C29-990D-3402B4DA7DF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56E92F-0F62-4AB9-B7D7-F7445E0BA8E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DCB0DDF-7B25-4582-8B27-F1D6DC12C3AB}">
      <dgm:prSet/>
      <dgm:spPr/>
      <dgm:t>
        <a:bodyPr/>
        <a:lstStyle/>
        <a:p>
          <a:r>
            <a:rPr lang="en-GB"/>
            <a:t>Psychometric and profiling questionnaires are powerful tools for driving reflection, and subsequent discussion of the results</a:t>
          </a:r>
          <a:endParaRPr lang="en-US"/>
        </a:p>
      </dgm:t>
    </dgm:pt>
    <dgm:pt modelId="{4BCB98EF-8B40-4103-AD2E-85EEBC6506EA}" type="parTrans" cxnId="{2F78A628-DF8D-4F3E-AF1C-3CA16399C8F1}">
      <dgm:prSet/>
      <dgm:spPr/>
      <dgm:t>
        <a:bodyPr/>
        <a:lstStyle/>
        <a:p>
          <a:endParaRPr lang="en-US"/>
        </a:p>
      </dgm:t>
    </dgm:pt>
    <dgm:pt modelId="{6542D5CE-C0A7-4422-93CB-E544F4AB914E}" type="sibTrans" cxnId="{2F78A628-DF8D-4F3E-AF1C-3CA16399C8F1}">
      <dgm:prSet/>
      <dgm:spPr/>
      <dgm:t>
        <a:bodyPr/>
        <a:lstStyle/>
        <a:p>
          <a:endParaRPr lang="en-US"/>
        </a:p>
      </dgm:t>
    </dgm:pt>
    <dgm:pt modelId="{0EDD756B-E2D1-419E-A928-7A76351A1D51}">
      <dgm:prSet/>
      <dgm:spPr/>
      <dgm:t>
        <a:bodyPr/>
        <a:lstStyle/>
        <a:p>
          <a:r>
            <a:rPr lang="en-GB"/>
            <a:t>Among the best known of these tests are </a:t>
          </a:r>
          <a:r>
            <a:rPr lang="en-GB" b="1"/>
            <a:t>Myers-Briggs</a:t>
          </a:r>
          <a:r>
            <a:rPr lang="en-GB"/>
            <a:t>, </a:t>
          </a:r>
          <a:r>
            <a:rPr lang="en-GB" b="1"/>
            <a:t>VARK</a:t>
          </a:r>
          <a:r>
            <a:rPr lang="en-GB"/>
            <a:t>, </a:t>
          </a:r>
          <a:r>
            <a:rPr lang="en-GB" b="1"/>
            <a:t>Honey &amp; Mumford</a:t>
          </a:r>
          <a:r>
            <a:rPr lang="en-GB"/>
            <a:t> and many more. Predictive Index and Insights Discovery, but all are aimed at serving as a data point towards greater self-awareness. </a:t>
          </a:r>
          <a:endParaRPr lang="en-US"/>
        </a:p>
      </dgm:t>
    </dgm:pt>
    <dgm:pt modelId="{271309D3-F2D7-4774-9E45-E846754AC311}" type="parTrans" cxnId="{A91B51BE-5BC6-4262-8A36-B8DA4BC9E944}">
      <dgm:prSet/>
      <dgm:spPr/>
      <dgm:t>
        <a:bodyPr/>
        <a:lstStyle/>
        <a:p>
          <a:endParaRPr lang="en-US"/>
        </a:p>
      </dgm:t>
    </dgm:pt>
    <dgm:pt modelId="{8619BCF7-1228-4E07-B36E-9BC7121E681A}" type="sibTrans" cxnId="{A91B51BE-5BC6-4262-8A36-B8DA4BC9E944}">
      <dgm:prSet/>
      <dgm:spPr/>
      <dgm:t>
        <a:bodyPr/>
        <a:lstStyle/>
        <a:p>
          <a:endParaRPr lang="en-US"/>
        </a:p>
      </dgm:t>
    </dgm:pt>
    <dgm:pt modelId="{72E6DC6D-4B69-4851-8D90-22F2A08E32DE}">
      <dgm:prSet/>
      <dgm:spPr/>
      <dgm:t>
        <a:bodyPr/>
        <a:lstStyle/>
        <a:p>
          <a:r>
            <a:rPr lang="en-GB"/>
            <a:t>A common design point with all of them is that there are no particular right or wrong answers. Instead, they are designed to compel respondents to consider a set of traits or characteristics that most accurately describe them relative to other people. </a:t>
          </a:r>
          <a:endParaRPr lang="en-US"/>
        </a:p>
      </dgm:t>
    </dgm:pt>
    <dgm:pt modelId="{67A93613-FF9E-49CB-A8FD-FE6E41DA7176}" type="parTrans" cxnId="{08AC68E1-B08D-4F2F-97A9-6D39F645D3DD}">
      <dgm:prSet/>
      <dgm:spPr/>
      <dgm:t>
        <a:bodyPr/>
        <a:lstStyle/>
        <a:p>
          <a:endParaRPr lang="en-US"/>
        </a:p>
      </dgm:t>
    </dgm:pt>
    <dgm:pt modelId="{D49F2B2D-036E-4616-B1D2-B11F89AB0955}" type="sibTrans" cxnId="{08AC68E1-B08D-4F2F-97A9-6D39F645D3DD}">
      <dgm:prSet/>
      <dgm:spPr/>
      <dgm:t>
        <a:bodyPr/>
        <a:lstStyle/>
        <a:p>
          <a:endParaRPr lang="en-US"/>
        </a:p>
      </dgm:t>
    </dgm:pt>
    <dgm:pt modelId="{8684E295-0BA1-4F27-87C8-9B85E306601E}" type="pres">
      <dgm:prSet presAssocID="{6356E92F-0F62-4AB9-B7D7-F7445E0BA8E3}" presName="vert0" presStyleCnt="0">
        <dgm:presLayoutVars>
          <dgm:dir/>
          <dgm:animOne val="branch"/>
          <dgm:animLvl val="lvl"/>
        </dgm:presLayoutVars>
      </dgm:prSet>
      <dgm:spPr/>
    </dgm:pt>
    <dgm:pt modelId="{3F5D7F88-7739-4C19-9B6D-4B4793469B9F}" type="pres">
      <dgm:prSet presAssocID="{4DCB0DDF-7B25-4582-8B27-F1D6DC12C3AB}" presName="thickLine" presStyleLbl="alignNode1" presStyleIdx="0" presStyleCnt="3"/>
      <dgm:spPr/>
    </dgm:pt>
    <dgm:pt modelId="{4FE4927B-0C8A-499B-88FE-44E1294B4299}" type="pres">
      <dgm:prSet presAssocID="{4DCB0DDF-7B25-4582-8B27-F1D6DC12C3AB}" presName="horz1" presStyleCnt="0"/>
      <dgm:spPr/>
    </dgm:pt>
    <dgm:pt modelId="{08B9BA4E-6B29-470C-8666-C8F336B1ED27}" type="pres">
      <dgm:prSet presAssocID="{4DCB0DDF-7B25-4582-8B27-F1D6DC12C3AB}" presName="tx1" presStyleLbl="revTx" presStyleIdx="0" presStyleCnt="3"/>
      <dgm:spPr/>
    </dgm:pt>
    <dgm:pt modelId="{1888AE67-3FAB-4304-811C-E12395A2FCF9}" type="pres">
      <dgm:prSet presAssocID="{4DCB0DDF-7B25-4582-8B27-F1D6DC12C3AB}" presName="vert1" presStyleCnt="0"/>
      <dgm:spPr/>
    </dgm:pt>
    <dgm:pt modelId="{56861CA1-4973-42BD-BC82-BE9832AE9237}" type="pres">
      <dgm:prSet presAssocID="{0EDD756B-E2D1-419E-A928-7A76351A1D51}" presName="thickLine" presStyleLbl="alignNode1" presStyleIdx="1" presStyleCnt="3"/>
      <dgm:spPr/>
    </dgm:pt>
    <dgm:pt modelId="{4F205FBE-27C5-4B98-8CFF-24FBA20F370D}" type="pres">
      <dgm:prSet presAssocID="{0EDD756B-E2D1-419E-A928-7A76351A1D51}" presName="horz1" presStyleCnt="0"/>
      <dgm:spPr/>
    </dgm:pt>
    <dgm:pt modelId="{FE16A8F2-E317-430D-99F6-C3125CE5C702}" type="pres">
      <dgm:prSet presAssocID="{0EDD756B-E2D1-419E-A928-7A76351A1D51}" presName="tx1" presStyleLbl="revTx" presStyleIdx="1" presStyleCnt="3"/>
      <dgm:spPr/>
    </dgm:pt>
    <dgm:pt modelId="{768D5914-D854-4AF7-82C0-6E8ED165DBA4}" type="pres">
      <dgm:prSet presAssocID="{0EDD756B-E2D1-419E-A928-7A76351A1D51}" presName="vert1" presStyleCnt="0"/>
      <dgm:spPr/>
    </dgm:pt>
    <dgm:pt modelId="{CFCE229F-D5F3-4C04-B657-6811BD468FD8}" type="pres">
      <dgm:prSet presAssocID="{72E6DC6D-4B69-4851-8D90-22F2A08E32DE}" presName="thickLine" presStyleLbl="alignNode1" presStyleIdx="2" presStyleCnt="3"/>
      <dgm:spPr/>
    </dgm:pt>
    <dgm:pt modelId="{800CD3D6-B402-4A2B-AD29-DE6E26AD750F}" type="pres">
      <dgm:prSet presAssocID="{72E6DC6D-4B69-4851-8D90-22F2A08E32DE}" presName="horz1" presStyleCnt="0"/>
      <dgm:spPr/>
    </dgm:pt>
    <dgm:pt modelId="{3841D137-AB0E-41A9-A0C7-1C5EFFF219EF}" type="pres">
      <dgm:prSet presAssocID="{72E6DC6D-4B69-4851-8D90-22F2A08E32DE}" presName="tx1" presStyleLbl="revTx" presStyleIdx="2" presStyleCnt="3"/>
      <dgm:spPr/>
    </dgm:pt>
    <dgm:pt modelId="{1F8A22C9-6A48-491C-B3D3-B22CB14CC8FD}" type="pres">
      <dgm:prSet presAssocID="{72E6DC6D-4B69-4851-8D90-22F2A08E32DE}" presName="vert1" presStyleCnt="0"/>
      <dgm:spPr/>
    </dgm:pt>
  </dgm:ptLst>
  <dgm:cxnLst>
    <dgm:cxn modelId="{2F78A628-DF8D-4F3E-AF1C-3CA16399C8F1}" srcId="{6356E92F-0F62-4AB9-B7D7-F7445E0BA8E3}" destId="{4DCB0DDF-7B25-4582-8B27-F1D6DC12C3AB}" srcOrd="0" destOrd="0" parTransId="{4BCB98EF-8B40-4103-AD2E-85EEBC6506EA}" sibTransId="{6542D5CE-C0A7-4422-93CB-E544F4AB914E}"/>
    <dgm:cxn modelId="{FB948831-C93F-4813-8C77-5E60E5CA2585}" type="presOf" srcId="{72E6DC6D-4B69-4851-8D90-22F2A08E32DE}" destId="{3841D137-AB0E-41A9-A0C7-1C5EFFF219EF}" srcOrd="0" destOrd="0" presId="urn:microsoft.com/office/officeart/2008/layout/LinedList"/>
    <dgm:cxn modelId="{CB23C757-CB1A-480F-A583-0BCBA0B2FA8A}" type="presOf" srcId="{0EDD756B-E2D1-419E-A928-7A76351A1D51}" destId="{FE16A8F2-E317-430D-99F6-C3125CE5C702}" srcOrd="0" destOrd="0" presId="urn:microsoft.com/office/officeart/2008/layout/LinedList"/>
    <dgm:cxn modelId="{E49E8A5A-8391-4733-9ABC-C90FA29E6E01}" type="presOf" srcId="{4DCB0DDF-7B25-4582-8B27-F1D6DC12C3AB}" destId="{08B9BA4E-6B29-470C-8666-C8F336B1ED27}" srcOrd="0" destOrd="0" presId="urn:microsoft.com/office/officeart/2008/layout/LinedList"/>
    <dgm:cxn modelId="{3D7DCCBA-234E-47C5-BE71-0E54FECCAD1A}" type="presOf" srcId="{6356E92F-0F62-4AB9-B7D7-F7445E0BA8E3}" destId="{8684E295-0BA1-4F27-87C8-9B85E306601E}" srcOrd="0" destOrd="0" presId="urn:microsoft.com/office/officeart/2008/layout/LinedList"/>
    <dgm:cxn modelId="{A91B51BE-5BC6-4262-8A36-B8DA4BC9E944}" srcId="{6356E92F-0F62-4AB9-B7D7-F7445E0BA8E3}" destId="{0EDD756B-E2D1-419E-A928-7A76351A1D51}" srcOrd="1" destOrd="0" parTransId="{271309D3-F2D7-4774-9E45-E846754AC311}" sibTransId="{8619BCF7-1228-4E07-B36E-9BC7121E681A}"/>
    <dgm:cxn modelId="{08AC68E1-B08D-4F2F-97A9-6D39F645D3DD}" srcId="{6356E92F-0F62-4AB9-B7D7-F7445E0BA8E3}" destId="{72E6DC6D-4B69-4851-8D90-22F2A08E32DE}" srcOrd="2" destOrd="0" parTransId="{67A93613-FF9E-49CB-A8FD-FE6E41DA7176}" sibTransId="{D49F2B2D-036E-4616-B1D2-B11F89AB0955}"/>
    <dgm:cxn modelId="{F625BD31-0267-43DE-8AAD-9B4369AF2218}" type="presParOf" srcId="{8684E295-0BA1-4F27-87C8-9B85E306601E}" destId="{3F5D7F88-7739-4C19-9B6D-4B4793469B9F}" srcOrd="0" destOrd="0" presId="urn:microsoft.com/office/officeart/2008/layout/LinedList"/>
    <dgm:cxn modelId="{4CDB05B5-C2E2-4044-9456-D58327C79810}" type="presParOf" srcId="{8684E295-0BA1-4F27-87C8-9B85E306601E}" destId="{4FE4927B-0C8A-499B-88FE-44E1294B4299}" srcOrd="1" destOrd="0" presId="urn:microsoft.com/office/officeart/2008/layout/LinedList"/>
    <dgm:cxn modelId="{3980CB07-0883-4790-A9DC-193DDAB3361F}" type="presParOf" srcId="{4FE4927B-0C8A-499B-88FE-44E1294B4299}" destId="{08B9BA4E-6B29-470C-8666-C8F336B1ED27}" srcOrd="0" destOrd="0" presId="urn:microsoft.com/office/officeart/2008/layout/LinedList"/>
    <dgm:cxn modelId="{EA5D41AF-6BBE-46ED-8173-1C0786971A60}" type="presParOf" srcId="{4FE4927B-0C8A-499B-88FE-44E1294B4299}" destId="{1888AE67-3FAB-4304-811C-E12395A2FCF9}" srcOrd="1" destOrd="0" presId="urn:microsoft.com/office/officeart/2008/layout/LinedList"/>
    <dgm:cxn modelId="{C135E30E-63ED-4131-B2EF-41BEB582DA11}" type="presParOf" srcId="{8684E295-0BA1-4F27-87C8-9B85E306601E}" destId="{56861CA1-4973-42BD-BC82-BE9832AE9237}" srcOrd="2" destOrd="0" presId="urn:microsoft.com/office/officeart/2008/layout/LinedList"/>
    <dgm:cxn modelId="{6A7ED7FB-42E5-456E-9126-00F919D9D6FD}" type="presParOf" srcId="{8684E295-0BA1-4F27-87C8-9B85E306601E}" destId="{4F205FBE-27C5-4B98-8CFF-24FBA20F370D}" srcOrd="3" destOrd="0" presId="urn:microsoft.com/office/officeart/2008/layout/LinedList"/>
    <dgm:cxn modelId="{5BC68628-22B0-40A0-8A18-31E01F89E10C}" type="presParOf" srcId="{4F205FBE-27C5-4B98-8CFF-24FBA20F370D}" destId="{FE16A8F2-E317-430D-99F6-C3125CE5C702}" srcOrd="0" destOrd="0" presId="urn:microsoft.com/office/officeart/2008/layout/LinedList"/>
    <dgm:cxn modelId="{2C90140C-90D1-4D70-ACD9-748EA3608CFA}" type="presParOf" srcId="{4F205FBE-27C5-4B98-8CFF-24FBA20F370D}" destId="{768D5914-D854-4AF7-82C0-6E8ED165DBA4}" srcOrd="1" destOrd="0" presId="urn:microsoft.com/office/officeart/2008/layout/LinedList"/>
    <dgm:cxn modelId="{80372C8D-4BD2-41FB-85D5-F59706BAB00D}" type="presParOf" srcId="{8684E295-0BA1-4F27-87C8-9B85E306601E}" destId="{CFCE229F-D5F3-4C04-B657-6811BD468FD8}" srcOrd="4" destOrd="0" presId="urn:microsoft.com/office/officeart/2008/layout/LinedList"/>
    <dgm:cxn modelId="{C2675E2D-7286-4DD8-810A-BD430D9BAD86}" type="presParOf" srcId="{8684E295-0BA1-4F27-87C8-9B85E306601E}" destId="{800CD3D6-B402-4A2B-AD29-DE6E26AD750F}" srcOrd="5" destOrd="0" presId="urn:microsoft.com/office/officeart/2008/layout/LinedList"/>
    <dgm:cxn modelId="{88A45A2A-D22C-418B-A8D8-5B3BF8D4AFB2}" type="presParOf" srcId="{800CD3D6-B402-4A2B-AD29-DE6E26AD750F}" destId="{3841D137-AB0E-41A9-A0C7-1C5EFFF219EF}" srcOrd="0" destOrd="0" presId="urn:microsoft.com/office/officeart/2008/layout/LinedList"/>
    <dgm:cxn modelId="{D6700A7C-D7C4-41BE-A78E-A57CDB42AC4B}" type="presParOf" srcId="{800CD3D6-B402-4A2B-AD29-DE6E26AD750F}" destId="{1F8A22C9-6A48-491C-B3D3-B22CB14CC8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CFA48D-A4D8-4F09-B62C-155F8015503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46AF2FD-90B6-473F-9615-F3E0FF1A4BA6}">
      <dgm:prSet/>
      <dgm:spPr/>
      <dgm:t>
        <a:bodyPr/>
        <a:lstStyle/>
        <a:p>
          <a:pPr>
            <a:lnSpc>
              <a:spcPct val="100000"/>
            </a:lnSpc>
          </a:pPr>
          <a:r>
            <a:rPr lang="en-GB"/>
            <a:t>Notice details</a:t>
          </a:r>
          <a:endParaRPr lang="en-US"/>
        </a:p>
      </dgm:t>
    </dgm:pt>
    <dgm:pt modelId="{F03541C9-ABCD-4EF3-B089-FE85C160877A}" type="parTrans" cxnId="{44AB241D-0FF9-4904-BFFB-F07001866955}">
      <dgm:prSet/>
      <dgm:spPr/>
      <dgm:t>
        <a:bodyPr/>
        <a:lstStyle/>
        <a:p>
          <a:endParaRPr lang="en-US"/>
        </a:p>
      </dgm:t>
    </dgm:pt>
    <dgm:pt modelId="{2A3871C9-1B30-4BFC-8188-71E395EAB48C}" type="sibTrans" cxnId="{44AB241D-0FF9-4904-BFFB-F07001866955}">
      <dgm:prSet/>
      <dgm:spPr/>
      <dgm:t>
        <a:bodyPr/>
        <a:lstStyle/>
        <a:p>
          <a:endParaRPr lang="en-US"/>
        </a:p>
      </dgm:t>
    </dgm:pt>
    <dgm:pt modelId="{7835C0BB-5D29-46F1-B28E-BF602B8B182E}">
      <dgm:prSet/>
      <dgm:spPr/>
      <dgm:t>
        <a:bodyPr/>
        <a:lstStyle/>
        <a:p>
          <a:pPr>
            <a:lnSpc>
              <a:spcPct val="100000"/>
            </a:lnSpc>
          </a:pPr>
          <a:r>
            <a:rPr lang="en-GB"/>
            <a:t>Observe rather than act or talk</a:t>
          </a:r>
          <a:endParaRPr lang="en-US"/>
        </a:p>
      </dgm:t>
    </dgm:pt>
    <dgm:pt modelId="{88602B23-30BB-432E-BB86-D89FADABF971}" type="parTrans" cxnId="{A9EB12EB-C21A-4D63-A342-E25D23335426}">
      <dgm:prSet/>
      <dgm:spPr/>
      <dgm:t>
        <a:bodyPr/>
        <a:lstStyle/>
        <a:p>
          <a:endParaRPr lang="en-US"/>
        </a:p>
      </dgm:t>
    </dgm:pt>
    <dgm:pt modelId="{E76CCC3A-F524-4C8D-904B-B1D75716F8F9}" type="sibTrans" cxnId="{A9EB12EB-C21A-4D63-A342-E25D23335426}">
      <dgm:prSet/>
      <dgm:spPr/>
      <dgm:t>
        <a:bodyPr/>
        <a:lstStyle/>
        <a:p>
          <a:endParaRPr lang="en-US"/>
        </a:p>
      </dgm:t>
    </dgm:pt>
    <dgm:pt modelId="{CD597D89-5A7F-4E40-B64F-FFC6E4789D89}">
      <dgm:prSet/>
      <dgm:spPr/>
      <dgm:t>
        <a:bodyPr/>
        <a:lstStyle/>
        <a:p>
          <a:pPr>
            <a:lnSpc>
              <a:spcPct val="100000"/>
            </a:lnSpc>
          </a:pPr>
          <a:r>
            <a:rPr lang="en-GB"/>
            <a:t>Find verbal instructions difficult</a:t>
          </a:r>
          <a:endParaRPr lang="en-US"/>
        </a:p>
      </dgm:t>
    </dgm:pt>
    <dgm:pt modelId="{1E41053D-14CC-472A-A133-237C58B9B9DE}" type="parTrans" cxnId="{93902C7E-67D5-403A-B536-9E990C49E51E}">
      <dgm:prSet/>
      <dgm:spPr/>
      <dgm:t>
        <a:bodyPr/>
        <a:lstStyle/>
        <a:p>
          <a:endParaRPr lang="en-US"/>
        </a:p>
      </dgm:t>
    </dgm:pt>
    <dgm:pt modelId="{1F3AE5A9-2AC2-47AD-B469-9D28B8577126}" type="sibTrans" cxnId="{93902C7E-67D5-403A-B536-9E990C49E51E}">
      <dgm:prSet/>
      <dgm:spPr/>
      <dgm:t>
        <a:bodyPr/>
        <a:lstStyle/>
        <a:p>
          <a:endParaRPr lang="en-US"/>
        </a:p>
      </dgm:t>
    </dgm:pt>
    <dgm:pt modelId="{4A232339-E247-4B41-9C05-1EBD5520E305}">
      <dgm:prSet/>
      <dgm:spPr/>
      <dgm:t>
        <a:bodyPr/>
        <a:lstStyle/>
        <a:p>
          <a:pPr>
            <a:lnSpc>
              <a:spcPct val="100000"/>
            </a:lnSpc>
          </a:pPr>
          <a:r>
            <a:rPr lang="en-GB"/>
            <a:t>Memorise by looking at  pictures/videos </a:t>
          </a:r>
          <a:endParaRPr lang="en-US"/>
        </a:p>
      </dgm:t>
    </dgm:pt>
    <dgm:pt modelId="{DAFB59CC-65FE-48B7-9F6C-2DB2F816DBDA}" type="parTrans" cxnId="{6CC7C4AF-662D-4C5A-97EC-B0F4BEE7FCAC}">
      <dgm:prSet/>
      <dgm:spPr/>
      <dgm:t>
        <a:bodyPr/>
        <a:lstStyle/>
        <a:p>
          <a:endParaRPr lang="en-US"/>
        </a:p>
      </dgm:t>
    </dgm:pt>
    <dgm:pt modelId="{E0E3561A-B804-4F60-942A-F2FAA0ABA247}" type="sibTrans" cxnId="{6CC7C4AF-662D-4C5A-97EC-B0F4BEE7FCAC}">
      <dgm:prSet/>
      <dgm:spPr/>
      <dgm:t>
        <a:bodyPr/>
        <a:lstStyle/>
        <a:p>
          <a:endParaRPr lang="en-US"/>
        </a:p>
      </dgm:t>
    </dgm:pt>
    <dgm:pt modelId="{07E6CED2-0E56-4834-8DBB-43BA07C2D922}" type="pres">
      <dgm:prSet presAssocID="{24CFA48D-A4D8-4F09-B62C-155F80155034}" presName="root" presStyleCnt="0">
        <dgm:presLayoutVars>
          <dgm:dir/>
          <dgm:resizeHandles val="exact"/>
        </dgm:presLayoutVars>
      </dgm:prSet>
      <dgm:spPr/>
    </dgm:pt>
    <dgm:pt modelId="{E2200ACA-5CC1-4BD9-9D46-E09D9578D817}" type="pres">
      <dgm:prSet presAssocID="{746AF2FD-90B6-473F-9615-F3E0FF1A4BA6}" presName="compNode" presStyleCnt="0"/>
      <dgm:spPr/>
    </dgm:pt>
    <dgm:pt modelId="{F710B4D7-FC04-4D5A-932A-A2EE2E5448B9}" type="pres">
      <dgm:prSet presAssocID="{746AF2FD-90B6-473F-9615-F3E0FF1A4B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nformation"/>
        </a:ext>
      </dgm:extLst>
    </dgm:pt>
    <dgm:pt modelId="{F8863B27-14D0-41E2-8697-BB7BA83043DF}" type="pres">
      <dgm:prSet presAssocID="{746AF2FD-90B6-473F-9615-F3E0FF1A4BA6}" presName="spaceRect" presStyleCnt="0"/>
      <dgm:spPr/>
    </dgm:pt>
    <dgm:pt modelId="{3777BCFD-85D0-424E-AD96-22E8CEAEEF19}" type="pres">
      <dgm:prSet presAssocID="{746AF2FD-90B6-473F-9615-F3E0FF1A4BA6}" presName="textRect" presStyleLbl="revTx" presStyleIdx="0" presStyleCnt="4">
        <dgm:presLayoutVars>
          <dgm:chMax val="1"/>
          <dgm:chPref val="1"/>
        </dgm:presLayoutVars>
      </dgm:prSet>
      <dgm:spPr/>
    </dgm:pt>
    <dgm:pt modelId="{9D89703B-7141-4184-A5AC-6BB50B4F8AFA}" type="pres">
      <dgm:prSet presAssocID="{2A3871C9-1B30-4BFC-8188-71E395EAB48C}" presName="sibTrans" presStyleCnt="0"/>
      <dgm:spPr/>
    </dgm:pt>
    <dgm:pt modelId="{FCF36655-EA23-4B36-83D3-076B0766DF69}" type="pres">
      <dgm:prSet presAssocID="{7835C0BB-5D29-46F1-B28E-BF602B8B182E}" presName="compNode" presStyleCnt="0"/>
      <dgm:spPr/>
    </dgm:pt>
    <dgm:pt modelId="{672299C7-6AC9-4735-8BEE-A7770967D191}" type="pres">
      <dgm:prSet presAssocID="{7835C0BB-5D29-46F1-B28E-BF602B8B18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ye"/>
        </a:ext>
      </dgm:extLst>
    </dgm:pt>
    <dgm:pt modelId="{077682F9-088F-4B0E-B978-722CEFA11052}" type="pres">
      <dgm:prSet presAssocID="{7835C0BB-5D29-46F1-B28E-BF602B8B182E}" presName="spaceRect" presStyleCnt="0"/>
      <dgm:spPr/>
    </dgm:pt>
    <dgm:pt modelId="{F88FE156-74B8-4276-ABB9-88576282F1D9}" type="pres">
      <dgm:prSet presAssocID="{7835C0BB-5D29-46F1-B28E-BF602B8B182E}" presName="textRect" presStyleLbl="revTx" presStyleIdx="1" presStyleCnt="4">
        <dgm:presLayoutVars>
          <dgm:chMax val="1"/>
          <dgm:chPref val="1"/>
        </dgm:presLayoutVars>
      </dgm:prSet>
      <dgm:spPr/>
    </dgm:pt>
    <dgm:pt modelId="{DFBD6581-AB19-46BB-8968-8E82F5D538D5}" type="pres">
      <dgm:prSet presAssocID="{E76CCC3A-F524-4C8D-904B-B1D75716F8F9}" presName="sibTrans" presStyleCnt="0"/>
      <dgm:spPr/>
    </dgm:pt>
    <dgm:pt modelId="{BC8A625D-86F3-48A6-8FAB-E2A5BB73AC8B}" type="pres">
      <dgm:prSet presAssocID="{CD597D89-5A7F-4E40-B64F-FFC6E4789D89}" presName="compNode" presStyleCnt="0"/>
      <dgm:spPr/>
    </dgm:pt>
    <dgm:pt modelId="{61C0E25E-FEA1-4402-BA00-03829233F669}" type="pres">
      <dgm:prSet presAssocID="{CD597D89-5A7F-4E40-B64F-FFC6E4789D8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66433F2E-D087-4568-8EE3-709DF8FE9BF4}" type="pres">
      <dgm:prSet presAssocID="{CD597D89-5A7F-4E40-B64F-FFC6E4789D89}" presName="spaceRect" presStyleCnt="0"/>
      <dgm:spPr/>
    </dgm:pt>
    <dgm:pt modelId="{10D5955D-A0A6-4B9A-A476-0D48459B3DAF}" type="pres">
      <dgm:prSet presAssocID="{CD597D89-5A7F-4E40-B64F-FFC6E4789D89}" presName="textRect" presStyleLbl="revTx" presStyleIdx="2" presStyleCnt="4">
        <dgm:presLayoutVars>
          <dgm:chMax val="1"/>
          <dgm:chPref val="1"/>
        </dgm:presLayoutVars>
      </dgm:prSet>
      <dgm:spPr/>
    </dgm:pt>
    <dgm:pt modelId="{70F3044A-6937-4C69-9070-DCE31C5778B7}" type="pres">
      <dgm:prSet presAssocID="{1F3AE5A9-2AC2-47AD-B469-9D28B8577126}" presName="sibTrans" presStyleCnt="0"/>
      <dgm:spPr/>
    </dgm:pt>
    <dgm:pt modelId="{556150E4-8226-4B8A-806A-DBB56AF08CE4}" type="pres">
      <dgm:prSet presAssocID="{4A232339-E247-4B41-9C05-1EBD5520E305}" presName="compNode" presStyleCnt="0"/>
      <dgm:spPr/>
    </dgm:pt>
    <dgm:pt modelId="{D09127F4-9B42-4AFB-A695-A40A7E59C6B8}" type="pres">
      <dgm:prSet presAssocID="{4A232339-E247-4B41-9C05-1EBD5520E3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Images"/>
        </a:ext>
      </dgm:extLst>
    </dgm:pt>
    <dgm:pt modelId="{032F2D95-DB9A-4564-B0F4-0FEB31353539}" type="pres">
      <dgm:prSet presAssocID="{4A232339-E247-4B41-9C05-1EBD5520E305}" presName="spaceRect" presStyleCnt="0"/>
      <dgm:spPr/>
    </dgm:pt>
    <dgm:pt modelId="{D5BB150D-9082-46CA-A7D2-6077CA718692}" type="pres">
      <dgm:prSet presAssocID="{4A232339-E247-4B41-9C05-1EBD5520E305}" presName="textRect" presStyleLbl="revTx" presStyleIdx="3" presStyleCnt="4">
        <dgm:presLayoutVars>
          <dgm:chMax val="1"/>
          <dgm:chPref val="1"/>
        </dgm:presLayoutVars>
      </dgm:prSet>
      <dgm:spPr/>
    </dgm:pt>
  </dgm:ptLst>
  <dgm:cxnLst>
    <dgm:cxn modelId="{44AB241D-0FF9-4904-BFFB-F07001866955}" srcId="{24CFA48D-A4D8-4F09-B62C-155F80155034}" destId="{746AF2FD-90B6-473F-9615-F3E0FF1A4BA6}" srcOrd="0" destOrd="0" parTransId="{F03541C9-ABCD-4EF3-B089-FE85C160877A}" sibTransId="{2A3871C9-1B30-4BFC-8188-71E395EAB48C}"/>
    <dgm:cxn modelId="{93902C7E-67D5-403A-B536-9E990C49E51E}" srcId="{24CFA48D-A4D8-4F09-B62C-155F80155034}" destId="{CD597D89-5A7F-4E40-B64F-FFC6E4789D89}" srcOrd="2" destOrd="0" parTransId="{1E41053D-14CC-472A-A133-237C58B9B9DE}" sibTransId="{1F3AE5A9-2AC2-47AD-B469-9D28B8577126}"/>
    <dgm:cxn modelId="{15F62A96-0E43-47C0-A757-6A03E1892EEC}" type="presOf" srcId="{7835C0BB-5D29-46F1-B28E-BF602B8B182E}" destId="{F88FE156-74B8-4276-ABB9-88576282F1D9}" srcOrd="0" destOrd="0" presId="urn:microsoft.com/office/officeart/2018/2/layout/IconLabelList"/>
    <dgm:cxn modelId="{6CC7C4AF-662D-4C5A-97EC-B0F4BEE7FCAC}" srcId="{24CFA48D-A4D8-4F09-B62C-155F80155034}" destId="{4A232339-E247-4B41-9C05-1EBD5520E305}" srcOrd="3" destOrd="0" parTransId="{DAFB59CC-65FE-48B7-9F6C-2DB2F816DBDA}" sibTransId="{E0E3561A-B804-4F60-942A-F2FAA0ABA247}"/>
    <dgm:cxn modelId="{DB7CDFB4-E717-426C-9D83-E617AC9DFAD1}" type="presOf" srcId="{4A232339-E247-4B41-9C05-1EBD5520E305}" destId="{D5BB150D-9082-46CA-A7D2-6077CA718692}" srcOrd="0" destOrd="0" presId="urn:microsoft.com/office/officeart/2018/2/layout/IconLabelList"/>
    <dgm:cxn modelId="{C792A0E2-778D-4B73-8479-682FEC3D7DC0}" type="presOf" srcId="{CD597D89-5A7F-4E40-B64F-FFC6E4789D89}" destId="{10D5955D-A0A6-4B9A-A476-0D48459B3DAF}" srcOrd="0" destOrd="0" presId="urn:microsoft.com/office/officeart/2018/2/layout/IconLabelList"/>
    <dgm:cxn modelId="{A9EB12EB-C21A-4D63-A342-E25D23335426}" srcId="{24CFA48D-A4D8-4F09-B62C-155F80155034}" destId="{7835C0BB-5D29-46F1-B28E-BF602B8B182E}" srcOrd="1" destOrd="0" parTransId="{88602B23-30BB-432E-BB86-D89FADABF971}" sibTransId="{E76CCC3A-F524-4C8D-904B-B1D75716F8F9}"/>
    <dgm:cxn modelId="{88A9F7F2-3671-4B45-A3A5-40BB0079419F}" type="presOf" srcId="{24CFA48D-A4D8-4F09-B62C-155F80155034}" destId="{07E6CED2-0E56-4834-8DBB-43BA07C2D922}" srcOrd="0" destOrd="0" presId="urn:microsoft.com/office/officeart/2018/2/layout/IconLabelList"/>
    <dgm:cxn modelId="{95FF73FA-8317-4D85-BAB0-FCF4C93C2BD4}" type="presOf" srcId="{746AF2FD-90B6-473F-9615-F3E0FF1A4BA6}" destId="{3777BCFD-85D0-424E-AD96-22E8CEAEEF19}" srcOrd="0" destOrd="0" presId="urn:microsoft.com/office/officeart/2018/2/layout/IconLabelList"/>
    <dgm:cxn modelId="{5599369C-676F-48D5-ABC4-1935D7A9A905}" type="presParOf" srcId="{07E6CED2-0E56-4834-8DBB-43BA07C2D922}" destId="{E2200ACA-5CC1-4BD9-9D46-E09D9578D817}" srcOrd="0" destOrd="0" presId="urn:microsoft.com/office/officeart/2018/2/layout/IconLabelList"/>
    <dgm:cxn modelId="{0E0A94F0-06F1-4FDB-987A-D0E9A776AFD7}" type="presParOf" srcId="{E2200ACA-5CC1-4BD9-9D46-E09D9578D817}" destId="{F710B4D7-FC04-4D5A-932A-A2EE2E5448B9}" srcOrd="0" destOrd="0" presId="urn:microsoft.com/office/officeart/2018/2/layout/IconLabelList"/>
    <dgm:cxn modelId="{2B393D98-FC23-42AE-B952-F9D82A8D6CBE}" type="presParOf" srcId="{E2200ACA-5CC1-4BD9-9D46-E09D9578D817}" destId="{F8863B27-14D0-41E2-8697-BB7BA83043DF}" srcOrd="1" destOrd="0" presId="urn:microsoft.com/office/officeart/2018/2/layout/IconLabelList"/>
    <dgm:cxn modelId="{50310E27-508B-43EE-8698-2150B54B94FA}" type="presParOf" srcId="{E2200ACA-5CC1-4BD9-9D46-E09D9578D817}" destId="{3777BCFD-85D0-424E-AD96-22E8CEAEEF19}" srcOrd="2" destOrd="0" presId="urn:microsoft.com/office/officeart/2018/2/layout/IconLabelList"/>
    <dgm:cxn modelId="{6A5FE4EB-9D7F-40A0-A1B4-B9C20A982DCF}" type="presParOf" srcId="{07E6CED2-0E56-4834-8DBB-43BA07C2D922}" destId="{9D89703B-7141-4184-A5AC-6BB50B4F8AFA}" srcOrd="1" destOrd="0" presId="urn:microsoft.com/office/officeart/2018/2/layout/IconLabelList"/>
    <dgm:cxn modelId="{F010D690-1BD0-4C9A-8562-9E7FAC0875E7}" type="presParOf" srcId="{07E6CED2-0E56-4834-8DBB-43BA07C2D922}" destId="{FCF36655-EA23-4B36-83D3-076B0766DF69}" srcOrd="2" destOrd="0" presId="urn:microsoft.com/office/officeart/2018/2/layout/IconLabelList"/>
    <dgm:cxn modelId="{23C645AA-FD00-46CE-B705-55C5EB6664F0}" type="presParOf" srcId="{FCF36655-EA23-4B36-83D3-076B0766DF69}" destId="{672299C7-6AC9-4735-8BEE-A7770967D191}" srcOrd="0" destOrd="0" presId="urn:microsoft.com/office/officeart/2018/2/layout/IconLabelList"/>
    <dgm:cxn modelId="{5FC10FC0-A3D4-45F4-8D7C-8F7A662D538F}" type="presParOf" srcId="{FCF36655-EA23-4B36-83D3-076B0766DF69}" destId="{077682F9-088F-4B0E-B978-722CEFA11052}" srcOrd="1" destOrd="0" presId="urn:microsoft.com/office/officeart/2018/2/layout/IconLabelList"/>
    <dgm:cxn modelId="{A1C20C40-1225-48CD-9B9E-A30CEE73892C}" type="presParOf" srcId="{FCF36655-EA23-4B36-83D3-076B0766DF69}" destId="{F88FE156-74B8-4276-ABB9-88576282F1D9}" srcOrd="2" destOrd="0" presId="urn:microsoft.com/office/officeart/2018/2/layout/IconLabelList"/>
    <dgm:cxn modelId="{D0F4DB2D-7256-46FA-B4E9-95C6E4A2607B}" type="presParOf" srcId="{07E6CED2-0E56-4834-8DBB-43BA07C2D922}" destId="{DFBD6581-AB19-46BB-8968-8E82F5D538D5}" srcOrd="3" destOrd="0" presId="urn:microsoft.com/office/officeart/2018/2/layout/IconLabelList"/>
    <dgm:cxn modelId="{86A5A3B2-8831-4182-88D7-C2F1C0E1221B}" type="presParOf" srcId="{07E6CED2-0E56-4834-8DBB-43BA07C2D922}" destId="{BC8A625D-86F3-48A6-8FAB-E2A5BB73AC8B}" srcOrd="4" destOrd="0" presId="urn:microsoft.com/office/officeart/2018/2/layout/IconLabelList"/>
    <dgm:cxn modelId="{B18531A6-B5CE-4E26-8457-CFE1379C87C0}" type="presParOf" srcId="{BC8A625D-86F3-48A6-8FAB-E2A5BB73AC8B}" destId="{61C0E25E-FEA1-4402-BA00-03829233F669}" srcOrd="0" destOrd="0" presId="urn:microsoft.com/office/officeart/2018/2/layout/IconLabelList"/>
    <dgm:cxn modelId="{E2CB49E2-E68F-4B38-BC4E-45FF0620368F}" type="presParOf" srcId="{BC8A625D-86F3-48A6-8FAB-E2A5BB73AC8B}" destId="{66433F2E-D087-4568-8EE3-709DF8FE9BF4}" srcOrd="1" destOrd="0" presId="urn:microsoft.com/office/officeart/2018/2/layout/IconLabelList"/>
    <dgm:cxn modelId="{F24350FA-C950-4ADE-8EF9-31099A088587}" type="presParOf" srcId="{BC8A625D-86F3-48A6-8FAB-E2A5BB73AC8B}" destId="{10D5955D-A0A6-4B9A-A476-0D48459B3DAF}" srcOrd="2" destOrd="0" presId="urn:microsoft.com/office/officeart/2018/2/layout/IconLabelList"/>
    <dgm:cxn modelId="{39FD0540-13A7-4B17-B721-98999BD81288}" type="presParOf" srcId="{07E6CED2-0E56-4834-8DBB-43BA07C2D922}" destId="{70F3044A-6937-4C69-9070-DCE31C5778B7}" srcOrd="5" destOrd="0" presId="urn:microsoft.com/office/officeart/2018/2/layout/IconLabelList"/>
    <dgm:cxn modelId="{95442275-7B39-47CA-B368-EDAE5655C9B3}" type="presParOf" srcId="{07E6CED2-0E56-4834-8DBB-43BA07C2D922}" destId="{556150E4-8226-4B8A-806A-DBB56AF08CE4}" srcOrd="6" destOrd="0" presId="urn:microsoft.com/office/officeart/2018/2/layout/IconLabelList"/>
    <dgm:cxn modelId="{63CEE3A6-D076-4B6D-B2B9-08E462C8CC1B}" type="presParOf" srcId="{556150E4-8226-4B8A-806A-DBB56AF08CE4}" destId="{D09127F4-9B42-4AFB-A695-A40A7E59C6B8}" srcOrd="0" destOrd="0" presId="urn:microsoft.com/office/officeart/2018/2/layout/IconLabelList"/>
    <dgm:cxn modelId="{1FAF59BE-6E37-4661-8E85-33B32001ADE5}" type="presParOf" srcId="{556150E4-8226-4B8A-806A-DBB56AF08CE4}" destId="{032F2D95-DB9A-4564-B0F4-0FEB31353539}" srcOrd="1" destOrd="0" presId="urn:microsoft.com/office/officeart/2018/2/layout/IconLabelList"/>
    <dgm:cxn modelId="{28EFFBEC-6D6C-4435-9E37-942A25795C73}" type="presParOf" srcId="{556150E4-8226-4B8A-806A-DBB56AF08CE4}" destId="{D5BB150D-9082-46CA-A7D2-6077CA71869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01136C-E3DD-4F98-80DB-440B9F2ED066}" type="doc">
      <dgm:prSet loTypeId="urn:microsoft.com/office/officeart/2008/layout/RadialCluster" loCatId="cycle" qsTypeId="urn:microsoft.com/office/officeart/2005/8/quickstyle/simple1" qsCatId="simple" csTypeId="urn:microsoft.com/office/officeart/2005/8/colors/colorful1" csCatId="colorful" phldr="1"/>
      <dgm:spPr/>
      <dgm:t>
        <a:bodyPr/>
        <a:lstStyle/>
        <a:p>
          <a:endParaRPr lang="en-US"/>
        </a:p>
      </dgm:t>
    </dgm:pt>
    <dgm:pt modelId="{B802CABA-FED0-45B9-96A9-30350C950B88}">
      <dgm:prSet phldrT="[Text]"/>
      <dgm:spPr/>
      <dgm:t>
        <a:bodyPr/>
        <a:lstStyle/>
        <a:p>
          <a:r>
            <a:rPr lang="en-US" b="1" dirty="0">
              <a:solidFill>
                <a:schemeClr val="tx1"/>
              </a:solidFill>
            </a:rPr>
            <a:t>Visual Strategies</a:t>
          </a:r>
        </a:p>
      </dgm:t>
    </dgm:pt>
    <dgm:pt modelId="{E263D482-035B-487E-81E6-0A799DB324EF}" type="parTrans" cxnId="{3035BB61-770B-4D51-AF65-B74FA4138952}">
      <dgm:prSet/>
      <dgm:spPr/>
      <dgm:t>
        <a:bodyPr/>
        <a:lstStyle/>
        <a:p>
          <a:endParaRPr lang="en-US" b="1">
            <a:solidFill>
              <a:schemeClr val="tx1"/>
            </a:solidFill>
          </a:endParaRPr>
        </a:p>
      </dgm:t>
    </dgm:pt>
    <dgm:pt modelId="{88625D2F-B551-4756-A266-3FDCCA0C208B}" type="sibTrans" cxnId="{3035BB61-770B-4D51-AF65-B74FA4138952}">
      <dgm:prSet/>
      <dgm:spPr/>
      <dgm:t>
        <a:bodyPr/>
        <a:lstStyle/>
        <a:p>
          <a:endParaRPr lang="en-US" b="1">
            <a:solidFill>
              <a:schemeClr val="tx1"/>
            </a:solidFill>
          </a:endParaRPr>
        </a:p>
      </dgm:t>
    </dgm:pt>
    <dgm:pt modelId="{6C92F743-49F6-4211-8401-5E7DC961E0F6}">
      <dgm:prSet phldrT="[Text]"/>
      <dgm:spPr/>
      <dgm:t>
        <a:bodyPr/>
        <a:lstStyle/>
        <a:p>
          <a:r>
            <a:rPr lang="en-US" b="1" dirty="0">
              <a:solidFill>
                <a:schemeClr val="tx1"/>
              </a:solidFill>
            </a:rPr>
            <a:t>Text books with diagrams &amp; Pictures</a:t>
          </a:r>
        </a:p>
      </dgm:t>
    </dgm:pt>
    <dgm:pt modelId="{5A96301B-47F2-4817-9A2E-CDCEEE6267C8}" type="parTrans" cxnId="{3B043C83-31C8-4C75-9142-42BCE3CF13C7}">
      <dgm:prSet/>
      <dgm:spPr/>
      <dgm:t>
        <a:bodyPr/>
        <a:lstStyle/>
        <a:p>
          <a:endParaRPr lang="en-US" b="1">
            <a:solidFill>
              <a:schemeClr val="tx1"/>
            </a:solidFill>
          </a:endParaRPr>
        </a:p>
      </dgm:t>
    </dgm:pt>
    <dgm:pt modelId="{D6D53665-5204-4D1F-85DA-0FBCEDEC0E87}" type="sibTrans" cxnId="{3B043C83-31C8-4C75-9142-42BCE3CF13C7}">
      <dgm:prSet/>
      <dgm:spPr/>
      <dgm:t>
        <a:bodyPr/>
        <a:lstStyle/>
        <a:p>
          <a:endParaRPr lang="en-US" b="1">
            <a:solidFill>
              <a:schemeClr val="tx1"/>
            </a:solidFill>
          </a:endParaRPr>
        </a:p>
      </dgm:t>
    </dgm:pt>
    <dgm:pt modelId="{4A3963B5-5977-46B0-978B-1953BD8ED8F9}">
      <dgm:prSet phldrT="[Text]"/>
      <dgm:spPr/>
      <dgm:t>
        <a:bodyPr/>
        <a:lstStyle/>
        <a:p>
          <a:r>
            <a:rPr lang="en-US" b="1" dirty="0">
              <a:solidFill>
                <a:schemeClr val="tx1"/>
              </a:solidFill>
            </a:rPr>
            <a:t>Flow charts</a:t>
          </a:r>
        </a:p>
      </dgm:t>
    </dgm:pt>
    <dgm:pt modelId="{CB692829-D609-4F4A-8A3A-A29BEE331F10}" type="parTrans" cxnId="{EC3EB0E7-D7D9-4563-A942-6CB08F0EB916}">
      <dgm:prSet/>
      <dgm:spPr/>
      <dgm:t>
        <a:bodyPr/>
        <a:lstStyle/>
        <a:p>
          <a:endParaRPr lang="en-US" b="1">
            <a:solidFill>
              <a:schemeClr val="tx1"/>
            </a:solidFill>
          </a:endParaRPr>
        </a:p>
      </dgm:t>
    </dgm:pt>
    <dgm:pt modelId="{6EB7F5BE-46EF-47F3-940F-41AB80AFC2A9}" type="sibTrans" cxnId="{EC3EB0E7-D7D9-4563-A942-6CB08F0EB916}">
      <dgm:prSet/>
      <dgm:spPr/>
      <dgm:t>
        <a:bodyPr/>
        <a:lstStyle/>
        <a:p>
          <a:endParaRPr lang="en-US" b="1">
            <a:solidFill>
              <a:schemeClr val="tx1"/>
            </a:solidFill>
          </a:endParaRPr>
        </a:p>
      </dgm:t>
    </dgm:pt>
    <dgm:pt modelId="{44B96CB8-8BC9-4C79-B19C-041C7E47B913}">
      <dgm:prSet phldrT="[Text]"/>
      <dgm:spPr/>
      <dgm:t>
        <a:bodyPr/>
        <a:lstStyle/>
        <a:p>
          <a:r>
            <a:rPr lang="en-US" b="1" dirty="0">
              <a:solidFill>
                <a:schemeClr val="tx1"/>
              </a:solidFill>
            </a:rPr>
            <a:t>Posters</a:t>
          </a:r>
        </a:p>
      </dgm:t>
    </dgm:pt>
    <dgm:pt modelId="{0C690A8D-3DA3-41D0-9C0D-8344F5F2000A}" type="parTrans" cxnId="{1BCA9396-143C-4E62-B7F0-88565FC38192}">
      <dgm:prSet/>
      <dgm:spPr/>
      <dgm:t>
        <a:bodyPr/>
        <a:lstStyle/>
        <a:p>
          <a:endParaRPr lang="en-US" b="1">
            <a:solidFill>
              <a:schemeClr val="tx1"/>
            </a:solidFill>
          </a:endParaRPr>
        </a:p>
      </dgm:t>
    </dgm:pt>
    <dgm:pt modelId="{6C157AC3-4D98-4728-A8A7-8ACAAB2BFB44}" type="sibTrans" cxnId="{1BCA9396-143C-4E62-B7F0-88565FC38192}">
      <dgm:prSet/>
      <dgm:spPr/>
      <dgm:t>
        <a:bodyPr/>
        <a:lstStyle/>
        <a:p>
          <a:endParaRPr lang="en-US" b="1">
            <a:solidFill>
              <a:schemeClr val="tx1"/>
            </a:solidFill>
          </a:endParaRPr>
        </a:p>
      </dgm:t>
    </dgm:pt>
    <dgm:pt modelId="{ABFC7204-4F7C-4D49-99C5-D3EABE0DFF4F}">
      <dgm:prSet phldrT="[Text]"/>
      <dgm:spPr/>
      <dgm:t>
        <a:bodyPr/>
        <a:lstStyle/>
        <a:p>
          <a:r>
            <a:rPr lang="en-US" b="1" dirty="0">
              <a:solidFill>
                <a:schemeClr val="tx1"/>
              </a:solidFill>
            </a:rPr>
            <a:t>Videos</a:t>
          </a:r>
        </a:p>
      </dgm:t>
    </dgm:pt>
    <dgm:pt modelId="{17751EFF-A896-4B19-8D58-797B0AE8B799}" type="parTrans" cxnId="{4673C397-57FE-4D42-A6C7-174012B0EF36}">
      <dgm:prSet/>
      <dgm:spPr/>
      <dgm:t>
        <a:bodyPr/>
        <a:lstStyle/>
        <a:p>
          <a:endParaRPr lang="en-US" b="1">
            <a:solidFill>
              <a:schemeClr val="tx1"/>
            </a:solidFill>
          </a:endParaRPr>
        </a:p>
      </dgm:t>
    </dgm:pt>
    <dgm:pt modelId="{FE46CE5C-D940-49D0-BF31-468BC8B38F25}" type="sibTrans" cxnId="{4673C397-57FE-4D42-A6C7-174012B0EF36}">
      <dgm:prSet/>
      <dgm:spPr/>
      <dgm:t>
        <a:bodyPr/>
        <a:lstStyle/>
        <a:p>
          <a:endParaRPr lang="en-US" b="1">
            <a:solidFill>
              <a:schemeClr val="tx1"/>
            </a:solidFill>
          </a:endParaRPr>
        </a:p>
      </dgm:t>
    </dgm:pt>
    <dgm:pt modelId="{19454EFF-13F7-48DB-9DE0-5AC08F28EEAE}">
      <dgm:prSet phldrT="[Text]"/>
      <dgm:spPr/>
      <dgm:t>
        <a:bodyPr/>
        <a:lstStyle/>
        <a:p>
          <a:r>
            <a:rPr lang="en-US" b="1" dirty="0">
              <a:solidFill>
                <a:schemeClr val="tx1"/>
              </a:solidFill>
            </a:rPr>
            <a:t>Mind maps</a:t>
          </a:r>
        </a:p>
      </dgm:t>
    </dgm:pt>
    <dgm:pt modelId="{C7D9DF21-47AB-4163-9476-2C78E995858E}" type="parTrans" cxnId="{DB0E531D-2769-4886-BD43-F0D0897090A8}">
      <dgm:prSet/>
      <dgm:spPr/>
      <dgm:t>
        <a:bodyPr/>
        <a:lstStyle/>
        <a:p>
          <a:endParaRPr lang="en-US" b="1">
            <a:solidFill>
              <a:schemeClr val="tx1"/>
            </a:solidFill>
          </a:endParaRPr>
        </a:p>
      </dgm:t>
    </dgm:pt>
    <dgm:pt modelId="{45BD2E7D-D1EA-4B2A-93B2-4BB50E86BB45}" type="sibTrans" cxnId="{DB0E531D-2769-4886-BD43-F0D0897090A8}">
      <dgm:prSet/>
      <dgm:spPr/>
      <dgm:t>
        <a:bodyPr/>
        <a:lstStyle/>
        <a:p>
          <a:endParaRPr lang="en-US" b="1">
            <a:solidFill>
              <a:schemeClr val="tx1"/>
            </a:solidFill>
          </a:endParaRPr>
        </a:p>
      </dgm:t>
    </dgm:pt>
    <dgm:pt modelId="{B533DA8B-28C1-4B21-BFF1-259B928D790A}">
      <dgm:prSet phldrT="[Text]"/>
      <dgm:spPr>
        <a:solidFill>
          <a:schemeClr val="accent5">
            <a:lumMod val="40000"/>
            <a:lumOff val="60000"/>
          </a:schemeClr>
        </a:solidFill>
      </dgm:spPr>
      <dgm:t>
        <a:bodyPr/>
        <a:lstStyle/>
        <a:p>
          <a:r>
            <a:rPr lang="en-US" b="1" dirty="0">
              <a:solidFill>
                <a:schemeClr val="tx1"/>
              </a:solidFill>
            </a:rPr>
            <a:t>Highlight &amp; underline</a:t>
          </a:r>
        </a:p>
      </dgm:t>
    </dgm:pt>
    <dgm:pt modelId="{08092CC9-E66F-425B-A966-0D311863B0C7}" type="parTrans" cxnId="{3FB6D6C8-ABFB-4B85-9A9E-E6D6A62C4D56}">
      <dgm:prSet/>
      <dgm:spPr/>
      <dgm:t>
        <a:bodyPr/>
        <a:lstStyle/>
        <a:p>
          <a:endParaRPr lang="en-US" b="1">
            <a:solidFill>
              <a:schemeClr val="tx1"/>
            </a:solidFill>
          </a:endParaRPr>
        </a:p>
      </dgm:t>
    </dgm:pt>
    <dgm:pt modelId="{ECEC2D32-B1E9-4626-A508-B4510D95E8C5}" type="sibTrans" cxnId="{3FB6D6C8-ABFB-4B85-9A9E-E6D6A62C4D56}">
      <dgm:prSet/>
      <dgm:spPr/>
      <dgm:t>
        <a:bodyPr/>
        <a:lstStyle/>
        <a:p>
          <a:endParaRPr lang="en-US" b="1">
            <a:solidFill>
              <a:schemeClr val="tx1"/>
            </a:solidFill>
          </a:endParaRPr>
        </a:p>
      </dgm:t>
    </dgm:pt>
    <dgm:pt modelId="{4276A2BE-6625-42EC-8E36-F77DB03E34FD}" type="pres">
      <dgm:prSet presAssocID="{0301136C-E3DD-4F98-80DB-440B9F2ED066}" presName="Name0" presStyleCnt="0">
        <dgm:presLayoutVars>
          <dgm:chMax val="1"/>
          <dgm:chPref val="1"/>
          <dgm:dir/>
          <dgm:animOne val="branch"/>
          <dgm:animLvl val="lvl"/>
        </dgm:presLayoutVars>
      </dgm:prSet>
      <dgm:spPr/>
    </dgm:pt>
    <dgm:pt modelId="{D20C8B77-34D5-468D-A0B3-941C9135B8CA}" type="pres">
      <dgm:prSet presAssocID="{B802CABA-FED0-45B9-96A9-30350C950B88}" presName="singleCycle" presStyleCnt="0"/>
      <dgm:spPr/>
    </dgm:pt>
    <dgm:pt modelId="{1EDB5F7A-8F3D-4539-9A5C-AE7FE4BDEA60}" type="pres">
      <dgm:prSet presAssocID="{B802CABA-FED0-45B9-96A9-30350C950B88}" presName="singleCenter" presStyleLbl="node1" presStyleIdx="0" presStyleCnt="7">
        <dgm:presLayoutVars>
          <dgm:chMax val="7"/>
          <dgm:chPref val="7"/>
        </dgm:presLayoutVars>
      </dgm:prSet>
      <dgm:spPr/>
    </dgm:pt>
    <dgm:pt modelId="{2C3703B7-8778-46FA-B16E-F90B56799357}" type="pres">
      <dgm:prSet presAssocID="{5A96301B-47F2-4817-9A2E-CDCEEE6267C8}" presName="Name56" presStyleLbl="parChTrans1D2" presStyleIdx="0" presStyleCnt="6"/>
      <dgm:spPr/>
    </dgm:pt>
    <dgm:pt modelId="{73F48491-054D-47F6-AC53-4950BB515A21}" type="pres">
      <dgm:prSet presAssocID="{6C92F743-49F6-4211-8401-5E7DC961E0F6}" presName="text0" presStyleLbl="node1" presStyleIdx="1" presStyleCnt="7">
        <dgm:presLayoutVars>
          <dgm:bulletEnabled val="1"/>
        </dgm:presLayoutVars>
      </dgm:prSet>
      <dgm:spPr/>
    </dgm:pt>
    <dgm:pt modelId="{59F09323-897C-4E0A-BCDC-CB62D98033E4}" type="pres">
      <dgm:prSet presAssocID="{CB692829-D609-4F4A-8A3A-A29BEE331F10}" presName="Name56" presStyleLbl="parChTrans1D2" presStyleIdx="1" presStyleCnt="6"/>
      <dgm:spPr/>
    </dgm:pt>
    <dgm:pt modelId="{FFCC89A8-2006-4B1D-BDA0-E057D51F132E}" type="pres">
      <dgm:prSet presAssocID="{4A3963B5-5977-46B0-978B-1953BD8ED8F9}" presName="text0" presStyleLbl="node1" presStyleIdx="2" presStyleCnt="7">
        <dgm:presLayoutVars>
          <dgm:bulletEnabled val="1"/>
        </dgm:presLayoutVars>
      </dgm:prSet>
      <dgm:spPr/>
    </dgm:pt>
    <dgm:pt modelId="{55F959D8-6F64-41C4-BD36-1480B73505F7}" type="pres">
      <dgm:prSet presAssocID="{0C690A8D-3DA3-41D0-9C0D-8344F5F2000A}" presName="Name56" presStyleLbl="parChTrans1D2" presStyleIdx="2" presStyleCnt="6"/>
      <dgm:spPr/>
    </dgm:pt>
    <dgm:pt modelId="{7818F2DC-0923-4057-9579-4F6DE27EF717}" type="pres">
      <dgm:prSet presAssocID="{44B96CB8-8BC9-4C79-B19C-041C7E47B913}" presName="text0" presStyleLbl="node1" presStyleIdx="3" presStyleCnt="7">
        <dgm:presLayoutVars>
          <dgm:bulletEnabled val="1"/>
        </dgm:presLayoutVars>
      </dgm:prSet>
      <dgm:spPr/>
    </dgm:pt>
    <dgm:pt modelId="{2EECF478-421F-4AC1-99C2-157C02B48FCD}" type="pres">
      <dgm:prSet presAssocID="{17751EFF-A896-4B19-8D58-797B0AE8B799}" presName="Name56" presStyleLbl="parChTrans1D2" presStyleIdx="3" presStyleCnt="6"/>
      <dgm:spPr/>
    </dgm:pt>
    <dgm:pt modelId="{08B822A0-5932-4E53-9142-9F20F4095D23}" type="pres">
      <dgm:prSet presAssocID="{ABFC7204-4F7C-4D49-99C5-D3EABE0DFF4F}" presName="text0" presStyleLbl="node1" presStyleIdx="4" presStyleCnt="7">
        <dgm:presLayoutVars>
          <dgm:bulletEnabled val="1"/>
        </dgm:presLayoutVars>
      </dgm:prSet>
      <dgm:spPr/>
    </dgm:pt>
    <dgm:pt modelId="{F60EFB88-4BD6-4C4E-A31A-B9B795921361}" type="pres">
      <dgm:prSet presAssocID="{C7D9DF21-47AB-4163-9476-2C78E995858E}" presName="Name56" presStyleLbl="parChTrans1D2" presStyleIdx="4" presStyleCnt="6"/>
      <dgm:spPr/>
    </dgm:pt>
    <dgm:pt modelId="{222CB686-A294-41DB-9E60-D8DB45FCA380}" type="pres">
      <dgm:prSet presAssocID="{19454EFF-13F7-48DB-9DE0-5AC08F28EEAE}" presName="text0" presStyleLbl="node1" presStyleIdx="5" presStyleCnt="7">
        <dgm:presLayoutVars>
          <dgm:bulletEnabled val="1"/>
        </dgm:presLayoutVars>
      </dgm:prSet>
      <dgm:spPr/>
    </dgm:pt>
    <dgm:pt modelId="{30E4E383-11CE-4FF7-AA4E-05B089A47F5A}" type="pres">
      <dgm:prSet presAssocID="{08092CC9-E66F-425B-A966-0D311863B0C7}" presName="Name56" presStyleLbl="parChTrans1D2" presStyleIdx="5" presStyleCnt="6"/>
      <dgm:spPr/>
    </dgm:pt>
    <dgm:pt modelId="{D3AF02AC-6316-4E6F-8690-375D9A4EE20C}" type="pres">
      <dgm:prSet presAssocID="{B533DA8B-28C1-4B21-BFF1-259B928D790A}" presName="text0" presStyleLbl="node1" presStyleIdx="6" presStyleCnt="7">
        <dgm:presLayoutVars>
          <dgm:bulletEnabled val="1"/>
        </dgm:presLayoutVars>
      </dgm:prSet>
      <dgm:spPr/>
    </dgm:pt>
  </dgm:ptLst>
  <dgm:cxnLst>
    <dgm:cxn modelId="{FA4C9002-6225-4C0B-897F-63BB11DF8A74}" type="presOf" srcId="{4A3963B5-5977-46B0-978B-1953BD8ED8F9}" destId="{FFCC89A8-2006-4B1D-BDA0-E057D51F132E}" srcOrd="0" destOrd="0" presId="urn:microsoft.com/office/officeart/2008/layout/RadialCluster"/>
    <dgm:cxn modelId="{7CFEDB04-46F1-42B4-8D38-50BD7E8DF275}" type="presOf" srcId="{C7D9DF21-47AB-4163-9476-2C78E995858E}" destId="{F60EFB88-4BD6-4C4E-A31A-B9B795921361}" srcOrd="0" destOrd="0" presId="urn:microsoft.com/office/officeart/2008/layout/RadialCluster"/>
    <dgm:cxn modelId="{DB0E531D-2769-4886-BD43-F0D0897090A8}" srcId="{B802CABA-FED0-45B9-96A9-30350C950B88}" destId="{19454EFF-13F7-48DB-9DE0-5AC08F28EEAE}" srcOrd="4" destOrd="0" parTransId="{C7D9DF21-47AB-4163-9476-2C78E995858E}" sibTransId="{45BD2E7D-D1EA-4B2A-93B2-4BB50E86BB45}"/>
    <dgm:cxn modelId="{DF705220-3B93-4290-84C9-BE5044F2775B}" type="presOf" srcId="{08092CC9-E66F-425B-A966-0D311863B0C7}" destId="{30E4E383-11CE-4FF7-AA4E-05B089A47F5A}" srcOrd="0" destOrd="0" presId="urn:microsoft.com/office/officeart/2008/layout/RadialCluster"/>
    <dgm:cxn modelId="{3035BB61-770B-4D51-AF65-B74FA4138952}" srcId="{0301136C-E3DD-4F98-80DB-440B9F2ED066}" destId="{B802CABA-FED0-45B9-96A9-30350C950B88}" srcOrd="0" destOrd="0" parTransId="{E263D482-035B-487E-81E6-0A799DB324EF}" sibTransId="{88625D2F-B551-4756-A266-3FDCCA0C208B}"/>
    <dgm:cxn modelId="{DC417F4C-EB57-4162-A91E-7B2A93260037}" type="presOf" srcId="{CB692829-D609-4F4A-8A3A-A29BEE331F10}" destId="{59F09323-897C-4E0A-BCDC-CB62D98033E4}" srcOrd="0" destOrd="0" presId="urn:microsoft.com/office/officeart/2008/layout/RadialCluster"/>
    <dgm:cxn modelId="{8B843483-326F-40C5-9BCE-45AA1A3A9E47}" type="presOf" srcId="{B533DA8B-28C1-4B21-BFF1-259B928D790A}" destId="{D3AF02AC-6316-4E6F-8690-375D9A4EE20C}" srcOrd="0" destOrd="0" presId="urn:microsoft.com/office/officeart/2008/layout/RadialCluster"/>
    <dgm:cxn modelId="{3B043C83-31C8-4C75-9142-42BCE3CF13C7}" srcId="{B802CABA-FED0-45B9-96A9-30350C950B88}" destId="{6C92F743-49F6-4211-8401-5E7DC961E0F6}" srcOrd="0" destOrd="0" parTransId="{5A96301B-47F2-4817-9A2E-CDCEEE6267C8}" sibTransId="{D6D53665-5204-4D1F-85DA-0FBCEDEC0E87}"/>
    <dgm:cxn modelId="{D7679483-EB95-4AD4-BBB7-DC44459F3E0D}" type="presOf" srcId="{17751EFF-A896-4B19-8D58-797B0AE8B799}" destId="{2EECF478-421F-4AC1-99C2-157C02B48FCD}" srcOrd="0" destOrd="0" presId="urn:microsoft.com/office/officeart/2008/layout/RadialCluster"/>
    <dgm:cxn modelId="{CB4EE98D-8115-4370-8B7A-F2CBB3056C22}" type="presOf" srcId="{0301136C-E3DD-4F98-80DB-440B9F2ED066}" destId="{4276A2BE-6625-42EC-8E36-F77DB03E34FD}" srcOrd="0" destOrd="0" presId="urn:microsoft.com/office/officeart/2008/layout/RadialCluster"/>
    <dgm:cxn modelId="{A5DFA494-30D5-4A9F-8AE6-20F2F20E465B}" type="presOf" srcId="{6C92F743-49F6-4211-8401-5E7DC961E0F6}" destId="{73F48491-054D-47F6-AC53-4950BB515A21}" srcOrd="0" destOrd="0" presId="urn:microsoft.com/office/officeart/2008/layout/RadialCluster"/>
    <dgm:cxn modelId="{1BCA9396-143C-4E62-B7F0-88565FC38192}" srcId="{B802CABA-FED0-45B9-96A9-30350C950B88}" destId="{44B96CB8-8BC9-4C79-B19C-041C7E47B913}" srcOrd="2" destOrd="0" parTransId="{0C690A8D-3DA3-41D0-9C0D-8344F5F2000A}" sibTransId="{6C157AC3-4D98-4728-A8A7-8ACAAB2BFB44}"/>
    <dgm:cxn modelId="{4673C397-57FE-4D42-A6C7-174012B0EF36}" srcId="{B802CABA-FED0-45B9-96A9-30350C950B88}" destId="{ABFC7204-4F7C-4D49-99C5-D3EABE0DFF4F}" srcOrd="3" destOrd="0" parTransId="{17751EFF-A896-4B19-8D58-797B0AE8B799}" sibTransId="{FE46CE5C-D940-49D0-BF31-468BC8B38F25}"/>
    <dgm:cxn modelId="{365C0498-217D-467C-BDBC-DB10500A86F3}" type="presOf" srcId="{B802CABA-FED0-45B9-96A9-30350C950B88}" destId="{1EDB5F7A-8F3D-4539-9A5C-AE7FE4BDEA60}" srcOrd="0" destOrd="0" presId="urn:microsoft.com/office/officeart/2008/layout/RadialCluster"/>
    <dgm:cxn modelId="{F4D46FAC-D32C-49A8-A950-9C5B5A836DEC}" type="presOf" srcId="{5A96301B-47F2-4817-9A2E-CDCEEE6267C8}" destId="{2C3703B7-8778-46FA-B16E-F90B56799357}" srcOrd="0" destOrd="0" presId="urn:microsoft.com/office/officeart/2008/layout/RadialCluster"/>
    <dgm:cxn modelId="{58E853AC-3A7A-45C8-9A20-D77227C5A49A}" type="presOf" srcId="{0C690A8D-3DA3-41D0-9C0D-8344F5F2000A}" destId="{55F959D8-6F64-41C4-BD36-1480B73505F7}" srcOrd="0" destOrd="0" presId="urn:microsoft.com/office/officeart/2008/layout/RadialCluster"/>
    <dgm:cxn modelId="{79028CC7-9C5A-4FC5-B54D-A6D64F631DCD}" type="presOf" srcId="{ABFC7204-4F7C-4D49-99C5-D3EABE0DFF4F}" destId="{08B822A0-5932-4E53-9142-9F20F4095D23}" srcOrd="0" destOrd="0" presId="urn:microsoft.com/office/officeart/2008/layout/RadialCluster"/>
    <dgm:cxn modelId="{3FB6D6C8-ABFB-4B85-9A9E-E6D6A62C4D56}" srcId="{B802CABA-FED0-45B9-96A9-30350C950B88}" destId="{B533DA8B-28C1-4B21-BFF1-259B928D790A}" srcOrd="5" destOrd="0" parTransId="{08092CC9-E66F-425B-A966-0D311863B0C7}" sibTransId="{ECEC2D32-B1E9-4626-A508-B4510D95E8C5}"/>
    <dgm:cxn modelId="{5B4C29E2-2C7F-4B13-8278-DE18C439DDDE}" type="presOf" srcId="{19454EFF-13F7-48DB-9DE0-5AC08F28EEAE}" destId="{222CB686-A294-41DB-9E60-D8DB45FCA380}" srcOrd="0" destOrd="0" presId="urn:microsoft.com/office/officeart/2008/layout/RadialCluster"/>
    <dgm:cxn modelId="{EFFE37E6-FC48-40EE-83E2-08CAC87855A4}" type="presOf" srcId="{44B96CB8-8BC9-4C79-B19C-041C7E47B913}" destId="{7818F2DC-0923-4057-9579-4F6DE27EF717}" srcOrd="0" destOrd="0" presId="urn:microsoft.com/office/officeart/2008/layout/RadialCluster"/>
    <dgm:cxn modelId="{EC3EB0E7-D7D9-4563-A942-6CB08F0EB916}" srcId="{B802CABA-FED0-45B9-96A9-30350C950B88}" destId="{4A3963B5-5977-46B0-978B-1953BD8ED8F9}" srcOrd="1" destOrd="0" parTransId="{CB692829-D609-4F4A-8A3A-A29BEE331F10}" sibTransId="{6EB7F5BE-46EF-47F3-940F-41AB80AFC2A9}"/>
    <dgm:cxn modelId="{CD0AEF4A-1C97-46C5-86D2-EEF255F2878C}" type="presParOf" srcId="{4276A2BE-6625-42EC-8E36-F77DB03E34FD}" destId="{D20C8B77-34D5-468D-A0B3-941C9135B8CA}" srcOrd="0" destOrd="0" presId="urn:microsoft.com/office/officeart/2008/layout/RadialCluster"/>
    <dgm:cxn modelId="{D566CCE0-A2FF-4936-AF05-8A1E4E0A37A7}" type="presParOf" srcId="{D20C8B77-34D5-468D-A0B3-941C9135B8CA}" destId="{1EDB5F7A-8F3D-4539-9A5C-AE7FE4BDEA60}" srcOrd="0" destOrd="0" presId="urn:microsoft.com/office/officeart/2008/layout/RadialCluster"/>
    <dgm:cxn modelId="{DE853A8C-BE65-41D3-80A1-7536CB3984C9}" type="presParOf" srcId="{D20C8B77-34D5-468D-A0B3-941C9135B8CA}" destId="{2C3703B7-8778-46FA-B16E-F90B56799357}" srcOrd="1" destOrd="0" presId="urn:microsoft.com/office/officeart/2008/layout/RadialCluster"/>
    <dgm:cxn modelId="{2DB39590-1D60-4B39-899D-AEECFAF79D04}" type="presParOf" srcId="{D20C8B77-34D5-468D-A0B3-941C9135B8CA}" destId="{73F48491-054D-47F6-AC53-4950BB515A21}" srcOrd="2" destOrd="0" presId="urn:microsoft.com/office/officeart/2008/layout/RadialCluster"/>
    <dgm:cxn modelId="{8844CC76-5FC8-490A-988B-F36192A065E8}" type="presParOf" srcId="{D20C8B77-34D5-468D-A0B3-941C9135B8CA}" destId="{59F09323-897C-4E0A-BCDC-CB62D98033E4}" srcOrd="3" destOrd="0" presId="urn:microsoft.com/office/officeart/2008/layout/RadialCluster"/>
    <dgm:cxn modelId="{9C14A740-997D-4ACA-8244-00B5ABAD3797}" type="presParOf" srcId="{D20C8B77-34D5-468D-A0B3-941C9135B8CA}" destId="{FFCC89A8-2006-4B1D-BDA0-E057D51F132E}" srcOrd="4" destOrd="0" presId="urn:microsoft.com/office/officeart/2008/layout/RadialCluster"/>
    <dgm:cxn modelId="{EDAE3BF5-FE28-4718-A022-E7956DA34189}" type="presParOf" srcId="{D20C8B77-34D5-468D-A0B3-941C9135B8CA}" destId="{55F959D8-6F64-41C4-BD36-1480B73505F7}" srcOrd="5" destOrd="0" presId="urn:microsoft.com/office/officeart/2008/layout/RadialCluster"/>
    <dgm:cxn modelId="{9C984717-31B0-4E10-A194-A23F4C67408B}" type="presParOf" srcId="{D20C8B77-34D5-468D-A0B3-941C9135B8CA}" destId="{7818F2DC-0923-4057-9579-4F6DE27EF717}" srcOrd="6" destOrd="0" presId="urn:microsoft.com/office/officeart/2008/layout/RadialCluster"/>
    <dgm:cxn modelId="{2928FA7B-E51F-411D-9DE4-16C8A235C1FA}" type="presParOf" srcId="{D20C8B77-34D5-468D-A0B3-941C9135B8CA}" destId="{2EECF478-421F-4AC1-99C2-157C02B48FCD}" srcOrd="7" destOrd="0" presId="urn:microsoft.com/office/officeart/2008/layout/RadialCluster"/>
    <dgm:cxn modelId="{9F9E0D22-EF40-4FB8-8DFF-8E883AB44809}" type="presParOf" srcId="{D20C8B77-34D5-468D-A0B3-941C9135B8CA}" destId="{08B822A0-5932-4E53-9142-9F20F4095D23}" srcOrd="8" destOrd="0" presId="urn:microsoft.com/office/officeart/2008/layout/RadialCluster"/>
    <dgm:cxn modelId="{5110BD70-89B7-4025-98E9-20BA6707E3B5}" type="presParOf" srcId="{D20C8B77-34D5-468D-A0B3-941C9135B8CA}" destId="{F60EFB88-4BD6-4C4E-A31A-B9B795921361}" srcOrd="9" destOrd="0" presId="urn:microsoft.com/office/officeart/2008/layout/RadialCluster"/>
    <dgm:cxn modelId="{F5F9B60A-16ED-4E2C-B57C-C3466A9991D7}" type="presParOf" srcId="{D20C8B77-34D5-468D-A0B3-941C9135B8CA}" destId="{222CB686-A294-41DB-9E60-D8DB45FCA380}" srcOrd="10" destOrd="0" presId="urn:microsoft.com/office/officeart/2008/layout/RadialCluster"/>
    <dgm:cxn modelId="{0D18BFFE-7FAA-4C7A-B527-08CE3153EDE9}" type="presParOf" srcId="{D20C8B77-34D5-468D-A0B3-941C9135B8CA}" destId="{30E4E383-11CE-4FF7-AA4E-05B089A47F5A}" srcOrd="11" destOrd="0" presId="urn:microsoft.com/office/officeart/2008/layout/RadialCluster"/>
    <dgm:cxn modelId="{7B3BD8A7-E186-415F-8722-4D90240862AE}" type="presParOf" srcId="{D20C8B77-34D5-468D-A0B3-941C9135B8CA}" destId="{D3AF02AC-6316-4E6F-8690-375D9A4EE20C}" srcOrd="12" destOrd="0" presId="urn:microsoft.com/office/officeart/2008/layout/RadialCluster"/>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F5E301-A070-48A0-8742-2911D1C93B02}"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US"/>
        </a:p>
      </dgm:t>
    </dgm:pt>
    <dgm:pt modelId="{B59219BB-8E66-41DB-8458-6317B5AA9ED2}">
      <dgm:prSet phldrT="[Text]"/>
      <dgm:spPr/>
      <dgm:t>
        <a:bodyPr/>
        <a:lstStyle/>
        <a:p>
          <a:r>
            <a:rPr lang="en-US" b="1" dirty="0">
              <a:solidFill>
                <a:schemeClr val="tx1"/>
              </a:solidFill>
            </a:rPr>
            <a:t>Aural Strategies</a:t>
          </a:r>
        </a:p>
      </dgm:t>
    </dgm:pt>
    <dgm:pt modelId="{87EF421A-DA38-46CE-AD11-1ED52591F27E}" type="parTrans" cxnId="{E3DCA349-2359-4284-8645-DF3E6D29CF60}">
      <dgm:prSet/>
      <dgm:spPr/>
      <dgm:t>
        <a:bodyPr/>
        <a:lstStyle/>
        <a:p>
          <a:endParaRPr lang="en-US" b="1">
            <a:solidFill>
              <a:schemeClr val="tx1"/>
            </a:solidFill>
          </a:endParaRPr>
        </a:p>
      </dgm:t>
    </dgm:pt>
    <dgm:pt modelId="{AC34F152-A06F-434B-B6CE-A62BC16318F5}" type="sibTrans" cxnId="{E3DCA349-2359-4284-8645-DF3E6D29CF60}">
      <dgm:prSet/>
      <dgm:spPr/>
      <dgm:t>
        <a:bodyPr/>
        <a:lstStyle/>
        <a:p>
          <a:endParaRPr lang="en-US" b="1">
            <a:solidFill>
              <a:schemeClr val="tx1"/>
            </a:solidFill>
          </a:endParaRPr>
        </a:p>
      </dgm:t>
    </dgm:pt>
    <dgm:pt modelId="{BDADDE3C-53B9-4B64-A808-D49114BAB4A8}">
      <dgm:prSet phldrT="[Text]"/>
      <dgm:spPr/>
      <dgm:t>
        <a:bodyPr/>
        <a:lstStyle/>
        <a:p>
          <a:r>
            <a:rPr lang="en-US" b="1" dirty="0">
              <a:solidFill>
                <a:schemeClr val="tx1"/>
              </a:solidFill>
            </a:rPr>
            <a:t>Listen to lectures</a:t>
          </a:r>
        </a:p>
      </dgm:t>
    </dgm:pt>
    <dgm:pt modelId="{0A735EC5-F2CD-4A54-89DD-09A4B82CA835}" type="parTrans" cxnId="{69D69991-A49B-4784-98EA-1A0E5FA09CCE}">
      <dgm:prSet/>
      <dgm:spPr/>
      <dgm:t>
        <a:bodyPr/>
        <a:lstStyle/>
        <a:p>
          <a:endParaRPr lang="en-US" b="1">
            <a:solidFill>
              <a:schemeClr val="tx1"/>
            </a:solidFill>
          </a:endParaRPr>
        </a:p>
      </dgm:t>
    </dgm:pt>
    <dgm:pt modelId="{06657585-8AF1-4388-8716-C49F46B6C8BD}" type="sibTrans" cxnId="{69D69991-A49B-4784-98EA-1A0E5FA09CCE}">
      <dgm:prSet/>
      <dgm:spPr/>
      <dgm:t>
        <a:bodyPr/>
        <a:lstStyle/>
        <a:p>
          <a:endParaRPr lang="en-US" b="1">
            <a:solidFill>
              <a:schemeClr val="tx1"/>
            </a:solidFill>
          </a:endParaRPr>
        </a:p>
      </dgm:t>
    </dgm:pt>
    <dgm:pt modelId="{57FA5008-1F95-4B2B-A09B-9F963F1033D8}">
      <dgm:prSet phldrT="[Text]"/>
      <dgm:spPr/>
      <dgm:t>
        <a:bodyPr/>
        <a:lstStyle/>
        <a:p>
          <a:r>
            <a:rPr lang="en-US" b="1" dirty="0">
              <a:solidFill>
                <a:schemeClr val="tx1"/>
              </a:solidFill>
            </a:rPr>
            <a:t>Discuss with other students</a:t>
          </a:r>
        </a:p>
      </dgm:t>
    </dgm:pt>
    <dgm:pt modelId="{70FBFB82-4D0B-4C18-BA47-7E637CA070C7}" type="parTrans" cxnId="{FBA54989-0EF3-4DF0-ADAF-643302D88A23}">
      <dgm:prSet/>
      <dgm:spPr/>
      <dgm:t>
        <a:bodyPr/>
        <a:lstStyle/>
        <a:p>
          <a:endParaRPr lang="en-US" b="1">
            <a:solidFill>
              <a:schemeClr val="tx1"/>
            </a:solidFill>
          </a:endParaRPr>
        </a:p>
      </dgm:t>
    </dgm:pt>
    <dgm:pt modelId="{73F74BE0-9F0B-458C-9764-0B01DD6D908F}" type="sibTrans" cxnId="{FBA54989-0EF3-4DF0-ADAF-643302D88A23}">
      <dgm:prSet/>
      <dgm:spPr/>
      <dgm:t>
        <a:bodyPr/>
        <a:lstStyle/>
        <a:p>
          <a:endParaRPr lang="en-US" b="1">
            <a:solidFill>
              <a:schemeClr val="tx1"/>
            </a:solidFill>
          </a:endParaRPr>
        </a:p>
      </dgm:t>
    </dgm:pt>
    <dgm:pt modelId="{FD0B9969-CA7A-4544-9399-B0C4A2616F43}">
      <dgm:prSet phldrT="[Text]"/>
      <dgm:spPr/>
      <dgm:t>
        <a:bodyPr/>
        <a:lstStyle/>
        <a:p>
          <a:r>
            <a:rPr lang="en-US" b="1" dirty="0">
              <a:solidFill>
                <a:schemeClr val="tx1"/>
              </a:solidFill>
            </a:rPr>
            <a:t>Explain new ideas to others</a:t>
          </a:r>
        </a:p>
      </dgm:t>
    </dgm:pt>
    <dgm:pt modelId="{55F4A7BC-6091-4893-B8E1-9D2A20D54CB7}" type="parTrans" cxnId="{7A2ED8F7-9685-4C86-9253-B82FFBE6201C}">
      <dgm:prSet/>
      <dgm:spPr/>
      <dgm:t>
        <a:bodyPr/>
        <a:lstStyle/>
        <a:p>
          <a:endParaRPr lang="en-US" b="1">
            <a:solidFill>
              <a:schemeClr val="tx1"/>
            </a:solidFill>
          </a:endParaRPr>
        </a:p>
      </dgm:t>
    </dgm:pt>
    <dgm:pt modelId="{786CB656-A7C0-495D-97F1-980994E0F240}" type="sibTrans" cxnId="{7A2ED8F7-9685-4C86-9253-B82FFBE6201C}">
      <dgm:prSet/>
      <dgm:spPr/>
      <dgm:t>
        <a:bodyPr/>
        <a:lstStyle/>
        <a:p>
          <a:endParaRPr lang="en-US" b="1">
            <a:solidFill>
              <a:schemeClr val="tx1"/>
            </a:solidFill>
          </a:endParaRPr>
        </a:p>
      </dgm:t>
    </dgm:pt>
    <dgm:pt modelId="{428CEA04-948E-4D2C-BC1C-6777B2F8A444}">
      <dgm:prSet phldrT="[Text]"/>
      <dgm:spPr/>
      <dgm:t>
        <a:bodyPr/>
        <a:lstStyle/>
        <a:p>
          <a:r>
            <a:rPr lang="en-US" b="1" dirty="0">
              <a:solidFill>
                <a:schemeClr val="tx1"/>
              </a:solidFill>
            </a:rPr>
            <a:t>Listen to your own recording of notes</a:t>
          </a:r>
        </a:p>
      </dgm:t>
    </dgm:pt>
    <dgm:pt modelId="{4F25322C-1CB0-454E-9444-11E396E3F88F}" type="parTrans" cxnId="{9B8310F7-550E-49DB-8B49-C759C53D11CD}">
      <dgm:prSet/>
      <dgm:spPr/>
      <dgm:t>
        <a:bodyPr/>
        <a:lstStyle/>
        <a:p>
          <a:endParaRPr lang="en-US" b="1">
            <a:solidFill>
              <a:schemeClr val="tx1"/>
            </a:solidFill>
          </a:endParaRPr>
        </a:p>
      </dgm:t>
    </dgm:pt>
    <dgm:pt modelId="{EA6D96C7-42B0-4BC1-8431-547968D29066}" type="sibTrans" cxnId="{9B8310F7-550E-49DB-8B49-C759C53D11CD}">
      <dgm:prSet/>
      <dgm:spPr/>
      <dgm:t>
        <a:bodyPr/>
        <a:lstStyle/>
        <a:p>
          <a:endParaRPr lang="en-US" b="1">
            <a:solidFill>
              <a:schemeClr val="tx1"/>
            </a:solidFill>
          </a:endParaRPr>
        </a:p>
      </dgm:t>
    </dgm:pt>
    <dgm:pt modelId="{B182835D-25DD-481A-A764-CE66A2770776}">
      <dgm:prSet phldrT="[Text]"/>
      <dgm:spPr/>
      <dgm:t>
        <a:bodyPr/>
        <a:lstStyle/>
        <a:p>
          <a:r>
            <a:rPr lang="en-US" b="1" dirty="0">
              <a:solidFill>
                <a:schemeClr val="tx1"/>
              </a:solidFill>
            </a:rPr>
            <a:t>Read your summarized notes/ report out aloud</a:t>
          </a:r>
        </a:p>
      </dgm:t>
    </dgm:pt>
    <dgm:pt modelId="{D1CFCC5D-5388-4091-B166-3D0AAB6425A3}" type="parTrans" cxnId="{9DA50A57-33FD-468D-A80D-DF3615F39BEF}">
      <dgm:prSet/>
      <dgm:spPr/>
      <dgm:t>
        <a:bodyPr/>
        <a:lstStyle/>
        <a:p>
          <a:endParaRPr lang="en-US" b="1">
            <a:solidFill>
              <a:schemeClr val="tx1"/>
            </a:solidFill>
          </a:endParaRPr>
        </a:p>
      </dgm:t>
    </dgm:pt>
    <dgm:pt modelId="{9FF00AC9-E9DF-4F90-8EB3-FD5CBDA65B59}" type="sibTrans" cxnId="{9DA50A57-33FD-468D-A80D-DF3615F39BEF}">
      <dgm:prSet/>
      <dgm:spPr/>
      <dgm:t>
        <a:bodyPr/>
        <a:lstStyle/>
        <a:p>
          <a:endParaRPr lang="en-US" b="1">
            <a:solidFill>
              <a:schemeClr val="tx1"/>
            </a:solidFill>
          </a:endParaRPr>
        </a:p>
      </dgm:t>
    </dgm:pt>
    <dgm:pt modelId="{A17F85FF-6F09-404B-90FB-5402DB676447}">
      <dgm:prSet phldrT="[Text]"/>
      <dgm:spPr/>
      <dgm:t>
        <a:bodyPr/>
        <a:lstStyle/>
        <a:p>
          <a:r>
            <a:rPr lang="en-US" b="1" dirty="0">
              <a:solidFill>
                <a:schemeClr val="tx1"/>
              </a:solidFill>
            </a:rPr>
            <a:t>Spend time in quite places recalling and reflecting on lectures an discussions</a:t>
          </a:r>
        </a:p>
      </dgm:t>
    </dgm:pt>
    <dgm:pt modelId="{3143A67C-3734-41D9-B41B-30A11138927D}" type="parTrans" cxnId="{A3561634-F111-4D77-BB5D-53EF5F1735BD}">
      <dgm:prSet/>
      <dgm:spPr/>
      <dgm:t>
        <a:bodyPr/>
        <a:lstStyle/>
        <a:p>
          <a:endParaRPr lang="en-US" b="1">
            <a:solidFill>
              <a:schemeClr val="tx1"/>
            </a:solidFill>
          </a:endParaRPr>
        </a:p>
      </dgm:t>
    </dgm:pt>
    <dgm:pt modelId="{E0816AE7-321A-439A-A213-F16AD29D2CB6}" type="sibTrans" cxnId="{A3561634-F111-4D77-BB5D-53EF5F1735BD}">
      <dgm:prSet/>
      <dgm:spPr/>
      <dgm:t>
        <a:bodyPr/>
        <a:lstStyle/>
        <a:p>
          <a:endParaRPr lang="en-US" b="1">
            <a:solidFill>
              <a:schemeClr val="tx1"/>
            </a:solidFill>
          </a:endParaRPr>
        </a:p>
      </dgm:t>
    </dgm:pt>
    <dgm:pt modelId="{EDC22BB4-EF3E-4038-BBC0-DFC4E35CABCD}" type="pres">
      <dgm:prSet presAssocID="{0EF5E301-A070-48A0-8742-2911D1C93B02}" presName="cycle" presStyleCnt="0">
        <dgm:presLayoutVars>
          <dgm:chMax val="1"/>
          <dgm:dir/>
          <dgm:animLvl val="ctr"/>
          <dgm:resizeHandles val="exact"/>
        </dgm:presLayoutVars>
      </dgm:prSet>
      <dgm:spPr/>
    </dgm:pt>
    <dgm:pt modelId="{A72765CA-DADD-440E-B39E-98D307C699A8}" type="pres">
      <dgm:prSet presAssocID="{B59219BB-8E66-41DB-8458-6317B5AA9ED2}" presName="centerShape" presStyleLbl="node0" presStyleIdx="0" presStyleCnt="1"/>
      <dgm:spPr/>
    </dgm:pt>
    <dgm:pt modelId="{3241237D-3306-4192-883E-756DA43D9A3D}" type="pres">
      <dgm:prSet presAssocID="{0A735EC5-F2CD-4A54-89DD-09A4B82CA835}" presName="Name9" presStyleLbl="parChTrans1D2" presStyleIdx="0" presStyleCnt="6"/>
      <dgm:spPr/>
    </dgm:pt>
    <dgm:pt modelId="{948A69C3-1E1E-461F-B0AD-4E4A427BD6C9}" type="pres">
      <dgm:prSet presAssocID="{0A735EC5-F2CD-4A54-89DD-09A4B82CA835}" presName="connTx" presStyleLbl="parChTrans1D2" presStyleIdx="0" presStyleCnt="6"/>
      <dgm:spPr/>
    </dgm:pt>
    <dgm:pt modelId="{0E7A0E43-2027-437B-AF9E-E2925C81E899}" type="pres">
      <dgm:prSet presAssocID="{BDADDE3C-53B9-4B64-A808-D49114BAB4A8}" presName="node" presStyleLbl="node1" presStyleIdx="0" presStyleCnt="6">
        <dgm:presLayoutVars>
          <dgm:bulletEnabled val="1"/>
        </dgm:presLayoutVars>
      </dgm:prSet>
      <dgm:spPr/>
    </dgm:pt>
    <dgm:pt modelId="{F8CE0968-127C-4522-AA75-C5FA583FDB34}" type="pres">
      <dgm:prSet presAssocID="{70FBFB82-4D0B-4C18-BA47-7E637CA070C7}" presName="Name9" presStyleLbl="parChTrans1D2" presStyleIdx="1" presStyleCnt="6"/>
      <dgm:spPr/>
    </dgm:pt>
    <dgm:pt modelId="{57C07711-37FE-4AD3-9989-F22649E29526}" type="pres">
      <dgm:prSet presAssocID="{70FBFB82-4D0B-4C18-BA47-7E637CA070C7}" presName="connTx" presStyleLbl="parChTrans1D2" presStyleIdx="1" presStyleCnt="6"/>
      <dgm:spPr/>
    </dgm:pt>
    <dgm:pt modelId="{73F727B1-3283-4108-A5BA-B902A98AC462}" type="pres">
      <dgm:prSet presAssocID="{57FA5008-1F95-4B2B-A09B-9F963F1033D8}" presName="node" presStyleLbl="node1" presStyleIdx="1" presStyleCnt="6">
        <dgm:presLayoutVars>
          <dgm:bulletEnabled val="1"/>
        </dgm:presLayoutVars>
      </dgm:prSet>
      <dgm:spPr/>
    </dgm:pt>
    <dgm:pt modelId="{A00B575F-1566-40B3-82C8-7BA813E3A96A}" type="pres">
      <dgm:prSet presAssocID="{55F4A7BC-6091-4893-B8E1-9D2A20D54CB7}" presName="Name9" presStyleLbl="parChTrans1D2" presStyleIdx="2" presStyleCnt="6"/>
      <dgm:spPr/>
    </dgm:pt>
    <dgm:pt modelId="{884D82BB-2C28-4D5A-AA1B-72C54ABC1A38}" type="pres">
      <dgm:prSet presAssocID="{55F4A7BC-6091-4893-B8E1-9D2A20D54CB7}" presName="connTx" presStyleLbl="parChTrans1D2" presStyleIdx="2" presStyleCnt="6"/>
      <dgm:spPr/>
    </dgm:pt>
    <dgm:pt modelId="{1806DEAB-4E8A-4EF8-99A7-3E6BFA499523}" type="pres">
      <dgm:prSet presAssocID="{FD0B9969-CA7A-4544-9399-B0C4A2616F43}" presName="node" presStyleLbl="node1" presStyleIdx="2" presStyleCnt="6">
        <dgm:presLayoutVars>
          <dgm:bulletEnabled val="1"/>
        </dgm:presLayoutVars>
      </dgm:prSet>
      <dgm:spPr/>
    </dgm:pt>
    <dgm:pt modelId="{80CF7A8D-F565-4321-8DD1-F8653139E3E2}" type="pres">
      <dgm:prSet presAssocID="{4F25322C-1CB0-454E-9444-11E396E3F88F}" presName="Name9" presStyleLbl="parChTrans1D2" presStyleIdx="3" presStyleCnt="6"/>
      <dgm:spPr/>
    </dgm:pt>
    <dgm:pt modelId="{DDB9625E-B345-4971-A503-694DA08CBCEF}" type="pres">
      <dgm:prSet presAssocID="{4F25322C-1CB0-454E-9444-11E396E3F88F}" presName="connTx" presStyleLbl="parChTrans1D2" presStyleIdx="3" presStyleCnt="6"/>
      <dgm:spPr/>
    </dgm:pt>
    <dgm:pt modelId="{E8BBCA58-9A51-4BA8-AAB0-F63D759A10CC}" type="pres">
      <dgm:prSet presAssocID="{428CEA04-948E-4D2C-BC1C-6777B2F8A444}" presName="node" presStyleLbl="node1" presStyleIdx="3" presStyleCnt="6">
        <dgm:presLayoutVars>
          <dgm:bulletEnabled val="1"/>
        </dgm:presLayoutVars>
      </dgm:prSet>
      <dgm:spPr/>
    </dgm:pt>
    <dgm:pt modelId="{804EE27E-C15D-42DF-AD5D-A36B1163D74C}" type="pres">
      <dgm:prSet presAssocID="{D1CFCC5D-5388-4091-B166-3D0AAB6425A3}" presName="Name9" presStyleLbl="parChTrans1D2" presStyleIdx="4" presStyleCnt="6"/>
      <dgm:spPr/>
    </dgm:pt>
    <dgm:pt modelId="{3B4CD668-25A9-4635-9C17-0691771D4CB6}" type="pres">
      <dgm:prSet presAssocID="{D1CFCC5D-5388-4091-B166-3D0AAB6425A3}" presName="connTx" presStyleLbl="parChTrans1D2" presStyleIdx="4" presStyleCnt="6"/>
      <dgm:spPr/>
    </dgm:pt>
    <dgm:pt modelId="{327F600B-A748-48F5-9FF8-739789996DE5}" type="pres">
      <dgm:prSet presAssocID="{B182835D-25DD-481A-A764-CE66A2770776}" presName="node" presStyleLbl="node1" presStyleIdx="4" presStyleCnt="6">
        <dgm:presLayoutVars>
          <dgm:bulletEnabled val="1"/>
        </dgm:presLayoutVars>
      </dgm:prSet>
      <dgm:spPr/>
    </dgm:pt>
    <dgm:pt modelId="{97CB7795-EC0F-4FE9-86C3-E964AC6BE2B6}" type="pres">
      <dgm:prSet presAssocID="{3143A67C-3734-41D9-B41B-30A11138927D}" presName="Name9" presStyleLbl="parChTrans1D2" presStyleIdx="5" presStyleCnt="6"/>
      <dgm:spPr/>
    </dgm:pt>
    <dgm:pt modelId="{1B81D532-50A8-43AD-94A4-45EF99AC8235}" type="pres">
      <dgm:prSet presAssocID="{3143A67C-3734-41D9-B41B-30A11138927D}" presName="connTx" presStyleLbl="parChTrans1D2" presStyleIdx="5" presStyleCnt="6"/>
      <dgm:spPr/>
    </dgm:pt>
    <dgm:pt modelId="{13DFD8D6-D81C-41F6-AF8F-77B5FB9608D2}" type="pres">
      <dgm:prSet presAssocID="{A17F85FF-6F09-404B-90FB-5402DB676447}" presName="node" presStyleLbl="node1" presStyleIdx="5" presStyleCnt="6">
        <dgm:presLayoutVars>
          <dgm:bulletEnabled val="1"/>
        </dgm:presLayoutVars>
      </dgm:prSet>
      <dgm:spPr/>
    </dgm:pt>
  </dgm:ptLst>
  <dgm:cxnLst>
    <dgm:cxn modelId="{6E97810B-76E6-4838-9F47-047A4ABC86B6}" type="presOf" srcId="{0EF5E301-A070-48A0-8742-2911D1C93B02}" destId="{EDC22BB4-EF3E-4038-BBC0-DFC4E35CABCD}" srcOrd="0" destOrd="0" presId="urn:microsoft.com/office/officeart/2005/8/layout/radial1"/>
    <dgm:cxn modelId="{C235CF0F-7222-4408-8E90-64E0CC523C3B}" type="presOf" srcId="{B59219BB-8E66-41DB-8458-6317B5AA9ED2}" destId="{A72765CA-DADD-440E-B39E-98D307C699A8}" srcOrd="0" destOrd="0" presId="urn:microsoft.com/office/officeart/2005/8/layout/radial1"/>
    <dgm:cxn modelId="{4AD45815-C953-40DF-A97B-8592352827B2}" type="presOf" srcId="{57FA5008-1F95-4B2B-A09B-9F963F1033D8}" destId="{73F727B1-3283-4108-A5BA-B902A98AC462}" srcOrd="0" destOrd="0" presId="urn:microsoft.com/office/officeart/2005/8/layout/radial1"/>
    <dgm:cxn modelId="{2C29731D-3A5E-4F70-A768-0939E755E664}" type="presOf" srcId="{4F25322C-1CB0-454E-9444-11E396E3F88F}" destId="{80CF7A8D-F565-4321-8DD1-F8653139E3E2}" srcOrd="0" destOrd="0" presId="urn:microsoft.com/office/officeart/2005/8/layout/radial1"/>
    <dgm:cxn modelId="{DB930528-10E6-4DD7-9553-49DA22193738}" type="presOf" srcId="{70FBFB82-4D0B-4C18-BA47-7E637CA070C7}" destId="{F8CE0968-127C-4522-AA75-C5FA583FDB34}" srcOrd="0" destOrd="0" presId="urn:microsoft.com/office/officeart/2005/8/layout/radial1"/>
    <dgm:cxn modelId="{A3561634-F111-4D77-BB5D-53EF5F1735BD}" srcId="{B59219BB-8E66-41DB-8458-6317B5AA9ED2}" destId="{A17F85FF-6F09-404B-90FB-5402DB676447}" srcOrd="5" destOrd="0" parTransId="{3143A67C-3734-41D9-B41B-30A11138927D}" sibTransId="{E0816AE7-321A-439A-A213-F16AD29D2CB6}"/>
    <dgm:cxn modelId="{1447DD3D-FEA6-4F41-ACD7-AD9B1F910C93}" type="presOf" srcId="{55F4A7BC-6091-4893-B8E1-9D2A20D54CB7}" destId="{A00B575F-1566-40B3-82C8-7BA813E3A96A}" srcOrd="0" destOrd="0" presId="urn:microsoft.com/office/officeart/2005/8/layout/radial1"/>
    <dgm:cxn modelId="{7753D13E-DD04-4E9B-BE2C-D93A7FF83610}" type="presOf" srcId="{D1CFCC5D-5388-4091-B166-3D0AAB6425A3}" destId="{804EE27E-C15D-42DF-AD5D-A36B1163D74C}" srcOrd="0" destOrd="0" presId="urn:microsoft.com/office/officeart/2005/8/layout/radial1"/>
    <dgm:cxn modelId="{8C0FB945-FFB1-4520-A3A0-31E210037772}" type="presOf" srcId="{428CEA04-948E-4D2C-BC1C-6777B2F8A444}" destId="{E8BBCA58-9A51-4BA8-AAB0-F63D759A10CC}" srcOrd="0" destOrd="0" presId="urn:microsoft.com/office/officeart/2005/8/layout/radial1"/>
    <dgm:cxn modelId="{25CE8066-377F-4440-B6F2-081F8A2235E2}" type="presOf" srcId="{3143A67C-3734-41D9-B41B-30A11138927D}" destId="{1B81D532-50A8-43AD-94A4-45EF99AC8235}" srcOrd="1" destOrd="0" presId="urn:microsoft.com/office/officeart/2005/8/layout/radial1"/>
    <dgm:cxn modelId="{E3DCA349-2359-4284-8645-DF3E6D29CF60}" srcId="{0EF5E301-A070-48A0-8742-2911D1C93B02}" destId="{B59219BB-8E66-41DB-8458-6317B5AA9ED2}" srcOrd="0" destOrd="0" parTransId="{87EF421A-DA38-46CE-AD11-1ED52591F27E}" sibTransId="{AC34F152-A06F-434B-B6CE-A62BC16318F5}"/>
    <dgm:cxn modelId="{9DA50A57-33FD-468D-A80D-DF3615F39BEF}" srcId="{B59219BB-8E66-41DB-8458-6317B5AA9ED2}" destId="{B182835D-25DD-481A-A764-CE66A2770776}" srcOrd="4" destOrd="0" parTransId="{D1CFCC5D-5388-4091-B166-3D0AAB6425A3}" sibTransId="{9FF00AC9-E9DF-4F90-8EB3-FD5CBDA65B59}"/>
    <dgm:cxn modelId="{8F18187D-D5D2-4071-812B-178CB709C9E2}" type="presOf" srcId="{BDADDE3C-53B9-4B64-A808-D49114BAB4A8}" destId="{0E7A0E43-2027-437B-AF9E-E2925C81E899}" srcOrd="0" destOrd="0" presId="urn:microsoft.com/office/officeart/2005/8/layout/radial1"/>
    <dgm:cxn modelId="{3B38B880-DF02-4A35-AE2B-A3336EE026DD}" type="presOf" srcId="{4F25322C-1CB0-454E-9444-11E396E3F88F}" destId="{DDB9625E-B345-4971-A503-694DA08CBCEF}" srcOrd="1" destOrd="0" presId="urn:microsoft.com/office/officeart/2005/8/layout/radial1"/>
    <dgm:cxn modelId="{B0429385-72AA-4AB5-841F-506137B3F83A}" type="presOf" srcId="{B182835D-25DD-481A-A764-CE66A2770776}" destId="{327F600B-A748-48F5-9FF8-739789996DE5}" srcOrd="0" destOrd="0" presId="urn:microsoft.com/office/officeart/2005/8/layout/radial1"/>
    <dgm:cxn modelId="{83EB3088-F82B-4970-A073-DC76473CD183}" type="presOf" srcId="{A17F85FF-6F09-404B-90FB-5402DB676447}" destId="{13DFD8D6-D81C-41F6-AF8F-77B5FB9608D2}" srcOrd="0" destOrd="0" presId="urn:microsoft.com/office/officeart/2005/8/layout/radial1"/>
    <dgm:cxn modelId="{FBA54989-0EF3-4DF0-ADAF-643302D88A23}" srcId="{B59219BB-8E66-41DB-8458-6317B5AA9ED2}" destId="{57FA5008-1F95-4B2B-A09B-9F963F1033D8}" srcOrd="1" destOrd="0" parTransId="{70FBFB82-4D0B-4C18-BA47-7E637CA070C7}" sibTransId="{73F74BE0-9F0B-458C-9764-0B01DD6D908F}"/>
    <dgm:cxn modelId="{F7C1BF8D-47A3-4B9E-97C9-A7A7590DF9AE}" type="presOf" srcId="{D1CFCC5D-5388-4091-B166-3D0AAB6425A3}" destId="{3B4CD668-25A9-4635-9C17-0691771D4CB6}" srcOrd="1" destOrd="0" presId="urn:microsoft.com/office/officeart/2005/8/layout/radial1"/>
    <dgm:cxn modelId="{69D69991-A49B-4784-98EA-1A0E5FA09CCE}" srcId="{B59219BB-8E66-41DB-8458-6317B5AA9ED2}" destId="{BDADDE3C-53B9-4B64-A808-D49114BAB4A8}" srcOrd="0" destOrd="0" parTransId="{0A735EC5-F2CD-4A54-89DD-09A4B82CA835}" sibTransId="{06657585-8AF1-4388-8716-C49F46B6C8BD}"/>
    <dgm:cxn modelId="{19F32F98-8476-4E7E-8AD2-F0776788304C}" type="presOf" srcId="{FD0B9969-CA7A-4544-9399-B0C4A2616F43}" destId="{1806DEAB-4E8A-4EF8-99A7-3E6BFA499523}" srcOrd="0" destOrd="0" presId="urn:microsoft.com/office/officeart/2005/8/layout/radial1"/>
    <dgm:cxn modelId="{A00A8AB9-A8A7-4290-BE7C-5DA16F164149}" type="presOf" srcId="{70FBFB82-4D0B-4C18-BA47-7E637CA070C7}" destId="{57C07711-37FE-4AD3-9989-F22649E29526}" srcOrd="1" destOrd="0" presId="urn:microsoft.com/office/officeart/2005/8/layout/radial1"/>
    <dgm:cxn modelId="{6740DBD1-71EE-4FFD-B227-4FA115C1004A}" type="presOf" srcId="{0A735EC5-F2CD-4A54-89DD-09A4B82CA835}" destId="{3241237D-3306-4192-883E-756DA43D9A3D}" srcOrd="0" destOrd="0" presId="urn:microsoft.com/office/officeart/2005/8/layout/radial1"/>
    <dgm:cxn modelId="{E4ED8FDB-A4D6-4468-AE67-561CD3FB19A6}" type="presOf" srcId="{55F4A7BC-6091-4893-B8E1-9D2A20D54CB7}" destId="{884D82BB-2C28-4D5A-AA1B-72C54ABC1A38}" srcOrd="1" destOrd="0" presId="urn:microsoft.com/office/officeart/2005/8/layout/radial1"/>
    <dgm:cxn modelId="{9B8310F7-550E-49DB-8B49-C759C53D11CD}" srcId="{B59219BB-8E66-41DB-8458-6317B5AA9ED2}" destId="{428CEA04-948E-4D2C-BC1C-6777B2F8A444}" srcOrd="3" destOrd="0" parTransId="{4F25322C-1CB0-454E-9444-11E396E3F88F}" sibTransId="{EA6D96C7-42B0-4BC1-8431-547968D29066}"/>
    <dgm:cxn modelId="{C5F133F7-9723-4C84-9933-FF2279C43B07}" type="presOf" srcId="{3143A67C-3734-41D9-B41B-30A11138927D}" destId="{97CB7795-EC0F-4FE9-86C3-E964AC6BE2B6}" srcOrd="0" destOrd="0" presId="urn:microsoft.com/office/officeart/2005/8/layout/radial1"/>
    <dgm:cxn modelId="{7A2ED8F7-9685-4C86-9253-B82FFBE6201C}" srcId="{B59219BB-8E66-41DB-8458-6317B5AA9ED2}" destId="{FD0B9969-CA7A-4544-9399-B0C4A2616F43}" srcOrd="2" destOrd="0" parTransId="{55F4A7BC-6091-4893-B8E1-9D2A20D54CB7}" sibTransId="{786CB656-A7C0-495D-97F1-980994E0F240}"/>
    <dgm:cxn modelId="{9ECF12FA-C659-4164-86D9-E6FF8AD11D6C}" type="presOf" srcId="{0A735EC5-F2CD-4A54-89DD-09A4B82CA835}" destId="{948A69C3-1E1E-461F-B0AD-4E4A427BD6C9}" srcOrd="1" destOrd="0" presId="urn:microsoft.com/office/officeart/2005/8/layout/radial1"/>
    <dgm:cxn modelId="{F5C6F94E-881B-4109-BC20-341598EBD3A7}" type="presParOf" srcId="{EDC22BB4-EF3E-4038-BBC0-DFC4E35CABCD}" destId="{A72765CA-DADD-440E-B39E-98D307C699A8}" srcOrd="0" destOrd="0" presId="urn:microsoft.com/office/officeart/2005/8/layout/radial1"/>
    <dgm:cxn modelId="{DDBEEAA8-A740-4A58-8AC6-F3AC3D472B8E}" type="presParOf" srcId="{EDC22BB4-EF3E-4038-BBC0-DFC4E35CABCD}" destId="{3241237D-3306-4192-883E-756DA43D9A3D}" srcOrd="1" destOrd="0" presId="urn:microsoft.com/office/officeart/2005/8/layout/radial1"/>
    <dgm:cxn modelId="{9A2EC304-3375-4AEE-94E2-01F795665112}" type="presParOf" srcId="{3241237D-3306-4192-883E-756DA43D9A3D}" destId="{948A69C3-1E1E-461F-B0AD-4E4A427BD6C9}" srcOrd="0" destOrd="0" presId="urn:microsoft.com/office/officeart/2005/8/layout/radial1"/>
    <dgm:cxn modelId="{FDDCE593-0B92-4EDE-8E96-A0D5698CC199}" type="presParOf" srcId="{EDC22BB4-EF3E-4038-BBC0-DFC4E35CABCD}" destId="{0E7A0E43-2027-437B-AF9E-E2925C81E899}" srcOrd="2" destOrd="0" presId="urn:microsoft.com/office/officeart/2005/8/layout/radial1"/>
    <dgm:cxn modelId="{E9F3EFF6-B6FF-4165-A4FB-C7BEF65DCFF5}" type="presParOf" srcId="{EDC22BB4-EF3E-4038-BBC0-DFC4E35CABCD}" destId="{F8CE0968-127C-4522-AA75-C5FA583FDB34}" srcOrd="3" destOrd="0" presId="urn:microsoft.com/office/officeart/2005/8/layout/radial1"/>
    <dgm:cxn modelId="{7946A0DD-568E-484A-A92B-478560B0A4DC}" type="presParOf" srcId="{F8CE0968-127C-4522-AA75-C5FA583FDB34}" destId="{57C07711-37FE-4AD3-9989-F22649E29526}" srcOrd="0" destOrd="0" presId="urn:microsoft.com/office/officeart/2005/8/layout/radial1"/>
    <dgm:cxn modelId="{E7771E27-743F-47C8-9295-374177FEB126}" type="presParOf" srcId="{EDC22BB4-EF3E-4038-BBC0-DFC4E35CABCD}" destId="{73F727B1-3283-4108-A5BA-B902A98AC462}" srcOrd="4" destOrd="0" presId="urn:microsoft.com/office/officeart/2005/8/layout/radial1"/>
    <dgm:cxn modelId="{F677F0CD-9E55-4828-B092-FE71243C59E4}" type="presParOf" srcId="{EDC22BB4-EF3E-4038-BBC0-DFC4E35CABCD}" destId="{A00B575F-1566-40B3-82C8-7BA813E3A96A}" srcOrd="5" destOrd="0" presId="urn:microsoft.com/office/officeart/2005/8/layout/radial1"/>
    <dgm:cxn modelId="{F545B462-16F0-4483-A596-DDFE47A45DE1}" type="presParOf" srcId="{A00B575F-1566-40B3-82C8-7BA813E3A96A}" destId="{884D82BB-2C28-4D5A-AA1B-72C54ABC1A38}" srcOrd="0" destOrd="0" presId="urn:microsoft.com/office/officeart/2005/8/layout/radial1"/>
    <dgm:cxn modelId="{3B6A7E9C-82B4-4C3A-B459-CF959AB8F61E}" type="presParOf" srcId="{EDC22BB4-EF3E-4038-BBC0-DFC4E35CABCD}" destId="{1806DEAB-4E8A-4EF8-99A7-3E6BFA499523}" srcOrd="6" destOrd="0" presId="urn:microsoft.com/office/officeart/2005/8/layout/radial1"/>
    <dgm:cxn modelId="{1D73DA7A-4AFA-4BE7-BE5A-43672EBAE8AF}" type="presParOf" srcId="{EDC22BB4-EF3E-4038-BBC0-DFC4E35CABCD}" destId="{80CF7A8D-F565-4321-8DD1-F8653139E3E2}" srcOrd="7" destOrd="0" presId="urn:microsoft.com/office/officeart/2005/8/layout/radial1"/>
    <dgm:cxn modelId="{3241F7E0-0BE6-4173-9F31-2CD982D66602}" type="presParOf" srcId="{80CF7A8D-F565-4321-8DD1-F8653139E3E2}" destId="{DDB9625E-B345-4971-A503-694DA08CBCEF}" srcOrd="0" destOrd="0" presId="urn:microsoft.com/office/officeart/2005/8/layout/radial1"/>
    <dgm:cxn modelId="{05EDC561-53E7-4C49-A874-0C69D9E1F1E3}" type="presParOf" srcId="{EDC22BB4-EF3E-4038-BBC0-DFC4E35CABCD}" destId="{E8BBCA58-9A51-4BA8-AAB0-F63D759A10CC}" srcOrd="8" destOrd="0" presId="urn:microsoft.com/office/officeart/2005/8/layout/radial1"/>
    <dgm:cxn modelId="{4C2D4182-A360-4895-A9AD-F32FE0A3BA30}" type="presParOf" srcId="{EDC22BB4-EF3E-4038-BBC0-DFC4E35CABCD}" destId="{804EE27E-C15D-42DF-AD5D-A36B1163D74C}" srcOrd="9" destOrd="0" presId="urn:microsoft.com/office/officeart/2005/8/layout/radial1"/>
    <dgm:cxn modelId="{99BBDBB4-E038-4923-8354-9CDFF6C3311C}" type="presParOf" srcId="{804EE27E-C15D-42DF-AD5D-A36B1163D74C}" destId="{3B4CD668-25A9-4635-9C17-0691771D4CB6}" srcOrd="0" destOrd="0" presId="urn:microsoft.com/office/officeart/2005/8/layout/radial1"/>
    <dgm:cxn modelId="{269E22D1-004D-41DF-92D0-7F066CC8183D}" type="presParOf" srcId="{EDC22BB4-EF3E-4038-BBC0-DFC4E35CABCD}" destId="{327F600B-A748-48F5-9FF8-739789996DE5}" srcOrd="10" destOrd="0" presId="urn:microsoft.com/office/officeart/2005/8/layout/radial1"/>
    <dgm:cxn modelId="{CB9EF877-05AB-409F-8ABF-94ACB58D1882}" type="presParOf" srcId="{EDC22BB4-EF3E-4038-BBC0-DFC4E35CABCD}" destId="{97CB7795-EC0F-4FE9-86C3-E964AC6BE2B6}" srcOrd="11" destOrd="0" presId="urn:microsoft.com/office/officeart/2005/8/layout/radial1"/>
    <dgm:cxn modelId="{22366E2E-1BF9-4542-87AC-8267552F3300}" type="presParOf" srcId="{97CB7795-EC0F-4FE9-86C3-E964AC6BE2B6}" destId="{1B81D532-50A8-43AD-94A4-45EF99AC8235}" srcOrd="0" destOrd="0" presId="urn:microsoft.com/office/officeart/2005/8/layout/radial1"/>
    <dgm:cxn modelId="{AA0C5C0C-03A2-47C7-9234-070D793CAB8D}" type="presParOf" srcId="{EDC22BB4-EF3E-4038-BBC0-DFC4E35CABCD}" destId="{13DFD8D6-D81C-41F6-AF8F-77B5FB9608D2}" srcOrd="12"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38AA10-22A1-434A-BDAC-91C127E05C12}" type="doc">
      <dgm:prSet loTypeId="urn:microsoft.com/office/officeart/2005/8/layout/hierarchy3" loCatId="list" qsTypeId="urn:microsoft.com/office/officeart/2005/8/quickstyle/simple1" qsCatId="simple" csTypeId="urn:microsoft.com/office/officeart/2005/8/colors/colorful1" csCatId="colorful" phldr="1"/>
      <dgm:spPr/>
      <dgm:t>
        <a:bodyPr/>
        <a:lstStyle/>
        <a:p>
          <a:endParaRPr lang="en-US"/>
        </a:p>
      </dgm:t>
    </dgm:pt>
    <dgm:pt modelId="{F2549787-C647-4F4C-85B9-74FB563143BE}">
      <dgm:prSet phldrT="[Text]"/>
      <dgm:spPr/>
      <dgm:t>
        <a:bodyPr/>
        <a:lstStyle/>
        <a:p>
          <a:r>
            <a:rPr lang="en-US" dirty="0"/>
            <a:t>Text books</a:t>
          </a:r>
        </a:p>
      </dgm:t>
    </dgm:pt>
    <dgm:pt modelId="{D947992A-B48B-4D16-B182-7FE5DA2D5D0C}" type="parTrans" cxnId="{8F111E71-E0ED-4ED5-A4FF-90EE7BE5944C}">
      <dgm:prSet/>
      <dgm:spPr/>
      <dgm:t>
        <a:bodyPr/>
        <a:lstStyle/>
        <a:p>
          <a:endParaRPr lang="en-US"/>
        </a:p>
      </dgm:t>
    </dgm:pt>
    <dgm:pt modelId="{92E65DAE-275D-4EFA-9991-627ED023124D}" type="sibTrans" cxnId="{8F111E71-E0ED-4ED5-A4FF-90EE7BE5944C}">
      <dgm:prSet/>
      <dgm:spPr/>
      <dgm:t>
        <a:bodyPr/>
        <a:lstStyle/>
        <a:p>
          <a:endParaRPr lang="en-US"/>
        </a:p>
      </dgm:t>
    </dgm:pt>
    <dgm:pt modelId="{4036277A-10B6-4090-91C8-10E2FEAA8C2F}">
      <dgm:prSet phldrT="[Text]"/>
      <dgm:spPr/>
      <dgm:t>
        <a:bodyPr/>
        <a:lstStyle/>
        <a:p>
          <a:r>
            <a:rPr lang="en-US" dirty="0"/>
            <a:t>Lecture slides/ notes</a:t>
          </a:r>
        </a:p>
      </dgm:t>
    </dgm:pt>
    <dgm:pt modelId="{02A15C2E-C232-4C09-82D8-C6A7D875313E}" type="parTrans" cxnId="{00707C8B-75A1-4C1B-8801-FA1F0CCCAE8A}">
      <dgm:prSet/>
      <dgm:spPr/>
      <dgm:t>
        <a:bodyPr/>
        <a:lstStyle/>
        <a:p>
          <a:endParaRPr lang="en-US"/>
        </a:p>
      </dgm:t>
    </dgm:pt>
    <dgm:pt modelId="{45BAABF0-09B9-4A0D-9146-2BC8BF4735A3}" type="sibTrans" cxnId="{00707C8B-75A1-4C1B-8801-FA1F0CCCAE8A}">
      <dgm:prSet/>
      <dgm:spPr/>
      <dgm:t>
        <a:bodyPr/>
        <a:lstStyle/>
        <a:p>
          <a:endParaRPr lang="en-US"/>
        </a:p>
      </dgm:t>
    </dgm:pt>
    <dgm:pt modelId="{02A33B4B-F9FD-48E9-8A76-1961702FCFF4}">
      <dgm:prSet phldrT="[Text]"/>
      <dgm:spPr/>
      <dgm:t>
        <a:bodyPr/>
        <a:lstStyle/>
        <a:p>
          <a:r>
            <a:rPr lang="en-US" dirty="0"/>
            <a:t>Write out definitions</a:t>
          </a:r>
        </a:p>
      </dgm:t>
    </dgm:pt>
    <dgm:pt modelId="{148FA66C-E6B2-416E-AFD3-AF5FD9804412}" type="parTrans" cxnId="{45D20D81-1CC4-48C8-ABB6-7DD87985F368}">
      <dgm:prSet/>
      <dgm:spPr/>
      <dgm:t>
        <a:bodyPr/>
        <a:lstStyle/>
        <a:p>
          <a:endParaRPr lang="en-US"/>
        </a:p>
      </dgm:t>
    </dgm:pt>
    <dgm:pt modelId="{15F4892D-47A9-4AA9-A2A3-CCFE2249AC20}" type="sibTrans" cxnId="{45D20D81-1CC4-48C8-ABB6-7DD87985F368}">
      <dgm:prSet/>
      <dgm:spPr/>
      <dgm:t>
        <a:bodyPr/>
        <a:lstStyle/>
        <a:p>
          <a:endParaRPr lang="en-US"/>
        </a:p>
      </dgm:t>
    </dgm:pt>
    <dgm:pt modelId="{C2AD06A6-73FE-4159-9EF3-6BCBFB5BC994}">
      <dgm:prSet phldrT="[Text]"/>
      <dgm:spPr/>
      <dgm:t>
        <a:bodyPr/>
        <a:lstStyle/>
        <a:p>
          <a:r>
            <a:rPr lang="en-US" dirty="0"/>
            <a:t>Re-write notes again</a:t>
          </a:r>
        </a:p>
      </dgm:t>
    </dgm:pt>
    <dgm:pt modelId="{812625BF-0AA7-4FC7-94C2-867E702D2AC1}" type="parTrans" cxnId="{065C5FE8-61EF-4841-80CA-131B4CF6D819}">
      <dgm:prSet/>
      <dgm:spPr/>
      <dgm:t>
        <a:bodyPr/>
        <a:lstStyle/>
        <a:p>
          <a:endParaRPr lang="en-US"/>
        </a:p>
      </dgm:t>
    </dgm:pt>
    <dgm:pt modelId="{245B4901-737E-4B1D-B7E8-46783EEDCD31}" type="sibTrans" cxnId="{065C5FE8-61EF-4841-80CA-131B4CF6D819}">
      <dgm:prSet/>
      <dgm:spPr/>
      <dgm:t>
        <a:bodyPr/>
        <a:lstStyle/>
        <a:p>
          <a:endParaRPr lang="en-US"/>
        </a:p>
      </dgm:t>
    </dgm:pt>
    <dgm:pt modelId="{8B03E86B-B474-4392-AE7C-BBA3BA0A8AAE}">
      <dgm:prSet phldrT="[Text]"/>
      <dgm:spPr/>
      <dgm:t>
        <a:bodyPr/>
        <a:lstStyle/>
        <a:p>
          <a:r>
            <a:rPr lang="en-US" dirty="0"/>
            <a:t>Make lists/ and </a:t>
          </a:r>
          <a:r>
            <a:rPr lang="en-US" dirty="0" err="1"/>
            <a:t>organise</a:t>
          </a:r>
          <a:r>
            <a:rPr lang="en-US" dirty="0"/>
            <a:t> learning in to sections</a:t>
          </a:r>
        </a:p>
      </dgm:t>
    </dgm:pt>
    <dgm:pt modelId="{7554164B-A802-4EAD-AB23-E7586BD5EC4A}" type="parTrans" cxnId="{15BC5B54-3BE6-4ABD-B29D-E710E76B22AA}">
      <dgm:prSet/>
      <dgm:spPr/>
      <dgm:t>
        <a:bodyPr/>
        <a:lstStyle/>
        <a:p>
          <a:endParaRPr lang="en-US"/>
        </a:p>
      </dgm:t>
    </dgm:pt>
    <dgm:pt modelId="{8C32AC85-0EAF-48BB-9F9B-E850E9D7E2CA}" type="sibTrans" cxnId="{15BC5B54-3BE6-4ABD-B29D-E710E76B22AA}">
      <dgm:prSet/>
      <dgm:spPr/>
      <dgm:t>
        <a:bodyPr/>
        <a:lstStyle/>
        <a:p>
          <a:endParaRPr lang="en-US"/>
        </a:p>
      </dgm:t>
    </dgm:pt>
    <dgm:pt modelId="{C045A54E-1E54-4BE2-B874-450FB5D51867}">
      <dgm:prSet phldrT="[Text]"/>
      <dgm:spPr/>
      <dgm:t>
        <a:bodyPr/>
        <a:lstStyle/>
        <a:p>
          <a:r>
            <a:rPr lang="en-US" dirty="0"/>
            <a:t>Write out drafts of essays/ reports</a:t>
          </a:r>
        </a:p>
      </dgm:t>
    </dgm:pt>
    <dgm:pt modelId="{F605E8BF-12FC-4FD5-94AD-2075E48C6E09}" type="parTrans" cxnId="{0072EFD1-E21E-4E70-8287-6FE4ED396446}">
      <dgm:prSet/>
      <dgm:spPr/>
      <dgm:t>
        <a:bodyPr/>
        <a:lstStyle/>
        <a:p>
          <a:endParaRPr lang="en-US"/>
        </a:p>
      </dgm:t>
    </dgm:pt>
    <dgm:pt modelId="{AA89EEEA-E112-4F79-AB25-A52A8C3002C3}" type="sibTrans" cxnId="{0072EFD1-E21E-4E70-8287-6FE4ED396446}">
      <dgm:prSet/>
      <dgm:spPr/>
      <dgm:t>
        <a:bodyPr/>
        <a:lstStyle/>
        <a:p>
          <a:endParaRPr lang="en-US"/>
        </a:p>
      </dgm:t>
    </dgm:pt>
    <dgm:pt modelId="{6CA5146C-07A1-4667-8151-1DEA95FB44F9}" type="pres">
      <dgm:prSet presAssocID="{E938AA10-22A1-434A-BDAC-91C127E05C12}" presName="diagram" presStyleCnt="0">
        <dgm:presLayoutVars>
          <dgm:chPref val="1"/>
          <dgm:dir/>
          <dgm:animOne val="branch"/>
          <dgm:animLvl val="lvl"/>
          <dgm:resizeHandles/>
        </dgm:presLayoutVars>
      </dgm:prSet>
      <dgm:spPr/>
    </dgm:pt>
    <dgm:pt modelId="{5A8922E5-4830-4AC6-8AAC-8F70DD605C55}" type="pres">
      <dgm:prSet presAssocID="{F2549787-C647-4F4C-85B9-74FB563143BE}" presName="root" presStyleCnt="0"/>
      <dgm:spPr/>
    </dgm:pt>
    <dgm:pt modelId="{87A9C546-C5D3-4398-B248-91A707BCBC3C}" type="pres">
      <dgm:prSet presAssocID="{F2549787-C647-4F4C-85B9-74FB563143BE}" presName="rootComposite" presStyleCnt="0"/>
      <dgm:spPr/>
    </dgm:pt>
    <dgm:pt modelId="{24A2EDFE-D64C-485C-823F-A5E92D67FE04}" type="pres">
      <dgm:prSet presAssocID="{F2549787-C647-4F4C-85B9-74FB563143BE}" presName="rootText" presStyleLbl="node1" presStyleIdx="0" presStyleCnt="2"/>
      <dgm:spPr/>
    </dgm:pt>
    <dgm:pt modelId="{94A6FB8A-0467-4BF1-95B1-20797F3CE094}" type="pres">
      <dgm:prSet presAssocID="{F2549787-C647-4F4C-85B9-74FB563143BE}" presName="rootConnector" presStyleLbl="node1" presStyleIdx="0" presStyleCnt="2"/>
      <dgm:spPr/>
    </dgm:pt>
    <dgm:pt modelId="{184B07CD-F43E-489E-B579-B7A4AFDD5E9B}" type="pres">
      <dgm:prSet presAssocID="{F2549787-C647-4F4C-85B9-74FB563143BE}" presName="childShape" presStyleCnt="0"/>
      <dgm:spPr/>
    </dgm:pt>
    <dgm:pt modelId="{EFF29F3A-1E5F-4041-9A16-180B4D74AF9B}" type="pres">
      <dgm:prSet presAssocID="{02A15C2E-C232-4C09-82D8-C6A7D875313E}" presName="Name13" presStyleLbl="parChTrans1D2" presStyleIdx="0" presStyleCnt="4"/>
      <dgm:spPr/>
    </dgm:pt>
    <dgm:pt modelId="{180B2518-DB64-40F1-AA74-85F9C41D60E3}" type="pres">
      <dgm:prSet presAssocID="{4036277A-10B6-4090-91C8-10E2FEAA8C2F}" presName="childText" presStyleLbl="bgAcc1" presStyleIdx="0" presStyleCnt="4">
        <dgm:presLayoutVars>
          <dgm:bulletEnabled val="1"/>
        </dgm:presLayoutVars>
      </dgm:prSet>
      <dgm:spPr/>
    </dgm:pt>
    <dgm:pt modelId="{5AD5438B-25BB-4361-8260-CD181470866C}" type="pres">
      <dgm:prSet presAssocID="{148FA66C-E6B2-416E-AFD3-AF5FD9804412}" presName="Name13" presStyleLbl="parChTrans1D2" presStyleIdx="1" presStyleCnt="4"/>
      <dgm:spPr/>
    </dgm:pt>
    <dgm:pt modelId="{8A0A8ED2-B21D-4232-BD39-FA4CB4F546C1}" type="pres">
      <dgm:prSet presAssocID="{02A33B4B-F9FD-48E9-8A76-1961702FCFF4}" presName="childText" presStyleLbl="bgAcc1" presStyleIdx="1" presStyleCnt="4">
        <dgm:presLayoutVars>
          <dgm:bulletEnabled val="1"/>
        </dgm:presLayoutVars>
      </dgm:prSet>
      <dgm:spPr/>
    </dgm:pt>
    <dgm:pt modelId="{D8D686FF-FD2D-48B5-A02E-8B48D7188F43}" type="pres">
      <dgm:prSet presAssocID="{C2AD06A6-73FE-4159-9EF3-6BCBFB5BC994}" presName="root" presStyleCnt="0"/>
      <dgm:spPr/>
    </dgm:pt>
    <dgm:pt modelId="{E2029657-F904-4C7D-9183-F48CAF9BBE16}" type="pres">
      <dgm:prSet presAssocID="{C2AD06A6-73FE-4159-9EF3-6BCBFB5BC994}" presName="rootComposite" presStyleCnt="0"/>
      <dgm:spPr/>
    </dgm:pt>
    <dgm:pt modelId="{A0FC74F0-3D38-49D9-8258-5BDC6BCC1013}" type="pres">
      <dgm:prSet presAssocID="{C2AD06A6-73FE-4159-9EF3-6BCBFB5BC994}" presName="rootText" presStyleLbl="node1" presStyleIdx="1" presStyleCnt="2"/>
      <dgm:spPr/>
    </dgm:pt>
    <dgm:pt modelId="{06325085-1EC6-443E-A39C-D507F87FC030}" type="pres">
      <dgm:prSet presAssocID="{C2AD06A6-73FE-4159-9EF3-6BCBFB5BC994}" presName="rootConnector" presStyleLbl="node1" presStyleIdx="1" presStyleCnt="2"/>
      <dgm:spPr/>
    </dgm:pt>
    <dgm:pt modelId="{45F3753F-0A90-4549-BA06-C34DE49BD4B2}" type="pres">
      <dgm:prSet presAssocID="{C2AD06A6-73FE-4159-9EF3-6BCBFB5BC994}" presName="childShape" presStyleCnt="0"/>
      <dgm:spPr/>
    </dgm:pt>
    <dgm:pt modelId="{12E7BCBA-0ED2-4B69-B7F5-F78ED32DA527}" type="pres">
      <dgm:prSet presAssocID="{7554164B-A802-4EAD-AB23-E7586BD5EC4A}" presName="Name13" presStyleLbl="parChTrans1D2" presStyleIdx="2" presStyleCnt="4"/>
      <dgm:spPr/>
    </dgm:pt>
    <dgm:pt modelId="{65A3AD29-DF24-43A4-AECD-BB10DA3F3957}" type="pres">
      <dgm:prSet presAssocID="{8B03E86B-B474-4392-AE7C-BBA3BA0A8AAE}" presName="childText" presStyleLbl="bgAcc1" presStyleIdx="2" presStyleCnt="4">
        <dgm:presLayoutVars>
          <dgm:bulletEnabled val="1"/>
        </dgm:presLayoutVars>
      </dgm:prSet>
      <dgm:spPr/>
    </dgm:pt>
    <dgm:pt modelId="{305C5E69-7A20-442B-A682-40FCE61B185D}" type="pres">
      <dgm:prSet presAssocID="{F605E8BF-12FC-4FD5-94AD-2075E48C6E09}" presName="Name13" presStyleLbl="parChTrans1D2" presStyleIdx="3" presStyleCnt="4"/>
      <dgm:spPr/>
    </dgm:pt>
    <dgm:pt modelId="{78CEDF0F-5798-444E-9629-05B5AE7EE404}" type="pres">
      <dgm:prSet presAssocID="{C045A54E-1E54-4BE2-B874-450FB5D51867}" presName="childText" presStyleLbl="bgAcc1" presStyleIdx="3" presStyleCnt="4" custLinFactNeighborX="6066" custLinFactNeighborY="18045">
        <dgm:presLayoutVars>
          <dgm:bulletEnabled val="1"/>
        </dgm:presLayoutVars>
      </dgm:prSet>
      <dgm:spPr/>
    </dgm:pt>
  </dgm:ptLst>
  <dgm:cxnLst>
    <dgm:cxn modelId="{BC429B15-705B-4D72-8181-9984E9937F10}" type="presOf" srcId="{8B03E86B-B474-4392-AE7C-BBA3BA0A8AAE}" destId="{65A3AD29-DF24-43A4-AECD-BB10DA3F3957}" srcOrd="0" destOrd="0" presId="urn:microsoft.com/office/officeart/2005/8/layout/hierarchy3"/>
    <dgm:cxn modelId="{0069C86E-BBBB-408C-A6D4-7CAD79609807}" type="presOf" srcId="{C2AD06A6-73FE-4159-9EF3-6BCBFB5BC994}" destId="{06325085-1EC6-443E-A39C-D507F87FC030}" srcOrd="1" destOrd="0" presId="urn:microsoft.com/office/officeart/2005/8/layout/hierarchy3"/>
    <dgm:cxn modelId="{8F111E71-E0ED-4ED5-A4FF-90EE7BE5944C}" srcId="{E938AA10-22A1-434A-BDAC-91C127E05C12}" destId="{F2549787-C647-4F4C-85B9-74FB563143BE}" srcOrd="0" destOrd="0" parTransId="{D947992A-B48B-4D16-B182-7FE5DA2D5D0C}" sibTransId="{92E65DAE-275D-4EFA-9991-627ED023124D}"/>
    <dgm:cxn modelId="{54F46B53-43B8-4CCF-B377-DE67B971667B}" type="presOf" srcId="{F2549787-C647-4F4C-85B9-74FB563143BE}" destId="{94A6FB8A-0467-4BF1-95B1-20797F3CE094}" srcOrd="1" destOrd="0" presId="urn:microsoft.com/office/officeart/2005/8/layout/hierarchy3"/>
    <dgm:cxn modelId="{B7FC0A54-2CE9-4C20-8E83-C0DB5A328C04}" type="presOf" srcId="{F605E8BF-12FC-4FD5-94AD-2075E48C6E09}" destId="{305C5E69-7A20-442B-A682-40FCE61B185D}" srcOrd="0" destOrd="0" presId="urn:microsoft.com/office/officeart/2005/8/layout/hierarchy3"/>
    <dgm:cxn modelId="{15BC5B54-3BE6-4ABD-B29D-E710E76B22AA}" srcId="{C2AD06A6-73FE-4159-9EF3-6BCBFB5BC994}" destId="{8B03E86B-B474-4392-AE7C-BBA3BA0A8AAE}" srcOrd="0" destOrd="0" parTransId="{7554164B-A802-4EAD-AB23-E7586BD5EC4A}" sibTransId="{8C32AC85-0EAF-48BB-9F9B-E850E9D7E2CA}"/>
    <dgm:cxn modelId="{C9C1E857-E392-4185-A15C-0CD6BAEB5ADF}" type="presOf" srcId="{4036277A-10B6-4090-91C8-10E2FEAA8C2F}" destId="{180B2518-DB64-40F1-AA74-85F9C41D60E3}" srcOrd="0" destOrd="0" presId="urn:microsoft.com/office/officeart/2005/8/layout/hierarchy3"/>
    <dgm:cxn modelId="{69A33C7C-6AA8-4B0E-BB2C-530A11EAA176}" type="presOf" srcId="{148FA66C-E6B2-416E-AFD3-AF5FD9804412}" destId="{5AD5438B-25BB-4361-8260-CD181470866C}" srcOrd="0" destOrd="0" presId="urn:microsoft.com/office/officeart/2005/8/layout/hierarchy3"/>
    <dgm:cxn modelId="{45D20D81-1CC4-48C8-ABB6-7DD87985F368}" srcId="{F2549787-C647-4F4C-85B9-74FB563143BE}" destId="{02A33B4B-F9FD-48E9-8A76-1961702FCFF4}" srcOrd="1" destOrd="0" parTransId="{148FA66C-E6B2-416E-AFD3-AF5FD9804412}" sibTransId="{15F4892D-47A9-4AA9-A2A3-CCFE2249AC20}"/>
    <dgm:cxn modelId="{00707C8B-75A1-4C1B-8801-FA1F0CCCAE8A}" srcId="{F2549787-C647-4F4C-85B9-74FB563143BE}" destId="{4036277A-10B6-4090-91C8-10E2FEAA8C2F}" srcOrd="0" destOrd="0" parTransId="{02A15C2E-C232-4C09-82D8-C6A7D875313E}" sibTransId="{45BAABF0-09B9-4A0D-9146-2BC8BF4735A3}"/>
    <dgm:cxn modelId="{E7C1A19C-E247-40CE-AD12-FA52DC1F34F0}" type="presOf" srcId="{E938AA10-22A1-434A-BDAC-91C127E05C12}" destId="{6CA5146C-07A1-4667-8151-1DEA95FB44F9}" srcOrd="0" destOrd="0" presId="urn:microsoft.com/office/officeart/2005/8/layout/hierarchy3"/>
    <dgm:cxn modelId="{561726B0-A40E-4899-B74B-B1D50F52B2C2}" type="presOf" srcId="{7554164B-A802-4EAD-AB23-E7586BD5EC4A}" destId="{12E7BCBA-0ED2-4B69-B7F5-F78ED32DA527}" srcOrd="0" destOrd="0" presId="urn:microsoft.com/office/officeart/2005/8/layout/hierarchy3"/>
    <dgm:cxn modelId="{8B0B32B2-DE49-40CD-9AC3-60E1806FFE25}" type="presOf" srcId="{C045A54E-1E54-4BE2-B874-450FB5D51867}" destId="{78CEDF0F-5798-444E-9629-05B5AE7EE404}" srcOrd="0" destOrd="0" presId="urn:microsoft.com/office/officeart/2005/8/layout/hierarchy3"/>
    <dgm:cxn modelId="{5090E9C4-0923-4BA2-B719-2CB1CA137EB7}" type="presOf" srcId="{02A15C2E-C232-4C09-82D8-C6A7D875313E}" destId="{EFF29F3A-1E5F-4041-9A16-180B4D74AF9B}" srcOrd="0" destOrd="0" presId="urn:microsoft.com/office/officeart/2005/8/layout/hierarchy3"/>
    <dgm:cxn modelId="{590411CB-927F-4D8A-AE0D-75E46926B6A3}" type="presOf" srcId="{F2549787-C647-4F4C-85B9-74FB563143BE}" destId="{24A2EDFE-D64C-485C-823F-A5E92D67FE04}" srcOrd="0" destOrd="0" presId="urn:microsoft.com/office/officeart/2005/8/layout/hierarchy3"/>
    <dgm:cxn modelId="{0072EFD1-E21E-4E70-8287-6FE4ED396446}" srcId="{C2AD06A6-73FE-4159-9EF3-6BCBFB5BC994}" destId="{C045A54E-1E54-4BE2-B874-450FB5D51867}" srcOrd="1" destOrd="0" parTransId="{F605E8BF-12FC-4FD5-94AD-2075E48C6E09}" sibTransId="{AA89EEEA-E112-4F79-AB25-A52A8C3002C3}"/>
    <dgm:cxn modelId="{065C5FE8-61EF-4841-80CA-131B4CF6D819}" srcId="{E938AA10-22A1-434A-BDAC-91C127E05C12}" destId="{C2AD06A6-73FE-4159-9EF3-6BCBFB5BC994}" srcOrd="1" destOrd="0" parTransId="{812625BF-0AA7-4FC7-94C2-867E702D2AC1}" sibTransId="{245B4901-737E-4B1D-B7E8-46783EEDCD31}"/>
    <dgm:cxn modelId="{E9693EEA-EE52-476A-A2BD-A4E9616D0EC0}" type="presOf" srcId="{02A33B4B-F9FD-48E9-8A76-1961702FCFF4}" destId="{8A0A8ED2-B21D-4232-BD39-FA4CB4F546C1}" srcOrd="0" destOrd="0" presId="urn:microsoft.com/office/officeart/2005/8/layout/hierarchy3"/>
    <dgm:cxn modelId="{A74307F7-91E0-411C-B219-2F41D65E0F09}" type="presOf" srcId="{C2AD06A6-73FE-4159-9EF3-6BCBFB5BC994}" destId="{A0FC74F0-3D38-49D9-8258-5BDC6BCC1013}" srcOrd="0" destOrd="0" presId="urn:microsoft.com/office/officeart/2005/8/layout/hierarchy3"/>
    <dgm:cxn modelId="{FB46A8BB-1FF2-4DA2-9A85-3BC34F082ED3}" type="presParOf" srcId="{6CA5146C-07A1-4667-8151-1DEA95FB44F9}" destId="{5A8922E5-4830-4AC6-8AAC-8F70DD605C55}" srcOrd="0" destOrd="0" presId="urn:microsoft.com/office/officeart/2005/8/layout/hierarchy3"/>
    <dgm:cxn modelId="{548D43F1-171E-4559-9E23-B93E50031996}" type="presParOf" srcId="{5A8922E5-4830-4AC6-8AAC-8F70DD605C55}" destId="{87A9C546-C5D3-4398-B248-91A707BCBC3C}" srcOrd="0" destOrd="0" presId="urn:microsoft.com/office/officeart/2005/8/layout/hierarchy3"/>
    <dgm:cxn modelId="{7085095F-7C8E-42AB-ABA3-C7747943C4D3}" type="presParOf" srcId="{87A9C546-C5D3-4398-B248-91A707BCBC3C}" destId="{24A2EDFE-D64C-485C-823F-A5E92D67FE04}" srcOrd="0" destOrd="0" presId="urn:microsoft.com/office/officeart/2005/8/layout/hierarchy3"/>
    <dgm:cxn modelId="{A87C3145-4CF2-48D2-B499-E113270CF65E}" type="presParOf" srcId="{87A9C546-C5D3-4398-B248-91A707BCBC3C}" destId="{94A6FB8A-0467-4BF1-95B1-20797F3CE094}" srcOrd="1" destOrd="0" presId="urn:microsoft.com/office/officeart/2005/8/layout/hierarchy3"/>
    <dgm:cxn modelId="{88D634AD-4840-4817-9D54-782903174669}" type="presParOf" srcId="{5A8922E5-4830-4AC6-8AAC-8F70DD605C55}" destId="{184B07CD-F43E-489E-B579-B7A4AFDD5E9B}" srcOrd="1" destOrd="0" presId="urn:microsoft.com/office/officeart/2005/8/layout/hierarchy3"/>
    <dgm:cxn modelId="{BBB45834-981B-42FE-970E-D71C490F2D53}" type="presParOf" srcId="{184B07CD-F43E-489E-B579-B7A4AFDD5E9B}" destId="{EFF29F3A-1E5F-4041-9A16-180B4D74AF9B}" srcOrd="0" destOrd="0" presId="urn:microsoft.com/office/officeart/2005/8/layout/hierarchy3"/>
    <dgm:cxn modelId="{16B56384-2B79-4BD4-B9C1-7E4814644B79}" type="presParOf" srcId="{184B07CD-F43E-489E-B579-B7A4AFDD5E9B}" destId="{180B2518-DB64-40F1-AA74-85F9C41D60E3}" srcOrd="1" destOrd="0" presId="urn:microsoft.com/office/officeart/2005/8/layout/hierarchy3"/>
    <dgm:cxn modelId="{1C1F3C3E-D8B0-4FC9-87D6-1C03061AA77A}" type="presParOf" srcId="{184B07CD-F43E-489E-B579-B7A4AFDD5E9B}" destId="{5AD5438B-25BB-4361-8260-CD181470866C}" srcOrd="2" destOrd="0" presId="urn:microsoft.com/office/officeart/2005/8/layout/hierarchy3"/>
    <dgm:cxn modelId="{88F6E0D0-1C6D-47F4-A91A-E21F6E78A2B7}" type="presParOf" srcId="{184B07CD-F43E-489E-B579-B7A4AFDD5E9B}" destId="{8A0A8ED2-B21D-4232-BD39-FA4CB4F546C1}" srcOrd="3" destOrd="0" presId="urn:microsoft.com/office/officeart/2005/8/layout/hierarchy3"/>
    <dgm:cxn modelId="{433D7439-3B86-4682-9B13-509D4FB2998E}" type="presParOf" srcId="{6CA5146C-07A1-4667-8151-1DEA95FB44F9}" destId="{D8D686FF-FD2D-48B5-A02E-8B48D7188F43}" srcOrd="1" destOrd="0" presId="urn:microsoft.com/office/officeart/2005/8/layout/hierarchy3"/>
    <dgm:cxn modelId="{CEBAAD4E-FD0E-4802-A4E4-919ABDC0877C}" type="presParOf" srcId="{D8D686FF-FD2D-48B5-A02E-8B48D7188F43}" destId="{E2029657-F904-4C7D-9183-F48CAF9BBE16}" srcOrd="0" destOrd="0" presId="urn:microsoft.com/office/officeart/2005/8/layout/hierarchy3"/>
    <dgm:cxn modelId="{A4162327-C3F8-467F-AF2D-04E92D9F8211}" type="presParOf" srcId="{E2029657-F904-4C7D-9183-F48CAF9BBE16}" destId="{A0FC74F0-3D38-49D9-8258-5BDC6BCC1013}" srcOrd="0" destOrd="0" presId="urn:microsoft.com/office/officeart/2005/8/layout/hierarchy3"/>
    <dgm:cxn modelId="{DF60BACB-7CD7-48D6-9E18-989DC82B50D2}" type="presParOf" srcId="{E2029657-F904-4C7D-9183-F48CAF9BBE16}" destId="{06325085-1EC6-443E-A39C-D507F87FC030}" srcOrd="1" destOrd="0" presId="urn:microsoft.com/office/officeart/2005/8/layout/hierarchy3"/>
    <dgm:cxn modelId="{418F5BCF-3654-4BF8-9623-FB414B30C8EA}" type="presParOf" srcId="{D8D686FF-FD2D-48B5-A02E-8B48D7188F43}" destId="{45F3753F-0A90-4549-BA06-C34DE49BD4B2}" srcOrd="1" destOrd="0" presId="urn:microsoft.com/office/officeart/2005/8/layout/hierarchy3"/>
    <dgm:cxn modelId="{1B4C5D39-28E7-419D-B6AB-7F7904C86C37}" type="presParOf" srcId="{45F3753F-0A90-4549-BA06-C34DE49BD4B2}" destId="{12E7BCBA-0ED2-4B69-B7F5-F78ED32DA527}" srcOrd="0" destOrd="0" presId="urn:microsoft.com/office/officeart/2005/8/layout/hierarchy3"/>
    <dgm:cxn modelId="{C5AB21C3-610E-472F-81AE-7F695C567686}" type="presParOf" srcId="{45F3753F-0A90-4549-BA06-C34DE49BD4B2}" destId="{65A3AD29-DF24-43A4-AECD-BB10DA3F3957}" srcOrd="1" destOrd="0" presId="urn:microsoft.com/office/officeart/2005/8/layout/hierarchy3"/>
    <dgm:cxn modelId="{C08EE011-0994-4027-A255-976B8FC2670E}" type="presParOf" srcId="{45F3753F-0A90-4549-BA06-C34DE49BD4B2}" destId="{305C5E69-7A20-442B-A682-40FCE61B185D}" srcOrd="2" destOrd="0" presId="urn:microsoft.com/office/officeart/2005/8/layout/hierarchy3"/>
    <dgm:cxn modelId="{714F55A8-3FFC-43FC-85BB-5213C0B56E6A}" type="presParOf" srcId="{45F3753F-0A90-4549-BA06-C34DE49BD4B2}" destId="{78CEDF0F-5798-444E-9629-05B5AE7EE404}"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4D30CD-841E-4348-A090-79AD5F9DAD2B}"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BDB616A4-90D8-4D01-A2D1-926CCD29832C}">
      <dgm:prSet/>
      <dgm:spPr/>
      <dgm:t>
        <a:bodyPr/>
        <a:lstStyle/>
        <a:p>
          <a:r>
            <a:rPr lang="en-US"/>
            <a:t>Like</a:t>
          </a:r>
        </a:p>
      </dgm:t>
    </dgm:pt>
    <dgm:pt modelId="{65FA3055-D5C1-4317-A22C-48A1BFE7E9B1}" type="parTrans" cxnId="{21AF177B-2058-4D0A-8700-1B9F63D4E4A6}">
      <dgm:prSet/>
      <dgm:spPr/>
      <dgm:t>
        <a:bodyPr/>
        <a:lstStyle/>
        <a:p>
          <a:endParaRPr lang="en-US"/>
        </a:p>
      </dgm:t>
    </dgm:pt>
    <dgm:pt modelId="{B9D23B5A-CEB3-4B64-B911-670EE01140E8}" type="sibTrans" cxnId="{21AF177B-2058-4D0A-8700-1B9F63D4E4A6}">
      <dgm:prSet/>
      <dgm:spPr/>
      <dgm:t>
        <a:bodyPr/>
        <a:lstStyle/>
        <a:p>
          <a:endParaRPr lang="en-US"/>
        </a:p>
      </dgm:t>
    </dgm:pt>
    <dgm:pt modelId="{5778AEED-17C1-49FE-B4B5-59D2EC03653D}">
      <dgm:prSet/>
      <dgm:spPr/>
      <dgm:t>
        <a:bodyPr/>
        <a:lstStyle/>
        <a:p>
          <a:r>
            <a:rPr lang="en-US"/>
            <a:t>Like physical activities</a:t>
          </a:r>
        </a:p>
      </dgm:t>
    </dgm:pt>
    <dgm:pt modelId="{783AFF39-DB2B-4F8E-87E9-9DF123E02425}" type="parTrans" cxnId="{F68EBFDD-CD99-4421-945F-F67E18E10424}">
      <dgm:prSet/>
      <dgm:spPr/>
      <dgm:t>
        <a:bodyPr/>
        <a:lstStyle/>
        <a:p>
          <a:endParaRPr lang="en-US"/>
        </a:p>
      </dgm:t>
    </dgm:pt>
    <dgm:pt modelId="{E926A5E2-34A7-4D3C-8C48-0B34BD80E908}" type="sibTrans" cxnId="{F68EBFDD-CD99-4421-945F-F67E18E10424}">
      <dgm:prSet/>
      <dgm:spPr/>
      <dgm:t>
        <a:bodyPr/>
        <a:lstStyle/>
        <a:p>
          <a:endParaRPr lang="en-US"/>
        </a:p>
      </dgm:t>
    </dgm:pt>
    <dgm:pt modelId="{65F62BF0-6863-4AC9-88B4-8258D909C386}">
      <dgm:prSet/>
      <dgm:spPr/>
      <dgm:t>
        <a:bodyPr/>
        <a:lstStyle/>
        <a:p>
          <a:r>
            <a:rPr lang="en-US"/>
            <a:t>Fidget</a:t>
          </a:r>
        </a:p>
      </dgm:t>
    </dgm:pt>
    <dgm:pt modelId="{D3D67EFA-AA13-4143-A33F-A53A3484B981}" type="parTrans" cxnId="{7555264F-14C9-4380-9CCB-F36F0D342B9D}">
      <dgm:prSet/>
      <dgm:spPr/>
      <dgm:t>
        <a:bodyPr/>
        <a:lstStyle/>
        <a:p>
          <a:endParaRPr lang="en-US"/>
        </a:p>
      </dgm:t>
    </dgm:pt>
    <dgm:pt modelId="{EC7CE099-A707-442D-B06B-B67C226DCA46}" type="sibTrans" cxnId="{7555264F-14C9-4380-9CCB-F36F0D342B9D}">
      <dgm:prSet/>
      <dgm:spPr/>
      <dgm:t>
        <a:bodyPr/>
        <a:lstStyle/>
        <a:p>
          <a:endParaRPr lang="en-US"/>
        </a:p>
      </dgm:t>
    </dgm:pt>
    <dgm:pt modelId="{FD7E80F8-7032-4EF5-B866-A592D0EEAEC9}">
      <dgm:prSet/>
      <dgm:spPr/>
      <dgm:t>
        <a:bodyPr/>
        <a:lstStyle/>
        <a:p>
          <a:r>
            <a:rPr lang="en-US"/>
            <a:t>Fidget with pens whilst studying</a:t>
          </a:r>
        </a:p>
      </dgm:t>
    </dgm:pt>
    <dgm:pt modelId="{98138B61-35FF-4FA4-8A6F-ABE165630A99}" type="parTrans" cxnId="{B3FB3662-1DEF-41A7-87F5-6271021DD67C}">
      <dgm:prSet/>
      <dgm:spPr/>
      <dgm:t>
        <a:bodyPr/>
        <a:lstStyle/>
        <a:p>
          <a:endParaRPr lang="en-US"/>
        </a:p>
      </dgm:t>
    </dgm:pt>
    <dgm:pt modelId="{D07466BC-3759-4758-8C4F-7213FB834C93}" type="sibTrans" cxnId="{B3FB3662-1DEF-41A7-87F5-6271021DD67C}">
      <dgm:prSet/>
      <dgm:spPr/>
      <dgm:t>
        <a:bodyPr/>
        <a:lstStyle/>
        <a:p>
          <a:endParaRPr lang="en-US"/>
        </a:p>
      </dgm:t>
    </dgm:pt>
    <dgm:pt modelId="{F9049EEC-0818-489A-BAA7-0D6E9F871B82}">
      <dgm:prSet/>
      <dgm:spPr/>
      <dgm:t>
        <a:bodyPr/>
        <a:lstStyle/>
        <a:p>
          <a:r>
            <a:rPr lang="en-US"/>
            <a:t>Like</a:t>
          </a:r>
        </a:p>
      </dgm:t>
    </dgm:pt>
    <dgm:pt modelId="{85EA4C80-749B-4925-BA95-9D2C6B94146E}" type="parTrans" cxnId="{7F754135-8F37-4009-A5E6-4F8F3A996C62}">
      <dgm:prSet/>
      <dgm:spPr/>
      <dgm:t>
        <a:bodyPr/>
        <a:lstStyle/>
        <a:p>
          <a:endParaRPr lang="en-US"/>
        </a:p>
      </dgm:t>
    </dgm:pt>
    <dgm:pt modelId="{6C40DAA5-72CA-4369-A9FF-1292A4B4A192}" type="sibTrans" cxnId="{7F754135-8F37-4009-A5E6-4F8F3A996C62}">
      <dgm:prSet/>
      <dgm:spPr/>
      <dgm:t>
        <a:bodyPr/>
        <a:lstStyle/>
        <a:p>
          <a:endParaRPr lang="en-US"/>
        </a:p>
      </dgm:t>
    </dgm:pt>
    <dgm:pt modelId="{D3D3303A-2818-44B3-931A-FD2822017E3F}">
      <dgm:prSet/>
      <dgm:spPr/>
      <dgm:t>
        <a:bodyPr/>
        <a:lstStyle/>
        <a:p>
          <a:r>
            <a:rPr lang="en-US"/>
            <a:t>Like to try new things</a:t>
          </a:r>
        </a:p>
      </dgm:t>
    </dgm:pt>
    <dgm:pt modelId="{843BB78F-3549-400D-8E25-953CBDD53296}" type="parTrans" cxnId="{9592FC39-BDBD-4B60-969C-F40485BC4EAB}">
      <dgm:prSet/>
      <dgm:spPr/>
      <dgm:t>
        <a:bodyPr/>
        <a:lstStyle/>
        <a:p>
          <a:endParaRPr lang="en-US"/>
        </a:p>
      </dgm:t>
    </dgm:pt>
    <dgm:pt modelId="{B525BDDA-C467-4FC4-A08B-393632CC7A94}" type="sibTrans" cxnId="{9592FC39-BDBD-4B60-969C-F40485BC4EAB}">
      <dgm:prSet/>
      <dgm:spPr/>
      <dgm:t>
        <a:bodyPr/>
        <a:lstStyle/>
        <a:p>
          <a:endParaRPr lang="en-US"/>
        </a:p>
      </dgm:t>
    </dgm:pt>
    <dgm:pt modelId="{802133D4-D802-4909-B275-14E50C9F5D7E}">
      <dgm:prSet/>
      <dgm:spPr/>
      <dgm:t>
        <a:bodyPr/>
        <a:lstStyle/>
        <a:p>
          <a:r>
            <a:rPr lang="en-US"/>
            <a:t>Do not like</a:t>
          </a:r>
        </a:p>
      </dgm:t>
    </dgm:pt>
    <dgm:pt modelId="{02F5EA15-A3DD-49ED-B6D4-3C5A82501F2D}" type="parTrans" cxnId="{319352C2-C2D5-449C-9ADA-CEEBBB6C629C}">
      <dgm:prSet/>
      <dgm:spPr/>
      <dgm:t>
        <a:bodyPr/>
        <a:lstStyle/>
        <a:p>
          <a:endParaRPr lang="en-US"/>
        </a:p>
      </dgm:t>
    </dgm:pt>
    <dgm:pt modelId="{4C16A4CB-0D40-4474-A3EC-7719755B0B4C}" type="sibTrans" cxnId="{319352C2-C2D5-449C-9ADA-CEEBBB6C629C}">
      <dgm:prSet/>
      <dgm:spPr/>
      <dgm:t>
        <a:bodyPr/>
        <a:lstStyle/>
        <a:p>
          <a:endParaRPr lang="en-US"/>
        </a:p>
      </dgm:t>
    </dgm:pt>
    <dgm:pt modelId="{28AC991A-39E1-4D34-B6B9-2B426AB37A01}">
      <dgm:prSet/>
      <dgm:spPr/>
      <dgm:t>
        <a:bodyPr/>
        <a:lstStyle/>
        <a:p>
          <a:r>
            <a:rPr lang="en-US"/>
            <a:t>Do not like reading and often poor at spelling </a:t>
          </a:r>
        </a:p>
      </dgm:t>
    </dgm:pt>
    <dgm:pt modelId="{0FC8DBCA-079F-49DA-AF18-DA618B2632A1}" type="parTrans" cxnId="{ABEF69B7-E8B6-4789-B126-C0DD05129833}">
      <dgm:prSet/>
      <dgm:spPr/>
      <dgm:t>
        <a:bodyPr/>
        <a:lstStyle/>
        <a:p>
          <a:endParaRPr lang="en-US"/>
        </a:p>
      </dgm:t>
    </dgm:pt>
    <dgm:pt modelId="{AA8EE5F2-D1E1-4527-94D4-3C573B87BB67}" type="sibTrans" cxnId="{ABEF69B7-E8B6-4789-B126-C0DD05129833}">
      <dgm:prSet/>
      <dgm:spPr/>
      <dgm:t>
        <a:bodyPr/>
        <a:lstStyle/>
        <a:p>
          <a:endParaRPr lang="en-US"/>
        </a:p>
      </dgm:t>
    </dgm:pt>
    <dgm:pt modelId="{592ACF35-6A1E-4765-8B48-169B3B81A340}">
      <dgm:prSet/>
      <dgm:spPr/>
      <dgm:t>
        <a:bodyPr/>
        <a:lstStyle/>
        <a:p>
          <a:r>
            <a:rPr lang="en-US"/>
            <a:t>Use</a:t>
          </a:r>
        </a:p>
      </dgm:t>
    </dgm:pt>
    <dgm:pt modelId="{1E5C1CFB-73E5-49D1-97F7-824CE372F7A0}" type="parTrans" cxnId="{577773D6-43A6-4D34-B30A-00226E327CB3}">
      <dgm:prSet/>
      <dgm:spPr/>
      <dgm:t>
        <a:bodyPr/>
        <a:lstStyle/>
        <a:p>
          <a:endParaRPr lang="en-US"/>
        </a:p>
      </dgm:t>
    </dgm:pt>
    <dgm:pt modelId="{733F47C7-E935-4534-8C72-137BC37BAA2A}" type="sibTrans" cxnId="{577773D6-43A6-4D34-B30A-00226E327CB3}">
      <dgm:prSet/>
      <dgm:spPr/>
      <dgm:t>
        <a:bodyPr/>
        <a:lstStyle/>
        <a:p>
          <a:endParaRPr lang="en-US"/>
        </a:p>
      </dgm:t>
    </dgm:pt>
    <dgm:pt modelId="{94851636-7F6F-4EF5-B6C8-502884E4546E}">
      <dgm:prSet/>
      <dgm:spPr/>
      <dgm:t>
        <a:bodyPr/>
        <a:lstStyle/>
        <a:p>
          <a:r>
            <a:rPr lang="en-US"/>
            <a:t>Use their hands whilst talking</a:t>
          </a:r>
        </a:p>
      </dgm:t>
    </dgm:pt>
    <dgm:pt modelId="{2549E574-B59C-4DFB-B843-7267193B9088}" type="parTrans" cxnId="{CA0564D3-4428-469F-BFF0-4F5ED5950694}">
      <dgm:prSet/>
      <dgm:spPr/>
      <dgm:t>
        <a:bodyPr/>
        <a:lstStyle/>
        <a:p>
          <a:endParaRPr lang="en-US"/>
        </a:p>
      </dgm:t>
    </dgm:pt>
    <dgm:pt modelId="{F3655897-57F1-4EF3-B2B6-E663378C01ED}" type="sibTrans" cxnId="{CA0564D3-4428-469F-BFF0-4F5ED5950694}">
      <dgm:prSet/>
      <dgm:spPr/>
      <dgm:t>
        <a:bodyPr/>
        <a:lstStyle/>
        <a:p>
          <a:endParaRPr lang="en-US"/>
        </a:p>
      </dgm:t>
    </dgm:pt>
    <dgm:pt modelId="{D217C3AE-3F8A-43D0-A6E8-9B9DAEF7591D}" type="pres">
      <dgm:prSet presAssocID="{714D30CD-841E-4348-A090-79AD5F9DAD2B}" presName="Name0" presStyleCnt="0">
        <dgm:presLayoutVars>
          <dgm:dir/>
          <dgm:animLvl val="lvl"/>
          <dgm:resizeHandles val="exact"/>
        </dgm:presLayoutVars>
      </dgm:prSet>
      <dgm:spPr/>
    </dgm:pt>
    <dgm:pt modelId="{1D337FD8-B80D-4A0E-A1A7-06CB927F10C6}" type="pres">
      <dgm:prSet presAssocID="{BDB616A4-90D8-4D01-A2D1-926CCD29832C}" presName="linNode" presStyleCnt="0"/>
      <dgm:spPr/>
    </dgm:pt>
    <dgm:pt modelId="{7FC54CB0-E40C-4551-A08B-D42CF64CFB9E}" type="pres">
      <dgm:prSet presAssocID="{BDB616A4-90D8-4D01-A2D1-926CCD29832C}" presName="parentText" presStyleLbl="solidFgAcc1" presStyleIdx="0" presStyleCnt="5">
        <dgm:presLayoutVars>
          <dgm:chMax val="1"/>
          <dgm:bulletEnabled/>
        </dgm:presLayoutVars>
      </dgm:prSet>
      <dgm:spPr/>
    </dgm:pt>
    <dgm:pt modelId="{6517B9BD-7B9F-47E5-B7DB-909ADD4AF688}" type="pres">
      <dgm:prSet presAssocID="{BDB616A4-90D8-4D01-A2D1-926CCD29832C}" presName="descendantText" presStyleLbl="alignNode1" presStyleIdx="0" presStyleCnt="5">
        <dgm:presLayoutVars>
          <dgm:bulletEnabled/>
        </dgm:presLayoutVars>
      </dgm:prSet>
      <dgm:spPr/>
    </dgm:pt>
    <dgm:pt modelId="{81A85239-6275-40C5-A904-5256DCE2C0B7}" type="pres">
      <dgm:prSet presAssocID="{B9D23B5A-CEB3-4B64-B911-670EE01140E8}" presName="sp" presStyleCnt="0"/>
      <dgm:spPr/>
    </dgm:pt>
    <dgm:pt modelId="{EBB72955-BBA5-4AC9-A868-C42BFD885821}" type="pres">
      <dgm:prSet presAssocID="{65F62BF0-6863-4AC9-88B4-8258D909C386}" presName="linNode" presStyleCnt="0"/>
      <dgm:spPr/>
    </dgm:pt>
    <dgm:pt modelId="{1AEBD539-2314-4B7A-BB93-3D8066127793}" type="pres">
      <dgm:prSet presAssocID="{65F62BF0-6863-4AC9-88B4-8258D909C386}" presName="parentText" presStyleLbl="solidFgAcc1" presStyleIdx="1" presStyleCnt="5">
        <dgm:presLayoutVars>
          <dgm:chMax val="1"/>
          <dgm:bulletEnabled/>
        </dgm:presLayoutVars>
      </dgm:prSet>
      <dgm:spPr/>
    </dgm:pt>
    <dgm:pt modelId="{289585FE-E783-4D0B-9029-D7A5D2CDBB72}" type="pres">
      <dgm:prSet presAssocID="{65F62BF0-6863-4AC9-88B4-8258D909C386}" presName="descendantText" presStyleLbl="alignNode1" presStyleIdx="1" presStyleCnt="5">
        <dgm:presLayoutVars>
          <dgm:bulletEnabled/>
        </dgm:presLayoutVars>
      </dgm:prSet>
      <dgm:spPr/>
    </dgm:pt>
    <dgm:pt modelId="{F3F3A273-FA59-4AAA-94BD-1ADC03758D56}" type="pres">
      <dgm:prSet presAssocID="{EC7CE099-A707-442D-B06B-B67C226DCA46}" presName="sp" presStyleCnt="0"/>
      <dgm:spPr/>
    </dgm:pt>
    <dgm:pt modelId="{DC7D604F-379D-4434-BB6D-12E1C3B3AA9F}" type="pres">
      <dgm:prSet presAssocID="{F9049EEC-0818-489A-BAA7-0D6E9F871B82}" presName="linNode" presStyleCnt="0"/>
      <dgm:spPr/>
    </dgm:pt>
    <dgm:pt modelId="{690E5C35-2CF1-4F35-9DD4-CC640E891A1A}" type="pres">
      <dgm:prSet presAssocID="{F9049EEC-0818-489A-BAA7-0D6E9F871B82}" presName="parentText" presStyleLbl="solidFgAcc1" presStyleIdx="2" presStyleCnt="5">
        <dgm:presLayoutVars>
          <dgm:chMax val="1"/>
          <dgm:bulletEnabled/>
        </dgm:presLayoutVars>
      </dgm:prSet>
      <dgm:spPr/>
    </dgm:pt>
    <dgm:pt modelId="{E4DDD59E-3CD2-4B68-BB45-41C781445261}" type="pres">
      <dgm:prSet presAssocID="{F9049EEC-0818-489A-BAA7-0D6E9F871B82}" presName="descendantText" presStyleLbl="alignNode1" presStyleIdx="2" presStyleCnt="5">
        <dgm:presLayoutVars>
          <dgm:bulletEnabled/>
        </dgm:presLayoutVars>
      </dgm:prSet>
      <dgm:spPr/>
    </dgm:pt>
    <dgm:pt modelId="{019013C9-F370-4B1E-97A2-69B17D30F1C8}" type="pres">
      <dgm:prSet presAssocID="{6C40DAA5-72CA-4369-A9FF-1292A4B4A192}" presName="sp" presStyleCnt="0"/>
      <dgm:spPr/>
    </dgm:pt>
    <dgm:pt modelId="{0A5A3629-5EB6-4A6C-9AED-EB5EA31BB747}" type="pres">
      <dgm:prSet presAssocID="{802133D4-D802-4909-B275-14E50C9F5D7E}" presName="linNode" presStyleCnt="0"/>
      <dgm:spPr/>
    </dgm:pt>
    <dgm:pt modelId="{F3E491B1-1B3A-4A7E-A7DB-CDCA53887D60}" type="pres">
      <dgm:prSet presAssocID="{802133D4-D802-4909-B275-14E50C9F5D7E}" presName="parentText" presStyleLbl="solidFgAcc1" presStyleIdx="3" presStyleCnt="5">
        <dgm:presLayoutVars>
          <dgm:chMax val="1"/>
          <dgm:bulletEnabled/>
        </dgm:presLayoutVars>
      </dgm:prSet>
      <dgm:spPr/>
    </dgm:pt>
    <dgm:pt modelId="{DB8BCA6F-85D9-447E-9F11-E74D220D8092}" type="pres">
      <dgm:prSet presAssocID="{802133D4-D802-4909-B275-14E50C9F5D7E}" presName="descendantText" presStyleLbl="alignNode1" presStyleIdx="3" presStyleCnt="5">
        <dgm:presLayoutVars>
          <dgm:bulletEnabled/>
        </dgm:presLayoutVars>
      </dgm:prSet>
      <dgm:spPr/>
    </dgm:pt>
    <dgm:pt modelId="{C0C716E1-EB5B-4E0A-AA03-A2E1D7034E9D}" type="pres">
      <dgm:prSet presAssocID="{4C16A4CB-0D40-4474-A3EC-7719755B0B4C}" presName="sp" presStyleCnt="0"/>
      <dgm:spPr/>
    </dgm:pt>
    <dgm:pt modelId="{BD434F25-6F66-4E3F-9D5A-736E8B928708}" type="pres">
      <dgm:prSet presAssocID="{592ACF35-6A1E-4765-8B48-169B3B81A340}" presName="linNode" presStyleCnt="0"/>
      <dgm:spPr/>
    </dgm:pt>
    <dgm:pt modelId="{C5DE8671-7668-43E3-9522-10ECE2AEFC82}" type="pres">
      <dgm:prSet presAssocID="{592ACF35-6A1E-4765-8B48-169B3B81A340}" presName="parentText" presStyleLbl="solidFgAcc1" presStyleIdx="4" presStyleCnt="5">
        <dgm:presLayoutVars>
          <dgm:chMax val="1"/>
          <dgm:bulletEnabled/>
        </dgm:presLayoutVars>
      </dgm:prSet>
      <dgm:spPr/>
    </dgm:pt>
    <dgm:pt modelId="{2E2319F3-7646-4519-B989-BA9DA5B8B464}" type="pres">
      <dgm:prSet presAssocID="{592ACF35-6A1E-4765-8B48-169B3B81A340}" presName="descendantText" presStyleLbl="alignNode1" presStyleIdx="4" presStyleCnt="5">
        <dgm:presLayoutVars>
          <dgm:bulletEnabled/>
        </dgm:presLayoutVars>
      </dgm:prSet>
      <dgm:spPr/>
    </dgm:pt>
  </dgm:ptLst>
  <dgm:cxnLst>
    <dgm:cxn modelId="{397C9E18-3910-4C7E-BBE8-2CD3E7670319}" type="presOf" srcId="{D3D3303A-2818-44B3-931A-FD2822017E3F}" destId="{E4DDD59E-3CD2-4B68-BB45-41C781445261}" srcOrd="0" destOrd="0" presId="urn:microsoft.com/office/officeart/2016/7/layout/VerticalHollowActionList"/>
    <dgm:cxn modelId="{DEB6F72E-F6CF-4FD9-8974-A52F5921C4E6}" type="presOf" srcId="{BDB616A4-90D8-4D01-A2D1-926CCD29832C}" destId="{7FC54CB0-E40C-4551-A08B-D42CF64CFB9E}" srcOrd="0" destOrd="0" presId="urn:microsoft.com/office/officeart/2016/7/layout/VerticalHollowActionList"/>
    <dgm:cxn modelId="{7F754135-8F37-4009-A5E6-4F8F3A996C62}" srcId="{714D30CD-841E-4348-A090-79AD5F9DAD2B}" destId="{F9049EEC-0818-489A-BAA7-0D6E9F871B82}" srcOrd="2" destOrd="0" parTransId="{85EA4C80-749B-4925-BA95-9D2C6B94146E}" sibTransId="{6C40DAA5-72CA-4369-A9FF-1292A4B4A192}"/>
    <dgm:cxn modelId="{2BDFD538-667B-43C0-A7FE-79D05E6597BC}" type="presOf" srcId="{5778AEED-17C1-49FE-B4B5-59D2EC03653D}" destId="{6517B9BD-7B9F-47E5-B7DB-909ADD4AF688}" srcOrd="0" destOrd="0" presId="urn:microsoft.com/office/officeart/2016/7/layout/VerticalHollowActionList"/>
    <dgm:cxn modelId="{9592FC39-BDBD-4B60-969C-F40485BC4EAB}" srcId="{F9049EEC-0818-489A-BAA7-0D6E9F871B82}" destId="{D3D3303A-2818-44B3-931A-FD2822017E3F}" srcOrd="0" destOrd="0" parTransId="{843BB78F-3549-400D-8E25-953CBDD53296}" sibTransId="{B525BDDA-C467-4FC4-A08B-393632CC7A94}"/>
    <dgm:cxn modelId="{AEB7965F-63DE-45E0-A66E-B7EAA0610FBC}" type="presOf" srcId="{F9049EEC-0818-489A-BAA7-0D6E9F871B82}" destId="{690E5C35-2CF1-4F35-9DD4-CC640E891A1A}" srcOrd="0" destOrd="0" presId="urn:microsoft.com/office/officeart/2016/7/layout/VerticalHollowActionList"/>
    <dgm:cxn modelId="{B3FB3662-1DEF-41A7-87F5-6271021DD67C}" srcId="{65F62BF0-6863-4AC9-88B4-8258D909C386}" destId="{FD7E80F8-7032-4EF5-B866-A592D0EEAEC9}" srcOrd="0" destOrd="0" parTransId="{98138B61-35FF-4FA4-8A6F-ABE165630A99}" sibTransId="{D07466BC-3759-4758-8C4F-7213FB834C93}"/>
    <dgm:cxn modelId="{7555264F-14C9-4380-9CCB-F36F0D342B9D}" srcId="{714D30CD-841E-4348-A090-79AD5F9DAD2B}" destId="{65F62BF0-6863-4AC9-88B4-8258D909C386}" srcOrd="1" destOrd="0" parTransId="{D3D67EFA-AA13-4143-A33F-A53A3484B981}" sibTransId="{EC7CE099-A707-442D-B06B-B67C226DCA46}"/>
    <dgm:cxn modelId="{7B014651-6F0F-49EA-AF7F-212A4B5691D2}" type="presOf" srcId="{65F62BF0-6863-4AC9-88B4-8258D909C386}" destId="{1AEBD539-2314-4B7A-BB93-3D8066127793}" srcOrd="0" destOrd="0" presId="urn:microsoft.com/office/officeart/2016/7/layout/VerticalHollowActionList"/>
    <dgm:cxn modelId="{21AF177B-2058-4D0A-8700-1B9F63D4E4A6}" srcId="{714D30CD-841E-4348-A090-79AD5F9DAD2B}" destId="{BDB616A4-90D8-4D01-A2D1-926CCD29832C}" srcOrd="0" destOrd="0" parTransId="{65FA3055-D5C1-4317-A22C-48A1BFE7E9B1}" sibTransId="{B9D23B5A-CEB3-4B64-B911-670EE01140E8}"/>
    <dgm:cxn modelId="{BCB9D480-30B9-4E44-B657-70971D0DDFFC}" type="presOf" srcId="{FD7E80F8-7032-4EF5-B866-A592D0EEAEC9}" destId="{289585FE-E783-4D0B-9029-D7A5D2CDBB72}" srcOrd="0" destOrd="0" presId="urn:microsoft.com/office/officeart/2016/7/layout/VerticalHollowActionList"/>
    <dgm:cxn modelId="{36F28B88-DD1A-482B-AA7B-EC68268F5D6F}" type="presOf" srcId="{714D30CD-841E-4348-A090-79AD5F9DAD2B}" destId="{D217C3AE-3F8A-43D0-A6E8-9B9DAEF7591D}" srcOrd="0" destOrd="0" presId="urn:microsoft.com/office/officeart/2016/7/layout/VerticalHollowActionList"/>
    <dgm:cxn modelId="{CBA59DAC-A682-4F70-9954-07FD3F37F183}" type="presOf" srcId="{802133D4-D802-4909-B275-14E50C9F5D7E}" destId="{F3E491B1-1B3A-4A7E-A7DB-CDCA53887D60}" srcOrd="0" destOrd="0" presId="urn:microsoft.com/office/officeart/2016/7/layout/VerticalHollowActionList"/>
    <dgm:cxn modelId="{91686AAF-DD14-40AC-A154-D19C1E469F8F}" type="presOf" srcId="{94851636-7F6F-4EF5-B6C8-502884E4546E}" destId="{2E2319F3-7646-4519-B989-BA9DA5B8B464}" srcOrd="0" destOrd="0" presId="urn:microsoft.com/office/officeart/2016/7/layout/VerticalHollowActionList"/>
    <dgm:cxn modelId="{ABEF69B7-E8B6-4789-B126-C0DD05129833}" srcId="{802133D4-D802-4909-B275-14E50C9F5D7E}" destId="{28AC991A-39E1-4D34-B6B9-2B426AB37A01}" srcOrd="0" destOrd="0" parTransId="{0FC8DBCA-079F-49DA-AF18-DA618B2632A1}" sibTransId="{AA8EE5F2-D1E1-4527-94D4-3C573B87BB67}"/>
    <dgm:cxn modelId="{319352C2-C2D5-449C-9ADA-CEEBBB6C629C}" srcId="{714D30CD-841E-4348-A090-79AD5F9DAD2B}" destId="{802133D4-D802-4909-B275-14E50C9F5D7E}" srcOrd="3" destOrd="0" parTransId="{02F5EA15-A3DD-49ED-B6D4-3C5A82501F2D}" sibTransId="{4C16A4CB-0D40-4474-A3EC-7719755B0B4C}"/>
    <dgm:cxn modelId="{CA0564D3-4428-469F-BFF0-4F5ED5950694}" srcId="{592ACF35-6A1E-4765-8B48-169B3B81A340}" destId="{94851636-7F6F-4EF5-B6C8-502884E4546E}" srcOrd="0" destOrd="0" parTransId="{2549E574-B59C-4DFB-B843-7267193B9088}" sibTransId="{F3655897-57F1-4EF3-B2B6-E663378C01ED}"/>
    <dgm:cxn modelId="{577773D6-43A6-4D34-B30A-00226E327CB3}" srcId="{714D30CD-841E-4348-A090-79AD5F9DAD2B}" destId="{592ACF35-6A1E-4765-8B48-169B3B81A340}" srcOrd="4" destOrd="0" parTransId="{1E5C1CFB-73E5-49D1-97F7-824CE372F7A0}" sibTransId="{733F47C7-E935-4534-8C72-137BC37BAA2A}"/>
    <dgm:cxn modelId="{F68EBFDD-CD99-4421-945F-F67E18E10424}" srcId="{BDB616A4-90D8-4D01-A2D1-926CCD29832C}" destId="{5778AEED-17C1-49FE-B4B5-59D2EC03653D}" srcOrd="0" destOrd="0" parTransId="{783AFF39-DB2B-4F8E-87E9-9DF123E02425}" sibTransId="{E926A5E2-34A7-4D3C-8C48-0B34BD80E908}"/>
    <dgm:cxn modelId="{F11F0DF1-7054-4859-ABCA-CFA20EE410DB}" type="presOf" srcId="{592ACF35-6A1E-4765-8B48-169B3B81A340}" destId="{C5DE8671-7668-43E3-9522-10ECE2AEFC82}" srcOrd="0" destOrd="0" presId="urn:microsoft.com/office/officeart/2016/7/layout/VerticalHollowActionList"/>
    <dgm:cxn modelId="{BC9B08F6-93F4-46C3-9E91-DC013D2D95C7}" type="presOf" srcId="{28AC991A-39E1-4D34-B6B9-2B426AB37A01}" destId="{DB8BCA6F-85D9-447E-9F11-E74D220D8092}" srcOrd="0" destOrd="0" presId="urn:microsoft.com/office/officeart/2016/7/layout/VerticalHollowActionList"/>
    <dgm:cxn modelId="{607257B2-6C16-4541-9DAF-B898663D6AEE}" type="presParOf" srcId="{D217C3AE-3F8A-43D0-A6E8-9B9DAEF7591D}" destId="{1D337FD8-B80D-4A0E-A1A7-06CB927F10C6}" srcOrd="0" destOrd="0" presId="urn:microsoft.com/office/officeart/2016/7/layout/VerticalHollowActionList"/>
    <dgm:cxn modelId="{FC8ECF40-63ED-4840-B840-4BB9AA85313E}" type="presParOf" srcId="{1D337FD8-B80D-4A0E-A1A7-06CB927F10C6}" destId="{7FC54CB0-E40C-4551-A08B-D42CF64CFB9E}" srcOrd="0" destOrd="0" presId="urn:microsoft.com/office/officeart/2016/7/layout/VerticalHollowActionList"/>
    <dgm:cxn modelId="{699086BB-CB43-47BD-9B64-8828C085E613}" type="presParOf" srcId="{1D337FD8-B80D-4A0E-A1A7-06CB927F10C6}" destId="{6517B9BD-7B9F-47E5-B7DB-909ADD4AF688}" srcOrd="1" destOrd="0" presId="urn:microsoft.com/office/officeart/2016/7/layout/VerticalHollowActionList"/>
    <dgm:cxn modelId="{313E18C5-26B9-4026-A019-447482011809}" type="presParOf" srcId="{D217C3AE-3F8A-43D0-A6E8-9B9DAEF7591D}" destId="{81A85239-6275-40C5-A904-5256DCE2C0B7}" srcOrd="1" destOrd="0" presId="urn:microsoft.com/office/officeart/2016/7/layout/VerticalHollowActionList"/>
    <dgm:cxn modelId="{9A3A79A2-6192-4669-963A-41CDADE5E785}" type="presParOf" srcId="{D217C3AE-3F8A-43D0-A6E8-9B9DAEF7591D}" destId="{EBB72955-BBA5-4AC9-A868-C42BFD885821}" srcOrd="2" destOrd="0" presId="urn:microsoft.com/office/officeart/2016/7/layout/VerticalHollowActionList"/>
    <dgm:cxn modelId="{C3F0D13F-5AB2-4904-A414-D935E5033168}" type="presParOf" srcId="{EBB72955-BBA5-4AC9-A868-C42BFD885821}" destId="{1AEBD539-2314-4B7A-BB93-3D8066127793}" srcOrd="0" destOrd="0" presId="urn:microsoft.com/office/officeart/2016/7/layout/VerticalHollowActionList"/>
    <dgm:cxn modelId="{BFEA249A-FF6A-48A7-A6BC-CEC04FF071F5}" type="presParOf" srcId="{EBB72955-BBA5-4AC9-A868-C42BFD885821}" destId="{289585FE-E783-4D0B-9029-D7A5D2CDBB72}" srcOrd="1" destOrd="0" presId="urn:microsoft.com/office/officeart/2016/7/layout/VerticalHollowActionList"/>
    <dgm:cxn modelId="{1ABFA9DC-7631-4E3E-939C-A3952588E30A}" type="presParOf" srcId="{D217C3AE-3F8A-43D0-A6E8-9B9DAEF7591D}" destId="{F3F3A273-FA59-4AAA-94BD-1ADC03758D56}" srcOrd="3" destOrd="0" presId="urn:microsoft.com/office/officeart/2016/7/layout/VerticalHollowActionList"/>
    <dgm:cxn modelId="{1F8C1FFC-19EF-4F05-94E9-56340FB6522A}" type="presParOf" srcId="{D217C3AE-3F8A-43D0-A6E8-9B9DAEF7591D}" destId="{DC7D604F-379D-4434-BB6D-12E1C3B3AA9F}" srcOrd="4" destOrd="0" presId="urn:microsoft.com/office/officeart/2016/7/layout/VerticalHollowActionList"/>
    <dgm:cxn modelId="{AC4FAABD-5390-4F60-8980-A3D1E3C39391}" type="presParOf" srcId="{DC7D604F-379D-4434-BB6D-12E1C3B3AA9F}" destId="{690E5C35-2CF1-4F35-9DD4-CC640E891A1A}" srcOrd="0" destOrd="0" presId="urn:microsoft.com/office/officeart/2016/7/layout/VerticalHollowActionList"/>
    <dgm:cxn modelId="{9FD8D9DF-8B65-4CBF-B2C9-FDE7EF9DA96E}" type="presParOf" srcId="{DC7D604F-379D-4434-BB6D-12E1C3B3AA9F}" destId="{E4DDD59E-3CD2-4B68-BB45-41C781445261}" srcOrd="1" destOrd="0" presId="urn:microsoft.com/office/officeart/2016/7/layout/VerticalHollowActionList"/>
    <dgm:cxn modelId="{31AD0ABD-B397-4B8D-B5D4-2DBC86B7C2FC}" type="presParOf" srcId="{D217C3AE-3F8A-43D0-A6E8-9B9DAEF7591D}" destId="{019013C9-F370-4B1E-97A2-69B17D30F1C8}" srcOrd="5" destOrd="0" presId="urn:microsoft.com/office/officeart/2016/7/layout/VerticalHollowActionList"/>
    <dgm:cxn modelId="{C30300A4-F5F0-4763-A512-5D00FE85C7E3}" type="presParOf" srcId="{D217C3AE-3F8A-43D0-A6E8-9B9DAEF7591D}" destId="{0A5A3629-5EB6-4A6C-9AED-EB5EA31BB747}" srcOrd="6" destOrd="0" presId="urn:microsoft.com/office/officeart/2016/7/layout/VerticalHollowActionList"/>
    <dgm:cxn modelId="{604CD268-DB48-4F00-BD0E-5EC187391FB7}" type="presParOf" srcId="{0A5A3629-5EB6-4A6C-9AED-EB5EA31BB747}" destId="{F3E491B1-1B3A-4A7E-A7DB-CDCA53887D60}" srcOrd="0" destOrd="0" presId="urn:microsoft.com/office/officeart/2016/7/layout/VerticalHollowActionList"/>
    <dgm:cxn modelId="{E7F81EFE-7C4C-4B62-B762-6F4F6C067C86}" type="presParOf" srcId="{0A5A3629-5EB6-4A6C-9AED-EB5EA31BB747}" destId="{DB8BCA6F-85D9-447E-9F11-E74D220D8092}" srcOrd="1" destOrd="0" presId="urn:microsoft.com/office/officeart/2016/7/layout/VerticalHollowActionList"/>
    <dgm:cxn modelId="{8AEED251-7A84-42F2-803B-521B03AFD0FD}" type="presParOf" srcId="{D217C3AE-3F8A-43D0-A6E8-9B9DAEF7591D}" destId="{C0C716E1-EB5B-4E0A-AA03-A2E1D7034E9D}" srcOrd="7" destOrd="0" presId="urn:microsoft.com/office/officeart/2016/7/layout/VerticalHollowActionList"/>
    <dgm:cxn modelId="{D2C1EC4E-D495-4139-BDA9-015059F58E76}" type="presParOf" srcId="{D217C3AE-3F8A-43D0-A6E8-9B9DAEF7591D}" destId="{BD434F25-6F66-4E3F-9D5A-736E8B928708}" srcOrd="8" destOrd="0" presId="urn:microsoft.com/office/officeart/2016/7/layout/VerticalHollowActionList"/>
    <dgm:cxn modelId="{CB7D417B-E163-4943-95AF-E3C5791A27CA}" type="presParOf" srcId="{BD434F25-6F66-4E3F-9D5A-736E8B928708}" destId="{C5DE8671-7668-43E3-9522-10ECE2AEFC82}" srcOrd="0" destOrd="0" presId="urn:microsoft.com/office/officeart/2016/7/layout/VerticalHollowActionList"/>
    <dgm:cxn modelId="{3ADF6460-C38D-4104-933B-C2B43B7927AA}" type="presParOf" srcId="{BD434F25-6F66-4E3F-9D5A-736E8B928708}" destId="{2E2319F3-7646-4519-B989-BA9DA5B8B464}"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3A200A-F201-40B1-BA3E-6EAEE426C271}" type="doc">
      <dgm:prSet loTypeId="urn:microsoft.com/office/officeart/2005/8/layout/radial6" loCatId="cycle" qsTypeId="urn:microsoft.com/office/officeart/2005/8/quickstyle/simple1" qsCatId="simple" csTypeId="urn:microsoft.com/office/officeart/2005/8/colors/colorful2" csCatId="colorful" phldr="1"/>
      <dgm:spPr/>
      <dgm:t>
        <a:bodyPr/>
        <a:lstStyle/>
        <a:p>
          <a:endParaRPr lang="en-US"/>
        </a:p>
      </dgm:t>
    </dgm:pt>
    <dgm:pt modelId="{3EAB1B6F-2DC7-47B0-A22B-2E7712D1CEB0}">
      <dgm:prSet phldrT="[Text]"/>
      <dgm:spPr/>
      <dgm:t>
        <a:bodyPr/>
        <a:lstStyle/>
        <a:p>
          <a:r>
            <a:rPr lang="en-US" b="1" dirty="0">
              <a:solidFill>
                <a:schemeClr val="tx1"/>
              </a:solidFill>
            </a:rPr>
            <a:t>Kinesthetic strategies</a:t>
          </a:r>
        </a:p>
      </dgm:t>
    </dgm:pt>
    <dgm:pt modelId="{5C59907C-5E05-46D2-AD1C-5BE6DE05DC1B}" type="parTrans" cxnId="{4F41FD3B-468F-4269-AB7B-D5D043D1230D}">
      <dgm:prSet/>
      <dgm:spPr/>
      <dgm:t>
        <a:bodyPr/>
        <a:lstStyle/>
        <a:p>
          <a:endParaRPr lang="en-US" b="1">
            <a:solidFill>
              <a:schemeClr val="tx1"/>
            </a:solidFill>
          </a:endParaRPr>
        </a:p>
      </dgm:t>
    </dgm:pt>
    <dgm:pt modelId="{F42315D4-D076-4CB7-8E42-74FEF7759A79}" type="sibTrans" cxnId="{4F41FD3B-468F-4269-AB7B-D5D043D1230D}">
      <dgm:prSet/>
      <dgm:spPr/>
      <dgm:t>
        <a:bodyPr/>
        <a:lstStyle/>
        <a:p>
          <a:endParaRPr lang="en-US" b="1">
            <a:solidFill>
              <a:schemeClr val="tx1"/>
            </a:solidFill>
          </a:endParaRPr>
        </a:p>
      </dgm:t>
    </dgm:pt>
    <dgm:pt modelId="{07E923BC-FDF6-43F8-A7EC-BD8D9EB7DD3C}">
      <dgm:prSet phldrT="[Text]" custT="1"/>
      <dgm:spPr/>
      <dgm:t>
        <a:bodyPr/>
        <a:lstStyle/>
        <a:p>
          <a:r>
            <a:rPr lang="en-US" sz="1200" b="1" dirty="0">
              <a:solidFill>
                <a:schemeClr val="tx1"/>
              </a:solidFill>
            </a:rPr>
            <a:t>Using all your senses </a:t>
          </a:r>
          <a:r>
            <a:rPr lang="en-US" sz="600" b="1" dirty="0">
              <a:solidFill>
                <a:schemeClr val="tx1"/>
              </a:solidFill>
            </a:rPr>
            <a:t>(sight/touch/smell/ hear)</a:t>
          </a:r>
        </a:p>
      </dgm:t>
    </dgm:pt>
    <dgm:pt modelId="{DBCECF9D-97D9-456B-A368-551CBD581890}" type="parTrans" cxnId="{EEC1D2EA-376A-4321-A35C-55DC83CA55F8}">
      <dgm:prSet/>
      <dgm:spPr/>
      <dgm:t>
        <a:bodyPr/>
        <a:lstStyle/>
        <a:p>
          <a:endParaRPr lang="en-US" b="1">
            <a:solidFill>
              <a:schemeClr val="tx1"/>
            </a:solidFill>
          </a:endParaRPr>
        </a:p>
      </dgm:t>
    </dgm:pt>
    <dgm:pt modelId="{7BB68BE2-3B9A-4A5F-86A3-32BBE32A4122}" type="sibTrans" cxnId="{EEC1D2EA-376A-4321-A35C-55DC83CA55F8}">
      <dgm:prSet/>
      <dgm:spPr/>
      <dgm:t>
        <a:bodyPr/>
        <a:lstStyle/>
        <a:p>
          <a:endParaRPr lang="en-US" b="1">
            <a:solidFill>
              <a:schemeClr val="tx1"/>
            </a:solidFill>
          </a:endParaRPr>
        </a:p>
      </dgm:t>
    </dgm:pt>
    <dgm:pt modelId="{3FC789FE-2219-40CB-B503-1B382F3208D3}">
      <dgm:prSet phldrT="[Text]"/>
      <dgm:spPr/>
      <dgm:t>
        <a:bodyPr/>
        <a:lstStyle/>
        <a:p>
          <a:r>
            <a:rPr lang="en-US" b="1" dirty="0">
              <a:solidFill>
                <a:schemeClr val="tx1"/>
              </a:solidFill>
            </a:rPr>
            <a:t>Practically doing activities </a:t>
          </a:r>
        </a:p>
      </dgm:t>
    </dgm:pt>
    <dgm:pt modelId="{8A3633DE-8E66-4711-BCA5-424BA15C1185}" type="parTrans" cxnId="{B6FF12E5-2FD7-4E1E-8B10-F1F9B3F07B82}">
      <dgm:prSet/>
      <dgm:spPr/>
      <dgm:t>
        <a:bodyPr/>
        <a:lstStyle/>
        <a:p>
          <a:endParaRPr lang="en-US" b="1">
            <a:solidFill>
              <a:schemeClr val="tx1"/>
            </a:solidFill>
          </a:endParaRPr>
        </a:p>
      </dgm:t>
    </dgm:pt>
    <dgm:pt modelId="{CC7AC4CE-7559-40F1-8CB6-7CBA1FC5F43D}" type="sibTrans" cxnId="{B6FF12E5-2FD7-4E1E-8B10-F1F9B3F07B82}">
      <dgm:prSet/>
      <dgm:spPr/>
      <dgm:t>
        <a:bodyPr/>
        <a:lstStyle/>
        <a:p>
          <a:endParaRPr lang="en-US" b="1">
            <a:solidFill>
              <a:schemeClr val="tx1"/>
            </a:solidFill>
          </a:endParaRPr>
        </a:p>
      </dgm:t>
    </dgm:pt>
    <dgm:pt modelId="{4C2473BF-ACD0-4731-8EAA-FBD0E112B663}">
      <dgm:prSet phldrT="[Text]"/>
      <dgm:spPr/>
      <dgm:t>
        <a:bodyPr/>
        <a:lstStyle/>
        <a:p>
          <a:r>
            <a:rPr lang="en-US" b="1" dirty="0">
              <a:solidFill>
                <a:schemeClr val="tx1"/>
              </a:solidFill>
            </a:rPr>
            <a:t>Hands on approach</a:t>
          </a:r>
        </a:p>
      </dgm:t>
    </dgm:pt>
    <dgm:pt modelId="{611B72E1-8600-4115-8C8C-6592190ABE05}" type="parTrans" cxnId="{F534A548-0E88-47F3-AD40-8048E2BE55ED}">
      <dgm:prSet/>
      <dgm:spPr/>
      <dgm:t>
        <a:bodyPr/>
        <a:lstStyle/>
        <a:p>
          <a:endParaRPr lang="en-US" b="1">
            <a:solidFill>
              <a:schemeClr val="tx1"/>
            </a:solidFill>
          </a:endParaRPr>
        </a:p>
      </dgm:t>
    </dgm:pt>
    <dgm:pt modelId="{44A16CBA-8D36-4D13-87E9-BA1C872B4CDE}" type="sibTrans" cxnId="{F534A548-0E88-47F3-AD40-8048E2BE55ED}">
      <dgm:prSet/>
      <dgm:spPr/>
      <dgm:t>
        <a:bodyPr/>
        <a:lstStyle/>
        <a:p>
          <a:endParaRPr lang="en-US" b="1">
            <a:solidFill>
              <a:schemeClr val="tx1"/>
            </a:solidFill>
          </a:endParaRPr>
        </a:p>
      </dgm:t>
    </dgm:pt>
    <dgm:pt modelId="{B2C67EFE-0880-47E2-B652-3E658B9F1091}">
      <dgm:prSet phldrT="[Text]"/>
      <dgm:spPr/>
      <dgm:t>
        <a:bodyPr/>
        <a:lstStyle/>
        <a:p>
          <a:r>
            <a:rPr lang="en-US" b="1" dirty="0">
              <a:solidFill>
                <a:schemeClr val="tx1"/>
              </a:solidFill>
            </a:rPr>
            <a:t>Field trips</a:t>
          </a:r>
        </a:p>
      </dgm:t>
    </dgm:pt>
    <dgm:pt modelId="{CF4B533E-F203-4057-951A-6E5BE0638D10}" type="parTrans" cxnId="{082C382C-456C-4273-BC47-A87E0A27C71D}">
      <dgm:prSet/>
      <dgm:spPr/>
      <dgm:t>
        <a:bodyPr/>
        <a:lstStyle/>
        <a:p>
          <a:endParaRPr lang="en-US" b="1">
            <a:solidFill>
              <a:schemeClr val="tx1"/>
            </a:solidFill>
          </a:endParaRPr>
        </a:p>
      </dgm:t>
    </dgm:pt>
    <dgm:pt modelId="{F0827BBD-0AC0-42E5-B598-910E594B0BE0}" type="sibTrans" cxnId="{082C382C-456C-4273-BC47-A87E0A27C71D}">
      <dgm:prSet/>
      <dgm:spPr/>
      <dgm:t>
        <a:bodyPr/>
        <a:lstStyle/>
        <a:p>
          <a:endParaRPr lang="en-US" b="1">
            <a:solidFill>
              <a:schemeClr val="tx1"/>
            </a:solidFill>
          </a:endParaRPr>
        </a:p>
      </dgm:t>
    </dgm:pt>
    <dgm:pt modelId="{434ED013-BE25-4833-AB65-E97F0C08D682}">
      <dgm:prSet phldrT="[Text]"/>
      <dgm:spPr/>
      <dgm:t>
        <a:bodyPr/>
        <a:lstStyle/>
        <a:p>
          <a:r>
            <a:rPr lang="en-US" b="1" dirty="0">
              <a:solidFill>
                <a:schemeClr val="tx1"/>
              </a:solidFill>
            </a:rPr>
            <a:t>Previous exams papers</a:t>
          </a:r>
        </a:p>
      </dgm:t>
    </dgm:pt>
    <dgm:pt modelId="{3A9EBFB9-7F7F-45E5-B361-2BBABEDFBFA9}" type="parTrans" cxnId="{DB5D930F-A357-4515-AC1E-A9851E475F33}">
      <dgm:prSet/>
      <dgm:spPr/>
      <dgm:t>
        <a:bodyPr/>
        <a:lstStyle/>
        <a:p>
          <a:endParaRPr lang="en-US" b="1">
            <a:solidFill>
              <a:schemeClr val="tx1"/>
            </a:solidFill>
          </a:endParaRPr>
        </a:p>
      </dgm:t>
    </dgm:pt>
    <dgm:pt modelId="{64AC9C5C-A916-40A1-B40D-9F555512F6CC}" type="sibTrans" cxnId="{DB5D930F-A357-4515-AC1E-A9851E475F33}">
      <dgm:prSet/>
      <dgm:spPr/>
      <dgm:t>
        <a:bodyPr/>
        <a:lstStyle/>
        <a:p>
          <a:endParaRPr lang="en-US" b="1">
            <a:solidFill>
              <a:schemeClr val="tx1"/>
            </a:solidFill>
          </a:endParaRPr>
        </a:p>
      </dgm:t>
    </dgm:pt>
    <dgm:pt modelId="{56417B18-4AAA-4940-A122-2FC3061060AE}">
      <dgm:prSet phldrT="[Text]"/>
      <dgm:spPr/>
      <dgm:t>
        <a:bodyPr/>
        <a:lstStyle/>
        <a:p>
          <a:r>
            <a:rPr lang="en-US" b="1" dirty="0">
              <a:solidFill>
                <a:schemeClr val="tx1"/>
              </a:solidFill>
            </a:rPr>
            <a:t>Use pictures/ diagrams</a:t>
          </a:r>
        </a:p>
      </dgm:t>
    </dgm:pt>
    <dgm:pt modelId="{83ADCB01-12E0-4DEC-BEE7-5208A00D84D0}" type="parTrans" cxnId="{15044CF7-0DD2-459E-BE69-EC6D41179872}">
      <dgm:prSet/>
      <dgm:spPr/>
      <dgm:t>
        <a:bodyPr/>
        <a:lstStyle/>
        <a:p>
          <a:endParaRPr lang="en-US" b="1">
            <a:solidFill>
              <a:schemeClr val="tx1"/>
            </a:solidFill>
          </a:endParaRPr>
        </a:p>
      </dgm:t>
    </dgm:pt>
    <dgm:pt modelId="{81142AB9-2E39-4585-8B7F-9251B6215AEE}" type="sibTrans" cxnId="{15044CF7-0DD2-459E-BE69-EC6D41179872}">
      <dgm:prSet/>
      <dgm:spPr/>
      <dgm:t>
        <a:bodyPr/>
        <a:lstStyle/>
        <a:p>
          <a:endParaRPr lang="en-US" b="1">
            <a:solidFill>
              <a:schemeClr val="tx1"/>
            </a:solidFill>
          </a:endParaRPr>
        </a:p>
      </dgm:t>
    </dgm:pt>
    <dgm:pt modelId="{07F37D3D-9599-4902-9985-4EBA4F6A34EC}">
      <dgm:prSet phldrT="[Text]"/>
      <dgm:spPr/>
      <dgm:t>
        <a:bodyPr/>
        <a:lstStyle/>
        <a:p>
          <a:r>
            <a:rPr lang="en-US" b="1" dirty="0">
              <a:solidFill>
                <a:schemeClr val="tx1"/>
              </a:solidFill>
            </a:rPr>
            <a:t>Class discussions/ group work</a:t>
          </a:r>
        </a:p>
      </dgm:t>
    </dgm:pt>
    <dgm:pt modelId="{32238DD1-2AC1-46A7-8324-5A1D4388FFA5}" type="parTrans" cxnId="{DF026445-E578-409F-905D-5BECD7067056}">
      <dgm:prSet/>
      <dgm:spPr/>
      <dgm:t>
        <a:bodyPr/>
        <a:lstStyle/>
        <a:p>
          <a:endParaRPr lang="en-US" b="1">
            <a:solidFill>
              <a:schemeClr val="tx1"/>
            </a:solidFill>
          </a:endParaRPr>
        </a:p>
      </dgm:t>
    </dgm:pt>
    <dgm:pt modelId="{B81A913B-1FCC-4C75-8BE8-5F1F709C2CCA}" type="sibTrans" cxnId="{DF026445-E578-409F-905D-5BECD7067056}">
      <dgm:prSet/>
      <dgm:spPr/>
      <dgm:t>
        <a:bodyPr/>
        <a:lstStyle/>
        <a:p>
          <a:endParaRPr lang="en-US" b="1">
            <a:solidFill>
              <a:schemeClr val="tx1"/>
            </a:solidFill>
          </a:endParaRPr>
        </a:p>
      </dgm:t>
    </dgm:pt>
    <dgm:pt modelId="{FDF34A58-7CF8-4355-8D81-E542937C553C}" type="pres">
      <dgm:prSet presAssocID="{D93A200A-F201-40B1-BA3E-6EAEE426C271}" presName="Name0" presStyleCnt="0">
        <dgm:presLayoutVars>
          <dgm:chMax val="1"/>
          <dgm:dir/>
          <dgm:animLvl val="ctr"/>
          <dgm:resizeHandles val="exact"/>
        </dgm:presLayoutVars>
      </dgm:prSet>
      <dgm:spPr/>
    </dgm:pt>
    <dgm:pt modelId="{45AC146B-CCE8-4833-9760-C0AE4AC3E14B}" type="pres">
      <dgm:prSet presAssocID="{3EAB1B6F-2DC7-47B0-A22B-2E7712D1CEB0}" presName="centerShape" presStyleLbl="node0" presStyleIdx="0" presStyleCnt="1"/>
      <dgm:spPr/>
    </dgm:pt>
    <dgm:pt modelId="{81B3E30A-A0DD-44E2-9DA5-C2F2D56201D2}" type="pres">
      <dgm:prSet presAssocID="{07E923BC-FDF6-43F8-A7EC-BD8D9EB7DD3C}" presName="node" presStyleLbl="node1" presStyleIdx="0" presStyleCnt="7">
        <dgm:presLayoutVars>
          <dgm:bulletEnabled val="1"/>
        </dgm:presLayoutVars>
      </dgm:prSet>
      <dgm:spPr/>
    </dgm:pt>
    <dgm:pt modelId="{26373E88-AF6E-4AA0-A7CD-7F5BA58AFE3E}" type="pres">
      <dgm:prSet presAssocID="{07E923BC-FDF6-43F8-A7EC-BD8D9EB7DD3C}" presName="dummy" presStyleCnt="0"/>
      <dgm:spPr/>
    </dgm:pt>
    <dgm:pt modelId="{74ACA019-0AA0-41AD-A7F2-C51EED10B8F9}" type="pres">
      <dgm:prSet presAssocID="{7BB68BE2-3B9A-4A5F-86A3-32BBE32A4122}" presName="sibTrans" presStyleLbl="sibTrans2D1" presStyleIdx="0" presStyleCnt="7"/>
      <dgm:spPr/>
    </dgm:pt>
    <dgm:pt modelId="{62D6E476-20FF-4FC4-A7AA-DB4278027EE2}" type="pres">
      <dgm:prSet presAssocID="{3FC789FE-2219-40CB-B503-1B382F3208D3}" presName="node" presStyleLbl="node1" presStyleIdx="1" presStyleCnt="7">
        <dgm:presLayoutVars>
          <dgm:bulletEnabled val="1"/>
        </dgm:presLayoutVars>
      </dgm:prSet>
      <dgm:spPr/>
    </dgm:pt>
    <dgm:pt modelId="{F05EB7C7-E172-462E-88B6-07DF93040120}" type="pres">
      <dgm:prSet presAssocID="{3FC789FE-2219-40CB-B503-1B382F3208D3}" presName="dummy" presStyleCnt="0"/>
      <dgm:spPr/>
    </dgm:pt>
    <dgm:pt modelId="{F13655B0-D5D8-4078-AE48-2470B56C3A4B}" type="pres">
      <dgm:prSet presAssocID="{CC7AC4CE-7559-40F1-8CB6-7CBA1FC5F43D}" presName="sibTrans" presStyleLbl="sibTrans2D1" presStyleIdx="1" presStyleCnt="7"/>
      <dgm:spPr/>
    </dgm:pt>
    <dgm:pt modelId="{4A475EBB-BC69-4D43-BFE4-A0267927F794}" type="pres">
      <dgm:prSet presAssocID="{4C2473BF-ACD0-4731-8EAA-FBD0E112B663}" presName="node" presStyleLbl="node1" presStyleIdx="2" presStyleCnt="7">
        <dgm:presLayoutVars>
          <dgm:bulletEnabled val="1"/>
        </dgm:presLayoutVars>
      </dgm:prSet>
      <dgm:spPr/>
    </dgm:pt>
    <dgm:pt modelId="{433A2E20-9CA0-416D-B726-822B0B6A8337}" type="pres">
      <dgm:prSet presAssocID="{4C2473BF-ACD0-4731-8EAA-FBD0E112B663}" presName="dummy" presStyleCnt="0"/>
      <dgm:spPr/>
    </dgm:pt>
    <dgm:pt modelId="{6C768F89-F2C5-4647-B325-6C7BD92A672E}" type="pres">
      <dgm:prSet presAssocID="{44A16CBA-8D36-4D13-87E9-BA1C872B4CDE}" presName="sibTrans" presStyleLbl="sibTrans2D1" presStyleIdx="2" presStyleCnt="7"/>
      <dgm:spPr/>
    </dgm:pt>
    <dgm:pt modelId="{BFBEC04E-2085-44A7-AFFB-E1561049F9EE}" type="pres">
      <dgm:prSet presAssocID="{B2C67EFE-0880-47E2-B652-3E658B9F1091}" presName="node" presStyleLbl="node1" presStyleIdx="3" presStyleCnt="7">
        <dgm:presLayoutVars>
          <dgm:bulletEnabled val="1"/>
        </dgm:presLayoutVars>
      </dgm:prSet>
      <dgm:spPr/>
    </dgm:pt>
    <dgm:pt modelId="{4FFF8483-34C6-4378-AD8B-D7BF334222E2}" type="pres">
      <dgm:prSet presAssocID="{B2C67EFE-0880-47E2-B652-3E658B9F1091}" presName="dummy" presStyleCnt="0"/>
      <dgm:spPr/>
    </dgm:pt>
    <dgm:pt modelId="{760665C2-D5AF-4499-B4D0-31E4E3C2BE29}" type="pres">
      <dgm:prSet presAssocID="{F0827BBD-0AC0-42E5-B598-910E594B0BE0}" presName="sibTrans" presStyleLbl="sibTrans2D1" presStyleIdx="3" presStyleCnt="7"/>
      <dgm:spPr/>
    </dgm:pt>
    <dgm:pt modelId="{6A630E97-B306-4A8E-9701-958501CBE1DC}" type="pres">
      <dgm:prSet presAssocID="{434ED013-BE25-4833-AB65-E97F0C08D682}" presName="node" presStyleLbl="node1" presStyleIdx="4" presStyleCnt="7">
        <dgm:presLayoutVars>
          <dgm:bulletEnabled val="1"/>
        </dgm:presLayoutVars>
      </dgm:prSet>
      <dgm:spPr/>
    </dgm:pt>
    <dgm:pt modelId="{3F160C4F-5F81-4823-9205-E4E9FC7F73AB}" type="pres">
      <dgm:prSet presAssocID="{434ED013-BE25-4833-AB65-E97F0C08D682}" presName="dummy" presStyleCnt="0"/>
      <dgm:spPr/>
    </dgm:pt>
    <dgm:pt modelId="{06F804C7-2B20-4181-A91C-F5B22745AA20}" type="pres">
      <dgm:prSet presAssocID="{64AC9C5C-A916-40A1-B40D-9F555512F6CC}" presName="sibTrans" presStyleLbl="sibTrans2D1" presStyleIdx="4" presStyleCnt="7"/>
      <dgm:spPr/>
    </dgm:pt>
    <dgm:pt modelId="{B3F30484-C359-47C5-BFF4-256321C5829D}" type="pres">
      <dgm:prSet presAssocID="{56417B18-4AAA-4940-A122-2FC3061060AE}" presName="node" presStyleLbl="node1" presStyleIdx="5" presStyleCnt="7">
        <dgm:presLayoutVars>
          <dgm:bulletEnabled val="1"/>
        </dgm:presLayoutVars>
      </dgm:prSet>
      <dgm:spPr/>
    </dgm:pt>
    <dgm:pt modelId="{B963195E-44AD-47A1-9092-BD8953D458EF}" type="pres">
      <dgm:prSet presAssocID="{56417B18-4AAA-4940-A122-2FC3061060AE}" presName="dummy" presStyleCnt="0"/>
      <dgm:spPr/>
    </dgm:pt>
    <dgm:pt modelId="{F15A17E9-A321-4197-993E-5B86D71E38A7}" type="pres">
      <dgm:prSet presAssocID="{81142AB9-2E39-4585-8B7F-9251B6215AEE}" presName="sibTrans" presStyleLbl="sibTrans2D1" presStyleIdx="5" presStyleCnt="7"/>
      <dgm:spPr/>
    </dgm:pt>
    <dgm:pt modelId="{549265BA-D8E5-46AD-A983-68862393C4D4}" type="pres">
      <dgm:prSet presAssocID="{07F37D3D-9599-4902-9985-4EBA4F6A34EC}" presName="node" presStyleLbl="node1" presStyleIdx="6" presStyleCnt="7">
        <dgm:presLayoutVars>
          <dgm:bulletEnabled val="1"/>
        </dgm:presLayoutVars>
      </dgm:prSet>
      <dgm:spPr/>
    </dgm:pt>
    <dgm:pt modelId="{BFEE6002-E7E7-4EA3-A2B9-EDE77A1C2D2D}" type="pres">
      <dgm:prSet presAssocID="{07F37D3D-9599-4902-9985-4EBA4F6A34EC}" presName="dummy" presStyleCnt="0"/>
      <dgm:spPr/>
    </dgm:pt>
    <dgm:pt modelId="{2C2AD653-9A23-46B1-A2CB-6061FF784DF1}" type="pres">
      <dgm:prSet presAssocID="{B81A913B-1FCC-4C75-8BE8-5F1F709C2CCA}" presName="sibTrans" presStyleLbl="sibTrans2D1" presStyleIdx="6" presStyleCnt="7"/>
      <dgm:spPr/>
    </dgm:pt>
  </dgm:ptLst>
  <dgm:cxnLst>
    <dgm:cxn modelId="{0E672408-B633-4336-B035-F94B809460AE}" type="presOf" srcId="{B2C67EFE-0880-47E2-B652-3E658B9F1091}" destId="{BFBEC04E-2085-44A7-AFFB-E1561049F9EE}" srcOrd="0" destOrd="0" presId="urn:microsoft.com/office/officeart/2005/8/layout/radial6"/>
    <dgm:cxn modelId="{ABD11509-2BC5-4BB8-9377-4E70178A7416}" type="presOf" srcId="{81142AB9-2E39-4585-8B7F-9251B6215AEE}" destId="{F15A17E9-A321-4197-993E-5B86D71E38A7}" srcOrd="0" destOrd="0" presId="urn:microsoft.com/office/officeart/2005/8/layout/radial6"/>
    <dgm:cxn modelId="{BB0F750D-B769-402C-8EA3-6F3CBAAFCB66}" type="presOf" srcId="{434ED013-BE25-4833-AB65-E97F0C08D682}" destId="{6A630E97-B306-4A8E-9701-958501CBE1DC}" srcOrd="0" destOrd="0" presId="urn:microsoft.com/office/officeart/2005/8/layout/radial6"/>
    <dgm:cxn modelId="{DB5D930F-A357-4515-AC1E-A9851E475F33}" srcId="{3EAB1B6F-2DC7-47B0-A22B-2E7712D1CEB0}" destId="{434ED013-BE25-4833-AB65-E97F0C08D682}" srcOrd="4" destOrd="0" parTransId="{3A9EBFB9-7F7F-45E5-B361-2BBABEDFBFA9}" sibTransId="{64AC9C5C-A916-40A1-B40D-9F555512F6CC}"/>
    <dgm:cxn modelId="{082C382C-456C-4273-BC47-A87E0A27C71D}" srcId="{3EAB1B6F-2DC7-47B0-A22B-2E7712D1CEB0}" destId="{B2C67EFE-0880-47E2-B652-3E658B9F1091}" srcOrd="3" destOrd="0" parTransId="{CF4B533E-F203-4057-951A-6E5BE0638D10}" sibTransId="{F0827BBD-0AC0-42E5-B598-910E594B0BE0}"/>
    <dgm:cxn modelId="{34E9152E-D469-4C09-9DFE-E2169B34D9A6}" type="presOf" srcId="{D93A200A-F201-40B1-BA3E-6EAEE426C271}" destId="{FDF34A58-7CF8-4355-8D81-E542937C553C}" srcOrd="0" destOrd="0" presId="urn:microsoft.com/office/officeart/2005/8/layout/radial6"/>
    <dgm:cxn modelId="{78476733-65B0-4005-9FE0-22A16102B73E}" type="presOf" srcId="{3EAB1B6F-2DC7-47B0-A22B-2E7712D1CEB0}" destId="{45AC146B-CCE8-4833-9760-C0AE4AC3E14B}" srcOrd="0" destOrd="0" presId="urn:microsoft.com/office/officeart/2005/8/layout/radial6"/>
    <dgm:cxn modelId="{65773B3A-CD75-4B26-973E-C7048BF2ACC7}" type="presOf" srcId="{B81A913B-1FCC-4C75-8BE8-5F1F709C2CCA}" destId="{2C2AD653-9A23-46B1-A2CB-6061FF784DF1}" srcOrd="0" destOrd="0" presId="urn:microsoft.com/office/officeart/2005/8/layout/radial6"/>
    <dgm:cxn modelId="{A323C43B-2D56-4B06-BDCF-39D0BD753180}" type="presOf" srcId="{07F37D3D-9599-4902-9985-4EBA4F6A34EC}" destId="{549265BA-D8E5-46AD-A983-68862393C4D4}" srcOrd="0" destOrd="0" presId="urn:microsoft.com/office/officeart/2005/8/layout/radial6"/>
    <dgm:cxn modelId="{4F41FD3B-468F-4269-AB7B-D5D043D1230D}" srcId="{D93A200A-F201-40B1-BA3E-6EAEE426C271}" destId="{3EAB1B6F-2DC7-47B0-A22B-2E7712D1CEB0}" srcOrd="0" destOrd="0" parTransId="{5C59907C-5E05-46D2-AD1C-5BE6DE05DC1B}" sibTransId="{F42315D4-D076-4CB7-8E42-74FEF7759A79}"/>
    <dgm:cxn modelId="{71FDED40-D610-426E-82C9-4A9DFCAB1803}" type="presOf" srcId="{7BB68BE2-3B9A-4A5F-86A3-32BBE32A4122}" destId="{74ACA019-0AA0-41AD-A7F2-C51EED10B8F9}" srcOrd="0" destOrd="0" presId="urn:microsoft.com/office/officeart/2005/8/layout/radial6"/>
    <dgm:cxn modelId="{DF026445-E578-409F-905D-5BECD7067056}" srcId="{3EAB1B6F-2DC7-47B0-A22B-2E7712D1CEB0}" destId="{07F37D3D-9599-4902-9985-4EBA4F6A34EC}" srcOrd="6" destOrd="0" parTransId="{32238DD1-2AC1-46A7-8324-5A1D4388FFA5}" sibTransId="{B81A913B-1FCC-4C75-8BE8-5F1F709C2CCA}"/>
    <dgm:cxn modelId="{0223C345-8434-40E7-B9D1-2D4A5B738F18}" type="presOf" srcId="{3FC789FE-2219-40CB-B503-1B382F3208D3}" destId="{62D6E476-20FF-4FC4-A7AA-DB4278027EE2}" srcOrd="0" destOrd="0" presId="urn:microsoft.com/office/officeart/2005/8/layout/radial6"/>
    <dgm:cxn modelId="{F534A548-0E88-47F3-AD40-8048E2BE55ED}" srcId="{3EAB1B6F-2DC7-47B0-A22B-2E7712D1CEB0}" destId="{4C2473BF-ACD0-4731-8EAA-FBD0E112B663}" srcOrd="2" destOrd="0" parTransId="{611B72E1-8600-4115-8C8C-6592190ABE05}" sibTransId="{44A16CBA-8D36-4D13-87E9-BA1C872B4CDE}"/>
    <dgm:cxn modelId="{DBC8276A-68AB-49F6-8C29-4F7ECC0E3826}" type="presOf" srcId="{64AC9C5C-A916-40A1-B40D-9F555512F6CC}" destId="{06F804C7-2B20-4181-A91C-F5B22745AA20}" srcOrd="0" destOrd="0" presId="urn:microsoft.com/office/officeart/2005/8/layout/radial6"/>
    <dgm:cxn modelId="{DE32976A-545E-4902-9D73-449841E043FF}" type="presOf" srcId="{44A16CBA-8D36-4D13-87E9-BA1C872B4CDE}" destId="{6C768F89-F2C5-4647-B325-6C7BD92A672E}" srcOrd="0" destOrd="0" presId="urn:microsoft.com/office/officeart/2005/8/layout/radial6"/>
    <dgm:cxn modelId="{05C96975-3F6A-40B5-90CB-63E194A41267}" type="presOf" srcId="{CC7AC4CE-7559-40F1-8CB6-7CBA1FC5F43D}" destId="{F13655B0-D5D8-4078-AE48-2470B56C3A4B}" srcOrd="0" destOrd="0" presId="urn:microsoft.com/office/officeart/2005/8/layout/radial6"/>
    <dgm:cxn modelId="{D0CC7957-0BA1-4736-BA03-06DC17FFF77C}" type="presOf" srcId="{4C2473BF-ACD0-4731-8EAA-FBD0E112B663}" destId="{4A475EBB-BC69-4D43-BFE4-A0267927F794}" srcOrd="0" destOrd="0" presId="urn:microsoft.com/office/officeart/2005/8/layout/radial6"/>
    <dgm:cxn modelId="{88FDCD9D-1020-43FB-A1FF-48790757361A}" type="presOf" srcId="{56417B18-4AAA-4940-A122-2FC3061060AE}" destId="{B3F30484-C359-47C5-BFF4-256321C5829D}" srcOrd="0" destOrd="0" presId="urn:microsoft.com/office/officeart/2005/8/layout/radial6"/>
    <dgm:cxn modelId="{5C20EFB8-7453-4E4E-96ED-0F37DC090AD7}" type="presOf" srcId="{F0827BBD-0AC0-42E5-B598-910E594B0BE0}" destId="{760665C2-D5AF-4499-B4D0-31E4E3C2BE29}" srcOrd="0" destOrd="0" presId="urn:microsoft.com/office/officeart/2005/8/layout/radial6"/>
    <dgm:cxn modelId="{960270D9-3566-49B1-84CA-36E2E557C9FC}" type="presOf" srcId="{07E923BC-FDF6-43F8-A7EC-BD8D9EB7DD3C}" destId="{81B3E30A-A0DD-44E2-9DA5-C2F2D56201D2}" srcOrd="0" destOrd="0" presId="urn:microsoft.com/office/officeart/2005/8/layout/radial6"/>
    <dgm:cxn modelId="{B6FF12E5-2FD7-4E1E-8B10-F1F9B3F07B82}" srcId="{3EAB1B6F-2DC7-47B0-A22B-2E7712D1CEB0}" destId="{3FC789FE-2219-40CB-B503-1B382F3208D3}" srcOrd="1" destOrd="0" parTransId="{8A3633DE-8E66-4711-BCA5-424BA15C1185}" sibTransId="{CC7AC4CE-7559-40F1-8CB6-7CBA1FC5F43D}"/>
    <dgm:cxn modelId="{EEC1D2EA-376A-4321-A35C-55DC83CA55F8}" srcId="{3EAB1B6F-2DC7-47B0-A22B-2E7712D1CEB0}" destId="{07E923BC-FDF6-43F8-A7EC-BD8D9EB7DD3C}" srcOrd="0" destOrd="0" parTransId="{DBCECF9D-97D9-456B-A368-551CBD581890}" sibTransId="{7BB68BE2-3B9A-4A5F-86A3-32BBE32A4122}"/>
    <dgm:cxn modelId="{15044CF7-0DD2-459E-BE69-EC6D41179872}" srcId="{3EAB1B6F-2DC7-47B0-A22B-2E7712D1CEB0}" destId="{56417B18-4AAA-4940-A122-2FC3061060AE}" srcOrd="5" destOrd="0" parTransId="{83ADCB01-12E0-4DEC-BEE7-5208A00D84D0}" sibTransId="{81142AB9-2E39-4585-8B7F-9251B6215AEE}"/>
    <dgm:cxn modelId="{90117E3D-82ED-4026-BCAD-1AE58576F923}" type="presParOf" srcId="{FDF34A58-7CF8-4355-8D81-E542937C553C}" destId="{45AC146B-CCE8-4833-9760-C0AE4AC3E14B}" srcOrd="0" destOrd="0" presId="urn:microsoft.com/office/officeart/2005/8/layout/radial6"/>
    <dgm:cxn modelId="{B4D8F837-42FD-4BEA-ABFA-B52107982ABA}" type="presParOf" srcId="{FDF34A58-7CF8-4355-8D81-E542937C553C}" destId="{81B3E30A-A0DD-44E2-9DA5-C2F2D56201D2}" srcOrd="1" destOrd="0" presId="urn:microsoft.com/office/officeart/2005/8/layout/radial6"/>
    <dgm:cxn modelId="{03AAAA2C-3FE2-49EB-8039-105DC04BE0AA}" type="presParOf" srcId="{FDF34A58-7CF8-4355-8D81-E542937C553C}" destId="{26373E88-AF6E-4AA0-A7CD-7F5BA58AFE3E}" srcOrd="2" destOrd="0" presId="urn:microsoft.com/office/officeart/2005/8/layout/radial6"/>
    <dgm:cxn modelId="{B814BFF7-93D6-41B6-B513-1B1EBAE55BF1}" type="presParOf" srcId="{FDF34A58-7CF8-4355-8D81-E542937C553C}" destId="{74ACA019-0AA0-41AD-A7F2-C51EED10B8F9}" srcOrd="3" destOrd="0" presId="urn:microsoft.com/office/officeart/2005/8/layout/radial6"/>
    <dgm:cxn modelId="{356F894B-BBB0-4895-B803-BE3B143FBFDA}" type="presParOf" srcId="{FDF34A58-7CF8-4355-8D81-E542937C553C}" destId="{62D6E476-20FF-4FC4-A7AA-DB4278027EE2}" srcOrd="4" destOrd="0" presId="urn:microsoft.com/office/officeart/2005/8/layout/radial6"/>
    <dgm:cxn modelId="{CE1865AB-2023-4CAD-A1B0-258076CFECFA}" type="presParOf" srcId="{FDF34A58-7CF8-4355-8D81-E542937C553C}" destId="{F05EB7C7-E172-462E-88B6-07DF93040120}" srcOrd="5" destOrd="0" presId="urn:microsoft.com/office/officeart/2005/8/layout/radial6"/>
    <dgm:cxn modelId="{772DD23D-6327-4EBA-87F4-510C2404DFFC}" type="presParOf" srcId="{FDF34A58-7CF8-4355-8D81-E542937C553C}" destId="{F13655B0-D5D8-4078-AE48-2470B56C3A4B}" srcOrd="6" destOrd="0" presId="urn:microsoft.com/office/officeart/2005/8/layout/radial6"/>
    <dgm:cxn modelId="{F3402468-C68B-438A-9EDA-92D91F9A0295}" type="presParOf" srcId="{FDF34A58-7CF8-4355-8D81-E542937C553C}" destId="{4A475EBB-BC69-4D43-BFE4-A0267927F794}" srcOrd="7" destOrd="0" presId="urn:microsoft.com/office/officeart/2005/8/layout/radial6"/>
    <dgm:cxn modelId="{13911906-3031-4D1D-A39C-DB055FB15935}" type="presParOf" srcId="{FDF34A58-7CF8-4355-8D81-E542937C553C}" destId="{433A2E20-9CA0-416D-B726-822B0B6A8337}" srcOrd="8" destOrd="0" presId="urn:microsoft.com/office/officeart/2005/8/layout/radial6"/>
    <dgm:cxn modelId="{D1764B5B-F6F4-4937-ADF0-BABEF190DFF7}" type="presParOf" srcId="{FDF34A58-7CF8-4355-8D81-E542937C553C}" destId="{6C768F89-F2C5-4647-B325-6C7BD92A672E}" srcOrd="9" destOrd="0" presId="urn:microsoft.com/office/officeart/2005/8/layout/radial6"/>
    <dgm:cxn modelId="{77269082-D95C-49CD-A8F3-20D64ABA3599}" type="presParOf" srcId="{FDF34A58-7CF8-4355-8D81-E542937C553C}" destId="{BFBEC04E-2085-44A7-AFFB-E1561049F9EE}" srcOrd="10" destOrd="0" presId="urn:microsoft.com/office/officeart/2005/8/layout/radial6"/>
    <dgm:cxn modelId="{A4916FF1-F861-400D-A256-88C7328BB511}" type="presParOf" srcId="{FDF34A58-7CF8-4355-8D81-E542937C553C}" destId="{4FFF8483-34C6-4378-AD8B-D7BF334222E2}" srcOrd="11" destOrd="0" presId="urn:microsoft.com/office/officeart/2005/8/layout/radial6"/>
    <dgm:cxn modelId="{28537E0A-B1B8-4739-8F7C-A70C198882F0}" type="presParOf" srcId="{FDF34A58-7CF8-4355-8D81-E542937C553C}" destId="{760665C2-D5AF-4499-B4D0-31E4E3C2BE29}" srcOrd="12" destOrd="0" presId="urn:microsoft.com/office/officeart/2005/8/layout/radial6"/>
    <dgm:cxn modelId="{6C8DC673-814F-4E99-B508-E3260C804BE1}" type="presParOf" srcId="{FDF34A58-7CF8-4355-8D81-E542937C553C}" destId="{6A630E97-B306-4A8E-9701-958501CBE1DC}" srcOrd="13" destOrd="0" presId="urn:microsoft.com/office/officeart/2005/8/layout/radial6"/>
    <dgm:cxn modelId="{EFD1199A-6E96-4A3D-9CCC-56C769B253B3}" type="presParOf" srcId="{FDF34A58-7CF8-4355-8D81-E542937C553C}" destId="{3F160C4F-5F81-4823-9205-E4E9FC7F73AB}" srcOrd="14" destOrd="0" presId="urn:microsoft.com/office/officeart/2005/8/layout/radial6"/>
    <dgm:cxn modelId="{AB84C347-B0B4-4B38-BB9D-5EEBC821CC38}" type="presParOf" srcId="{FDF34A58-7CF8-4355-8D81-E542937C553C}" destId="{06F804C7-2B20-4181-A91C-F5B22745AA20}" srcOrd="15" destOrd="0" presId="urn:microsoft.com/office/officeart/2005/8/layout/radial6"/>
    <dgm:cxn modelId="{EB2521B7-3A33-478C-9E89-AA99B0B03593}" type="presParOf" srcId="{FDF34A58-7CF8-4355-8D81-E542937C553C}" destId="{B3F30484-C359-47C5-BFF4-256321C5829D}" srcOrd="16" destOrd="0" presId="urn:microsoft.com/office/officeart/2005/8/layout/radial6"/>
    <dgm:cxn modelId="{1C2D7E44-45AB-4B59-A546-862732E988F8}" type="presParOf" srcId="{FDF34A58-7CF8-4355-8D81-E542937C553C}" destId="{B963195E-44AD-47A1-9092-BD8953D458EF}" srcOrd="17" destOrd="0" presId="urn:microsoft.com/office/officeart/2005/8/layout/radial6"/>
    <dgm:cxn modelId="{5C0739E9-0523-4D82-966D-8F88CDBE0B8A}" type="presParOf" srcId="{FDF34A58-7CF8-4355-8D81-E542937C553C}" destId="{F15A17E9-A321-4197-993E-5B86D71E38A7}" srcOrd="18" destOrd="0" presId="urn:microsoft.com/office/officeart/2005/8/layout/radial6"/>
    <dgm:cxn modelId="{49D45F60-77D7-4681-9B28-5ED6F15C8C4A}" type="presParOf" srcId="{FDF34A58-7CF8-4355-8D81-E542937C553C}" destId="{549265BA-D8E5-46AD-A983-68862393C4D4}" srcOrd="19" destOrd="0" presId="urn:microsoft.com/office/officeart/2005/8/layout/radial6"/>
    <dgm:cxn modelId="{16297352-C1BC-49DD-AB05-3EFCB23BB00D}" type="presParOf" srcId="{FDF34A58-7CF8-4355-8D81-E542937C553C}" destId="{BFEE6002-E7E7-4EA3-A2B9-EDE77A1C2D2D}" srcOrd="20" destOrd="0" presId="urn:microsoft.com/office/officeart/2005/8/layout/radial6"/>
    <dgm:cxn modelId="{AE513175-B061-4EDA-8A23-7EF58C7EDF5E}" type="presParOf" srcId="{FDF34A58-7CF8-4355-8D81-E542937C553C}" destId="{2C2AD653-9A23-46B1-A2CB-6061FF784DF1}" srcOrd="21" destOrd="0" presId="urn:microsoft.com/office/officeart/2005/8/layout/radial6"/>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4F1BDDF-31ED-4401-91BA-2BEE6B21984D}" type="doc">
      <dgm:prSet loTypeId="urn:microsoft.com/office/officeart/2005/8/layout/cycle5" loCatId="cycle" qsTypeId="urn:microsoft.com/office/officeart/2005/8/quickstyle/simple3" qsCatId="simple" csTypeId="urn:microsoft.com/office/officeart/2005/8/colors/accent1_5" csCatId="accent1" phldr="1"/>
      <dgm:spPr/>
      <dgm:t>
        <a:bodyPr/>
        <a:lstStyle/>
        <a:p>
          <a:endParaRPr lang="en-US"/>
        </a:p>
      </dgm:t>
    </dgm:pt>
    <dgm:pt modelId="{6D1A3C55-45DB-477E-9460-FE04B6AEECDF}">
      <dgm:prSet phldrT="[Text]"/>
      <dgm:spPr/>
      <dgm:t>
        <a:bodyPr/>
        <a:lstStyle/>
        <a:p>
          <a:r>
            <a:rPr lang="en-US" b="1" dirty="0"/>
            <a:t>Activist/ Experience</a:t>
          </a:r>
        </a:p>
      </dgm:t>
    </dgm:pt>
    <dgm:pt modelId="{31565069-1280-4DA2-832F-C8662B71EFFC}" type="parTrans" cxnId="{07DE4DE5-3C0D-42ED-BBB1-30F697C016FA}">
      <dgm:prSet/>
      <dgm:spPr/>
      <dgm:t>
        <a:bodyPr/>
        <a:lstStyle/>
        <a:p>
          <a:endParaRPr lang="en-US" b="1"/>
        </a:p>
      </dgm:t>
    </dgm:pt>
    <dgm:pt modelId="{2827C088-CDD9-4045-A200-12E2CAF35A62}" type="sibTrans" cxnId="{07DE4DE5-3C0D-42ED-BBB1-30F697C016FA}">
      <dgm:prSet/>
      <dgm:spPr/>
      <dgm:t>
        <a:bodyPr/>
        <a:lstStyle/>
        <a:p>
          <a:endParaRPr lang="en-US" b="1"/>
        </a:p>
      </dgm:t>
    </dgm:pt>
    <dgm:pt modelId="{155C0AE7-28B7-4840-B03B-10B0B8FF5E0F}">
      <dgm:prSet phldrT="[Text]"/>
      <dgm:spPr/>
      <dgm:t>
        <a:bodyPr/>
        <a:lstStyle/>
        <a:p>
          <a:r>
            <a:rPr lang="en-US" b="1" dirty="0"/>
            <a:t>Reflector/ Reflection and review of experience</a:t>
          </a:r>
        </a:p>
      </dgm:t>
    </dgm:pt>
    <dgm:pt modelId="{CB26BEF5-39D2-4F20-8CC4-99C5047B1DBB}" type="parTrans" cxnId="{718683D9-3AA5-49B0-8450-2E64C106AE5C}">
      <dgm:prSet/>
      <dgm:spPr/>
      <dgm:t>
        <a:bodyPr/>
        <a:lstStyle/>
        <a:p>
          <a:endParaRPr lang="en-US" b="1"/>
        </a:p>
      </dgm:t>
    </dgm:pt>
    <dgm:pt modelId="{9EC7DE74-AC0A-4AC5-A28E-F73E6DBBF206}" type="sibTrans" cxnId="{718683D9-3AA5-49B0-8450-2E64C106AE5C}">
      <dgm:prSet/>
      <dgm:spPr/>
      <dgm:t>
        <a:bodyPr/>
        <a:lstStyle/>
        <a:p>
          <a:endParaRPr lang="en-US" b="1"/>
        </a:p>
      </dgm:t>
    </dgm:pt>
    <dgm:pt modelId="{68694133-C85E-4870-B95B-BE438A39ED85}">
      <dgm:prSet phldrT="[Text]"/>
      <dgm:spPr/>
      <dgm:t>
        <a:bodyPr/>
        <a:lstStyle/>
        <a:p>
          <a:r>
            <a:rPr lang="en-US" b="1" dirty="0"/>
            <a:t>Theorist/ conclusions</a:t>
          </a:r>
        </a:p>
      </dgm:t>
    </dgm:pt>
    <dgm:pt modelId="{971FE207-432C-446A-9D31-F6F1A120F4FF}" type="parTrans" cxnId="{8104D9AA-6E2A-4974-A6DB-5BB3502F4803}">
      <dgm:prSet/>
      <dgm:spPr/>
      <dgm:t>
        <a:bodyPr/>
        <a:lstStyle/>
        <a:p>
          <a:endParaRPr lang="en-US" b="1"/>
        </a:p>
      </dgm:t>
    </dgm:pt>
    <dgm:pt modelId="{2BD30337-07F9-4540-A835-5BE6BA21393E}" type="sibTrans" cxnId="{8104D9AA-6E2A-4974-A6DB-5BB3502F4803}">
      <dgm:prSet/>
      <dgm:spPr/>
      <dgm:t>
        <a:bodyPr/>
        <a:lstStyle/>
        <a:p>
          <a:endParaRPr lang="en-US" b="1"/>
        </a:p>
      </dgm:t>
    </dgm:pt>
    <dgm:pt modelId="{E4663352-D921-4C40-8DE1-DD77D60A0DAD}">
      <dgm:prSet phldrT="[Text]"/>
      <dgm:spPr/>
      <dgm:t>
        <a:bodyPr/>
        <a:lstStyle/>
        <a:p>
          <a:r>
            <a:rPr lang="en-US" b="1" dirty="0"/>
            <a:t>Pragmatist/ planning</a:t>
          </a:r>
        </a:p>
      </dgm:t>
    </dgm:pt>
    <dgm:pt modelId="{9417FB98-BD19-4CD8-8988-AABFACBD5914}" type="parTrans" cxnId="{3856A9B1-8D12-40EE-91BB-418BC81012FB}">
      <dgm:prSet/>
      <dgm:spPr/>
      <dgm:t>
        <a:bodyPr/>
        <a:lstStyle/>
        <a:p>
          <a:endParaRPr lang="en-US" b="1"/>
        </a:p>
      </dgm:t>
    </dgm:pt>
    <dgm:pt modelId="{0A063C62-9B1B-4D3C-B3F1-975B74F1484F}" type="sibTrans" cxnId="{3856A9B1-8D12-40EE-91BB-418BC81012FB}">
      <dgm:prSet/>
      <dgm:spPr/>
      <dgm:t>
        <a:bodyPr/>
        <a:lstStyle/>
        <a:p>
          <a:endParaRPr lang="en-US" b="1"/>
        </a:p>
      </dgm:t>
    </dgm:pt>
    <dgm:pt modelId="{E7BF9AAB-2F95-41E8-B486-4791177991EC}" type="pres">
      <dgm:prSet presAssocID="{E4F1BDDF-31ED-4401-91BA-2BEE6B21984D}" presName="cycle" presStyleCnt="0">
        <dgm:presLayoutVars>
          <dgm:dir/>
          <dgm:resizeHandles val="exact"/>
        </dgm:presLayoutVars>
      </dgm:prSet>
      <dgm:spPr/>
    </dgm:pt>
    <dgm:pt modelId="{DEAA8C01-D967-4814-9DEE-51A2D5093AC0}" type="pres">
      <dgm:prSet presAssocID="{6D1A3C55-45DB-477E-9460-FE04B6AEECDF}" presName="node" presStyleLbl="node1" presStyleIdx="0" presStyleCnt="4">
        <dgm:presLayoutVars>
          <dgm:bulletEnabled val="1"/>
        </dgm:presLayoutVars>
      </dgm:prSet>
      <dgm:spPr/>
    </dgm:pt>
    <dgm:pt modelId="{23F05768-C594-49C1-A7F8-9C4AFC57ABE0}" type="pres">
      <dgm:prSet presAssocID="{6D1A3C55-45DB-477E-9460-FE04B6AEECDF}" presName="spNode" presStyleCnt="0"/>
      <dgm:spPr/>
    </dgm:pt>
    <dgm:pt modelId="{F0CC3C1D-93AF-45D6-A9CA-326A3D146177}" type="pres">
      <dgm:prSet presAssocID="{2827C088-CDD9-4045-A200-12E2CAF35A62}" presName="sibTrans" presStyleLbl="sibTrans1D1" presStyleIdx="0" presStyleCnt="4"/>
      <dgm:spPr/>
    </dgm:pt>
    <dgm:pt modelId="{7AA505DE-1D49-45EB-8F48-60924F1C3EF5}" type="pres">
      <dgm:prSet presAssocID="{155C0AE7-28B7-4840-B03B-10B0B8FF5E0F}" presName="node" presStyleLbl="node1" presStyleIdx="1" presStyleCnt="4">
        <dgm:presLayoutVars>
          <dgm:bulletEnabled val="1"/>
        </dgm:presLayoutVars>
      </dgm:prSet>
      <dgm:spPr/>
    </dgm:pt>
    <dgm:pt modelId="{5FF7B182-3662-4558-83DB-140C96884DF1}" type="pres">
      <dgm:prSet presAssocID="{155C0AE7-28B7-4840-B03B-10B0B8FF5E0F}" presName="spNode" presStyleCnt="0"/>
      <dgm:spPr/>
    </dgm:pt>
    <dgm:pt modelId="{93AA154C-ABAA-487F-A328-370AC9661962}" type="pres">
      <dgm:prSet presAssocID="{9EC7DE74-AC0A-4AC5-A28E-F73E6DBBF206}" presName="sibTrans" presStyleLbl="sibTrans1D1" presStyleIdx="1" presStyleCnt="4"/>
      <dgm:spPr/>
    </dgm:pt>
    <dgm:pt modelId="{9ADCCB40-C278-4CFB-A50C-706E67693CB3}" type="pres">
      <dgm:prSet presAssocID="{68694133-C85E-4870-B95B-BE438A39ED85}" presName="node" presStyleLbl="node1" presStyleIdx="2" presStyleCnt="4">
        <dgm:presLayoutVars>
          <dgm:bulletEnabled val="1"/>
        </dgm:presLayoutVars>
      </dgm:prSet>
      <dgm:spPr/>
    </dgm:pt>
    <dgm:pt modelId="{5AC90D5F-A9CD-41EE-838A-55905B7A3C25}" type="pres">
      <dgm:prSet presAssocID="{68694133-C85E-4870-B95B-BE438A39ED85}" presName="spNode" presStyleCnt="0"/>
      <dgm:spPr/>
    </dgm:pt>
    <dgm:pt modelId="{43C64844-FCF5-4BE4-8A16-4ADD5C117C73}" type="pres">
      <dgm:prSet presAssocID="{2BD30337-07F9-4540-A835-5BE6BA21393E}" presName="sibTrans" presStyleLbl="sibTrans1D1" presStyleIdx="2" presStyleCnt="4"/>
      <dgm:spPr/>
    </dgm:pt>
    <dgm:pt modelId="{A2054719-0092-49FE-A36A-C9F0D4D57BAD}" type="pres">
      <dgm:prSet presAssocID="{E4663352-D921-4C40-8DE1-DD77D60A0DAD}" presName="node" presStyleLbl="node1" presStyleIdx="3" presStyleCnt="4">
        <dgm:presLayoutVars>
          <dgm:bulletEnabled val="1"/>
        </dgm:presLayoutVars>
      </dgm:prSet>
      <dgm:spPr/>
    </dgm:pt>
    <dgm:pt modelId="{0F21F93D-7F8A-43D2-88EC-2271438EF018}" type="pres">
      <dgm:prSet presAssocID="{E4663352-D921-4C40-8DE1-DD77D60A0DAD}" presName="spNode" presStyleCnt="0"/>
      <dgm:spPr/>
    </dgm:pt>
    <dgm:pt modelId="{A2DB3A88-871F-461C-ABB5-8F01F98FDAFF}" type="pres">
      <dgm:prSet presAssocID="{0A063C62-9B1B-4D3C-B3F1-975B74F1484F}" presName="sibTrans" presStyleLbl="sibTrans1D1" presStyleIdx="3" presStyleCnt="4"/>
      <dgm:spPr/>
    </dgm:pt>
  </dgm:ptLst>
  <dgm:cxnLst>
    <dgm:cxn modelId="{C5D6CC14-FFDB-4B8A-8353-0A144D9F3FA3}" type="presOf" srcId="{E4F1BDDF-31ED-4401-91BA-2BEE6B21984D}" destId="{E7BF9AAB-2F95-41E8-B486-4791177991EC}" srcOrd="0" destOrd="0" presId="urn:microsoft.com/office/officeart/2005/8/layout/cycle5"/>
    <dgm:cxn modelId="{C5A40674-44CB-4CF7-8CB3-8F6B83B7C80A}" type="presOf" srcId="{0A063C62-9B1B-4D3C-B3F1-975B74F1484F}" destId="{A2DB3A88-871F-461C-ABB5-8F01F98FDAFF}" srcOrd="0" destOrd="0" presId="urn:microsoft.com/office/officeart/2005/8/layout/cycle5"/>
    <dgm:cxn modelId="{9E0C2956-0FC7-441F-A768-9DE72A176937}" type="presOf" srcId="{2827C088-CDD9-4045-A200-12E2CAF35A62}" destId="{F0CC3C1D-93AF-45D6-A9CA-326A3D146177}" srcOrd="0" destOrd="0" presId="urn:microsoft.com/office/officeart/2005/8/layout/cycle5"/>
    <dgm:cxn modelId="{C3D478A0-DC5F-4094-ACE7-B2C505B0250B}" type="presOf" srcId="{E4663352-D921-4C40-8DE1-DD77D60A0DAD}" destId="{A2054719-0092-49FE-A36A-C9F0D4D57BAD}" srcOrd="0" destOrd="0" presId="urn:microsoft.com/office/officeart/2005/8/layout/cycle5"/>
    <dgm:cxn modelId="{A4C02FA9-2E92-4F04-AD13-139FE6DF4908}" type="presOf" srcId="{155C0AE7-28B7-4840-B03B-10B0B8FF5E0F}" destId="{7AA505DE-1D49-45EB-8F48-60924F1C3EF5}" srcOrd="0" destOrd="0" presId="urn:microsoft.com/office/officeart/2005/8/layout/cycle5"/>
    <dgm:cxn modelId="{8104D9AA-6E2A-4974-A6DB-5BB3502F4803}" srcId="{E4F1BDDF-31ED-4401-91BA-2BEE6B21984D}" destId="{68694133-C85E-4870-B95B-BE438A39ED85}" srcOrd="2" destOrd="0" parTransId="{971FE207-432C-446A-9D31-F6F1A120F4FF}" sibTransId="{2BD30337-07F9-4540-A835-5BE6BA21393E}"/>
    <dgm:cxn modelId="{3856A9B1-8D12-40EE-91BB-418BC81012FB}" srcId="{E4F1BDDF-31ED-4401-91BA-2BEE6B21984D}" destId="{E4663352-D921-4C40-8DE1-DD77D60A0DAD}" srcOrd="3" destOrd="0" parTransId="{9417FB98-BD19-4CD8-8988-AABFACBD5914}" sibTransId="{0A063C62-9B1B-4D3C-B3F1-975B74F1484F}"/>
    <dgm:cxn modelId="{35F60AB8-A861-41E8-BD34-A3669F8729FA}" type="presOf" srcId="{6D1A3C55-45DB-477E-9460-FE04B6AEECDF}" destId="{DEAA8C01-D967-4814-9DEE-51A2D5093AC0}" srcOrd="0" destOrd="0" presId="urn:microsoft.com/office/officeart/2005/8/layout/cycle5"/>
    <dgm:cxn modelId="{A46B96D5-9F42-4877-89FD-781AFE4072E3}" type="presOf" srcId="{68694133-C85E-4870-B95B-BE438A39ED85}" destId="{9ADCCB40-C278-4CFB-A50C-706E67693CB3}" srcOrd="0" destOrd="0" presId="urn:microsoft.com/office/officeart/2005/8/layout/cycle5"/>
    <dgm:cxn modelId="{718683D9-3AA5-49B0-8450-2E64C106AE5C}" srcId="{E4F1BDDF-31ED-4401-91BA-2BEE6B21984D}" destId="{155C0AE7-28B7-4840-B03B-10B0B8FF5E0F}" srcOrd="1" destOrd="0" parTransId="{CB26BEF5-39D2-4F20-8CC4-99C5047B1DBB}" sibTransId="{9EC7DE74-AC0A-4AC5-A28E-F73E6DBBF206}"/>
    <dgm:cxn modelId="{07DE4DE5-3C0D-42ED-BBB1-30F697C016FA}" srcId="{E4F1BDDF-31ED-4401-91BA-2BEE6B21984D}" destId="{6D1A3C55-45DB-477E-9460-FE04B6AEECDF}" srcOrd="0" destOrd="0" parTransId="{31565069-1280-4DA2-832F-C8662B71EFFC}" sibTransId="{2827C088-CDD9-4045-A200-12E2CAF35A62}"/>
    <dgm:cxn modelId="{E7AC2FF4-0932-4961-9089-E7418A3B11F0}" type="presOf" srcId="{9EC7DE74-AC0A-4AC5-A28E-F73E6DBBF206}" destId="{93AA154C-ABAA-487F-A328-370AC9661962}" srcOrd="0" destOrd="0" presId="urn:microsoft.com/office/officeart/2005/8/layout/cycle5"/>
    <dgm:cxn modelId="{379F46FE-FF34-46A1-B47F-000A587934B8}" type="presOf" srcId="{2BD30337-07F9-4540-A835-5BE6BA21393E}" destId="{43C64844-FCF5-4BE4-8A16-4ADD5C117C73}" srcOrd="0" destOrd="0" presId="urn:microsoft.com/office/officeart/2005/8/layout/cycle5"/>
    <dgm:cxn modelId="{D0027A95-0F4F-4E3C-B8AE-74382C5F5FD7}" type="presParOf" srcId="{E7BF9AAB-2F95-41E8-B486-4791177991EC}" destId="{DEAA8C01-D967-4814-9DEE-51A2D5093AC0}" srcOrd="0" destOrd="0" presId="urn:microsoft.com/office/officeart/2005/8/layout/cycle5"/>
    <dgm:cxn modelId="{6EFC76AF-AD50-4492-89D1-BF8BC7B2AB05}" type="presParOf" srcId="{E7BF9AAB-2F95-41E8-B486-4791177991EC}" destId="{23F05768-C594-49C1-A7F8-9C4AFC57ABE0}" srcOrd="1" destOrd="0" presId="urn:microsoft.com/office/officeart/2005/8/layout/cycle5"/>
    <dgm:cxn modelId="{92D7599F-4707-47F4-B8AD-E5C21AD451E5}" type="presParOf" srcId="{E7BF9AAB-2F95-41E8-B486-4791177991EC}" destId="{F0CC3C1D-93AF-45D6-A9CA-326A3D146177}" srcOrd="2" destOrd="0" presId="urn:microsoft.com/office/officeart/2005/8/layout/cycle5"/>
    <dgm:cxn modelId="{5763FA05-FB6A-4F0B-8D1F-6A46B408E3AD}" type="presParOf" srcId="{E7BF9AAB-2F95-41E8-B486-4791177991EC}" destId="{7AA505DE-1D49-45EB-8F48-60924F1C3EF5}" srcOrd="3" destOrd="0" presId="urn:microsoft.com/office/officeart/2005/8/layout/cycle5"/>
    <dgm:cxn modelId="{44D19FEA-EE1B-4C40-AC00-C6EAF2440B4D}" type="presParOf" srcId="{E7BF9AAB-2F95-41E8-B486-4791177991EC}" destId="{5FF7B182-3662-4558-83DB-140C96884DF1}" srcOrd="4" destOrd="0" presId="urn:microsoft.com/office/officeart/2005/8/layout/cycle5"/>
    <dgm:cxn modelId="{D0A0E00C-4256-4972-891F-86655639A170}" type="presParOf" srcId="{E7BF9AAB-2F95-41E8-B486-4791177991EC}" destId="{93AA154C-ABAA-487F-A328-370AC9661962}" srcOrd="5" destOrd="0" presId="urn:microsoft.com/office/officeart/2005/8/layout/cycle5"/>
    <dgm:cxn modelId="{7A15BD66-637C-4FA6-AD69-D69730EBD390}" type="presParOf" srcId="{E7BF9AAB-2F95-41E8-B486-4791177991EC}" destId="{9ADCCB40-C278-4CFB-A50C-706E67693CB3}" srcOrd="6" destOrd="0" presId="urn:microsoft.com/office/officeart/2005/8/layout/cycle5"/>
    <dgm:cxn modelId="{1E46558A-B26D-4287-A47E-E613E298D72A}" type="presParOf" srcId="{E7BF9AAB-2F95-41E8-B486-4791177991EC}" destId="{5AC90D5F-A9CD-41EE-838A-55905B7A3C25}" srcOrd="7" destOrd="0" presId="urn:microsoft.com/office/officeart/2005/8/layout/cycle5"/>
    <dgm:cxn modelId="{1454B805-22DA-42F2-924F-E8763F07697F}" type="presParOf" srcId="{E7BF9AAB-2F95-41E8-B486-4791177991EC}" destId="{43C64844-FCF5-4BE4-8A16-4ADD5C117C73}" srcOrd="8" destOrd="0" presId="urn:microsoft.com/office/officeart/2005/8/layout/cycle5"/>
    <dgm:cxn modelId="{77FF835A-DC01-4F02-A86A-6CDCA8BCAAA2}" type="presParOf" srcId="{E7BF9AAB-2F95-41E8-B486-4791177991EC}" destId="{A2054719-0092-49FE-A36A-C9F0D4D57BAD}" srcOrd="9" destOrd="0" presId="urn:microsoft.com/office/officeart/2005/8/layout/cycle5"/>
    <dgm:cxn modelId="{4DAC1BF5-2576-492F-B4B4-6AAFD510E581}" type="presParOf" srcId="{E7BF9AAB-2F95-41E8-B486-4791177991EC}" destId="{0F21F93D-7F8A-43D2-88EC-2271438EF018}" srcOrd="10" destOrd="0" presId="urn:microsoft.com/office/officeart/2005/8/layout/cycle5"/>
    <dgm:cxn modelId="{C74B4EF5-4457-4C72-B3D7-2868DB7E978A}" type="presParOf" srcId="{E7BF9AAB-2F95-41E8-B486-4791177991EC}" destId="{A2DB3A88-871F-461C-ABB5-8F01F98FDAF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D6201FB-2D5F-412B-8369-5BFFB3FDE88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D4174A5-7B40-4B19-BC7B-8A47EE787145}">
      <dgm:prSet phldrT="[Text]"/>
      <dgm:spPr/>
      <dgm:t>
        <a:bodyPr/>
        <a:lstStyle/>
        <a:p>
          <a:r>
            <a:rPr lang="en-US" dirty="0"/>
            <a:t>Activities</a:t>
          </a:r>
        </a:p>
      </dgm:t>
    </dgm:pt>
    <dgm:pt modelId="{D46B3DB3-5968-419C-BF3E-B6FDCC4306C0}" type="parTrans" cxnId="{DCDD6B4B-1D0E-47E1-95DC-11659C8E97CD}">
      <dgm:prSet/>
      <dgm:spPr/>
      <dgm:t>
        <a:bodyPr/>
        <a:lstStyle/>
        <a:p>
          <a:endParaRPr lang="en-US"/>
        </a:p>
      </dgm:t>
    </dgm:pt>
    <dgm:pt modelId="{86C8B7BB-4CEF-40D1-9B06-5AC582DF0BDF}" type="sibTrans" cxnId="{DCDD6B4B-1D0E-47E1-95DC-11659C8E97CD}">
      <dgm:prSet/>
      <dgm:spPr/>
      <dgm:t>
        <a:bodyPr/>
        <a:lstStyle/>
        <a:p>
          <a:endParaRPr lang="en-US"/>
        </a:p>
      </dgm:t>
    </dgm:pt>
    <dgm:pt modelId="{B6B4103D-5451-4B21-A256-D55D52CE410B}">
      <dgm:prSet phldrT="[Text]"/>
      <dgm:spPr/>
      <dgm:t>
        <a:bodyPr/>
        <a:lstStyle/>
        <a:p>
          <a:r>
            <a:rPr lang="en-US" dirty="0"/>
            <a:t>Role plays</a:t>
          </a:r>
        </a:p>
      </dgm:t>
    </dgm:pt>
    <dgm:pt modelId="{B7599DFC-E236-4543-B762-2AAD08D965FF}" type="parTrans" cxnId="{F78941BA-82A1-4C3B-86AA-48C4D87CB5DF}">
      <dgm:prSet/>
      <dgm:spPr/>
      <dgm:t>
        <a:bodyPr/>
        <a:lstStyle/>
        <a:p>
          <a:endParaRPr lang="en-US"/>
        </a:p>
      </dgm:t>
    </dgm:pt>
    <dgm:pt modelId="{0B8EDED9-C768-47F7-96FF-6DA86DE91018}" type="sibTrans" cxnId="{F78941BA-82A1-4C3B-86AA-48C4D87CB5DF}">
      <dgm:prSet/>
      <dgm:spPr/>
      <dgm:t>
        <a:bodyPr/>
        <a:lstStyle/>
        <a:p>
          <a:endParaRPr lang="en-US"/>
        </a:p>
      </dgm:t>
    </dgm:pt>
    <dgm:pt modelId="{411D8B82-3612-49DE-B1D7-AC751CD6330B}">
      <dgm:prSet phldrT="[Text]"/>
      <dgm:spPr/>
      <dgm:t>
        <a:bodyPr/>
        <a:lstStyle/>
        <a:p>
          <a:r>
            <a:rPr lang="en-US" dirty="0"/>
            <a:t>Competitive team work tasks</a:t>
          </a:r>
        </a:p>
      </dgm:t>
    </dgm:pt>
    <dgm:pt modelId="{15A0F8A1-5FCA-46ED-854B-CDF77AB87F2A}" type="parTrans" cxnId="{57A2D635-3404-496C-BB9E-7F6595D1D69C}">
      <dgm:prSet/>
      <dgm:spPr/>
      <dgm:t>
        <a:bodyPr/>
        <a:lstStyle/>
        <a:p>
          <a:endParaRPr lang="en-US"/>
        </a:p>
      </dgm:t>
    </dgm:pt>
    <dgm:pt modelId="{98F223C8-8DBD-4572-AEC7-4249D98D9A2C}" type="sibTrans" cxnId="{57A2D635-3404-496C-BB9E-7F6595D1D69C}">
      <dgm:prSet/>
      <dgm:spPr/>
      <dgm:t>
        <a:bodyPr/>
        <a:lstStyle/>
        <a:p>
          <a:endParaRPr lang="en-US"/>
        </a:p>
      </dgm:t>
    </dgm:pt>
    <dgm:pt modelId="{3DAF7D20-A0CC-424D-8876-666B0128750A}">
      <dgm:prSet phldrT="[Text]"/>
      <dgm:spPr/>
      <dgm:t>
        <a:bodyPr/>
        <a:lstStyle/>
        <a:p>
          <a:r>
            <a:rPr lang="en-US" dirty="0"/>
            <a:t>Lead discussions</a:t>
          </a:r>
        </a:p>
      </dgm:t>
    </dgm:pt>
    <dgm:pt modelId="{4F674E61-C1B9-4017-A31E-5A09F6BC7373}" type="parTrans" cxnId="{213CB1F5-6B62-44FB-85FC-07F3869E36EB}">
      <dgm:prSet/>
      <dgm:spPr/>
      <dgm:t>
        <a:bodyPr/>
        <a:lstStyle/>
        <a:p>
          <a:endParaRPr lang="en-US"/>
        </a:p>
      </dgm:t>
    </dgm:pt>
    <dgm:pt modelId="{AAE7A3B0-A647-49D4-8F64-1BD8D5E3D844}" type="sibTrans" cxnId="{213CB1F5-6B62-44FB-85FC-07F3869E36EB}">
      <dgm:prSet/>
      <dgm:spPr/>
      <dgm:t>
        <a:bodyPr/>
        <a:lstStyle/>
        <a:p>
          <a:endParaRPr lang="en-US"/>
        </a:p>
      </dgm:t>
    </dgm:pt>
    <dgm:pt modelId="{0874DD6F-1B78-4371-BD5F-19C316FBA91B}">
      <dgm:prSet phldrT="[Text]"/>
      <dgm:spPr/>
      <dgm:t>
        <a:bodyPr/>
        <a:lstStyle/>
        <a:p>
          <a:r>
            <a:rPr lang="en-US" dirty="0"/>
            <a:t>Listening to lectures, watching reading</a:t>
          </a:r>
        </a:p>
      </dgm:t>
    </dgm:pt>
    <dgm:pt modelId="{FFDC7417-82EC-43C5-9C2A-7FBFAA5F48B5}" type="parTrans" cxnId="{09A38DBA-66EE-45A7-BB78-B288F6F2B73C}">
      <dgm:prSet/>
      <dgm:spPr/>
      <dgm:t>
        <a:bodyPr/>
        <a:lstStyle/>
        <a:p>
          <a:endParaRPr lang="en-US"/>
        </a:p>
      </dgm:t>
    </dgm:pt>
    <dgm:pt modelId="{1968E10D-A3E3-41FC-BD42-AC935DF77884}" type="sibTrans" cxnId="{09A38DBA-66EE-45A7-BB78-B288F6F2B73C}">
      <dgm:prSet/>
      <dgm:spPr/>
      <dgm:t>
        <a:bodyPr/>
        <a:lstStyle/>
        <a:p>
          <a:endParaRPr lang="en-US"/>
        </a:p>
      </dgm:t>
    </dgm:pt>
    <dgm:pt modelId="{CD645639-06CF-4947-883F-164172EA8EA8}">
      <dgm:prSet phldrT="[Text]"/>
      <dgm:spPr/>
      <dgm:t>
        <a:bodyPr/>
        <a:lstStyle/>
        <a:p>
          <a:r>
            <a:rPr lang="en-US" dirty="0"/>
            <a:t>Assess own learning/ reflect</a:t>
          </a:r>
        </a:p>
      </dgm:t>
    </dgm:pt>
    <dgm:pt modelId="{57FEAB26-D32E-44F8-9BE5-98D6104D634B}" type="parTrans" cxnId="{9D06FD70-D61F-4931-B6A7-DD74BA5E6063}">
      <dgm:prSet/>
      <dgm:spPr/>
      <dgm:t>
        <a:bodyPr/>
        <a:lstStyle/>
        <a:p>
          <a:endParaRPr lang="en-US"/>
        </a:p>
      </dgm:t>
    </dgm:pt>
    <dgm:pt modelId="{C764DCEE-B950-4C7B-AD45-65D896854935}" type="sibTrans" cxnId="{9D06FD70-D61F-4931-B6A7-DD74BA5E6063}">
      <dgm:prSet/>
      <dgm:spPr/>
      <dgm:t>
        <a:bodyPr/>
        <a:lstStyle/>
        <a:p>
          <a:endParaRPr lang="en-US"/>
        </a:p>
      </dgm:t>
    </dgm:pt>
    <dgm:pt modelId="{362A30C8-C04A-4531-9F8C-07076800763D}">
      <dgm:prSet phldrT="[Text]"/>
      <dgm:spPr/>
      <dgm:t>
        <a:bodyPr/>
        <a:lstStyle/>
        <a:p>
          <a:r>
            <a:rPr lang="en-US" dirty="0" err="1"/>
            <a:t>Analyse</a:t>
          </a:r>
          <a:r>
            <a:rPr lang="en-US" dirty="0"/>
            <a:t> data</a:t>
          </a:r>
        </a:p>
      </dgm:t>
    </dgm:pt>
    <dgm:pt modelId="{5C3F5333-B45B-4E47-90E4-E09A5E805952}" type="parTrans" cxnId="{25D98E90-73AC-4250-BEAD-28D8035ABC36}">
      <dgm:prSet/>
      <dgm:spPr/>
      <dgm:t>
        <a:bodyPr/>
        <a:lstStyle/>
        <a:p>
          <a:endParaRPr lang="en-US"/>
        </a:p>
      </dgm:t>
    </dgm:pt>
    <dgm:pt modelId="{5C8790C2-51FF-48C0-862B-C3AA93C90979}" type="sibTrans" cxnId="{25D98E90-73AC-4250-BEAD-28D8035ABC36}">
      <dgm:prSet/>
      <dgm:spPr/>
      <dgm:t>
        <a:bodyPr/>
        <a:lstStyle/>
        <a:p>
          <a:endParaRPr lang="en-US"/>
        </a:p>
      </dgm:t>
    </dgm:pt>
    <dgm:pt modelId="{3AA1C028-4CCF-41A4-BD00-E1AEBC5584A0}" type="pres">
      <dgm:prSet presAssocID="{CD6201FB-2D5F-412B-8369-5BFFB3FDE88E}" presName="diagram" presStyleCnt="0">
        <dgm:presLayoutVars>
          <dgm:dir/>
          <dgm:resizeHandles val="exact"/>
        </dgm:presLayoutVars>
      </dgm:prSet>
      <dgm:spPr/>
    </dgm:pt>
    <dgm:pt modelId="{14DB355F-7D3F-4095-9359-50EFA52C88BC}" type="pres">
      <dgm:prSet presAssocID="{1D4174A5-7B40-4B19-BC7B-8A47EE787145}" presName="node" presStyleLbl="node1" presStyleIdx="0" presStyleCnt="7">
        <dgm:presLayoutVars>
          <dgm:bulletEnabled val="1"/>
        </dgm:presLayoutVars>
      </dgm:prSet>
      <dgm:spPr/>
    </dgm:pt>
    <dgm:pt modelId="{187F6D96-E921-4026-93AA-ADDCB734A413}" type="pres">
      <dgm:prSet presAssocID="{86C8B7BB-4CEF-40D1-9B06-5AC582DF0BDF}" presName="sibTrans" presStyleCnt="0"/>
      <dgm:spPr/>
    </dgm:pt>
    <dgm:pt modelId="{36A12FA7-CD3D-427B-B87F-DD301C115C9A}" type="pres">
      <dgm:prSet presAssocID="{B6B4103D-5451-4B21-A256-D55D52CE410B}" presName="node" presStyleLbl="node1" presStyleIdx="1" presStyleCnt="7">
        <dgm:presLayoutVars>
          <dgm:bulletEnabled val="1"/>
        </dgm:presLayoutVars>
      </dgm:prSet>
      <dgm:spPr/>
    </dgm:pt>
    <dgm:pt modelId="{3DA6EA5B-7B47-4C2C-8F50-BA697905A3DA}" type="pres">
      <dgm:prSet presAssocID="{0B8EDED9-C768-47F7-96FF-6DA86DE91018}" presName="sibTrans" presStyleCnt="0"/>
      <dgm:spPr/>
    </dgm:pt>
    <dgm:pt modelId="{8AE29202-034F-4142-B49D-765E0A7C8180}" type="pres">
      <dgm:prSet presAssocID="{411D8B82-3612-49DE-B1D7-AC751CD6330B}" presName="node" presStyleLbl="node1" presStyleIdx="2" presStyleCnt="7">
        <dgm:presLayoutVars>
          <dgm:bulletEnabled val="1"/>
        </dgm:presLayoutVars>
      </dgm:prSet>
      <dgm:spPr/>
    </dgm:pt>
    <dgm:pt modelId="{03C1DB3E-3D06-4E24-B0C2-7548648E3617}" type="pres">
      <dgm:prSet presAssocID="{98F223C8-8DBD-4572-AEC7-4249D98D9A2C}" presName="sibTrans" presStyleCnt="0"/>
      <dgm:spPr/>
    </dgm:pt>
    <dgm:pt modelId="{45748918-4F7B-40A3-9AF9-B423AC195F61}" type="pres">
      <dgm:prSet presAssocID="{3DAF7D20-A0CC-424D-8876-666B0128750A}" presName="node" presStyleLbl="node1" presStyleIdx="3" presStyleCnt="7">
        <dgm:presLayoutVars>
          <dgm:bulletEnabled val="1"/>
        </dgm:presLayoutVars>
      </dgm:prSet>
      <dgm:spPr/>
    </dgm:pt>
    <dgm:pt modelId="{C89B2F53-4931-45CB-AF2E-4182D79F8826}" type="pres">
      <dgm:prSet presAssocID="{AAE7A3B0-A647-49D4-8F64-1BD8D5E3D844}" presName="sibTrans" presStyleCnt="0"/>
      <dgm:spPr/>
    </dgm:pt>
    <dgm:pt modelId="{65C78BCF-F949-4A9A-99CB-A754104B00C2}" type="pres">
      <dgm:prSet presAssocID="{0874DD6F-1B78-4371-BD5F-19C316FBA91B}" presName="node" presStyleLbl="node1" presStyleIdx="4" presStyleCnt="7">
        <dgm:presLayoutVars>
          <dgm:bulletEnabled val="1"/>
        </dgm:presLayoutVars>
      </dgm:prSet>
      <dgm:spPr/>
    </dgm:pt>
    <dgm:pt modelId="{476CBA4C-7CE8-4F03-A3D1-C76A0DF58024}" type="pres">
      <dgm:prSet presAssocID="{1968E10D-A3E3-41FC-BD42-AC935DF77884}" presName="sibTrans" presStyleCnt="0"/>
      <dgm:spPr/>
    </dgm:pt>
    <dgm:pt modelId="{4F0E9D5E-390F-4D8F-976B-771EDC410DCA}" type="pres">
      <dgm:prSet presAssocID="{CD645639-06CF-4947-883F-164172EA8EA8}" presName="node" presStyleLbl="node1" presStyleIdx="5" presStyleCnt="7">
        <dgm:presLayoutVars>
          <dgm:bulletEnabled val="1"/>
        </dgm:presLayoutVars>
      </dgm:prSet>
      <dgm:spPr/>
    </dgm:pt>
    <dgm:pt modelId="{18F53EC3-28BF-4584-8C47-C01D43F83BF7}" type="pres">
      <dgm:prSet presAssocID="{C764DCEE-B950-4C7B-AD45-65D896854935}" presName="sibTrans" presStyleCnt="0"/>
      <dgm:spPr/>
    </dgm:pt>
    <dgm:pt modelId="{2EF699CC-88CD-45F7-AA51-B22D6829A767}" type="pres">
      <dgm:prSet presAssocID="{362A30C8-C04A-4531-9F8C-07076800763D}" presName="node" presStyleLbl="node1" presStyleIdx="6" presStyleCnt="7">
        <dgm:presLayoutVars>
          <dgm:bulletEnabled val="1"/>
        </dgm:presLayoutVars>
      </dgm:prSet>
      <dgm:spPr/>
    </dgm:pt>
  </dgm:ptLst>
  <dgm:cxnLst>
    <dgm:cxn modelId="{3141202B-A210-4A73-8E0E-1BF9EBD57A20}" type="presOf" srcId="{3DAF7D20-A0CC-424D-8876-666B0128750A}" destId="{45748918-4F7B-40A3-9AF9-B423AC195F61}" srcOrd="0" destOrd="0" presId="urn:microsoft.com/office/officeart/2005/8/layout/default"/>
    <dgm:cxn modelId="{57A2D635-3404-496C-BB9E-7F6595D1D69C}" srcId="{CD6201FB-2D5F-412B-8369-5BFFB3FDE88E}" destId="{411D8B82-3612-49DE-B1D7-AC751CD6330B}" srcOrd="2" destOrd="0" parTransId="{15A0F8A1-5FCA-46ED-854B-CDF77AB87F2A}" sibTransId="{98F223C8-8DBD-4572-AEC7-4249D98D9A2C}"/>
    <dgm:cxn modelId="{A67BF937-5FCD-4BC7-820F-7D6A2E137C17}" type="presOf" srcId="{CD645639-06CF-4947-883F-164172EA8EA8}" destId="{4F0E9D5E-390F-4D8F-976B-771EDC410DCA}" srcOrd="0" destOrd="0" presId="urn:microsoft.com/office/officeart/2005/8/layout/default"/>
    <dgm:cxn modelId="{ABBB6163-6AB7-4193-91AD-A00B2A85CA58}" type="presOf" srcId="{0874DD6F-1B78-4371-BD5F-19C316FBA91B}" destId="{65C78BCF-F949-4A9A-99CB-A754104B00C2}" srcOrd="0" destOrd="0" presId="urn:microsoft.com/office/officeart/2005/8/layout/default"/>
    <dgm:cxn modelId="{446D1865-DDEF-49F9-A0B3-F79211A89ADF}" type="presOf" srcId="{B6B4103D-5451-4B21-A256-D55D52CE410B}" destId="{36A12FA7-CD3D-427B-B87F-DD301C115C9A}" srcOrd="0" destOrd="0" presId="urn:microsoft.com/office/officeart/2005/8/layout/default"/>
    <dgm:cxn modelId="{5B1DDA65-F071-4CF9-A74D-363A69E33083}" type="presOf" srcId="{411D8B82-3612-49DE-B1D7-AC751CD6330B}" destId="{8AE29202-034F-4142-B49D-765E0A7C8180}" srcOrd="0" destOrd="0" presId="urn:microsoft.com/office/officeart/2005/8/layout/default"/>
    <dgm:cxn modelId="{DCDD6B4B-1D0E-47E1-95DC-11659C8E97CD}" srcId="{CD6201FB-2D5F-412B-8369-5BFFB3FDE88E}" destId="{1D4174A5-7B40-4B19-BC7B-8A47EE787145}" srcOrd="0" destOrd="0" parTransId="{D46B3DB3-5968-419C-BF3E-B6FDCC4306C0}" sibTransId="{86C8B7BB-4CEF-40D1-9B06-5AC582DF0BDF}"/>
    <dgm:cxn modelId="{9D06FD70-D61F-4931-B6A7-DD74BA5E6063}" srcId="{CD6201FB-2D5F-412B-8369-5BFFB3FDE88E}" destId="{CD645639-06CF-4947-883F-164172EA8EA8}" srcOrd="5" destOrd="0" parTransId="{57FEAB26-D32E-44F8-9BE5-98D6104D634B}" sibTransId="{C764DCEE-B950-4C7B-AD45-65D896854935}"/>
    <dgm:cxn modelId="{655A4490-EC85-4E6D-AF71-2528B9A4A924}" type="presOf" srcId="{362A30C8-C04A-4531-9F8C-07076800763D}" destId="{2EF699CC-88CD-45F7-AA51-B22D6829A767}" srcOrd="0" destOrd="0" presId="urn:microsoft.com/office/officeart/2005/8/layout/default"/>
    <dgm:cxn modelId="{25D98E90-73AC-4250-BEAD-28D8035ABC36}" srcId="{CD6201FB-2D5F-412B-8369-5BFFB3FDE88E}" destId="{362A30C8-C04A-4531-9F8C-07076800763D}" srcOrd="6" destOrd="0" parTransId="{5C3F5333-B45B-4E47-90E4-E09A5E805952}" sibTransId="{5C8790C2-51FF-48C0-862B-C3AA93C90979}"/>
    <dgm:cxn modelId="{2EEF11A0-2D8D-42FD-AA92-5A8BEC7EE67F}" type="presOf" srcId="{1D4174A5-7B40-4B19-BC7B-8A47EE787145}" destId="{14DB355F-7D3F-4095-9359-50EFA52C88BC}" srcOrd="0" destOrd="0" presId="urn:microsoft.com/office/officeart/2005/8/layout/default"/>
    <dgm:cxn modelId="{F78941BA-82A1-4C3B-86AA-48C4D87CB5DF}" srcId="{CD6201FB-2D5F-412B-8369-5BFFB3FDE88E}" destId="{B6B4103D-5451-4B21-A256-D55D52CE410B}" srcOrd="1" destOrd="0" parTransId="{B7599DFC-E236-4543-B762-2AAD08D965FF}" sibTransId="{0B8EDED9-C768-47F7-96FF-6DA86DE91018}"/>
    <dgm:cxn modelId="{09A38DBA-66EE-45A7-BB78-B288F6F2B73C}" srcId="{CD6201FB-2D5F-412B-8369-5BFFB3FDE88E}" destId="{0874DD6F-1B78-4371-BD5F-19C316FBA91B}" srcOrd="4" destOrd="0" parTransId="{FFDC7417-82EC-43C5-9C2A-7FBFAA5F48B5}" sibTransId="{1968E10D-A3E3-41FC-BD42-AC935DF77884}"/>
    <dgm:cxn modelId="{0DD3CEF0-0DE2-42D3-90B6-F66B2E42A28D}" type="presOf" srcId="{CD6201FB-2D5F-412B-8369-5BFFB3FDE88E}" destId="{3AA1C028-4CCF-41A4-BD00-E1AEBC5584A0}" srcOrd="0" destOrd="0" presId="urn:microsoft.com/office/officeart/2005/8/layout/default"/>
    <dgm:cxn modelId="{213CB1F5-6B62-44FB-85FC-07F3869E36EB}" srcId="{CD6201FB-2D5F-412B-8369-5BFFB3FDE88E}" destId="{3DAF7D20-A0CC-424D-8876-666B0128750A}" srcOrd="3" destOrd="0" parTransId="{4F674E61-C1B9-4017-A31E-5A09F6BC7373}" sibTransId="{AAE7A3B0-A647-49D4-8F64-1BD8D5E3D844}"/>
    <dgm:cxn modelId="{32BF1D25-802A-40A1-880F-AC6E344E716C}" type="presParOf" srcId="{3AA1C028-4CCF-41A4-BD00-E1AEBC5584A0}" destId="{14DB355F-7D3F-4095-9359-50EFA52C88BC}" srcOrd="0" destOrd="0" presId="urn:microsoft.com/office/officeart/2005/8/layout/default"/>
    <dgm:cxn modelId="{B10E223B-DC36-4307-81A1-06D566C097CF}" type="presParOf" srcId="{3AA1C028-4CCF-41A4-BD00-E1AEBC5584A0}" destId="{187F6D96-E921-4026-93AA-ADDCB734A413}" srcOrd="1" destOrd="0" presId="urn:microsoft.com/office/officeart/2005/8/layout/default"/>
    <dgm:cxn modelId="{8193205F-B356-4E7D-B07E-EA08CDCAEF9E}" type="presParOf" srcId="{3AA1C028-4CCF-41A4-BD00-E1AEBC5584A0}" destId="{36A12FA7-CD3D-427B-B87F-DD301C115C9A}" srcOrd="2" destOrd="0" presId="urn:microsoft.com/office/officeart/2005/8/layout/default"/>
    <dgm:cxn modelId="{09EBB1F2-3F36-44FE-B428-8EE43170B192}" type="presParOf" srcId="{3AA1C028-4CCF-41A4-BD00-E1AEBC5584A0}" destId="{3DA6EA5B-7B47-4C2C-8F50-BA697905A3DA}" srcOrd="3" destOrd="0" presId="urn:microsoft.com/office/officeart/2005/8/layout/default"/>
    <dgm:cxn modelId="{8DFFC071-57D1-4837-8880-D2EECE092564}" type="presParOf" srcId="{3AA1C028-4CCF-41A4-BD00-E1AEBC5584A0}" destId="{8AE29202-034F-4142-B49D-765E0A7C8180}" srcOrd="4" destOrd="0" presId="urn:microsoft.com/office/officeart/2005/8/layout/default"/>
    <dgm:cxn modelId="{327B08BF-21DA-4003-BFDF-E04393B279EC}" type="presParOf" srcId="{3AA1C028-4CCF-41A4-BD00-E1AEBC5584A0}" destId="{03C1DB3E-3D06-4E24-B0C2-7548648E3617}" srcOrd="5" destOrd="0" presId="urn:microsoft.com/office/officeart/2005/8/layout/default"/>
    <dgm:cxn modelId="{74607D88-1035-4BB5-BE6B-9F63C3CA58B5}" type="presParOf" srcId="{3AA1C028-4CCF-41A4-BD00-E1AEBC5584A0}" destId="{45748918-4F7B-40A3-9AF9-B423AC195F61}" srcOrd="6" destOrd="0" presId="urn:microsoft.com/office/officeart/2005/8/layout/default"/>
    <dgm:cxn modelId="{5E4EA480-B8F3-4650-AB1F-0B7E4CA0EDC8}" type="presParOf" srcId="{3AA1C028-4CCF-41A4-BD00-E1AEBC5584A0}" destId="{C89B2F53-4931-45CB-AF2E-4182D79F8826}" srcOrd="7" destOrd="0" presId="urn:microsoft.com/office/officeart/2005/8/layout/default"/>
    <dgm:cxn modelId="{0539D0A8-5849-4255-994A-98FEFB7D6AB7}" type="presParOf" srcId="{3AA1C028-4CCF-41A4-BD00-E1AEBC5584A0}" destId="{65C78BCF-F949-4A9A-99CB-A754104B00C2}" srcOrd="8" destOrd="0" presId="urn:microsoft.com/office/officeart/2005/8/layout/default"/>
    <dgm:cxn modelId="{AC9B3EEA-A91D-4802-B740-3D7300213C31}" type="presParOf" srcId="{3AA1C028-4CCF-41A4-BD00-E1AEBC5584A0}" destId="{476CBA4C-7CE8-4F03-A3D1-C76A0DF58024}" srcOrd="9" destOrd="0" presId="urn:microsoft.com/office/officeart/2005/8/layout/default"/>
    <dgm:cxn modelId="{E4E4AEC1-075B-42DC-B61D-38DE799EBBD6}" type="presParOf" srcId="{3AA1C028-4CCF-41A4-BD00-E1AEBC5584A0}" destId="{4F0E9D5E-390F-4D8F-976B-771EDC410DCA}" srcOrd="10" destOrd="0" presId="urn:microsoft.com/office/officeart/2005/8/layout/default"/>
    <dgm:cxn modelId="{06103F94-075D-422D-BB87-4B8453E18490}" type="presParOf" srcId="{3AA1C028-4CCF-41A4-BD00-E1AEBC5584A0}" destId="{18F53EC3-28BF-4584-8C47-C01D43F83BF7}" srcOrd="11" destOrd="0" presId="urn:microsoft.com/office/officeart/2005/8/layout/default"/>
    <dgm:cxn modelId="{13EFAC23-9807-4081-AF3A-5274DEFDBB1E}" type="presParOf" srcId="{3AA1C028-4CCF-41A4-BD00-E1AEBC5584A0}" destId="{2EF699CC-88CD-45F7-AA51-B22D6829A76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240C98-7D18-4B60-BF1D-3F89056365F6}"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US"/>
        </a:p>
      </dgm:t>
    </dgm:pt>
    <dgm:pt modelId="{0D49641A-776D-4F18-BCAC-3B0325B5355C}">
      <dgm:prSet phldrT="[Text]"/>
      <dgm:spPr/>
      <dgm:t>
        <a:bodyPr/>
        <a:lstStyle/>
        <a:p>
          <a:r>
            <a:rPr lang="en-US" b="0" dirty="0">
              <a:solidFill>
                <a:srgbClr val="FF0000"/>
              </a:solidFill>
            </a:rPr>
            <a:t>They need to see</a:t>
          </a:r>
        </a:p>
      </dgm:t>
    </dgm:pt>
    <dgm:pt modelId="{ADA91BF1-0B09-45FB-9480-032833C3F5F7}" type="parTrans" cxnId="{476E55A2-C068-4222-974A-D1EA0E61D989}">
      <dgm:prSet/>
      <dgm:spPr/>
      <dgm:t>
        <a:bodyPr/>
        <a:lstStyle/>
        <a:p>
          <a:endParaRPr lang="en-US" b="0">
            <a:solidFill>
              <a:schemeClr val="tx1"/>
            </a:solidFill>
          </a:endParaRPr>
        </a:p>
      </dgm:t>
    </dgm:pt>
    <dgm:pt modelId="{ACE8C788-04E5-4D22-A1F8-923BC471D5EA}" type="sibTrans" cxnId="{476E55A2-C068-4222-974A-D1EA0E61D989}">
      <dgm:prSet/>
      <dgm:spPr/>
      <dgm:t>
        <a:bodyPr/>
        <a:lstStyle/>
        <a:p>
          <a:endParaRPr lang="en-US" b="0">
            <a:solidFill>
              <a:schemeClr val="tx1"/>
            </a:solidFill>
          </a:endParaRPr>
        </a:p>
      </dgm:t>
    </dgm:pt>
    <dgm:pt modelId="{B9BEEBC6-EBD0-44C3-A79F-B52BF2455267}">
      <dgm:prSet phldrT="[Text]"/>
      <dgm:spPr/>
      <dgm:t>
        <a:bodyPr/>
        <a:lstStyle/>
        <a:p>
          <a:r>
            <a:rPr lang="en-US" b="0" dirty="0">
              <a:solidFill>
                <a:schemeClr val="tx1"/>
              </a:solidFill>
            </a:rPr>
            <a:t>Practical benefit</a:t>
          </a:r>
        </a:p>
        <a:p>
          <a:r>
            <a:rPr lang="en-US" b="0" dirty="0">
              <a:solidFill>
                <a:schemeClr val="tx1"/>
              </a:solidFill>
            </a:rPr>
            <a:t>Realistic</a:t>
          </a:r>
        </a:p>
      </dgm:t>
    </dgm:pt>
    <dgm:pt modelId="{58883EC9-E639-4AFC-A096-55F034D1DE07}" type="parTrans" cxnId="{D0FACDE4-4A8E-4C71-A1B1-60C7EC324F72}">
      <dgm:prSet/>
      <dgm:spPr/>
      <dgm:t>
        <a:bodyPr/>
        <a:lstStyle/>
        <a:p>
          <a:endParaRPr lang="en-US" b="0">
            <a:solidFill>
              <a:schemeClr val="tx1"/>
            </a:solidFill>
          </a:endParaRPr>
        </a:p>
      </dgm:t>
    </dgm:pt>
    <dgm:pt modelId="{3E0ADA25-B099-4C6C-B7BC-26B658E3D04C}" type="sibTrans" cxnId="{D0FACDE4-4A8E-4C71-A1B1-60C7EC324F72}">
      <dgm:prSet/>
      <dgm:spPr/>
      <dgm:t>
        <a:bodyPr/>
        <a:lstStyle/>
        <a:p>
          <a:endParaRPr lang="en-US" b="0">
            <a:solidFill>
              <a:schemeClr val="tx1"/>
            </a:solidFill>
          </a:endParaRPr>
        </a:p>
      </dgm:t>
    </dgm:pt>
    <dgm:pt modelId="{86AC5686-3294-4145-8579-0A2DBAC95C23}">
      <dgm:prSet phldrT="[Text]"/>
      <dgm:spPr/>
      <dgm:t>
        <a:bodyPr/>
        <a:lstStyle/>
        <a:p>
          <a:r>
            <a:rPr lang="en-US" b="0" dirty="0">
              <a:solidFill>
                <a:srgbClr val="FF0000"/>
              </a:solidFill>
            </a:rPr>
            <a:t>Like to </a:t>
          </a:r>
          <a:r>
            <a:rPr lang="en-US" b="0" dirty="0" err="1">
              <a:solidFill>
                <a:srgbClr val="FF0000"/>
              </a:solidFill>
            </a:rPr>
            <a:t>organise</a:t>
          </a:r>
          <a:endParaRPr lang="en-US" b="0" dirty="0">
            <a:solidFill>
              <a:srgbClr val="FF0000"/>
            </a:solidFill>
          </a:endParaRPr>
        </a:p>
      </dgm:t>
    </dgm:pt>
    <dgm:pt modelId="{AE2AB35C-6F2C-4543-8344-CE61707793BC}" type="parTrans" cxnId="{D1906E8E-F3E4-4F27-BE44-A0ADD6255E5D}">
      <dgm:prSet/>
      <dgm:spPr/>
      <dgm:t>
        <a:bodyPr/>
        <a:lstStyle/>
        <a:p>
          <a:endParaRPr lang="en-US" b="0">
            <a:solidFill>
              <a:schemeClr val="tx1"/>
            </a:solidFill>
          </a:endParaRPr>
        </a:p>
      </dgm:t>
    </dgm:pt>
    <dgm:pt modelId="{23F977DF-777F-4F93-9E62-522FDCF5A03E}" type="sibTrans" cxnId="{D1906E8E-F3E4-4F27-BE44-A0ADD6255E5D}">
      <dgm:prSet/>
      <dgm:spPr/>
      <dgm:t>
        <a:bodyPr/>
        <a:lstStyle/>
        <a:p>
          <a:endParaRPr lang="en-US" b="0">
            <a:solidFill>
              <a:schemeClr val="tx1"/>
            </a:solidFill>
          </a:endParaRPr>
        </a:p>
      </dgm:t>
    </dgm:pt>
    <dgm:pt modelId="{8CD83B25-A590-4870-87CF-C64BA0484581}">
      <dgm:prSet phldrT="[Text]"/>
      <dgm:spPr/>
      <dgm:t>
        <a:bodyPr/>
        <a:lstStyle/>
        <a:p>
          <a:r>
            <a:rPr lang="en-US" b="0" dirty="0">
              <a:solidFill>
                <a:schemeClr val="tx1"/>
              </a:solidFill>
            </a:rPr>
            <a:t>Their learning</a:t>
          </a:r>
        </a:p>
        <a:p>
          <a:r>
            <a:rPr lang="en-US" b="0" dirty="0">
              <a:solidFill>
                <a:schemeClr val="tx1"/>
              </a:solidFill>
            </a:rPr>
            <a:t>Techniques</a:t>
          </a:r>
        </a:p>
      </dgm:t>
    </dgm:pt>
    <dgm:pt modelId="{3C26A16E-4230-42FE-9CE5-EB48C2506AC8}" type="parTrans" cxnId="{9F201A5F-21A1-437B-8547-8A213D94C958}">
      <dgm:prSet/>
      <dgm:spPr/>
      <dgm:t>
        <a:bodyPr/>
        <a:lstStyle/>
        <a:p>
          <a:endParaRPr lang="en-US" b="0">
            <a:solidFill>
              <a:schemeClr val="tx1"/>
            </a:solidFill>
          </a:endParaRPr>
        </a:p>
      </dgm:t>
    </dgm:pt>
    <dgm:pt modelId="{91D7A55E-3E72-41C1-B51F-18BD4F1D6323}" type="sibTrans" cxnId="{9F201A5F-21A1-437B-8547-8A213D94C958}">
      <dgm:prSet/>
      <dgm:spPr/>
      <dgm:t>
        <a:bodyPr/>
        <a:lstStyle/>
        <a:p>
          <a:endParaRPr lang="en-US" b="0">
            <a:solidFill>
              <a:schemeClr val="tx1"/>
            </a:solidFill>
          </a:endParaRPr>
        </a:p>
      </dgm:t>
    </dgm:pt>
    <dgm:pt modelId="{7F3CB471-4F3F-487F-B86F-29C2017473F2}">
      <dgm:prSet phldrT="[Text]"/>
      <dgm:spPr/>
      <dgm:t>
        <a:bodyPr/>
        <a:lstStyle/>
        <a:p>
          <a:r>
            <a:rPr lang="en-US" b="0" dirty="0">
              <a:solidFill>
                <a:srgbClr val="FF0000"/>
              </a:solidFill>
            </a:rPr>
            <a:t>Have clear</a:t>
          </a:r>
        </a:p>
      </dgm:t>
    </dgm:pt>
    <dgm:pt modelId="{8E3BD1ED-592F-4C31-AB74-268338A8D78B}" type="parTrans" cxnId="{ECCE0A86-2E1C-4E7C-8C7F-B7D68129941E}">
      <dgm:prSet/>
      <dgm:spPr/>
      <dgm:t>
        <a:bodyPr/>
        <a:lstStyle/>
        <a:p>
          <a:endParaRPr lang="en-US" b="0">
            <a:solidFill>
              <a:schemeClr val="tx1"/>
            </a:solidFill>
          </a:endParaRPr>
        </a:p>
      </dgm:t>
    </dgm:pt>
    <dgm:pt modelId="{5930DE6A-285F-4DCD-A8CF-D8249E7B90F2}" type="sibTrans" cxnId="{ECCE0A86-2E1C-4E7C-8C7F-B7D68129941E}">
      <dgm:prSet/>
      <dgm:spPr/>
      <dgm:t>
        <a:bodyPr/>
        <a:lstStyle/>
        <a:p>
          <a:endParaRPr lang="en-US" b="0">
            <a:solidFill>
              <a:schemeClr val="tx1"/>
            </a:solidFill>
          </a:endParaRPr>
        </a:p>
      </dgm:t>
    </dgm:pt>
    <dgm:pt modelId="{3B95552C-A517-4832-93E0-13A12A3FB923}">
      <dgm:prSet phldrT="[Text]"/>
      <dgm:spPr/>
      <dgm:t>
        <a:bodyPr/>
        <a:lstStyle/>
        <a:p>
          <a:r>
            <a:rPr lang="en-US" b="0" dirty="0">
              <a:solidFill>
                <a:schemeClr val="tx1"/>
              </a:solidFill>
            </a:rPr>
            <a:t>Guidelines</a:t>
          </a:r>
        </a:p>
      </dgm:t>
    </dgm:pt>
    <dgm:pt modelId="{40144AB2-1F20-42ED-9BA0-536FDFFED6F9}" type="parTrans" cxnId="{67D04953-C079-4C54-8FE0-AD6B48288B12}">
      <dgm:prSet/>
      <dgm:spPr/>
      <dgm:t>
        <a:bodyPr/>
        <a:lstStyle/>
        <a:p>
          <a:endParaRPr lang="en-US" b="0">
            <a:solidFill>
              <a:schemeClr val="tx1"/>
            </a:solidFill>
          </a:endParaRPr>
        </a:p>
      </dgm:t>
    </dgm:pt>
    <dgm:pt modelId="{2123B8FD-CDF2-4E23-871C-1081342AFB60}" type="sibTrans" cxnId="{67D04953-C079-4C54-8FE0-AD6B48288B12}">
      <dgm:prSet/>
      <dgm:spPr/>
      <dgm:t>
        <a:bodyPr/>
        <a:lstStyle/>
        <a:p>
          <a:endParaRPr lang="en-US" b="0">
            <a:solidFill>
              <a:schemeClr val="tx1"/>
            </a:solidFill>
          </a:endParaRPr>
        </a:p>
      </dgm:t>
    </dgm:pt>
    <dgm:pt modelId="{FE138818-D275-48B7-A94E-20B7B9892BA0}">
      <dgm:prSet phldrT="[Text]"/>
      <dgm:spPr/>
      <dgm:t>
        <a:bodyPr/>
        <a:lstStyle/>
        <a:p>
          <a:r>
            <a:rPr lang="en-US" b="0" dirty="0">
              <a:solidFill>
                <a:schemeClr val="tx1"/>
              </a:solidFill>
            </a:rPr>
            <a:t>Task orientated (not people)</a:t>
          </a:r>
        </a:p>
        <a:p>
          <a:endParaRPr lang="en-US" b="0" dirty="0">
            <a:solidFill>
              <a:schemeClr val="tx1"/>
            </a:solidFill>
          </a:endParaRPr>
        </a:p>
      </dgm:t>
    </dgm:pt>
    <dgm:pt modelId="{1BE73EAD-EB3E-4CC8-8AF0-49E73DAD73CA}" type="parTrans" cxnId="{39B989D6-E339-4235-B9C8-3A9D42B208CB}">
      <dgm:prSet/>
      <dgm:spPr/>
      <dgm:t>
        <a:bodyPr/>
        <a:lstStyle/>
        <a:p>
          <a:endParaRPr lang="en-US" b="0">
            <a:solidFill>
              <a:schemeClr val="tx1"/>
            </a:solidFill>
          </a:endParaRPr>
        </a:p>
      </dgm:t>
    </dgm:pt>
    <dgm:pt modelId="{0A468AD6-61A3-4663-B493-1FC0DC154902}" type="sibTrans" cxnId="{39B989D6-E339-4235-B9C8-3A9D42B208CB}">
      <dgm:prSet/>
      <dgm:spPr/>
      <dgm:t>
        <a:bodyPr/>
        <a:lstStyle/>
        <a:p>
          <a:endParaRPr lang="en-US" b="0">
            <a:solidFill>
              <a:schemeClr val="tx1"/>
            </a:solidFill>
          </a:endParaRPr>
        </a:p>
      </dgm:t>
    </dgm:pt>
    <dgm:pt modelId="{20A5F7E9-D884-4D7F-9275-7050B5BABFE6}" type="pres">
      <dgm:prSet presAssocID="{B5240C98-7D18-4B60-BF1D-3F89056365F6}" presName="Name0" presStyleCnt="0">
        <dgm:presLayoutVars>
          <dgm:dir/>
          <dgm:animLvl val="lvl"/>
          <dgm:resizeHandles val="exact"/>
        </dgm:presLayoutVars>
      </dgm:prSet>
      <dgm:spPr/>
    </dgm:pt>
    <dgm:pt modelId="{F3212730-B1F3-4354-97D6-EB27168D231E}" type="pres">
      <dgm:prSet presAssocID="{0D49641A-776D-4F18-BCAC-3B0325B5355C}" presName="compositeNode" presStyleCnt="0">
        <dgm:presLayoutVars>
          <dgm:bulletEnabled val="1"/>
        </dgm:presLayoutVars>
      </dgm:prSet>
      <dgm:spPr/>
    </dgm:pt>
    <dgm:pt modelId="{451099E4-14E4-46C1-8B77-89F1B92804BE}" type="pres">
      <dgm:prSet presAssocID="{0D49641A-776D-4F18-BCAC-3B0325B5355C}" presName="bgRect" presStyleLbl="node1" presStyleIdx="0" presStyleCnt="3"/>
      <dgm:spPr/>
    </dgm:pt>
    <dgm:pt modelId="{09E86867-123E-4E97-86AC-33CEB0C51369}" type="pres">
      <dgm:prSet presAssocID="{0D49641A-776D-4F18-BCAC-3B0325B5355C}" presName="parentNode" presStyleLbl="node1" presStyleIdx="0" presStyleCnt="3">
        <dgm:presLayoutVars>
          <dgm:chMax val="0"/>
          <dgm:bulletEnabled val="1"/>
        </dgm:presLayoutVars>
      </dgm:prSet>
      <dgm:spPr/>
    </dgm:pt>
    <dgm:pt modelId="{39C09FE9-30FC-4444-9C85-9A9F87166F69}" type="pres">
      <dgm:prSet presAssocID="{0D49641A-776D-4F18-BCAC-3B0325B5355C}" presName="childNode" presStyleLbl="node1" presStyleIdx="0" presStyleCnt="3">
        <dgm:presLayoutVars>
          <dgm:bulletEnabled val="1"/>
        </dgm:presLayoutVars>
      </dgm:prSet>
      <dgm:spPr/>
    </dgm:pt>
    <dgm:pt modelId="{F69873B2-A966-45F4-978A-DB9AB2F48C9F}" type="pres">
      <dgm:prSet presAssocID="{ACE8C788-04E5-4D22-A1F8-923BC471D5EA}" presName="hSp" presStyleCnt="0"/>
      <dgm:spPr/>
    </dgm:pt>
    <dgm:pt modelId="{608DB77D-5F8F-451C-BE45-CDEAABC25752}" type="pres">
      <dgm:prSet presAssocID="{ACE8C788-04E5-4D22-A1F8-923BC471D5EA}" presName="vProcSp" presStyleCnt="0"/>
      <dgm:spPr/>
    </dgm:pt>
    <dgm:pt modelId="{E0E53BA5-66FE-44A1-A2BF-0A35342ADD81}" type="pres">
      <dgm:prSet presAssocID="{ACE8C788-04E5-4D22-A1F8-923BC471D5EA}" presName="vSp1" presStyleCnt="0"/>
      <dgm:spPr/>
    </dgm:pt>
    <dgm:pt modelId="{EF928580-8C9E-413B-9C5F-BF311109DFDC}" type="pres">
      <dgm:prSet presAssocID="{ACE8C788-04E5-4D22-A1F8-923BC471D5EA}" presName="simulatedConn" presStyleLbl="solidFgAcc1" presStyleIdx="0" presStyleCnt="2"/>
      <dgm:spPr/>
    </dgm:pt>
    <dgm:pt modelId="{8BCC7792-FB09-4D8C-B09D-714EB381EDA0}" type="pres">
      <dgm:prSet presAssocID="{ACE8C788-04E5-4D22-A1F8-923BC471D5EA}" presName="vSp2" presStyleCnt="0"/>
      <dgm:spPr/>
    </dgm:pt>
    <dgm:pt modelId="{696290A9-D7B2-4835-B27C-31957A36F102}" type="pres">
      <dgm:prSet presAssocID="{ACE8C788-04E5-4D22-A1F8-923BC471D5EA}" presName="sibTrans" presStyleCnt="0"/>
      <dgm:spPr/>
    </dgm:pt>
    <dgm:pt modelId="{40A719A8-0203-4BFF-9685-9ADFCBCA7A81}" type="pres">
      <dgm:prSet presAssocID="{86AC5686-3294-4145-8579-0A2DBAC95C23}" presName="compositeNode" presStyleCnt="0">
        <dgm:presLayoutVars>
          <dgm:bulletEnabled val="1"/>
        </dgm:presLayoutVars>
      </dgm:prSet>
      <dgm:spPr/>
    </dgm:pt>
    <dgm:pt modelId="{DF67D042-2B59-46D9-86D3-61B059A29E08}" type="pres">
      <dgm:prSet presAssocID="{86AC5686-3294-4145-8579-0A2DBAC95C23}" presName="bgRect" presStyleLbl="node1" presStyleIdx="1" presStyleCnt="3"/>
      <dgm:spPr/>
    </dgm:pt>
    <dgm:pt modelId="{67B9F699-D1DE-4EE5-934F-C6CB02F2B527}" type="pres">
      <dgm:prSet presAssocID="{86AC5686-3294-4145-8579-0A2DBAC95C23}" presName="parentNode" presStyleLbl="node1" presStyleIdx="1" presStyleCnt="3">
        <dgm:presLayoutVars>
          <dgm:chMax val="0"/>
          <dgm:bulletEnabled val="1"/>
        </dgm:presLayoutVars>
      </dgm:prSet>
      <dgm:spPr/>
    </dgm:pt>
    <dgm:pt modelId="{907BB4FA-4414-47BB-8A1C-E1E9102EDAB4}" type="pres">
      <dgm:prSet presAssocID="{86AC5686-3294-4145-8579-0A2DBAC95C23}" presName="childNode" presStyleLbl="node1" presStyleIdx="1" presStyleCnt="3">
        <dgm:presLayoutVars>
          <dgm:bulletEnabled val="1"/>
        </dgm:presLayoutVars>
      </dgm:prSet>
      <dgm:spPr/>
    </dgm:pt>
    <dgm:pt modelId="{17197068-0BA5-4A34-8337-4507C177E623}" type="pres">
      <dgm:prSet presAssocID="{23F977DF-777F-4F93-9E62-522FDCF5A03E}" presName="hSp" presStyleCnt="0"/>
      <dgm:spPr/>
    </dgm:pt>
    <dgm:pt modelId="{B17679CC-5DFB-4649-8E6A-B63AE4F34481}" type="pres">
      <dgm:prSet presAssocID="{23F977DF-777F-4F93-9E62-522FDCF5A03E}" presName="vProcSp" presStyleCnt="0"/>
      <dgm:spPr/>
    </dgm:pt>
    <dgm:pt modelId="{5A0DCBD5-EC72-4B36-82E8-75541A5306AD}" type="pres">
      <dgm:prSet presAssocID="{23F977DF-777F-4F93-9E62-522FDCF5A03E}" presName="vSp1" presStyleCnt="0"/>
      <dgm:spPr/>
    </dgm:pt>
    <dgm:pt modelId="{D060073A-D7A5-4392-8174-9BC16B0043B9}" type="pres">
      <dgm:prSet presAssocID="{23F977DF-777F-4F93-9E62-522FDCF5A03E}" presName="simulatedConn" presStyleLbl="solidFgAcc1" presStyleIdx="1" presStyleCnt="2"/>
      <dgm:spPr/>
    </dgm:pt>
    <dgm:pt modelId="{1B7E7674-FF24-4EC8-B0FC-8BE2CF77EC60}" type="pres">
      <dgm:prSet presAssocID="{23F977DF-777F-4F93-9E62-522FDCF5A03E}" presName="vSp2" presStyleCnt="0"/>
      <dgm:spPr/>
    </dgm:pt>
    <dgm:pt modelId="{12777180-8819-438A-98F0-79CD60A8AAC1}" type="pres">
      <dgm:prSet presAssocID="{23F977DF-777F-4F93-9E62-522FDCF5A03E}" presName="sibTrans" presStyleCnt="0"/>
      <dgm:spPr/>
    </dgm:pt>
    <dgm:pt modelId="{0EBAA8CE-1259-465B-8D30-0B1AAB762071}" type="pres">
      <dgm:prSet presAssocID="{7F3CB471-4F3F-487F-B86F-29C2017473F2}" presName="compositeNode" presStyleCnt="0">
        <dgm:presLayoutVars>
          <dgm:bulletEnabled val="1"/>
        </dgm:presLayoutVars>
      </dgm:prSet>
      <dgm:spPr/>
    </dgm:pt>
    <dgm:pt modelId="{30995603-7035-42E3-9CD6-25D69589D6BF}" type="pres">
      <dgm:prSet presAssocID="{7F3CB471-4F3F-487F-B86F-29C2017473F2}" presName="bgRect" presStyleLbl="node1" presStyleIdx="2" presStyleCnt="3"/>
      <dgm:spPr/>
    </dgm:pt>
    <dgm:pt modelId="{88B07356-4121-42B9-9062-38A4D8F52867}" type="pres">
      <dgm:prSet presAssocID="{7F3CB471-4F3F-487F-B86F-29C2017473F2}" presName="parentNode" presStyleLbl="node1" presStyleIdx="2" presStyleCnt="3">
        <dgm:presLayoutVars>
          <dgm:chMax val="0"/>
          <dgm:bulletEnabled val="1"/>
        </dgm:presLayoutVars>
      </dgm:prSet>
      <dgm:spPr/>
    </dgm:pt>
    <dgm:pt modelId="{BD3370E5-233D-479B-AE33-7EC904A4AD14}" type="pres">
      <dgm:prSet presAssocID="{7F3CB471-4F3F-487F-B86F-29C2017473F2}" presName="childNode" presStyleLbl="node1" presStyleIdx="2" presStyleCnt="3">
        <dgm:presLayoutVars>
          <dgm:bulletEnabled val="1"/>
        </dgm:presLayoutVars>
      </dgm:prSet>
      <dgm:spPr/>
    </dgm:pt>
  </dgm:ptLst>
  <dgm:cxnLst>
    <dgm:cxn modelId="{77FAE90D-52EE-4031-A6A2-DADCE1ADA0A6}" type="presOf" srcId="{B9BEEBC6-EBD0-44C3-A79F-B52BF2455267}" destId="{39C09FE9-30FC-4444-9C85-9A9F87166F69}" srcOrd="0" destOrd="0" presId="urn:microsoft.com/office/officeart/2005/8/layout/hProcess7"/>
    <dgm:cxn modelId="{A4EDB90E-3E25-46AE-BF46-2D9301B1D263}" type="presOf" srcId="{7F3CB471-4F3F-487F-B86F-29C2017473F2}" destId="{88B07356-4121-42B9-9062-38A4D8F52867}" srcOrd="1" destOrd="0" presId="urn:microsoft.com/office/officeart/2005/8/layout/hProcess7"/>
    <dgm:cxn modelId="{4164C817-87AF-400D-ACA2-679E702B4BD7}" type="presOf" srcId="{0D49641A-776D-4F18-BCAC-3B0325B5355C}" destId="{09E86867-123E-4E97-86AC-33CEB0C51369}" srcOrd="1" destOrd="0" presId="urn:microsoft.com/office/officeart/2005/8/layout/hProcess7"/>
    <dgm:cxn modelId="{B21B4536-4B8D-4D75-9E68-E5F4400109D5}" type="presOf" srcId="{86AC5686-3294-4145-8579-0A2DBAC95C23}" destId="{67B9F699-D1DE-4EE5-934F-C6CB02F2B527}" srcOrd="1" destOrd="0" presId="urn:microsoft.com/office/officeart/2005/8/layout/hProcess7"/>
    <dgm:cxn modelId="{9F201A5F-21A1-437B-8547-8A213D94C958}" srcId="{86AC5686-3294-4145-8579-0A2DBAC95C23}" destId="{8CD83B25-A590-4870-87CF-C64BA0484581}" srcOrd="0" destOrd="0" parTransId="{3C26A16E-4230-42FE-9CE5-EB48C2506AC8}" sibTransId="{91D7A55E-3E72-41C1-B51F-18BD4F1D6323}"/>
    <dgm:cxn modelId="{F0B2CA52-DABF-4FDD-9572-B3C541B273AB}" type="presOf" srcId="{B5240C98-7D18-4B60-BF1D-3F89056365F6}" destId="{20A5F7E9-D884-4D7F-9275-7050B5BABFE6}" srcOrd="0" destOrd="0" presId="urn:microsoft.com/office/officeart/2005/8/layout/hProcess7"/>
    <dgm:cxn modelId="{67D04953-C079-4C54-8FE0-AD6B48288B12}" srcId="{7F3CB471-4F3F-487F-B86F-29C2017473F2}" destId="{3B95552C-A517-4832-93E0-13A12A3FB923}" srcOrd="0" destOrd="0" parTransId="{40144AB2-1F20-42ED-9BA0-536FDFFED6F9}" sibTransId="{2123B8FD-CDF2-4E23-871C-1081342AFB60}"/>
    <dgm:cxn modelId="{63614657-C4A9-4FEC-8AF4-999A0A22397C}" type="presOf" srcId="{3B95552C-A517-4832-93E0-13A12A3FB923}" destId="{BD3370E5-233D-479B-AE33-7EC904A4AD14}" srcOrd="0" destOrd="0" presId="urn:microsoft.com/office/officeart/2005/8/layout/hProcess7"/>
    <dgm:cxn modelId="{7E1AE97E-A867-474B-93B7-1F5EABDEC513}" type="presOf" srcId="{0D49641A-776D-4F18-BCAC-3B0325B5355C}" destId="{451099E4-14E4-46C1-8B77-89F1B92804BE}" srcOrd="0" destOrd="0" presId="urn:microsoft.com/office/officeart/2005/8/layout/hProcess7"/>
    <dgm:cxn modelId="{ECCE0A86-2E1C-4E7C-8C7F-B7D68129941E}" srcId="{B5240C98-7D18-4B60-BF1D-3F89056365F6}" destId="{7F3CB471-4F3F-487F-B86F-29C2017473F2}" srcOrd="2" destOrd="0" parTransId="{8E3BD1ED-592F-4C31-AB74-268338A8D78B}" sibTransId="{5930DE6A-285F-4DCD-A8CF-D8249E7B90F2}"/>
    <dgm:cxn modelId="{D1906E8E-F3E4-4F27-BE44-A0ADD6255E5D}" srcId="{B5240C98-7D18-4B60-BF1D-3F89056365F6}" destId="{86AC5686-3294-4145-8579-0A2DBAC95C23}" srcOrd="1" destOrd="0" parTransId="{AE2AB35C-6F2C-4543-8344-CE61707793BC}" sibTransId="{23F977DF-777F-4F93-9E62-522FDCF5A03E}"/>
    <dgm:cxn modelId="{476E55A2-C068-4222-974A-D1EA0E61D989}" srcId="{B5240C98-7D18-4B60-BF1D-3F89056365F6}" destId="{0D49641A-776D-4F18-BCAC-3B0325B5355C}" srcOrd="0" destOrd="0" parTransId="{ADA91BF1-0B09-45FB-9480-032833C3F5F7}" sibTransId="{ACE8C788-04E5-4D22-A1F8-923BC471D5EA}"/>
    <dgm:cxn modelId="{67843DC5-717D-43A2-8D82-9B7632EB5FB7}" type="presOf" srcId="{FE138818-D275-48B7-A94E-20B7B9892BA0}" destId="{BD3370E5-233D-479B-AE33-7EC904A4AD14}" srcOrd="0" destOrd="1" presId="urn:microsoft.com/office/officeart/2005/8/layout/hProcess7"/>
    <dgm:cxn modelId="{39B989D6-E339-4235-B9C8-3A9D42B208CB}" srcId="{7F3CB471-4F3F-487F-B86F-29C2017473F2}" destId="{FE138818-D275-48B7-A94E-20B7B9892BA0}" srcOrd="1" destOrd="0" parTransId="{1BE73EAD-EB3E-4CC8-8AF0-49E73DAD73CA}" sibTransId="{0A468AD6-61A3-4663-B493-1FC0DC154902}"/>
    <dgm:cxn modelId="{D0FACDE4-4A8E-4C71-A1B1-60C7EC324F72}" srcId="{0D49641A-776D-4F18-BCAC-3B0325B5355C}" destId="{B9BEEBC6-EBD0-44C3-A79F-B52BF2455267}" srcOrd="0" destOrd="0" parTransId="{58883EC9-E639-4AFC-A096-55F034D1DE07}" sibTransId="{3E0ADA25-B099-4C6C-B7BC-26B658E3D04C}"/>
    <dgm:cxn modelId="{CF11E2E8-B51D-4A58-A7A8-5F6D62FBFCFD}" type="presOf" srcId="{86AC5686-3294-4145-8579-0A2DBAC95C23}" destId="{DF67D042-2B59-46D9-86D3-61B059A29E08}" srcOrd="0" destOrd="0" presId="urn:microsoft.com/office/officeart/2005/8/layout/hProcess7"/>
    <dgm:cxn modelId="{F72F17F1-4229-4683-B1C8-A3BE0ED802B9}" type="presOf" srcId="{8CD83B25-A590-4870-87CF-C64BA0484581}" destId="{907BB4FA-4414-47BB-8A1C-E1E9102EDAB4}" srcOrd="0" destOrd="0" presId="urn:microsoft.com/office/officeart/2005/8/layout/hProcess7"/>
    <dgm:cxn modelId="{166200F3-3C48-4FAE-A638-96DF0975C11E}" type="presOf" srcId="{7F3CB471-4F3F-487F-B86F-29C2017473F2}" destId="{30995603-7035-42E3-9CD6-25D69589D6BF}" srcOrd="0" destOrd="0" presId="urn:microsoft.com/office/officeart/2005/8/layout/hProcess7"/>
    <dgm:cxn modelId="{53B1655C-4712-409E-8A65-779712986158}" type="presParOf" srcId="{20A5F7E9-D884-4D7F-9275-7050B5BABFE6}" destId="{F3212730-B1F3-4354-97D6-EB27168D231E}" srcOrd="0" destOrd="0" presId="urn:microsoft.com/office/officeart/2005/8/layout/hProcess7"/>
    <dgm:cxn modelId="{05E34AEA-8932-4461-B0F7-8295EFB83EA8}" type="presParOf" srcId="{F3212730-B1F3-4354-97D6-EB27168D231E}" destId="{451099E4-14E4-46C1-8B77-89F1B92804BE}" srcOrd="0" destOrd="0" presId="urn:microsoft.com/office/officeart/2005/8/layout/hProcess7"/>
    <dgm:cxn modelId="{B85A66F8-DB1E-45C2-9ED5-A4B7602086C3}" type="presParOf" srcId="{F3212730-B1F3-4354-97D6-EB27168D231E}" destId="{09E86867-123E-4E97-86AC-33CEB0C51369}" srcOrd="1" destOrd="0" presId="urn:microsoft.com/office/officeart/2005/8/layout/hProcess7"/>
    <dgm:cxn modelId="{8199D7D2-11A0-41B7-9678-F63DBFCDDA97}" type="presParOf" srcId="{F3212730-B1F3-4354-97D6-EB27168D231E}" destId="{39C09FE9-30FC-4444-9C85-9A9F87166F69}" srcOrd="2" destOrd="0" presId="urn:microsoft.com/office/officeart/2005/8/layout/hProcess7"/>
    <dgm:cxn modelId="{675A2290-4039-492F-8E4F-DF76BBC64518}" type="presParOf" srcId="{20A5F7E9-D884-4D7F-9275-7050B5BABFE6}" destId="{F69873B2-A966-45F4-978A-DB9AB2F48C9F}" srcOrd="1" destOrd="0" presId="urn:microsoft.com/office/officeart/2005/8/layout/hProcess7"/>
    <dgm:cxn modelId="{3AA2A312-5276-4D91-987B-42589739247A}" type="presParOf" srcId="{20A5F7E9-D884-4D7F-9275-7050B5BABFE6}" destId="{608DB77D-5F8F-451C-BE45-CDEAABC25752}" srcOrd="2" destOrd="0" presId="urn:microsoft.com/office/officeart/2005/8/layout/hProcess7"/>
    <dgm:cxn modelId="{F3FA569B-4F7E-44D5-BF50-16E32EA31C34}" type="presParOf" srcId="{608DB77D-5F8F-451C-BE45-CDEAABC25752}" destId="{E0E53BA5-66FE-44A1-A2BF-0A35342ADD81}" srcOrd="0" destOrd="0" presId="urn:microsoft.com/office/officeart/2005/8/layout/hProcess7"/>
    <dgm:cxn modelId="{1DDD5E70-3461-497D-82A8-208C678EDE41}" type="presParOf" srcId="{608DB77D-5F8F-451C-BE45-CDEAABC25752}" destId="{EF928580-8C9E-413B-9C5F-BF311109DFDC}" srcOrd="1" destOrd="0" presId="urn:microsoft.com/office/officeart/2005/8/layout/hProcess7"/>
    <dgm:cxn modelId="{07C9B8D6-38D1-4182-819B-696C8045185F}" type="presParOf" srcId="{608DB77D-5F8F-451C-BE45-CDEAABC25752}" destId="{8BCC7792-FB09-4D8C-B09D-714EB381EDA0}" srcOrd="2" destOrd="0" presId="urn:microsoft.com/office/officeart/2005/8/layout/hProcess7"/>
    <dgm:cxn modelId="{600134B4-EAD8-4AE2-9B24-1F53F377DF4F}" type="presParOf" srcId="{20A5F7E9-D884-4D7F-9275-7050B5BABFE6}" destId="{696290A9-D7B2-4835-B27C-31957A36F102}" srcOrd="3" destOrd="0" presId="urn:microsoft.com/office/officeart/2005/8/layout/hProcess7"/>
    <dgm:cxn modelId="{2DCF72DD-B456-4486-9399-72F5409D8115}" type="presParOf" srcId="{20A5F7E9-D884-4D7F-9275-7050B5BABFE6}" destId="{40A719A8-0203-4BFF-9685-9ADFCBCA7A81}" srcOrd="4" destOrd="0" presId="urn:microsoft.com/office/officeart/2005/8/layout/hProcess7"/>
    <dgm:cxn modelId="{D1A36BC1-3FF3-45BA-950C-E460612C7524}" type="presParOf" srcId="{40A719A8-0203-4BFF-9685-9ADFCBCA7A81}" destId="{DF67D042-2B59-46D9-86D3-61B059A29E08}" srcOrd="0" destOrd="0" presId="urn:microsoft.com/office/officeart/2005/8/layout/hProcess7"/>
    <dgm:cxn modelId="{E03580D1-C39B-48EE-A12D-7CFFF0ABC8B0}" type="presParOf" srcId="{40A719A8-0203-4BFF-9685-9ADFCBCA7A81}" destId="{67B9F699-D1DE-4EE5-934F-C6CB02F2B527}" srcOrd="1" destOrd="0" presId="urn:microsoft.com/office/officeart/2005/8/layout/hProcess7"/>
    <dgm:cxn modelId="{E557242E-87BF-42A3-B2F8-57673D39B65E}" type="presParOf" srcId="{40A719A8-0203-4BFF-9685-9ADFCBCA7A81}" destId="{907BB4FA-4414-47BB-8A1C-E1E9102EDAB4}" srcOrd="2" destOrd="0" presId="urn:microsoft.com/office/officeart/2005/8/layout/hProcess7"/>
    <dgm:cxn modelId="{799DC6A4-BA2C-4F9C-AFF4-ADB6480517FC}" type="presParOf" srcId="{20A5F7E9-D884-4D7F-9275-7050B5BABFE6}" destId="{17197068-0BA5-4A34-8337-4507C177E623}" srcOrd="5" destOrd="0" presId="urn:microsoft.com/office/officeart/2005/8/layout/hProcess7"/>
    <dgm:cxn modelId="{619A32E6-EE0C-4AE7-A5FD-E96337A52F98}" type="presParOf" srcId="{20A5F7E9-D884-4D7F-9275-7050B5BABFE6}" destId="{B17679CC-5DFB-4649-8E6A-B63AE4F34481}" srcOrd="6" destOrd="0" presId="urn:microsoft.com/office/officeart/2005/8/layout/hProcess7"/>
    <dgm:cxn modelId="{CFCA882A-DEC3-479D-A3C1-88DF35E7E6C9}" type="presParOf" srcId="{B17679CC-5DFB-4649-8E6A-B63AE4F34481}" destId="{5A0DCBD5-EC72-4B36-82E8-75541A5306AD}" srcOrd="0" destOrd="0" presId="urn:microsoft.com/office/officeart/2005/8/layout/hProcess7"/>
    <dgm:cxn modelId="{71A7FC3A-D710-4352-88BA-432E7681302D}" type="presParOf" srcId="{B17679CC-5DFB-4649-8E6A-B63AE4F34481}" destId="{D060073A-D7A5-4392-8174-9BC16B0043B9}" srcOrd="1" destOrd="0" presId="urn:microsoft.com/office/officeart/2005/8/layout/hProcess7"/>
    <dgm:cxn modelId="{A5FD5411-4671-4141-A25C-8A1D668B51EC}" type="presParOf" srcId="{B17679CC-5DFB-4649-8E6A-B63AE4F34481}" destId="{1B7E7674-FF24-4EC8-B0FC-8BE2CF77EC60}" srcOrd="2" destOrd="0" presId="urn:microsoft.com/office/officeart/2005/8/layout/hProcess7"/>
    <dgm:cxn modelId="{94451EBF-5407-48D3-A0DA-C0C21D08EBD0}" type="presParOf" srcId="{20A5F7E9-D884-4D7F-9275-7050B5BABFE6}" destId="{12777180-8819-438A-98F0-79CD60A8AAC1}" srcOrd="7" destOrd="0" presId="urn:microsoft.com/office/officeart/2005/8/layout/hProcess7"/>
    <dgm:cxn modelId="{0F159AB4-1120-4A87-9466-E62E272CC25F}" type="presParOf" srcId="{20A5F7E9-D884-4D7F-9275-7050B5BABFE6}" destId="{0EBAA8CE-1259-465B-8D30-0B1AAB762071}" srcOrd="8" destOrd="0" presId="urn:microsoft.com/office/officeart/2005/8/layout/hProcess7"/>
    <dgm:cxn modelId="{12377C1F-E3D5-42B0-A492-1DA89083DCBA}" type="presParOf" srcId="{0EBAA8CE-1259-465B-8D30-0B1AAB762071}" destId="{30995603-7035-42E3-9CD6-25D69589D6BF}" srcOrd="0" destOrd="0" presId="urn:microsoft.com/office/officeart/2005/8/layout/hProcess7"/>
    <dgm:cxn modelId="{5674C7FF-6582-4E3B-891A-385019E7D172}" type="presParOf" srcId="{0EBAA8CE-1259-465B-8D30-0B1AAB762071}" destId="{88B07356-4121-42B9-9062-38A4D8F52867}" srcOrd="1" destOrd="0" presId="urn:microsoft.com/office/officeart/2005/8/layout/hProcess7"/>
    <dgm:cxn modelId="{3712F52B-0309-47CB-A1A7-40B79A8EDED7}" type="presParOf" srcId="{0EBAA8CE-1259-465B-8D30-0B1AAB762071}" destId="{BD3370E5-233D-479B-AE33-7EC904A4AD1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CBE0F70-91F5-4363-8728-8DEE028A0F15}"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7B1A0616-AE21-4CE4-B8B5-7F47961650F2}">
      <dgm:prSet phldrT="[Text]"/>
      <dgm:spPr/>
      <dgm:t>
        <a:bodyPr/>
        <a:lstStyle/>
        <a:p>
          <a:r>
            <a:rPr lang="en-US" b="1" dirty="0"/>
            <a:t>Like models/ concepts/ theories</a:t>
          </a:r>
        </a:p>
      </dgm:t>
    </dgm:pt>
    <dgm:pt modelId="{4CDC1C02-7FA4-429E-B2B2-11A2DDA6397A}" type="parTrans" cxnId="{F5771007-BE7A-428A-8AB8-B3D649D3ADEB}">
      <dgm:prSet/>
      <dgm:spPr/>
      <dgm:t>
        <a:bodyPr/>
        <a:lstStyle/>
        <a:p>
          <a:endParaRPr lang="en-US" b="1"/>
        </a:p>
      </dgm:t>
    </dgm:pt>
    <dgm:pt modelId="{6BD98539-B49F-46FA-83D0-20137673C2F4}" type="sibTrans" cxnId="{F5771007-BE7A-428A-8AB8-B3D649D3ADEB}">
      <dgm:prSet/>
      <dgm:spPr/>
      <dgm:t>
        <a:bodyPr/>
        <a:lstStyle/>
        <a:p>
          <a:endParaRPr lang="en-US" b="1"/>
        </a:p>
      </dgm:t>
    </dgm:pt>
    <dgm:pt modelId="{5DE2FBF3-B0A3-4720-9525-83DFEB328807}">
      <dgm:prSet phldrT="[Text]"/>
      <dgm:spPr/>
      <dgm:t>
        <a:bodyPr/>
        <a:lstStyle/>
        <a:p>
          <a:r>
            <a:rPr lang="en-US" b="1" dirty="0"/>
            <a:t>Explore inter-relationships between ideas</a:t>
          </a:r>
        </a:p>
      </dgm:t>
    </dgm:pt>
    <dgm:pt modelId="{8752AA81-7CAB-46D5-BFB6-BAF0D80E3386}" type="parTrans" cxnId="{9126AAF0-6503-43B2-A738-0E28BA792CBD}">
      <dgm:prSet/>
      <dgm:spPr/>
      <dgm:t>
        <a:bodyPr/>
        <a:lstStyle/>
        <a:p>
          <a:endParaRPr lang="en-US" b="1"/>
        </a:p>
      </dgm:t>
    </dgm:pt>
    <dgm:pt modelId="{462DB6F0-EB3F-480F-8CAB-59841A9C8559}" type="sibTrans" cxnId="{9126AAF0-6503-43B2-A738-0E28BA792CBD}">
      <dgm:prSet/>
      <dgm:spPr/>
      <dgm:t>
        <a:bodyPr/>
        <a:lstStyle/>
        <a:p>
          <a:endParaRPr lang="en-US" b="1"/>
        </a:p>
      </dgm:t>
    </dgm:pt>
    <dgm:pt modelId="{58226757-8275-444A-9AC2-8705AB317B1E}">
      <dgm:prSet phldrT="[Text]"/>
      <dgm:spPr/>
      <dgm:t>
        <a:bodyPr/>
        <a:lstStyle/>
        <a:p>
          <a:r>
            <a:rPr lang="en-US" b="1" dirty="0"/>
            <a:t>Question assumptions and logic</a:t>
          </a:r>
        </a:p>
      </dgm:t>
    </dgm:pt>
    <dgm:pt modelId="{A7C3026E-31C5-41E4-A78B-C01F214C8DBE}" type="parTrans" cxnId="{F80CAB85-22AD-49E4-BCD7-CBE0CEDB4193}">
      <dgm:prSet/>
      <dgm:spPr/>
      <dgm:t>
        <a:bodyPr/>
        <a:lstStyle/>
        <a:p>
          <a:endParaRPr lang="en-US" b="1"/>
        </a:p>
      </dgm:t>
    </dgm:pt>
    <dgm:pt modelId="{FC0B257E-60B6-4C8A-8D7A-4C8D0475E188}" type="sibTrans" cxnId="{F80CAB85-22AD-49E4-BCD7-CBE0CEDB4193}">
      <dgm:prSet/>
      <dgm:spPr/>
      <dgm:t>
        <a:bodyPr/>
        <a:lstStyle/>
        <a:p>
          <a:endParaRPr lang="en-US" b="1"/>
        </a:p>
      </dgm:t>
    </dgm:pt>
    <dgm:pt modelId="{9F2FFC43-D155-4417-AFB5-4D548B271F18}">
      <dgm:prSet phldrT="[Text]"/>
      <dgm:spPr/>
      <dgm:t>
        <a:bodyPr/>
        <a:lstStyle/>
        <a:p>
          <a:r>
            <a:rPr lang="en-US" b="1" dirty="0"/>
            <a:t>Involved in unstructured activities</a:t>
          </a:r>
        </a:p>
      </dgm:t>
    </dgm:pt>
    <dgm:pt modelId="{FEEE8CEA-DFB4-402D-97EC-DF28CD0DB6DA}" type="parTrans" cxnId="{BCA7A10F-E7DE-444F-8FFB-685AD9D7B978}">
      <dgm:prSet/>
      <dgm:spPr/>
      <dgm:t>
        <a:bodyPr/>
        <a:lstStyle/>
        <a:p>
          <a:endParaRPr lang="en-US" b="1"/>
        </a:p>
      </dgm:t>
    </dgm:pt>
    <dgm:pt modelId="{6157DD48-00C2-4D6B-ADDE-F3B4A69C9674}" type="sibTrans" cxnId="{BCA7A10F-E7DE-444F-8FFB-685AD9D7B978}">
      <dgm:prSet/>
      <dgm:spPr/>
      <dgm:t>
        <a:bodyPr/>
        <a:lstStyle/>
        <a:p>
          <a:endParaRPr lang="en-US" b="1"/>
        </a:p>
      </dgm:t>
    </dgm:pt>
    <dgm:pt modelId="{0BC165C0-B667-40EE-812F-579B5ED80B70}">
      <dgm:prSet phldrT="[Text]"/>
      <dgm:spPr/>
      <dgm:t>
        <a:bodyPr/>
        <a:lstStyle/>
        <a:p>
          <a:r>
            <a:rPr lang="en-GB" b="1" dirty="0"/>
            <a:t>disciplined and good at asking probing questions</a:t>
          </a:r>
          <a:endParaRPr lang="en-US" b="1" dirty="0"/>
        </a:p>
      </dgm:t>
    </dgm:pt>
    <dgm:pt modelId="{2420DCC7-54ED-496C-A99B-DB5A7428D5C9}" type="parTrans" cxnId="{5671B3E1-ECA3-4FE3-B7AD-4BC6891E2FDF}">
      <dgm:prSet/>
      <dgm:spPr/>
      <dgm:t>
        <a:bodyPr/>
        <a:lstStyle/>
        <a:p>
          <a:endParaRPr lang="en-US" b="1"/>
        </a:p>
      </dgm:t>
    </dgm:pt>
    <dgm:pt modelId="{1A97B1BB-0408-4BE7-B9F4-C273A78BF616}" type="sibTrans" cxnId="{5671B3E1-ECA3-4FE3-B7AD-4BC6891E2FDF}">
      <dgm:prSet/>
      <dgm:spPr/>
      <dgm:t>
        <a:bodyPr/>
        <a:lstStyle/>
        <a:p>
          <a:endParaRPr lang="en-US" b="1"/>
        </a:p>
      </dgm:t>
    </dgm:pt>
    <dgm:pt modelId="{48C128BA-D063-48F9-8CB0-850C50310BF9}" type="pres">
      <dgm:prSet presAssocID="{DCBE0F70-91F5-4363-8728-8DEE028A0F15}" presName="outerComposite" presStyleCnt="0">
        <dgm:presLayoutVars>
          <dgm:chMax val="5"/>
          <dgm:dir/>
          <dgm:resizeHandles val="exact"/>
        </dgm:presLayoutVars>
      </dgm:prSet>
      <dgm:spPr/>
    </dgm:pt>
    <dgm:pt modelId="{0BD23308-3EAA-4373-8363-17281ADA8DAA}" type="pres">
      <dgm:prSet presAssocID="{DCBE0F70-91F5-4363-8728-8DEE028A0F15}" presName="dummyMaxCanvas" presStyleCnt="0">
        <dgm:presLayoutVars/>
      </dgm:prSet>
      <dgm:spPr/>
    </dgm:pt>
    <dgm:pt modelId="{F9FBA0FD-4019-43BA-ACEC-C425A4A6F152}" type="pres">
      <dgm:prSet presAssocID="{DCBE0F70-91F5-4363-8728-8DEE028A0F15}" presName="FiveNodes_1" presStyleLbl="node1" presStyleIdx="0" presStyleCnt="5">
        <dgm:presLayoutVars>
          <dgm:bulletEnabled val="1"/>
        </dgm:presLayoutVars>
      </dgm:prSet>
      <dgm:spPr/>
    </dgm:pt>
    <dgm:pt modelId="{F0136DFD-625B-4349-872D-3AFD2E08F464}" type="pres">
      <dgm:prSet presAssocID="{DCBE0F70-91F5-4363-8728-8DEE028A0F15}" presName="FiveNodes_2" presStyleLbl="node1" presStyleIdx="1" presStyleCnt="5">
        <dgm:presLayoutVars>
          <dgm:bulletEnabled val="1"/>
        </dgm:presLayoutVars>
      </dgm:prSet>
      <dgm:spPr/>
    </dgm:pt>
    <dgm:pt modelId="{49307997-CCF2-4B4D-808C-5EC7A7732E22}" type="pres">
      <dgm:prSet presAssocID="{DCBE0F70-91F5-4363-8728-8DEE028A0F15}" presName="FiveNodes_3" presStyleLbl="node1" presStyleIdx="2" presStyleCnt="5">
        <dgm:presLayoutVars>
          <dgm:bulletEnabled val="1"/>
        </dgm:presLayoutVars>
      </dgm:prSet>
      <dgm:spPr/>
    </dgm:pt>
    <dgm:pt modelId="{B806101F-547E-49FC-99A7-8D29D0A70B83}" type="pres">
      <dgm:prSet presAssocID="{DCBE0F70-91F5-4363-8728-8DEE028A0F15}" presName="FiveNodes_4" presStyleLbl="node1" presStyleIdx="3" presStyleCnt="5">
        <dgm:presLayoutVars>
          <dgm:bulletEnabled val="1"/>
        </dgm:presLayoutVars>
      </dgm:prSet>
      <dgm:spPr/>
    </dgm:pt>
    <dgm:pt modelId="{2E1636C6-A4AC-4036-811C-4C54E5CAB5AB}" type="pres">
      <dgm:prSet presAssocID="{DCBE0F70-91F5-4363-8728-8DEE028A0F15}" presName="FiveNodes_5" presStyleLbl="node1" presStyleIdx="4" presStyleCnt="5">
        <dgm:presLayoutVars>
          <dgm:bulletEnabled val="1"/>
        </dgm:presLayoutVars>
      </dgm:prSet>
      <dgm:spPr/>
    </dgm:pt>
    <dgm:pt modelId="{60BAE815-91D6-4BE4-8982-26C6DC62DFEC}" type="pres">
      <dgm:prSet presAssocID="{DCBE0F70-91F5-4363-8728-8DEE028A0F15}" presName="FiveConn_1-2" presStyleLbl="fgAccFollowNode1" presStyleIdx="0" presStyleCnt="4">
        <dgm:presLayoutVars>
          <dgm:bulletEnabled val="1"/>
        </dgm:presLayoutVars>
      </dgm:prSet>
      <dgm:spPr/>
    </dgm:pt>
    <dgm:pt modelId="{7A58C98F-FA94-4979-BB99-CF2CCEF897F5}" type="pres">
      <dgm:prSet presAssocID="{DCBE0F70-91F5-4363-8728-8DEE028A0F15}" presName="FiveConn_2-3" presStyleLbl="fgAccFollowNode1" presStyleIdx="1" presStyleCnt="4">
        <dgm:presLayoutVars>
          <dgm:bulletEnabled val="1"/>
        </dgm:presLayoutVars>
      </dgm:prSet>
      <dgm:spPr/>
    </dgm:pt>
    <dgm:pt modelId="{64AD85DE-9293-4372-842A-858AFE564389}" type="pres">
      <dgm:prSet presAssocID="{DCBE0F70-91F5-4363-8728-8DEE028A0F15}" presName="FiveConn_3-4" presStyleLbl="fgAccFollowNode1" presStyleIdx="2" presStyleCnt="4">
        <dgm:presLayoutVars>
          <dgm:bulletEnabled val="1"/>
        </dgm:presLayoutVars>
      </dgm:prSet>
      <dgm:spPr/>
    </dgm:pt>
    <dgm:pt modelId="{44D318F2-4CA4-477B-803A-4CFD786E1A38}" type="pres">
      <dgm:prSet presAssocID="{DCBE0F70-91F5-4363-8728-8DEE028A0F15}" presName="FiveConn_4-5" presStyleLbl="fgAccFollowNode1" presStyleIdx="3" presStyleCnt="4">
        <dgm:presLayoutVars>
          <dgm:bulletEnabled val="1"/>
        </dgm:presLayoutVars>
      </dgm:prSet>
      <dgm:spPr/>
    </dgm:pt>
    <dgm:pt modelId="{ED823312-65DE-4E7F-8086-4C52C39E9DDE}" type="pres">
      <dgm:prSet presAssocID="{DCBE0F70-91F5-4363-8728-8DEE028A0F15}" presName="FiveNodes_1_text" presStyleLbl="node1" presStyleIdx="4" presStyleCnt="5">
        <dgm:presLayoutVars>
          <dgm:bulletEnabled val="1"/>
        </dgm:presLayoutVars>
      </dgm:prSet>
      <dgm:spPr/>
    </dgm:pt>
    <dgm:pt modelId="{8B12A327-11E9-48E3-8A95-680568CD5DE2}" type="pres">
      <dgm:prSet presAssocID="{DCBE0F70-91F5-4363-8728-8DEE028A0F15}" presName="FiveNodes_2_text" presStyleLbl="node1" presStyleIdx="4" presStyleCnt="5">
        <dgm:presLayoutVars>
          <dgm:bulletEnabled val="1"/>
        </dgm:presLayoutVars>
      </dgm:prSet>
      <dgm:spPr/>
    </dgm:pt>
    <dgm:pt modelId="{68718176-A318-41C7-8EC2-C09B24E56D4C}" type="pres">
      <dgm:prSet presAssocID="{DCBE0F70-91F5-4363-8728-8DEE028A0F15}" presName="FiveNodes_3_text" presStyleLbl="node1" presStyleIdx="4" presStyleCnt="5">
        <dgm:presLayoutVars>
          <dgm:bulletEnabled val="1"/>
        </dgm:presLayoutVars>
      </dgm:prSet>
      <dgm:spPr/>
    </dgm:pt>
    <dgm:pt modelId="{288D01B0-67FC-42E8-BD50-F5623F56A535}" type="pres">
      <dgm:prSet presAssocID="{DCBE0F70-91F5-4363-8728-8DEE028A0F15}" presName="FiveNodes_4_text" presStyleLbl="node1" presStyleIdx="4" presStyleCnt="5">
        <dgm:presLayoutVars>
          <dgm:bulletEnabled val="1"/>
        </dgm:presLayoutVars>
      </dgm:prSet>
      <dgm:spPr/>
    </dgm:pt>
    <dgm:pt modelId="{E109529C-3209-4B9A-87FC-A6F5568666B0}" type="pres">
      <dgm:prSet presAssocID="{DCBE0F70-91F5-4363-8728-8DEE028A0F15}" presName="FiveNodes_5_text" presStyleLbl="node1" presStyleIdx="4" presStyleCnt="5">
        <dgm:presLayoutVars>
          <dgm:bulletEnabled val="1"/>
        </dgm:presLayoutVars>
      </dgm:prSet>
      <dgm:spPr/>
    </dgm:pt>
  </dgm:ptLst>
  <dgm:cxnLst>
    <dgm:cxn modelId="{F5771007-BE7A-428A-8AB8-B3D649D3ADEB}" srcId="{DCBE0F70-91F5-4363-8728-8DEE028A0F15}" destId="{7B1A0616-AE21-4CE4-B8B5-7F47961650F2}" srcOrd="0" destOrd="0" parTransId="{4CDC1C02-7FA4-429E-B2B2-11A2DDA6397A}" sibTransId="{6BD98539-B49F-46FA-83D0-20137673C2F4}"/>
    <dgm:cxn modelId="{BCA7A10F-E7DE-444F-8FFB-685AD9D7B978}" srcId="{DCBE0F70-91F5-4363-8728-8DEE028A0F15}" destId="{9F2FFC43-D155-4417-AFB5-4D548B271F18}" srcOrd="3" destOrd="0" parTransId="{FEEE8CEA-DFB4-402D-97EC-DF28CD0DB6DA}" sibTransId="{6157DD48-00C2-4D6B-ADDE-F3B4A69C9674}"/>
    <dgm:cxn modelId="{A4F72310-2364-4F00-A208-65A0AA2F811B}" type="presOf" srcId="{9F2FFC43-D155-4417-AFB5-4D548B271F18}" destId="{288D01B0-67FC-42E8-BD50-F5623F56A535}" srcOrd="1" destOrd="0" presId="urn:microsoft.com/office/officeart/2005/8/layout/vProcess5"/>
    <dgm:cxn modelId="{BBF8A210-3B23-4DFE-B10C-21BF5558D7EB}" type="presOf" srcId="{7B1A0616-AE21-4CE4-B8B5-7F47961650F2}" destId="{F9FBA0FD-4019-43BA-ACEC-C425A4A6F152}" srcOrd="0" destOrd="0" presId="urn:microsoft.com/office/officeart/2005/8/layout/vProcess5"/>
    <dgm:cxn modelId="{11285A17-D23C-4921-B4E7-44E1478A9576}" type="presOf" srcId="{5DE2FBF3-B0A3-4720-9525-83DFEB328807}" destId="{8B12A327-11E9-48E3-8A95-680568CD5DE2}" srcOrd="1" destOrd="0" presId="urn:microsoft.com/office/officeart/2005/8/layout/vProcess5"/>
    <dgm:cxn modelId="{7DF27119-EC8F-43AF-B916-C1A253E59DFC}" type="presOf" srcId="{6BD98539-B49F-46FA-83D0-20137673C2F4}" destId="{60BAE815-91D6-4BE4-8982-26C6DC62DFEC}" srcOrd="0" destOrd="0" presId="urn:microsoft.com/office/officeart/2005/8/layout/vProcess5"/>
    <dgm:cxn modelId="{27F89E29-F9AB-40D4-A520-7C96D368A26B}" type="presOf" srcId="{462DB6F0-EB3F-480F-8CAB-59841A9C8559}" destId="{7A58C98F-FA94-4979-BB99-CF2CCEF897F5}" srcOrd="0" destOrd="0" presId="urn:microsoft.com/office/officeart/2005/8/layout/vProcess5"/>
    <dgm:cxn modelId="{99E12E3F-2F50-4EEC-83EC-D1AEA903FD1A}" type="presOf" srcId="{0BC165C0-B667-40EE-812F-579B5ED80B70}" destId="{2E1636C6-A4AC-4036-811C-4C54E5CAB5AB}" srcOrd="0" destOrd="0" presId="urn:microsoft.com/office/officeart/2005/8/layout/vProcess5"/>
    <dgm:cxn modelId="{5F697742-58E3-4BAF-AB1A-6E043548AE23}" type="presOf" srcId="{DCBE0F70-91F5-4363-8728-8DEE028A0F15}" destId="{48C128BA-D063-48F9-8CB0-850C50310BF9}" srcOrd="0" destOrd="0" presId="urn:microsoft.com/office/officeart/2005/8/layout/vProcess5"/>
    <dgm:cxn modelId="{F6E7E96B-5D05-41A2-AF81-4F3F628A2CE3}" type="presOf" srcId="{58226757-8275-444A-9AC2-8705AB317B1E}" destId="{68718176-A318-41C7-8EC2-C09B24E56D4C}" srcOrd="1" destOrd="0" presId="urn:microsoft.com/office/officeart/2005/8/layout/vProcess5"/>
    <dgm:cxn modelId="{68D0A484-2A98-4F3A-9AE5-8AD1E8B783E3}" type="presOf" srcId="{9F2FFC43-D155-4417-AFB5-4D548B271F18}" destId="{B806101F-547E-49FC-99A7-8D29D0A70B83}" srcOrd="0" destOrd="0" presId="urn:microsoft.com/office/officeart/2005/8/layout/vProcess5"/>
    <dgm:cxn modelId="{7E453185-C5D7-4157-B789-594D6ECBD60C}" type="presOf" srcId="{5DE2FBF3-B0A3-4720-9525-83DFEB328807}" destId="{F0136DFD-625B-4349-872D-3AFD2E08F464}" srcOrd="0" destOrd="0" presId="urn:microsoft.com/office/officeart/2005/8/layout/vProcess5"/>
    <dgm:cxn modelId="{F80CAB85-22AD-49E4-BCD7-CBE0CEDB4193}" srcId="{DCBE0F70-91F5-4363-8728-8DEE028A0F15}" destId="{58226757-8275-444A-9AC2-8705AB317B1E}" srcOrd="2" destOrd="0" parTransId="{A7C3026E-31C5-41E4-A78B-C01F214C8DBE}" sibTransId="{FC0B257E-60B6-4C8A-8D7A-4C8D0475E188}"/>
    <dgm:cxn modelId="{EABCBB91-5C09-45D0-B626-F16338229C98}" type="presOf" srcId="{58226757-8275-444A-9AC2-8705AB317B1E}" destId="{49307997-CCF2-4B4D-808C-5EC7A7732E22}" srcOrd="0" destOrd="0" presId="urn:microsoft.com/office/officeart/2005/8/layout/vProcess5"/>
    <dgm:cxn modelId="{C1B03596-6B3C-4C59-B0ED-B09DF510A486}" type="presOf" srcId="{FC0B257E-60B6-4C8A-8D7A-4C8D0475E188}" destId="{64AD85DE-9293-4372-842A-858AFE564389}" srcOrd="0" destOrd="0" presId="urn:microsoft.com/office/officeart/2005/8/layout/vProcess5"/>
    <dgm:cxn modelId="{CC632AB4-FAD1-4D99-AA3F-F05295F5DC7A}" type="presOf" srcId="{7B1A0616-AE21-4CE4-B8B5-7F47961650F2}" destId="{ED823312-65DE-4E7F-8086-4C52C39E9DDE}" srcOrd="1" destOrd="0" presId="urn:microsoft.com/office/officeart/2005/8/layout/vProcess5"/>
    <dgm:cxn modelId="{D80DEAC5-DBE5-4EFC-B6BF-09A3CA4FDEC5}" type="presOf" srcId="{6157DD48-00C2-4D6B-ADDE-F3B4A69C9674}" destId="{44D318F2-4CA4-477B-803A-4CFD786E1A38}" srcOrd="0" destOrd="0" presId="urn:microsoft.com/office/officeart/2005/8/layout/vProcess5"/>
    <dgm:cxn modelId="{5671B3E1-ECA3-4FE3-B7AD-4BC6891E2FDF}" srcId="{DCBE0F70-91F5-4363-8728-8DEE028A0F15}" destId="{0BC165C0-B667-40EE-812F-579B5ED80B70}" srcOrd="4" destOrd="0" parTransId="{2420DCC7-54ED-496C-A99B-DB5A7428D5C9}" sibTransId="{1A97B1BB-0408-4BE7-B9F4-C273A78BF616}"/>
    <dgm:cxn modelId="{9126AAF0-6503-43B2-A738-0E28BA792CBD}" srcId="{DCBE0F70-91F5-4363-8728-8DEE028A0F15}" destId="{5DE2FBF3-B0A3-4720-9525-83DFEB328807}" srcOrd="1" destOrd="0" parTransId="{8752AA81-7CAB-46D5-BFB6-BAF0D80E3386}" sibTransId="{462DB6F0-EB3F-480F-8CAB-59841A9C8559}"/>
    <dgm:cxn modelId="{DB9122F9-D510-4938-A395-A4BC8369B6C2}" type="presOf" srcId="{0BC165C0-B667-40EE-812F-579B5ED80B70}" destId="{E109529C-3209-4B9A-87FC-A6F5568666B0}" srcOrd="1" destOrd="0" presId="urn:microsoft.com/office/officeart/2005/8/layout/vProcess5"/>
    <dgm:cxn modelId="{A2546DC8-A328-47F4-8A3D-71FFDD8C2236}" type="presParOf" srcId="{48C128BA-D063-48F9-8CB0-850C50310BF9}" destId="{0BD23308-3EAA-4373-8363-17281ADA8DAA}" srcOrd="0" destOrd="0" presId="urn:microsoft.com/office/officeart/2005/8/layout/vProcess5"/>
    <dgm:cxn modelId="{A09007C9-D3E9-446B-9CEA-38AA0C47A135}" type="presParOf" srcId="{48C128BA-D063-48F9-8CB0-850C50310BF9}" destId="{F9FBA0FD-4019-43BA-ACEC-C425A4A6F152}" srcOrd="1" destOrd="0" presId="urn:microsoft.com/office/officeart/2005/8/layout/vProcess5"/>
    <dgm:cxn modelId="{6FB0EB0F-FA7A-46B6-AF9F-482B583753B3}" type="presParOf" srcId="{48C128BA-D063-48F9-8CB0-850C50310BF9}" destId="{F0136DFD-625B-4349-872D-3AFD2E08F464}" srcOrd="2" destOrd="0" presId="urn:microsoft.com/office/officeart/2005/8/layout/vProcess5"/>
    <dgm:cxn modelId="{448FED94-16E8-46AD-933F-51BDAF67222B}" type="presParOf" srcId="{48C128BA-D063-48F9-8CB0-850C50310BF9}" destId="{49307997-CCF2-4B4D-808C-5EC7A7732E22}" srcOrd="3" destOrd="0" presId="urn:microsoft.com/office/officeart/2005/8/layout/vProcess5"/>
    <dgm:cxn modelId="{3DD87C96-8A19-4F26-A715-63A92A6EB049}" type="presParOf" srcId="{48C128BA-D063-48F9-8CB0-850C50310BF9}" destId="{B806101F-547E-49FC-99A7-8D29D0A70B83}" srcOrd="4" destOrd="0" presId="urn:microsoft.com/office/officeart/2005/8/layout/vProcess5"/>
    <dgm:cxn modelId="{70FD90C3-F47D-4307-A73A-F0E355E9C4B4}" type="presParOf" srcId="{48C128BA-D063-48F9-8CB0-850C50310BF9}" destId="{2E1636C6-A4AC-4036-811C-4C54E5CAB5AB}" srcOrd="5" destOrd="0" presId="urn:microsoft.com/office/officeart/2005/8/layout/vProcess5"/>
    <dgm:cxn modelId="{AD1DE33B-554B-4426-A1B5-2FDC80F2BEC5}" type="presParOf" srcId="{48C128BA-D063-48F9-8CB0-850C50310BF9}" destId="{60BAE815-91D6-4BE4-8982-26C6DC62DFEC}" srcOrd="6" destOrd="0" presId="urn:microsoft.com/office/officeart/2005/8/layout/vProcess5"/>
    <dgm:cxn modelId="{CDD02015-41A5-4559-8F0F-26B25DD2EE5F}" type="presParOf" srcId="{48C128BA-D063-48F9-8CB0-850C50310BF9}" destId="{7A58C98F-FA94-4979-BB99-CF2CCEF897F5}" srcOrd="7" destOrd="0" presId="urn:microsoft.com/office/officeart/2005/8/layout/vProcess5"/>
    <dgm:cxn modelId="{5B5A4635-E214-4E4A-ABAF-D135F9A2CA6C}" type="presParOf" srcId="{48C128BA-D063-48F9-8CB0-850C50310BF9}" destId="{64AD85DE-9293-4372-842A-858AFE564389}" srcOrd="8" destOrd="0" presId="urn:microsoft.com/office/officeart/2005/8/layout/vProcess5"/>
    <dgm:cxn modelId="{2B729226-C04A-483F-B10E-EFB7991DE277}" type="presParOf" srcId="{48C128BA-D063-48F9-8CB0-850C50310BF9}" destId="{44D318F2-4CA4-477B-803A-4CFD786E1A38}" srcOrd="9" destOrd="0" presId="urn:microsoft.com/office/officeart/2005/8/layout/vProcess5"/>
    <dgm:cxn modelId="{28A0C449-34C5-4E2D-9A5A-BDE017C8FC36}" type="presParOf" srcId="{48C128BA-D063-48F9-8CB0-850C50310BF9}" destId="{ED823312-65DE-4E7F-8086-4C52C39E9DDE}" srcOrd="10" destOrd="0" presId="urn:microsoft.com/office/officeart/2005/8/layout/vProcess5"/>
    <dgm:cxn modelId="{9C68CF1C-8144-483A-BF29-7EC83BCFA7C1}" type="presParOf" srcId="{48C128BA-D063-48F9-8CB0-850C50310BF9}" destId="{8B12A327-11E9-48E3-8A95-680568CD5DE2}" srcOrd="11" destOrd="0" presId="urn:microsoft.com/office/officeart/2005/8/layout/vProcess5"/>
    <dgm:cxn modelId="{21C30381-F1CA-445D-BF3A-0E39E77EE8DE}" type="presParOf" srcId="{48C128BA-D063-48F9-8CB0-850C50310BF9}" destId="{68718176-A318-41C7-8EC2-C09B24E56D4C}" srcOrd="12" destOrd="0" presId="urn:microsoft.com/office/officeart/2005/8/layout/vProcess5"/>
    <dgm:cxn modelId="{CEE128E8-7FFE-4678-B000-63E88760D489}" type="presParOf" srcId="{48C128BA-D063-48F9-8CB0-850C50310BF9}" destId="{288D01B0-67FC-42E8-BD50-F5623F56A535}" srcOrd="13" destOrd="0" presId="urn:microsoft.com/office/officeart/2005/8/layout/vProcess5"/>
    <dgm:cxn modelId="{4C17DF4F-0323-4B6C-B8C8-1E256B64738B}" type="presParOf" srcId="{48C128BA-D063-48F9-8CB0-850C50310BF9}" destId="{E109529C-3209-4B9A-87FC-A6F5568666B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923046E-DDF3-4FA7-AB98-268EB42786EC}" type="doc">
      <dgm:prSet loTypeId="urn:microsoft.com/office/officeart/2005/8/layout/gear1" loCatId="cycle" qsTypeId="urn:microsoft.com/office/officeart/2005/8/quickstyle/simple1" qsCatId="simple" csTypeId="urn:microsoft.com/office/officeart/2005/8/colors/colorful3" csCatId="colorful" phldr="1"/>
      <dgm:spPr/>
    </dgm:pt>
    <dgm:pt modelId="{95DDD0F5-E487-4AF9-B461-A1F687C5E1EC}">
      <dgm:prSet phldrT="[Text]"/>
      <dgm:spPr/>
      <dgm:t>
        <a:bodyPr/>
        <a:lstStyle/>
        <a:p>
          <a:r>
            <a:rPr lang="en-US" b="1" dirty="0">
              <a:solidFill>
                <a:schemeClr val="tx1"/>
              </a:solidFill>
            </a:rPr>
            <a:t>Watch/ think &amp; Observe others. Good at listening and assimilating information</a:t>
          </a:r>
        </a:p>
      </dgm:t>
    </dgm:pt>
    <dgm:pt modelId="{EF169CFB-65B5-4B3C-977A-61F4843FF422}" type="parTrans" cxnId="{2D3CDEE1-13E3-4A67-8A36-4C24499C136F}">
      <dgm:prSet/>
      <dgm:spPr/>
      <dgm:t>
        <a:bodyPr/>
        <a:lstStyle/>
        <a:p>
          <a:endParaRPr lang="en-US" b="1">
            <a:solidFill>
              <a:schemeClr val="tx1"/>
            </a:solidFill>
          </a:endParaRPr>
        </a:p>
      </dgm:t>
    </dgm:pt>
    <dgm:pt modelId="{D18093CF-6BDB-4A33-B6B4-398B77DC8C6A}" type="sibTrans" cxnId="{2D3CDEE1-13E3-4A67-8A36-4C24499C136F}">
      <dgm:prSet/>
      <dgm:spPr/>
      <dgm:t>
        <a:bodyPr/>
        <a:lstStyle/>
        <a:p>
          <a:endParaRPr lang="en-US" b="1">
            <a:solidFill>
              <a:schemeClr val="tx1"/>
            </a:solidFill>
          </a:endParaRPr>
        </a:p>
      </dgm:t>
    </dgm:pt>
    <dgm:pt modelId="{57D86346-1AEC-4374-8F73-379CA7FED8D2}">
      <dgm:prSet phldrT="[Text]"/>
      <dgm:spPr/>
      <dgm:t>
        <a:bodyPr/>
        <a:lstStyle/>
        <a:p>
          <a:r>
            <a:rPr lang="en-US" b="1" dirty="0" err="1">
              <a:solidFill>
                <a:schemeClr val="tx1"/>
              </a:solidFill>
            </a:rPr>
            <a:t>Anylse</a:t>
          </a:r>
          <a:r>
            <a:rPr lang="en-US" b="1" dirty="0">
              <a:solidFill>
                <a:schemeClr val="tx1"/>
              </a:solidFill>
            </a:rPr>
            <a:t> reports, through and methodical </a:t>
          </a:r>
        </a:p>
      </dgm:t>
    </dgm:pt>
    <dgm:pt modelId="{4AE2E9DF-16D0-4426-84D6-D96BA2101672}" type="parTrans" cxnId="{752A7DDA-11EB-4531-ACC0-90B5C2AA4FC0}">
      <dgm:prSet/>
      <dgm:spPr/>
      <dgm:t>
        <a:bodyPr/>
        <a:lstStyle/>
        <a:p>
          <a:endParaRPr lang="en-US" b="1">
            <a:solidFill>
              <a:schemeClr val="tx1"/>
            </a:solidFill>
          </a:endParaRPr>
        </a:p>
      </dgm:t>
    </dgm:pt>
    <dgm:pt modelId="{947EE0DD-9BDF-40F8-95A0-5E41F165572D}" type="sibTrans" cxnId="{752A7DDA-11EB-4531-ACC0-90B5C2AA4FC0}">
      <dgm:prSet/>
      <dgm:spPr/>
      <dgm:t>
        <a:bodyPr/>
        <a:lstStyle/>
        <a:p>
          <a:endParaRPr lang="en-US" b="1">
            <a:solidFill>
              <a:schemeClr val="tx1"/>
            </a:solidFill>
          </a:endParaRPr>
        </a:p>
      </dgm:t>
    </dgm:pt>
    <dgm:pt modelId="{0E3218AE-BEA7-4871-8683-480884DCDC47}">
      <dgm:prSet phldrT="[Text]"/>
      <dgm:spPr/>
      <dgm:t>
        <a:bodyPr/>
        <a:lstStyle/>
        <a:p>
          <a:r>
            <a:rPr lang="en-US" b="1" dirty="0">
              <a:solidFill>
                <a:schemeClr val="tx1"/>
              </a:solidFill>
            </a:rPr>
            <a:t>Prepare in advance, worried by time limitations</a:t>
          </a:r>
        </a:p>
      </dgm:t>
    </dgm:pt>
    <dgm:pt modelId="{F7E92B5C-5455-4CD4-9C5D-5B7D0E320E98}" type="parTrans" cxnId="{79E94456-E322-411E-A33D-3180306C8A4E}">
      <dgm:prSet/>
      <dgm:spPr/>
      <dgm:t>
        <a:bodyPr/>
        <a:lstStyle/>
        <a:p>
          <a:endParaRPr lang="en-US" b="1">
            <a:solidFill>
              <a:schemeClr val="tx1"/>
            </a:solidFill>
          </a:endParaRPr>
        </a:p>
      </dgm:t>
    </dgm:pt>
    <dgm:pt modelId="{546BD1C2-8F72-49B6-BD55-40623D68F575}" type="sibTrans" cxnId="{79E94456-E322-411E-A33D-3180306C8A4E}">
      <dgm:prSet/>
      <dgm:spPr/>
      <dgm:t>
        <a:bodyPr/>
        <a:lstStyle/>
        <a:p>
          <a:endParaRPr lang="en-US" b="1">
            <a:solidFill>
              <a:schemeClr val="tx1"/>
            </a:solidFill>
          </a:endParaRPr>
        </a:p>
      </dgm:t>
    </dgm:pt>
    <dgm:pt modelId="{A0DA41FC-72EE-4F04-8597-A192E7C1FC8B}" type="pres">
      <dgm:prSet presAssocID="{9923046E-DDF3-4FA7-AB98-268EB42786EC}" presName="composite" presStyleCnt="0">
        <dgm:presLayoutVars>
          <dgm:chMax val="3"/>
          <dgm:animLvl val="lvl"/>
          <dgm:resizeHandles val="exact"/>
        </dgm:presLayoutVars>
      </dgm:prSet>
      <dgm:spPr/>
    </dgm:pt>
    <dgm:pt modelId="{AB7708A2-6113-44C0-8C73-DEF02A9BF284}" type="pres">
      <dgm:prSet presAssocID="{95DDD0F5-E487-4AF9-B461-A1F687C5E1EC}" presName="gear1" presStyleLbl="node1" presStyleIdx="0" presStyleCnt="3">
        <dgm:presLayoutVars>
          <dgm:chMax val="1"/>
          <dgm:bulletEnabled val="1"/>
        </dgm:presLayoutVars>
      </dgm:prSet>
      <dgm:spPr/>
    </dgm:pt>
    <dgm:pt modelId="{FE05A74F-B824-4581-A07A-7CD28F29E29D}" type="pres">
      <dgm:prSet presAssocID="{95DDD0F5-E487-4AF9-B461-A1F687C5E1EC}" presName="gear1srcNode" presStyleLbl="node1" presStyleIdx="0" presStyleCnt="3"/>
      <dgm:spPr/>
    </dgm:pt>
    <dgm:pt modelId="{6DD101ED-B9A5-4BBA-A35A-A4A27CDC56A9}" type="pres">
      <dgm:prSet presAssocID="{95DDD0F5-E487-4AF9-B461-A1F687C5E1EC}" presName="gear1dstNode" presStyleLbl="node1" presStyleIdx="0" presStyleCnt="3"/>
      <dgm:spPr/>
    </dgm:pt>
    <dgm:pt modelId="{1C236307-B50E-423F-8FCF-77B555D91CBD}" type="pres">
      <dgm:prSet presAssocID="{57D86346-1AEC-4374-8F73-379CA7FED8D2}" presName="gear2" presStyleLbl="node1" presStyleIdx="1" presStyleCnt="3">
        <dgm:presLayoutVars>
          <dgm:chMax val="1"/>
          <dgm:bulletEnabled val="1"/>
        </dgm:presLayoutVars>
      </dgm:prSet>
      <dgm:spPr/>
    </dgm:pt>
    <dgm:pt modelId="{78075EB3-0770-4DD4-9CF5-CB7A9F3629C8}" type="pres">
      <dgm:prSet presAssocID="{57D86346-1AEC-4374-8F73-379CA7FED8D2}" presName="gear2srcNode" presStyleLbl="node1" presStyleIdx="1" presStyleCnt="3"/>
      <dgm:spPr/>
    </dgm:pt>
    <dgm:pt modelId="{DA639295-0A4C-4953-8B46-3112B690D1FD}" type="pres">
      <dgm:prSet presAssocID="{57D86346-1AEC-4374-8F73-379CA7FED8D2}" presName="gear2dstNode" presStyleLbl="node1" presStyleIdx="1" presStyleCnt="3"/>
      <dgm:spPr/>
    </dgm:pt>
    <dgm:pt modelId="{AF1955FF-9418-4597-BB28-2849F3B003DB}" type="pres">
      <dgm:prSet presAssocID="{0E3218AE-BEA7-4871-8683-480884DCDC47}" presName="gear3" presStyleLbl="node1" presStyleIdx="2" presStyleCnt="3"/>
      <dgm:spPr/>
    </dgm:pt>
    <dgm:pt modelId="{1EBD5FD8-93D9-42D5-98BF-74830AF620E7}" type="pres">
      <dgm:prSet presAssocID="{0E3218AE-BEA7-4871-8683-480884DCDC47}" presName="gear3tx" presStyleLbl="node1" presStyleIdx="2" presStyleCnt="3">
        <dgm:presLayoutVars>
          <dgm:chMax val="1"/>
          <dgm:bulletEnabled val="1"/>
        </dgm:presLayoutVars>
      </dgm:prSet>
      <dgm:spPr/>
    </dgm:pt>
    <dgm:pt modelId="{DB478144-FB92-4F36-9299-0C0252C234AE}" type="pres">
      <dgm:prSet presAssocID="{0E3218AE-BEA7-4871-8683-480884DCDC47}" presName="gear3srcNode" presStyleLbl="node1" presStyleIdx="2" presStyleCnt="3"/>
      <dgm:spPr/>
    </dgm:pt>
    <dgm:pt modelId="{D4BF8A6A-1E1D-4E82-8086-4D861E0DFC6B}" type="pres">
      <dgm:prSet presAssocID="{0E3218AE-BEA7-4871-8683-480884DCDC47}" presName="gear3dstNode" presStyleLbl="node1" presStyleIdx="2" presStyleCnt="3"/>
      <dgm:spPr/>
    </dgm:pt>
    <dgm:pt modelId="{39CB1284-DFB8-47BC-8F44-1AB15479960F}" type="pres">
      <dgm:prSet presAssocID="{D18093CF-6BDB-4A33-B6B4-398B77DC8C6A}" presName="connector1" presStyleLbl="sibTrans2D1" presStyleIdx="0" presStyleCnt="3"/>
      <dgm:spPr/>
    </dgm:pt>
    <dgm:pt modelId="{032FCBB3-EADE-4B6F-A19C-3986F2B94F6F}" type="pres">
      <dgm:prSet presAssocID="{947EE0DD-9BDF-40F8-95A0-5E41F165572D}" presName="connector2" presStyleLbl="sibTrans2D1" presStyleIdx="1" presStyleCnt="3"/>
      <dgm:spPr/>
    </dgm:pt>
    <dgm:pt modelId="{D2B448A4-F18D-4131-B34E-A411D0589620}" type="pres">
      <dgm:prSet presAssocID="{546BD1C2-8F72-49B6-BD55-40623D68F575}" presName="connector3" presStyleLbl="sibTrans2D1" presStyleIdx="2" presStyleCnt="3"/>
      <dgm:spPr/>
    </dgm:pt>
  </dgm:ptLst>
  <dgm:cxnLst>
    <dgm:cxn modelId="{895BCF0C-986A-4612-884C-13914BDC38EE}" type="presOf" srcId="{95DDD0F5-E487-4AF9-B461-A1F687C5E1EC}" destId="{FE05A74F-B824-4581-A07A-7CD28F29E29D}" srcOrd="1" destOrd="0" presId="urn:microsoft.com/office/officeart/2005/8/layout/gear1"/>
    <dgm:cxn modelId="{2E450F19-2A3F-4381-B6D2-328A587728F1}" type="presOf" srcId="{0E3218AE-BEA7-4871-8683-480884DCDC47}" destId="{AF1955FF-9418-4597-BB28-2849F3B003DB}" srcOrd="0" destOrd="0" presId="urn:microsoft.com/office/officeart/2005/8/layout/gear1"/>
    <dgm:cxn modelId="{1F78B81E-CDCB-48C5-A7B9-96D5E2DEE4FA}" type="presOf" srcId="{95DDD0F5-E487-4AF9-B461-A1F687C5E1EC}" destId="{AB7708A2-6113-44C0-8C73-DEF02A9BF284}" srcOrd="0" destOrd="0" presId="urn:microsoft.com/office/officeart/2005/8/layout/gear1"/>
    <dgm:cxn modelId="{5D1D5320-B5D3-452A-B4ED-7DEA476DF229}" type="presOf" srcId="{0E3218AE-BEA7-4871-8683-480884DCDC47}" destId="{1EBD5FD8-93D9-42D5-98BF-74830AF620E7}" srcOrd="1" destOrd="0" presId="urn:microsoft.com/office/officeart/2005/8/layout/gear1"/>
    <dgm:cxn modelId="{870BD922-61D4-44A1-B906-10FDD9B54DCC}" type="presOf" srcId="{95DDD0F5-E487-4AF9-B461-A1F687C5E1EC}" destId="{6DD101ED-B9A5-4BBA-A35A-A4A27CDC56A9}" srcOrd="2" destOrd="0" presId="urn:microsoft.com/office/officeart/2005/8/layout/gear1"/>
    <dgm:cxn modelId="{211B7128-126C-4BF6-9AC4-62A961B0A99C}" type="presOf" srcId="{9923046E-DDF3-4FA7-AB98-268EB42786EC}" destId="{A0DA41FC-72EE-4F04-8597-A192E7C1FC8B}" srcOrd="0" destOrd="0" presId="urn:microsoft.com/office/officeart/2005/8/layout/gear1"/>
    <dgm:cxn modelId="{596E9A32-17CF-498D-82C1-C501608B6D8E}" type="presOf" srcId="{947EE0DD-9BDF-40F8-95A0-5E41F165572D}" destId="{032FCBB3-EADE-4B6F-A19C-3986F2B94F6F}" srcOrd="0" destOrd="0" presId="urn:microsoft.com/office/officeart/2005/8/layout/gear1"/>
    <dgm:cxn modelId="{0BA40873-4437-461E-AB6E-21ACE95747FB}" type="presOf" srcId="{57D86346-1AEC-4374-8F73-379CA7FED8D2}" destId="{DA639295-0A4C-4953-8B46-3112B690D1FD}" srcOrd="2" destOrd="0" presId="urn:microsoft.com/office/officeart/2005/8/layout/gear1"/>
    <dgm:cxn modelId="{79E94456-E322-411E-A33D-3180306C8A4E}" srcId="{9923046E-DDF3-4FA7-AB98-268EB42786EC}" destId="{0E3218AE-BEA7-4871-8683-480884DCDC47}" srcOrd="2" destOrd="0" parTransId="{F7E92B5C-5455-4CD4-9C5D-5B7D0E320E98}" sibTransId="{546BD1C2-8F72-49B6-BD55-40623D68F575}"/>
    <dgm:cxn modelId="{31AEAF57-CFA5-4061-ACB7-724531234522}" type="presOf" srcId="{0E3218AE-BEA7-4871-8683-480884DCDC47}" destId="{DB478144-FB92-4F36-9299-0C0252C234AE}" srcOrd="2" destOrd="0" presId="urn:microsoft.com/office/officeart/2005/8/layout/gear1"/>
    <dgm:cxn modelId="{54AEB17A-29D2-4B61-AF0E-9B1B6CD06BA0}" type="presOf" srcId="{0E3218AE-BEA7-4871-8683-480884DCDC47}" destId="{D4BF8A6A-1E1D-4E82-8086-4D861E0DFC6B}" srcOrd="3" destOrd="0" presId="urn:microsoft.com/office/officeart/2005/8/layout/gear1"/>
    <dgm:cxn modelId="{1E1D5982-3B60-4BED-BD40-7DE21D6D6FEA}" type="presOf" srcId="{57D86346-1AEC-4374-8F73-379CA7FED8D2}" destId="{78075EB3-0770-4DD4-9CF5-CB7A9F3629C8}" srcOrd="1" destOrd="0" presId="urn:microsoft.com/office/officeart/2005/8/layout/gear1"/>
    <dgm:cxn modelId="{9D5E658C-F6A6-41CE-9A05-8CAA26F4472F}" type="presOf" srcId="{57D86346-1AEC-4374-8F73-379CA7FED8D2}" destId="{1C236307-B50E-423F-8FCF-77B555D91CBD}" srcOrd="0" destOrd="0" presId="urn:microsoft.com/office/officeart/2005/8/layout/gear1"/>
    <dgm:cxn modelId="{F4ABD5AA-696C-4B40-AB43-05A12C88F1C8}" type="presOf" srcId="{D18093CF-6BDB-4A33-B6B4-398B77DC8C6A}" destId="{39CB1284-DFB8-47BC-8F44-1AB15479960F}" srcOrd="0" destOrd="0" presId="urn:microsoft.com/office/officeart/2005/8/layout/gear1"/>
    <dgm:cxn modelId="{141026BE-3528-4851-82F5-40E3E453BB80}" type="presOf" srcId="{546BD1C2-8F72-49B6-BD55-40623D68F575}" destId="{D2B448A4-F18D-4131-B34E-A411D0589620}" srcOrd="0" destOrd="0" presId="urn:microsoft.com/office/officeart/2005/8/layout/gear1"/>
    <dgm:cxn modelId="{752A7DDA-11EB-4531-ACC0-90B5C2AA4FC0}" srcId="{9923046E-DDF3-4FA7-AB98-268EB42786EC}" destId="{57D86346-1AEC-4374-8F73-379CA7FED8D2}" srcOrd="1" destOrd="0" parTransId="{4AE2E9DF-16D0-4426-84D6-D96BA2101672}" sibTransId="{947EE0DD-9BDF-40F8-95A0-5E41F165572D}"/>
    <dgm:cxn modelId="{2D3CDEE1-13E3-4A67-8A36-4C24499C136F}" srcId="{9923046E-DDF3-4FA7-AB98-268EB42786EC}" destId="{95DDD0F5-E487-4AF9-B461-A1F687C5E1EC}" srcOrd="0" destOrd="0" parTransId="{EF169CFB-65B5-4B3C-977A-61F4843FF422}" sibTransId="{D18093CF-6BDB-4A33-B6B4-398B77DC8C6A}"/>
    <dgm:cxn modelId="{CF986765-5785-4C32-B8A3-254917175CB7}" type="presParOf" srcId="{A0DA41FC-72EE-4F04-8597-A192E7C1FC8B}" destId="{AB7708A2-6113-44C0-8C73-DEF02A9BF284}" srcOrd="0" destOrd="0" presId="urn:microsoft.com/office/officeart/2005/8/layout/gear1"/>
    <dgm:cxn modelId="{53A7B2A1-A498-47DC-865D-AD6B6E20605A}" type="presParOf" srcId="{A0DA41FC-72EE-4F04-8597-A192E7C1FC8B}" destId="{FE05A74F-B824-4581-A07A-7CD28F29E29D}" srcOrd="1" destOrd="0" presId="urn:microsoft.com/office/officeart/2005/8/layout/gear1"/>
    <dgm:cxn modelId="{1670C03B-1AB1-42C5-9DB0-2141A0A3D8E9}" type="presParOf" srcId="{A0DA41FC-72EE-4F04-8597-A192E7C1FC8B}" destId="{6DD101ED-B9A5-4BBA-A35A-A4A27CDC56A9}" srcOrd="2" destOrd="0" presId="urn:microsoft.com/office/officeart/2005/8/layout/gear1"/>
    <dgm:cxn modelId="{99C025B2-8A21-4651-B348-71F1515C410B}" type="presParOf" srcId="{A0DA41FC-72EE-4F04-8597-A192E7C1FC8B}" destId="{1C236307-B50E-423F-8FCF-77B555D91CBD}" srcOrd="3" destOrd="0" presId="urn:microsoft.com/office/officeart/2005/8/layout/gear1"/>
    <dgm:cxn modelId="{19537710-8F3C-4761-9CC9-B4B7AB7059D3}" type="presParOf" srcId="{A0DA41FC-72EE-4F04-8597-A192E7C1FC8B}" destId="{78075EB3-0770-4DD4-9CF5-CB7A9F3629C8}" srcOrd="4" destOrd="0" presId="urn:microsoft.com/office/officeart/2005/8/layout/gear1"/>
    <dgm:cxn modelId="{8F3A3E77-9EB8-413B-9CEF-95AFB8432CBF}" type="presParOf" srcId="{A0DA41FC-72EE-4F04-8597-A192E7C1FC8B}" destId="{DA639295-0A4C-4953-8B46-3112B690D1FD}" srcOrd="5" destOrd="0" presId="urn:microsoft.com/office/officeart/2005/8/layout/gear1"/>
    <dgm:cxn modelId="{8F3383D9-5079-43FA-9CD4-C424B9C8ABE2}" type="presParOf" srcId="{A0DA41FC-72EE-4F04-8597-A192E7C1FC8B}" destId="{AF1955FF-9418-4597-BB28-2849F3B003DB}" srcOrd="6" destOrd="0" presId="urn:microsoft.com/office/officeart/2005/8/layout/gear1"/>
    <dgm:cxn modelId="{49C4A08D-B929-4137-AD69-64FD09BED96B}" type="presParOf" srcId="{A0DA41FC-72EE-4F04-8597-A192E7C1FC8B}" destId="{1EBD5FD8-93D9-42D5-98BF-74830AF620E7}" srcOrd="7" destOrd="0" presId="urn:microsoft.com/office/officeart/2005/8/layout/gear1"/>
    <dgm:cxn modelId="{A7AAF213-1729-435B-9874-5286EC66906F}" type="presParOf" srcId="{A0DA41FC-72EE-4F04-8597-A192E7C1FC8B}" destId="{DB478144-FB92-4F36-9299-0C0252C234AE}" srcOrd="8" destOrd="0" presId="urn:microsoft.com/office/officeart/2005/8/layout/gear1"/>
    <dgm:cxn modelId="{DFB08A7C-E5B5-42FD-B862-1D4959F7CEBA}" type="presParOf" srcId="{A0DA41FC-72EE-4F04-8597-A192E7C1FC8B}" destId="{D4BF8A6A-1E1D-4E82-8086-4D861E0DFC6B}" srcOrd="9" destOrd="0" presId="urn:microsoft.com/office/officeart/2005/8/layout/gear1"/>
    <dgm:cxn modelId="{967F3241-7313-4C87-84B2-36F0E4AFE49A}" type="presParOf" srcId="{A0DA41FC-72EE-4F04-8597-A192E7C1FC8B}" destId="{39CB1284-DFB8-47BC-8F44-1AB15479960F}" srcOrd="10" destOrd="0" presId="urn:microsoft.com/office/officeart/2005/8/layout/gear1"/>
    <dgm:cxn modelId="{1B08A1C0-50A7-4C20-AFAC-E57D7ABB3C8B}" type="presParOf" srcId="{A0DA41FC-72EE-4F04-8597-A192E7C1FC8B}" destId="{032FCBB3-EADE-4B6F-A19C-3986F2B94F6F}" srcOrd="11" destOrd="0" presId="urn:microsoft.com/office/officeart/2005/8/layout/gear1"/>
    <dgm:cxn modelId="{337880B2-9F35-4E37-A10E-91D06B2186B6}" type="presParOf" srcId="{A0DA41FC-72EE-4F04-8597-A192E7C1FC8B}" destId="{D2B448A4-F18D-4131-B34E-A411D0589620}"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8D3728B-A262-4BC2-AA8E-D62D30F2FD3A}" type="doc">
      <dgm:prSet loTypeId="urn:diagrams.loki3.com/TabbedArc+Icon" loCatId="officeonline" qsTypeId="urn:microsoft.com/office/officeart/2005/8/quickstyle/simple3" qsCatId="simple" csTypeId="urn:microsoft.com/office/officeart/2005/8/colors/colorful2" csCatId="colorful" phldr="1"/>
      <dgm:spPr/>
    </dgm:pt>
    <dgm:pt modelId="{5034EA2E-7D8D-4E35-A9D8-25C072CA7937}">
      <dgm:prSet phldrT="[Text]"/>
      <dgm:spPr/>
      <dgm:t>
        <a:bodyPr/>
        <a:lstStyle/>
        <a:p>
          <a:r>
            <a:rPr lang="en-US" b="1" dirty="0">
              <a:solidFill>
                <a:srgbClr val="0070C0"/>
              </a:solidFill>
            </a:rPr>
            <a:t>Activist</a:t>
          </a:r>
          <a:r>
            <a:rPr lang="en-US" b="1" dirty="0"/>
            <a:t>  (Active learning, workshops, exercises, Presentations, Group Works, Exams, Practice Assignments, Case Studies)</a:t>
          </a:r>
        </a:p>
      </dgm:t>
    </dgm:pt>
    <dgm:pt modelId="{8EC655BF-4E84-4F0C-A099-E4733885312A}" type="parTrans" cxnId="{857F14A5-ED5D-4CC4-8F64-21752D705429}">
      <dgm:prSet/>
      <dgm:spPr/>
      <dgm:t>
        <a:bodyPr/>
        <a:lstStyle/>
        <a:p>
          <a:endParaRPr lang="en-US" b="1"/>
        </a:p>
      </dgm:t>
    </dgm:pt>
    <dgm:pt modelId="{494470BA-C0F0-4174-90D1-95C898378D8B}" type="sibTrans" cxnId="{857F14A5-ED5D-4CC4-8F64-21752D705429}">
      <dgm:prSet/>
      <dgm:spPr/>
      <dgm:t>
        <a:bodyPr/>
        <a:lstStyle/>
        <a:p>
          <a:endParaRPr lang="en-US" b="1"/>
        </a:p>
      </dgm:t>
    </dgm:pt>
    <dgm:pt modelId="{B571DABB-78BA-4A8E-AEF7-3370ACFEFF84}">
      <dgm:prSet phldrT="[Text]"/>
      <dgm:spPr/>
      <dgm:t>
        <a:bodyPr/>
        <a:lstStyle/>
        <a:p>
          <a:r>
            <a:rPr lang="en-US" b="1" dirty="0">
              <a:solidFill>
                <a:srgbClr val="00B050"/>
              </a:solidFill>
            </a:rPr>
            <a:t>Reflector</a:t>
          </a:r>
          <a:r>
            <a:rPr lang="en-US" b="1" dirty="0"/>
            <a:t> (Feedback lecturer/ Peers/ Work) </a:t>
          </a:r>
        </a:p>
      </dgm:t>
    </dgm:pt>
    <dgm:pt modelId="{F43F85DD-E97C-4F66-BFCE-EBDCC270B56F}" type="parTrans" cxnId="{E29AF4F3-46C5-4A61-9450-5A126666C6ED}">
      <dgm:prSet/>
      <dgm:spPr/>
      <dgm:t>
        <a:bodyPr/>
        <a:lstStyle/>
        <a:p>
          <a:endParaRPr lang="en-US" b="1"/>
        </a:p>
      </dgm:t>
    </dgm:pt>
    <dgm:pt modelId="{E553E92F-82C2-4037-A140-632AA985464F}" type="sibTrans" cxnId="{E29AF4F3-46C5-4A61-9450-5A126666C6ED}">
      <dgm:prSet/>
      <dgm:spPr/>
      <dgm:t>
        <a:bodyPr/>
        <a:lstStyle/>
        <a:p>
          <a:endParaRPr lang="en-US" b="1"/>
        </a:p>
      </dgm:t>
    </dgm:pt>
    <dgm:pt modelId="{279C4BD7-64B0-4F2E-BEF6-542A8198A67D}">
      <dgm:prSet phldrT="[Text]"/>
      <dgm:spPr/>
      <dgm:t>
        <a:bodyPr/>
        <a:lstStyle/>
        <a:p>
          <a:r>
            <a:rPr lang="en-US" b="1" dirty="0">
              <a:solidFill>
                <a:srgbClr val="7030A0"/>
              </a:solidFill>
            </a:rPr>
            <a:t>Theorist</a:t>
          </a:r>
          <a:r>
            <a:rPr lang="en-US" b="1" dirty="0"/>
            <a:t>( Lectures, books, Tutorial, Discussions, Assignments, Journals, Mind-maps, research)</a:t>
          </a:r>
        </a:p>
      </dgm:t>
    </dgm:pt>
    <dgm:pt modelId="{A018EC66-E839-4D4C-B516-282EA6D4EC99}" type="parTrans" cxnId="{0C8D3777-40A0-4302-864B-CAFAC69AD99B}">
      <dgm:prSet/>
      <dgm:spPr/>
      <dgm:t>
        <a:bodyPr/>
        <a:lstStyle/>
        <a:p>
          <a:endParaRPr lang="en-US" b="1"/>
        </a:p>
      </dgm:t>
    </dgm:pt>
    <dgm:pt modelId="{FADA20CE-8C9F-4286-8AC6-2878DB787BB4}" type="sibTrans" cxnId="{0C8D3777-40A0-4302-864B-CAFAC69AD99B}">
      <dgm:prSet/>
      <dgm:spPr/>
      <dgm:t>
        <a:bodyPr/>
        <a:lstStyle/>
        <a:p>
          <a:endParaRPr lang="en-US" b="1"/>
        </a:p>
      </dgm:t>
    </dgm:pt>
    <dgm:pt modelId="{C7E01653-2BD1-4F8D-B0EB-AE56B18CC9AA}">
      <dgm:prSet phldrT="[Text]"/>
      <dgm:spPr/>
      <dgm:t>
        <a:bodyPr/>
        <a:lstStyle/>
        <a:p>
          <a:r>
            <a:rPr lang="en-US" b="1" dirty="0">
              <a:solidFill>
                <a:srgbClr val="FF0000"/>
              </a:solidFill>
            </a:rPr>
            <a:t>Pragmatist</a:t>
          </a:r>
          <a:r>
            <a:rPr lang="en-US" b="1" dirty="0"/>
            <a:t> (Action Planning, Group Discussions, Project Assignments)</a:t>
          </a:r>
        </a:p>
      </dgm:t>
    </dgm:pt>
    <dgm:pt modelId="{F0BB18E5-2721-4839-95EA-10D071E4B8B9}" type="parTrans" cxnId="{8F833489-4C29-413F-A4F5-3190BF828D3E}">
      <dgm:prSet/>
      <dgm:spPr/>
      <dgm:t>
        <a:bodyPr/>
        <a:lstStyle/>
        <a:p>
          <a:endParaRPr lang="en-US" b="1"/>
        </a:p>
      </dgm:t>
    </dgm:pt>
    <dgm:pt modelId="{B5F0C570-278B-4BBF-A398-7326D41AD85C}" type="sibTrans" cxnId="{8F833489-4C29-413F-A4F5-3190BF828D3E}">
      <dgm:prSet/>
      <dgm:spPr/>
      <dgm:t>
        <a:bodyPr/>
        <a:lstStyle/>
        <a:p>
          <a:endParaRPr lang="en-US" b="1"/>
        </a:p>
      </dgm:t>
    </dgm:pt>
    <dgm:pt modelId="{9B47091E-1624-4442-9ECA-95213EC30DCB}" type="pres">
      <dgm:prSet presAssocID="{48D3728B-A262-4BC2-AA8E-D62D30F2FD3A}" presName="Name0" presStyleCnt="0">
        <dgm:presLayoutVars>
          <dgm:dir/>
          <dgm:resizeHandles val="exact"/>
        </dgm:presLayoutVars>
      </dgm:prSet>
      <dgm:spPr/>
    </dgm:pt>
    <dgm:pt modelId="{E60470B3-AD56-4F85-AF8A-D96E8178FDA0}" type="pres">
      <dgm:prSet presAssocID="{5034EA2E-7D8D-4E35-A9D8-25C072CA7937}" presName="twoplus" presStyleLbl="node1" presStyleIdx="0" presStyleCnt="4">
        <dgm:presLayoutVars>
          <dgm:bulletEnabled val="1"/>
        </dgm:presLayoutVars>
      </dgm:prSet>
      <dgm:spPr/>
    </dgm:pt>
    <dgm:pt modelId="{3063691D-0670-41F5-A8BB-267618A3EA3C}" type="pres">
      <dgm:prSet presAssocID="{B571DABB-78BA-4A8E-AEF7-3370ACFEFF84}" presName="twoplus" presStyleLbl="node1" presStyleIdx="1" presStyleCnt="4">
        <dgm:presLayoutVars>
          <dgm:bulletEnabled val="1"/>
        </dgm:presLayoutVars>
      </dgm:prSet>
      <dgm:spPr/>
    </dgm:pt>
    <dgm:pt modelId="{B130971D-E082-4492-9B81-0B17A798114F}" type="pres">
      <dgm:prSet presAssocID="{279C4BD7-64B0-4F2E-BEF6-542A8198A67D}" presName="twoplus" presStyleLbl="node1" presStyleIdx="2" presStyleCnt="4">
        <dgm:presLayoutVars>
          <dgm:bulletEnabled val="1"/>
        </dgm:presLayoutVars>
      </dgm:prSet>
      <dgm:spPr/>
    </dgm:pt>
    <dgm:pt modelId="{29EC27AA-1946-4E80-BE8E-9573CF1E19A2}" type="pres">
      <dgm:prSet presAssocID="{C7E01653-2BD1-4F8D-B0EB-AE56B18CC9AA}" presName="twoplus" presStyleLbl="node1" presStyleIdx="3" presStyleCnt="4">
        <dgm:presLayoutVars>
          <dgm:bulletEnabled val="1"/>
        </dgm:presLayoutVars>
      </dgm:prSet>
      <dgm:spPr/>
    </dgm:pt>
  </dgm:ptLst>
  <dgm:cxnLst>
    <dgm:cxn modelId="{0D0A7907-98AD-4946-A158-746EF27BC222}" type="presOf" srcId="{C7E01653-2BD1-4F8D-B0EB-AE56B18CC9AA}" destId="{29EC27AA-1946-4E80-BE8E-9573CF1E19A2}" srcOrd="0" destOrd="0" presId="urn:diagrams.loki3.com/TabbedArc+Icon"/>
    <dgm:cxn modelId="{9B6B6268-5B93-4A9B-8636-02746628F2C1}" type="presOf" srcId="{5034EA2E-7D8D-4E35-A9D8-25C072CA7937}" destId="{E60470B3-AD56-4F85-AF8A-D96E8178FDA0}" srcOrd="0" destOrd="0" presId="urn:diagrams.loki3.com/TabbedArc+Icon"/>
    <dgm:cxn modelId="{0C8D3777-40A0-4302-864B-CAFAC69AD99B}" srcId="{48D3728B-A262-4BC2-AA8E-D62D30F2FD3A}" destId="{279C4BD7-64B0-4F2E-BEF6-542A8198A67D}" srcOrd="2" destOrd="0" parTransId="{A018EC66-E839-4D4C-B516-282EA6D4EC99}" sibTransId="{FADA20CE-8C9F-4286-8AC6-2878DB787BB4}"/>
    <dgm:cxn modelId="{83ECE27B-DAB4-492A-A350-A89F92312415}" type="presOf" srcId="{48D3728B-A262-4BC2-AA8E-D62D30F2FD3A}" destId="{9B47091E-1624-4442-9ECA-95213EC30DCB}" srcOrd="0" destOrd="0" presId="urn:diagrams.loki3.com/TabbedArc+Icon"/>
    <dgm:cxn modelId="{8F833489-4C29-413F-A4F5-3190BF828D3E}" srcId="{48D3728B-A262-4BC2-AA8E-D62D30F2FD3A}" destId="{C7E01653-2BD1-4F8D-B0EB-AE56B18CC9AA}" srcOrd="3" destOrd="0" parTransId="{F0BB18E5-2721-4839-95EA-10D071E4B8B9}" sibTransId="{B5F0C570-278B-4BBF-A398-7326D41AD85C}"/>
    <dgm:cxn modelId="{857F14A5-ED5D-4CC4-8F64-21752D705429}" srcId="{48D3728B-A262-4BC2-AA8E-D62D30F2FD3A}" destId="{5034EA2E-7D8D-4E35-A9D8-25C072CA7937}" srcOrd="0" destOrd="0" parTransId="{8EC655BF-4E84-4F0C-A099-E4733885312A}" sibTransId="{494470BA-C0F0-4174-90D1-95C898378D8B}"/>
    <dgm:cxn modelId="{E326DBD2-ECC6-47E5-99CB-826413160956}" type="presOf" srcId="{279C4BD7-64B0-4F2E-BEF6-542A8198A67D}" destId="{B130971D-E082-4492-9B81-0B17A798114F}" srcOrd="0" destOrd="0" presId="urn:diagrams.loki3.com/TabbedArc+Icon"/>
    <dgm:cxn modelId="{8940C3F3-3016-4740-B578-7E4DF0F16914}" type="presOf" srcId="{B571DABB-78BA-4A8E-AEF7-3370ACFEFF84}" destId="{3063691D-0670-41F5-A8BB-267618A3EA3C}" srcOrd="0" destOrd="0" presId="urn:diagrams.loki3.com/TabbedArc+Icon"/>
    <dgm:cxn modelId="{E29AF4F3-46C5-4A61-9450-5A126666C6ED}" srcId="{48D3728B-A262-4BC2-AA8E-D62D30F2FD3A}" destId="{B571DABB-78BA-4A8E-AEF7-3370ACFEFF84}" srcOrd="1" destOrd="0" parTransId="{F43F85DD-E97C-4F66-BFCE-EBDCC270B56F}" sibTransId="{E553E92F-82C2-4037-A140-632AA985464F}"/>
    <dgm:cxn modelId="{477DECE4-4B78-4E56-9B56-C5D6001D5F32}" type="presParOf" srcId="{9B47091E-1624-4442-9ECA-95213EC30DCB}" destId="{E60470B3-AD56-4F85-AF8A-D96E8178FDA0}" srcOrd="0" destOrd="0" presId="urn:diagrams.loki3.com/TabbedArc+Icon"/>
    <dgm:cxn modelId="{58D6637A-C912-47F1-B974-D125993728CE}" type="presParOf" srcId="{9B47091E-1624-4442-9ECA-95213EC30DCB}" destId="{3063691D-0670-41F5-A8BB-267618A3EA3C}" srcOrd="1" destOrd="0" presId="urn:diagrams.loki3.com/TabbedArc+Icon"/>
    <dgm:cxn modelId="{137A48CA-6422-4A3E-8047-E23D13DD1F2B}" type="presParOf" srcId="{9B47091E-1624-4442-9ECA-95213EC30DCB}" destId="{B130971D-E082-4492-9B81-0B17A798114F}" srcOrd="2" destOrd="0" presId="urn:diagrams.loki3.com/TabbedArc+Icon"/>
    <dgm:cxn modelId="{C0AB3315-8AE6-40DB-BC55-9E8A3990448D}" type="presParOf" srcId="{9B47091E-1624-4442-9ECA-95213EC30DCB}" destId="{29EC27AA-1946-4E80-BE8E-9573CF1E19A2}"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CBA6EF-36F1-4CD5-B4FA-C457C92AA29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712E96-D757-45C2-86BF-38718B4DC4FE}">
      <dgm:prSet/>
      <dgm:spPr/>
      <dgm:t>
        <a:bodyPr/>
        <a:lstStyle/>
        <a:p>
          <a:r>
            <a:rPr lang="en-GB"/>
            <a:t>Identify two learning styles for yourself using VARK/ Honey Mumford</a:t>
          </a:r>
          <a:endParaRPr lang="en-US"/>
        </a:p>
      </dgm:t>
    </dgm:pt>
    <dgm:pt modelId="{922F823C-DD87-41E5-862D-0C7259F69C84}" type="parTrans" cxnId="{D3F11939-8FFB-4010-A3FA-77DF0C353D41}">
      <dgm:prSet/>
      <dgm:spPr/>
      <dgm:t>
        <a:bodyPr/>
        <a:lstStyle/>
        <a:p>
          <a:endParaRPr lang="en-US"/>
        </a:p>
      </dgm:t>
    </dgm:pt>
    <dgm:pt modelId="{C23BCCE8-5983-4FD5-8E31-034A4889B5DC}" type="sibTrans" cxnId="{D3F11939-8FFB-4010-A3FA-77DF0C353D41}">
      <dgm:prSet/>
      <dgm:spPr/>
      <dgm:t>
        <a:bodyPr/>
        <a:lstStyle/>
        <a:p>
          <a:endParaRPr lang="en-US"/>
        </a:p>
      </dgm:t>
    </dgm:pt>
    <dgm:pt modelId="{B01A19DE-5A9B-47D2-86BC-6A2BF0B8B96F}">
      <dgm:prSet/>
      <dgm:spPr/>
      <dgm:t>
        <a:bodyPr/>
        <a:lstStyle/>
        <a:p>
          <a:r>
            <a:rPr lang="en-GB"/>
            <a:t>Identify learning techniques that best suit your learning style</a:t>
          </a:r>
          <a:endParaRPr lang="en-US"/>
        </a:p>
      </dgm:t>
    </dgm:pt>
    <dgm:pt modelId="{367CA1A4-5A9D-4B3A-B294-0D257529FE0F}" type="parTrans" cxnId="{872AEDA1-0440-49A5-B89D-971285390C90}">
      <dgm:prSet/>
      <dgm:spPr/>
      <dgm:t>
        <a:bodyPr/>
        <a:lstStyle/>
        <a:p>
          <a:endParaRPr lang="en-US"/>
        </a:p>
      </dgm:t>
    </dgm:pt>
    <dgm:pt modelId="{258C2DB0-2710-4DC7-9B54-F7A403F30454}" type="sibTrans" cxnId="{872AEDA1-0440-49A5-B89D-971285390C90}">
      <dgm:prSet/>
      <dgm:spPr/>
      <dgm:t>
        <a:bodyPr/>
        <a:lstStyle/>
        <a:p>
          <a:endParaRPr lang="en-US"/>
        </a:p>
      </dgm:t>
    </dgm:pt>
    <dgm:pt modelId="{0D5DD3C5-3604-4485-A19B-7A90DFA27623}" type="pres">
      <dgm:prSet presAssocID="{89CBA6EF-36F1-4CD5-B4FA-C457C92AA295}" presName="linear" presStyleCnt="0">
        <dgm:presLayoutVars>
          <dgm:animLvl val="lvl"/>
          <dgm:resizeHandles val="exact"/>
        </dgm:presLayoutVars>
      </dgm:prSet>
      <dgm:spPr/>
    </dgm:pt>
    <dgm:pt modelId="{3AC687B8-9566-4FDF-80A1-AD29EDDA1E1C}" type="pres">
      <dgm:prSet presAssocID="{2A712E96-D757-45C2-86BF-38718B4DC4FE}" presName="parentText" presStyleLbl="node1" presStyleIdx="0" presStyleCnt="2">
        <dgm:presLayoutVars>
          <dgm:chMax val="0"/>
          <dgm:bulletEnabled val="1"/>
        </dgm:presLayoutVars>
      </dgm:prSet>
      <dgm:spPr/>
    </dgm:pt>
    <dgm:pt modelId="{57DAB58F-293E-4AE0-BDA9-B93CDACD23BF}" type="pres">
      <dgm:prSet presAssocID="{C23BCCE8-5983-4FD5-8E31-034A4889B5DC}" presName="spacer" presStyleCnt="0"/>
      <dgm:spPr/>
    </dgm:pt>
    <dgm:pt modelId="{77046BEC-3CC7-49E7-BEFC-567F508D264D}" type="pres">
      <dgm:prSet presAssocID="{B01A19DE-5A9B-47D2-86BC-6A2BF0B8B96F}" presName="parentText" presStyleLbl="node1" presStyleIdx="1" presStyleCnt="2">
        <dgm:presLayoutVars>
          <dgm:chMax val="0"/>
          <dgm:bulletEnabled val="1"/>
        </dgm:presLayoutVars>
      </dgm:prSet>
      <dgm:spPr/>
    </dgm:pt>
  </dgm:ptLst>
  <dgm:cxnLst>
    <dgm:cxn modelId="{D3F11939-8FFB-4010-A3FA-77DF0C353D41}" srcId="{89CBA6EF-36F1-4CD5-B4FA-C457C92AA295}" destId="{2A712E96-D757-45C2-86BF-38718B4DC4FE}" srcOrd="0" destOrd="0" parTransId="{922F823C-DD87-41E5-862D-0C7259F69C84}" sibTransId="{C23BCCE8-5983-4FD5-8E31-034A4889B5DC}"/>
    <dgm:cxn modelId="{5A277060-8D34-4D3A-A5E6-4685D0F1FA52}" type="presOf" srcId="{89CBA6EF-36F1-4CD5-B4FA-C457C92AA295}" destId="{0D5DD3C5-3604-4485-A19B-7A90DFA27623}" srcOrd="0" destOrd="0" presId="urn:microsoft.com/office/officeart/2005/8/layout/vList2"/>
    <dgm:cxn modelId="{B3BAF963-6E7D-4ED2-8A79-72A5FE57F271}" type="presOf" srcId="{B01A19DE-5A9B-47D2-86BC-6A2BF0B8B96F}" destId="{77046BEC-3CC7-49E7-BEFC-567F508D264D}" srcOrd="0" destOrd="0" presId="urn:microsoft.com/office/officeart/2005/8/layout/vList2"/>
    <dgm:cxn modelId="{872AEDA1-0440-49A5-B89D-971285390C90}" srcId="{89CBA6EF-36F1-4CD5-B4FA-C457C92AA295}" destId="{B01A19DE-5A9B-47D2-86BC-6A2BF0B8B96F}" srcOrd="1" destOrd="0" parTransId="{367CA1A4-5A9D-4B3A-B294-0D257529FE0F}" sibTransId="{258C2DB0-2710-4DC7-9B54-F7A403F30454}"/>
    <dgm:cxn modelId="{49C841D9-A144-44E9-B9EF-367AEBD0A820}" type="presOf" srcId="{2A712E96-D757-45C2-86BF-38718B4DC4FE}" destId="{3AC687B8-9566-4FDF-80A1-AD29EDDA1E1C}" srcOrd="0" destOrd="0" presId="urn:microsoft.com/office/officeart/2005/8/layout/vList2"/>
    <dgm:cxn modelId="{84A1ACEE-61F9-4BA2-B139-05AC161F06F8}" type="presParOf" srcId="{0D5DD3C5-3604-4485-A19B-7A90DFA27623}" destId="{3AC687B8-9566-4FDF-80A1-AD29EDDA1E1C}" srcOrd="0" destOrd="0" presId="urn:microsoft.com/office/officeart/2005/8/layout/vList2"/>
    <dgm:cxn modelId="{46534013-8C06-4B07-9452-49036728B31A}" type="presParOf" srcId="{0D5DD3C5-3604-4485-A19B-7A90DFA27623}" destId="{57DAB58F-293E-4AE0-BDA9-B93CDACD23BF}" srcOrd="1" destOrd="0" presId="urn:microsoft.com/office/officeart/2005/8/layout/vList2"/>
    <dgm:cxn modelId="{9D4AB1E2-CA5F-4B9F-835A-69A20CC1F4F5}" type="presParOf" srcId="{0D5DD3C5-3604-4485-A19B-7A90DFA27623}" destId="{77046BEC-3CC7-49E7-BEFC-567F508D264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CC3E9-1F03-441F-942A-2E6A6458B602}">
      <dsp:nvSpPr>
        <dsp:cNvPr id="0" name=""/>
        <dsp:cNvSpPr/>
      </dsp:nvSpPr>
      <dsp:spPr>
        <a:xfrm>
          <a:off x="0" y="991179"/>
          <a:ext cx="2305088" cy="14637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245FCC-4F09-4362-B94B-48C4623A108D}">
      <dsp:nvSpPr>
        <dsp:cNvPr id="0" name=""/>
        <dsp:cNvSpPr/>
      </dsp:nvSpPr>
      <dsp:spPr>
        <a:xfrm>
          <a:off x="256120" y="1234494"/>
          <a:ext cx="2305088" cy="14637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1" kern="1200">
              <a:latin typeface="Calibri" panose="020F0502020204030204" pitchFamily="34" charset="0"/>
              <a:cs typeface="Calibri" panose="020F0502020204030204" pitchFamily="34" charset="0"/>
            </a:rPr>
            <a:t>Self-awareness</a:t>
          </a:r>
          <a:r>
            <a:rPr lang="en-GB" sz="1300" b="1" kern="1200">
              <a:latin typeface="Calibri" panose="020F0502020204030204" pitchFamily="34" charset="0"/>
              <a:cs typeface="Calibri" panose="020F0502020204030204" pitchFamily="34" charset="0"/>
            </a:rPr>
            <a:t> is vitally important as the foundation for maximizing our leadership and management skills.  </a:t>
          </a:r>
          <a:endParaRPr lang="en-US" sz="1300" b="1" kern="1200">
            <a:latin typeface="Calibri" panose="020F0502020204030204" pitchFamily="34" charset="0"/>
            <a:cs typeface="Calibri" panose="020F0502020204030204" pitchFamily="34" charset="0"/>
          </a:endParaRPr>
        </a:p>
      </dsp:txBody>
      <dsp:txXfrm>
        <a:off x="298991" y="1277365"/>
        <a:ext cx="2219346" cy="1377989"/>
      </dsp:txXfrm>
    </dsp:sp>
    <dsp:sp modelId="{AF19365D-B078-46B5-AEAB-2541FFA5DE9A}">
      <dsp:nvSpPr>
        <dsp:cNvPr id="0" name=""/>
        <dsp:cNvSpPr/>
      </dsp:nvSpPr>
      <dsp:spPr>
        <a:xfrm>
          <a:off x="2817330" y="991179"/>
          <a:ext cx="2305088" cy="14637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1BEFEE-94CA-4C80-B062-A478BD3B7F47}">
      <dsp:nvSpPr>
        <dsp:cNvPr id="0" name=""/>
        <dsp:cNvSpPr/>
      </dsp:nvSpPr>
      <dsp:spPr>
        <a:xfrm>
          <a:off x="3073451" y="1234494"/>
          <a:ext cx="2305088" cy="14637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1" kern="1200"/>
            <a:t>Self-awareness</a:t>
          </a:r>
          <a:r>
            <a:rPr lang="en-GB" sz="1300" b="1" kern="1200"/>
            <a:t> can improve </a:t>
          </a:r>
          <a:r>
            <a:rPr lang="en-GB" sz="1300" b="1" kern="1200">
              <a:latin typeface="Calibri" panose="020F0502020204030204" pitchFamily="34" charset="0"/>
              <a:cs typeface="Calibri" panose="020F0502020204030204" pitchFamily="34" charset="0"/>
            </a:rPr>
            <a:t>our</a:t>
          </a:r>
          <a:r>
            <a:rPr lang="en-GB" sz="1300" b="1" kern="1200"/>
            <a:t> judgement and help us identify opportunities for our professional development and personal growth, </a:t>
          </a:r>
          <a:r>
            <a:rPr lang="en-GB" sz="1300" b="1" i="1" kern="1200"/>
            <a:t>and</a:t>
          </a:r>
          <a:r>
            <a:rPr lang="en-GB" sz="1300" b="1" kern="1200"/>
            <a:t> the development and growth of others.</a:t>
          </a:r>
          <a:endParaRPr lang="en-US" sz="1300" b="1" kern="1200"/>
        </a:p>
      </dsp:txBody>
      <dsp:txXfrm>
        <a:off x="3116322" y="1277365"/>
        <a:ext cx="2219346" cy="1377989"/>
      </dsp:txXfrm>
    </dsp:sp>
    <dsp:sp modelId="{9DC8193E-5D8B-4197-98A3-60AA5EF0D9D3}">
      <dsp:nvSpPr>
        <dsp:cNvPr id="0" name=""/>
        <dsp:cNvSpPr/>
      </dsp:nvSpPr>
      <dsp:spPr>
        <a:xfrm>
          <a:off x="5634661" y="991179"/>
          <a:ext cx="2305088" cy="14637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4D70F3-C31D-40FE-B55F-9474465045C2}">
      <dsp:nvSpPr>
        <dsp:cNvPr id="0" name=""/>
        <dsp:cNvSpPr/>
      </dsp:nvSpPr>
      <dsp:spPr>
        <a:xfrm>
          <a:off x="5890782" y="1234494"/>
          <a:ext cx="2305088" cy="146373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1" kern="1200">
              <a:latin typeface="Calibri" panose="020F0502020204030204" pitchFamily="34" charset="0"/>
              <a:cs typeface="Calibri" panose="020F0502020204030204" pitchFamily="34" charset="0"/>
            </a:rPr>
            <a:t>One of the best ways to increase self-awareness is to write down what you want to do and track your progress. </a:t>
          </a:r>
          <a:endParaRPr lang="en-US" sz="1300" b="1" i="1" kern="1200">
            <a:latin typeface="Calibri" panose="020F0502020204030204" pitchFamily="34" charset="0"/>
            <a:cs typeface="Calibri" panose="020F0502020204030204" pitchFamily="34" charset="0"/>
          </a:endParaRPr>
        </a:p>
      </dsp:txBody>
      <dsp:txXfrm>
        <a:off x="5933653" y="1277365"/>
        <a:ext cx="2219346" cy="13779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D7F88-7739-4C19-9B6D-4B4793469B9F}">
      <dsp:nvSpPr>
        <dsp:cNvPr id="0" name=""/>
        <dsp:cNvSpPr/>
      </dsp:nvSpPr>
      <dsp:spPr>
        <a:xfrm>
          <a:off x="0" y="212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B9BA4E-6B29-470C-8666-C8F336B1ED27}">
      <dsp:nvSpPr>
        <dsp:cNvPr id="0" name=""/>
        <dsp:cNvSpPr/>
      </dsp:nvSpPr>
      <dsp:spPr>
        <a:xfrm>
          <a:off x="0" y="212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Psychometric and profiling questionnaires are powerful tools for driving reflection, and subsequent discussion of the results</a:t>
          </a:r>
          <a:endParaRPr lang="en-US" sz="2200" kern="1200"/>
        </a:p>
      </dsp:txBody>
      <dsp:txXfrm>
        <a:off x="0" y="2124"/>
        <a:ext cx="7886700" cy="1449029"/>
      </dsp:txXfrm>
    </dsp:sp>
    <dsp:sp modelId="{56861CA1-4973-42BD-BC82-BE9832AE9237}">
      <dsp:nvSpPr>
        <dsp:cNvPr id="0" name=""/>
        <dsp:cNvSpPr/>
      </dsp:nvSpPr>
      <dsp:spPr>
        <a:xfrm>
          <a:off x="0" y="145115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6A8F2-E317-430D-99F6-C3125CE5C702}">
      <dsp:nvSpPr>
        <dsp:cNvPr id="0" name=""/>
        <dsp:cNvSpPr/>
      </dsp:nvSpPr>
      <dsp:spPr>
        <a:xfrm>
          <a:off x="0" y="1451154"/>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Among the best known of these tests are </a:t>
          </a:r>
          <a:r>
            <a:rPr lang="en-GB" sz="2200" b="1" kern="1200"/>
            <a:t>Myers-Briggs</a:t>
          </a:r>
          <a:r>
            <a:rPr lang="en-GB" sz="2200" kern="1200"/>
            <a:t>, </a:t>
          </a:r>
          <a:r>
            <a:rPr lang="en-GB" sz="2200" b="1" kern="1200"/>
            <a:t>VARK</a:t>
          </a:r>
          <a:r>
            <a:rPr lang="en-GB" sz="2200" kern="1200"/>
            <a:t>, </a:t>
          </a:r>
          <a:r>
            <a:rPr lang="en-GB" sz="2200" b="1" kern="1200"/>
            <a:t>Honey &amp; Mumford</a:t>
          </a:r>
          <a:r>
            <a:rPr lang="en-GB" sz="2200" kern="1200"/>
            <a:t> and many more. Predictive Index and Insights Discovery, but all are aimed at serving as a data point towards greater self-awareness. </a:t>
          </a:r>
          <a:endParaRPr lang="en-US" sz="2200" kern="1200"/>
        </a:p>
      </dsp:txBody>
      <dsp:txXfrm>
        <a:off x="0" y="1451154"/>
        <a:ext cx="7886700" cy="1449029"/>
      </dsp:txXfrm>
    </dsp:sp>
    <dsp:sp modelId="{CFCE229F-D5F3-4C04-B657-6811BD468FD8}">
      <dsp:nvSpPr>
        <dsp:cNvPr id="0" name=""/>
        <dsp:cNvSpPr/>
      </dsp:nvSpPr>
      <dsp:spPr>
        <a:xfrm>
          <a:off x="0" y="290018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1D137-AB0E-41A9-A0C7-1C5EFFF219EF}">
      <dsp:nvSpPr>
        <dsp:cNvPr id="0" name=""/>
        <dsp:cNvSpPr/>
      </dsp:nvSpPr>
      <dsp:spPr>
        <a:xfrm>
          <a:off x="0" y="2900183"/>
          <a:ext cx="78867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common design point with all of them is that there are no particular right or wrong answers. Instead, they are designed to compel respondents to consider a set of traits or characteristics that most accurately describe them relative to other people. </a:t>
          </a:r>
          <a:endParaRPr lang="en-US" sz="2200" kern="1200"/>
        </a:p>
      </dsp:txBody>
      <dsp:txXfrm>
        <a:off x="0" y="2900183"/>
        <a:ext cx="78867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0B4D7-FC04-4D5A-932A-A2EE2E5448B9}">
      <dsp:nvSpPr>
        <dsp:cNvPr id="0" name=""/>
        <dsp:cNvSpPr/>
      </dsp:nvSpPr>
      <dsp:spPr>
        <a:xfrm>
          <a:off x="840053" y="209984"/>
          <a:ext cx="786269" cy="7862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77BCFD-85D0-424E-AD96-22E8CEAEEF19}">
      <dsp:nvSpPr>
        <dsp:cNvPr id="0" name=""/>
        <dsp:cNvSpPr/>
      </dsp:nvSpPr>
      <dsp:spPr>
        <a:xfrm>
          <a:off x="359555" y="1258354"/>
          <a:ext cx="1747265" cy="69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Notice details</a:t>
          </a:r>
          <a:endParaRPr lang="en-US" sz="1600" kern="1200"/>
        </a:p>
      </dsp:txBody>
      <dsp:txXfrm>
        <a:off x="359555" y="1258354"/>
        <a:ext cx="1747265" cy="698906"/>
      </dsp:txXfrm>
    </dsp:sp>
    <dsp:sp modelId="{672299C7-6AC9-4735-8BEE-A7770967D191}">
      <dsp:nvSpPr>
        <dsp:cNvPr id="0" name=""/>
        <dsp:cNvSpPr/>
      </dsp:nvSpPr>
      <dsp:spPr>
        <a:xfrm>
          <a:off x="2893090" y="209984"/>
          <a:ext cx="786269" cy="7862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FE156-74B8-4276-ABB9-88576282F1D9}">
      <dsp:nvSpPr>
        <dsp:cNvPr id="0" name=""/>
        <dsp:cNvSpPr/>
      </dsp:nvSpPr>
      <dsp:spPr>
        <a:xfrm>
          <a:off x="2412592" y="1258354"/>
          <a:ext cx="1747265" cy="69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Observe rather than act or talk</a:t>
          </a:r>
          <a:endParaRPr lang="en-US" sz="1600" kern="1200"/>
        </a:p>
      </dsp:txBody>
      <dsp:txXfrm>
        <a:off x="2412592" y="1258354"/>
        <a:ext cx="1747265" cy="698906"/>
      </dsp:txXfrm>
    </dsp:sp>
    <dsp:sp modelId="{61C0E25E-FEA1-4402-BA00-03829233F669}">
      <dsp:nvSpPr>
        <dsp:cNvPr id="0" name=""/>
        <dsp:cNvSpPr/>
      </dsp:nvSpPr>
      <dsp:spPr>
        <a:xfrm>
          <a:off x="840053" y="2394077"/>
          <a:ext cx="786269" cy="7862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5955D-A0A6-4B9A-A476-0D48459B3DAF}">
      <dsp:nvSpPr>
        <dsp:cNvPr id="0" name=""/>
        <dsp:cNvSpPr/>
      </dsp:nvSpPr>
      <dsp:spPr>
        <a:xfrm>
          <a:off x="359555" y="3442446"/>
          <a:ext cx="1747265" cy="69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Find verbal instructions difficult</a:t>
          </a:r>
          <a:endParaRPr lang="en-US" sz="1600" kern="1200"/>
        </a:p>
      </dsp:txBody>
      <dsp:txXfrm>
        <a:off x="359555" y="3442446"/>
        <a:ext cx="1747265" cy="698906"/>
      </dsp:txXfrm>
    </dsp:sp>
    <dsp:sp modelId="{D09127F4-9B42-4AFB-A695-A40A7E59C6B8}">
      <dsp:nvSpPr>
        <dsp:cNvPr id="0" name=""/>
        <dsp:cNvSpPr/>
      </dsp:nvSpPr>
      <dsp:spPr>
        <a:xfrm>
          <a:off x="2893090" y="2394077"/>
          <a:ext cx="786269" cy="7862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BB150D-9082-46CA-A7D2-6077CA718692}">
      <dsp:nvSpPr>
        <dsp:cNvPr id="0" name=""/>
        <dsp:cNvSpPr/>
      </dsp:nvSpPr>
      <dsp:spPr>
        <a:xfrm>
          <a:off x="2412592" y="3442446"/>
          <a:ext cx="1747265" cy="69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Memorise by looking at  pictures/videos </a:t>
          </a:r>
          <a:endParaRPr lang="en-US" sz="1600" kern="1200"/>
        </a:p>
      </dsp:txBody>
      <dsp:txXfrm>
        <a:off x="2412592" y="3442446"/>
        <a:ext cx="1747265" cy="698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B5F7A-8F3D-4539-9A5C-AE7FE4BDEA60}">
      <dsp:nvSpPr>
        <dsp:cNvPr id="0" name=""/>
        <dsp:cNvSpPr/>
      </dsp:nvSpPr>
      <dsp:spPr>
        <a:xfrm>
          <a:off x="1922512" y="1422399"/>
          <a:ext cx="1219200" cy="1219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Visual Strategies</a:t>
          </a:r>
        </a:p>
      </dsp:txBody>
      <dsp:txXfrm>
        <a:off x="1982028" y="1481915"/>
        <a:ext cx="1100168" cy="1100168"/>
      </dsp:txXfrm>
    </dsp:sp>
    <dsp:sp modelId="{2C3703B7-8778-46FA-B16E-F90B56799357}">
      <dsp:nvSpPr>
        <dsp:cNvPr id="0" name=""/>
        <dsp:cNvSpPr/>
      </dsp:nvSpPr>
      <dsp:spPr>
        <a:xfrm rot="16200000">
          <a:off x="2229518" y="1119806"/>
          <a:ext cx="605186" cy="0"/>
        </a:xfrm>
        <a:custGeom>
          <a:avLst/>
          <a:gdLst/>
          <a:ahLst/>
          <a:cxnLst/>
          <a:rect l="0" t="0" r="0" b="0"/>
          <a:pathLst>
            <a:path>
              <a:moveTo>
                <a:pt x="0" y="0"/>
              </a:moveTo>
              <a:lnTo>
                <a:pt x="60518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F48491-054D-47F6-AC53-4950BB515A21}">
      <dsp:nvSpPr>
        <dsp:cNvPr id="0" name=""/>
        <dsp:cNvSpPr/>
      </dsp:nvSpPr>
      <dsp:spPr>
        <a:xfrm>
          <a:off x="2123679" y="349"/>
          <a:ext cx="816864" cy="81686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Text books with diagrams &amp; Pictures</a:t>
          </a:r>
        </a:p>
      </dsp:txBody>
      <dsp:txXfrm>
        <a:off x="2163555" y="40225"/>
        <a:ext cx="737112" cy="737112"/>
      </dsp:txXfrm>
    </dsp:sp>
    <dsp:sp modelId="{59F09323-897C-4E0A-BCDC-CB62D98033E4}">
      <dsp:nvSpPr>
        <dsp:cNvPr id="0" name=""/>
        <dsp:cNvSpPr/>
      </dsp:nvSpPr>
      <dsp:spPr>
        <a:xfrm rot="19800000">
          <a:off x="3111722" y="1568123"/>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CC89A8-2006-4B1D-BDA0-E057D51F132E}">
      <dsp:nvSpPr>
        <dsp:cNvPr id="0" name=""/>
        <dsp:cNvSpPr/>
      </dsp:nvSpPr>
      <dsp:spPr>
        <a:xfrm>
          <a:off x="3529428" y="811958"/>
          <a:ext cx="816864" cy="81686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Flow charts</a:t>
          </a:r>
        </a:p>
      </dsp:txBody>
      <dsp:txXfrm>
        <a:off x="3569304" y="851834"/>
        <a:ext cx="737112" cy="737112"/>
      </dsp:txXfrm>
    </dsp:sp>
    <dsp:sp modelId="{55F959D8-6F64-41C4-BD36-1480B73505F7}">
      <dsp:nvSpPr>
        <dsp:cNvPr id="0" name=""/>
        <dsp:cNvSpPr/>
      </dsp:nvSpPr>
      <dsp:spPr>
        <a:xfrm rot="1800000">
          <a:off x="3111722" y="2495876"/>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18F2DC-0923-4057-9579-4F6DE27EF717}">
      <dsp:nvSpPr>
        <dsp:cNvPr id="0" name=""/>
        <dsp:cNvSpPr/>
      </dsp:nvSpPr>
      <dsp:spPr>
        <a:xfrm>
          <a:off x="3529428" y="2435177"/>
          <a:ext cx="816864" cy="81686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rPr>
            <a:t>Posters</a:t>
          </a:r>
        </a:p>
      </dsp:txBody>
      <dsp:txXfrm>
        <a:off x="3569304" y="2475053"/>
        <a:ext cx="737112" cy="737112"/>
      </dsp:txXfrm>
    </dsp:sp>
    <dsp:sp modelId="{2EECF478-421F-4AC1-99C2-157C02B48FCD}">
      <dsp:nvSpPr>
        <dsp:cNvPr id="0" name=""/>
        <dsp:cNvSpPr/>
      </dsp:nvSpPr>
      <dsp:spPr>
        <a:xfrm rot="5400000">
          <a:off x="2229518" y="2944193"/>
          <a:ext cx="605186" cy="0"/>
        </a:xfrm>
        <a:custGeom>
          <a:avLst/>
          <a:gdLst/>
          <a:ahLst/>
          <a:cxnLst/>
          <a:rect l="0" t="0" r="0" b="0"/>
          <a:pathLst>
            <a:path>
              <a:moveTo>
                <a:pt x="0" y="0"/>
              </a:moveTo>
              <a:lnTo>
                <a:pt x="60518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B822A0-5932-4E53-9142-9F20F4095D23}">
      <dsp:nvSpPr>
        <dsp:cNvPr id="0" name=""/>
        <dsp:cNvSpPr/>
      </dsp:nvSpPr>
      <dsp:spPr>
        <a:xfrm>
          <a:off x="2123680" y="3246786"/>
          <a:ext cx="816864" cy="81686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Videos</a:t>
          </a:r>
        </a:p>
      </dsp:txBody>
      <dsp:txXfrm>
        <a:off x="2163556" y="3286662"/>
        <a:ext cx="737112" cy="737112"/>
      </dsp:txXfrm>
    </dsp:sp>
    <dsp:sp modelId="{F60EFB88-4BD6-4C4E-A31A-B9B795921361}">
      <dsp:nvSpPr>
        <dsp:cNvPr id="0" name=""/>
        <dsp:cNvSpPr/>
      </dsp:nvSpPr>
      <dsp:spPr>
        <a:xfrm rot="9000000">
          <a:off x="1504805" y="2495876"/>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22CB686-A294-41DB-9E60-D8DB45FCA380}">
      <dsp:nvSpPr>
        <dsp:cNvPr id="0" name=""/>
        <dsp:cNvSpPr/>
      </dsp:nvSpPr>
      <dsp:spPr>
        <a:xfrm>
          <a:off x="717931" y="2435177"/>
          <a:ext cx="816864" cy="8168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b="1" kern="1200" dirty="0">
              <a:solidFill>
                <a:schemeClr val="tx1"/>
              </a:solidFill>
            </a:rPr>
            <a:t>Mind maps</a:t>
          </a:r>
        </a:p>
      </dsp:txBody>
      <dsp:txXfrm>
        <a:off x="757807" y="2475053"/>
        <a:ext cx="737112" cy="737112"/>
      </dsp:txXfrm>
    </dsp:sp>
    <dsp:sp modelId="{30E4E383-11CE-4FF7-AA4E-05B089A47F5A}">
      <dsp:nvSpPr>
        <dsp:cNvPr id="0" name=""/>
        <dsp:cNvSpPr/>
      </dsp:nvSpPr>
      <dsp:spPr>
        <a:xfrm rot="12600000">
          <a:off x="1504805" y="1568123"/>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AF02AC-6316-4E6F-8690-375D9A4EE20C}">
      <dsp:nvSpPr>
        <dsp:cNvPr id="0" name=""/>
        <dsp:cNvSpPr/>
      </dsp:nvSpPr>
      <dsp:spPr>
        <a:xfrm>
          <a:off x="717931" y="811958"/>
          <a:ext cx="816864" cy="816864"/>
        </a:xfrm>
        <a:prstGeom prst="roundRect">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chemeClr val="tx1"/>
              </a:solidFill>
            </a:rPr>
            <a:t>Highlight &amp; underline</a:t>
          </a:r>
        </a:p>
      </dsp:txBody>
      <dsp:txXfrm>
        <a:off x="757807" y="851834"/>
        <a:ext cx="737112" cy="7371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765CA-DADD-440E-B39E-98D307C699A8}">
      <dsp:nvSpPr>
        <dsp:cNvPr id="0" name=""/>
        <dsp:cNvSpPr/>
      </dsp:nvSpPr>
      <dsp:spPr>
        <a:xfrm>
          <a:off x="1816770" y="1472506"/>
          <a:ext cx="1118986" cy="111898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Aural Strategies</a:t>
          </a:r>
        </a:p>
      </dsp:txBody>
      <dsp:txXfrm>
        <a:off x="1980642" y="1636378"/>
        <a:ext cx="791242" cy="791242"/>
      </dsp:txXfrm>
    </dsp:sp>
    <dsp:sp modelId="{3241237D-3306-4192-883E-756DA43D9A3D}">
      <dsp:nvSpPr>
        <dsp:cNvPr id="0" name=""/>
        <dsp:cNvSpPr/>
      </dsp:nvSpPr>
      <dsp:spPr>
        <a:xfrm rot="16200000">
          <a:off x="2207301" y="1282354"/>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2367815" y="1295096"/>
        <a:ext cx="16896" cy="16896"/>
      </dsp:txXfrm>
    </dsp:sp>
    <dsp:sp modelId="{0E7A0E43-2027-437B-AF9E-E2925C81E899}">
      <dsp:nvSpPr>
        <dsp:cNvPr id="0" name=""/>
        <dsp:cNvSpPr/>
      </dsp:nvSpPr>
      <dsp:spPr>
        <a:xfrm>
          <a:off x="1816770" y="15596"/>
          <a:ext cx="1118986" cy="111898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Listen to lectures</a:t>
          </a:r>
        </a:p>
      </dsp:txBody>
      <dsp:txXfrm>
        <a:off x="1980642" y="179468"/>
        <a:ext cx="791242" cy="791242"/>
      </dsp:txXfrm>
    </dsp:sp>
    <dsp:sp modelId="{F8CE0968-127C-4522-AA75-C5FA583FDB34}">
      <dsp:nvSpPr>
        <dsp:cNvPr id="0" name=""/>
        <dsp:cNvSpPr/>
      </dsp:nvSpPr>
      <dsp:spPr>
        <a:xfrm rot="19800000">
          <a:off x="2838162" y="1646581"/>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2998676" y="1659324"/>
        <a:ext cx="16896" cy="16896"/>
      </dsp:txXfrm>
    </dsp:sp>
    <dsp:sp modelId="{73F727B1-3283-4108-A5BA-B902A98AC462}">
      <dsp:nvSpPr>
        <dsp:cNvPr id="0" name=""/>
        <dsp:cNvSpPr/>
      </dsp:nvSpPr>
      <dsp:spPr>
        <a:xfrm>
          <a:off x="3078492" y="744051"/>
          <a:ext cx="1118986" cy="1118986"/>
        </a:xfrm>
        <a:prstGeom prst="ellipse">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Discuss with other students</a:t>
          </a:r>
        </a:p>
      </dsp:txBody>
      <dsp:txXfrm>
        <a:off x="3242364" y="907923"/>
        <a:ext cx="791242" cy="791242"/>
      </dsp:txXfrm>
    </dsp:sp>
    <dsp:sp modelId="{A00B575F-1566-40B3-82C8-7BA813E3A96A}">
      <dsp:nvSpPr>
        <dsp:cNvPr id="0" name=""/>
        <dsp:cNvSpPr/>
      </dsp:nvSpPr>
      <dsp:spPr>
        <a:xfrm rot="1800000">
          <a:off x="2838162" y="2375037"/>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2998676" y="2387779"/>
        <a:ext cx="16896" cy="16896"/>
      </dsp:txXfrm>
    </dsp:sp>
    <dsp:sp modelId="{1806DEAB-4E8A-4EF8-99A7-3E6BFA499523}">
      <dsp:nvSpPr>
        <dsp:cNvPr id="0" name=""/>
        <dsp:cNvSpPr/>
      </dsp:nvSpPr>
      <dsp:spPr>
        <a:xfrm>
          <a:off x="3078492" y="2200962"/>
          <a:ext cx="1118986" cy="1118986"/>
        </a:xfrm>
        <a:prstGeom prst="ellipse">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Explain new ideas to others</a:t>
          </a:r>
        </a:p>
      </dsp:txBody>
      <dsp:txXfrm>
        <a:off x="3242364" y="2364834"/>
        <a:ext cx="791242" cy="791242"/>
      </dsp:txXfrm>
    </dsp:sp>
    <dsp:sp modelId="{80CF7A8D-F565-4321-8DD1-F8653139E3E2}">
      <dsp:nvSpPr>
        <dsp:cNvPr id="0" name=""/>
        <dsp:cNvSpPr/>
      </dsp:nvSpPr>
      <dsp:spPr>
        <a:xfrm rot="5400000">
          <a:off x="2207301" y="2739264"/>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2367815" y="2752007"/>
        <a:ext cx="16896" cy="16896"/>
      </dsp:txXfrm>
    </dsp:sp>
    <dsp:sp modelId="{E8BBCA58-9A51-4BA8-AAB0-F63D759A10CC}">
      <dsp:nvSpPr>
        <dsp:cNvPr id="0" name=""/>
        <dsp:cNvSpPr/>
      </dsp:nvSpPr>
      <dsp:spPr>
        <a:xfrm>
          <a:off x="1816770" y="2929417"/>
          <a:ext cx="1118986" cy="1118986"/>
        </a:xfrm>
        <a:prstGeom prst="ellipse">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Listen to your own recording of notes</a:t>
          </a:r>
        </a:p>
      </dsp:txBody>
      <dsp:txXfrm>
        <a:off x="1980642" y="3093289"/>
        <a:ext cx="791242" cy="791242"/>
      </dsp:txXfrm>
    </dsp:sp>
    <dsp:sp modelId="{804EE27E-C15D-42DF-AD5D-A36B1163D74C}">
      <dsp:nvSpPr>
        <dsp:cNvPr id="0" name=""/>
        <dsp:cNvSpPr/>
      </dsp:nvSpPr>
      <dsp:spPr>
        <a:xfrm rot="9000000">
          <a:off x="1576440" y="2375037"/>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1736955" y="2387779"/>
        <a:ext cx="16896" cy="16896"/>
      </dsp:txXfrm>
    </dsp:sp>
    <dsp:sp modelId="{327F600B-A748-48F5-9FF8-739789996DE5}">
      <dsp:nvSpPr>
        <dsp:cNvPr id="0" name=""/>
        <dsp:cNvSpPr/>
      </dsp:nvSpPr>
      <dsp:spPr>
        <a:xfrm>
          <a:off x="555049" y="2200962"/>
          <a:ext cx="1118986" cy="1118986"/>
        </a:xfrm>
        <a:prstGeom prst="ellipse">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Read your summarized notes/ report out aloud</a:t>
          </a:r>
        </a:p>
      </dsp:txBody>
      <dsp:txXfrm>
        <a:off x="718921" y="2364834"/>
        <a:ext cx="791242" cy="791242"/>
      </dsp:txXfrm>
    </dsp:sp>
    <dsp:sp modelId="{97CB7795-EC0F-4FE9-86C3-E964AC6BE2B6}">
      <dsp:nvSpPr>
        <dsp:cNvPr id="0" name=""/>
        <dsp:cNvSpPr/>
      </dsp:nvSpPr>
      <dsp:spPr>
        <a:xfrm rot="12600000">
          <a:off x="1576440" y="1646581"/>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1736955" y="1659324"/>
        <a:ext cx="16896" cy="16896"/>
      </dsp:txXfrm>
    </dsp:sp>
    <dsp:sp modelId="{13DFD8D6-D81C-41F6-AF8F-77B5FB9608D2}">
      <dsp:nvSpPr>
        <dsp:cNvPr id="0" name=""/>
        <dsp:cNvSpPr/>
      </dsp:nvSpPr>
      <dsp:spPr>
        <a:xfrm>
          <a:off x="555049" y="744051"/>
          <a:ext cx="1118986" cy="111898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a:solidFill>
                <a:schemeClr val="tx1"/>
              </a:solidFill>
            </a:rPr>
            <a:t>Spend time in quite places recalling and reflecting on lectures an discussions</a:t>
          </a:r>
        </a:p>
      </dsp:txBody>
      <dsp:txXfrm>
        <a:off x="718921" y="907923"/>
        <a:ext cx="791242" cy="7912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DFE-D64C-485C-823F-A5E92D67FE04}">
      <dsp:nvSpPr>
        <dsp:cNvPr id="0" name=""/>
        <dsp:cNvSpPr/>
      </dsp:nvSpPr>
      <dsp:spPr>
        <a:xfrm>
          <a:off x="407" y="367042"/>
          <a:ext cx="1482318" cy="7411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Text books</a:t>
          </a:r>
        </a:p>
      </dsp:txBody>
      <dsp:txXfrm>
        <a:off x="22115" y="388750"/>
        <a:ext cx="1438902" cy="697743"/>
      </dsp:txXfrm>
    </dsp:sp>
    <dsp:sp modelId="{EFF29F3A-1E5F-4041-9A16-180B4D74AF9B}">
      <dsp:nvSpPr>
        <dsp:cNvPr id="0" name=""/>
        <dsp:cNvSpPr/>
      </dsp:nvSpPr>
      <dsp:spPr>
        <a:xfrm>
          <a:off x="148639" y="1108202"/>
          <a:ext cx="148231" cy="555869"/>
        </a:xfrm>
        <a:custGeom>
          <a:avLst/>
          <a:gdLst/>
          <a:ahLst/>
          <a:cxnLst/>
          <a:rect l="0" t="0" r="0" b="0"/>
          <a:pathLst>
            <a:path>
              <a:moveTo>
                <a:pt x="0" y="0"/>
              </a:moveTo>
              <a:lnTo>
                <a:pt x="0" y="555869"/>
              </a:lnTo>
              <a:lnTo>
                <a:pt x="148231" y="55586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0B2518-DB64-40F1-AA74-85F9C41D60E3}">
      <dsp:nvSpPr>
        <dsp:cNvPr id="0" name=""/>
        <dsp:cNvSpPr/>
      </dsp:nvSpPr>
      <dsp:spPr>
        <a:xfrm>
          <a:off x="296871" y="1293492"/>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Lecture slides/ notes</a:t>
          </a:r>
        </a:p>
      </dsp:txBody>
      <dsp:txXfrm>
        <a:off x="318579" y="1315200"/>
        <a:ext cx="1142439" cy="697743"/>
      </dsp:txXfrm>
    </dsp:sp>
    <dsp:sp modelId="{5AD5438B-25BB-4361-8260-CD181470866C}">
      <dsp:nvSpPr>
        <dsp:cNvPr id="0" name=""/>
        <dsp:cNvSpPr/>
      </dsp:nvSpPr>
      <dsp:spPr>
        <a:xfrm>
          <a:off x="148639" y="1108202"/>
          <a:ext cx="148231" cy="1482318"/>
        </a:xfrm>
        <a:custGeom>
          <a:avLst/>
          <a:gdLst/>
          <a:ahLst/>
          <a:cxnLst/>
          <a:rect l="0" t="0" r="0" b="0"/>
          <a:pathLst>
            <a:path>
              <a:moveTo>
                <a:pt x="0" y="0"/>
              </a:moveTo>
              <a:lnTo>
                <a:pt x="0" y="1482318"/>
              </a:lnTo>
              <a:lnTo>
                <a:pt x="148231" y="148231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0A8ED2-B21D-4232-BD39-FA4CB4F546C1}">
      <dsp:nvSpPr>
        <dsp:cNvPr id="0" name=""/>
        <dsp:cNvSpPr/>
      </dsp:nvSpPr>
      <dsp:spPr>
        <a:xfrm>
          <a:off x="296871" y="2219941"/>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t>Write out definitions</a:t>
          </a:r>
        </a:p>
      </dsp:txBody>
      <dsp:txXfrm>
        <a:off x="318579" y="2241649"/>
        <a:ext cx="1142439" cy="697743"/>
      </dsp:txXfrm>
    </dsp:sp>
    <dsp:sp modelId="{A0FC74F0-3D38-49D9-8258-5BDC6BCC1013}">
      <dsp:nvSpPr>
        <dsp:cNvPr id="0" name=""/>
        <dsp:cNvSpPr/>
      </dsp:nvSpPr>
      <dsp:spPr>
        <a:xfrm>
          <a:off x="1853305" y="367042"/>
          <a:ext cx="1482318" cy="7411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Re-write notes again</a:t>
          </a:r>
        </a:p>
      </dsp:txBody>
      <dsp:txXfrm>
        <a:off x="1875013" y="388750"/>
        <a:ext cx="1438902" cy="697743"/>
      </dsp:txXfrm>
    </dsp:sp>
    <dsp:sp modelId="{12E7BCBA-0ED2-4B69-B7F5-F78ED32DA527}">
      <dsp:nvSpPr>
        <dsp:cNvPr id="0" name=""/>
        <dsp:cNvSpPr/>
      </dsp:nvSpPr>
      <dsp:spPr>
        <a:xfrm>
          <a:off x="2001537" y="1108202"/>
          <a:ext cx="148231" cy="555869"/>
        </a:xfrm>
        <a:custGeom>
          <a:avLst/>
          <a:gdLst/>
          <a:ahLst/>
          <a:cxnLst/>
          <a:rect l="0" t="0" r="0" b="0"/>
          <a:pathLst>
            <a:path>
              <a:moveTo>
                <a:pt x="0" y="0"/>
              </a:moveTo>
              <a:lnTo>
                <a:pt x="0" y="555869"/>
              </a:lnTo>
              <a:lnTo>
                <a:pt x="148231" y="55586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A3AD29-DF24-43A4-AECD-BB10DA3F3957}">
      <dsp:nvSpPr>
        <dsp:cNvPr id="0" name=""/>
        <dsp:cNvSpPr/>
      </dsp:nvSpPr>
      <dsp:spPr>
        <a:xfrm>
          <a:off x="2149769" y="1293492"/>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Make lists/ and </a:t>
          </a:r>
          <a:r>
            <a:rPr lang="en-US" sz="1200" kern="1200" dirty="0" err="1"/>
            <a:t>organise</a:t>
          </a:r>
          <a:r>
            <a:rPr lang="en-US" sz="1200" kern="1200" dirty="0"/>
            <a:t> learning in to sections</a:t>
          </a:r>
        </a:p>
      </dsp:txBody>
      <dsp:txXfrm>
        <a:off x="2171477" y="1315200"/>
        <a:ext cx="1142439" cy="697743"/>
      </dsp:txXfrm>
    </dsp:sp>
    <dsp:sp modelId="{305C5E69-7A20-442B-A682-40FCE61B185D}">
      <dsp:nvSpPr>
        <dsp:cNvPr id="0" name=""/>
        <dsp:cNvSpPr/>
      </dsp:nvSpPr>
      <dsp:spPr>
        <a:xfrm>
          <a:off x="2001537" y="1108202"/>
          <a:ext cx="148639" cy="1616061"/>
        </a:xfrm>
        <a:custGeom>
          <a:avLst/>
          <a:gdLst/>
          <a:ahLst/>
          <a:cxnLst/>
          <a:rect l="0" t="0" r="0" b="0"/>
          <a:pathLst>
            <a:path>
              <a:moveTo>
                <a:pt x="0" y="0"/>
              </a:moveTo>
              <a:lnTo>
                <a:pt x="0" y="1616061"/>
              </a:lnTo>
              <a:lnTo>
                <a:pt x="148639" y="16160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EDF0F-5798-444E-9629-05B5AE7EE404}">
      <dsp:nvSpPr>
        <dsp:cNvPr id="0" name=""/>
        <dsp:cNvSpPr/>
      </dsp:nvSpPr>
      <dsp:spPr>
        <a:xfrm>
          <a:off x="2150176" y="2353683"/>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t>Write out drafts of essays/ reports</a:t>
          </a:r>
        </a:p>
      </dsp:txBody>
      <dsp:txXfrm>
        <a:off x="2171884" y="2375391"/>
        <a:ext cx="1142439" cy="6977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7B9BD-7B9F-47E5-B7DB-909ADD4AF688}">
      <dsp:nvSpPr>
        <dsp:cNvPr id="0" name=""/>
        <dsp:cNvSpPr/>
      </dsp:nvSpPr>
      <dsp:spPr>
        <a:xfrm>
          <a:off x="731063" y="1890"/>
          <a:ext cx="2924254"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739" tIns="210740" rIns="56739" bIns="210740" numCol="1" spcCol="1270" anchor="ctr" anchorCtr="0">
          <a:noAutofit/>
        </a:bodyPr>
        <a:lstStyle/>
        <a:p>
          <a:pPr marL="0" lvl="0" indent="0" algn="l" defTabSz="622300">
            <a:lnSpc>
              <a:spcPct val="90000"/>
            </a:lnSpc>
            <a:spcBef>
              <a:spcPct val="0"/>
            </a:spcBef>
            <a:spcAft>
              <a:spcPct val="35000"/>
            </a:spcAft>
            <a:buNone/>
          </a:pPr>
          <a:r>
            <a:rPr lang="en-US" sz="1400" kern="1200"/>
            <a:t>Like physical activities</a:t>
          </a:r>
        </a:p>
      </dsp:txBody>
      <dsp:txXfrm>
        <a:off x="731063" y="1890"/>
        <a:ext cx="2924254" cy="829686"/>
      </dsp:txXfrm>
    </dsp:sp>
    <dsp:sp modelId="{7FC54CB0-E40C-4551-A08B-D42CF64CFB9E}">
      <dsp:nvSpPr>
        <dsp:cNvPr id="0" name=""/>
        <dsp:cNvSpPr/>
      </dsp:nvSpPr>
      <dsp:spPr>
        <a:xfrm>
          <a:off x="0" y="1890"/>
          <a:ext cx="731063"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85" tIns="81955" rIns="38685" bIns="81955" numCol="1" spcCol="1270" anchor="ctr" anchorCtr="0">
          <a:noAutofit/>
        </a:bodyPr>
        <a:lstStyle/>
        <a:p>
          <a:pPr marL="0" lvl="0" indent="0" algn="ctr" defTabSz="755650">
            <a:lnSpc>
              <a:spcPct val="90000"/>
            </a:lnSpc>
            <a:spcBef>
              <a:spcPct val="0"/>
            </a:spcBef>
            <a:spcAft>
              <a:spcPct val="35000"/>
            </a:spcAft>
            <a:buNone/>
          </a:pPr>
          <a:r>
            <a:rPr lang="en-US" sz="1700" kern="1200"/>
            <a:t>Like</a:t>
          </a:r>
        </a:p>
      </dsp:txBody>
      <dsp:txXfrm>
        <a:off x="0" y="1890"/>
        <a:ext cx="731063" cy="829686"/>
      </dsp:txXfrm>
    </dsp:sp>
    <dsp:sp modelId="{289585FE-E783-4D0B-9029-D7A5D2CDBB72}">
      <dsp:nvSpPr>
        <dsp:cNvPr id="0" name=""/>
        <dsp:cNvSpPr/>
      </dsp:nvSpPr>
      <dsp:spPr>
        <a:xfrm>
          <a:off x="731063" y="881358"/>
          <a:ext cx="2924254"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739" tIns="210740" rIns="56739" bIns="210740" numCol="1" spcCol="1270" anchor="ctr" anchorCtr="0">
          <a:noAutofit/>
        </a:bodyPr>
        <a:lstStyle/>
        <a:p>
          <a:pPr marL="0" lvl="0" indent="0" algn="l" defTabSz="622300">
            <a:lnSpc>
              <a:spcPct val="90000"/>
            </a:lnSpc>
            <a:spcBef>
              <a:spcPct val="0"/>
            </a:spcBef>
            <a:spcAft>
              <a:spcPct val="35000"/>
            </a:spcAft>
            <a:buNone/>
          </a:pPr>
          <a:r>
            <a:rPr lang="en-US" sz="1400" kern="1200"/>
            <a:t>Fidget with pens whilst studying</a:t>
          </a:r>
        </a:p>
      </dsp:txBody>
      <dsp:txXfrm>
        <a:off x="731063" y="881358"/>
        <a:ext cx="2924254" cy="829686"/>
      </dsp:txXfrm>
    </dsp:sp>
    <dsp:sp modelId="{1AEBD539-2314-4B7A-BB93-3D8066127793}">
      <dsp:nvSpPr>
        <dsp:cNvPr id="0" name=""/>
        <dsp:cNvSpPr/>
      </dsp:nvSpPr>
      <dsp:spPr>
        <a:xfrm>
          <a:off x="0" y="881358"/>
          <a:ext cx="731063"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85" tIns="81955" rIns="38685" bIns="81955" numCol="1" spcCol="1270" anchor="ctr" anchorCtr="0">
          <a:noAutofit/>
        </a:bodyPr>
        <a:lstStyle/>
        <a:p>
          <a:pPr marL="0" lvl="0" indent="0" algn="ctr" defTabSz="755650">
            <a:lnSpc>
              <a:spcPct val="90000"/>
            </a:lnSpc>
            <a:spcBef>
              <a:spcPct val="0"/>
            </a:spcBef>
            <a:spcAft>
              <a:spcPct val="35000"/>
            </a:spcAft>
            <a:buNone/>
          </a:pPr>
          <a:r>
            <a:rPr lang="en-US" sz="1700" kern="1200"/>
            <a:t>Fidget</a:t>
          </a:r>
        </a:p>
      </dsp:txBody>
      <dsp:txXfrm>
        <a:off x="0" y="881358"/>
        <a:ext cx="731063" cy="829686"/>
      </dsp:txXfrm>
    </dsp:sp>
    <dsp:sp modelId="{E4DDD59E-3CD2-4B68-BB45-41C781445261}">
      <dsp:nvSpPr>
        <dsp:cNvPr id="0" name=""/>
        <dsp:cNvSpPr/>
      </dsp:nvSpPr>
      <dsp:spPr>
        <a:xfrm>
          <a:off x="731063" y="1760825"/>
          <a:ext cx="2924254"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739" tIns="210740" rIns="56739" bIns="210740" numCol="1" spcCol="1270" anchor="ctr" anchorCtr="0">
          <a:noAutofit/>
        </a:bodyPr>
        <a:lstStyle/>
        <a:p>
          <a:pPr marL="0" lvl="0" indent="0" algn="l" defTabSz="622300">
            <a:lnSpc>
              <a:spcPct val="90000"/>
            </a:lnSpc>
            <a:spcBef>
              <a:spcPct val="0"/>
            </a:spcBef>
            <a:spcAft>
              <a:spcPct val="35000"/>
            </a:spcAft>
            <a:buNone/>
          </a:pPr>
          <a:r>
            <a:rPr lang="en-US" sz="1400" kern="1200"/>
            <a:t>Like to try new things</a:t>
          </a:r>
        </a:p>
      </dsp:txBody>
      <dsp:txXfrm>
        <a:off x="731063" y="1760825"/>
        <a:ext cx="2924254" cy="829686"/>
      </dsp:txXfrm>
    </dsp:sp>
    <dsp:sp modelId="{690E5C35-2CF1-4F35-9DD4-CC640E891A1A}">
      <dsp:nvSpPr>
        <dsp:cNvPr id="0" name=""/>
        <dsp:cNvSpPr/>
      </dsp:nvSpPr>
      <dsp:spPr>
        <a:xfrm>
          <a:off x="0" y="1760825"/>
          <a:ext cx="731063"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85" tIns="81955" rIns="38685" bIns="81955" numCol="1" spcCol="1270" anchor="ctr" anchorCtr="0">
          <a:noAutofit/>
        </a:bodyPr>
        <a:lstStyle/>
        <a:p>
          <a:pPr marL="0" lvl="0" indent="0" algn="ctr" defTabSz="755650">
            <a:lnSpc>
              <a:spcPct val="90000"/>
            </a:lnSpc>
            <a:spcBef>
              <a:spcPct val="0"/>
            </a:spcBef>
            <a:spcAft>
              <a:spcPct val="35000"/>
            </a:spcAft>
            <a:buNone/>
          </a:pPr>
          <a:r>
            <a:rPr lang="en-US" sz="1700" kern="1200"/>
            <a:t>Like</a:t>
          </a:r>
        </a:p>
      </dsp:txBody>
      <dsp:txXfrm>
        <a:off x="0" y="1760825"/>
        <a:ext cx="731063" cy="829686"/>
      </dsp:txXfrm>
    </dsp:sp>
    <dsp:sp modelId="{DB8BCA6F-85D9-447E-9F11-E74D220D8092}">
      <dsp:nvSpPr>
        <dsp:cNvPr id="0" name=""/>
        <dsp:cNvSpPr/>
      </dsp:nvSpPr>
      <dsp:spPr>
        <a:xfrm>
          <a:off x="731063" y="2640293"/>
          <a:ext cx="2924254"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739" tIns="210740" rIns="56739" bIns="210740" numCol="1" spcCol="1270" anchor="ctr" anchorCtr="0">
          <a:noAutofit/>
        </a:bodyPr>
        <a:lstStyle/>
        <a:p>
          <a:pPr marL="0" lvl="0" indent="0" algn="l" defTabSz="622300">
            <a:lnSpc>
              <a:spcPct val="90000"/>
            </a:lnSpc>
            <a:spcBef>
              <a:spcPct val="0"/>
            </a:spcBef>
            <a:spcAft>
              <a:spcPct val="35000"/>
            </a:spcAft>
            <a:buNone/>
          </a:pPr>
          <a:r>
            <a:rPr lang="en-US" sz="1400" kern="1200"/>
            <a:t>Do not like reading and often poor at spelling </a:t>
          </a:r>
        </a:p>
      </dsp:txBody>
      <dsp:txXfrm>
        <a:off x="731063" y="2640293"/>
        <a:ext cx="2924254" cy="829686"/>
      </dsp:txXfrm>
    </dsp:sp>
    <dsp:sp modelId="{F3E491B1-1B3A-4A7E-A7DB-CDCA53887D60}">
      <dsp:nvSpPr>
        <dsp:cNvPr id="0" name=""/>
        <dsp:cNvSpPr/>
      </dsp:nvSpPr>
      <dsp:spPr>
        <a:xfrm>
          <a:off x="0" y="2640293"/>
          <a:ext cx="731063"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85" tIns="81955" rIns="38685" bIns="81955" numCol="1" spcCol="1270" anchor="ctr" anchorCtr="0">
          <a:noAutofit/>
        </a:bodyPr>
        <a:lstStyle/>
        <a:p>
          <a:pPr marL="0" lvl="0" indent="0" algn="ctr" defTabSz="755650">
            <a:lnSpc>
              <a:spcPct val="90000"/>
            </a:lnSpc>
            <a:spcBef>
              <a:spcPct val="0"/>
            </a:spcBef>
            <a:spcAft>
              <a:spcPct val="35000"/>
            </a:spcAft>
            <a:buNone/>
          </a:pPr>
          <a:r>
            <a:rPr lang="en-US" sz="1700" kern="1200"/>
            <a:t>Do not like</a:t>
          </a:r>
        </a:p>
      </dsp:txBody>
      <dsp:txXfrm>
        <a:off x="0" y="2640293"/>
        <a:ext cx="731063" cy="829686"/>
      </dsp:txXfrm>
    </dsp:sp>
    <dsp:sp modelId="{2E2319F3-7646-4519-B989-BA9DA5B8B464}">
      <dsp:nvSpPr>
        <dsp:cNvPr id="0" name=""/>
        <dsp:cNvSpPr/>
      </dsp:nvSpPr>
      <dsp:spPr>
        <a:xfrm>
          <a:off x="731063" y="3519760"/>
          <a:ext cx="2924254"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739" tIns="210740" rIns="56739" bIns="210740" numCol="1" spcCol="1270" anchor="ctr" anchorCtr="0">
          <a:noAutofit/>
        </a:bodyPr>
        <a:lstStyle/>
        <a:p>
          <a:pPr marL="0" lvl="0" indent="0" algn="l" defTabSz="622300">
            <a:lnSpc>
              <a:spcPct val="90000"/>
            </a:lnSpc>
            <a:spcBef>
              <a:spcPct val="0"/>
            </a:spcBef>
            <a:spcAft>
              <a:spcPct val="35000"/>
            </a:spcAft>
            <a:buNone/>
          </a:pPr>
          <a:r>
            <a:rPr lang="en-US" sz="1400" kern="1200"/>
            <a:t>Use their hands whilst talking</a:t>
          </a:r>
        </a:p>
      </dsp:txBody>
      <dsp:txXfrm>
        <a:off x="731063" y="3519760"/>
        <a:ext cx="2924254" cy="829686"/>
      </dsp:txXfrm>
    </dsp:sp>
    <dsp:sp modelId="{C5DE8671-7668-43E3-9522-10ECE2AEFC82}">
      <dsp:nvSpPr>
        <dsp:cNvPr id="0" name=""/>
        <dsp:cNvSpPr/>
      </dsp:nvSpPr>
      <dsp:spPr>
        <a:xfrm>
          <a:off x="0" y="3519760"/>
          <a:ext cx="731063"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85" tIns="81955" rIns="38685" bIns="81955" numCol="1" spcCol="1270" anchor="ctr" anchorCtr="0">
          <a:noAutofit/>
        </a:bodyPr>
        <a:lstStyle/>
        <a:p>
          <a:pPr marL="0" lvl="0" indent="0" algn="ctr" defTabSz="755650">
            <a:lnSpc>
              <a:spcPct val="90000"/>
            </a:lnSpc>
            <a:spcBef>
              <a:spcPct val="0"/>
            </a:spcBef>
            <a:spcAft>
              <a:spcPct val="35000"/>
            </a:spcAft>
            <a:buNone/>
          </a:pPr>
          <a:r>
            <a:rPr lang="en-US" sz="1700" kern="1200"/>
            <a:t>Use</a:t>
          </a:r>
        </a:p>
      </dsp:txBody>
      <dsp:txXfrm>
        <a:off x="0" y="3519760"/>
        <a:ext cx="731063" cy="8296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AD653-9A23-46B1-A2CB-6061FF784DF1}">
      <dsp:nvSpPr>
        <dsp:cNvPr id="0" name=""/>
        <dsp:cNvSpPr/>
      </dsp:nvSpPr>
      <dsp:spPr>
        <a:xfrm>
          <a:off x="1308599" y="483982"/>
          <a:ext cx="3838840" cy="3838840"/>
        </a:xfrm>
        <a:prstGeom prst="blockArc">
          <a:avLst>
            <a:gd name="adj1" fmla="val 13114286"/>
            <a:gd name="adj2" fmla="val 16200000"/>
            <a:gd name="adj3" fmla="val 3899"/>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5A17E9-A321-4197-993E-5B86D71E38A7}">
      <dsp:nvSpPr>
        <dsp:cNvPr id="0" name=""/>
        <dsp:cNvSpPr/>
      </dsp:nvSpPr>
      <dsp:spPr>
        <a:xfrm>
          <a:off x="1308599" y="483982"/>
          <a:ext cx="3838840" cy="3838840"/>
        </a:xfrm>
        <a:prstGeom prst="blockArc">
          <a:avLst>
            <a:gd name="adj1" fmla="val 10028571"/>
            <a:gd name="adj2" fmla="val 13114286"/>
            <a:gd name="adj3" fmla="val 3899"/>
          </a:avLst>
        </a:prstGeom>
        <a:solidFill>
          <a:schemeClr val="accent2">
            <a:hueOff val="-1212803"/>
            <a:satOff val="-69940"/>
            <a:lumOff val="71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F804C7-2B20-4181-A91C-F5B22745AA20}">
      <dsp:nvSpPr>
        <dsp:cNvPr id="0" name=""/>
        <dsp:cNvSpPr/>
      </dsp:nvSpPr>
      <dsp:spPr>
        <a:xfrm>
          <a:off x="1308599" y="483982"/>
          <a:ext cx="3838840" cy="3838840"/>
        </a:xfrm>
        <a:prstGeom prst="blockArc">
          <a:avLst>
            <a:gd name="adj1" fmla="val 6942857"/>
            <a:gd name="adj2" fmla="val 10028571"/>
            <a:gd name="adj3" fmla="val 3899"/>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0665C2-D5AF-4499-B4D0-31E4E3C2BE29}">
      <dsp:nvSpPr>
        <dsp:cNvPr id="0" name=""/>
        <dsp:cNvSpPr/>
      </dsp:nvSpPr>
      <dsp:spPr>
        <a:xfrm>
          <a:off x="1308599" y="483982"/>
          <a:ext cx="3838840" cy="3838840"/>
        </a:xfrm>
        <a:prstGeom prst="blockArc">
          <a:avLst>
            <a:gd name="adj1" fmla="val 3857143"/>
            <a:gd name="adj2" fmla="val 6942857"/>
            <a:gd name="adj3" fmla="val 3899"/>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C768F89-F2C5-4647-B325-6C7BD92A672E}">
      <dsp:nvSpPr>
        <dsp:cNvPr id="0" name=""/>
        <dsp:cNvSpPr/>
      </dsp:nvSpPr>
      <dsp:spPr>
        <a:xfrm>
          <a:off x="1308599" y="483982"/>
          <a:ext cx="3838840" cy="3838840"/>
        </a:xfrm>
        <a:prstGeom prst="blockArc">
          <a:avLst>
            <a:gd name="adj1" fmla="val 771429"/>
            <a:gd name="adj2" fmla="val 3857143"/>
            <a:gd name="adj3" fmla="val 3899"/>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3655B0-D5D8-4078-AE48-2470B56C3A4B}">
      <dsp:nvSpPr>
        <dsp:cNvPr id="0" name=""/>
        <dsp:cNvSpPr/>
      </dsp:nvSpPr>
      <dsp:spPr>
        <a:xfrm>
          <a:off x="1308599" y="483982"/>
          <a:ext cx="3838840" cy="3838840"/>
        </a:xfrm>
        <a:prstGeom prst="blockArc">
          <a:avLst>
            <a:gd name="adj1" fmla="val 19285714"/>
            <a:gd name="adj2" fmla="val 771429"/>
            <a:gd name="adj3" fmla="val 3899"/>
          </a:avLst>
        </a:prstGeom>
        <a:solidFill>
          <a:schemeClr val="accent2">
            <a:hueOff val="-242561"/>
            <a:satOff val="-13988"/>
            <a:lumOff val="14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ACA019-0AA0-41AD-A7F2-C51EED10B8F9}">
      <dsp:nvSpPr>
        <dsp:cNvPr id="0" name=""/>
        <dsp:cNvSpPr/>
      </dsp:nvSpPr>
      <dsp:spPr>
        <a:xfrm>
          <a:off x="1308599" y="483982"/>
          <a:ext cx="3838840" cy="3838840"/>
        </a:xfrm>
        <a:prstGeom prst="blockArc">
          <a:avLst>
            <a:gd name="adj1" fmla="val 16200000"/>
            <a:gd name="adj2" fmla="val 19285714"/>
            <a:gd name="adj3" fmla="val 3899"/>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AC146B-CCE8-4833-9760-C0AE4AC3E14B}">
      <dsp:nvSpPr>
        <dsp:cNvPr id="0" name=""/>
        <dsp:cNvSpPr/>
      </dsp:nvSpPr>
      <dsp:spPr>
        <a:xfrm>
          <a:off x="2485638" y="1661020"/>
          <a:ext cx="1484763" cy="14847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dirty="0">
              <a:solidFill>
                <a:schemeClr val="tx1"/>
              </a:solidFill>
            </a:rPr>
            <a:t>Kinesthetic strategies</a:t>
          </a:r>
        </a:p>
      </dsp:txBody>
      <dsp:txXfrm>
        <a:off x="2703077" y="1878459"/>
        <a:ext cx="1049885" cy="1049885"/>
      </dsp:txXfrm>
    </dsp:sp>
    <dsp:sp modelId="{81B3E30A-A0DD-44E2-9DA5-C2F2D56201D2}">
      <dsp:nvSpPr>
        <dsp:cNvPr id="0" name=""/>
        <dsp:cNvSpPr/>
      </dsp:nvSpPr>
      <dsp:spPr>
        <a:xfrm>
          <a:off x="2708352" y="1731"/>
          <a:ext cx="1039334" cy="103933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rPr>
            <a:t>Using all your senses </a:t>
          </a:r>
          <a:r>
            <a:rPr lang="en-US" sz="600" b="1" kern="1200" dirty="0">
              <a:solidFill>
                <a:schemeClr val="tx1"/>
              </a:solidFill>
            </a:rPr>
            <a:t>(sight/touch/smell/ hear)</a:t>
          </a:r>
        </a:p>
      </dsp:txBody>
      <dsp:txXfrm>
        <a:off x="2860559" y="153938"/>
        <a:ext cx="734920" cy="734920"/>
      </dsp:txXfrm>
    </dsp:sp>
    <dsp:sp modelId="{62D6E476-20FF-4FC4-A7AA-DB4278027EE2}">
      <dsp:nvSpPr>
        <dsp:cNvPr id="0" name=""/>
        <dsp:cNvSpPr/>
      </dsp:nvSpPr>
      <dsp:spPr>
        <a:xfrm>
          <a:off x="4179762" y="710325"/>
          <a:ext cx="1039334" cy="1039334"/>
        </a:xfrm>
        <a:prstGeom prst="ellipse">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Practically doing activities </a:t>
          </a:r>
        </a:p>
      </dsp:txBody>
      <dsp:txXfrm>
        <a:off x="4331969" y="862532"/>
        <a:ext cx="734920" cy="734920"/>
      </dsp:txXfrm>
    </dsp:sp>
    <dsp:sp modelId="{4A475EBB-BC69-4D43-BFE4-A0267927F794}">
      <dsp:nvSpPr>
        <dsp:cNvPr id="0" name=""/>
        <dsp:cNvSpPr/>
      </dsp:nvSpPr>
      <dsp:spPr>
        <a:xfrm>
          <a:off x="4543171" y="2302520"/>
          <a:ext cx="1039334" cy="1039334"/>
        </a:xfrm>
        <a:prstGeom prst="ellipse">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Hands on approach</a:t>
          </a:r>
        </a:p>
      </dsp:txBody>
      <dsp:txXfrm>
        <a:off x="4695378" y="2454727"/>
        <a:ext cx="734920" cy="734920"/>
      </dsp:txXfrm>
    </dsp:sp>
    <dsp:sp modelId="{BFBEC04E-2085-44A7-AFFB-E1561049F9EE}">
      <dsp:nvSpPr>
        <dsp:cNvPr id="0" name=""/>
        <dsp:cNvSpPr/>
      </dsp:nvSpPr>
      <dsp:spPr>
        <a:xfrm>
          <a:off x="3524923" y="3579362"/>
          <a:ext cx="1039334" cy="1039334"/>
        </a:xfrm>
        <a:prstGeom prst="ellipse">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Field trips</a:t>
          </a:r>
        </a:p>
      </dsp:txBody>
      <dsp:txXfrm>
        <a:off x="3677130" y="3731569"/>
        <a:ext cx="734920" cy="734920"/>
      </dsp:txXfrm>
    </dsp:sp>
    <dsp:sp modelId="{6A630E97-B306-4A8E-9701-958501CBE1DC}">
      <dsp:nvSpPr>
        <dsp:cNvPr id="0" name=""/>
        <dsp:cNvSpPr/>
      </dsp:nvSpPr>
      <dsp:spPr>
        <a:xfrm>
          <a:off x="1891781" y="3579362"/>
          <a:ext cx="1039334" cy="1039334"/>
        </a:xfrm>
        <a:prstGeom prst="ellipse">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Previous exams papers</a:t>
          </a:r>
        </a:p>
      </dsp:txBody>
      <dsp:txXfrm>
        <a:off x="2043988" y="3731569"/>
        <a:ext cx="734920" cy="734920"/>
      </dsp:txXfrm>
    </dsp:sp>
    <dsp:sp modelId="{B3F30484-C359-47C5-BFF4-256321C5829D}">
      <dsp:nvSpPr>
        <dsp:cNvPr id="0" name=""/>
        <dsp:cNvSpPr/>
      </dsp:nvSpPr>
      <dsp:spPr>
        <a:xfrm>
          <a:off x="873534" y="2302520"/>
          <a:ext cx="1039334" cy="1039334"/>
        </a:xfrm>
        <a:prstGeom prst="ellipse">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Use pictures/ diagrams</a:t>
          </a:r>
        </a:p>
      </dsp:txBody>
      <dsp:txXfrm>
        <a:off x="1025741" y="2454727"/>
        <a:ext cx="734920" cy="734920"/>
      </dsp:txXfrm>
    </dsp:sp>
    <dsp:sp modelId="{549265BA-D8E5-46AD-A983-68862393C4D4}">
      <dsp:nvSpPr>
        <dsp:cNvPr id="0" name=""/>
        <dsp:cNvSpPr/>
      </dsp:nvSpPr>
      <dsp:spPr>
        <a:xfrm>
          <a:off x="1236942" y="710325"/>
          <a:ext cx="1039334" cy="1039334"/>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dirty="0">
              <a:solidFill>
                <a:schemeClr val="tx1"/>
              </a:solidFill>
            </a:rPr>
            <a:t>Class discussions/ group work</a:t>
          </a:r>
        </a:p>
      </dsp:txBody>
      <dsp:txXfrm>
        <a:off x="1389149" y="862532"/>
        <a:ext cx="734920" cy="7349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8C01-D967-4814-9DEE-51A2D5093AC0}">
      <dsp:nvSpPr>
        <dsp:cNvPr id="0" name=""/>
        <dsp:cNvSpPr/>
      </dsp:nvSpPr>
      <dsp:spPr>
        <a:xfrm>
          <a:off x="2321718" y="174"/>
          <a:ext cx="1452562" cy="944165"/>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Activist/ Experience</a:t>
          </a:r>
        </a:p>
      </dsp:txBody>
      <dsp:txXfrm>
        <a:off x="2367808" y="46264"/>
        <a:ext cx="1360382" cy="851985"/>
      </dsp:txXfrm>
    </dsp:sp>
    <dsp:sp modelId="{F0CC3C1D-93AF-45D6-A9CA-326A3D146177}">
      <dsp:nvSpPr>
        <dsp:cNvPr id="0" name=""/>
        <dsp:cNvSpPr/>
      </dsp:nvSpPr>
      <dsp:spPr>
        <a:xfrm>
          <a:off x="1488257" y="472257"/>
          <a:ext cx="3119485" cy="3119485"/>
        </a:xfrm>
        <a:custGeom>
          <a:avLst/>
          <a:gdLst/>
          <a:ahLst/>
          <a:cxnLst/>
          <a:rect l="0" t="0" r="0" b="0"/>
          <a:pathLst>
            <a:path>
              <a:moveTo>
                <a:pt x="2486503" y="305186"/>
              </a:moveTo>
              <a:arcTo wR="1559742" hR="1559742" stAng="18387232" swAng="1633569"/>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AA505DE-1D49-45EB-8F48-60924F1C3EF5}">
      <dsp:nvSpPr>
        <dsp:cNvPr id="0" name=""/>
        <dsp:cNvSpPr/>
      </dsp:nvSpPr>
      <dsp:spPr>
        <a:xfrm>
          <a:off x="3881461" y="1559917"/>
          <a:ext cx="1452562" cy="944165"/>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Reflector/ Reflection and review of experience</a:t>
          </a:r>
        </a:p>
      </dsp:txBody>
      <dsp:txXfrm>
        <a:off x="3927551" y="1606007"/>
        <a:ext cx="1360382" cy="851985"/>
      </dsp:txXfrm>
    </dsp:sp>
    <dsp:sp modelId="{93AA154C-ABAA-487F-A328-370AC9661962}">
      <dsp:nvSpPr>
        <dsp:cNvPr id="0" name=""/>
        <dsp:cNvSpPr/>
      </dsp:nvSpPr>
      <dsp:spPr>
        <a:xfrm>
          <a:off x="1488257" y="472257"/>
          <a:ext cx="3119485" cy="3119485"/>
        </a:xfrm>
        <a:custGeom>
          <a:avLst/>
          <a:gdLst/>
          <a:ahLst/>
          <a:cxnLst/>
          <a:rect l="0" t="0" r="0" b="0"/>
          <a:pathLst>
            <a:path>
              <a:moveTo>
                <a:pt x="2957789" y="2251307"/>
              </a:moveTo>
              <a:arcTo wR="1559742" hR="1559742" stAng="1579199" swAng="1633569"/>
            </a:path>
          </a:pathLst>
        </a:custGeom>
        <a:noFill/>
        <a:ln w="6350" cap="flat" cmpd="sng" algn="ctr">
          <a:solidFill>
            <a:schemeClr val="accent1">
              <a:shade val="90000"/>
              <a:hueOff val="116972"/>
              <a:satOff val="-1072"/>
              <a:lumOff val="92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ADCCB40-C278-4CFB-A50C-706E67693CB3}">
      <dsp:nvSpPr>
        <dsp:cNvPr id="0" name=""/>
        <dsp:cNvSpPr/>
      </dsp:nvSpPr>
      <dsp:spPr>
        <a:xfrm>
          <a:off x="2321718" y="3119659"/>
          <a:ext cx="1452562" cy="944165"/>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Theorist/ conclusions</a:t>
          </a:r>
        </a:p>
      </dsp:txBody>
      <dsp:txXfrm>
        <a:off x="2367808" y="3165749"/>
        <a:ext cx="1360382" cy="851985"/>
      </dsp:txXfrm>
    </dsp:sp>
    <dsp:sp modelId="{43C64844-FCF5-4BE4-8A16-4ADD5C117C73}">
      <dsp:nvSpPr>
        <dsp:cNvPr id="0" name=""/>
        <dsp:cNvSpPr/>
      </dsp:nvSpPr>
      <dsp:spPr>
        <a:xfrm>
          <a:off x="1488257" y="472257"/>
          <a:ext cx="3119485" cy="3119485"/>
        </a:xfrm>
        <a:custGeom>
          <a:avLst/>
          <a:gdLst/>
          <a:ahLst/>
          <a:cxnLst/>
          <a:rect l="0" t="0" r="0" b="0"/>
          <a:pathLst>
            <a:path>
              <a:moveTo>
                <a:pt x="632981" y="2814299"/>
              </a:moveTo>
              <a:arcTo wR="1559742" hR="1559742" stAng="7587232" swAng="1633569"/>
            </a:path>
          </a:pathLst>
        </a:custGeom>
        <a:noFill/>
        <a:ln w="6350" cap="flat" cmpd="sng" algn="ctr">
          <a:solidFill>
            <a:schemeClr val="accent1">
              <a:shade val="90000"/>
              <a:hueOff val="233943"/>
              <a:satOff val="-2143"/>
              <a:lumOff val="185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054719-0092-49FE-A36A-C9F0D4D57BAD}">
      <dsp:nvSpPr>
        <dsp:cNvPr id="0" name=""/>
        <dsp:cNvSpPr/>
      </dsp:nvSpPr>
      <dsp:spPr>
        <a:xfrm>
          <a:off x="761975" y="1559917"/>
          <a:ext cx="1452562" cy="944165"/>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t>Pragmatist/ planning</a:t>
          </a:r>
        </a:p>
      </dsp:txBody>
      <dsp:txXfrm>
        <a:off x="808065" y="1606007"/>
        <a:ext cx="1360382" cy="851985"/>
      </dsp:txXfrm>
    </dsp:sp>
    <dsp:sp modelId="{A2DB3A88-871F-461C-ABB5-8F01F98FDAFF}">
      <dsp:nvSpPr>
        <dsp:cNvPr id="0" name=""/>
        <dsp:cNvSpPr/>
      </dsp:nvSpPr>
      <dsp:spPr>
        <a:xfrm>
          <a:off x="1488257" y="472257"/>
          <a:ext cx="3119485" cy="3119485"/>
        </a:xfrm>
        <a:custGeom>
          <a:avLst/>
          <a:gdLst/>
          <a:ahLst/>
          <a:cxnLst/>
          <a:rect l="0" t="0" r="0" b="0"/>
          <a:pathLst>
            <a:path>
              <a:moveTo>
                <a:pt x="161695" y="868178"/>
              </a:moveTo>
              <a:arcTo wR="1559742" hR="1559742" stAng="12379199" swAng="1633569"/>
            </a:path>
          </a:pathLst>
        </a:custGeom>
        <a:noFill/>
        <a:ln w="6350" cap="flat" cmpd="sng" algn="ctr">
          <a:solidFill>
            <a:schemeClr val="accent1">
              <a:shade val="90000"/>
              <a:hueOff val="350915"/>
              <a:satOff val="-3215"/>
              <a:lumOff val="277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B355F-7D3F-4095-9359-50EFA52C88BC}">
      <dsp:nvSpPr>
        <dsp:cNvPr id="0" name=""/>
        <dsp:cNvSpPr/>
      </dsp:nvSpPr>
      <dsp:spPr>
        <a:xfrm>
          <a:off x="524709" y="836"/>
          <a:ext cx="1626227" cy="97573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Activities</a:t>
          </a:r>
        </a:p>
      </dsp:txBody>
      <dsp:txXfrm>
        <a:off x="524709" y="836"/>
        <a:ext cx="1626227" cy="975736"/>
      </dsp:txXfrm>
    </dsp:sp>
    <dsp:sp modelId="{36A12FA7-CD3D-427B-B87F-DD301C115C9A}">
      <dsp:nvSpPr>
        <dsp:cNvPr id="0" name=""/>
        <dsp:cNvSpPr/>
      </dsp:nvSpPr>
      <dsp:spPr>
        <a:xfrm>
          <a:off x="2313559" y="836"/>
          <a:ext cx="1626227" cy="97573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Role plays</a:t>
          </a:r>
        </a:p>
      </dsp:txBody>
      <dsp:txXfrm>
        <a:off x="2313559" y="836"/>
        <a:ext cx="1626227" cy="975736"/>
      </dsp:txXfrm>
    </dsp:sp>
    <dsp:sp modelId="{8AE29202-034F-4142-B49D-765E0A7C8180}">
      <dsp:nvSpPr>
        <dsp:cNvPr id="0" name=""/>
        <dsp:cNvSpPr/>
      </dsp:nvSpPr>
      <dsp:spPr>
        <a:xfrm>
          <a:off x="524709" y="1139195"/>
          <a:ext cx="1626227" cy="97573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Competitive team work tasks</a:t>
          </a:r>
        </a:p>
      </dsp:txBody>
      <dsp:txXfrm>
        <a:off x="524709" y="1139195"/>
        <a:ext cx="1626227" cy="975736"/>
      </dsp:txXfrm>
    </dsp:sp>
    <dsp:sp modelId="{45748918-4F7B-40A3-9AF9-B423AC195F61}">
      <dsp:nvSpPr>
        <dsp:cNvPr id="0" name=""/>
        <dsp:cNvSpPr/>
      </dsp:nvSpPr>
      <dsp:spPr>
        <a:xfrm>
          <a:off x="2313559" y="1139195"/>
          <a:ext cx="1626227" cy="97573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Lead discussions</a:t>
          </a:r>
        </a:p>
      </dsp:txBody>
      <dsp:txXfrm>
        <a:off x="2313559" y="1139195"/>
        <a:ext cx="1626227" cy="975736"/>
      </dsp:txXfrm>
    </dsp:sp>
    <dsp:sp modelId="{65C78BCF-F949-4A9A-99CB-A754104B00C2}">
      <dsp:nvSpPr>
        <dsp:cNvPr id="0" name=""/>
        <dsp:cNvSpPr/>
      </dsp:nvSpPr>
      <dsp:spPr>
        <a:xfrm>
          <a:off x="524709" y="2277554"/>
          <a:ext cx="1626227" cy="97573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Listening to lectures, watching reading</a:t>
          </a:r>
        </a:p>
      </dsp:txBody>
      <dsp:txXfrm>
        <a:off x="524709" y="2277554"/>
        <a:ext cx="1626227" cy="975736"/>
      </dsp:txXfrm>
    </dsp:sp>
    <dsp:sp modelId="{4F0E9D5E-390F-4D8F-976B-771EDC410DCA}">
      <dsp:nvSpPr>
        <dsp:cNvPr id="0" name=""/>
        <dsp:cNvSpPr/>
      </dsp:nvSpPr>
      <dsp:spPr>
        <a:xfrm>
          <a:off x="2313559" y="2277554"/>
          <a:ext cx="1626227" cy="97573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Assess own learning/ reflect</a:t>
          </a:r>
        </a:p>
      </dsp:txBody>
      <dsp:txXfrm>
        <a:off x="2313559" y="2277554"/>
        <a:ext cx="1626227" cy="975736"/>
      </dsp:txXfrm>
    </dsp:sp>
    <dsp:sp modelId="{2EF699CC-88CD-45F7-AA51-B22D6829A767}">
      <dsp:nvSpPr>
        <dsp:cNvPr id="0" name=""/>
        <dsp:cNvSpPr/>
      </dsp:nvSpPr>
      <dsp:spPr>
        <a:xfrm>
          <a:off x="1419134" y="3415914"/>
          <a:ext cx="1626227" cy="97573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Analyse</a:t>
          </a:r>
          <a:r>
            <a:rPr lang="en-US" sz="1600" kern="1200" dirty="0"/>
            <a:t> data</a:t>
          </a:r>
        </a:p>
      </dsp:txBody>
      <dsp:txXfrm>
        <a:off x="1419134" y="3415914"/>
        <a:ext cx="1626227" cy="97573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99E4-14E4-46C1-8B77-89F1B92804BE}">
      <dsp:nvSpPr>
        <dsp:cNvPr id="0" name=""/>
        <dsp:cNvSpPr/>
      </dsp:nvSpPr>
      <dsp:spPr>
        <a:xfrm>
          <a:off x="371" y="1205181"/>
          <a:ext cx="1598338" cy="1918005"/>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US" sz="1700" b="0" kern="1200" dirty="0">
              <a:solidFill>
                <a:srgbClr val="FF0000"/>
              </a:solidFill>
            </a:rPr>
            <a:t>They need to see</a:t>
          </a:r>
        </a:p>
      </dsp:txBody>
      <dsp:txXfrm rot="16200000">
        <a:off x="-626177" y="1831729"/>
        <a:ext cx="1572764" cy="319667"/>
      </dsp:txXfrm>
    </dsp:sp>
    <dsp:sp modelId="{39C09FE9-30FC-4444-9C85-9A9F87166F69}">
      <dsp:nvSpPr>
        <dsp:cNvPr id="0" name=""/>
        <dsp:cNvSpPr/>
      </dsp:nvSpPr>
      <dsp:spPr>
        <a:xfrm>
          <a:off x="32003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marL="0" lvl="0" indent="0" algn="l" defTabSz="844550">
            <a:lnSpc>
              <a:spcPct val="90000"/>
            </a:lnSpc>
            <a:spcBef>
              <a:spcPct val="0"/>
            </a:spcBef>
            <a:spcAft>
              <a:spcPct val="35000"/>
            </a:spcAft>
            <a:buNone/>
          </a:pPr>
          <a:r>
            <a:rPr lang="en-US" sz="1900" b="0" kern="1200" dirty="0">
              <a:solidFill>
                <a:schemeClr val="tx1"/>
              </a:solidFill>
            </a:rPr>
            <a:t>Practical benefit</a:t>
          </a:r>
        </a:p>
        <a:p>
          <a:pPr marL="0" lvl="0" indent="0" algn="l" defTabSz="844550">
            <a:lnSpc>
              <a:spcPct val="90000"/>
            </a:lnSpc>
            <a:spcBef>
              <a:spcPct val="0"/>
            </a:spcBef>
            <a:spcAft>
              <a:spcPct val="35000"/>
            </a:spcAft>
            <a:buNone/>
          </a:pPr>
          <a:r>
            <a:rPr lang="en-US" sz="1900" b="0" kern="1200" dirty="0">
              <a:solidFill>
                <a:schemeClr val="tx1"/>
              </a:solidFill>
            </a:rPr>
            <a:t>Realistic</a:t>
          </a:r>
        </a:p>
      </dsp:txBody>
      <dsp:txXfrm>
        <a:off x="320039" y="1205181"/>
        <a:ext cx="1190761" cy="1918005"/>
      </dsp:txXfrm>
    </dsp:sp>
    <dsp:sp modelId="{DF67D042-2B59-46D9-86D3-61B059A29E08}">
      <dsp:nvSpPr>
        <dsp:cNvPr id="0" name=""/>
        <dsp:cNvSpPr/>
      </dsp:nvSpPr>
      <dsp:spPr>
        <a:xfrm>
          <a:off x="1654651" y="1205181"/>
          <a:ext cx="1598338" cy="1918005"/>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US" sz="1700" b="0" kern="1200" dirty="0">
              <a:solidFill>
                <a:srgbClr val="FF0000"/>
              </a:solidFill>
            </a:rPr>
            <a:t>Like to </a:t>
          </a:r>
          <a:r>
            <a:rPr lang="en-US" sz="1700" b="0" kern="1200" dirty="0" err="1">
              <a:solidFill>
                <a:srgbClr val="FF0000"/>
              </a:solidFill>
            </a:rPr>
            <a:t>organise</a:t>
          </a:r>
          <a:endParaRPr lang="en-US" sz="1700" b="0" kern="1200" dirty="0">
            <a:solidFill>
              <a:srgbClr val="FF0000"/>
            </a:solidFill>
          </a:endParaRPr>
        </a:p>
      </dsp:txBody>
      <dsp:txXfrm rot="16200000">
        <a:off x="1028102" y="1831729"/>
        <a:ext cx="1572764" cy="319667"/>
      </dsp:txXfrm>
    </dsp:sp>
    <dsp:sp modelId="{EF928580-8C9E-413B-9C5F-BF311109DFDC}">
      <dsp:nvSpPr>
        <dsp:cNvPr id="0" name=""/>
        <dsp:cNvSpPr/>
      </dsp:nvSpPr>
      <dsp:spPr>
        <a:xfrm rot="5400000">
          <a:off x="1521761" y="2728926"/>
          <a:ext cx="281763" cy="239750"/>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7BB4FA-4414-47BB-8A1C-E1E9102EDAB4}">
      <dsp:nvSpPr>
        <dsp:cNvPr id="0" name=""/>
        <dsp:cNvSpPr/>
      </dsp:nvSpPr>
      <dsp:spPr>
        <a:xfrm>
          <a:off x="197431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marL="0" lvl="0" indent="0" algn="l" defTabSz="844550">
            <a:lnSpc>
              <a:spcPct val="90000"/>
            </a:lnSpc>
            <a:spcBef>
              <a:spcPct val="0"/>
            </a:spcBef>
            <a:spcAft>
              <a:spcPct val="35000"/>
            </a:spcAft>
            <a:buNone/>
          </a:pPr>
          <a:r>
            <a:rPr lang="en-US" sz="1900" b="0" kern="1200" dirty="0">
              <a:solidFill>
                <a:schemeClr val="tx1"/>
              </a:solidFill>
            </a:rPr>
            <a:t>Their learning</a:t>
          </a:r>
        </a:p>
        <a:p>
          <a:pPr marL="0" lvl="0" indent="0" algn="l" defTabSz="844550">
            <a:lnSpc>
              <a:spcPct val="90000"/>
            </a:lnSpc>
            <a:spcBef>
              <a:spcPct val="0"/>
            </a:spcBef>
            <a:spcAft>
              <a:spcPct val="35000"/>
            </a:spcAft>
            <a:buNone/>
          </a:pPr>
          <a:r>
            <a:rPr lang="en-US" sz="1900" b="0" kern="1200" dirty="0">
              <a:solidFill>
                <a:schemeClr val="tx1"/>
              </a:solidFill>
            </a:rPr>
            <a:t>Techniques</a:t>
          </a:r>
        </a:p>
      </dsp:txBody>
      <dsp:txXfrm>
        <a:off x="1974319" y="1205181"/>
        <a:ext cx="1190761" cy="1918005"/>
      </dsp:txXfrm>
    </dsp:sp>
    <dsp:sp modelId="{30995603-7035-42E3-9CD6-25D69589D6BF}">
      <dsp:nvSpPr>
        <dsp:cNvPr id="0" name=""/>
        <dsp:cNvSpPr/>
      </dsp:nvSpPr>
      <dsp:spPr>
        <a:xfrm>
          <a:off x="3308931" y="1205181"/>
          <a:ext cx="1598338" cy="1918005"/>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marL="0" lvl="0" indent="0" algn="r" defTabSz="755650">
            <a:lnSpc>
              <a:spcPct val="90000"/>
            </a:lnSpc>
            <a:spcBef>
              <a:spcPct val="0"/>
            </a:spcBef>
            <a:spcAft>
              <a:spcPct val="35000"/>
            </a:spcAft>
            <a:buNone/>
          </a:pPr>
          <a:r>
            <a:rPr lang="en-US" sz="1700" b="0" kern="1200" dirty="0">
              <a:solidFill>
                <a:srgbClr val="FF0000"/>
              </a:solidFill>
            </a:rPr>
            <a:t>Have clear</a:t>
          </a:r>
        </a:p>
      </dsp:txBody>
      <dsp:txXfrm rot="16200000">
        <a:off x="2682382" y="1831729"/>
        <a:ext cx="1572764" cy="319667"/>
      </dsp:txXfrm>
    </dsp:sp>
    <dsp:sp modelId="{D060073A-D7A5-4392-8174-9BC16B0043B9}">
      <dsp:nvSpPr>
        <dsp:cNvPr id="0" name=""/>
        <dsp:cNvSpPr/>
      </dsp:nvSpPr>
      <dsp:spPr>
        <a:xfrm rot="5400000">
          <a:off x="3176041" y="2728926"/>
          <a:ext cx="281763" cy="239750"/>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3370E5-233D-479B-AE33-7EC904A4AD14}">
      <dsp:nvSpPr>
        <dsp:cNvPr id="0" name=""/>
        <dsp:cNvSpPr/>
      </dsp:nvSpPr>
      <dsp:spPr>
        <a:xfrm>
          <a:off x="362859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marL="0" lvl="0" indent="0" algn="l" defTabSz="844550">
            <a:lnSpc>
              <a:spcPct val="90000"/>
            </a:lnSpc>
            <a:spcBef>
              <a:spcPct val="0"/>
            </a:spcBef>
            <a:spcAft>
              <a:spcPct val="35000"/>
            </a:spcAft>
            <a:buNone/>
          </a:pPr>
          <a:r>
            <a:rPr lang="en-US" sz="1900" b="0" kern="1200" dirty="0">
              <a:solidFill>
                <a:schemeClr val="tx1"/>
              </a:solidFill>
            </a:rPr>
            <a:t>Guidelines</a:t>
          </a:r>
        </a:p>
        <a:p>
          <a:pPr marL="0" lvl="0" indent="0" algn="l" defTabSz="844550">
            <a:lnSpc>
              <a:spcPct val="90000"/>
            </a:lnSpc>
            <a:spcBef>
              <a:spcPct val="0"/>
            </a:spcBef>
            <a:spcAft>
              <a:spcPct val="35000"/>
            </a:spcAft>
            <a:buNone/>
          </a:pPr>
          <a:r>
            <a:rPr lang="en-US" sz="1900" b="0" kern="1200" dirty="0">
              <a:solidFill>
                <a:schemeClr val="tx1"/>
              </a:solidFill>
            </a:rPr>
            <a:t>Task orientated (not people)</a:t>
          </a:r>
        </a:p>
        <a:p>
          <a:pPr marL="0" lvl="0" indent="0" algn="l" defTabSz="844550">
            <a:lnSpc>
              <a:spcPct val="90000"/>
            </a:lnSpc>
            <a:spcBef>
              <a:spcPct val="0"/>
            </a:spcBef>
            <a:spcAft>
              <a:spcPct val="35000"/>
            </a:spcAft>
            <a:buNone/>
          </a:pPr>
          <a:endParaRPr lang="en-US" sz="1900" b="0" kern="1200" dirty="0">
            <a:solidFill>
              <a:schemeClr val="tx1"/>
            </a:solidFill>
          </a:endParaRPr>
        </a:p>
      </dsp:txBody>
      <dsp:txXfrm>
        <a:off x="3628599" y="1205181"/>
        <a:ext cx="1190761" cy="19180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BA0FD-4019-43BA-ACEC-C425A4A6F152}">
      <dsp:nvSpPr>
        <dsp:cNvPr id="0" name=""/>
        <dsp:cNvSpPr/>
      </dsp:nvSpPr>
      <dsp:spPr>
        <a:xfrm>
          <a:off x="0" y="0"/>
          <a:ext cx="3529550" cy="648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Like models/ concepts/ theories</a:t>
          </a:r>
        </a:p>
      </dsp:txBody>
      <dsp:txXfrm>
        <a:off x="18981" y="18981"/>
        <a:ext cx="2754406" cy="610110"/>
      </dsp:txXfrm>
    </dsp:sp>
    <dsp:sp modelId="{F0136DFD-625B-4349-872D-3AFD2E08F464}">
      <dsp:nvSpPr>
        <dsp:cNvPr id="0" name=""/>
        <dsp:cNvSpPr/>
      </dsp:nvSpPr>
      <dsp:spPr>
        <a:xfrm>
          <a:off x="263570" y="738082"/>
          <a:ext cx="3529550" cy="648072"/>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Explore inter-relationships between ideas</a:t>
          </a:r>
        </a:p>
      </dsp:txBody>
      <dsp:txXfrm>
        <a:off x="282551" y="757063"/>
        <a:ext cx="2806771" cy="610110"/>
      </dsp:txXfrm>
    </dsp:sp>
    <dsp:sp modelId="{49307997-CCF2-4B4D-808C-5EC7A7732E22}">
      <dsp:nvSpPr>
        <dsp:cNvPr id="0" name=""/>
        <dsp:cNvSpPr/>
      </dsp:nvSpPr>
      <dsp:spPr>
        <a:xfrm>
          <a:off x="527140" y="1476164"/>
          <a:ext cx="3529550" cy="64807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Question assumptions and logic</a:t>
          </a:r>
        </a:p>
      </dsp:txBody>
      <dsp:txXfrm>
        <a:off x="546121" y="1495145"/>
        <a:ext cx="2806771" cy="610109"/>
      </dsp:txXfrm>
    </dsp:sp>
    <dsp:sp modelId="{B806101F-547E-49FC-99A7-8D29D0A70B83}">
      <dsp:nvSpPr>
        <dsp:cNvPr id="0" name=""/>
        <dsp:cNvSpPr/>
      </dsp:nvSpPr>
      <dsp:spPr>
        <a:xfrm>
          <a:off x="790711" y="2214246"/>
          <a:ext cx="3529550" cy="648072"/>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t>Involved in unstructured activities</a:t>
          </a:r>
        </a:p>
      </dsp:txBody>
      <dsp:txXfrm>
        <a:off x="809692" y="2233227"/>
        <a:ext cx="2806771" cy="610110"/>
      </dsp:txXfrm>
    </dsp:sp>
    <dsp:sp modelId="{2E1636C6-A4AC-4036-811C-4C54E5CAB5AB}">
      <dsp:nvSpPr>
        <dsp:cNvPr id="0" name=""/>
        <dsp:cNvSpPr/>
      </dsp:nvSpPr>
      <dsp:spPr>
        <a:xfrm>
          <a:off x="1054281" y="2952328"/>
          <a:ext cx="3529550" cy="64807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disciplined and good at asking probing questions</a:t>
          </a:r>
          <a:endParaRPr lang="en-US" sz="1700" b="1" kern="1200" dirty="0"/>
        </a:p>
      </dsp:txBody>
      <dsp:txXfrm>
        <a:off x="1073262" y="2971309"/>
        <a:ext cx="2806771" cy="610109"/>
      </dsp:txXfrm>
    </dsp:sp>
    <dsp:sp modelId="{60BAE815-91D6-4BE4-8982-26C6DC62DFEC}">
      <dsp:nvSpPr>
        <dsp:cNvPr id="0" name=""/>
        <dsp:cNvSpPr/>
      </dsp:nvSpPr>
      <dsp:spPr>
        <a:xfrm>
          <a:off x="3108303" y="473452"/>
          <a:ext cx="421246" cy="4212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203083" y="473452"/>
        <a:ext cx="231686" cy="316988"/>
      </dsp:txXfrm>
    </dsp:sp>
    <dsp:sp modelId="{7A58C98F-FA94-4979-BB99-CF2CCEF897F5}">
      <dsp:nvSpPr>
        <dsp:cNvPr id="0" name=""/>
        <dsp:cNvSpPr/>
      </dsp:nvSpPr>
      <dsp:spPr>
        <a:xfrm>
          <a:off x="3371874" y="1211534"/>
          <a:ext cx="421246" cy="421246"/>
        </a:xfrm>
        <a:prstGeom prst="downArrow">
          <a:avLst>
            <a:gd name="adj1" fmla="val 55000"/>
            <a:gd name="adj2" fmla="val 45000"/>
          </a:avLst>
        </a:prstGeom>
        <a:solidFill>
          <a:schemeClr val="accent3">
            <a:tint val="40000"/>
            <a:alpha val="90000"/>
            <a:hueOff val="676380"/>
            <a:satOff val="33333"/>
            <a:lumOff val="593"/>
            <a:alphaOff val="0"/>
          </a:schemeClr>
        </a:solidFill>
        <a:ln w="12700" cap="flat" cmpd="sng" algn="ctr">
          <a:solidFill>
            <a:schemeClr val="accent3">
              <a:tint val="40000"/>
              <a:alpha val="90000"/>
              <a:hueOff val="676380"/>
              <a:satOff val="33333"/>
              <a:lumOff val="5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466654" y="1211534"/>
        <a:ext cx="231686" cy="316988"/>
      </dsp:txXfrm>
    </dsp:sp>
    <dsp:sp modelId="{64AD85DE-9293-4372-842A-858AFE564389}">
      <dsp:nvSpPr>
        <dsp:cNvPr id="0" name=""/>
        <dsp:cNvSpPr/>
      </dsp:nvSpPr>
      <dsp:spPr>
        <a:xfrm>
          <a:off x="3635444" y="1938815"/>
          <a:ext cx="421246" cy="421246"/>
        </a:xfrm>
        <a:prstGeom prst="downArrow">
          <a:avLst>
            <a:gd name="adj1" fmla="val 55000"/>
            <a:gd name="adj2" fmla="val 45000"/>
          </a:avLst>
        </a:prstGeom>
        <a:solidFill>
          <a:schemeClr val="accent3">
            <a:tint val="40000"/>
            <a:alpha val="90000"/>
            <a:hueOff val="1352761"/>
            <a:satOff val="66667"/>
            <a:lumOff val="1186"/>
            <a:alphaOff val="0"/>
          </a:schemeClr>
        </a:solidFill>
        <a:ln w="12700" cap="flat" cmpd="sng" algn="ctr">
          <a:solidFill>
            <a:schemeClr val="accent3">
              <a:tint val="40000"/>
              <a:alpha val="90000"/>
              <a:hueOff val="1352761"/>
              <a:satOff val="66667"/>
              <a:lumOff val="11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730224" y="1938815"/>
        <a:ext cx="231686" cy="316988"/>
      </dsp:txXfrm>
    </dsp:sp>
    <dsp:sp modelId="{44D318F2-4CA4-477B-803A-4CFD786E1A38}">
      <dsp:nvSpPr>
        <dsp:cNvPr id="0" name=""/>
        <dsp:cNvSpPr/>
      </dsp:nvSpPr>
      <dsp:spPr>
        <a:xfrm>
          <a:off x="3899014" y="2684098"/>
          <a:ext cx="421246" cy="421246"/>
        </a:xfrm>
        <a:prstGeom prst="downArrow">
          <a:avLst>
            <a:gd name="adj1" fmla="val 55000"/>
            <a:gd name="adj2" fmla="val 45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b="1" kern="1200"/>
        </a:p>
      </dsp:txBody>
      <dsp:txXfrm>
        <a:off x="3993794" y="2684098"/>
        <a:ext cx="231686" cy="3169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708A2-6113-44C0-8C73-DEF02A9BF284}">
      <dsp:nvSpPr>
        <dsp:cNvPr id="0" name=""/>
        <dsp:cNvSpPr/>
      </dsp:nvSpPr>
      <dsp:spPr>
        <a:xfrm>
          <a:off x="2601410" y="2186150"/>
          <a:ext cx="2671961" cy="2671961"/>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Watch/ think &amp; Observe others. Good at listening and assimilating information</a:t>
          </a:r>
        </a:p>
      </dsp:txBody>
      <dsp:txXfrm>
        <a:off x="3138593" y="2812044"/>
        <a:ext cx="1597595" cy="1373443"/>
      </dsp:txXfrm>
    </dsp:sp>
    <dsp:sp modelId="{1C236307-B50E-423F-8FCF-77B555D91CBD}">
      <dsp:nvSpPr>
        <dsp:cNvPr id="0" name=""/>
        <dsp:cNvSpPr/>
      </dsp:nvSpPr>
      <dsp:spPr>
        <a:xfrm>
          <a:off x="1046814" y="1554595"/>
          <a:ext cx="1943244" cy="1943244"/>
        </a:xfrm>
        <a:prstGeom prst="gear6">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err="1">
              <a:solidFill>
                <a:schemeClr val="tx1"/>
              </a:solidFill>
            </a:rPr>
            <a:t>Anylse</a:t>
          </a:r>
          <a:r>
            <a:rPr lang="en-US" sz="1400" b="1" kern="1200" dirty="0">
              <a:solidFill>
                <a:schemeClr val="tx1"/>
              </a:solidFill>
            </a:rPr>
            <a:t> reports, through and methodical </a:t>
          </a:r>
        </a:p>
      </dsp:txBody>
      <dsp:txXfrm>
        <a:off x="1536032" y="2046769"/>
        <a:ext cx="964808" cy="958896"/>
      </dsp:txXfrm>
    </dsp:sp>
    <dsp:sp modelId="{AF1955FF-9418-4597-BB28-2849F3B003DB}">
      <dsp:nvSpPr>
        <dsp:cNvPr id="0" name=""/>
        <dsp:cNvSpPr/>
      </dsp:nvSpPr>
      <dsp:spPr>
        <a:xfrm rot="20700000">
          <a:off x="2135229" y="213955"/>
          <a:ext cx="1903983" cy="1903983"/>
        </a:xfrm>
        <a:prstGeom prst="gear6">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Prepare in advance, worried by time limitations</a:t>
          </a:r>
        </a:p>
      </dsp:txBody>
      <dsp:txXfrm rot="-20700000">
        <a:off x="2552829" y="631554"/>
        <a:ext cx="1068784" cy="1068784"/>
      </dsp:txXfrm>
    </dsp:sp>
    <dsp:sp modelId="{39CB1284-DFB8-47BC-8F44-1AB15479960F}">
      <dsp:nvSpPr>
        <dsp:cNvPr id="0" name=""/>
        <dsp:cNvSpPr/>
      </dsp:nvSpPr>
      <dsp:spPr>
        <a:xfrm>
          <a:off x="2403308" y="1778760"/>
          <a:ext cx="3420110" cy="3420110"/>
        </a:xfrm>
        <a:prstGeom prst="circularArrow">
          <a:avLst>
            <a:gd name="adj1" fmla="val 4687"/>
            <a:gd name="adj2" fmla="val 299029"/>
            <a:gd name="adj3" fmla="val 2530021"/>
            <a:gd name="adj4" fmla="val 15831746"/>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2FCBB3-EADE-4B6F-A19C-3986F2B94F6F}">
      <dsp:nvSpPr>
        <dsp:cNvPr id="0" name=""/>
        <dsp:cNvSpPr/>
      </dsp:nvSpPr>
      <dsp:spPr>
        <a:xfrm>
          <a:off x="702669" y="1121780"/>
          <a:ext cx="2484924" cy="2484924"/>
        </a:xfrm>
        <a:prstGeom prst="leftCircularArrow">
          <a:avLst>
            <a:gd name="adj1" fmla="val 6452"/>
            <a:gd name="adj2" fmla="val 429999"/>
            <a:gd name="adj3" fmla="val 10489124"/>
            <a:gd name="adj4" fmla="val 14837806"/>
            <a:gd name="adj5" fmla="val 7527"/>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B448A4-F18D-4131-B34E-A411D0589620}">
      <dsp:nvSpPr>
        <dsp:cNvPr id="0" name=""/>
        <dsp:cNvSpPr/>
      </dsp:nvSpPr>
      <dsp:spPr>
        <a:xfrm>
          <a:off x="1694819" y="-205937"/>
          <a:ext cx="2679248" cy="2679248"/>
        </a:xfrm>
        <a:prstGeom prst="circularArrow">
          <a:avLst>
            <a:gd name="adj1" fmla="val 5984"/>
            <a:gd name="adj2" fmla="val 394124"/>
            <a:gd name="adj3" fmla="val 13313824"/>
            <a:gd name="adj4" fmla="val 10508221"/>
            <a:gd name="adj5" fmla="val 6981"/>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470B3-AD56-4F85-AF8A-D96E8178FDA0}">
      <dsp:nvSpPr>
        <dsp:cNvPr id="0" name=""/>
        <dsp:cNvSpPr/>
      </dsp:nvSpPr>
      <dsp:spPr>
        <a:xfrm rot="18000000">
          <a:off x="1062" y="2443967"/>
          <a:ext cx="2257492" cy="1467370"/>
        </a:xfrm>
        <a:prstGeom prst="round2Same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rgbClr val="0070C0"/>
              </a:solidFill>
            </a:rPr>
            <a:t>Activist</a:t>
          </a:r>
          <a:r>
            <a:rPr lang="en-US" sz="1500" b="1" kern="1200" dirty="0"/>
            <a:t>  (Active learning, workshops, exercises, Presentations, Group Works, Exams, Practice Assignments, Case Studies)</a:t>
          </a:r>
        </a:p>
      </dsp:txBody>
      <dsp:txXfrm>
        <a:off x="103710" y="2497690"/>
        <a:ext cx="2114230" cy="1395739"/>
      </dsp:txXfrm>
    </dsp:sp>
    <dsp:sp modelId="{3063691D-0670-41F5-A8BB-267618A3EA3C}">
      <dsp:nvSpPr>
        <dsp:cNvPr id="0" name=""/>
        <dsp:cNvSpPr/>
      </dsp:nvSpPr>
      <dsp:spPr>
        <a:xfrm rot="20400000">
          <a:off x="1996993" y="769182"/>
          <a:ext cx="2257492" cy="1467370"/>
        </a:xfrm>
        <a:prstGeom prst="round2SameRect">
          <a:avLst/>
        </a:prstGeom>
        <a:gradFill rotWithShape="0">
          <a:gsLst>
            <a:gs pos="0">
              <a:schemeClr val="accent2">
                <a:hueOff val="-485121"/>
                <a:satOff val="-27976"/>
                <a:lumOff val="2876"/>
                <a:alphaOff val="0"/>
                <a:lumMod val="110000"/>
                <a:satMod val="105000"/>
                <a:tint val="67000"/>
              </a:schemeClr>
            </a:gs>
            <a:gs pos="50000">
              <a:schemeClr val="accent2">
                <a:hueOff val="-485121"/>
                <a:satOff val="-27976"/>
                <a:lumOff val="2876"/>
                <a:alphaOff val="0"/>
                <a:lumMod val="105000"/>
                <a:satMod val="103000"/>
                <a:tint val="73000"/>
              </a:schemeClr>
            </a:gs>
            <a:gs pos="100000">
              <a:schemeClr val="accent2">
                <a:hueOff val="-485121"/>
                <a:satOff val="-27976"/>
                <a:lumOff val="287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rgbClr val="00B050"/>
              </a:solidFill>
            </a:rPr>
            <a:t>Reflector</a:t>
          </a:r>
          <a:r>
            <a:rPr lang="en-US" sz="1500" b="1" kern="1200" dirty="0"/>
            <a:t> (Feedback lecturer/ Peers/ Work) </a:t>
          </a:r>
        </a:p>
      </dsp:txBody>
      <dsp:txXfrm>
        <a:off x="2080874" y="838653"/>
        <a:ext cx="2114230" cy="1395739"/>
      </dsp:txXfrm>
    </dsp:sp>
    <dsp:sp modelId="{B130971D-E082-4492-9B81-0B17A798114F}">
      <dsp:nvSpPr>
        <dsp:cNvPr id="0" name=""/>
        <dsp:cNvSpPr/>
      </dsp:nvSpPr>
      <dsp:spPr>
        <a:xfrm rot="1200000">
          <a:off x="4602497" y="769182"/>
          <a:ext cx="2257492" cy="1467370"/>
        </a:xfrm>
        <a:prstGeom prst="round2SameRect">
          <a:avLst/>
        </a:prstGeom>
        <a:gradFill rotWithShape="0">
          <a:gsLst>
            <a:gs pos="0">
              <a:schemeClr val="accent2">
                <a:hueOff val="-970242"/>
                <a:satOff val="-55952"/>
                <a:lumOff val="5752"/>
                <a:alphaOff val="0"/>
                <a:lumMod val="110000"/>
                <a:satMod val="105000"/>
                <a:tint val="67000"/>
              </a:schemeClr>
            </a:gs>
            <a:gs pos="50000">
              <a:schemeClr val="accent2">
                <a:hueOff val="-970242"/>
                <a:satOff val="-55952"/>
                <a:lumOff val="5752"/>
                <a:alphaOff val="0"/>
                <a:lumMod val="105000"/>
                <a:satMod val="103000"/>
                <a:tint val="73000"/>
              </a:schemeClr>
            </a:gs>
            <a:gs pos="100000">
              <a:schemeClr val="accent2">
                <a:hueOff val="-970242"/>
                <a:satOff val="-55952"/>
                <a:lumOff val="57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rgbClr val="7030A0"/>
              </a:solidFill>
            </a:rPr>
            <a:t>Theorist</a:t>
          </a:r>
          <a:r>
            <a:rPr lang="en-US" sz="1500" b="1" kern="1200" dirty="0"/>
            <a:t>( Lectures, books, Tutorial, Discussions, Assignments, Journals, Mind-maps, research)</a:t>
          </a:r>
        </a:p>
      </dsp:txBody>
      <dsp:txXfrm>
        <a:off x="4661878" y="838653"/>
        <a:ext cx="2114230" cy="1395739"/>
      </dsp:txXfrm>
    </dsp:sp>
    <dsp:sp modelId="{29EC27AA-1946-4E80-BE8E-9573CF1E19A2}">
      <dsp:nvSpPr>
        <dsp:cNvPr id="0" name=""/>
        <dsp:cNvSpPr/>
      </dsp:nvSpPr>
      <dsp:spPr>
        <a:xfrm rot="3600000">
          <a:off x="6598428" y="2443967"/>
          <a:ext cx="2257492" cy="1467370"/>
        </a:xfrm>
        <a:prstGeom prst="round2Same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rgbClr val="FF0000"/>
              </a:solidFill>
            </a:rPr>
            <a:t>Pragmatist</a:t>
          </a:r>
          <a:r>
            <a:rPr lang="en-US" sz="1500" b="1" kern="1200" dirty="0"/>
            <a:t> (Action Planning, Group Discussions, Project Assignments)</a:t>
          </a:r>
        </a:p>
      </dsp:txBody>
      <dsp:txXfrm>
        <a:off x="6639042" y="2497690"/>
        <a:ext cx="2114230" cy="13957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687B8-9566-4FDF-80A1-AD29EDDA1E1C}">
      <dsp:nvSpPr>
        <dsp:cNvPr id="0" name=""/>
        <dsp:cNvSpPr/>
      </dsp:nvSpPr>
      <dsp:spPr>
        <a:xfrm>
          <a:off x="0" y="58373"/>
          <a:ext cx="4697730" cy="2640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Identify two learning styles for yourself using VARK/ Honey Mumford</a:t>
          </a:r>
          <a:endParaRPr lang="en-US" sz="3700" kern="1200"/>
        </a:p>
      </dsp:txBody>
      <dsp:txXfrm>
        <a:off x="128908" y="187281"/>
        <a:ext cx="4439914" cy="2382874"/>
      </dsp:txXfrm>
    </dsp:sp>
    <dsp:sp modelId="{77046BEC-3CC7-49E7-BEFC-567F508D264D}">
      <dsp:nvSpPr>
        <dsp:cNvPr id="0" name=""/>
        <dsp:cNvSpPr/>
      </dsp:nvSpPr>
      <dsp:spPr>
        <a:xfrm>
          <a:off x="0" y="2805623"/>
          <a:ext cx="4697730" cy="264069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Identify learning techniques that best suit your learning style</a:t>
          </a:r>
          <a:endParaRPr lang="en-US" sz="3700" kern="1200"/>
        </a:p>
      </dsp:txBody>
      <dsp:txXfrm>
        <a:off x="128908" y="2934531"/>
        <a:ext cx="4439914" cy="23828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4.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09/02/2022</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8:49:33.433"/>
    </inkml:context>
    <inkml:brush xml:id="br0">
      <inkml:brushProperty name="width" value="0.05" units="cm"/>
      <inkml:brushProperty name="height" value="0.05" units="cm"/>
    </inkml:brush>
  </inkml:definitions>
  <inkml:trace contextRef="#ctx0" brushRef="#br0">5 5 24575,'-5'-4'0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8:50:32.269"/>
    </inkml:context>
    <inkml:brush xml:id="br0">
      <inkml:brushProperty name="width" value="0.05" units="cm"/>
      <inkml:brushProperty name="height" value="0.05" units="cm"/>
    </inkml:brush>
  </inkml:definitions>
  <inkml:trace contextRef="#ctx0" brushRef="#br0">1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8:50:33.038"/>
    </inkml:context>
    <inkml:brush xml:id="br0">
      <inkml:brushProperty name="width" value="0.05" units="cm"/>
      <inkml:brushProperty name="height" value="0.05" units="cm"/>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9:25:42.754"/>
    </inkml:context>
    <inkml:brush xml:id="br0">
      <inkml:brushProperty name="width" value="0.05" units="cm"/>
      <inkml:brushProperty name="height" value="0.05" units="cm"/>
    </inkml:brush>
  </inkml:definitions>
  <inkml:trace contextRef="#ctx0" brushRef="#br0">1 178 24575,'8'0'0,"8"0"0,4 4 0,4 6 0,-3 5 0,4 4 0,5-1 0,7-3 0,10-9 0,8-18 0,5-15 0,-5-7 0,-3-7 0,-10-4 0,-8 1 0,-6 9 0,-8 9-8191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9:25:53.293"/>
    </inkml:context>
    <inkml:brush xml:id="br0">
      <inkml:brushProperty name="width" value="0.05" units="cm"/>
      <inkml:brushProperty name="height" value="0.05" units="cm"/>
    </inkml:brush>
  </inkml:definitions>
  <inkml:trace contextRef="#ctx0" brushRef="#br0">0 155 24575,'4'0'0,"0"1"0,0 0 0,0 0 0,0 1 0,-1-1 0,1 1 0,0-1 0,-1 1 0,1 0 0,-1 1 0,0-1 0,5 5 0,37 36 0,-42-39 0,80 105 0,-82-109 0,0 1 0,-1-1 0,1 1 0,0-1 0,-1 0 0,1 1 0,0-1 0,-1 0 0,1 0 0,0 1 0,-1-1 0,1 0 0,0 0 0,0 0 0,-1 0 0,1 0 0,0 0 0,0 0 0,-1 0 0,1 0 0,0 0 0,0 0 0,-1-1 0,1 1 0,0 0 0,0 0 0,-1-1 0,1 1 0,0-1 0,-1 1 0,1 0 0,-1-1 0,1 1 0,0-1 0,-1 0 0,1 1 0,-1-1 0,0 1 0,1-1 0,-1 0 0,1 1 0,-1-1 0,0 0 0,1 1 0,-1-2 0,26-43 0,-19 31 0,6-7 0,49-75 0,-54 87 0,0-1 0,0 1 0,1 1 0,0 0 0,0 0 0,1 1 0,13-8 0,103-50-1365,-101 53-5461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9T19:26:05.732"/>
    </inkml:context>
    <inkml:brush xml:id="br0">
      <inkml:brushProperty name="width" value="0.05" units="cm"/>
      <inkml:brushProperty name="height" value="0.05" units="cm"/>
    </inkml:brush>
  </inkml:definitions>
  <inkml:trace contextRef="#ctx0" brushRef="#br0">1 163 24575,'3'1'0,"0"0"0,1 0 0,-1 1 0,0-1 0,0 1 0,0 0 0,0 0 0,0 0 0,-1 0 0,1 0 0,4 6 0,12 8 0,-8-10 0,0-1 0,1 0 0,-1-1 0,1 0 0,0 0 0,0-1 0,1-1 0,-1 0 0,0-1 0,1 0 0,-1-1 0,1 0 0,-1-1 0,1-1 0,-1 0 0,20-6 0,-10 2 0,0-2 0,0 0 0,-1-2 0,0 0 0,-1-2 0,0 0 0,-1-1 0,18-16 0,-6 2-87,70-54-1191,-80 68-5548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67BB56-5CC2-473D-BCF8-21DA2A382AF0}" type="datetimeFigureOut">
              <a:rPr lang="en-GB" smtClean="0"/>
              <a:t>09/02/2022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a:t>
            </a:fld>
            <a:endParaRPr lang="en-GB"/>
          </a:p>
        </p:txBody>
      </p:sp>
    </p:spTree>
    <p:extLst>
      <p:ext uri="{BB962C8B-B14F-4D97-AF65-F5344CB8AC3E}">
        <p14:creationId xmlns:p14="http://schemas.microsoft.com/office/powerpoint/2010/main" val="3182207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a:t>
            </a:fld>
            <a:endParaRPr lang="en-GB"/>
          </a:p>
        </p:txBody>
      </p:sp>
    </p:spTree>
    <p:extLst>
      <p:ext uri="{BB962C8B-B14F-4D97-AF65-F5344CB8AC3E}">
        <p14:creationId xmlns:p14="http://schemas.microsoft.com/office/powerpoint/2010/main" val="180380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4182602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a:p>
            <a:r>
              <a:rPr lang="en-GB" dirty="0"/>
              <a:t>The MBTI Myers–Briggs Type Indicator is an introspective self-report questionnaire with the purpose of indicating differing psychological preferences in how people perceive the world around them and make decisions was constructed by Katharine Cook Briggs and her daughter Isabel Briggs Myers. It is based on the conceptual theory proposed by Carl Jung.</a:t>
            </a:r>
          </a:p>
          <a:p>
            <a:r>
              <a:rPr lang="en-GB" dirty="0"/>
              <a:t>According to Carl G. Jung's theory of psychological types [Jung, 1971], people can be characterized by their preference of general attitude: </a:t>
            </a:r>
          </a:p>
          <a:p>
            <a:r>
              <a:rPr lang="en-GB" dirty="0"/>
              <a:t>•Extraverted (E) vs. Introverted (I),</a:t>
            </a:r>
          </a:p>
          <a:p>
            <a:endParaRPr lang="en-GB" dirty="0"/>
          </a:p>
          <a:p>
            <a:r>
              <a:rPr lang="en-GB" dirty="0"/>
              <a:t>their preference of one of the two functions of perception:</a:t>
            </a:r>
          </a:p>
          <a:p>
            <a:r>
              <a:rPr lang="en-GB" dirty="0"/>
              <a:t>•Sensing (S) vs. Intuition (N),</a:t>
            </a:r>
          </a:p>
          <a:p>
            <a:endParaRPr lang="en-GB" dirty="0"/>
          </a:p>
          <a:p>
            <a:r>
              <a:rPr lang="en-GB" dirty="0"/>
              <a:t>and their preference of one of the two functions of judging:</a:t>
            </a:r>
          </a:p>
          <a:p>
            <a:r>
              <a:rPr lang="en-GB" dirty="0"/>
              <a:t>•Thinking (T) vs. Feeling (F)</a:t>
            </a:r>
          </a:p>
          <a:p>
            <a:r>
              <a:rPr lang="en-GB" dirty="0"/>
              <a:t>The three areas of preferences introduced by Jung are dichotomies (i.e. bipolar dimensions where each pole represents a different preference). Jung also proposed that in a person one of the four functions above is dominant – either a function of perception or a function of judging. Isabel Briggs Myers, a researcher and practitioner of Jung’s theory, proposed to see the judging-perceiving relationship as a fourth dichotomy influencing personality type [Briggs Myers, 1980]:</a:t>
            </a:r>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3731353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5</a:t>
            </a:fld>
            <a:endParaRPr lang="en-GB"/>
          </a:p>
        </p:txBody>
      </p:sp>
    </p:spTree>
    <p:extLst>
      <p:ext uri="{BB962C8B-B14F-4D97-AF65-F5344CB8AC3E}">
        <p14:creationId xmlns:p14="http://schemas.microsoft.com/office/powerpoint/2010/main" val="3038011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62470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12</a:t>
            </a:fld>
            <a:endParaRPr lang="en-GB"/>
          </a:p>
        </p:txBody>
      </p:sp>
    </p:spTree>
    <p:extLst>
      <p:ext uri="{BB962C8B-B14F-4D97-AF65-F5344CB8AC3E}">
        <p14:creationId xmlns:p14="http://schemas.microsoft.com/office/powerpoint/2010/main" val="724768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13</a:t>
            </a:fld>
            <a:endParaRPr lang="en-GB"/>
          </a:p>
        </p:txBody>
      </p:sp>
    </p:spTree>
    <p:extLst>
      <p:ext uri="{BB962C8B-B14F-4D97-AF65-F5344CB8AC3E}">
        <p14:creationId xmlns:p14="http://schemas.microsoft.com/office/powerpoint/2010/main" val="383222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14</a:t>
            </a:fld>
            <a:endParaRPr lang="en-GB"/>
          </a:p>
        </p:txBody>
      </p:sp>
    </p:spTree>
    <p:extLst>
      <p:ext uri="{BB962C8B-B14F-4D97-AF65-F5344CB8AC3E}">
        <p14:creationId xmlns:p14="http://schemas.microsoft.com/office/powerpoint/2010/main" val="95774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15</a:t>
            </a:fld>
            <a:endParaRPr lang="en-GB"/>
          </a:p>
        </p:txBody>
      </p:sp>
    </p:spTree>
    <p:extLst>
      <p:ext uri="{BB962C8B-B14F-4D97-AF65-F5344CB8AC3E}">
        <p14:creationId xmlns:p14="http://schemas.microsoft.com/office/powerpoint/2010/main" val="2653877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16</a:t>
            </a:fld>
            <a:endParaRPr lang="en-GB"/>
          </a:p>
        </p:txBody>
      </p:sp>
    </p:spTree>
    <p:extLst>
      <p:ext uri="{BB962C8B-B14F-4D97-AF65-F5344CB8AC3E}">
        <p14:creationId xmlns:p14="http://schemas.microsoft.com/office/powerpoint/2010/main" val="3380565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17</a:t>
            </a:fld>
            <a:endParaRPr lang="en-GB"/>
          </a:p>
        </p:txBody>
      </p:sp>
    </p:spTree>
    <p:extLst>
      <p:ext uri="{BB962C8B-B14F-4D97-AF65-F5344CB8AC3E}">
        <p14:creationId xmlns:p14="http://schemas.microsoft.com/office/powerpoint/2010/main" val="2583879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23</a:t>
            </a:fld>
            <a:endParaRPr lang="en-GB"/>
          </a:p>
        </p:txBody>
      </p:sp>
    </p:spTree>
    <p:extLst>
      <p:ext uri="{BB962C8B-B14F-4D97-AF65-F5344CB8AC3E}">
        <p14:creationId xmlns:p14="http://schemas.microsoft.com/office/powerpoint/2010/main" val="1201577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25</a:t>
            </a:fld>
            <a:endParaRPr lang="en-GB"/>
          </a:p>
        </p:txBody>
      </p:sp>
    </p:spTree>
    <p:extLst>
      <p:ext uri="{BB962C8B-B14F-4D97-AF65-F5344CB8AC3E}">
        <p14:creationId xmlns:p14="http://schemas.microsoft.com/office/powerpoint/2010/main" val="1175090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27</a:t>
            </a:fld>
            <a:endParaRPr lang="en-GB"/>
          </a:p>
        </p:txBody>
      </p:sp>
    </p:spTree>
    <p:extLst>
      <p:ext uri="{BB962C8B-B14F-4D97-AF65-F5344CB8AC3E}">
        <p14:creationId xmlns:p14="http://schemas.microsoft.com/office/powerpoint/2010/main" val="3020247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28</a:t>
            </a:fld>
            <a:endParaRPr lang="en-GB"/>
          </a:p>
        </p:txBody>
      </p:sp>
    </p:spTree>
    <p:extLst>
      <p:ext uri="{BB962C8B-B14F-4D97-AF65-F5344CB8AC3E}">
        <p14:creationId xmlns:p14="http://schemas.microsoft.com/office/powerpoint/2010/main" val="969559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29</a:t>
            </a:fld>
            <a:endParaRPr lang="en-GB"/>
          </a:p>
        </p:txBody>
      </p:sp>
    </p:spTree>
    <p:extLst>
      <p:ext uri="{BB962C8B-B14F-4D97-AF65-F5344CB8AC3E}">
        <p14:creationId xmlns:p14="http://schemas.microsoft.com/office/powerpoint/2010/main" val="1625957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61987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17309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2246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7298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0070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198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65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8026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303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21132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98939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09/02/2022</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5829179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customXml" Target="../ink/ink2.xml"/><Relationship Id="rId1" Type="http://schemas.openxmlformats.org/officeDocument/2006/relationships/slideLayout" Target="../slideLayouts/slideLayout2.xml"/><Relationship Id="rId4" Type="http://schemas.openxmlformats.org/officeDocument/2006/relationships/customXml" Target="../ink/ink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jpeg"/><Relationship Id="rId13" Type="http://schemas.microsoft.com/office/2007/relationships/diagramDrawing" Target="../diagrams/drawing4.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QuickStyle" Target="../diagrams/quickStyle4.xml"/><Relationship Id="rId5" Type="http://schemas.openxmlformats.org/officeDocument/2006/relationships/diagramQuickStyle" Target="../diagrams/quickStyle3.xml"/><Relationship Id="rId10" Type="http://schemas.openxmlformats.org/officeDocument/2006/relationships/diagramLayout" Target="../diagrams/layout4.xml"/><Relationship Id="rId4" Type="http://schemas.openxmlformats.org/officeDocument/2006/relationships/diagramLayout" Target="../diagrams/layout3.xml"/><Relationship Id="rId9"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3.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4.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8" Type="http://schemas.openxmlformats.org/officeDocument/2006/relationships/image" Target="../media/image25.jpeg"/><Relationship Id="rId13" Type="http://schemas.microsoft.com/office/2007/relationships/diagramDrawing" Target="../diagrams/drawing8.xml"/><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QuickStyle" Target="../diagrams/quickStyle8.xml"/><Relationship Id="rId5" Type="http://schemas.openxmlformats.org/officeDocument/2006/relationships/diagramQuickStyle" Target="../diagrams/quickStyle7.xml"/><Relationship Id="rId10" Type="http://schemas.openxmlformats.org/officeDocument/2006/relationships/diagramLayout" Target="../diagrams/layout8.xml"/><Relationship Id="rId4" Type="http://schemas.openxmlformats.org/officeDocument/2006/relationships/diagramLayout" Target="../diagrams/layout7.xml"/><Relationship Id="rId9"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customXml" Target="../ink/ink6.xml"/><Relationship Id="rId5" Type="http://schemas.openxmlformats.org/officeDocument/2006/relationships/image" Target="../media/image29.png"/><Relationship Id="rId4" Type="http://schemas.openxmlformats.org/officeDocument/2006/relationships/customXml" Target="../ink/ink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Two people sitting at a table with a computer&#10;&#10;Description automatically generated with low confidence">
            <a:extLst>
              <a:ext uri="{FF2B5EF4-FFF2-40B4-BE49-F238E27FC236}">
                <a16:creationId xmlns:a16="http://schemas.microsoft.com/office/drawing/2014/main" id="{01F994B2-FD27-42E3-A95B-4E301C701CF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1049" r="13736" b="-1"/>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altLang="en-US" b="1">
                <a:solidFill>
                  <a:srgbClr val="FFFFFF"/>
                </a:solidFill>
                <a:effectLst>
                  <a:outerShdw blurRad="38100" dist="38100" dir="2700000" algn="tl">
                    <a:srgbClr val="000000">
                      <a:alpha val="43137"/>
                    </a:srgbClr>
                  </a:outerShdw>
                </a:effectLst>
              </a:rPr>
              <a:t>CertHE Skills for the Workplace</a:t>
            </a:r>
            <a:br>
              <a:rPr lang="en-GB" altLang="en-US">
                <a:solidFill>
                  <a:srgbClr val="FFFFFF"/>
                </a:solidFill>
              </a:rPr>
            </a:br>
            <a:r>
              <a:rPr lang="en-GB" altLang="en-US">
                <a:solidFill>
                  <a:srgbClr val="FFFFFF"/>
                </a:solidFill>
              </a:rPr>
              <a:t>Module: BMSW 4005</a:t>
            </a:r>
            <a:endParaRPr lang="en-GB">
              <a:solidFill>
                <a:srgbClr val="FFFFFF"/>
              </a:solidFill>
            </a:endParaRPr>
          </a:p>
        </p:txBody>
      </p:sp>
      <p:sp>
        <p:nvSpPr>
          <p:cNvPr id="3" name="Subtitle 2"/>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Professional Career Development</a:t>
            </a:r>
          </a:p>
          <a:p>
            <a:endParaRPr lang="en-GB">
              <a:solidFill>
                <a:srgbClr val="FFFFFF"/>
              </a:solidFill>
            </a:endParaRPr>
          </a:p>
          <a:p>
            <a:r>
              <a:rPr lang="en-GB" altLang="en-US" b="1">
                <a:solidFill>
                  <a:srgbClr val="FFFFFF"/>
                </a:solidFill>
              </a:rPr>
              <a:t>Session 4</a:t>
            </a:r>
            <a:endParaRPr lang="en-GB" b="1">
              <a:solidFill>
                <a:srgbClr val="FFFFFF"/>
              </a:solidFill>
            </a:endParaRPr>
          </a:p>
          <a:p>
            <a:endParaRPr lang="en-GB">
              <a:solidFill>
                <a:srgbClr val="FFFFFF"/>
              </a:solidFill>
            </a:endParaRPr>
          </a:p>
        </p:txBody>
      </p:sp>
    </p:spTree>
    <p:extLst>
      <p:ext uri="{BB962C8B-B14F-4D97-AF65-F5344CB8AC3E}">
        <p14:creationId xmlns:p14="http://schemas.microsoft.com/office/powerpoint/2010/main" val="188446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5FB25EBE-9507-4473-AA8D-07B1226B3D43}"/>
              </a:ext>
            </a:extLst>
          </p:cNvPr>
          <p:cNvSpPr>
            <a:spLocks noGrp="1"/>
          </p:cNvSpPr>
          <p:nvPr>
            <p:ph type="ctrTitle"/>
          </p:nvPr>
        </p:nvSpPr>
        <p:spPr>
          <a:xfrm>
            <a:off x="524784" y="248038"/>
            <a:ext cx="5297791" cy="1159200"/>
          </a:xfrm>
        </p:spPr>
        <p:txBody>
          <a:bodyPr vert="horz" lIns="91440" tIns="45720" rIns="91440" bIns="45720" rtlCol="0" anchor="ctr">
            <a:normAutofit/>
          </a:bodyPr>
          <a:lstStyle/>
          <a:p>
            <a:pPr algn="l" defTabSz="914400"/>
            <a:r>
              <a:rPr lang="en-US" sz="1400" kern="1200">
                <a:solidFill>
                  <a:srgbClr val="FFFFFF"/>
                </a:solidFill>
                <a:latin typeface="+mj-lt"/>
                <a:ea typeface="+mj-ea"/>
                <a:cs typeface="+mj-cs"/>
              </a:rPr>
              <a:t>* Increasing self awareness- Learning Styles</a:t>
            </a:r>
          </a:p>
          <a:p>
            <a:pPr algn="l" defTabSz="914400"/>
            <a:r>
              <a:rPr lang="en-US" sz="1400" kern="1200">
                <a:solidFill>
                  <a:srgbClr val="FFFFFF"/>
                </a:solidFill>
                <a:latin typeface="+mj-lt"/>
                <a:ea typeface="+mj-ea"/>
                <a:cs typeface="+mj-cs"/>
              </a:rPr>
              <a:t>	VARK</a:t>
            </a:r>
          </a:p>
          <a:p>
            <a:pPr algn="l" defTabSz="914400"/>
            <a:r>
              <a:rPr lang="en-US" sz="1400" kern="1200">
                <a:solidFill>
                  <a:srgbClr val="FFFFFF"/>
                </a:solidFill>
                <a:latin typeface="+mj-lt"/>
                <a:ea typeface="+mj-ea"/>
                <a:cs typeface="+mj-cs"/>
              </a:rPr>
              <a:t>	Honey &amp; Mumford </a:t>
            </a:r>
            <a:br>
              <a:rPr lang="en-US" sz="1400" kern="1200">
                <a:solidFill>
                  <a:srgbClr val="FFFFFF"/>
                </a:solidFill>
                <a:latin typeface="+mj-lt"/>
                <a:ea typeface="+mj-ea"/>
                <a:cs typeface="+mj-cs"/>
              </a:rPr>
            </a:br>
            <a:r>
              <a:rPr lang="en-US" sz="1400" kern="1200">
                <a:solidFill>
                  <a:srgbClr val="FFFFFF"/>
                </a:solidFill>
                <a:latin typeface="+mj-lt"/>
                <a:ea typeface="+mj-ea"/>
                <a:cs typeface="+mj-cs"/>
              </a:rPr>
              <a:t>* Implications for </a:t>
            </a:r>
            <a:r>
              <a:rPr lang="en-US" sz="1400" i="1" kern="1200">
                <a:solidFill>
                  <a:srgbClr val="FFFFFF"/>
                </a:solidFill>
                <a:latin typeface="+mj-lt"/>
                <a:ea typeface="+mj-ea"/>
                <a:cs typeface="+mj-cs"/>
              </a:rPr>
              <a:t>learning </a:t>
            </a:r>
            <a:r>
              <a:rPr lang="en-US" sz="1400" kern="1200">
                <a:solidFill>
                  <a:srgbClr val="FFFFFF"/>
                </a:solidFill>
                <a:latin typeface="+mj-lt"/>
                <a:ea typeface="+mj-ea"/>
                <a:cs typeface="+mj-cs"/>
              </a:rPr>
              <a:t> </a:t>
            </a:r>
            <a:r>
              <a:rPr lang="en-US" sz="1400" i="1" kern="1200">
                <a:solidFill>
                  <a:srgbClr val="FFFFFF"/>
                </a:solidFill>
                <a:latin typeface="+mj-lt"/>
                <a:ea typeface="+mj-ea"/>
                <a:cs typeface="+mj-cs"/>
              </a:rPr>
              <a:t>training</a:t>
            </a:r>
            <a:br>
              <a:rPr lang="en-US" sz="1400" i="1" kern="1200">
                <a:solidFill>
                  <a:srgbClr val="FFFFFF"/>
                </a:solidFill>
                <a:latin typeface="+mj-lt"/>
                <a:ea typeface="+mj-ea"/>
                <a:cs typeface="+mj-cs"/>
              </a:rPr>
            </a:br>
            <a:endParaRPr lang="en-US" sz="1400" i="1" kern="1200">
              <a:solidFill>
                <a:srgbClr val="FFFFFF"/>
              </a:solidFill>
              <a:latin typeface="+mj-lt"/>
              <a:ea typeface="+mj-ea"/>
              <a:cs typeface="+mj-cs"/>
            </a:endParaRPr>
          </a:p>
        </p:txBody>
      </p:sp>
      <p:pic>
        <p:nvPicPr>
          <p:cNvPr id="1026" name="Picture 2" descr="Image result for professional development"/>
          <p:cNvPicPr>
            <a:picLocks noChangeAspect="1" noChangeArrowheads="1"/>
          </p:cNvPicPr>
          <p:nvPr/>
        </p:nvPicPr>
        <p:blipFill>
          <a:blip r:embed="rId3" cstate="print">
            <a:extLst>
              <a:ext uri="{BEBA8EAE-BF5A-486C-A8C5-ECC9F3942E4B}">
                <a14:imgProps xmlns:a14="http://schemas.microsoft.com/office/drawing/2010/main">
                  <a14:imgLayer r:embed="rId4">
                    <a14:imgEffect>
                      <a14:artisticPhotocopy/>
                    </a14:imgEffect>
                    <a14:imgEffect>
                      <a14:saturation sat="33000"/>
                    </a14:imgEffect>
                  </a14:imgLayer>
                </a14:imgProps>
              </a:ext>
              <a:ext uri="{28A0092B-C50C-407E-A947-70E740481C1C}">
                <a14:useLocalDpi xmlns:a14="http://schemas.microsoft.com/office/drawing/2010/main" val="0"/>
              </a:ext>
            </a:extLst>
          </a:blip>
          <a:stretch>
            <a:fillRect/>
          </a:stretch>
        </p:blipFill>
        <p:spPr bwMode="auto">
          <a:xfrm>
            <a:off x="1322248" y="1966293"/>
            <a:ext cx="6499502" cy="445216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C6D85B17-C354-45C3-9AAA-9D11CD6A3576}"/>
              </a:ext>
            </a:extLst>
          </p:cNvPr>
          <p:cNvSpPr txBox="1">
            <a:spLocks/>
          </p:cNvSpPr>
          <p:nvPr/>
        </p:nvSpPr>
        <p:spPr bwMode="gray">
          <a:xfrm>
            <a:off x="1187624" y="1484784"/>
            <a:ext cx="6343672" cy="709865"/>
          </a:xfrm>
          <a:prstGeom prst="rect">
            <a:avLst/>
          </a:prstGeom>
        </p:spPr>
        <p:txBody>
          <a:bodyPr vert="horz" lIns="91440" tIns="45720" rIns="91440" bIns="45720" rtlCol="0" anchor="b">
            <a:noAutofit/>
          </a:bodyPr>
          <a:lstStyle>
            <a:lvl1pPr algn="l" defTabSz="457200" rtl="0" eaLnBrk="1" latinLnBrk="0" hangingPunct="1">
              <a:spcBef>
                <a:spcPct val="0"/>
              </a:spcBef>
              <a:buNone/>
              <a:defRPr sz="48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GB" dirty="0">
                <a:solidFill>
                  <a:schemeClr val="tx1"/>
                </a:solidFill>
              </a:rPr>
              <a:t>Overview of Session</a:t>
            </a:r>
            <a:endParaRPr lang="en-GB">
              <a:solidFill>
                <a:schemeClr val="tx1"/>
              </a:solidFill>
            </a:endParaRPr>
          </a:p>
        </p:txBody>
      </p:sp>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a:xfrm>
            <a:off x="1037673" y="348865"/>
            <a:ext cx="7288583" cy="1576446"/>
          </a:xfrm>
        </p:spPr>
        <p:txBody>
          <a:bodyPr anchor="ctr">
            <a:normAutofit/>
          </a:bodyPr>
          <a:lstStyle/>
          <a:p>
            <a:r>
              <a:rPr lang="en-GB" sz="3500">
                <a:solidFill>
                  <a:srgbClr val="FFFFFF"/>
                </a:solidFill>
              </a:rPr>
              <a:t>Self </a:t>
            </a:r>
            <a:r>
              <a:rPr lang="en-GB" sz="3500">
                <a:solidFill>
                  <a:srgbClr val="FFFFFF"/>
                </a:solidFill>
                <a:latin typeface="Calibri" panose="020F0502020204030204" pitchFamily="34" charset="0"/>
                <a:cs typeface="Calibri" panose="020F0502020204030204" pitchFamily="34" charset="0"/>
              </a:rPr>
              <a:t>Awareness</a:t>
            </a:r>
            <a:r>
              <a:rPr lang="en-GB" sz="3500">
                <a:solidFill>
                  <a:srgbClr val="FFFFFF"/>
                </a:solidFill>
              </a:rPr>
              <a:t>	 </a:t>
            </a:r>
            <a:endParaRPr lang="en-GB" sz="3500" i="1">
              <a:solidFill>
                <a:srgbClr val="FFFFFF"/>
              </a:solidFill>
            </a:endParaRPr>
          </a:p>
        </p:txBody>
      </p:sp>
      <p:graphicFrame>
        <p:nvGraphicFramePr>
          <p:cNvPr id="19" name="Content Placeholder 2">
            <a:extLst>
              <a:ext uri="{FF2B5EF4-FFF2-40B4-BE49-F238E27FC236}">
                <a16:creationId xmlns:a16="http://schemas.microsoft.com/office/drawing/2014/main" id="{FBDEE265-B463-49C4-AD0A-A57199277019}"/>
              </a:ext>
            </a:extLst>
          </p:cNvPr>
          <p:cNvGraphicFramePr>
            <a:graphicFrameLocks noGrp="1"/>
          </p:cNvGraphicFramePr>
          <p:nvPr>
            <p:ph idx="1"/>
            <p:extLst>
              <p:ext uri="{D42A27DB-BD31-4B8C-83A1-F6EECF244321}">
                <p14:modId xmlns:p14="http://schemas.microsoft.com/office/powerpoint/2010/main" val="2159154841"/>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222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dirty="0"/>
              <a:t>Take Psychometric tests – Learning styles</a:t>
            </a:r>
          </a:p>
        </p:txBody>
      </p:sp>
      <p:graphicFrame>
        <p:nvGraphicFramePr>
          <p:cNvPr id="5" name="Content Placeholder 2">
            <a:extLst>
              <a:ext uri="{FF2B5EF4-FFF2-40B4-BE49-F238E27FC236}">
                <a16:creationId xmlns:a16="http://schemas.microsoft.com/office/drawing/2014/main" id="{122AB929-FA85-4AAE-AC16-EE94FFB5F330}"/>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72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Learning Styles - VARK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6892" y="1966293"/>
            <a:ext cx="5950213" cy="4452160"/>
          </a:xfrm>
          <a:prstGeom prst="rect">
            <a:avLst/>
          </a:prstGeom>
        </p:spPr>
      </p:pic>
    </p:spTree>
    <p:extLst>
      <p:ext uri="{BB962C8B-B14F-4D97-AF65-F5344CB8AC3E}">
        <p14:creationId xmlns:p14="http://schemas.microsoft.com/office/powerpoint/2010/main" val="8166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a:xfrm>
            <a:off x="899592" y="419165"/>
            <a:ext cx="6912768" cy="709865"/>
          </a:xfrm>
        </p:spPr>
        <p:txBody>
          <a:bodyPr>
            <a:normAutofit fontScale="90000"/>
          </a:bodyPr>
          <a:lstStyle/>
          <a:p>
            <a:pPr algn="ctr"/>
            <a:r>
              <a:rPr lang="en-GB" dirty="0">
                <a:latin typeface="Arial" panose="020B0604020202020204" pitchFamily="34" charset="0"/>
                <a:cs typeface="Arial" panose="020B0604020202020204" pitchFamily="34" charset="0"/>
              </a:rPr>
              <a:t>VARK- Questionnaire developed in 1987 by Neil Fleming</a:t>
            </a:r>
            <a:endParaRPr lang="en-GB"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1268760"/>
            <a:ext cx="5112568" cy="231282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55576" y="3861048"/>
            <a:ext cx="7632848" cy="2031325"/>
          </a:xfrm>
          <a:prstGeom prst="rect">
            <a:avLst/>
          </a:prstGeom>
        </p:spPr>
        <p:txBody>
          <a:bodyPr wrap="square">
            <a:spAutoFit/>
          </a:bodyPr>
          <a:lstStyle/>
          <a:p>
            <a:r>
              <a:rPr lang="en-GB" dirty="0"/>
              <a:t>Your scores will give an indication of your preference for some of the different ways of learning</a:t>
            </a:r>
          </a:p>
          <a:p>
            <a:r>
              <a:rPr lang="en-GB" dirty="0"/>
              <a:t>V	- by </a:t>
            </a:r>
            <a:r>
              <a:rPr lang="en-GB" b="1" dirty="0">
                <a:solidFill>
                  <a:srgbClr val="C00000"/>
                </a:solidFill>
              </a:rPr>
              <a:t>Visual</a:t>
            </a:r>
            <a:r>
              <a:rPr lang="en-GB" dirty="0"/>
              <a:t> Study Strategies</a:t>
            </a:r>
          </a:p>
          <a:p>
            <a:r>
              <a:rPr lang="en-GB" dirty="0"/>
              <a:t>A	- by </a:t>
            </a:r>
            <a:r>
              <a:rPr lang="en-GB" b="1" dirty="0">
                <a:solidFill>
                  <a:srgbClr val="0070C0"/>
                </a:solidFill>
              </a:rPr>
              <a:t>Aural</a:t>
            </a:r>
            <a:r>
              <a:rPr lang="en-GB" b="1" dirty="0"/>
              <a:t> </a:t>
            </a:r>
            <a:r>
              <a:rPr lang="en-GB" dirty="0"/>
              <a:t>Study</a:t>
            </a:r>
            <a:r>
              <a:rPr lang="en-GB" b="1" dirty="0"/>
              <a:t> </a:t>
            </a:r>
            <a:r>
              <a:rPr lang="en-GB" dirty="0"/>
              <a:t>Strategies</a:t>
            </a:r>
          </a:p>
          <a:p>
            <a:r>
              <a:rPr lang="en-GB" dirty="0"/>
              <a:t>R 	- by </a:t>
            </a:r>
            <a:r>
              <a:rPr lang="en-GB" b="1" dirty="0">
                <a:solidFill>
                  <a:srgbClr val="00B050"/>
                </a:solidFill>
              </a:rPr>
              <a:t>Read/Write</a:t>
            </a:r>
            <a:r>
              <a:rPr lang="en-GB" dirty="0"/>
              <a:t> Study Strategies</a:t>
            </a:r>
          </a:p>
          <a:p>
            <a:r>
              <a:rPr lang="en-GB" dirty="0"/>
              <a:t>K	- by </a:t>
            </a:r>
            <a:r>
              <a:rPr lang="en-GB" b="1" dirty="0" err="1">
                <a:solidFill>
                  <a:srgbClr val="7030A0"/>
                </a:solidFill>
              </a:rPr>
              <a:t>Kinesthetic</a:t>
            </a:r>
            <a:r>
              <a:rPr lang="en-GB" dirty="0"/>
              <a:t> Study Strategies</a:t>
            </a:r>
          </a:p>
          <a:p>
            <a:endParaRPr lang="en-GB" dirty="0"/>
          </a:p>
        </p:txBody>
      </p:sp>
    </p:spTree>
    <p:extLst>
      <p:ext uri="{BB962C8B-B14F-4D97-AF65-F5344CB8AC3E}">
        <p14:creationId xmlns:p14="http://schemas.microsoft.com/office/powerpoint/2010/main" val="1094854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C58B210-7687-4230-B1E9-4B154B55F79F}"/>
              </a:ext>
            </a:extLst>
          </p:cNvPr>
          <p:cNvPicPr>
            <a:picLocks noChangeAspect="1"/>
          </p:cNvPicPr>
          <p:nvPr/>
        </p:nvPicPr>
        <p:blipFill>
          <a:blip r:embed="rId2"/>
          <a:stretch>
            <a:fillRect/>
          </a:stretch>
        </p:blipFill>
        <p:spPr>
          <a:xfrm>
            <a:off x="5004048" y="423166"/>
            <a:ext cx="2286000" cy="2066925"/>
          </a:xfrm>
          <a:prstGeom prst="rect">
            <a:avLst/>
          </a:prstGeom>
        </p:spPr>
      </p:pic>
      <p:pic>
        <p:nvPicPr>
          <p:cNvPr id="9" name="Picture 8">
            <a:extLst>
              <a:ext uri="{FF2B5EF4-FFF2-40B4-BE49-F238E27FC236}">
                <a16:creationId xmlns:a16="http://schemas.microsoft.com/office/drawing/2014/main" id="{BC2965DF-285F-4636-9033-FA52D24C4F82}"/>
              </a:ext>
            </a:extLst>
          </p:cNvPr>
          <p:cNvPicPr>
            <a:picLocks noChangeAspect="1"/>
          </p:cNvPicPr>
          <p:nvPr/>
        </p:nvPicPr>
        <p:blipFill>
          <a:blip r:embed="rId3"/>
          <a:stretch>
            <a:fillRect/>
          </a:stretch>
        </p:blipFill>
        <p:spPr>
          <a:xfrm>
            <a:off x="323528" y="188640"/>
            <a:ext cx="4176464" cy="2232249"/>
          </a:xfrm>
          <a:prstGeom prst="rect">
            <a:avLst/>
          </a:prstGeom>
        </p:spPr>
      </p:pic>
      <p:pic>
        <p:nvPicPr>
          <p:cNvPr id="11" name="Picture 10">
            <a:extLst>
              <a:ext uri="{FF2B5EF4-FFF2-40B4-BE49-F238E27FC236}">
                <a16:creationId xmlns:a16="http://schemas.microsoft.com/office/drawing/2014/main" id="{60A5C263-65BA-4B28-8722-D746E3AB3D69}"/>
              </a:ext>
            </a:extLst>
          </p:cNvPr>
          <p:cNvPicPr>
            <a:picLocks noChangeAspect="1"/>
          </p:cNvPicPr>
          <p:nvPr/>
        </p:nvPicPr>
        <p:blipFill>
          <a:blip r:embed="rId4"/>
          <a:stretch>
            <a:fillRect/>
          </a:stretch>
        </p:blipFill>
        <p:spPr>
          <a:xfrm>
            <a:off x="-1975" y="2626037"/>
            <a:ext cx="9144000" cy="875191"/>
          </a:xfrm>
          <a:prstGeom prst="rect">
            <a:avLst/>
          </a:prstGeom>
        </p:spPr>
      </p:pic>
      <p:pic>
        <p:nvPicPr>
          <p:cNvPr id="3" name="Picture 2">
            <a:extLst>
              <a:ext uri="{FF2B5EF4-FFF2-40B4-BE49-F238E27FC236}">
                <a16:creationId xmlns:a16="http://schemas.microsoft.com/office/drawing/2014/main" id="{5509606E-19EC-42C7-8E01-3EBD907D7679}"/>
              </a:ext>
            </a:extLst>
          </p:cNvPr>
          <p:cNvPicPr>
            <a:picLocks noChangeAspect="1"/>
          </p:cNvPicPr>
          <p:nvPr/>
        </p:nvPicPr>
        <p:blipFill>
          <a:blip r:embed="rId5"/>
          <a:stretch>
            <a:fillRect/>
          </a:stretch>
        </p:blipFill>
        <p:spPr>
          <a:xfrm>
            <a:off x="1475656" y="3637174"/>
            <a:ext cx="5814392" cy="2960178"/>
          </a:xfrm>
          <a:prstGeom prst="rect">
            <a:avLst/>
          </a:prstGeom>
        </p:spPr>
      </p:pic>
    </p:spTree>
    <p:extLst>
      <p:ext uri="{BB962C8B-B14F-4D97-AF65-F5344CB8AC3E}">
        <p14:creationId xmlns:p14="http://schemas.microsoft.com/office/powerpoint/2010/main" val="2734398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FE4DC1-4FE0-4BAC-A804-683F218D82CB}"/>
              </a:ext>
            </a:extLst>
          </p:cNvPr>
          <p:cNvSpPr txBox="1"/>
          <p:nvPr/>
        </p:nvSpPr>
        <p:spPr>
          <a:xfrm>
            <a:off x="467544" y="692696"/>
            <a:ext cx="8856984" cy="4801314"/>
          </a:xfrm>
          <a:prstGeom prst="rect">
            <a:avLst/>
          </a:prstGeom>
          <a:noFill/>
        </p:spPr>
        <p:txBody>
          <a:bodyPr wrap="square">
            <a:spAutoFit/>
          </a:bodyPr>
          <a:lstStyle/>
          <a:p>
            <a:endParaRPr lang="en-GB" sz="1200" dirty="0"/>
          </a:p>
          <a:p>
            <a:r>
              <a:rPr lang="en-GB" sz="1200" dirty="0"/>
              <a:t>2.	You are about to give directions to a person who is standing with you.  They are </a:t>
            </a:r>
          </a:p>
          <a:p>
            <a:r>
              <a:rPr lang="en-GB" sz="1200" dirty="0"/>
              <a:t>staying in a hotel in town and want to visit your house later.  They have a rental car.  You would:</a:t>
            </a:r>
          </a:p>
          <a:p>
            <a:r>
              <a:rPr lang="en-GB" sz="1200" dirty="0"/>
              <a:t>	(a)	draw a map on paper</a:t>
            </a:r>
          </a:p>
          <a:p>
            <a:r>
              <a:rPr lang="en-GB" sz="1200" dirty="0"/>
              <a:t>	(b)	tell them the directions</a:t>
            </a:r>
          </a:p>
          <a:p>
            <a:r>
              <a:rPr lang="en-GB" sz="1200" dirty="0"/>
              <a:t>	(c)	write down the directions (without a map)</a:t>
            </a:r>
          </a:p>
          <a:p>
            <a:r>
              <a:rPr lang="en-GB" sz="1200" dirty="0"/>
              <a:t>	</a:t>
            </a:r>
            <a:r>
              <a:rPr lang="en-GB" sz="1200" dirty="0">
                <a:highlight>
                  <a:srgbClr val="FFFF00"/>
                </a:highlight>
              </a:rPr>
              <a:t>(d)</a:t>
            </a:r>
            <a:r>
              <a:rPr lang="en-GB" sz="1200" dirty="0"/>
              <a:t>	collect them from the hotel in my car</a:t>
            </a:r>
          </a:p>
          <a:p>
            <a:endParaRPr lang="en-GB" sz="1200" dirty="0"/>
          </a:p>
          <a:p>
            <a:r>
              <a:rPr lang="en-GB" sz="1200" dirty="0"/>
              <a:t>3.	You are not sure whether a word should be spelled ‘dependent’ or ‘dependant’.   I would:</a:t>
            </a:r>
          </a:p>
          <a:p>
            <a:r>
              <a:rPr lang="en-GB" sz="1200" dirty="0"/>
              <a:t>	</a:t>
            </a:r>
            <a:r>
              <a:rPr lang="en-GB" sz="1200" dirty="0">
                <a:highlight>
                  <a:srgbClr val="FFFF00"/>
                </a:highlight>
              </a:rPr>
              <a:t>(a)</a:t>
            </a:r>
            <a:r>
              <a:rPr lang="en-GB" sz="1200" dirty="0"/>
              <a:t>	look it up in the dictionary</a:t>
            </a:r>
          </a:p>
          <a:p>
            <a:r>
              <a:rPr lang="en-GB" sz="1200" dirty="0"/>
              <a:t>	(b)	see the word in my mind and choose the way it looks</a:t>
            </a:r>
          </a:p>
          <a:p>
            <a:r>
              <a:rPr lang="en-GB" sz="1200" dirty="0"/>
              <a:t>	(c)	sound it out in my mind</a:t>
            </a:r>
          </a:p>
          <a:p>
            <a:r>
              <a:rPr lang="en-GB" sz="1200" dirty="0"/>
              <a:t>	(d)	write both versions down on paper and choose one</a:t>
            </a:r>
          </a:p>
          <a:p>
            <a:endParaRPr lang="en-GB" sz="1200" dirty="0"/>
          </a:p>
          <a:p>
            <a:r>
              <a:rPr lang="en-GB" sz="1200" dirty="0"/>
              <a:t>4.	You have just received the latest copy of a magazine with an itinerary for a conference, this is of interest to someone else.  You would:</a:t>
            </a:r>
          </a:p>
          <a:p>
            <a:r>
              <a:rPr lang="en-GB" sz="1200" dirty="0"/>
              <a:t>	(a)	phone them immediately</a:t>
            </a:r>
          </a:p>
          <a:p>
            <a:r>
              <a:rPr lang="en-GB" sz="1200" dirty="0"/>
              <a:t>	(b)	send them a copy of the printed itinerary</a:t>
            </a:r>
          </a:p>
          <a:p>
            <a:r>
              <a:rPr lang="en-GB" sz="1200" dirty="0"/>
              <a:t>	(c)	show them on a map of the world</a:t>
            </a:r>
          </a:p>
          <a:p>
            <a:r>
              <a:rPr lang="en-GB" sz="1200" dirty="0"/>
              <a:t>	(d)	share what I plan to do at each place I visit</a:t>
            </a:r>
          </a:p>
          <a:p>
            <a:endParaRPr lang="en-GB" dirty="0"/>
          </a:p>
          <a:p>
            <a:r>
              <a:rPr lang="en-GB" sz="1200" dirty="0"/>
              <a:t>5.	You are going to cook something as a special treat for your family.   You would:</a:t>
            </a:r>
          </a:p>
          <a:p>
            <a:r>
              <a:rPr lang="en-GB" sz="1200" dirty="0"/>
              <a:t>	(a)	cook something familiar without the need for instructions</a:t>
            </a:r>
          </a:p>
          <a:p>
            <a:r>
              <a:rPr lang="en-GB" sz="1200" dirty="0"/>
              <a:t>	(b)	thumb through the cookbook looking for ideas from the pictures</a:t>
            </a:r>
          </a:p>
          <a:p>
            <a:r>
              <a:rPr lang="en-GB" sz="1200" dirty="0"/>
              <a:t>	(c)	refer to a specific cookbook where there is a good recipe</a:t>
            </a:r>
          </a:p>
        </p:txBody>
      </p:sp>
      <mc:AlternateContent xmlns:mc="http://schemas.openxmlformats.org/markup-compatibility/2006">
        <mc:Choice xmlns:p14="http://schemas.microsoft.com/office/powerpoint/2010/main" Requires="p14">
          <p:contentPart p14:bwMode="auto" r:id="rId2">
            <p14:nvContentPartPr>
              <p14:cNvPr id="7" name="Ink 6">
                <a:extLst>
                  <a:ext uri="{FF2B5EF4-FFF2-40B4-BE49-F238E27FC236}">
                    <a16:creationId xmlns:a16="http://schemas.microsoft.com/office/drawing/2014/main" id="{05EF6342-242A-4A1D-92E7-ADA2D525C8B5}"/>
                  </a:ext>
                </a:extLst>
              </p14:cNvPr>
              <p14:cNvContentPartPr/>
              <p14:nvPr/>
            </p14:nvContentPartPr>
            <p14:xfrm>
              <a:off x="-170458" y="3700000"/>
              <a:ext cx="1800" cy="1800"/>
            </p14:xfrm>
          </p:contentPart>
        </mc:Choice>
        <mc:Fallback>
          <p:pic>
            <p:nvPicPr>
              <p:cNvPr id="7" name="Ink 6">
                <a:extLst>
                  <a:ext uri="{FF2B5EF4-FFF2-40B4-BE49-F238E27FC236}">
                    <a16:creationId xmlns:a16="http://schemas.microsoft.com/office/drawing/2014/main" id="{05EF6342-242A-4A1D-92E7-ADA2D525C8B5}"/>
                  </a:ext>
                </a:extLst>
              </p:cNvPr>
              <p:cNvPicPr/>
              <p:nvPr/>
            </p:nvPicPr>
            <p:blipFill>
              <a:blip r:embed="rId3"/>
              <a:stretch>
                <a:fillRect/>
              </a:stretch>
            </p:blipFill>
            <p:spPr>
              <a:xfrm>
                <a:off x="-177958" y="3691000"/>
                <a:ext cx="16500" cy="19440"/>
              </a:xfrm>
              <a:prstGeom prst="rect">
                <a:avLst/>
              </a:prstGeom>
            </p:spPr>
          </p:pic>
        </mc:Fallback>
      </mc:AlternateContent>
    </p:spTree>
    <p:extLst>
      <p:ext uri="{BB962C8B-B14F-4D97-AF65-F5344CB8AC3E}">
        <p14:creationId xmlns:p14="http://schemas.microsoft.com/office/powerpoint/2010/main" val="163448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4A89BA14-E7E8-441B-94B4-189289B2AF47}"/>
                  </a:ext>
                </a:extLst>
              </p14:cNvPr>
              <p14:cNvContentPartPr/>
              <p14:nvPr/>
            </p14:nvContentPartPr>
            <p14:xfrm>
              <a:off x="2121302" y="1784080"/>
              <a:ext cx="360" cy="360"/>
            </p14:xfrm>
          </p:contentPart>
        </mc:Choice>
        <mc:Fallback>
          <p:pic>
            <p:nvPicPr>
              <p:cNvPr id="4" name="Ink 3">
                <a:extLst>
                  <a:ext uri="{FF2B5EF4-FFF2-40B4-BE49-F238E27FC236}">
                    <a16:creationId xmlns:a16="http://schemas.microsoft.com/office/drawing/2014/main" id="{4A89BA14-E7E8-441B-94B4-189289B2AF47}"/>
                  </a:ext>
                </a:extLst>
              </p:cNvPr>
              <p:cNvPicPr/>
              <p:nvPr/>
            </p:nvPicPr>
            <p:blipFill>
              <a:blip r:embed="rId3"/>
              <a:stretch>
                <a:fillRect/>
              </a:stretch>
            </p:blipFill>
            <p:spPr>
              <a:xfrm>
                <a:off x="2112662" y="1775080"/>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1F846C04-E1A8-4376-A2D3-F83889CDB20E}"/>
                  </a:ext>
                </a:extLst>
              </p14:cNvPr>
              <p14:cNvContentPartPr/>
              <p14:nvPr/>
            </p14:nvContentPartPr>
            <p14:xfrm>
              <a:off x="2077022" y="1855000"/>
              <a:ext cx="360" cy="360"/>
            </p14:xfrm>
          </p:contentPart>
        </mc:Choice>
        <mc:Fallback>
          <p:pic>
            <p:nvPicPr>
              <p:cNvPr id="5" name="Ink 4">
                <a:extLst>
                  <a:ext uri="{FF2B5EF4-FFF2-40B4-BE49-F238E27FC236}">
                    <a16:creationId xmlns:a16="http://schemas.microsoft.com/office/drawing/2014/main" id="{1F846C04-E1A8-4376-A2D3-F83889CDB20E}"/>
                  </a:ext>
                </a:extLst>
              </p:cNvPr>
              <p:cNvPicPr/>
              <p:nvPr/>
            </p:nvPicPr>
            <p:blipFill>
              <a:blip r:embed="rId3"/>
              <a:stretch>
                <a:fillRect/>
              </a:stretch>
            </p:blipFill>
            <p:spPr>
              <a:xfrm>
                <a:off x="2068382" y="1846360"/>
                <a:ext cx="18000" cy="18000"/>
              </a:xfrm>
              <a:prstGeom prst="rect">
                <a:avLst/>
              </a:prstGeom>
            </p:spPr>
          </p:pic>
        </mc:Fallback>
      </mc:AlternateContent>
      <p:graphicFrame>
        <p:nvGraphicFramePr>
          <p:cNvPr id="10" name="Table 9">
            <a:extLst>
              <a:ext uri="{FF2B5EF4-FFF2-40B4-BE49-F238E27FC236}">
                <a16:creationId xmlns:a16="http://schemas.microsoft.com/office/drawing/2014/main" id="{D2363A09-46DD-4992-AD27-8CAC78D916DF}"/>
              </a:ext>
            </a:extLst>
          </p:cNvPr>
          <p:cNvGraphicFramePr>
            <a:graphicFrameLocks noGrp="1"/>
          </p:cNvGraphicFramePr>
          <p:nvPr>
            <p:extLst>
              <p:ext uri="{D42A27DB-BD31-4B8C-83A1-F6EECF244321}">
                <p14:modId xmlns:p14="http://schemas.microsoft.com/office/powerpoint/2010/main" val="2592756770"/>
              </p:ext>
            </p:extLst>
          </p:nvPr>
        </p:nvGraphicFramePr>
        <p:xfrm>
          <a:off x="1547664" y="3150840"/>
          <a:ext cx="5451475" cy="2468880"/>
        </p:xfrm>
        <a:graphic>
          <a:graphicData uri="http://schemas.openxmlformats.org/drawingml/2006/table">
            <a:tbl>
              <a:tblPr firstRow="1" firstCol="1" lastRow="1" lastCol="1" bandRow="1" bandCol="1"/>
              <a:tblGrid>
                <a:gridCol w="1150620">
                  <a:extLst>
                    <a:ext uri="{9D8B030D-6E8A-4147-A177-3AD203B41FA5}">
                      <a16:colId xmlns:a16="http://schemas.microsoft.com/office/drawing/2014/main" val="138942627"/>
                    </a:ext>
                  </a:extLst>
                </a:gridCol>
                <a:gridCol w="1071062">
                  <a:extLst>
                    <a:ext uri="{9D8B030D-6E8A-4147-A177-3AD203B41FA5}">
                      <a16:colId xmlns:a16="http://schemas.microsoft.com/office/drawing/2014/main" val="2714415337"/>
                    </a:ext>
                  </a:extLst>
                </a:gridCol>
                <a:gridCol w="1230178">
                  <a:extLst>
                    <a:ext uri="{9D8B030D-6E8A-4147-A177-3AD203B41FA5}">
                      <a16:colId xmlns:a16="http://schemas.microsoft.com/office/drawing/2014/main" val="2866307174"/>
                    </a:ext>
                  </a:extLst>
                </a:gridCol>
                <a:gridCol w="1150620">
                  <a:extLst>
                    <a:ext uri="{9D8B030D-6E8A-4147-A177-3AD203B41FA5}">
                      <a16:colId xmlns:a16="http://schemas.microsoft.com/office/drawing/2014/main" val="1839249676"/>
                    </a:ext>
                  </a:extLst>
                </a:gridCol>
                <a:gridCol w="848995">
                  <a:extLst>
                    <a:ext uri="{9D8B030D-6E8A-4147-A177-3AD203B41FA5}">
                      <a16:colId xmlns:a16="http://schemas.microsoft.com/office/drawing/2014/main" val="2887616861"/>
                    </a:ext>
                  </a:extLst>
                </a:gridCol>
              </a:tblGrid>
              <a:tr h="0">
                <a:tc>
                  <a:txBody>
                    <a:bodyPr/>
                    <a:lstStyle/>
                    <a:p>
                      <a:pPr algn="ctr"/>
                      <a:r>
                        <a:rPr lang="en-GB" sz="1000">
                          <a:effectLst/>
                          <a:latin typeface="Comic Sans MS" panose="030F0702030302020204" pitchFamily="66" charset="0"/>
                          <a:ea typeface="Times New Roman" panose="02020603050405020304" pitchFamily="18" charset="0"/>
                        </a:rPr>
                        <a:t>Question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b="1">
                          <a:effectLst/>
                          <a:latin typeface="Comic Sans MS" panose="030F0702030302020204" pitchFamily="66" charset="0"/>
                          <a:ea typeface="Times New Roman" panose="02020603050405020304" pitchFamily="18" charset="0"/>
                        </a:rPr>
                        <a:t>a category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b="1">
                          <a:effectLst/>
                          <a:latin typeface="Comic Sans MS" panose="030F0702030302020204" pitchFamily="66" charset="0"/>
                          <a:ea typeface="Times New Roman" panose="02020603050405020304" pitchFamily="18" charset="0"/>
                        </a:rPr>
                        <a:t>b category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b="1">
                          <a:effectLst/>
                          <a:latin typeface="Comic Sans MS" panose="030F0702030302020204" pitchFamily="66" charset="0"/>
                          <a:ea typeface="Times New Roman" panose="02020603050405020304" pitchFamily="18" charset="0"/>
                        </a:rPr>
                        <a:t>c category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b="1">
                          <a:effectLst/>
                          <a:latin typeface="Comic Sans MS" panose="030F0702030302020204" pitchFamily="66" charset="0"/>
                          <a:ea typeface="Times New Roman" panose="02020603050405020304" pitchFamily="18" charset="0"/>
                        </a:rPr>
                        <a:t>d category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5848317"/>
                  </a:ext>
                </a:extLst>
              </a:tr>
              <a:tr h="0">
                <a:tc>
                  <a:txBody>
                    <a:bodyPr/>
                    <a:lstStyle/>
                    <a:p>
                      <a:pPr algn="ctr"/>
                      <a:r>
                        <a:rPr lang="en-GB" sz="1000">
                          <a:effectLst/>
                          <a:latin typeface="Comic Sans MS" panose="030F0702030302020204" pitchFamily="66" charset="0"/>
                          <a:ea typeface="Times New Roman" panose="02020603050405020304" pitchFamily="18" charset="0"/>
                        </a:rPr>
                        <a:t>1</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00695700"/>
                  </a:ext>
                </a:extLst>
              </a:tr>
              <a:tr h="0">
                <a:tc>
                  <a:txBody>
                    <a:bodyPr/>
                    <a:lstStyle/>
                    <a:p>
                      <a:pPr algn="ctr"/>
                      <a:r>
                        <a:rPr lang="en-GB" sz="1000">
                          <a:effectLst/>
                          <a:latin typeface="Comic Sans MS" panose="030F0702030302020204" pitchFamily="66" charset="0"/>
                          <a:ea typeface="Times New Roman" panose="02020603050405020304" pitchFamily="18" charset="0"/>
                        </a:rPr>
                        <a:t>2</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highlight>
                            <a:srgbClr val="FFFF00"/>
                          </a:highlight>
                          <a:latin typeface="Comic Sans MS" panose="030F0702030302020204" pitchFamily="66" charset="0"/>
                          <a:ea typeface="Times New Roman" panose="02020603050405020304" pitchFamily="18" charset="0"/>
                        </a:rPr>
                        <a:t>K</a:t>
                      </a:r>
                      <a:endParaRPr lang="en-GB" sz="1200" dirty="0">
                        <a:effectLst/>
                        <a:highlight>
                          <a:srgbClr val="FFFF00"/>
                        </a:highligh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0105277"/>
                  </a:ext>
                </a:extLst>
              </a:tr>
              <a:tr h="0">
                <a:tc>
                  <a:txBody>
                    <a:bodyPr/>
                    <a:lstStyle/>
                    <a:p>
                      <a:pPr algn="ctr"/>
                      <a:r>
                        <a:rPr lang="en-GB" sz="1000">
                          <a:effectLst/>
                          <a:latin typeface="Comic Sans MS" panose="030F0702030302020204" pitchFamily="66" charset="0"/>
                          <a:ea typeface="Times New Roman" panose="02020603050405020304" pitchFamily="18" charset="0"/>
                        </a:rPr>
                        <a:t>3</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highlight>
                            <a:srgbClr val="FFFF00"/>
                          </a:highlight>
                          <a:latin typeface="Comic Sans MS" panose="030F0702030302020204" pitchFamily="66" charset="0"/>
                          <a:ea typeface="Times New Roman" panose="02020603050405020304" pitchFamily="18" charset="0"/>
                        </a:rPr>
                        <a:t>R</a:t>
                      </a:r>
                      <a:endParaRPr lang="en-GB" sz="1200" dirty="0">
                        <a:effectLst/>
                        <a:highlight>
                          <a:srgbClr val="FFFF00"/>
                        </a:highligh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latin typeface="Comic Sans MS" panose="030F0702030302020204" pitchFamily="66" charset="0"/>
                          <a:ea typeface="Times New Roman" panose="02020603050405020304" pitchFamily="18" charset="0"/>
                        </a:rPr>
                        <a:t>V</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4893652"/>
                  </a:ext>
                </a:extLst>
              </a:tr>
              <a:tr h="0">
                <a:tc>
                  <a:txBody>
                    <a:bodyPr/>
                    <a:lstStyle/>
                    <a:p>
                      <a:pPr algn="ctr"/>
                      <a:r>
                        <a:rPr lang="en-GB" sz="1000">
                          <a:effectLst/>
                          <a:latin typeface="Comic Sans MS" panose="030F0702030302020204" pitchFamily="66" charset="0"/>
                          <a:ea typeface="Times New Roman" panose="02020603050405020304" pitchFamily="18" charset="0"/>
                        </a:rPr>
                        <a:t>4</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highlight>
                            <a:srgbClr val="FFFF00"/>
                          </a:highlight>
                          <a:latin typeface="Comic Sans MS" panose="030F0702030302020204" pitchFamily="66" charset="0"/>
                          <a:ea typeface="Times New Roman" panose="02020603050405020304" pitchFamily="18" charset="0"/>
                        </a:rPr>
                        <a:t>A</a:t>
                      </a:r>
                      <a:endParaRPr lang="en-GB" sz="1200" dirty="0">
                        <a:effectLst/>
                        <a:highlight>
                          <a:srgbClr val="FFFF00"/>
                        </a:highligh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51455647"/>
                  </a:ext>
                </a:extLst>
              </a:tr>
              <a:tr h="0">
                <a:tc>
                  <a:txBody>
                    <a:bodyPr/>
                    <a:lstStyle/>
                    <a:p>
                      <a:pPr algn="ctr"/>
                      <a:r>
                        <a:rPr lang="en-GB" sz="1000">
                          <a:effectLst/>
                          <a:latin typeface="Comic Sans MS" panose="030F0702030302020204" pitchFamily="66" charset="0"/>
                          <a:ea typeface="Times New Roman" panose="02020603050405020304" pitchFamily="18" charset="0"/>
                        </a:rPr>
                        <a:t>5</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highlight>
                            <a:srgbClr val="FFFF00"/>
                          </a:highlight>
                          <a:latin typeface="Comic Sans MS" panose="030F0702030302020204" pitchFamily="66" charset="0"/>
                          <a:ea typeface="Times New Roman" panose="02020603050405020304" pitchFamily="18" charset="0"/>
                        </a:rPr>
                        <a:t>R</a:t>
                      </a:r>
                      <a:endParaRPr lang="en-GB" sz="1200" dirty="0">
                        <a:effectLst/>
                        <a:highlight>
                          <a:srgbClr val="FFFF00"/>
                        </a:highligh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98564239"/>
                  </a:ext>
                </a:extLst>
              </a:tr>
              <a:tr h="0">
                <a:tc>
                  <a:txBody>
                    <a:bodyPr/>
                    <a:lstStyle/>
                    <a:p>
                      <a:pPr algn="ctr"/>
                      <a:r>
                        <a:rPr lang="en-GB" sz="1000">
                          <a:effectLst/>
                          <a:latin typeface="Comic Sans MS" panose="030F0702030302020204" pitchFamily="66" charset="0"/>
                          <a:ea typeface="Times New Roman" panose="02020603050405020304" pitchFamily="18" charset="0"/>
                        </a:rPr>
                        <a:t>6</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7201474"/>
                  </a:ext>
                </a:extLst>
              </a:tr>
              <a:tr h="0">
                <a:tc>
                  <a:txBody>
                    <a:bodyPr/>
                    <a:lstStyle/>
                    <a:p>
                      <a:pPr algn="ctr"/>
                      <a:r>
                        <a:rPr lang="en-GB" sz="1000">
                          <a:effectLst/>
                          <a:latin typeface="Comic Sans MS" panose="030F0702030302020204" pitchFamily="66" charset="0"/>
                          <a:ea typeface="Times New Roman" panose="02020603050405020304" pitchFamily="18" charset="0"/>
                        </a:rPr>
                        <a:t>7</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11772296"/>
                  </a:ext>
                </a:extLst>
              </a:tr>
              <a:tr h="0">
                <a:tc>
                  <a:txBody>
                    <a:bodyPr/>
                    <a:lstStyle/>
                    <a:p>
                      <a:pPr algn="ctr"/>
                      <a:r>
                        <a:rPr lang="en-GB" sz="1000">
                          <a:effectLst/>
                          <a:latin typeface="Comic Sans MS" panose="030F0702030302020204" pitchFamily="66" charset="0"/>
                          <a:ea typeface="Times New Roman" panose="02020603050405020304" pitchFamily="18" charset="0"/>
                        </a:rPr>
                        <a:t>8</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1682540"/>
                  </a:ext>
                </a:extLst>
              </a:tr>
              <a:tr h="0">
                <a:tc>
                  <a:txBody>
                    <a:bodyPr/>
                    <a:lstStyle/>
                    <a:p>
                      <a:pPr algn="ctr"/>
                      <a:r>
                        <a:rPr lang="en-GB" sz="1000">
                          <a:effectLst/>
                          <a:latin typeface="Comic Sans MS" panose="030F0702030302020204" pitchFamily="66" charset="0"/>
                          <a:ea typeface="Times New Roman" panose="02020603050405020304" pitchFamily="18" charset="0"/>
                        </a:rPr>
                        <a:t>9</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2710217"/>
                  </a:ext>
                </a:extLst>
              </a:tr>
              <a:tr h="0">
                <a:tc>
                  <a:txBody>
                    <a:bodyPr/>
                    <a:lstStyle/>
                    <a:p>
                      <a:pPr algn="ctr"/>
                      <a:r>
                        <a:rPr lang="en-GB" sz="1000">
                          <a:effectLst/>
                          <a:latin typeface="Comic Sans MS" panose="030F0702030302020204" pitchFamily="66" charset="0"/>
                          <a:ea typeface="Times New Roman" panose="02020603050405020304" pitchFamily="18" charset="0"/>
                        </a:rPr>
                        <a:t>10</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6129483"/>
                  </a:ext>
                </a:extLst>
              </a:tr>
              <a:tr h="0">
                <a:tc>
                  <a:txBody>
                    <a:bodyPr/>
                    <a:lstStyle/>
                    <a:p>
                      <a:pPr algn="ctr"/>
                      <a:r>
                        <a:rPr lang="en-GB" sz="1000">
                          <a:effectLst/>
                          <a:latin typeface="Comic Sans MS" panose="030F0702030302020204" pitchFamily="66" charset="0"/>
                          <a:ea typeface="Times New Roman" panose="02020603050405020304" pitchFamily="18" charset="0"/>
                        </a:rPr>
                        <a:t>11</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6017980"/>
                  </a:ext>
                </a:extLst>
              </a:tr>
              <a:tr h="0">
                <a:tc>
                  <a:txBody>
                    <a:bodyPr/>
                    <a:lstStyle/>
                    <a:p>
                      <a:pPr algn="ctr"/>
                      <a:r>
                        <a:rPr lang="en-GB" sz="1000">
                          <a:effectLst/>
                          <a:latin typeface="Comic Sans MS" panose="030F0702030302020204" pitchFamily="66" charset="0"/>
                          <a:ea typeface="Times New Roman" panose="02020603050405020304" pitchFamily="18" charset="0"/>
                        </a:rPr>
                        <a:t>12</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5994928"/>
                  </a:ext>
                </a:extLst>
              </a:tr>
              <a:tr h="0">
                <a:tc>
                  <a:txBody>
                    <a:bodyPr/>
                    <a:lstStyle/>
                    <a:p>
                      <a:pPr algn="ctr"/>
                      <a:r>
                        <a:rPr lang="en-GB" sz="1000">
                          <a:effectLst/>
                          <a:latin typeface="Comic Sans MS" panose="030F0702030302020204" pitchFamily="66" charset="0"/>
                          <a:ea typeface="Times New Roman" panose="02020603050405020304" pitchFamily="18" charset="0"/>
                        </a:rPr>
                        <a:t>13</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1015813"/>
                  </a:ext>
                </a:extLst>
              </a:tr>
              <a:tr h="0">
                <a:tc>
                  <a:txBody>
                    <a:bodyPr/>
                    <a:lstStyle/>
                    <a:p>
                      <a:pPr algn="ctr"/>
                      <a:r>
                        <a:rPr lang="en-GB" sz="1000">
                          <a:effectLst/>
                          <a:latin typeface="Comic Sans MS" panose="030F0702030302020204" pitchFamily="66" charset="0"/>
                          <a:ea typeface="Times New Roman" panose="02020603050405020304" pitchFamily="18" charset="0"/>
                        </a:rPr>
                        <a:t>14</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R</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V</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K</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A</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0513264"/>
                  </a:ext>
                </a:extLst>
              </a:tr>
              <a:tr h="0">
                <a:tc>
                  <a:txBody>
                    <a:bodyPr/>
                    <a:lstStyle/>
                    <a:p>
                      <a:pPr algn="ct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latin typeface="Comic Sans MS" panose="030F0702030302020204" pitchFamily="66"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dirty="0">
                          <a:effectLst/>
                          <a:latin typeface="Comic Sans MS" panose="030F0702030302020204" pitchFamily="66"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55023323"/>
                  </a:ext>
                </a:extLst>
              </a:tr>
            </a:tbl>
          </a:graphicData>
        </a:graphic>
      </p:graphicFrame>
      <p:graphicFrame>
        <p:nvGraphicFramePr>
          <p:cNvPr id="11" name="Table 10">
            <a:extLst>
              <a:ext uri="{FF2B5EF4-FFF2-40B4-BE49-F238E27FC236}">
                <a16:creationId xmlns:a16="http://schemas.microsoft.com/office/drawing/2014/main" id="{5343184C-2935-46B0-80AE-83244218840E}"/>
              </a:ext>
            </a:extLst>
          </p:cNvPr>
          <p:cNvGraphicFramePr>
            <a:graphicFrameLocks noGrp="1"/>
          </p:cNvGraphicFramePr>
          <p:nvPr>
            <p:extLst>
              <p:ext uri="{D42A27DB-BD31-4B8C-83A1-F6EECF244321}">
                <p14:modId xmlns:p14="http://schemas.microsoft.com/office/powerpoint/2010/main" val="4026816138"/>
              </p:ext>
            </p:extLst>
          </p:nvPr>
        </p:nvGraphicFramePr>
        <p:xfrm>
          <a:off x="1691680" y="5949280"/>
          <a:ext cx="2769235" cy="609600"/>
        </p:xfrm>
        <a:graphic>
          <a:graphicData uri="http://schemas.openxmlformats.org/drawingml/2006/table">
            <a:tbl>
              <a:tblPr firstRow="1" firstCol="1" lastRow="1" lastCol="1" bandRow="1" bandCol="1"/>
              <a:tblGrid>
                <a:gridCol w="1868805">
                  <a:extLst>
                    <a:ext uri="{9D8B030D-6E8A-4147-A177-3AD203B41FA5}">
                      <a16:colId xmlns:a16="http://schemas.microsoft.com/office/drawing/2014/main" val="3962096030"/>
                    </a:ext>
                  </a:extLst>
                </a:gridCol>
                <a:gridCol w="900430">
                  <a:extLst>
                    <a:ext uri="{9D8B030D-6E8A-4147-A177-3AD203B41FA5}">
                      <a16:colId xmlns:a16="http://schemas.microsoft.com/office/drawing/2014/main" val="3757754387"/>
                    </a:ext>
                  </a:extLst>
                </a:gridCol>
              </a:tblGrid>
              <a:tr h="0">
                <a:tc>
                  <a:txBody>
                    <a:bodyPr/>
                    <a:lstStyle/>
                    <a:p>
                      <a:pPr algn="just"/>
                      <a:r>
                        <a:rPr lang="en-GB" sz="1000">
                          <a:effectLst/>
                          <a:latin typeface="Comic Sans MS" panose="030F0702030302020204" pitchFamily="66" charset="0"/>
                          <a:ea typeface="Times New Roman" panose="02020603050405020304" pitchFamily="18" charset="0"/>
                        </a:rPr>
                        <a:t>Total number of V’s circled = </a:t>
                      </a:r>
                      <a:endParaRPr lang="en-GB" sz="1200">
                        <a:effectLst/>
                        <a:latin typeface="Times New Roman" panose="02020603050405020304" pitchFamily="18" charset="0"/>
                        <a:ea typeface="Times New Roman" panose="02020603050405020304" pitchFamily="18" charset="0"/>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just"/>
                      <a:r>
                        <a:rPr lang="en-GB" sz="1000">
                          <a:effectLst/>
                          <a:latin typeface="Comic Sans MS" panose="030F0702030302020204" pitchFamily="66"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2669118"/>
                  </a:ext>
                </a:extLst>
              </a:tr>
              <a:tr h="0">
                <a:tc>
                  <a:txBody>
                    <a:bodyPr/>
                    <a:lstStyle/>
                    <a:p>
                      <a:pPr algn="just"/>
                      <a:r>
                        <a:rPr lang="en-GB" sz="1000" dirty="0">
                          <a:effectLst/>
                          <a:latin typeface="Comic Sans MS" panose="030F0702030302020204" pitchFamily="66" charset="0"/>
                          <a:ea typeface="Times New Roman" panose="02020603050405020304" pitchFamily="18" charset="0"/>
                        </a:rPr>
                        <a:t>Total number of A’s circled =</a:t>
                      </a:r>
                      <a:endParaRPr lang="en-GB" sz="1200" dirty="0">
                        <a:effectLst/>
                        <a:latin typeface="Times New Roman" panose="02020603050405020304" pitchFamily="18" charset="0"/>
                        <a:ea typeface="Times New Roman" panose="02020603050405020304" pitchFamily="18" charset="0"/>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just"/>
                      <a:r>
                        <a:rPr lang="en-GB" sz="1000" dirty="0">
                          <a:effectLst/>
                          <a:latin typeface="Comic Sans MS" panose="030F0702030302020204" pitchFamily="66" charset="0"/>
                          <a:ea typeface="Times New Roman" panose="02020603050405020304" pitchFamily="18" charset="0"/>
                        </a:rPr>
                        <a:t> 1</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73891748"/>
                  </a:ext>
                </a:extLst>
              </a:tr>
              <a:tr h="0">
                <a:tc>
                  <a:txBody>
                    <a:bodyPr/>
                    <a:lstStyle/>
                    <a:p>
                      <a:pPr algn="just"/>
                      <a:r>
                        <a:rPr lang="en-GB" sz="1000" dirty="0">
                          <a:effectLst/>
                          <a:latin typeface="Comic Sans MS" panose="030F0702030302020204" pitchFamily="66" charset="0"/>
                          <a:ea typeface="Times New Roman" panose="02020603050405020304" pitchFamily="18" charset="0"/>
                        </a:rPr>
                        <a:t>Total number of R’s circled =</a:t>
                      </a:r>
                      <a:endParaRPr lang="en-GB" sz="1200" dirty="0">
                        <a:effectLst/>
                        <a:latin typeface="Times New Roman" panose="02020603050405020304" pitchFamily="18" charset="0"/>
                        <a:ea typeface="Times New Roman" panose="02020603050405020304" pitchFamily="18" charset="0"/>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just"/>
                      <a:r>
                        <a:rPr lang="en-GB" sz="1000" dirty="0">
                          <a:effectLst/>
                          <a:latin typeface="Comic Sans MS" panose="030F0702030302020204" pitchFamily="66" charset="0"/>
                          <a:ea typeface="Times New Roman" panose="02020603050405020304" pitchFamily="18" charset="0"/>
                        </a:rPr>
                        <a:t> 2</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6667685"/>
                  </a:ext>
                </a:extLst>
              </a:tr>
              <a:tr h="0">
                <a:tc>
                  <a:txBody>
                    <a:bodyPr/>
                    <a:lstStyle/>
                    <a:p>
                      <a:pPr algn="just"/>
                      <a:r>
                        <a:rPr lang="en-GB" sz="1000">
                          <a:effectLst/>
                          <a:latin typeface="Comic Sans MS" panose="030F0702030302020204" pitchFamily="66" charset="0"/>
                          <a:ea typeface="Times New Roman" panose="02020603050405020304" pitchFamily="18" charset="0"/>
                        </a:rPr>
                        <a:t>Total number of K’s circled =</a:t>
                      </a:r>
                      <a:endParaRPr lang="en-GB" sz="1200">
                        <a:effectLst/>
                        <a:latin typeface="Times New Roman" panose="02020603050405020304" pitchFamily="18" charset="0"/>
                        <a:ea typeface="Times New Roman" panose="02020603050405020304" pitchFamily="18" charset="0"/>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just"/>
                      <a:r>
                        <a:rPr lang="en-GB" sz="1000" dirty="0">
                          <a:effectLst/>
                          <a:latin typeface="Comic Sans MS" panose="030F0702030302020204" pitchFamily="66" charset="0"/>
                          <a:ea typeface="Times New Roman" panose="02020603050405020304" pitchFamily="18" charset="0"/>
                        </a:rPr>
                        <a:t> 1</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37732883"/>
                  </a:ext>
                </a:extLst>
              </a:tr>
            </a:tbl>
          </a:graphicData>
        </a:graphic>
      </p:graphicFrame>
      <p:sp>
        <p:nvSpPr>
          <p:cNvPr id="12" name="Rectangle 1">
            <a:extLst>
              <a:ext uri="{FF2B5EF4-FFF2-40B4-BE49-F238E27FC236}">
                <a16:creationId xmlns:a16="http://schemas.microsoft.com/office/drawing/2014/main" id="{52C15016-2A73-41E0-85D7-1306F2816D3A}"/>
              </a:ext>
            </a:extLst>
          </p:cNvPr>
          <p:cNvSpPr>
            <a:spLocks noChangeArrowheads="1"/>
          </p:cNvSpPr>
          <p:nvPr/>
        </p:nvSpPr>
        <p:spPr bwMode="auto">
          <a:xfrm>
            <a:off x="899592" y="327724"/>
            <a:ext cx="7776863" cy="2523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3648075" algn="l"/>
              </a:tabLst>
              <a:defRPr>
                <a:solidFill>
                  <a:schemeClr val="tx1"/>
                </a:solidFill>
                <a:latin typeface="Arial" panose="020B0604020202020204" pitchFamily="34" charset="0"/>
              </a:defRPr>
            </a:lvl1pPr>
            <a:lvl2pPr eaLnBrk="0" fontAlgn="base" hangingPunct="0">
              <a:spcBef>
                <a:spcPct val="0"/>
              </a:spcBef>
              <a:spcAft>
                <a:spcPct val="0"/>
              </a:spcAft>
              <a:tabLst>
                <a:tab pos="3648075" algn="l"/>
              </a:tabLst>
              <a:defRPr>
                <a:solidFill>
                  <a:schemeClr val="tx1"/>
                </a:solidFill>
                <a:latin typeface="Arial" panose="020B0604020202020204" pitchFamily="34" charset="0"/>
              </a:defRPr>
            </a:lvl2pPr>
            <a:lvl3pPr eaLnBrk="0" fontAlgn="base" hangingPunct="0">
              <a:spcBef>
                <a:spcPct val="0"/>
              </a:spcBef>
              <a:spcAft>
                <a:spcPct val="0"/>
              </a:spcAft>
              <a:tabLst>
                <a:tab pos="3648075" algn="l"/>
              </a:tabLst>
              <a:defRPr>
                <a:solidFill>
                  <a:schemeClr val="tx1"/>
                </a:solidFill>
                <a:latin typeface="Arial" panose="020B0604020202020204" pitchFamily="34" charset="0"/>
              </a:defRPr>
            </a:lvl3pPr>
            <a:lvl4pPr eaLnBrk="0" fontAlgn="base" hangingPunct="0">
              <a:spcBef>
                <a:spcPct val="0"/>
              </a:spcBef>
              <a:spcAft>
                <a:spcPct val="0"/>
              </a:spcAft>
              <a:tabLst>
                <a:tab pos="3648075" algn="l"/>
              </a:tabLst>
              <a:defRPr>
                <a:solidFill>
                  <a:schemeClr val="tx1"/>
                </a:solidFill>
                <a:latin typeface="Arial" panose="020B0604020202020204" pitchFamily="34" charset="0"/>
              </a:defRPr>
            </a:lvl4pPr>
            <a:lvl5pPr eaLnBrk="0" fontAlgn="base" hangingPunct="0">
              <a:spcBef>
                <a:spcPct val="0"/>
              </a:spcBef>
              <a:spcAft>
                <a:spcPct val="0"/>
              </a:spcAft>
              <a:tabLst>
                <a:tab pos="3648075" algn="l"/>
              </a:tabLst>
              <a:defRPr>
                <a:solidFill>
                  <a:schemeClr val="tx1"/>
                </a:solidFill>
                <a:latin typeface="Arial" panose="020B0604020202020204" pitchFamily="34" charset="0"/>
              </a:defRPr>
            </a:lvl5pPr>
            <a:lvl6pPr eaLnBrk="0" fontAlgn="base" hangingPunct="0">
              <a:spcBef>
                <a:spcPct val="0"/>
              </a:spcBef>
              <a:spcAft>
                <a:spcPct val="0"/>
              </a:spcAft>
              <a:tabLst>
                <a:tab pos="3648075" algn="l"/>
              </a:tabLst>
              <a:defRPr>
                <a:solidFill>
                  <a:schemeClr val="tx1"/>
                </a:solidFill>
                <a:latin typeface="Arial" panose="020B0604020202020204" pitchFamily="34" charset="0"/>
              </a:defRPr>
            </a:lvl6pPr>
            <a:lvl7pPr eaLnBrk="0" fontAlgn="base" hangingPunct="0">
              <a:spcBef>
                <a:spcPct val="0"/>
              </a:spcBef>
              <a:spcAft>
                <a:spcPct val="0"/>
              </a:spcAft>
              <a:tabLst>
                <a:tab pos="3648075" algn="l"/>
              </a:tabLst>
              <a:defRPr>
                <a:solidFill>
                  <a:schemeClr val="tx1"/>
                </a:solidFill>
                <a:latin typeface="Arial" panose="020B0604020202020204" pitchFamily="34" charset="0"/>
              </a:defRPr>
            </a:lvl7pPr>
            <a:lvl8pPr eaLnBrk="0" fontAlgn="base" hangingPunct="0">
              <a:spcBef>
                <a:spcPct val="0"/>
              </a:spcBef>
              <a:spcAft>
                <a:spcPct val="0"/>
              </a:spcAft>
              <a:tabLst>
                <a:tab pos="3648075" algn="l"/>
              </a:tabLst>
              <a:defRPr>
                <a:solidFill>
                  <a:schemeClr val="tx1"/>
                </a:solidFill>
                <a:latin typeface="Arial" panose="020B0604020202020204" pitchFamily="34" charset="0"/>
              </a:defRPr>
            </a:lvl8pPr>
            <a:lvl9pPr eaLnBrk="0" fontAlgn="base" hangingPunct="0">
              <a:spcBef>
                <a:spcPct val="0"/>
              </a:spcBef>
              <a:spcAft>
                <a:spcPct val="0"/>
              </a:spcAft>
              <a:tabLst>
                <a:tab pos="364807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1" i="0" u="sng"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Scoring chart</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1" i="0" u="sng"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Calculating your scores: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Count the number of each of the VARK letters you have circled to get your score for each VARK category</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Your scores will give an indication of your preference for some of the different ways of learning</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err="1">
                <a:ln>
                  <a:noFill/>
                </a:ln>
                <a:solidFill>
                  <a:schemeClr val="tx1"/>
                </a:solidFill>
                <a:effectLst/>
                <a:latin typeface="Comic Sans MS" panose="030F0702030302020204" pitchFamily="66" charset="0"/>
                <a:ea typeface="Times New Roman" panose="02020603050405020304" pitchFamily="18" charset="0"/>
              </a:rPr>
              <a:t>ie</a:t>
            </a: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	V	- by Visual Study Strategies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	A	- by Aural Study Strategies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	R 	- by Read/Write Study Strategies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	K	- by </a:t>
            </a:r>
            <a:r>
              <a:rPr kumimoji="0" lang="en-GB" altLang="en-US" sz="1000" b="0" i="0" u="none" strike="noStrike" cap="none" normalizeH="0" baseline="0" dirty="0" err="1">
                <a:ln>
                  <a:noFill/>
                </a:ln>
                <a:solidFill>
                  <a:schemeClr val="tx1"/>
                </a:solidFill>
                <a:effectLst/>
                <a:latin typeface="Comic Sans MS" panose="030F0702030302020204" pitchFamily="66" charset="0"/>
                <a:ea typeface="Times New Roman" panose="02020603050405020304" pitchFamily="18" charset="0"/>
              </a:rPr>
              <a:t>Kinesthetic</a:t>
            </a:r>
            <a:r>
              <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rPr>
              <a:t> Study Strategies</a:t>
            </a: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endParaRPr lang="en-GB" altLang="en-US" sz="1000" dirty="0">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rPr>
              <a:t>So if your answers:</a:t>
            </a: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lang="en-GB" altLang="en-US" sz="1000" dirty="0">
                <a:latin typeface="Comic Sans MS" panose="030F0702030302020204" pitchFamily="66" charset="0"/>
              </a:rPr>
              <a:t>Q2 D</a:t>
            </a: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rPr>
              <a:t>Q3 A</a:t>
            </a: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lang="en-GB" altLang="en-US" sz="1000" dirty="0">
                <a:latin typeface="Comic Sans MS" panose="030F0702030302020204" pitchFamily="66" charset="0"/>
              </a:rPr>
              <a:t>Q4 A</a:t>
            </a: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r>
              <a:rPr kumimoji="0" lang="en-GB" altLang="en-US" sz="1000" b="0" i="0" u="none" strike="noStrike" cap="none" normalizeH="0" baseline="0" dirty="0">
                <a:ln>
                  <a:noFill/>
                </a:ln>
                <a:solidFill>
                  <a:schemeClr val="tx1"/>
                </a:solidFill>
                <a:effectLst/>
                <a:latin typeface="Comic Sans MS" panose="030F0702030302020204" pitchFamily="66" charset="0"/>
              </a:rPr>
              <a:t>Q5 C</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648075"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4738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695F26-39DB-450E-B464-9C76CD233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42E55F-A297-474F-AF2D-6D3A15822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8" y="-1"/>
            <a:ext cx="914377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338328"/>
            <a:ext cx="3758604" cy="1773936"/>
          </a:xfrm>
        </p:spPr>
        <p:txBody>
          <a:bodyPr>
            <a:normAutofit/>
          </a:bodyPr>
          <a:lstStyle/>
          <a:p>
            <a:r>
              <a:rPr lang="en-GB" sz="3100">
                <a:solidFill>
                  <a:schemeClr val="tx2"/>
                </a:solidFill>
              </a:rPr>
              <a:t>Completing the questionnaire </a:t>
            </a:r>
          </a:p>
        </p:txBody>
      </p:sp>
      <p:grpSp>
        <p:nvGrpSpPr>
          <p:cNvPr id="17" name="Group 16">
            <a:extLst>
              <a:ext uri="{FF2B5EF4-FFF2-40B4-BE49-F238E27FC236}">
                <a16:creationId xmlns:a16="http://schemas.microsoft.com/office/drawing/2014/main" id="{972070F7-E065-4D60-8938-9FB8CDB8AC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449307" y="442101"/>
            <a:ext cx="2514948" cy="1630750"/>
            <a:chOff x="-305" y="-4155"/>
            <a:chExt cx="2514948" cy="2174333"/>
          </a:xfrm>
        </p:grpSpPr>
        <p:sp>
          <p:nvSpPr>
            <p:cNvPr id="18" name="Freeform: Shape 17">
              <a:extLst>
                <a:ext uri="{FF2B5EF4-FFF2-40B4-BE49-F238E27FC236}">
                  <a16:creationId xmlns:a16="http://schemas.microsoft.com/office/drawing/2014/main" id="{4F672C03-E63A-4F6B-96BD-0C4E3F1B8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BB94CDF-5C33-4B0A-B53F-50762639C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3C92F9D-544D-4691-94A7-B937CF4BE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DCA4DEE4-B7B4-47F4-A9C5-31AED8369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4067944" y="338328"/>
            <a:ext cx="4470686" cy="1773936"/>
          </a:xfrm>
        </p:spPr>
        <p:txBody>
          <a:bodyPr anchor="ctr">
            <a:normAutofit/>
          </a:bodyPr>
          <a:lstStyle/>
          <a:p>
            <a:pPr marL="0" indent="0">
              <a:buNone/>
            </a:pPr>
            <a:r>
              <a:rPr lang="en-GB" sz="900" dirty="0">
                <a:solidFill>
                  <a:schemeClr val="tx2"/>
                </a:solidFill>
              </a:rPr>
              <a:t>start from Q2, write down the question and which option you chose (a, b, c ,d)</a:t>
            </a:r>
          </a:p>
          <a:p>
            <a:pPr marL="0" indent="0">
              <a:buNone/>
            </a:pPr>
            <a:endParaRPr lang="en-GB" sz="900" dirty="0">
              <a:solidFill>
                <a:schemeClr val="tx2"/>
              </a:solidFill>
            </a:endParaRPr>
          </a:p>
          <a:p>
            <a:pPr marL="0" indent="0">
              <a:buNone/>
            </a:pPr>
            <a:r>
              <a:rPr lang="en-GB" sz="900" dirty="0">
                <a:solidFill>
                  <a:schemeClr val="tx2"/>
                </a:solidFill>
              </a:rPr>
              <a:t>2. a</a:t>
            </a:r>
          </a:p>
          <a:p>
            <a:pPr marL="0" indent="0">
              <a:buNone/>
            </a:pPr>
            <a:r>
              <a:rPr lang="en-GB" sz="900" dirty="0">
                <a:solidFill>
                  <a:schemeClr val="tx2"/>
                </a:solidFill>
              </a:rPr>
              <a:t>3. a</a:t>
            </a:r>
          </a:p>
          <a:p>
            <a:pPr marL="0" indent="0">
              <a:buNone/>
            </a:pPr>
            <a:endParaRPr lang="en-GB" sz="900" dirty="0">
              <a:solidFill>
                <a:schemeClr val="tx2"/>
              </a:solidFill>
            </a:endParaRPr>
          </a:p>
          <a:p>
            <a:pPr marL="0" indent="0">
              <a:buNone/>
            </a:pPr>
            <a:r>
              <a:rPr lang="en-GB" sz="900" dirty="0">
                <a:solidFill>
                  <a:schemeClr val="tx2"/>
                </a:solidFill>
              </a:rPr>
              <a:t>once all 14 questions are completed, then complete the scoring sheet by circling in the category you chose, add all the V’s, A’s, R’s, K’s</a:t>
            </a:r>
          </a:p>
          <a:p>
            <a:endParaRPr lang="en-GB" sz="900" dirty="0">
              <a:solidFill>
                <a:schemeClr val="tx2"/>
              </a:solidFill>
            </a:endParaRPr>
          </a:p>
        </p:txBody>
      </p:sp>
      <p:pic>
        <p:nvPicPr>
          <p:cNvPr id="8" name="Picture 7"/>
          <p:cNvPicPr>
            <a:picLocks noChangeAspect="1"/>
          </p:cNvPicPr>
          <p:nvPr/>
        </p:nvPicPr>
        <p:blipFill>
          <a:blip r:embed="rId2"/>
          <a:stretch>
            <a:fillRect/>
          </a:stretch>
        </p:blipFill>
        <p:spPr>
          <a:xfrm>
            <a:off x="4211960" y="4005064"/>
            <a:ext cx="3874770" cy="2237679"/>
          </a:xfrm>
          <a:prstGeom prst="rect">
            <a:avLst/>
          </a:prstGeom>
        </p:spPr>
      </p:pic>
      <p:pic>
        <p:nvPicPr>
          <p:cNvPr id="7" name="Picture 6"/>
          <p:cNvPicPr>
            <a:picLocks noChangeAspect="1"/>
          </p:cNvPicPr>
          <p:nvPr/>
        </p:nvPicPr>
        <p:blipFill>
          <a:blip r:embed="rId3"/>
          <a:stretch>
            <a:fillRect/>
          </a:stretch>
        </p:blipFill>
        <p:spPr>
          <a:xfrm>
            <a:off x="4067944" y="2144547"/>
            <a:ext cx="3874770" cy="1578968"/>
          </a:xfrm>
          <a:prstGeom prst="rect">
            <a:avLst/>
          </a:prstGeom>
        </p:spPr>
      </p:pic>
    </p:spTree>
    <p:extLst>
      <p:ext uri="{BB962C8B-B14F-4D97-AF65-F5344CB8AC3E}">
        <p14:creationId xmlns:p14="http://schemas.microsoft.com/office/powerpoint/2010/main" val="627570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EDB13C-9670-426D-A42E-508A5A413403}"/>
              </a:ext>
            </a:extLst>
          </p:cNvPr>
          <p:cNvPicPr>
            <a:picLocks noChangeAspect="1"/>
          </p:cNvPicPr>
          <p:nvPr/>
        </p:nvPicPr>
        <p:blipFill>
          <a:blip r:embed="rId2"/>
          <a:stretch>
            <a:fillRect/>
          </a:stretch>
        </p:blipFill>
        <p:spPr>
          <a:xfrm>
            <a:off x="2190369" y="643467"/>
            <a:ext cx="476326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9961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dirty="0">
                <a:cs typeface="Arial" panose="020B0604020202020204" pitchFamily="34" charset="0"/>
              </a:rPr>
              <a:t>Visual</a:t>
            </a:r>
            <a:endParaRPr lang="en-GB" dirty="0"/>
          </a:p>
        </p:txBody>
      </p:sp>
      <p:graphicFrame>
        <p:nvGraphicFramePr>
          <p:cNvPr id="7" name="Content Placeholder 2">
            <a:extLst>
              <a:ext uri="{FF2B5EF4-FFF2-40B4-BE49-F238E27FC236}">
                <a16:creationId xmlns:a16="http://schemas.microsoft.com/office/drawing/2014/main" id="{DEA94A2F-D0EF-43D6-98C2-8FD96EA1675F}"/>
              </a:ext>
            </a:extLst>
          </p:cNvPr>
          <p:cNvGraphicFramePr>
            <a:graphicFrameLocks noGrp="1"/>
          </p:cNvGraphicFramePr>
          <p:nvPr>
            <p:ph idx="1"/>
          </p:nvPr>
        </p:nvGraphicFramePr>
        <p:xfrm>
          <a:off x="323528" y="1628800"/>
          <a:ext cx="451941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580112" y="354662"/>
            <a:ext cx="1910672" cy="111057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127311715"/>
              </p:ext>
            </p:extLst>
          </p:nvPr>
        </p:nvGraphicFramePr>
        <p:xfrm>
          <a:off x="3972272" y="1690689"/>
          <a:ext cx="5064224" cy="4064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360401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dirty="0">
                <a:cs typeface="Arial" panose="020B0604020202020204" pitchFamily="34" charset="0"/>
              </a:rPr>
              <a:t>Auditory</a:t>
            </a:r>
            <a:endParaRPr lang="en-GB" dirty="0"/>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a:xfrm>
            <a:off x="395536" y="1810723"/>
            <a:ext cx="4464496" cy="4351338"/>
          </a:xfrm>
        </p:spPr>
        <p:txBody>
          <a:bodyPr>
            <a:normAutofit fontScale="925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233232"/>
            <a:ext cx="1979712" cy="14574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p:cNvGraphicFramePr/>
          <p:nvPr>
            <p:extLst>
              <p:ext uri="{D42A27DB-BD31-4B8C-83A1-F6EECF244321}">
                <p14:modId xmlns:p14="http://schemas.microsoft.com/office/powerpoint/2010/main" val="2588262498"/>
              </p:ext>
            </p:extLst>
          </p:nvPr>
        </p:nvGraphicFramePr>
        <p:xfrm>
          <a:off x="4283968" y="1954392"/>
          <a:ext cx="475252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dirty="0">
                <a:cs typeface="Arial" panose="020B0604020202020204" pitchFamily="34" charset="0"/>
              </a:rPr>
              <a:t>Read/Write </a:t>
            </a:r>
            <a:endParaRPr lang="en-GB" dirty="0"/>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a:xfrm>
            <a:off x="179512" y="1939183"/>
            <a:ext cx="7886700" cy="4351338"/>
          </a:xfrm>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24247" y="116632"/>
            <a:ext cx="2876837" cy="18225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619629452"/>
              </p:ext>
            </p:extLst>
          </p:nvPr>
        </p:nvGraphicFramePr>
        <p:xfrm>
          <a:off x="5399925" y="2060848"/>
          <a:ext cx="3336032" cy="33281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1697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dirty="0" err="1">
                <a:cs typeface="Arial" panose="020B0604020202020204" pitchFamily="34" charset="0"/>
              </a:rPr>
              <a:t>Kinesthetic</a:t>
            </a:r>
            <a:endParaRPr lang="en-GB" dirty="0"/>
          </a:p>
        </p:txBody>
      </p:sp>
      <p:graphicFrame>
        <p:nvGraphicFramePr>
          <p:cNvPr id="7" name="Content Placeholder 2">
            <a:extLst>
              <a:ext uri="{FF2B5EF4-FFF2-40B4-BE49-F238E27FC236}">
                <a16:creationId xmlns:a16="http://schemas.microsoft.com/office/drawing/2014/main" id="{D9F86705-3A69-4AD4-A6D5-F3ABF4AB9373}"/>
              </a:ext>
            </a:extLst>
          </p:cNvPr>
          <p:cNvGraphicFramePr>
            <a:graphicFrameLocks noGrp="1"/>
          </p:cNvGraphicFramePr>
          <p:nvPr>
            <p:ph idx="1"/>
          </p:nvPr>
        </p:nvGraphicFramePr>
        <p:xfrm>
          <a:off x="311457" y="1761247"/>
          <a:ext cx="365531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8144" y="329091"/>
            <a:ext cx="1547192" cy="139763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526431612"/>
              </p:ext>
            </p:extLst>
          </p:nvPr>
        </p:nvGraphicFramePr>
        <p:xfrm>
          <a:off x="3347864" y="1904916"/>
          <a:ext cx="6456040" cy="462042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432218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p:txBody>
          <a:bodyPr/>
          <a:lstStyle/>
          <a:p>
            <a:r>
              <a:rPr lang="en-GB" dirty="0"/>
              <a:t>Honey &amp; Mumford (1986)– developed by Peter Honey and Alan Mumford.</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258754" y="1844824"/>
            <a:ext cx="8229600" cy="3917032"/>
          </a:xfrm>
        </p:spPr>
        <p:txBody>
          <a:bodyPr>
            <a:normAutofit/>
          </a:bodyPr>
          <a:lstStyle/>
          <a:p>
            <a:pPr marL="274320" indent="-274320">
              <a:spcBef>
                <a:spcPts val="580"/>
              </a:spcBef>
              <a:buNone/>
              <a:defRPr/>
            </a:pPr>
            <a:r>
              <a:rPr lang="en-GB" dirty="0"/>
              <a:t>there are 4 types of learners:</a:t>
            </a:r>
          </a:p>
          <a:p>
            <a:pPr marL="274320" indent="-274320">
              <a:spcBef>
                <a:spcPts val="580"/>
              </a:spcBef>
              <a:buNone/>
              <a:defRPr/>
            </a:pPr>
            <a:endParaRPr lang="en-GB" sz="800" dirty="0"/>
          </a:p>
          <a:p>
            <a:pPr marL="514350" indent="-514350">
              <a:spcBef>
                <a:spcPts val="580"/>
              </a:spcBef>
              <a:defRPr/>
            </a:pPr>
            <a:r>
              <a:rPr lang="en-GB" sz="2800" dirty="0"/>
              <a:t>Activist</a:t>
            </a:r>
          </a:p>
          <a:p>
            <a:pPr marL="514350" indent="-514350">
              <a:spcBef>
                <a:spcPts val="580"/>
              </a:spcBef>
              <a:defRPr/>
            </a:pPr>
            <a:r>
              <a:rPr lang="en-GB" sz="2800" dirty="0"/>
              <a:t>Reflector</a:t>
            </a:r>
          </a:p>
          <a:p>
            <a:pPr marL="514350" indent="-514350">
              <a:spcBef>
                <a:spcPts val="580"/>
              </a:spcBef>
              <a:defRPr/>
            </a:pPr>
            <a:endParaRPr lang="en-GB" sz="800" dirty="0"/>
          </a:p>
          <a:p>
            <a:pPr marL="514350" indent="-514350">
              <a:spcBef>
                <a:spcPts val="580"/>
              </a:spcBef>
              <a:defRPr/>
            </a:pPr>
            <a:r>
              <a:rPr lang="en-GB" sz="2800" dirty="0"/>
              <a:t>Theorist </a:t>
            </a:r>
          </a:p>
          <a:p>
            <a:pPr marL="0" indent="0">
              <a:spcBef>
                <a:spcPts val="580"/>
              </a:spcBef>
              <a:buNone/>
              <a:defRPr/>
            </a:pPr>
            <a:endParaRPr lang="en-GB" sz="800" dirty="0"/>
          </a:p>
          <a:p>
            <a:pPr marL="514350" indent="-514350">
              <a:spcBef>
                <a:spcPts val="580"/>
              </a:spcBef>
              <a:defRPr/>
            </a:pPr>
            <a:r>
              <a:rPr lang="en-GB" sz="2800" dirty="0"/>
              <a:t> Pragmatist</a:t>
            </a:r>
          </a:p>
          <a:p>
            <a:pPr marL="0" indent="0">
              <a:spcBef>
                <a:spcPts val="580"/>
              </a:spcBef>
              <a:buNone/>
              <a:defRPr/>
            </a:pPr>
            <a:endParaRPr lang="en-GB" sz="2800" dirty="0"/>
          </a:p>
          <a:p>
            <a:pPr marL="0" indent="0">
              <a:buNone/>
            </a:pPr>
            <a:endParaRPr lang="en-GB" dirty="0"/>
          </a:p>
        </p:txBody>
      </p:sp>
      <p:graphicFrame>
        <p:nvGraphicFramePr>
          <p:cNvPr id="5" name="Diagram 4"/>
          <p:cNvGraphicFramePr/>
          <p:nvPr>
            <p:extLst>
              <p:ext uri="{D42A27DB-BD31-4B8C-83A1-F6EECF244321}">
                <p14:modId xmlns:p14="http://schemas.microsoft.com/office/powerpoint/2010/main" val="1741449764"/>
              </p:ext>
            </p:extLst>
          </p:nvPr>
        </p:nvGraphicFramePr>
        <p:xfrm>
          <a:off x="3203848" y="16288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9723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85059" y="586822"/>
            <a:ext cx="2670189" cy="1645920"/>
          </a:xfrm>
        </p:spPr>
        <p:txBody>
          <a:bodyPr vert="horz" lIns="91440" tIns="45720" rIns="91440" bIns="45720" rtlCol="0" anchor="ctr">
            <a:normAutofit/>
          </a:bodyPr>
          <a:lstStyle/>
          <a:p>
            <a:pPr defTabSz="914400"/>
            <a:r>
              <a:rPr lang="en-US" sz="2800" kern="1200">
                <a:solidFill>
                  <a:schemeClr val="tx1"/>
                </a:solidFill>
                <a:latin typeface="+mj-lt"/>
                <a:ea typeface="+mj-ea"/>
                <a:cs typeface="+mj-cs"/>
              </a:rPr>
              <a:t>Honey &amp; Mumford’s Learning Style</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 Placeholder 6">
            <a:extLst>
              <a:ext uri="{FF2B5EF4-FFF2-40B4-BE49-F238E27FC236}">
                <a16:creationId xmlns:a16="http://schemas.microsoft.com/office/drawing/2014/main" id="{0DDB1A08-E3A0-47DB-9261-F502AC785F53}"/>
              </a:ext>
            </a:extLst>
          </p:cNvPr>
          <p:cNvSpPr txBox="1">
            <a:spLocks/>
          </p:cNvSpPr>
          <p:nvPr/>
        </p:nvSpPr>
        <p:spPr>
          <a:xfrm>
            <a:off x="4013373" y="586822"/>
            <a:ext cx="4501977" cy="1645920"/>
          </a:xfrm>
          <a:prstGeom prst="rect">
            <a:avLst/>
          </a:prstGeom>
          <a:scene3d>
            <a:camera prst="orthographicFront"/>
            <a:lightRig rig="threePt" dir="t"/>
          </a:scene3d>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228600">
              <a:lnSpc>
                <a:spcPct val="90000"/>
              </a:lnSpc>
            </a:pPr>
            <a:r>
              <a:rPr lang="en-US" sz="1600" b="1" dirty="0">
                <a:ln w="9525">
                  <a:solidFill>
                    <a:schemeClr val="bg1"/>
                  </a:solidFill>
                  <a:prstDash val="solid"/>
                </a:ln>
                <a:effectLst>
                  <a:outerShdw blurRad="12700" dist="38100" dir="2700000" algn="tl" rotWithShape="0">
                    <a:schemeClr val="bg1">
                      <a:lumMod val="50000"/>
                    </a:schemeClr>
                  </a:outerShdw>
                </a:effectLst>
              </a:rPr>
              <a:t>“Every student can learn, just not on the same day, or the same way.”         		</a:t>
            </a:r>
          </a:p>
          <a:p>
            <a:pPr marL="0" indent="-228600">
              <a:lnSpc>
                <a:spcPct val="90000"/>
              </a:lnSpc>
            </a:pPr>
            <a:r>
              <a:rPr lang="en-US" sz="1600" b="1" i="1" dirty="0">
                <a:ln w="9525">
                  <a:solidFill>
                    <a:schemeClr val="bg1"/>
                  </a:solidFill>
                  <a:prstDash val="solid"/>
                </a:ln>
                <a:effectLst>
                  <a:outerShdw blurRad="12700" dist="38100" dir="2700000" algn="tl" rotWithShape="0">
                    <a:schemeClr val="bg1">
                      <a:lumMod val="50000"/>
                    </a:schemeClr>
                  </a:outerShdw>
                </a:effectLst>
              </a:rPr>
              <a:t>George Evans</a:t>
            </a:r>
            <a:br>
              <a:rPr lang="en-US" sz="1600" b="1" i="1" dirty="0">
                <a:ln w="9525">
                  <a:solidFill>
                    <a:schemeClr val="bg1"/>
                  </a:solidFill>
                  <a:prstDash val="solid"/>
                </a:ln>
                <a:effectLst>
                  <a:outerShdw blurRad="12700" dist="38100" dir="2700000" algn="tl" rotWithShape="0">
                    <a:schemeClr val="bg1">
                      <a:lumMod val="50000"/>
                    </a:schemeClr>
                  </a:outerShdw>
                </a:effectLst>
              </a:rPr>
            </a:br>
            <a:br>
              <a:rPr lang="en-US" sz="1600" b="1" dirty="0">
                <a:ln w="9525">
                  <a:solidFill>
                    <a:schemeClr val="bg1"/>
                  </a:solidFill>
                  <a:prstDash val="solid"/>
                </a:ln>
                <a:effectLst>
                  <a:outerShdw blurRad="12700" dist="38100" dir="2700000" algn="tl" rotWithShape="0">
                    <a:schemeClr val="bg1">
                      <a:lumMod val="50000"/>
                    </a:schemeClr>
                  </a:outerShdw>
                </a:effectLst>
              </a:rPr>
            </a:br>
            <a:endParaRPr lang="en-US" sz="1600" b="1" dirty="0">
              <a:ln w="9525">
                <a:solidFill>
                  <a:schemeClr val="bg1"/>
                </a:solidFill>
                <a:prstDash val="solid"/>
              </a:ln>
              <a:effectLst>
                <a:outerShdw blurRad="12700" dist="38100" dir="2700000" algn="tl" rotWithShape="0">
                  <a:schemeClr val="bg1">
                    <a:lumMod val="50000"/>
                  </a:schemeClr>
                </a:outerShdw>
              </a:effectLst>
            </a:endParaRPr>
          </a:p>
          <a:p>
            <a:pPr marL="0" indent="-228600">
              <a:lnSpc>
                <a:spcPct val="90000"/>
              </a:lnSpc>
            </a:pPr>
            <a:endParaRPr lang="en-US" sz="1600" b="1" dirty="0">
              <a:ln w="9525">
                <a:solidFill>
                  <a:schemeClr val="bg1"/>
                </a:solidFill>
                <a:prstDash val="solid"/>
              </a:ln>
              <a:effectLst>
                <a:outerShdw blurRad="12700" dist="38100" dir="2700000" algn="tl" rotWithShape="0">
                  <a:schemeClr val="bg1">
                    <a:lumMod val="50000"/>
                  </a:schemeClr>
                </a:outerShdw>
              </a:effectLst>
            </a:endParaRPr>
          </a:p>
        </p:txBody>
      </p:sp>
      <p:pic>
        <p:nvPicPr>
          <p:cNvPr id="4" name="Content Placeholder 3"/>
          <p:cNvPicPr>
            <a:picLocks noGrp="1" noChangeAspect="1"/>
          </p:cNvPicPr>
          <p:nvPr>
            <p:ph idx="1"/>
          </p:nvPr>
        </p:nvPicPr>
        <p:blipFill>
          <a:blip r:embed="rId3"/>
          <a:stretch>
            <a:fillRect/>
          </a:stretch>
        </p:blipFill>
        <p:spPr>
          <a:xfrm>
            <a:off x="3157727" y="2734056"/>
            <a:ext cx="2894839" cy="3483864"/>
          </a:xfrm>
          <a:prstGeom prst="rect">
            <a:avLst/>
          </a:prstGeom>
        </p:spPr>
      </p:pic>
    </p:spTree>
    <p:extLst>
      <p:ext uri="{BB962C8B-B14F-4D97-AF65-F5344CB8AC3E}">
        <p14:creationId xmlns:p14="http://schemas.microsoft.com/office/powerpoint/2010/main" val="10314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FE0458-D5BB-4A47-8CBA-07F8882244AF}"/>
              </a:ext>
            </a:extLst>
          </p:cNvPr>
          <p:cNvPicPr>
            <a:picLocks noChangeAspect="1"/>
          </p:cNvPicPr>
          <p:nvPr/>
        </p:nvPicPr>
        <p:blipFill>
          <a:blip r:embed="rId2"/>
          <a:stretch>
            <a:fillRect/>
          </a:stretch>
        </p:blipFill>
        <p:spPr>
          <a:xfrm>
            <a:off x="2195736" y="3573016"/>
            <a:ext cx="4608512" cy="2965942"/>
          </a:xfrm>
          <a:prstGeom prst="rect">
            <a:avLst/>
          </a:prstGeom>
        </p:spPr>
      </p:pic>
      <p:pic>
        <p:nvPicPr>
          <p:cNvPr id="7" name="Picture 6">
            <a:extLst>
              <a:ext uri="{FF2B5EF4-FFF2-40B4-BE49-F238E27FC236}">
                <a16:creationId xmlns:a16="http://schemas.microsoft.com/office/drawing/2014/main" id="{4C58B210-7687-4230-B1E9-4B154B55F79F}"/>
              </a:ext>
            </a:extLst>
          </p:cNvPr>
          <p:cNvPicPr>
            <a:picLocks noChangeAspect="1"/>
          </p:cNvPicPr>
          <p:nvPr/>
        </p:nvPicPr>
        <p:blipFill>
          <a:blip r:embed="rId3"/>
          <a:stretch>
            <a:fillRect/>
          </a:stretch>
        </p:blipFill>
        <p:spPr>
          <a:xfrm>
            <a:off x="5004048" y="423166"/>
            <a:ext cx="2286000" cy="2066925"/>
          </a:xfrm>
          <a:prstGeom prst="rect">
            <a:avLst/>
          </a:prstGeom>
        </p:spPr>
      </p:pic>
      <p:pic>
        <p:nvPicPr>
          <p:cNvPr id="9" name="Picture 8">
            <a:extLst>
              <a:ext uri="{FF2B5EF4-FFF2-40B4-BE49-F238E27FC236}">
                <a16:creationId xmlns:a16="http://schemas.microsoft.com/office/drawing/2014/main" id="{BC2965DF-285F-4636-9033-FA52D24C4F82}"/>
              </a:ext>
            </a:extLst>
          </p:cNvPr>
          <p:cNvPicPr>
            <a:picLocks noChangeAspect="1"/>
          </p:cNvPicPr>
          <p:nvPr/>
        </p:nvPicPr>
        <p:blipFill>
          <a:blip r:embed="rId4"/>
          <a:stretch>
            <a:fillRect/>
          </a:stretch>
        </p:blipFill>
        <p:spPr>
          <a:xfrm>
            <a:off x="323528" y="188640"/>
            <a:ext cx="4176464" cy="2232249"/>
          </a:xfrm>
          <a:prstGeom prst="rect">
            <a:avLst/>
          </a:prstGeom>
        </p:spPr>
      </p:pic>
      <p:pic>
        <p:nvPicPr>
          <p:cNvPr id="11" name="Picture 10">
            <a:extLst>
              <a:ext uri="{FF2B5EF4-FFF2-40B4-BE49-F238E27FC236}">
                <a16:creationId xmlns:a16="http://schemas.microsoft.com/office/drawing/2014/main" id="{60A5C263-65BA-4B28-8722-D746E3AB3D69}"/>
              </a:ext>
            </a:extLst>
          </p:cNvPr>
          <p:cNvPicPr>
            <a:picLocks noChangeAspect="1"/>
          </p:cNvPicPr>
          <p:nvPr/>
        </p:nvPicPr>
        <p:blipFill>
          <a:blip r:embed="rId5"/>
          <a:stretch>
            <a:fillRect/>
          </a:stretch>
        </p:blipFill>
        <p:spPr>
          <a:xfrm>
            <a:off x="-1975" y="2626037"/>
            <a:ext cx="9144000" cy="875191"/>
          </a:xfrm>
          <a:prstGeom prst="rect">
            <a:avLst/>
          </a:prstGeom>
        </p:spPr>
      </p:pic>
    </p:spTree>
    <p:extLst>
      <p:ext uri="{BB962C8B-B14F-4D97-AF65-F5344CB8AC3E}">
        <p14:creationId xmlns:p14="http://schemas.microsoft.com/office/powerpoint/2010/main" val="1123679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FFCC182A-2CD9-4AC7-8002-553184C9CB6C}"/>
              </a:ext>
            </a:extLst>
          </p:cNvPr>
          <p:cNvGraphicFramePr>
            <a:graphicFrameLocks noGrp="1"/>
          </p:cNvGraphicFramePr>
          <p:nvPr>
            <p:extLst>
              <p:ext uri="{D42A27DB-BD31-4B8C-83A1-F6EECF244321}">
                <p14:modId xmlns:p14="http://schemas.microsoft.com/office/powerpoint/2010/main" val="3109865076"/>
              </p:ext>
            </p:extLst>
          </p:nvPr>
        </p:nvGraphicFramePr>
        <p:xfrm>
          <a:off x="971600" y="2852936"/>
          <a:ext cx="6304280" cy="3200400"/>
        </p:xfrm>
        <a:graphic>
          <a:graphicData uri="http://schemas.openxmlformats.org/drawingml/2006/table">
            <a:tbl>
              <a:tblPr>
                <a:tableStyleId>{5C22544A-7EE6-4342-B048-85BDC9FD1C3A}</a:tableStyleId>
              </a:tblPr>
              <a:tblGrid>
                <a:gridCol w="475795">
                  <a:extLst>
                    <a:ext uri="{9D8B030D-6E8A-4147-A177-3AD203B41FA5}">
                      <a16:colId xmlns:a16="http://schemas.microsoft.com/office/drawing/2014/main" val="1834453806"/>
                    </a:ext>
                  </a:extLst>
                </a:gridCol>
                <a:gridCol w="5828485">
                  <a:extLst>
                    <a:ext uri="{9D8B030D-6E8A-4147-A177-3AD203B41FA5}">
                      <a16:colId xmlns:a16="http://schemas.microsoft.com/office/drawing/2014/main" val="196594885"/>
                    </a:ext>
                  </a:extLst>
                </a:gridCol>
              </a:tblGrid>
              <a:tr h="0">
                <a:tc>
                  <a:txBody>
                    <a:bodyPr/>
                    <a:lstStyle/>
                    <a:p>
                      <a:pPr marL="50165" algn="just">
                        <a:spcAft>
                          <a:spcPts val="400"/>
                        </a:spcAft>
                        <a:tabLst>
                          <a:tab pos="712470" algn="l"/>
                        </a:tabLs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have strong beliefs about what is right and wrong, good and bad.</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54685624"/>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50" dirty="0">
                          <a:effectLst/>
                        </a:rPr>
                        <a:t>I </a:t>
                      </a:r>
                      <a:r>
                        <a:rPr lang="en-AU" sz="1100" spc="-10" dirty="0">
                          <a:effectLst/>
                        </a:rPr>
                        <a:t>often act without considering the possible consequences</a:t>
                      </a:r>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26201639"/>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tend to solve problems using a step-by-step approach</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01891175"/>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believe that formal procedures and policies restrict people</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910036660"/>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have a reputation for saying what I think, simply and directly</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49920291"/>
                  </a:ext>
                </a:extLst>
              </a:tr>
              <a:tr h="0">
                <a:tc>
                  <a:txBody>
                    <a:bodyPr/>
                    <a:lstStyle/>
                    <a:p>
                      <a:pPr marL="50165" algn="just">
                        <a:spcAft>
                          <a:spcPts val="400"/>
                        </a:spcAft>
                        <a:tabLst>
                          <a:tab pos="274320" algn="l"/>
                        </a:tabLs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tabLst>
                          <a:tab pos="274320" algn="l"/>
                        </a:tabLst>
                      </a:pPr>
                      <a:r>
                        <a:rPr lang="en-AU" sz="1100" spc="-10">
                          <a:effectLst/>
                        </a:rPr>
                        <a:t>I often find that actions based on feelings are as sound as those based on careful thought and analysis</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19146193"/>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like the sort of work where I have time for thorough preparation and implementation</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12072035"/>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regularly question people about their basic assumptions</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94741083"/>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What matters most is whether something works in practice</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67917549"/>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I actively seek out new experiences</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6437329"/>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10">
                          <a:effectLst/>
                        </a:rPr>
                        <a:t>When I hear about a new idea or approach I immediately start working out how to apply it in practice</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46168074"/>
                  </a:ext>
                </a:extLst>
              </a:tr>
              <a:tr h="0">
                <a:tc>
                  <a:txBody>
                    <a:bodyPr/>
                    <a:lstStyle/>
                    <a:p>
                      <a:pPr marL="50165" algn="just">
                        <a:spcAft>
                          <a:spcPts val="400"/>
                        </a:spcAft>
                      </a:pPr>
                      <a:r>
                        <a:rPr lang="en-AU" sz="1600" spc="-10">
                          <a:effectLst/>
                          <a:sym typeface="Wingdings" panose="05000000000000000000" pitchFamily="2" charset="2"/>
                        </a:rPr>
                        <a:t></a:t>
                      </a:r>
                      <a:endParaRPr lang="en-GB" sz="12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spcAft>
                          <a:spcPts val="400"/>
                        </a:spcAft>
                        <a:buFont typeface="+mj-lt"/>
                        <a:buAutoNum type="arabicPeriod"/>
                      </a:pPr>
                      <a:r>
                        <a:rPr lang="en-AU" sz="1100" spc="50" dirty="0">
                          <a:effectLst/>
                        </a:rPr>
                        <a:t>I </a:t>
                      </a:r>
                      <a:r>
                        <a:rPr lang="en-AU" sz="1100" spc="-10" dirty="0">
                          <a:effectLst/>
                        </a:rPr>
                        <a:t>am keen on self discipline such as watching my diet, taking regular exercise, sticking to a fixed routine, etc.</a:t>
                      </a:r>
                      <a:endParaRPr lang="en-GB" sz="1200" dirty="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11006638"/>
                  </a:ext>
                </a:extLst>
              </a:tr>
            </a:tbl>
          </a:graphicData>
        </a:graphic>
      </p:graphicFrame>
      <p:sp>
        <p:nvSpPr>
          <p:cNvPr id="7" name="Rectangle 1">
            <a:extLst>
              <a:ext uri="{FF2B5EF4-FFF2-40B4-BE49-F238E27FC236}">
                <a16:creationId xmlns:a16="http://schemas.microsoft.com/office/drawing/2014/main" id="{38C4AB2C-B099-43D8-B808-2F70820F3C3D}"/>
              </a:ext>
            </a:extLst>
          </p:cNvPr>
          <p:cNvSpPr>
            <a:spLocks noChangeArrowheads="1"/>
          </p:cNvSpPr>
          <p:nvPr/>
        </p:nvSpPr>
        <p:spPr bwMode="auto">
          <a:xfrm>
            <a:off x="539552" y="406928"/>
            <a:ext cx="8280920" cy="264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74638" algn="l"/>
              </a:tabLst>
              <a:defRPr>
                <a:solidFill>
                  <a:schemeClr val="tx1"/>
                </a:solidFill>
                <a:latin typeface="Arial" panose="020B0604020202020204" pitchFamily="34" charset="0"/>
              </a:defRPr>
            </a:lvl1pPr>
            <a:lvl2pPr eaLnBrk="0" fontAlgn="base" hangingPunct="0">
              <a:spcBef>
                <a:spcPct val="0"/>
              </a:spcBef>
              <a:spcAft>
                <a:spcPct val="0"/>
              </a:spcAft>
              <a:tabLst>
                <a:tab pos="274638" algn="l"/>
              </a:tabLst>
              <a:defRPr>
                <a:solidFill>
                  <a:schemeClr val="tx1"/>
                </a:solidFill>
                <a:latin typeface="Arial" panose="020B0604020202020204" pitchFamily="34" charset="0"/>
              </a:defRPr>
            </a:lvl2pPr>
            <a:lvl3pPr eaLnBrk="0" fontAlgn="base" hangingPunct="0">
              <a:spcBef>
                <a:spcPct val="0"/>
              </a:spcBef>
              <a:spcAft>
                <a:spcPct val="0"/>
              </a:spcAft>
              <a:tabLst>
                <a:tab pos="274638" algn="l"/>
              </a:tabLst>
              <a:defRPr>
                <a:solidFill>
                  <a:schemeClr val="tx1"/>
                </a:solidFill>
                <a:latin typeface="Arial" panose="020B0604020202020204" pitchFamily="34" charset="0"/>
              </a:defRPr>
            </a:lvl3pPr>
            <a:lvl4pPr eaLnBrk="0" fontAlgn="base" hangingPunct="0">
              <a:spcBef>
                <a:spcPct val="0"/>
              </a:spcBef>
              <a:spcAft>
                <a:spcPct val="0"/>
              </a:spcAft>
              <a:tabLst>
                <a:tab pos="274638" algn="l"/>
              </a:tabLst>
              <a:defRPr>
                <a:solidFill>
                  <a:schemeClr val="tx1"/>
                </a:solidFill>
                <a:latin typeface="Arial" panose="020B0604020202020204" pitchFamily="34" charset="0"/>
              </a:defRPr>
            </a:lvl4pPr>
            <a:lvl5pPr eaLnBrk="0" fontAlgn="base" hangingPunct="0">
              <a:spcBef>
                <a:spcPct val="0"/>
              </a:spcBef>
              <a:spcAft>
                <a:spcPct val="0"/>
              </a:spcAft>
              <a:tabLst>
                <a:tab pos="274638" algn="l"/>
              </a:tabLst>
              <a:defRPr>
                <a:solidFill>
                  <a:schemeClr val="tx1"/>
                </a:solidFill>
                <a:latin typeface="Arial" panose="020B0604020202020204" pitchFamily="34" charset="0"/>
              </a:defRPr>
            </a:lvl5pPr>
            <a:lvl6pPr eaLnBrk="0" fontAlgn="base" hangingPunct="0">
              <a:spcBef>
                <a:spcPct val="0"/>
              </a:spcBef>
              <a:spcAft>
                <a:spcPct val="0"/>
              </a:spcAft>
              <a:tabLst>
                <a:tab pos="274638" algn="l"/>
              </a:tabLst>
              <a:defRPr>
                <a:solidFill>
                  <a:schemeClr val="tx1"/>
                </a:solidFill>
                <a:latin typeface="Arial" panose="020B0604020202020204" pitchFamily="34" charset="0"/>
              </a:defRPr>
            </a:lvl6pPr>
            <a:lvl7pPr eaLnBrk="0" fontAlgn="base" hangingPunct="0">
              <a:spcBef>
                <a:spcPct val="0"/>
              </a:spcBef>
              <a:spcAft>
                <a:spcPct val="0"/>
              </a:spcAft>
              <a:tabLst>
                <a:tab pos="274638" algn="l"/>
              </a:tabLst>
              <a:defRPr>
                <a:solidFill>
                  <a:schemeClr val="tx1"/>
                </a:solidFill>
                <a:latin typeface="Arial" panose="020B0604020202020204" pitchFamily="34" charset="0"/>
              </a:defRPr>
            </a:lvl7pPr>
            <a:lvl8pPr eaLnBrk="0" fontAlgn="base" hangingPunct="0">
              <a:spcBef>
                <a:spcPct val="0"/>
              </a:spcBef>
              <a:spcAft>
                <a:spcPct val="0"/>
              </a:spcAft>
              <a:tabLst>
                <a:tab pos="274638" algn="l"/>
              </a:tabLst>
              <a:defRPr>
                <a:solidFill>
                  <a:schemeClr val="tx1"/>
                </a:solidFill>
                <a:latin typeface="Arial" panose="020B0604020202020204" pitchFamily="34" charset="0"/>
              </a:defRPr>
            </a:lvl8pPr>
            <a:lvl9pPr eaLnBrk="0" fontAlgn="base" hangingPunct="0">
              <a:spcBef>
                <a:spcPct val="0"/>
              </a:spcBef>
              <a:spcAft>
                <a:spcPct val="0"/>
              </a:spcAft>
              <a:tabLst>
                <a:tab pos="274638"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2000" b="1" i="0" u="none" strike="noStrike" cap="none" normalizeH="0" baseline="0" dirty="0">
                <a:ln>
                  <a:noFill/>
                </a:ln>
                <a:solidFill>
                  <a:srgbClr val="808080"/>
                </a:solidFill>
                <a:effectLst/>
                <a:latin typeface="Times New Roman" panose="02020603050405020304" pitchFamily="18" charset="0"/>
                <a:ea typeface="Times New Roman" panose="02020603050405020304" pitchFamily="18" charset="0"/>
                <a:cs typeface="Times New Roman" panose="02020603050405020304" pitchFamily="18" charset="0"/>
              </a:rPr>
              <a:t>Learning Styles Questionnaire</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800" b="1" i="0" u="none" strike="noStrike" cap="none" normalizeH="0" baseline="0" dirty="0">
                <a:ln>
                  <a:noFill/>
                </a:ln>
                <a:solidFill>
                  <a:srgbClr val="808080"/>
                </a:solidFill>
                <a:effectLst/>
                <a:latin typeface="Times New Roman" panose="02020603050405020304" pitchFamily="18" charset="0"/>
                <a:ea typeface="Times New Roman" panose="02020603050405020304" pitchFamily="18" charset="0"/>
                <a:cs typeface="Times New Roman" panose="02020603050405020304" pitchFamily="18" charset="0"/>
              </a:rPr>
              <a:t>Name: _______________________________________</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questionnaire is designed to find out your preferred learning style(s). Over the years you have probably developed learning "habits" that help you benefit more from some experiences than from others. Since you are probably unaware of this, this questionnaire will help you pinpoint your learning preferences so that you are in a better position to select learning experiences that suit your style and having a greater understanding of those that suit the style of others.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is an internationally proven tool designed by Peter Honey and Alan Mumford.</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There is no time limit to this questionnaire. It will probably take you 10-15 minutes. The accuracy of the results depends on how honest you can be. There are no right or wrong answers.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If you agree more than you disagree with a statement put a tick by it.</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If you disagree more than you agree put a cross by it.</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r>
              <a:rPr kumimoji="0" lang="en-AU"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 sure to mark each item with either a tick or cross.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4638"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2">
            <p14:nvContentPartPr>
              <p14:cNvPr id="9" name="Ink 8">
                <a:extLst>
                  <a:ext uri="{FF2B5EF4-FFF2-40B4-BE49-F238E27FC236}">
                    <a16:creationId xmlns:a16="http://schemas.microsoft.com/office/drawing/2014/main" id="{75A36764-47D7-4116-ACF3-32EA663A4C39}"/>
                  </a:ext>
                </a:extLst>
              </p14:cNvPr>
              <p14:cNvContentPartPr/>
              <p14:nvPr/>
            </p14:nvContentPartPr>
            <p14:xfrm>
              <a:off x="1153622" y="2883160"/>
              <a:ext cx="207000" cy="95400"/>
            </p14:xfrm>
          </p:contentPart>
        </mc:Choice>
        <mc:Fallback>
          <p:pic>
            <p:nvPicPr>
              <p:cNvPr id="9" name="Ink 8">
                <a:extLst>
                  <a:ext uri="{FF2B5EF4-FFF2-40B4-BE49-F238E27FC236}">
                    <a16:creationId xmlns:a16="http://schemas.microsoft.com/office/drawing/2014/main" id="{75A36764-47D7-4116-ACF3-32EA663A4C39}"/>
                  </a:ext>
                </a:extLst>
              </p:cNvPr>
              <p:cNvPicPr/>
              <p:nvPr/>
            </p:nvPicPr>
            <p:blipFill>
              <a:blip r:embed="rId3"/>
              <a:stretch>
                <a:fillRect/>
              </a:stretch>
            </p:blipFill>
            <p:spPr>
              <a:xfrm>
                <a:off x="1144982" y="2874520"/>
                <a:ext cx="224640" cy="11304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10" name="Ink 9">
                <a:extLst>
                  <a:ext uri="{FF2B5EF4-FFF2-40B4-BE49-F238E27FC236}">
                    <a16:creationId xmlns:a16="http://schemas.microsoft.com/office/drawing/2014/main" id="{13588307-6BA6-4C29-BBC4-F5C3E75E5504}"/>
                  </a:ext>
                </a:extLst>
              </p14:cNvPr>
              <p14:cNvContentPartPr/>
              <p14:nvPr/>
            </p14:nvContentPartPr>
            <p14:xfrm>
              <a:off x="1171622" y="3388600"/>
              <a:ext cx="200160" cy="122760"/>
            </p14:xfrm>
          </p:contentPart>
        </mc:Choice>
        <mc:Fallback>
          <p:pic>
            <p:nvPicPr>
              <p:cNvPr id="10" name="Ink 9">
                <a:extLst>
                  <a:ext uri="{FF2B5EF4-FFF2-40B4-BE49-F238E27FC236}">
                    <a16:creationId xmlns:a16="http://schemas.microsoft.com/office/drawing/2014/main" id="{13588307-6BA6-4C29-BBC4-F5C3E75E5504}"/>
                  </a:ext>
                </a:extLst>
              </p:cNvPr>
              <p:cNvPicPr/>
              <p:nvPr/>
            </p:nvPicPr>
            <p:blipFill>
              <a:blip r:embed="rId5"/>
              <a:stretch>
                <a:fillRect/>
              </a:stretch>
            </p:blipFill>
            <p:spPr>
              <a:xfrm>
                <a:off x="1162622" y="3379600"/>
                <a:ext cx="217800" cy="1404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1" name="Ink 10">
                <a:extLst>
                  <a:ext uri="{FF2B5EF4-FFF2-40B4-BE49-F238E27FC236}">
                    <a16:creationId xmlns:a16="http://schemas.microsoft.com/office/drawing/2014/main" id="{FDC403EF-D731-40C2-9747-F8C5CE80811C}"/>
                  </a:ext>
                </a:extLst>
              </p14:cNvPr>
              <p14:cNvContentPartPr/>
              <p14:nvPr/>
            </p14:nvContentPartPr>
            <p14:xfrm>
              <a:off x="1197902" y="4140280"/>
              <a:ext cx="231120" cy="87480"/>
            </p14:xfrm>
          </p:contentPart>
        </mc:Choice>
        <mc:Fallback>
          <p:pic>
            <p:nvPicPr>
              <p:cNvPr id="11" name="Ink 10">
                <a:extLst>
                  <a:ext uri="{FF2B5EF4-FFF2-40B4-BE49-F238E27FC236}">
                    <a16:creationId xmlns:a16="http://schemas.microsoft.com/office/drawing/2014/main" id="{FDC403EF-D731-40C2-9747-F8C5CE80811C}"/>
                  </a:ext>
                </a:extLst>
              </p:cNvPr>
              <p:cNvPicPr/>
              <p:nvPr/>
            </p:nvPicPr>
            <p:blipFill>
              <a:blip r:embed="rId7"/>
              <a:stretch>
                <a:fillRect/>
              </a:stretch>
            </p:blipFill>
            <p:spPr>
              <a:xfrm>
                <a:off x="1189262" y="4131280"/>
                <a:ext cx="248760" cy="105120"/>
              </a:xfrm>
              <a:prstGeom prst="rect">
                <a:avLst/>
              </a:prstGeom>
            </p:spPr>
          </p:pic>
        </mc:Fallback>
      </mc:AlternateContent>
    </p:spTree>
    <p:extLst>
      <p:ext uri="{BB962C8B-B14F-4D97-AF65-F5344CB8AC3E}">
        <p14:creationId xmlns:p14="http://schemas.microsoft.com/office/powerpoint/2010/main" val="567480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6769658-86A2-4B45-9EB9-57C1DD1C1F9A}"/>
              </a:ext>
            </a:extLst>
          </p:cNvPr>
          <p:cNvGraphicFramePr>
            <a:graphicFrameLocks noGrp="1"/>
          </p:cNvGraphicFramePr>
          <p:nvPr>
            <p:extLst>
              <p:ext uri="{D42A27DB-BD31-4B8C-83A1-F6EECF244321}">
                <p14:modId xmlns:p14="http://schemas.microsoft.com/office/powerpoint/2010/main" val="4026880332"/>
              </p:ext>
            </p:extLst>
          </p:nvPr>
        </p:nvGraphicFramePr>
        <p:xfrm>
          <a:off x="3203848" y="692696"/>
          <a:ext cx="3485843" cy="4351341"/>
        </p:xfrm>
        <a:graphic>
          <a:graphicData uri="http://schemas.openxmlformats.org/drawingml/2006/table">
            <a:tbl>
              <a:tblPr>
                <a:tableStyleId>{5C22544A-7EE6-4342-B048-85BDC9FD1C3A}</a:tableStyleId>
              </a:tblPr>
              <a:tblGrid>
                <a:gridCol w="621038">
                  <a:extLst>
                    <a:ext uri="{9D8B030D-6E8A-4147-A177-3AD203B41FA5}">
                      <a16:colId xmlns:a16="http://schemas.microsoft.com/office/drawing/2014/main" val="1443066154"/>
                    </a:ext>
                  </a:extLst>
                </a:gridCol>
                <a:gridCol w="1095401">
                  <a:extLst>
                    <a:ext uri="{9D8B030D-6E8A-4147-A177-3AD203B41FA5}">
                      <a16:colId xmlns:a16="http://schemas.microsoft.com/office/drawing/2014/main" val="1228325944"/>
                    </a:ext>
                  </a:extLst>
                </a:gridCol>
                <a:gridCol w="1095401">
                  <a:extLst>
                    <a:ext uri="{9D8B030D-6E8A-4147-A177-3AD203B41FA5}">
                      <a16:colId xmlns:a16="http://schemas.microsoft.com/office/drawing/2014/main" val="3900390748"/>
                    </a:ext>
                  </a:extLst>
                </a:gridCol>
                <a:gridCol w="674003">
                  <a:extLst>
                    <a:ext uri="{9D8B030D-6E8A-4147-A177-3AD203B41FA5}">
                      <a16:colId xmlns:a16="http://schemas.microsoft.com/office/drawing/2014/main" val="2690821291"/>
                    </a:ext>
                  </a:extLst>
                </a:gridCol>
              </a:tblGrid>
              <a:tr h="196148">
                <a:tc>
                  <a:txBody>
                    <a:bodyPr/>
                    <a:lstStyle/>
                    <a:p>
                      <a:pPr marR="522605" algn="r"/>
                      <a:r>
                        <a:rPr lang="en-AU" sz="1100" spc="-20" dirty="0">
                          <a:effectLst/>
                          <a:highlight>
                            <a:srgbClr val="FFFF00"/>
                          </a:highlight>
                        </a:rPr>
                        <a:t>2</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7</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193951366"/>
                  </a:ext>
                </a:extLst>
              </a:tr>
              <a:tr h="215355">
                <a:tc>
                  <a:txBody>
                    <a:bodyPr/>
                    <a:lstStyle/>
                    <a:p>
                      <a:pPr marR="522605" algn="r"/>
                      <a:r>
                        <a:rPr lang="en-AU" sz="1100" spc="-20">
                          <a:effectLst/>
                        </a:rPr>
                        <a:t>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dirty="0">
                          <a:effectLst/>
                          <a:highlight>
                            <a:srgbClr val="FFFF00"/>
                          </a:highlight>
                        </a:rPr>
                        <a:t>13</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679910371"/>
                  </a:ext>
                </a:extLst>
              </a:tr>
              <a:tr h="212445">
                <a:tc>
                  <a:txBody>
                    <a:bodyPr/>
                    <a:lstStyle/>
                    <a:p>
                      <a:pPr marR="522605" algn="r"/>
                      <a:r>
                        <a:rPr lang="en-AU" sz="1100" spc="-20">
                          <a:effectLst/>
                        </a:rPr>
                        <a:t>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15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11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447213115"/>
                  </a:ext>
                </a:extLst>
              </a:tr>
              <a:tr h="209535">
                <a:tc>
                  <a:txBody>
                    <a:bodyPr/>
                    <a:lstStyle/>
                    <a:p>
                      <a:pPr marR="83820"/>
                      <a:r>
                        <a:rPr lang="en-AU" sz="1100" spc="-20">
                          <a:effectLst/>
                        </a:rPr>
                        <a:t>10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16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dirty="0">
                          <a:effectLst/>
                          <a:highlight>
                            <a:srgbClr val="FFFF00"/>
                          </a:highlight>
                        </a:rPr>
                        <a:t>12</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19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754021733"/>
                  </a:ext>
                </a:extLst>
              </a:tr>
              <a:tr h="212445">
                <a:tc>
                  <a:txBody>
                    <a:bodyPr/>
                    <a:lstStyle/>
                    <a:p>
                      <a:pPr marR="83820"/>
                      <a:r>
                        <a:rPr lang="en-AU" sz="1100" spc="-20" dirty="0">
                          <a:effectLst/>
                          <a:highlight>
                            <a:srgbClr val="FFFF00"/>
                          </a:highlight>
                        </a:rPr>
                        <a:t>17</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25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14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21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4251622306"/>
                  </a:ext>
                </a:extLst>
              </a:tr>
              <a:tr h="212445">
                <a:tc>
                  <a:txBody>
                    <a:bodyPr/>
                    <a:lstStyle/>
                    <a:p>
                      <a:pPr marR="202565"/>
                      <a:r>
                        <a:rPr lang="en-AU" sz="1100" spc="-20">
                          <a:effectLst/>
                        </a:rPr>
                        <a:t>23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28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18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27</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059262837"/>
                  </a:ext>
                </a:extLst>
              </a:tr>
              <a:tr h="209535">
                <a:tc>
                  <a:txBody>
                    <a:bodyPr/>
                    <a:lstStyle/>
                    <a:p>
                      <a:pPr marR="202565"/>
                      <a:r>
                        <a:rPr lang="en-AU" sz="1100" spc="-20" dirty="0">
                          <a:effectLst/>
                          <a:highlight>
                            <a:srgbClr val="FFFF00"/>
                          </a:highlight>
                        </a:rPr>
                        <a:t>24</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29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20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dirty="0">
                          <a:effectLst/>
                          <a:highlight>
                            <a:srgbClr val="FFFF00"/>
                          </a:highlight>
                        </a:rPr>
                        <a:t>35</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658722695"/>
                  </a:ext>
                </a:extLst>
              </a:tr>
              <a:tr h="212445">
                <a:tc>
                  <a:txBody>
                    <a:bodyPr/>
                    <a:lstStyle/>
                    <a:p>
                      <a:pPr marR="202565"/>
                      <a:r>
                        <a:rPr lang="en-AU" sz="1100" spc="-20">
                          <a:effectLst/>
                        </a:rPr>
                        <a:t>32</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31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22</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37</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681304224"/>
                  </a:ext>
                </a:extLst>
              </a:tr>
              <a:tr h="206625">
                <a:tc>
                  <a:txBody>
                    <a:bodyPr/>
                    <a:lstStyle/>
                    <a:p>
                      <a:pPr marR="202565"/>
                      <a:r>
                        <a:rPr lang="en-AU" sz="1100" spc="-20">
                          <a:effectLst/>
                        </a:rPr>
                        <a:t>34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dirty="0">
                          <a:effectLst/>
                        </a:rPr>
                        <a:t>33</a:t>
                      </a:r>
                      <a:endParaRPr lang="en-GB" sz="1100" dirty="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dirty="0">
                          <a:effectLst/>
                          <a:highlight>
                            <a:srgbClr val="FFFF00"/>
                          </a:highlight>
                        </a:rPr>
                        <a:t>26</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44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780463888"/>
                  </a:ext>
                </a:extLst>
              </a:tr>
              <a:tr h="209535">
                <a:tc>
                  <a:txBody>
                    <a:bodyPr/>
                    <a:lstStyle/>
                    <a:p>
                      <a:pPr marR="202565"/>
                      <a:r>
                        <a:rPr lang="en-AU" sz="1100" spc="-20">
                          <a:effectLst/>
                        </a:rPr>
                        <a:t>38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36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30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49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019912388"/>
                  </a:ext>
                </a:extLst>
              </a:tr>
              <a:tr h="212445">
                <a:tc>
                  <a:txBody>
                    <a:bodyPr/>
                    <a:lstStyle/>
                    <a:p>
                      <a:pPr marR="202565"/>
                      <a:r>
                        <a:rPr lang="en-AU" sz="1100" spc="-20">
                          <a:effectLst/>
                        </a:rPr>
                        <a:t>40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39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42</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864911104"/>
                  </a:ext>
                </a:extLst>
              </a:tr>
              <a:tr h="212445">
                <a:tc>
                  <a:txBody>
                    <a:bodyPr/>
                    <a:lstStyle/>
                    <a:p>
                      <a:pPr marR="202565"/>
                      <a:r>
                        <a:rPr lang="en-AU" sz="1100" spc="-20">
                          <a:effectLst/>
                        </a:rPr>
                        <a:t>43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41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dirty="0">
                          <a:effectLst/>
                          <a:highlight>
                            <a:srgbClr val="FFFF00"/>
                          </a:highlight>
                        </a:rPr>
                        <a:t>47</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4225569049"/>
                  </a:ext>
                </a:extLst>
              </a:tr>
              <a:tr h="206625">
                <a:tc>
                  <a:txBody>
                    <a:bodyPr/>
                    <a:lstStyle/>
                    <a:p>
                      <a:pPr marR="202565"/>
                      <a:r>
                        <a:rPr lang="en-AU" sz="1100" spc="-20">
                          <a:effectLst/>
                        </a:rPr>
                        <a:t>45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46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51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862463392"/>
                  </a:ext>
                </a:extLst>
              </a:tr>
              <a:tr h="209535">
                <a:tc>
                  <a:txBody>
                    <a:bodyPr/>
                    <a:lstStyle/>
                    <a:p>
                      <a:pPr marR="202565"/>
                      <a:r>
                        <a:rPr lang="en-AU" sz="1100" spc="-20">
                          <a:effectLst/>
                        </a:rPr>
                        <a:t>48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52</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dirty="0">
                          <a:effectLst/>
                          <a:highlight>
                            <a:srgbClr val="FFFF00"/>
                          </a:highlight>
                        </a:rPr>
                        <a:t>57</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734009176"/>
                  </a:ext>
                </a:extLst>
              </a:tr>
              <a:tr h="209535">
                <a:tc>
                  <a:txBody>
                    <a:bodyPr/>
                    <a:lstStyle/>
                    <a:p>
                      <a:pPr marR="202565"/>
                      <a:r>
                        <a:rPr lang="en-AU" sz="1100" spc="-20">
                          <a:effectLst/>
                        </a:rPr>
                        <a:t>58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55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61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59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4145658368"/>
                  </a:ext>
                </a:extLst>
              </a:tr>
              <a:tr h="212445">
                <a:tc>
                  <a:txBody>
                    <a:bodyPr/>
                    <a:lstStyle/>
                    <a:p>
                      <a:pPr marR="202565"/>
                      <a:r>
                        <a:rPr lang="en-AU" sz="1100" spc="-20">
                          <a:effectLst/>
                        </a:rPr>
                        <a:t>64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60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63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65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645808309"/>
                  </a:ext>
                </a:extLst>
              </a:tr>
              <a:tr h="212445">
                <a:tc>
                  <a:txBody>
                    <a:bodyPr/>
                    <a:lstStyle/>
                    <a:p>
                      <a:pPr marR="202565"/>
                      <a:r>
                        <a:rPr lang="en-AU" sz="1100" spc="-20">
                          <a:effectLst/>
                        </a:rPr>
                        <a:t>71</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dirty="0">
                          <a:effectLst/>
                          <a:highlight>
                            <a:srgbClr val="FFFF00"/>
                          </a:highlight>
                        </a:rPr>
                        <a:t>62</a:t>
                      </a:r>
                      <a:endParaRPr lang="en-GB" sz="1100" dirty="0">
                        <a:effectLst/>
                        <a:highlight>
                          <a:srgbClr val="FFFF00"/>
                        </a:highligh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68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69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3260975588"/>
                  </a:ext>
                </a:extLst>
              </a:tr>
              <a:tr h="212445">
                <a:tc>
                  <a:txBody>
                    <a:bodyPr/>
                    <a:lstStyle/>
                    <a:p>
                      <a:pPr marR="202565"/>
                      <a:r>
                        <a:rPr lang="en-AU" sz="1100" spc="-20">
                          <a:effectLst/>
                        </a:rPr>
                        <a:t>72</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66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75</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70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591259256"/>
                  </a:ext>
                </a:extLst>
              </a:tr>
              <a:tr h="203714">
                <a:tc>
                  <a:txBody>
                    <a:bodyPr/>
                    <a:lstStyle/>
                    <a:p>
                      <a:pPr marR="202565"/>
                      <a:r>
                        <a:rPr lang="en-AU" sz="1100" spc="-20">
                          <a:effectLst/>
                        </a:rPr>
                        <a:t>74</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67</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77</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73</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1616130180"/>
                  </a:ext>
                </a:extLst>
              </a:tr>
              <a:tr h="181597">
                <a:tc>
                  <a:txBody>
                    <a:bodyPr/>
                    <a:lstStyle/>
                    <a:p>
                      <a:pPr marR="202565"/>
                      <a:r>
                        <a:rPr lang="en-AU" sz="1100" spc="-20">
                          <a:effectLst/>
                        </a:rPr>
                        <a:t>79</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76</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78</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lgn="ctr"/>
                      <a:r>
                        <a:rPr lang="en-AU" sz="1100" spc="-20">
                          <a:effectLst/>
                        </a:rPr>
                        <a:t>80</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677416713"/>
                  </a:ext>
                </a:extLst>
              </a:tr>
              <a:tr h="181597">
                <a:tc>
                  <a:txBody>
                    <a:bodyPr/>
                    <a:lstStyle/>
                    <a:p>
                      <a:pPr marR="202565"/>
                      <a:r>
                        <a:rPr lang="en-AU" sz="1100" spc="-20">
                          <a:effectLst/>
                        </a:rPr>
                        <a:t> </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3240" algn="r"/>
                      <a:r>
                        <a:rPr lang="en-AU" sz="1100" spc="-20">
                          <a:effectLst/>
                        </a:rPr>
                        <a:t> </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R="528320" algn="r"/>
                      <a:r>
                        <a:rPr lang="en-AU" sz="1100" spc="-20">
                          <a:effectLst/>
                        </a:rPr>
                        <a:t> </a:t>
                      </a:r>
                      <a:endParaRPr lang="en-GB" sz="110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tc>
                  <a:txBody>
                    <a:bodyPr/>
                    <a:lstStyle/>
                    <a:p>
                      <a:pPr marL="532130"/>
                      <a:r>
                        <a:rPr lang="en-AU" sz="1100" spc="-20" dirty="0">
                          <a:effectLst/>
                        </a:rPr>
                        <a:t> </a:t>
                      </a:r>
                      <a:endParaRPr lang="en-GB" sz="1100" dirty="0">
                        <a:effectLst/>
                        <a:latin typeface="Century Gothic" panose="020B0502020202020204" pitchFamily="34" charset="0"/>
                        <a:ea typeface="Times New Roman" panose="02020603050405020304" pitchFamily="18" charset="0"/>
                        <a:cs typeface="Times New Roman" panose="02020603050405020304" pitchFamily="18" charset="0"/>
                      </a:endParaRPr>
                    </a:p>
                  </a:txBody>
                  <a:tcPr marL="0" marR="0" marT="0" marB="0" anchor="ctr"/>
                </a:tc>
                <a:extLst>
                  <a:ext uri="{0D108BD9-81ED-4DB2-BD59-A6C34878D82A}">
                    <a16:rowId xmlns:a16="http://schemas.microsoft.com/office/drawing/2014/main" val="455507931"/>
                  </a:ext>
                </a:extLst>
              </a:tr>
            </a:tbl>
          </a:graphicData>
        </a:graphic>
      </p:graphicFrame>
      <p:sp>
        <p:nvSpPr>
          <p:cNvPr id="5" name="Rectangle 1">
            <a:extLst>
              <a:ext uri="{FF2B5EF4-FFF2-40B4-BE49-F238E27FC236}">
                <a16:creationId xmlns:a16="http://schemas.microsoft.com/office/drawing/2014/main" id="{0CC1F5D9-FA9C-4500-926F-61B6BE0ABC16}"/>
              </a:ext>
            </a:extLst>
          </p:cNvPr>
          <p:cNvSpPr>
            <a:spLocks noChangeArrowheads="1"/>
          </p:cNvSpPr>
          <p:nvPr/>
        </p:nvSpPr>
        <p:spPr bwMode="auto">
          <a:xfrm>
            <a:off x="683568" y="5041967"/>
            <a:ext cx="7056784" cy="9386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152352" numCol="1" anchor="ctr" anchorCtr="0" compatLnSpc="1">
            <a:prstTxWarp prst="textNoShape">
              <a:avLst/>
            </a:prstTxWarp>
            <a:spAutoFit/>
          </a:bodyPr>
          <a:lstStyle>
            <a:lvl1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1pPr>
            <a:lvl2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2pPr>
            <a:lvl3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3pPr>
            <a:lvl4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4pPr>
            <a:lvl5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5pPr>
            <a:lvl6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6pPr>
            <a:lvl7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7pPr>
            <a:lvl8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8pPr>
            <a:lvl9pPr eaLnBrk="0" fontAlgn="base" hangingPunct="0">
              <a:spcBef>
                <a:spcPct val="0"/>
              </a:spcBef>
              <a:spcAft>
                <a:spcPct val="0"/>
              </a:spcAft>
              <a:tabLst>
                <a:tab pos="3443288" algn="l"/>
                <a:tab pos="47498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3443288" algn="l"/>
                <a:tab pos="4749800" algn="l"/>
              </a:tabLst>
            </a:pPr>
            <a:r>
              <a:rPr kumimoji="0" lang="en-AU"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TOTALS                                        </a:t>
            </a:r>
            <a:r>
              <a:rPr kumimoji="0" lang="en-AU"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Activist 	Reflector       Theorist </a:t>
            </a:r>
            <a:r>
              <a:rPr kumimoji="0" lang="en-AU" altLang="en-US" sz="11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AU"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Pragmatist</a:t>
            </a:r>
            <a:endParaRPr kumimoji="0" lang="en-AU" altLang="en-US" sz="1100" b="0" i="0" u="none" strike="noStrike" cap="none" normalizeH="0" baseline="0" dirty="0">
              <a:ln>
                <a:noFill/>
              </a:ln>
              <a:solidFill>
                <a:schemeClr val="tx1"/>
              </a:solidFill>
              <a:effectLst/>
              <a:latin typeface="Century Gothic" panose="020B0502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443288" algn="l"/>
                <a:tab pos="4749800" algn="l"/>
              </a:tabLst>
            </a:pPr>
            <a:br>
              <a:rPr kumimoji="0" lang="en-AU" altLang="en-US" sz="1200" b="0" i="0" u="none" strike="noStrike" cap="none" normalizeH="0" baseline="0" dirty="0">
                <a:ln>
                  <a:noFill/>
                </a:ln>
                <a:solidFill>
                  <a:schemeClr val="tx1"/>
                </a:solidFill>
                <a:effectLst/>
                <a:latin typeface="Century Gothic" panose="020B0502020202020204" pitchFamily="34" charset="0"/>
                <a:ea typeface="Times New Roman" panose="02020603050405020304" pitchFamily="18" charset="0"/>
                <a:cs typeface="Times New Roman" panose="02020603050405020304" pitchFamily="18" charset="0"/>
              </a:rPr>
            </a:b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3443288" algn="l"/>
                <a:tab pos="47498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9501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86246"/>
            <a:ext cx="7886700" cy="1325563"/>
          </a:xfrm>
        </p:spPr>
        <p:txBody>
          <a:bodyPr>
            <a:normAutofit/>
          </a:bodyPr>
          <a:lstStyle/>
          <a:p>
            <a:pPr algn="ctr"/>
            <a:r>
              <a:rPr lang="en-GB" sz="2400" dirty="0"/>
              <a:t>Honey &amp; Mumford Questionnaire</a:t>
            </a:r>
          </a:p>
        </p:txBody>
      </p:sp>
      <p:sp>
        <p:nvSpPr>
          <p:cNvPr id="3" name="Content Placeholder 2"/>
          <p:cNvSpPr>
            <a:spLocks noGrp="1"/>
          </p:cNvSpPr>
          <p:nvPr>
            <p:ph idx="1"/>
          </p:nvPr>
        </p:nvSpPr>
        <p:spPr>
          <a:xfrm>
            <a:off x="179512" y="1052736"/>
            <a:ext cx="7886700" cy="4351338"/>
          </a:xfrm>
        </p:spPr>
        <p:txBody>
          <a:bodyPr/>
          <a:lstStyle/>
          <a:p>
            <a:pPr marL="0" indent="0">
              <a:buNone/>
            </a:pPr>
            <a:r>
              <a:rPr lang="en-GB" dirty="0"/>
              <a:t>Complete all 80 Questions by ticking statement that you agree with</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Go to the scoring sheet and circle all the question numbers you have ticked, then add total of each column, the one with the most is your learning style</a:t>
            </a:r>
          </a:p>
        </p:txBody>
      </p:sp>
      <p:pic>
        <p:nvPicPr>
          <p:cNvPr id="5" name="Picture 4"/>
          <p:cNvPicPr>
            <a:picLocks noChangeAspect="1"/>
          </p:cNvPicPr>
          <p:nvPr/>
        </p:nvPicPr>
        <p:blipFill>
          <a:blip r:embed="rId2"/>
          <a:stretch>
            <a:fillRect/>
          </a:stretch>
        </p:blipFill>
        <p:spPr>
          <a:xfrm>
            <a:off x="611560" y="1486905"/>
            <a:ext cx="5073427" cy="1782788"/>
          </a:xfrm>
          <a:prstGeom prst="rect">
            <a:avLst/>
          </a:prstGeom>
        </p:spPr>
      </p:pic>
      <p:pic>
        <p:nvPicPr>
          <p:cNvPr id="6" name="Picture 5"/>
          <p:cNvPicPr>
            <a:picLocks noChangeAspect="1"/>
          </p:cNvPicPr>
          <p:nvPr/>
        </p:nvPicPr>
        <p:blipFill>
          <a:blip r:embed="rId3"/>
          <a:stretch>
            <a:fillRect/>
          </a:stretch>
        </p:blipFill>
        <p:spPr>
          <a:xfrm>
            <a:off x="2025435" y="4144507"/>
            <a:ext cx="2546565" cy="2519133"/>
          </a:xfrm>
          <a:prstGeom prst="rect">
            <a:avLst/>
          </a:prstGeom>
        </p:spPr>
      </p:pic>
    </p:spTree>
    <p:extLst>
      <p:ext uri="{BB962C8B-B14F-4D97-AF65-F5344CB8AC3E}">
        <p14:creationId xmlns:p14="http://schemas.microsoft.com/office/powerpoint/2010/main" val="3678281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7692BD-B76A-436F-9117-830343C0502B}"/>
              </a:ext>
            </a:extLst>
          </p:cNvPr>
          <p:cNvPicPr>
            <a:picLocks noChangeAspect="1"/>
          </p:cNvPicPr>
          <p:nvPr/>
        </p:nvPicPr>
        <p:blipFill>
          <a:blip r:embed="rId2"/>
          <a:stretch>
            <a:fillRect/>
          </a:stretch>
        </p:blipFill>
        <p:spPr>
          <a:xfrm>
            <a:off x="1475656" y="260648"/>
            <a:ext cx="6192687" cy="6237312"/>
          </a:xfrm>
          <a:prstGeom prst="rect">
            <a:avLst/>
          </a:prstGeom>
        </p:spPr>
      </p:pic>
    </p:spTree>
    <p:extLst>
      <p:ext uri="{BB962C8B-B14F-4D97-AF65-F5344CB8AC3E}">
        <p14:creationId xmlns:p14="http://schemas.microsoft.com/office/powerpoint/2010/main" val="1386566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dirty="0"/>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67544" y="1844824"/>
            <a:ext cx="3898776" cy="3917032"/>
          </a:xfrm>
        </p:spPr>
        <p:txBody>
          <a:bodyPr>
            <a:normAutofit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marL="0" indent="0">
              <a:spcBef>
                <a:spcPts val="580"/>
              </a:spcBef>
              <a:buNone/>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graphicFrame>
        <p:nvGraphicFramePr>
          <p:cNvPr id="3" name="Diagram 2"/>
          <p:cNvGraphicFramePr/>
          <p:nvPr>
            <p:extLst>
              <p:ext uri="{D42A27DB-BD31-4B8C-83A1-F6EECF244321}">
                <p14:modId xmlns:p14="http://schemas.microsoft.com/office/powerpoint/2010/main" val="481195925"/>
              </p:ext>
            </p:extLst>
          </p:nvPr>
        </p:nvGraphicFramePr>
        <p:xfrm>
          <a:off x="4283968" y="1484784"/>
          <a:ext cx="4464496" cy="4392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485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72672"/>
            <a:ext cx="7886700" cy="1325563"/>
          </a:xfrm>
        </p:spPr>
        <p:txBody>
          <a:bodyPr/>
          <a:lstStyle/>
          <a:p>
            <a:r>
              <a:rPr lang="en-GB" dirty="0"/>
              <a:t>Types of Learners </a:t>
            </a:r>
          </a:p>
        </p:txBody>
      </p:sp>
      <p:pic>
        <p:nvPicPr>
          <p:cNvPr id="4" name="Content Placeholder 3"/>
          <p:cNvPicPr>
            <a:picLocks noGrp="1" noChangeAspect="1"/>
          </p:cNvPicPr>
          <p:nvPr>
            <p:ph idx="1"/>
          </p:nvPr>
        </p:nvPicPr>
        <p:blipFill>
          <a:blip r:embed="rId2"/>
          <a:stretch>
            <a:fillRect/>
          </a:stretch>
        </p:blipFill>
        <p:spPr>
          <a:xfrm>
            <a:off x="179512" y="1690689"/>
            <a:ext cx="3744416" cy="4060288"/>
          </a:xfrm>
          <a:prstGeom prst="rect">
            <a:avLst/>
          </a:prstGeom>
        </p:spPr>
      </p:pic>
      <p:graphicFrame>
        <p:nvGraphicFramePr>
          <p:cNvPr id="5" name="Diagram 4"/>
          <p:cNvGraphicFramePr/>
          <p:nvPr>
            <p:extLst>
              <p:ext uri="{D42A27DB-BD31-4B8C-83A1-F6EECF244321}">
                <p14:modId xmlns:p14="http://schemas.microsoft.com/office/powerpoint/2010/main" val="1643016453"/>
              </p:ext>
            </p:extLst>
          </p:nvPr>
        </p:nvGraphicFramePr>
        <p:xfrm>
          <a:off x="4056847" y="1548904"/>
          <a:ext cx="4907641" cy="4328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6767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dirty="0"/>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690689"/>
            <a:ext cx="403244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cs typeface="Arial" panose="020B0604020202020204" pitchFamily="34" charset="0"/>
              </a:rPr>
              <a:t>Theorist</a:t>
            </a:r>
          </a:p>
          <a:p>
            <a:endParaRPr lang="en-GB" sz="2400" dirty="0">
              <a:cs typeface="Arial" panose="020B0604020202020204" pitchFamily="34" charset="0"/>
            </a:endParaRPr>
          </a:p>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graphicFrame>
        <p:nvGraphicFramePr>
          <p:cNvPr id="3" name="Diagram 2"/>
          <p:cNvGraphicFramePr/>
          <p:nvPr>
            <p:extLst>
              <p:ext uri="{D42A27DB-BD31-4B8C-83A1-F6EECF244321}">
                <p14:modId xmlns:p14="http://schemas.microsoft.com/office/powerpoint/2010/main" val="1451041424"/>
              </p:ext>
            </p:extLst>
          </p:nvPr>
        </p:nvGraphicFramePr>
        <p:xfrm>
          <a:off x="4427984" y="1988840"/>
          <a:ext cx="4583832" cy="36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Learners </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323528" y="2060848"/>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b="1" dirty="0">
                <a:cs typeface="Arial" panose="020B0604020202020204" pitchFamily="34" charset="0"/>
              </a:rPr>
              <a:t>Reflector</a:t>
            </a:r>
          </a:p>
          <a:p>
            <a:pPr marL="0" indent="0">
              <a:buNone/>
            </a:pPr>
            <a:endParaRPr lang="en-GB" sz="2400" dirty="0">
              <a:cs typeface="Arial" panose="020B0604020202020204" pitchFamily="34" charset="0"/>
            </a:endParaRPr>
          </a:p>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251425168"/>
              </p:ext>
            </p:extLst>
          </p:nvPr>
        </p:nvGraphicFramePr>
        <p:xfrm>
          <a:off x="3347864" y="1340769"/>
          <a:ext cx="5688632" cy="485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63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a:bodyPr>
          <a:lstStyle/>
          <a:p>
            <a:r>
              <a:rPr lang="en-GB" dirty="0">
                <a:cs typeface="Arial" panose="020B0604020202020204" pitchFamily="34" charset="0"/>
              </a:rPr>
              <a:t>If you were to set up a new television, What would you do?</a:t>
            </a:r>
            <a:endParaRPr lang="en-GB" dirty="0"/>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539552" y="220486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pic>
        <p:nvPicPr>
          <p:cNvPr id="3" name="Picture 2"/>
          <p:cNvPicPr>
            <a:picLocks noChangeAspect="1"/>
          </p:cNvPicPr>
          <p:nvPr/>
        </p:nvPicPr>
        <p:blipFill>
          <a:blip r:embed="rId3"/>
          <a:stretch>
            <a:fillRect/>
          </a:stretch>
        </p:blipFill>
        <p:spPr>
          <a:xfrm>
            <a:off x="8100392" y="2230078"/>
            <a:ext cx="936104" cy="936104"/>
          </a:xfrm>
          <a:prstGeom prst="rect">
            <a:avLst/>
          </a:prstGeom>
        </p:spPr>
      </p:pic>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Application of learning styles to University</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34292478"/>
              </p:ext>
            </p:extLst>
          </p:nvPr>
        </p:nvGraphicFramePr>
        <p:xfrm>
          <a:off x="179512" y="1412776"/>
          <a:ext cx="885698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383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a:t>Myer Briggs Psychometric Test</a:t>
            </a:r>
          </a:p>
        </p:txBody>
      </p:sp>
      <p:sp>
        <p:nvSpPr>
          <p:cNvPr id="3" name="Content Placeholder 2"/>
          <p:cNvSpPr>
            <a:spLocks noGrp="1"/>
          </p:cNvSpPr>
          <p:nvPr>
            <p:ph idx="1"/>
          </p:nvPr>
        </p:nvSpPr>
        <p:spPr>
          <a:xfrm>
            <a:off x="864382" y="2132856"/>
            <a:ext cx="7019986" cy="4355812"/>
          </a:xfrm>
        </p:spPr>
        <p:txBody>
          <a:bodyPr>
            <a:normAutofit fontScale="77500" lnSpcReduction="20000"/>
          </a:bodyPr>
          <a:lstStyle/>
          <a:p>
            <a:r>
              <a:rPr lang="en-GB" dirty="0"/>
              <a:t>The first criterion, Extraversion – Introversion, signifies the source and direction of a person’s energy expression. An </a:t>
            </a:r>
            <a:r>
              <a:rPr lang="en-GB" dirty="0">
                <a:solidFill>
                  <a:schemeClr val="accent1">
                    <a:lumMod val="60000"/>
                    <a:lumOff val="40000"/>
                  </a:schemeClr>
                </a:solidFill>
              </a:rPr>
              <a:t>extravert’s source and direction of energy expression is mainly in the external world</a:t>
            </a:r>
            <a:r>
              <a:rPr lang="en-GB" dirty="0"/>
              <a:t>, while an </a:t>
            </a:r>
            <a:r>
              <a:rPr lang="en-GB" dirty="0">
                <a:solidFill>
                  <a:schemeClr val="accent5">
                    <a:lumMod val="75000"/>
                  </a:schemeClr>
                </a:solidFill>
              </a:rPr>
              <a:t>introvert has a source of energy mainly in their own internal world.</a:t>
            </a:r>
          </a:p>
          <a:p>
            <a:endParaRPr lang="en-GB" dirty="0"/>
          </a:p>
          <a:p>
            <a:r>
              <a:rPr lang="en-GB" dirty="0"/>
              <a:t>The second criterion, Sensing – Intuition, represents the method by which someone perceives information. </a:t>
            </a:r>
            <a:r>
              <a:rPr lang="en-GB" dirty="0">
                <a:solidFill>
                  <a:schemeClr val="accent4">
                    <a:lumMod val="75000"/>
                  </a:schemeClr>
                </a:solidFill>
              </a:rPr>
              <a:t>Sensing means that a person mainly believes information he or she receives directly from the external world</a:t>
            </a:r>
            <a:r>
              <a:rPr lang="en-GB" dirty="0"/>
              <a:t>. </a:t>
            </a:r>
            <a:r>
              <a:rPr lang="en-GB" dirty="0">
                <a:solidFill>
                  <a:schemeClr val="accent6">
                    <a:lumMod val="50000"/>
                  </a:schemeClr>
                </a:solidFill>
              </a:rPr>
              <a:t>Intuition means that a person believes mainly information he or she receives from the internal or imaginative world.</a:t>
            </a:r>
          </a:p>
          <a:p>
            <a:endParaRPr lang="en-GB" dirty="0"/>
          </a:p>
          <a:p>
            <a:r>
              <a:rPr lang="en-GB" dirty="0"/>
              <a:t>The third criterion, Thinking – </a:t>
            </a:r>
            <a:r>
              <a:rPr lang="en-GB" dirty="0">
                <a:solidFill>
                  <a:srgbClr val="0070C0"/>
                </a:solidFill>
              </a:rPr>
              <a:t>Feeling, represents how a person processes information.</a:t>
            </a:r>
            <a:r>
              <a:rPr lang="en-GB" dirty="0"/>
              <a:t> </a:t>
            </a:r>
            <a:r>
              <a:rPr lang="en-GB" dirty="0">
                <a:solidFill>
                  <a:srgbClr val="0070C0"/>
                </a:solidFill>
              </a:rPr>
              <a:t>Feeling means that, as a rule, he or she makes a decision based on emotion, i.e. based on what they feel they should do</a:t>
            </a:r>
            <a:r>
              <a:rPr lang="en-GB" dirty="0"/>
              <a:t>. </a:t>
            </a:r>
            <a:r>
              <a:rPr lang="en-GB" dirty="0">
                <a:solidFill>
                  <a:srgbClr val="FF0000"/>
                </a:solidFill>
              </a:rPr>
              <a:t>Thinking means that a person makes a decision mainly through logic. </a:t>
            </a:r>
            <a:endParaRPr lang="en-GB" dirty="0"/>
          </a:p>
          <a:p>
            <a:r>
              <a:rPr lang="en-GB" dirty="0"/>
              <a:t>The fourth criterion, Judging – Perceiving, reflects how a person implements the information he or she has processed. </a:t>
            </a:r>
            <a:r>
              <a:rPr lang="en-GB" dirty="0">
                <a:solidFill>
                  <a:srgbClr val="00B050"/>
                </a:solidFill>
              </a:rPr>
              <a:t>Judging means that a person organises all of his life events and, as a rule, sticks to his plans</a:t>
            </a:r>
            <a:r>
              <a:rPr lang="en-GB" dirty="0"/>
              <a:t>. </a:t>
            </a:r>
            <a:r>
              <a:rPr lang="en-GB" dirty="0">
                <a:solidFill>
                  <a:srgbClr val="C00000"/>
                </a:solidFill>
              </a:rPr>
              <a:t>Perceiving means that he or she is inclined to improvise and explore alternative options.</a:t>
            </a:r>
          </a:p>
          <a:p>
            <a:endParaRPr lang="en-GB" dirty="0"/>
          </a:p>
          <a:p>
            <a:endParaRPr lang="en-GB" dirty="0"/>
          </a:p>
        </p:txBody>
      </p:sp>
      <p:sp>
        <p:nvSpPr>
          <p:cNvPr id="4" name="Rectangle 3"/>
          <p:cNvSpPr/>
          <p:nvPr/>
        </p:nvSpPr>
        <p:spPr>
          <a:xfrm>
            <a:off x="323528" y="6453749"/>
            <a:ext cx="7776864" cy="276999"/>
          </a:xfrm>
          <a:prstGeom prst="rect">
            <a:avLst/>
          </a:prstGeom>
        </p:spPr>
        <p:txBody>
          <a:bodyPr wrap="square">
            <a:spAutoFit/>
          </a:bodyPr>
          <a:lstStyle/>
          <a:p>
            <a:pPr algn="ctr"/>
            <a:r>
              <a:rPr lang="en-GB" sz="1200" dirty="0"/>
              <a:t>http://www.humanmetrics.com/personality/type</a:t>
            </a:r>
          </a:p>
        </p:txBody>
      </p:sp>
    </p:spTree>
    <p:extLst>
      <p:ext uri="{BB962C8B-B14F-4D97-AF65-F5344CB8AC3E}">
        <p14:creationId xmlns:p14="http://schemas.microsoft.com/office/powerpoint/2010/main" val="11011159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786D8-4241-42E4-A78B-9F7DA4825EFE}"/>
              </a:ext>
            </a:extLst>
          </p:cNvPr>
          <p:cNvSpPr>
            <a:spLocks noGrp="1"/>
          </p:cNvSpPr>
          <p:nvPr>
            <p:ph type="title"/>
          </p:nvPr>
        </p:nvSpPr>
        <p:spPr>
          <a:xfrm>
            <a:off x="393555" y="620392"/>
            <a:ext cx="2856201" cy="5504688"/>
          </a:xfrm>
        </p:spPr>
        <p:txBody>
          <a:bodyPr>
            <a:normAutofit/>
          </a:bodyPr>
          <a:lstStyle/>
          <a:p>
            <a:r>
              <a:rPr lang="en-GB">
                <a:solidFill>
                  <a:schemeClr val="accent5"/>
                </a:solidFill>
              </a:rPr>
              <a:t>Complete the questionnaires</a:t>
            </a:r>
          </a:p>
        </p:txBody>
      </p:sp>
      <p:graphicFrame>
        <p:nvGraphicFramePr>
          <p:cNvPr id="5" name="Content Placeholder 2">
            <a:extLst>
              <a:ext uri="{FF2B5EF4-FFF2-40B4-BE49-F238E27FC236}">
                <a16:creationId xmlns:a16="http://schemas.microsoft.com/office/drawing/2014/main" id="{E138AE5D-DF52-46A1-B909-B84434A1F133}"/>
              </a:ext>
            </a:extLst>
          </p:cNvPr>
          <p:cNvGraphicFramePr>
            <a:graphicFrameLocks noGrp="1"/>
          </p:cNvGraphicFramePr>
          <p:nvPr>
            <p:ph idx="1"/>
            <p:extLst>
              <p:ext uri="{D42A27DB-BD31-4B8C-83A1-F6EECF244321}">
                <p14:modId xmlns:p14="http://schemas.microsoft.com/office/powerpoint/2010/main" val="1376863813"/>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74823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2341</TotalTime>
  <Words>2495</Words>
  <Application>Microsoft Office PowerPoint</Application>
  <PresentationFormat>On-screen Show (4:3)</PresentationFormat>
  <Paragraphs>469</Paragraphs>
  <Slides>30</Slides>
  <Notes>17</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Calibri Light</vt:lpstr>
      <vt:lpstr>Century Gothic</vt:lpstr>
      <vt:lpstr>Comic Sans MS</vt:lpstr>
      <vt:lpstr>Times New Roman</vt:lpstr>
      <vt:lpstr>Wingdings</vt:lpstr>
      <vt:lpstr>Wingdings 2</vt:lpstr>
      <vt:lpstr>Office Theme</vt:lpstr>
      <vt:lpstr>CertHE Skills for the Workplace Module: BMSW 4005</vt:lpstr>
      <vt:lpstr>* Increasing self awareness- Learning Styles  VARK  Honey &amp; Mumford  * Implications for learning  training </vt:lpstr>
      <vt:lpstr>Self Awareness  </vt:lpstr>
      <vt:lpstr>Take Psychometric tests – Learning styles</vt:lpstr>
      <vt:lpstr>Learning Styles - VARK</vt:lpstr>
      <vt:lpstr>VARK- Questionnaire developed in 1987 by Neil Fleming</vt:lpstr>
      <vt:lpstr>PowerPoint Presentation</vt:lpstr>
      <vt:lpstr>PowerPoint Presentation</vt:lpstr>
      <vt:lpstr>PowerPoint Presentation</vt:lpstr>
      <vt:lpstr>Completing the questionnaire </vt:lpstr>
      <vt:lpstr>PowerPoint Presentation</vt:lpstr>
      <vt:lpstr>Visual</vt:lpstr>
      <vt:lpstr>Auditory</vt:lpstr>
      <vt:lpstr>Read/Write </vt:lpstr>
      <vt:lpstr>Kinesthetic</vt:lpstr>
      <vt:lpstr>Honey &amp; Mumford (1986)– developed by Peter Honey and Alan Mumford.</vt:lpstr>
      <vt:lpstr>Honey &amp; Mumford’s Learning Style</vt:lpstr>
      <vt:lpstr>PowerPoint Presentation</vt:lpstr>
      <vt:lpstr>PowerPoint Presentation</vt:lpstr>
      <vt:lpstr>PowerPoint Presentation</vt:lpstr>
      <vt:lpstr>Honey &amp; Mumford Questionnaire</vt:lpstr>
      <vt:lpstr>PowerPoint Presentation</vt:lpstr>
      <vt:lpstr>Types of Learners </vt:lpstr>
      <vt:lpstr>Types of Learners </vt:lpstr>
      <vt:lpstr>Types of Learners </vt:lpstr>
      <vt:lpstr>Types of Learners </vt:lpstr>
      <vt:lpstr>If you were to set up a new television, What would you do?</vt:lpstr>
      <vt:lpstr>Application of learning styles to University </vt:lpstr>
      <vt:lpstr>Myer Briggs Psychometric Test</vt:lpstr>
      <vt:lpstr>Complete the questionnaires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56</cp:revision>
  <cp:lastPrinted>2018-01-30T12:56:28Z</cp:lastPrinted>
  <dcterms:created xsi:type="dcterms:W3CDTF">2015-04-14T15:21:28Z</dcterms:created>
  <dcterms:modified xsi:type="dcterms:W3CDTF">2022-02-09T19:32:29Z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